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7" r:id="rId2"/>
    <p:sldId id="911" r:id="rId3"/>
    <p:sldId id="295" r:id="rId4"/>
    <p:sldId id="917" r:id="rId5"/>
    <p:sldId id="918" r:id="rId6"/>
    <p:sldId id="905" r:id="rId7"/>
    <p:sldId id="919" r:id="rId8"/>
    <p:sldId id="906" r:id="rId9"/>
    <p:sldId id="912" r:id="rId10"/>
    <p:sldId id="913" r:id="rId11"/>
    <p:sldId id="920" r:id="rId12"/>
    <p:sldId id="921" r:id="rId13"/>
    <p:sldId id="922" r:id="rId14"/>
    <p:sldId id="923" r:id="rId15"/>
    <p:sldId id="924" r:id="rId16"/>
    <p:sldId id="925" r:id="rId17"/>
    <p:sldId id="926" r:id="rId18"/>
    <p:sldId id="927" r:id="rId19"/>
    <p:sldId id="928" r:id="rId20"/>
    <p:sldId id="929" r:id="rId21"/>
    <p:sldId id="914" r:id="rId22"/>
    <p:sldId id="891" r:id="rId23"/>
    <p:sldId id="448" r:id="rId24"/>
    <p:sldId id="903" r:id="rId25"/>
    <p:sldId id="904" r:id="rId26"/>
    <p:sldId id="907" r:id="rId27"/>
    <p:sldId id="394" r:id="rId28"/>
    <p:sldId id="892" r:id="rId29"/>
    <p:sldId id="893" r:id="rId30"/>
    <p:sldId id="894" r:id="rId31"/>
    <p:sldId id="895" r:id="rId32"/>
    <p:sldId id="890" r:id="rId33"/>
    <p:sldId id="466" r:id="rId34"/>
    <p:sldId id="915" r:id="rId35"/>
    <p:sldId id="916" r:id="rId36"/>
    <p:sldId id="930" r:id="rId37"/>
    <p:sldId id="931" r:id="rId38"/>
    <p:sldId id="932" r:id="rId39"/>
    <p:sldId id="933" r:id="rId40"/>
    <p:sldId id="934" r:id="rId41"/>
    <p:sldId id="935" r:id="rId42"/>
    <p:sldId id="936" r:id="rId43"/>
    <p:sldId id="937" r:id="rId44"/>
    <p:sldId id="938" r:id="rId45"/>
    <p:sldId id="939" r:id="rId46"/>
    <p:sldId id="940" r:id="rId47"/>
    <p:sldId id="941" r:id="rId48"/>
    <p:sldId id="942" r:id="rId49"/>
    <p:sldId id="943" r:id="rId50"/>
    <p:sldId id="944" r:id="rId51"/>
    <p:sldId id="945" r:id="rId52"/>
    <p:sldId id="946" r:id="rId53"/>
    <p:sldId id="947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94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4:34.56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55 1 5026,'0'44'5966,"-1"109"-3230,-1-130-2807,0 1 1,-2-1-1,0 1 0,-13 37 0,8-41 79,-6 21-24,15-40-141,3-1-1481,23 0-1284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5:28.12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170 1 7027,'1'7'3522,"0"42"180,-1-20-3683,0 0 1,-2 0 0,-9 45-1,-32 35 53,26-73-62,-11 40-1,21-47-76,6-22-49,0-1 0,-1 0 0,1 0 0,-1 0 1,-1 0-1,1 0 0,-1 0 0,0-1 0,0 1 0,-8 9 0,-5-14-4681,0-1-1627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2:40.05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12 2625,'5'-3'1313,"1"1"-1,0 1 1,-1-1-1,1 1 1,0 0-1,8-1 1,75 4-1426,-38 0 645,394-2-809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5:15.87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565 201 9828,'0'-114'3282,"0"112"-3231,0 0 0,-1 0 0,1 0 0,-1 0 0,0 0 0,0 0 0,1 1 0,-1-1 0,0 0 0,0 0 0,-1 1 0,1-1 0,0 1 0,0-1 0,-1 1 0,1 0 0,-1-1 0,1 1 0,-1 0 0,0 0 0,1 0 0,-1 0 0,0 0 0,0 0 0,0 1 0,0-1 0,0 1 0,0-1 0,-3 1 0,-9-3 213,0 1 1,-30-1-1,41 3-250,-20-1 114,-107 2 214,115 0-322,1 1 1,0 1-1,0 0 1,0 1 0,0 0-1,-26 13 1,19-6 18,-1 1 0,2 1 1,-27 21-1,42-30-29,0 1 0,0-1 0,1 1 0,-1 0 0,1 0-1,0 0 1,1 0 0,-1 1 0,1 0 0,0-1 0,0 1 0,1 0 0,0 1 0,0-1 0,0 0 0,1 1 0,-2 10 0,3 36 17,1-52-27,-1 1 0,0-1 0,1 0 0,-1 1 0,1-1 0,-1 0 0,1 0 0,0 1 0,0-1 0,-1 0 0,1 0 0,0 0 0,0 0 0,0 0 0,0 0 0,0 0 0,1 0 0,-1 0 0,0-1 0,0 1 0,0 0 0,1-1 0,-1 1 0,0-1 0,1 1 1,-1-1-1,1 0 0,-1 1 0,3-1 0,50 4-18,-46-3 5,29 0-372,0 0 1,0-2-1,-1-2 0,57-12 1,-83 13 288,-1 0 0,0-1 0,0 0 0,0-1 0,-1 0 0,1 0 0,-1-1 0,0 0 0,0-1 0,0 0 0,-1 0 1,0 0-1,0-1 0,-1 0 0,0 0 0,0-1 0,0 0 0,-1 0 0,0 0 0,-1 0 0,0-1 0,0 0 0,2-9 0,-2 3 399,0 1-1,-1-1 1,-1 0-1,2-26 812,-4 46-1055,-2 30 216,0 47 199,2-77-463,0 0 1,1-1 0,-1 1-1,1 0 1,0 0 0,1-1-1,-1 1 1,1-1 0,0 1-1,0-1 1,0 1 0,0-1-1,4 4 1,0-3-11,0 1-1,0-1 1,0 0 0,1 0-1,0-1 1,0 0 0,0 0-1,1-1 1,-1 0 0,1 0-1,0-1 1,13 3 0,6-2-191,1 0 1,38-2 0,-54-1 62,-4 0 93,-1-1 0,0 0 0,1-1 0,-1 0 0,0 0 0,0 0 0,0-1 0,0 0 0,0 0 0,-1-1 0,0 0 0,1 0 0,-1 0 0,-1-1 0,1 0 0,-1 0 0,1-1 0,-1 1 0,-1-1 0,1 0 0,-1 0 0,0-1 0,-1 1 0,0-1 0,0 0 0,0 0 0,-1 0 0,0 0 0,0 0 0,0-1 0,0-8 0,-2 2 31,1-28 192,-1 41-146,0 0-1,0-1 1,0 1-1,0 0 1,0 0-1,0-1 1,-1 1-1,1 0 1,0 0-1,-1-1 1,1 1-1,-1 0 1,0 0-1,1 0 0,-1 0 1,0 0-1,0 0 1,1 0-1,-1 0 1,0 0-1,0 0 1,0 0-1,-2-1 1,-14-1 156,1 0-1,-1 1 1,1 1 0,-32 1-1,21 0-31,26 0-257,3 0 55,168 15-281,-112-7-682,60 0-1,-96-8 743,-10 1 146,1-1 0,0 0 1,-1-1-1,1-1 0,12-3 1,-23 5 110,1-1-1,-1 0 1,1 0 0,-1 0 0,0 0 0,0 0 0,0 0-1,1-1 1,-1 1 0,0-1 0,-1 0 0,1 1 0,0-1-1,0 0 1,-1 0 0,1 0 0,-1 0 0,0-1 0,1 1-1,-1 0 1,0 0 0,0-1 0,-1 1 0,1-1 0,0 1-1,-1-1 1,1 1 0,-1-1 0,0 1 0,0-4-1,0 5 48,0 1 0,0 0 0,1-1 0,-1 1 0,0-1 0,0 1 0,0-1 0,0 1 0,0 0 0,0-1 0,0 1 0,0-1 0,0 1 0,0 0 0,0-1 0,0 1 0,0-1 0,-1 1 0,1-1 0,0 1 0,0 0 0,0-1 0,-1 1 0,1 0 0,0-1 0,0 1 0,-1 0 0,1-1 0,0 1 0,0 0 0,-1-1 0,1 1 0,0 0 0,-1 0 0,1 0 0,-1-1 0,1 1 0,0 0 0,-1 0 0,1 0 0,-1 0 0,1 0 0,0 0-1,-1 0 1,1-1 0,-1 1 0,1 0 0,-1 1 0,1-1 0,0 0 0,-1 0 0,1 0 0,-1 0 0,1 0 0,0 0 0,-1 0 0,1 1 0,-1-1 0,1 0 0,0 0 0,-1 0 0,1 1 0,-1-1 0,-24 23-376,21-19 550,-4 4-198,0 1 0,0 0 0,1 1 0,1-1 0,-1 1 0,2 0 0,-1 1 0,1 0 0,1 0 0,0 0 0,-5 22 0,4 1 66,2-1 0,1 62-1,2-67-81,1-28-12,-1 1 0,0 0 0,0 0 0,1-1 1,-1 1-1,0 0 0,1-1 0,-1 1 0,1 0 0,-1-1 0,0 1 0,1-1 0,0 1 0,-1-1 0,1 1 0,-1-1 0,1 1 1,0-1-1,-1 1 0,1-1 0,0 0 0,-1 1 0,1-1 0,0 0 0,0 0 0,-1 0 0,1 0 0,0 1 0,0-1 1,-1 0-1,1 0 0,0 0 0,1-1 0,34 0-262,-28 0 196,4-1 2,1-1 0,-1 0 0,0 0 0,0-1 0,0-1 0,0 0 0,-1-1 0,16-10 0,84-65-532,-103 74 552,17-13-148,37-41 0,-53 51 182,-1 0 0,0 0 1,0-1-1,-2 0 0,1 0 1,9-23-1,-6 8 36,-7 22 132,-1-1 0,0 0-1,-1 0 1,1 0 0,-1 0 0,0 0 0,0 0-1,0-7 329,-4 12-444,0 1 0,0 0-1,0-1 1,0 1 0,-1 1-1,2-1 1,-1 0 0,0 1 0,0-1-1,0 1 1,1 0 0,-1 0-1,-2 2 1,-31 32 15,30-30 4,-3 4-33,1 0 0,1 1 1,-1 0-1,1 0 0,1 0 1,0 1-1,1 0 0,0 0 1,1 1-1,1-1 0,-1 1 1,2 0-1,0 0 0,1 0 0,0 0 1,0 0-1,3 13 0,-2-25-36,0 0 0,0 0 0,0 0 0,0 0 1,0 0-1,0 0 0,0-1 0,0 1 0,1 0 0,-1 0 0,0 0 0,1 0 0,-1-1 0,1 1 0,-1 0 0,1 0 0,-1-1 0,1 1 0,-1 0 0,1-1 0,0 1 0,-1 0 0,1-1 0,0 1 0,0-1 0,-1 1 0,1-1 0,0 0 0,0 1 0,1-1 0,30 3-605,-21-4 448,13 2-270,-9 0 19,-1-1 1,1 0-1,0-1 1,-1-1-1,1 0 0,-1-1 1,0-1-1,21-7 0,26-21-3405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5:16.2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70 73 9588,'-4'-4'35,"0"0"0,0 0-1,0 0 1,1-1 0,-7-9-1,10 14-22,-1-1 0,1 0 1,0 0-1,-1 0 0,1 1 0,-1-1 0,1 0 0,0 0 0,0 0 1,0 0-1,-1 0 0,1 0 0,0 1 0,0-1 0,0 0 0,0 0 1,1 0-1,-1 0 0,0 0 0,0 0 0,0 0 0,1 1 0,-1-1 0,0 0 1,1 0-1,-1 0 0,1 1 0,-1-1 0,1 0 0,-1 0 0,1 1 1,0-1-1,-1 0 0,1 1 0,0-1 0,-1 1 0,1-1 0,0 1 1,0-1-1,0 1 0,-1 0 0,1-1 0,0 1 0,0 0 0,0 0 1,0-1-1,0 1 0,0 0 0,-1 0 0,1 0 0,0 0 0,1 0 0,35-3 32,51 2-1,-59 1 132,-28 1-152,0-1 1,0 1-1,-1 0 1,1-1-1,0 1 0,0 0 1,-1 0-1,1 0 1,0-1-1,-1 1 1,1 0-1,-1 0 0,1 0 1,-1 0-1,0 0 1,1 0-1,-1 0 0,0 0 1,0 0-1,1 0 1,-1 1-1,0-1 1,0 0-1,0 0 0,-1 0 1,1 1-1,0 43 399,-1-32-358,1-11-60,0 1 1,-1 0-1,0-1 0,1 1 1,-1-1-1,0 1 1,0-1-1,-1 1 0,1-1 1,0 1-1,-1-1 1,0 0-1,1 0 0,-1 0 1,0 0-1,0 0 1,0 0-1,0-1 0,0 1 1,-1 0-1,1-1 1,0 0-1,-1 0 1,1 0-1,-1 0 0,1 0 1,-1 0-1,0 0 1,1-1-1,-5 1 0,-11 2 27,0 0-1,0-2 1,-25 0 0,30-1-37,9 1 33,-1-1 0,1 0 0,0 0 0,0-1 0,0 1 0,0-1 0,-7-2 0,10 3-21,-1-1-1,1 0 1,0 0-1,0 0 1,0 0-1,0 0 0,0 0 1,0 0-1,0 0 1,0 0-1,1-1 1,-1 1-1,0 0 0,1-1 1,-1 1-1,1 0 1,-1-1-1,1 1 1,0 0-1,0-1 0,-1 1 1,1-1-1,0 1 1,0-1-1,0 1 1,1-2-1,-2 0-35,1 0 0,0 1 0,0-1 1,0 0-1,1 0 0,-1 0 0,0 0 0,1 0 0,0 1 0,0-1 0,0 0 1,0 1-1,0-1 0,0 0 0,1 1 0,-1-1 0,1 1 0,0 0 0,2-3 1,0 3-223,0 0 0,0 0 1,1 0-1,-1 1 0,1-1 0,-1 1 1,1 0-1,0 0 0,-1 1 1,1-1-1,5 1 0,44-1-5716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5:17.26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451 707 10453,'1'-3'96,"0"0"0,0 0-1,0 0 1,1 0 0,-1 1 0,1-1 0,0 0 0,0 1 0,0 0 0,0-1 0,0 1 0,1 0-1,-1 0 1,1 0 0,-1 0 0,4-1 0,-2 0 6,1 0 0,-1-1-1,-1 1 1,1-1 0,0 0-1,5-8 1,-6 3 98,-1 1 0,0-1 0,0 1 0,-1-1 0,0 0-1,0 0 1,-1 0 0,0 1 0,-2-11 0,1-8 290,1 25-474,-1 0-1,1 0 0,-1 0 0,0 0 0,0 0 1,0 1-1,0-1 0,0 0 0,0 1 0,0-1 1,-1 1-1,1-1 0,0 1 0,-1 0 0,0-1 0,1 1 1,-1 0-1,1 0 0,-1 0 0,0 0 0,0 0 1,0 1-1,0-1 0,1 0 0,-1 1 0,0 0 1,0-1-1,0 1 0,0 0 0,-3 0 0,-74-4 305,66 4-292,-7-1-26,0 1 1,0 1-1,0 1 0,0 0 0,0 1 0,1 1 0,-1 1 0,-22 10 0,18-5 51,1 1 0,1 1 0,-30 20-1,47-28-39,0-1 0,0 1-1,0 1 1,1-1 0,0 0-1,0 1 1,0 0 0,0 0-1,1 0 1,-1 0-1,2 1 1,-1 0 0,0-1-1,1 1 1,0 0 0,0 0-1,1 0 1,0 0 0,-1 10-1,1 4 17,2 18-66,-1-37 32,1 0 0,-1 0 0,1 0 0,-1 1 0,1-1 0,0 0 0,0 0 0,-1 0 1,1-1-1,0 1 0,0 0 0,0 0 0,0 0 0,0-1 0,0 1 0,0 0 0,0-1 0,1 1 0,-1-1 0,0 1 0,0-1 0,0 0 0,0 0 0,1 1 0,-1-1 0,0 0 0,0 0 0,3 0 0,47 2-413,1-2-1,0-2 1,64-11 0,-96 9 232,0 0 0,0-2 0,0 0 0,-1-1 0,1-1 0,-2-1 0,1-1 0,-1 0 0,-1-2-1,0 0 1,18-16 0,-28 22 116,-1-1-1,-1 1 0,1-1 0,-1 0 0,0 0 0,-1-1 0,0 1 1,0-1-1,0 0 0,-1 0 0,3-11 0,-4 6 640,1 1 0,-1-1-1,-1-26 396,-2 54-887,-16 33 49,13-42-84,1 1 0,0 0 0,1 0 0,0 0 0,0 0 0,0 1 0,0 13 0,1-6 4,1 22 8,0-36-57,0 0 1,0 0-1,1 0 1,-1 0-1,0 0 0,1 0 1,-1 0-1,1 0 0,-1 0 1,1 0-1,0 0 1,-1 0-1,1 0 0,0 0 1,0 0-1,-1-1 0,1 1 1,0 0-1,0-1 1,0 1-1,0 0 0,0-1 1,0 1-1,0-1 0,0 0 1,0 1-1,2-1 0,16 3-179,-1-1-1,1-1 0,-1 0 0,1-2 0,-1 0 0,1-1 0,-1-1 1,0-1-1,0-1 0,0 0 0,29-13 0,-36 13 118,0 0 0,-1-1 0,0 0 1,0-1-1,0 0 0,0-1 0,-1 0 0,-1 0 0,1-1 0,-2 0 0,1 0 0,-1-1 0,0 0 1,-1 0-1,0-1 0,-1 1 0,0-1 0,-1-1 0,4-14 0,-1-15 56,-3 0 0,-1 0 0,-4-73 0,-1 32 48,2 68-63,0 5 141,0-1-1,0 0 1,-1 1 0,0-1-1,-3-11 1,3 19-48,1 0 0,-1 0 1,0 1-1,0-1 0,0 0 0,0 0 1,0 1-1,0-1 0,0 0 0,-1 1 1,1-1-1,-1 1 0,1 0 0,-1 0 0,1-1 1,-1 1-1,0 0 0,1 0 0,-1 0 1,0 1-1,0-1 0,0 0 0,0 1 1,0-1-1,0 1 0,0-1 0,0 1 1,0 0-1,-3 0 0,-1 1-33,0 0 0,0 0-1,1 0 1,-1 1 0,0 0-1,1 0 1,0 0 0,-1 1 0,1-1-1,0 1 1,0 1 0,1-1-1,-1 1 1,1 0 0,-1 0 0,1 0-1,0 0 1,1 1 0,-1-1 0,1 1-1,0 0 1,0 0 0,0 1-1,-2 8 1,-3 4 24,2 0 1,0 0-1,1 1 0,0-1 1,2 1-1,-2 28 0,3 254 136,3-169-202,-1-118-23,1-9-34,-1 1 1,0 0-1,0-1 0,-1 1 0,1 0 1,-1 0-1,0-1 0,-1 1 0,-3 10 1,5-16 48,-1 0 0,1 1 0,0-1 0,-1 0 0,1 0 0,0 0 0,0 0 1,-1 1-1,1-1 0,0 0 0,-1 0 0,1 0 0,0 0 0,-1 0 0,1 0 1,0 0-1,-1 0 0,1 0 0,0 0 0,-1 0 0,1 0 0,0 0 0,-1 0 1,1 0-1,0 0 0,0 0 0,-1-1 0,1 1 0,0 0 0,-1 0 0,1 0 1,0 0-1,0-1 0,-1 1 0,1 0 0,0 0 0,0 0 0,-1-1 1,1 1-1,0 0 0,0-1 0,0 1 0,0 0 0,-1 0 0,1-1 0,0 1 1,0 0-1,0-1 0,0 0 0,-3-27-150,1-1 0,1 0 0,2 0 1,5-39-1,-4 62 169,0-1-1,0 1 1,0 0 0,1 0 0,0 0-1,0 0 1,1 0 0,0 1 0,0-1-1,0 1 1,0 0 0,1 0 0,0 0-1,0 1 1,0 0 0,1 0 0,-1 0-1,1 1 1,0 0 0,0 0 0,0 0-1,1 1 1,8-3 0,12-3 38,1 0 1,1 2-1,57-4 1,126 5 68,-173 5-107,-32 0 0,-1 0-1,1 0 0,-1 0 1,0 1-1,1 0 0,-1 1 1,0-1-1,8 4 0,-12-4 0,1 1 1,-1-1-1,0 1 0,0-1 0,0 1 0,-1 0 0,1 0 0,0 0 0,-1 0 0,1 0 0,-1 0 1,1 0-1,-1 1 0,0-1 0,0 0 0,0 1 0,-1-1 0,1 1 0,0-1 0,-1 1 1,1-1-1,-1 5 0,0-2 8,3 66 256,-3-67-249,-1-1 1,1 1-1,-1 0 0,0-1 0,0 1 0,0-1 0,0 1 0,0-1 0,-1 1 1,0-1-1,0 0 0,0 0 0,0 0 0,0 0 0,0 0 0,-6 5 0,-4 0 24,-1-1-1,0 0 0,0 0 0,0-1 0,-1-1 0,0-1 0,0 0 0,0 0 1,-23 1-1,-15 1-52,-65-3 1,115-3-29,1 0 1,0 0-1,-1 0 0,1 0 0,0 0 1,-1 0-1,1 0 0,-1 0 0,1-1 1,0 1-1,0 0 0,-1-1 0,1 1 0,0-1 1,0 0-1,-1 1 0,1-1 0,0 0 1,0 0-1,0 0 0,0 0 0,0 1 1,-1-3-1,-1-28-2024,3 16 1215,0-30-3403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5:17.7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109 1 11733,'-4'24'922,"-2"0"0,-1 0-1,-1 0 1,-11 22-1,-28 89-377,40-98-474,2 1 0,1 0 0,3 68 1,1-69-26,0-34-52,0 0 0,0 0 0,1 0 0,-1 0 0,1 0 1,0 0-1,0 0 0,0 0 0,0 0 0,0 0 1,1 0-1,-1 0 0,1-1 0,0 1 0,0-1 1,0 1-1,0-1 0,0 0 0,0 0 0,1 0 1,-1 0-1,1 0 0,-1 0 0,1-1 0,0 1 0,-1-1 1,1 0-1,0 0 0,0 0 0,0 0 0,5 1 1,10 1-155,0-1 1,1 0 0,-1-2-1,26-1 1,-13 0-93,-11 0 155,-1-1-1,1-1 1,-1-1 0,0-1 0,0 0-1,0-2 1,-1 0 0,0-1-1,0 0 1,-1-2 0,0 0 0,-1-1-1,0-1 1,-1 0 0,0-1-1,-1-1 1,0 0 0,-1-1 0,-1 0-1,0-1 1,-1-1 0,-1 1-1,-1-2 1,9-18 0,-15 26 111,-1 0 0,0 0 0,0 1 1,-1-1-1,0 0 0,0 0 0,-2-11 0,1 12 71,0 9-44,0-1-1,0 0 1,0 1-1,-1-1 1,1 0-1,0 1 1,-1-1 0,1 0-1,0 1 1,-1-1-1,1 1 1,-1-1-1,1 0 1,0 1-1,-1-1 1,0 1-1,1 0 1,-1-1-1,1 1 1,-1-1 0,1 1-1,-1 0 1,0-1-1,1 1 1,-1 0-1,0 0 1,1 0-1,-1-1 1,0 1-1,0 0 1,1 0-1,-1 0 1,-1 0-1,-31 0 403,20 1-320,-1 0-22,1 0-1,-1 1 1,1 1 0,-1 0-1,1 1 1,0 0 0,1 1 0,-1 0-1,1 1 1,0 0 0,0 1 0,1 1-1,0 0 1,0 0 0,1 1 0,-10 11-1,10-10-23,0 1-1,1 0 1,1 0-1,0 1 1,1 0-1,0 0 0,0 1 1,1 0-1,1 0 1,1 1-1,-1-1 1,2 1-1,0 0 1,1 0-1,-1 21 0,3-32-72,0 0-1,0 0 1,0 0-1,0 0 1,0 0-1,1 0 1,0 0-1,-1 0 1,1 0-1,0 0 1,1 0-1,-1 0 1,0 0-1,1-1 1,3 6-1,-1-5-2,0 0 0,0 0 0,0-1 0,0 1 0,1-1 0,-1 0 0,1-1 0,-1 1 0,1-1 0,-1 1 0,9 0 0,49 6-71,0-3 0,0-3-1,79-6 1,95-19-1522,24-31-1907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30.26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249 1 9396,'-45'42'2762,"33"-32"-2712,1 2 0,0 0 1,1 0-1,0 1 1,0 0-1,2 0 1,0 1-1,0 0 0,-7 22 1,-19 49 1,22-60-47,1 1 1,2 0-1,0 1 1,2-1-1,1 2 1,1-1-1,-1 35 1,5-48-14,1 15 7,0-28 0,1-1 0,-1 1 0,0 0 0,1 0 0,-1 0 1,0-1-1,1 1 0,-1 0 0,1-1 0,-1 1 0,1 0 0,0-1 1,-1 1-1,1-1 0,0 1 0,-1-1 0,1 1 0,0-1 0,0 1 1,-1-1-1,1 0 0,0 1 0,0-1 0,0 0 0,-1 0 1,1 0-1,0 0 0,0 1 0,1-1 0,50 3-145,0-2-1,80-8 0,-111 5-41,0-2 0,-1 0-1,0-1 1,0-1-1,-1-1 1,1-1 0,-1-1-1,-1 0 1,28-19-1,-38 21 144,0 1-1,-1-2 0,0 1 0,0-1 1,-1 0-1,0 0 0,0 0 0,-1-1 0,0 0 1,-1 0-1,0-1 0,0 1 0,-1-1 1,0 1-1,2-20 0,0-9 238,-2-1 0,-4-73 0,-1 43 559,2 67-731,-1 0 0,1 1-1,-1-1 1,0 0 0,0 1-1,0-1 1,0 0 0,0 1-1,0-1 1,0 1 0,0-1-1,-1 1 1,1 0 0,-1-1 0,1 1-1,-1 0 1,1 0 0,-1 0-1,1 0 1,-1 0 0,0 1-1,0-1 1,-3 0 0,-53-16 99,42 13-57,-3 0-22,-1 1-1,0 1 1,0 0-1,0 2 1,-36 3-1,54-2-94,0 0-1,0-1 1,-1 1-1,1 0 0,0 0 1,0 0-1,0 1 1,0-1-1,0 0 0,0 1 1,0 0-1,1-1 0,-1 1 1,0 0-1,1 0 1,-1 0-1,1 0 0,0 0 1,-2 3-1,-6 8-1948,-7 6-3596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30.95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65 39 4274,'-39'0'4853,"39"-8"-2180,0 5-1854,0 7 123,2 57-928,0-26-5,-2-1-1,-5 48 1,5-79-33,-1 0 0,0 0 0,0 0 0,0 0 0,0 0 0,-1 0 0,1 0 0,-1 0 0,0 0 0,0 0 0,0-1 0,-3 4 0,4-5-206,0-9 183,0 0-1,1 0 0,-1 1 1,2-1-1,-1 0 0,1 0 0,0 0 1,1 0-1,0 1 0,0-1 1,0 1-1,1-1 0,0 1 1,1 0-1,0 0 0,0 0 0,0 1 1,1-1-1,6-6 0,3-3 31,0 1 0,1 1-1,0 0 1,1 1 0,1 1-1,22-13 1,-29 21-8,1 0-1,0 0 1,0 1 0,0 1-1,1 0 1,-1 1 0,0 0-1,1 0 1,-1 1 0,23 3-1,5-1 25,-38-2 0,1 0 1,-1 0-1,0 0 1,0 1-1,1-1 1,-1 1-1,0-1 1,0 1-1,1-1 1,-1 1-1,0-1 0,0 1 1,0 0-1,0 0 1,0 0-1,0-1 1,0 1-1,0 0 1,-1 0-1,1 0 1,0 1-1,0-1 0,-1 0 1,1 0-1,-1 0 1,1 0-1,-1 1 1,1-1-1,-1 0 1,0 0-1,0 1 1,1-1-1,-1 2 0,-1 53 83,0-36 20,1-14-82,-1-1 0,0 0-1,0 0 1,0 1 0,-1-1-1,0 0 1,0 0-1,0 0 1,0-1 0,-1 1-1,0 0 1,0-1 0,0 0-1,0 0 1,-7 7-1,-8 5-46,0 0-1,-26 17 0,10-8-451,17-14-1311,1-6-1190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31.7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117 1 1953,'1'17'7994,"0"23"-4882,0-20-3114,-1-1 0,-1 1 0,-6 33 0,-64 149 659,60-164-632,2 1 1,1-1-1,3 2 1,-2 50 0,7-89-27,0 0 0,0 0 0,0 0 1,0 0-1,0-1 0,0 1 0,0 0 1,0 0-1,1 0 0,-1-1 0,0 1 0,0 0 1,1 0-1,-1-1 0,1 1 0,-1 0 1,1-1-1,-1 1 0,1 0 0,-1-1 0,1 1 1,-1-1-1,1 1 0,0-1 0,-1 1 1,1-1-1,0 1 0,-1-1 0,2 1 1,24 0-67,-16-1 31,11 0-93,0-1 1,0 0-1,0-2 0,38-10 0,-46 9 25,0-1 0,-1 0 0,1-1 0,-1-1 0,-1 0 1,1-1-1,-1 0 0,17-16 0,-13 8-6,0-1 0,0-1 1,-2-1-1,-1 1 0,0-2 1,-1 0-1,11-28 0,-20 21 1423,-3 37-1256,-1 0 0,-1 0 0,0 0 1,0 0-1,-1 0 0,0-1 0,-1 1 1,-8 13-1,5-11 11,1 2 0,1-1 1,0 1-1,-6 22 0,9-17-31,0-1-1,1 33 1,6-50-100,0 0 1,-1 0 0,1 0 0,0 0 0,0-1 0,0 1-1,0-1 1,0 0 0,-1 0 0,1-1 0,5 0 0,-6 1-9,5-1-22,0-1-1,-1 0 0,1 0 1,-1-1-1,1 0 1,-1 0-1,0-1 1,0 0-1,-1 0 1,1 0-1,-1-1 1,0 0-1,0 0 0,0-1 1,-1 1-1,0-1 1,0-1-1,6-8 1,1-4 40,-1 1 1,0-2 0,-1 1-1,-2-2 1,10-29 0,-12 11 624,-4 22 1346,-1 37-1303,-1 12-533,-2 0 0,-2-1 0,-1 0 0,-1 0 0,-1 0 0,-2-1 0,-15 34 0,-54 112 145,38-94-178,-48 151 1,76-187-41,4-16-7,0-1 1,-18 39-1,25-66-2,1 0 0,-1 0 0,0 0 0,0 0 0,0 0 0,0-1 0,0 1 0,0-1 0,0 1 0,-1 0 0,1-1 0,0 0 0,-1 1 0,0-1 0,1 0 0,-1 0 0,0 0 0,1 0 0,-1 0 0,0 0 0,0 0 0,0-1 0,0 1 0,0-1 0,-2 1 0,3-1 0,0-1 0,0 0 0,0 1 0,1-1 0,-1 1 0,0-1-1,0 0 1,0 0 0,1 1 0,-1-1 0,0 0 0,1 0 0,-1 0 0,0 0 0,1 0 0,-1 0 0,1 0 0,0 0 0,-1 0 0,1 0 0,0 0 0,0 0 0,0 0 0,-1 0 0,1-1 0,1 0 0,-4-8-2,-7-48-46,2 0 0,2 0 0,3-1 0,3 1 0,7-66 0,-7 120 29,1 0 0,0 1 0,-1-1-1,1 0 1,1 0 0,-1 0 0,1 0 0,-1 1 0,1-1 0,0 1-1,1-1 1,-1 1 0,0 0 0,1 0 0,0 0 0,0 0 0,0 1-1,0-1 1,0 1 0,0-1 0,1 1 0,5-3 0,6-1-411,1 0 0,-1 0 1,1 2-1,20-4 1,-32 7 274,63-11-3198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33.8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644 62 3922,'0'-61'9359,"-13"61"-8185,-6-1-1023,0 2 0,0 0 1,0 2-1,1 0 1,-1 0-1,1 2 0,0 0 1,0 2-1,0-1 1,1 2-1,-33 20 0,12-3 37,0 1-1,2 3 0,1 1 0,1 1 0,1 2 0,2 1 0,-40 57 0,62-75-168,0 1-1,2 0 1,-1 0 0,2 0 0,0 1-1,1 0 1,1 0 0,1 0-1,0 1 1,2-1 0,0 1-1,2 19 1,-2-25-20,1 1 0,1-1 0,0 1 0,0-1 0,2 0 1,0 1-1,0-1 0,1-1 0,1 1 0,0 0 0,1-1 0,0 0 0,1-1 0,0 1 1,1-1-1,0 0 0,19 18 0,16 11-536,2-2 0,2-2 1,1-2-1,63 34 0,58 25-2929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8:26.25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449 113 2225,'0'-41'1410,"0"-22"5773,0 63-7128,-1-1 0,0 0 0,0 0 0,0 0 0,0 1 0,0-1 0,0 1-1,-1-1 1,1 1 0,0-1 0,0 1 0,0 0 0,0-1 0,-1 1 0,1 0 0,0 0-1,0 0 1,-1 0 0,1 0 0,0 0 0,0 0 0,-1 0 0,1 1 0,0-1 0,0 0 0,0 1-1,0-1 1,-1 1 0,1-1 0,0 1 0,0 0 0,-1 1 0,-3 4-32,0 0 0,1 0 0,0 1 1,0 0-1,0 0 0,1 0 0,0 1 0,0-1 1,1 0-1,0 1 0,-1 10 0,-8 91 209,11-108-230,-1 189 115,3-128-91,-3-1 1,-2 0 0,-19 104 0,1-82-26,-3-1-1,-4-2 1,-4 0-1,-70 126 1,80-168-585,2 1 0,2 1 0,2 0 0,1 1 1,-12 57-1,20-63-1807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8:26.62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 8900,'0'0'44,"1"-1"0,-1 1 0,1 0 0,0 0 0,-1 0 0,1 0 1,-1 0-1,1 0 0,0 0 0,-1 0 0,1 0 0,-1 0 0,1 0 0,-1 0 0,1 0 0,0 1 0,-1-1 0,1 0 0,-1 0 0,1 1 1,-1-1-1,1 0 0,-1 1 0,1-1 0,-1 0 0,1 2 0,6 11 429,-1 0 1,0 1-1,6 22 0,4 9 224,0-7-636,1 0 0,2-1 0,2-2-1,2 0 1,1-1 0,1-1-1,55 55 1,-75-85-452,0 1 1,0-1-1,0 0 0,0 0 1,0-1-1,0 0 0,1 0 1,-1 0-1,1 0 0,0-1 1,-1 0-1,1 0 1,12 0-1,26 0-4649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2:40.41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124 5 9300,'7'-4'3647,"14"4"-3744,-16 0 488,10 2-321,0 0 0,0 1 0,0 1 0,-1 0 0,1 1 0,-1 1 0,0 0 0,-1 1 0,1 0 0,-1 1 0,0 1 0,-1 0 0,0 0 0,-1 1 0,0 1 0,16 20 0,-23-24-60,0 0 0,-1 0 0,1 1 0,-2 0 0,1-1 0,-1 1 0,-1 0 0,1 0 0,-1 0 0,-1 0 0,1 0 0,-2 10 0,1-15-9,0-1 1,0 1-1,0 0 0,-1-1 0,1 1 0,-1-1 0,1 1 0,-1-1 0,0 1 0,0-1 0,0 1 0,-1-1 0,1 0 1,-1 0-1,1 1 0,-1-1 0,1 0 0,-3 2 0,-3 1-8,0 0-1,-1 0 0,1-1 1,-13 5-1,12-5-4,-49 22-935,-106 31 0,34-22-1622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8:26.9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488 12 10741,'0'-12'3201,"-8"24"-3057,-38 30 81,-8 7 159,-16 8 0,8-4-272,8 4-64,-8-4-48,23 4-592,1-7-1313,-16-1-5298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32.7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419 154 2257,'0'-44'6432,"0"-21"-3062,0 64-3320,0 0 1,0-1-1,0 1 1,0 0-1,0-1 1,-1 1-1,1 0 0,-1 0 1,1-1-1,-1 1 1,1 0-1,-1 0 1,1 0-1,-1-1 1,0 1-1,0 0 0,0 0 1,1 0-1,-1 0 1,0 0-1,0 1 1,0-1-1,-1 0 1,1 0-1,0 1 0,0-1 1,0 0-1,0 1 1,-1 0-1,1-1 1,0 1-1,-2-1 1,-51 0 186,31 2-69,3-1-84,9-1-56,0 0-1,0 1 0,0 1 0,0 0 0,0 0 0,0 1 1,0 0-1,0 1 0,1 1 0,-1-1 0,1 2 1,-16 7-1,15-3-17,0-1 0,0 1 1,1 1-1,0 0 0,1 1 1,0 0-1,1 0 0,0 0 0,0 1 1,1 1-1,1-1 0,0 1 1,1 0-1,0 0 0,1 1 1,1-1-1,0 1 0,1 0 1,0 0-1,1 0 0,1 24 0,0-37-19,0 0 0,0 0 0,0 0-1,1 0 1,-1 1 0,0-1 0,1 0 0,-1 0-1,0 0 1,1 0 0,-1 0 0,1 0-1,0 0 1,-1 0 0,1 0 0,0 0-1,0 0 1,-1-1 0,1 1 0,0 0-1,0 0 1,0-1 0,0 1 0,0 0 0,0-1-1,0 1 1,0-1 0,0 1 0,0-1-1,0 0 1,1 0 0,1 1 0,46 0-337,-30-2 180,-14 1 119,1 0 0,-1-1 0,0 0 0,0 0 0,0 0 1,1 0-1,-1-1 0,0 0 0,-1 0 0,1 0 0,0 0 0,-1-1 0,1 0 0,-1 0 0,0 0 0,0-1 1,0 1-1,7-9 0,0-3-19,-1-1 1,0 0-1,-1 0 1,8-20-1,-10 19 83,0 1-1,2 0 1,0 1-1,14-18 1,-20 28 14,1 0 0,0 1 0,0-1 1,0 1-1,1 0 0,-1 0 1,1 0-1,0 1 0,0-1 0,0 1 1,1 0-1,-1 1 0,1-1 1,-1 1-1,1 0 0,0 1 0,0 0 1,0-1-1,0 2 0,0-1 1,11 1-1,-16 0-30,1 1-1,0-1 1,-1 1 0,1-1-1,-1 1 1,1 0 0,0 0-1,-1 0 1,0-1 0,1 2-1,-1-1 1,1 0 0,-1 0-1,0 0 1,0 1 0,0-1-1,0 0 1,0 1 0,0-1-1,1 3 1,18 38-3,-15-31 3,4 16-11,-1-1 0,-1 1-1,-1 1 1,-1-1 0,-2 1-1,-1 0 1,-2 53-1,0-80-82,1-5-50,0-1 99,-1 0 0,1 1 0,-1-1 1,0 0-1,0 0 0,0 0 0,-2-7 0,1-7-67,1 6 112,2 1 0,0-1 0,0 1 1,1 0-1,1 0 0,0 0 1,0 0-1,1 0 0,1 1 0,0 0 1,1 0-1,0 1 0,0 0 1,1 0-1,0 0 0,15-12 0,-13 13 30,1 0 0,0 0-1,0 1 1,1 0-1,0 1 1,0 1-1,1 0 1,-1 0-1,2 1 1,-1 1 0,0 0-1,1 1 1,0 1-1,25-2 1,-32 3-27,0 1 0,0 1 0,0-1 1,-1 1-1,1 1 0,0-1 1,9 4-1,-13-3-3,0 0 0,0-1 1,0 1-1,-1 0 0,1 0 1,-1 0-1,1 0 0,-1 1 0,0-1 1,0 1-1,0-1 0,0 1 1,-1 0-1,1 0 0,-1 0 1,1 0-1,-1 0 0,1 4 0,1 9 18,-1 0-1,0 0 0,-1 0 1,-1 0-1,-2 29 0,0 6-8,1-41-6,0 0 0,-1-1 0,1 1-1,-2 0 1,-5 14 0,5-14 6,0-1-1,0 1 1,1-1-1,0 1 1,0 16 0,7-21 11,2-5-31,0 0 0,0-1 0,0 1 0,0-1 1,0 0-1,0-1 0,0 0 0,0 0 0,9-5 0,62-33-257,-62 31 193,24-14-199,0-2 1,57-49-1,-81 60 225,-1 0 0,0-1 0,-1-1-1,-1 0 1,-1-1 0,0 0 0,-1-1 0,11-23-1,-20 35 150,0 0-1,0 0 0,-1 0 0,0 0 0,0-1 0,0 1 0,-1 0 1,0-10-1,0 16-76,0 0-12,0-1-1,0 1 1,0 0-1,0 0 1,0-1-1,0 1 0,0 0 1,0 0-1,0-1 1,0 1-1,0 0 1,0 0-1,0 0 1,-1-1-1,1 1 1,0 0-1,0 0 1,0 0-1,0-1 1,0 1-1,0 0 0,-1 0 1,1 0-1,0 0 1,0 0-1,0-1 1,-1 1-1,1 0 1,0 0-1,0 0 1,0 0-1,-1 0 1,1 0-1,0 0 1,0 0-1,0 0 0,-1 0 1,1 0-1,0 0 1,0 0-1,-1 0 1,1 0-1,0 0 1,0 0-1,-1 0 1,1 0-1,0 0 1,0 0-1,0 0 1,-1 0-1,1 0 0,0 1 1,-6-1 42,-10-1 12,1 1 0,0 1 0,0 1 0,0 0-1,-28 7 1,39-7-45,-1 0-1,1 0 0,0 0 0,0 1 0,-1-1 1,2 1-1,-1 0 0,0 0 0,1 0 0,-1 1 1,1-1-1,0 1 0,0 0 0,0 0 0,1 0 1,-1 0-1,1 0 0,0 1 0,0-1 0,1 1 1,-1-1-1,1 1 0,-1 9 0,-1 8 70,1 0-1,3 36 0,0-16-61,-1-38-29,1 0 0,-1 0-1,1 0 1,0 0-1,0 0 1,1 0-1,-1 0 1,1-1 0,0 1-1,0 0 1,0-1-1,0 1 1,1-1-1,-1 0 1,1 0 0,0 0-1,0 0 1,0 0-1,0-1 1,1 1-1,-1-1 1,1 0 0,-1 0-1,1 0 1,5 1-1,6 3-208,0-1 0,0 0 1,1-1-1,-1-1 0,22 2 0,35-3-2744,4-2-4588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33.1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8 9973,'0'-8'2529,"31"8"-2529,46 0 0,1 27 128,7 22 304,-23 8-208,-23 16 32,-32 6 272,-7 9-319,0 10-209,-38 1-161,-48 4-1791,-30-8-6004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34.56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10117,'0'0'1176,"0"0"-1110,1 0-1,0 0 1,-1 0 0,1 0-1,0 0 1,-1 0 0,1 0-1,0 0 1,-1 0-1,1 1 1,0-1 0,-1 0-1,1 0 1,0 1 0,-1-1-1,1 0 1,-1 1 0,1-1-1,-1 1 1,1-1-1,-1 1 1,1-1 0,-1 1-1,1 0 1,5 8 163,0 0 0,0 1 0,-1 0 0,0-1 0,-1 2 0,0-1 0,-1 0 1,0 1-1,-1-1 0,2 21 0,5 11 306,7 31-69,-7-23-217,27 76 0,-31-113-323,0 0 1,1 0 0,0-1 0,1 1 0,1-2 0,0 1 0,0-1 0,1 0 0,0-1 0,18 15 0,-26-24-146,0 1 1,1-1 0,0 0 0,-1 0-1,1 0 1,0 0 0,-1 0-1,1 0 1,0-1 0,0 1-1,0-1 1,0 1 0,0-1 0,0 0-1,-1 1 1,4-1 0,10 0-3448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34.95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32 95 9588,'-16'-11'673,"1"7"-65,15-3 1009,0 3-625,0 0-624,0 0-352,0 0 112,23-3-128,31-1 0,16-3 0,7-1-144,-7 1-560,0 7-1393,-16 0-560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35.32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53 11269,'0'0'846,"4"0"-707,11 0-95,1 1 0,0 0 1,-1 1-1,1 0 0,-1 2 1,0 0-1,16 6 0,-21-6 24,0 1-1,0 1 0,0 0 0,0 1 0,-1-1 1,0 2-1,-1-1 0,1 1 0,-2 1 0,13 15 0,-13-15-37,-1 0 1,-1 1-1,1 0 0,-2 0 0,1 0 0,-1 0 0,-1 1 0,4 18 0,-3-1-4,-2 0 1,-1 35-1,-1-62-74,-2-6-131,-8-16 150,2-1-1,0 0 1,1-1 0,1 1-1,2-1 1,0 0 0,1 0-1,1-43 1,2 42 11,-1 15 17,1-1 0,0 1-1,1-1 1,2-14 0,-2 21-33,0 1 0,0-1 0,0 0 1,0 1-1,0-1 0,1 1 1,-1 0-1,1-1 0,0 1 0,-1 0 1,1 0-1,0 0 0,0 0 0,0 0 1,1 0-1,-1 1 0,0-1 1,1 1-1,3-2 0,1 0-279,0 0-1,1 1 1,-1 1-1,0-1 1,9 0-1,38 0-3077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35.8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435 167 9188,'8'-8'72,"-5"6"5,0-1 0,0 1-1,0-1 1,-1 0 0,1 0 0,0 0 0,-1 0 0,0 0 0,0 0 0,0-1-1,0 1 1,-1-1 0,1 0 0,-1 1 0,0-1 0,0 0 0,0 0 0,0 0 0,-1 1-1,0-8 1,0 10 2,0-1 0,0 1 0,0 0 0,0 0-1,-1-1 1,1 1 0,0 0 0,-1 0-1,1-1 1,-1 1 0,0 0 0,1 0 0,-1 0-1,0 0 1,0 0 0,0 0 0,1 0 0,-1 0-1,0 0 1,0 0 0,0 1 0,-1-1 0,1 0-1,0 0 1,-1 0 0,-3-1 28,0 1 0,0-1 0,0 1 1,0 0-1,0 0 0,-10 0 0,-10 0 45,1 2 0,-29 5 0,37-3-145,1 1 0,-1 1 1,1 0-1,0 1 0,0 0 0,0 1 0,-25 18 0,13-7 1,1 2 0,-45 44-1,67-58-8,-1-1-1,1 0 1,0 1-1,0 0 1,1 0-1,-1 0 1,1 1-1,1-1 1,-1 1-1,1-1 1,0 1-1,1 0 1,0 0-1,0 0 1,0 0-1,1 0 1,1 13-1,-1-19 2,0-1 0,0 1-1,0 0 1,0-1-1,1 1 1,-1-1-1,0 1 1,0-1-1,1 1 1,-1-1-1,0 1 1,1-1-1,-1 1 1,1-1-1,-1 0 1,0 1-1,1-1 1,-1 1-1,1-1 1,-1 0-1,1 0 1,-1 1-1,1-1 1,0 0-1,-1 0 1,1 1-1,-1-1 1,1 0-1,-1 0 1,1 0-1,0 0 1,-1 0-1,1 0 1,-1 0-1,1 0 1,0 0-1,-1 0 1,1-1-1,-1 1 1,1 0-1,-1 0 1,2-1-1,7 1-18,17 1-56,-1-1-1,0-1 1,0-2-1,0 0 1,0-1-1,0-2 1,-1 0-1,0-2 1,36-16-1,-46 17 7,0-1-1,-1 0 0,0-1 0,0 0 0,-1-1 1,0-1-1,0 0 0,-2 0 0,1-1 0,-1 0 1,15-26-1,-17 29 229,-3 20 236,-2 39 599,-1-17-552,-2-29-440,1 0 0,0 0 0,0 0 0,1 0 0,-1 0 0,1-1 0,0 1 0,0 0 0,0-1 0,0 0 0,1 1 0,-1-1 0,1 0 0,0 0 0,0 0 0,0-1 0,0 1 0,1-1 0,-1 0 0,1 0 0,-1 0 0,1 0 0,0 0 0,5 1 0,5 0-107,0-1-1,1 0 1,-1-1 0,1-1 0,21-1-1,-27-1-16,0 1-1,0-2 0,0 1 0,-1-1 0,1-1 0,-1 1 1,0-1-1,0-1 0,0 1 0,0-2 0,-1 1 0,0-1 1,0 0-1,0 0 0,-1-1 0,0 1 0,-1-2 0,1 1 1,5-11-1,-2 5 13,-1-1 1,-1 0 0,0 0-1,-1 0 1,-1-1-1,0 0 1,-1 0-1,0 0 1,-1-1-1,1-23 1,-4 8 1179,0 45 605,0 50-861,0 41-625,0-103-203,0-1 0,0 0-1,0 1 1,0-1-1,0 0 1,0 1 0,0-1-1,1 0 1,-1 1-1,0-1 1,1 0-1,0 0 1,-1 1 0,1-1-1,-1 0 1,1 0-1,0 0 1,0 0 0,0 0-1,0 0 1,0 0-1,2 2 1,-1-2-225,1 0 0,0 0 0,-1 0 0,1-1 0,0 1-1,0-1 1,0 1 0,-1-1 0,1 0 0,3 0 0,18 0-2938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36.2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170 12 8292,'0'-8'1344,"0"5"-1344,16 3-32,-1 0 16,-15 15 16,0 11 80,0-7 401,-7-3-65,-32-1-304,-7-15 176,7 0 368,8 0-159,8 0-257,7-4-240,16-19 0,0 4-1105,0 4-143,39 4-1826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36.5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12198,'400'116'101,"-388"-113"-89,0 2 1,-1-1-1,0 1 0,13 8 1,-23-12-10,0-1 0,-1 1 0,1-1 0,0 1 1,-1-1-1,1 1 0,0 0 0,-1-1 0,1 1 1,-1 0-1,1-1 0,-1 1 0,0 0 0,1 0 0,-1-1 1,0 1-1,1 0 0,-1 0 0,0 0 0,0-1 1,0 1-1,0 0 0,0 0 0,0 1 0,0 36 212,-1-4-115,2-1 0,6 45 0,-6-320-1682,-1 239 1631,0 0 0,0 0 0,1 0 0,-1-1 0,1 1 0,-1 0 0,1 0 0,0 0 0,1 0 0,-1 0 0,0 0 0,1 0 0,-1 1 0,1-1 0,0 0 0,0 1 0,0-1 0,4-2 0,-1 1 0,0 1 0,0 0 1,0 0-1,0 0 0,0 1 0,1 0 1,-1 0-1,1 0 0,9-1 0,11 0 66,0 1 0,1 1-1,44 5 1,-54-3-33,-7 0-79,-1 1 0,1 0 0,0 0 0,-1 1 1,0 1-1,0-1 0,0 1 0,0 1 0,-1 0 0,1 0 1,-1 0-1,0 1 0,-1 0 0,1 1 0,-1 0 0,-1 0 1,1 0-1,-1 1 0,-1 0 0,1 0 0,5 12 0,-7-12-422,-1 1 0,1-1 0,-2 1 0,1-1-1,-1 1 1,0 0 0,-1 0 0,1 14 0,-2 10-6670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37.12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5482 383 6451,'-141'-99'5247,"94"69"-4951,-1 3 0,-1 1-1,-2 3 1,-1 2 0,-61-17 0,-16 8-135,-2 6 0,-172-10 1,-270 15 274,-80 21-69,6 54 144,369-7-159,3 13 0,2 11 0,-451 186 1,606-206-181,2 5 0,-118 79 0,177-98-83,1 3 0,2 1-1,2 3 1,2 3-1,-68 83 1,102-110-79,0 0 0,2 0-1,0 1 1,1 1 0,2 0-1,1 1 1,0 0 0,2 1 0,1 0-1,1 0 1,1 0 0,1 1-1,0 53 1,4-57-7,-1-6 4,0-1 0,1 1 1,1 0-1,1-1 0,0 1 0,1-1 1,1 1-1,1-1 0,0 0 1,11 23-1,-2-18 8,1-2 0,1 0 0,1 0 0,0-2 0,1 0 0,1-1 0,21 14 0,16 8 5,87 44 0,-35-31-10,2-5 0,1-4-1,211 48 1,-118-50-17,277 17-1,384-36-1051,-664-27 876,0-10 1,-1-7-1,-1-10 0,-1-8 1,-3-9-1,-2-8 0,-3-8 1,-2-9-1,-5-8 1,242-148-1,-356 186 191,-2-3 0,-2-3 0,-3-3 0,-2-2 0,-2-3 0,-3-2 0,-3-3 0,64-102 0,-102 143 52,0-1 0,-2-1 0,0 0 1,-2-1-1,-1 0 0,-1 0 0,-1-1 0,-1 0 0,-1 0 0,1-37 1,-6 60-36,2-26 224,-2-1 0,-1 1-1,-5-33 1,4 52-196,-1 0 1,0 0-1,-1 0 0,0 0 0,-1 1 1,0 0-1,-1 0 0,0 0 0,0 1 1,-1 0-1,-12-13 0,-14-10 72,-1 1-1,-2 2 1,-1 2 0,0 1-1,-82-40 1,23 21 65,-151-47 0,151 63-269,-2 4-1,0 4 1,-2 5-1,-183-7 1,74 23-2237,13 6-2894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2:42.38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125 39 8100,'1'-2'286,"1"-1"0,0 1 1,-1 0-1,1 0 1,0 0-1,0 1 0,0-1 1,1 0-1,-1 1 1,0-1-1,1 1 0,-1 0 1,1 0-1,-1 0 1,1 0-1,-1 0 0,5 0 1,9-7-603,-38 6 610,-54 2-284,76 42 49,-1-33-55,-1 0 0,1-1 0,-2 1 0,1-1 0,-1 0 0,0 0 0,-7 12 0,-13 38 4,20-49-7,0-1 1,-1 0-1,0 0 1,0 0-1,-11 14 0,12-18-4,2 1 772,1-6-713,0-2-56,0 3-32,0-36 76,0 26-2631,7 6 2726,-1 1 1,1 1-1,0-1 0,1 1 0,11-2 0,142-4 440,-129 30-480,-29-21-96,-1-1-1,0 1 1,0 0-1,0 0 1,0 0 0,0 1-1,0-1 1,-1 0 0,1 1-1,0-1 1,-1 1-1,1 0 1,-1 0 0,1-1-1,-1 1 1,0 0 0,0 0-1,0 0 1,0 0-1,1 3 1,0 2 39,-1 0 0,0 1-1,-1-1 1,1 0 0,-2 9 0,1-3 23,0-12-61,-1 1 0,1-1 1,-1 0-1,1 0 0,-1 0 0,1 1 0,-1-1 1,0 0-1,0 0 0,0 0 0,1 0 1,-1 0-1,0 0 0,0-1 0,0 1 0,0 0 1,-1 0-1,1-1 0,0 1 0,0-1 1,0 1-1,-1-1 0,-1 1 0,-39 11 43,28-8-40,-129 33-1205,134-36-630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8:37.8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488 46 9332,'0'0'22,"-1"-2"-33,9 0 294,-7 2-54,-1-2-116,-1 0 0,1 0-1,-1 1 1,0-1 0,1 0-1,-1 0 1,0 0 0,0 0-1,0 1 1,-1-1 0,1 0-1,0 1 1,0-1 0,-1 1-1,1-1 1,-1 1 0,0 0-1,1 0 1,-1 0 0,0-1-1,1 2 1,-1-1 0,0 0-1,0 0 1,0 1 0,0-1-1,0 1 1,0-1 0,0 1-1,0 0 1,0 0 0,-4 0-1,-15-2-164,0 2 0,-31 2 0,19-1 420,25 0-366,-1 0 1,1 0-1,0 1 1,0 0-1,0 0 1,0 1-1,0 0 1,0 0-1,1 1 1,0 0-1,0 0 1,0 1-1,0 0 1,-9 8-1,3-1 11,1 1 0,0 0 0,1 1 0,0 0 0,-14 26 0,22-29-11,0 0 0,0 0 1,1 0-1,1 0 1,0 0-1,0 0 0,1 0 1,0 0-1,3 17 1,-1 13-1,-2-40-2,0 0 1,0-1-1,1 1 0,-1 0 0,0-1 0,0 1 0,0 0 0,1-1 0,-1 1 0,0 0 0,1-1 0,-1 1 0,0-1 1,1 1-1,-1-1 0,1 1 0,-1-1 0,1 1 0,-1-1 0,1 1 0,0-1 0,-1 1 0,1-1 0,-1 0 0,1 0 1,0 1-1,-1-1 0,1 0 0,1 1 0,24 2-5,-18-3-3,33 6-65,76 20 0,2 2-11,-76-24 84,-25-3 0,0 1 0,31 7 0,-45-9 0,-1 1 0,0 0 0,0 0 0,0 1 0,0-1 0,0 1 0,0-1 0,0 1 0,0 0 0,-1 0 0,1 0 0,0 0 0,-1 1 0,0-1 0,0 1 0,0-1 0,0 1 0,0 0 0,0 0 0,2 5 0,-3-3-1,1 1 0,-1 0 0,-1 0 0,1 0 0,-1-1 0,0 1-1,0 0 1,-2 10 0,2-13 1,0-1 0,-1 1 1,0 0-1,1 0 0,-1 0 0,0-1 0,0 1 0,-1 0 0,1-1 0,0 1 0,-1-1 1,0 0-1,1 1 0,-1-1 0,0 0 0,0 0 0,-3 2 0,-24 9 45,-1-2-1,1-1 1,-2-1 0,1-2-1,-1-1 1,-38 3-1,8-4 3,-86-5 0,74-1-29,70 2-73,0-1-1,0 0 1,0 0-1,0 0 0,1 0 1,-1 0-1,0-1 0,0 1 1,0-1-1,1 0 0,-1 0 1,0 0-1,1 0 0,-1 0 1,1-1-1,-1 1 0,1-1 1,-1 0-1,1 1 1,-2-4-1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8:39.12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140 127 1121,'-1'-8'6302,"-4"-12"-4918,3 13-1111,1 0 1,0 0 0,0-1 0,0 1 0,1 0-1,1 0 1,1-13 0,-1-8 1095,0 45 567,-8 198-783,0-153-1178,5-34 15,-1-1 1,-1 1-1,-1-1 0,-1 0 1,-2 0-1,-1 0 0,-1-1 1,-15 28-1,17-38-43,6-12 24,1 0 0,-1 0-1,0 0 1,0 0 0,0-1 0,-1 1 0,1-1 0,-1 1-1,0-1 1,0 0 0,0 0 0,-6 4 0,8-7 5,1-3 22,0 1 0,0-1 0,0 0-1,0 0 1,1 0 0,-1 1 0,1-1 0,0 0 0,0 0 0,0 1 0,0-1 0,0 1-1,0-1 1,1 1 0,-1-1 0,1 1 0,0 0 0,0 0 0,0 0 0,0 0 0,0 0 0,0 0-1,0 0 1,1 1 0,-1-1 0,1 1 0,-1 0 0,1 0 0,3-1 0,8-7 14,-1 4-17,0 1 1,-1 0-1,1 1 0,1 0 0,-1 1 1,0 0-1,1 1 0,-1 1 1,0 0-1,25 3 0,11-1-28,123 10 91,-82-12-92,-88 2-695,-2 11-1696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0:23.7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131 1 6355,'-12'2'380,"0"2"1,0 0-1,0 0 1,1 1-1,-1 1 1,1-1-1,0 2 0,1 0 1,-11 8-1,18-12-103,-1 1 1317,8-4 156,19-2-1492,465 11 81,-223-3-344,604-2-422,-655-4-1262,-212 0 1294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0:24.66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310 1 4322,'1'-1'2531,"-3"10"-2303,-35 238 2757,9-104-2325,-6 29-176,16-96-181,4 1 0,3 0 0,0 152 0,13-90 109,-7 177-96,1-285-542,-1 0 0,-2 0 0,-1-1 0,-1-1 1,-1 1-1,-2-1 0,-1-1 0,-31 50 0,26-58-2877,-4-14-3855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0:25.94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 23 4434,'0'0'94,"-1"0"0,1 0 0,0 0 0,-1-1-1,1 1 1,-1 0 0,1 0 0,0 0 0,-1-1 0,1 1 0,-1 0 0,1-1 0,0 1-1,0 0 1,-1-1 0,1 1 0,0 0 0,-1-1 0,1 1 0,0 0 0,0-1 0,0 1-1,0-1 1,-1 1 0,1-1 0,0 1 0,0 0 0,0-1 0,0 1 0,0-1 0,0 1-1,0-1 1,0 1 0,0-1 0,0 1 0,0-1 0,0 1 0,1 0 0,-1-1 0,0 1-1,0-1 1,0 1 0,0 0 0,1-1 0,-1 1 0,0-1 0,1 1 0,-1 0 0,0-1-1,1 1 1,-1 0 0,0 0 0,1-1 0,-1 1 0,1 0 0,28-4 1040,304 20-186,-50-1-890,172 16 18,-112-5-144,-175-15-116,135 4-302,-95-15-189,-207 0 734,0 0 43,6 0 26,-7 0-120,1 1 1,0-1 0,-1 0 0,1 0 0,0 0-1,-1 0 1,1 1 0,0-1 0,-1 0-1,1 1 1,0-1 0,-1 1 0,1-1 0,-1 0-1,1 1 1,-1-1 0,1 1 0,-1-1-1,1 1 1,-1 0 0,1-1 0,-1 1 0,0 0-1,1-1 1,-1 1 0,0 0 0,0-1 0,1 1-1,-1 0 1,0-1 0,0 1 0,0 1-1,0 25 201,0-21-136,2 121 694,-5 145-606,-18-130-74,11-90-29,-4 102 0,6 140 659,9-266-649,-2-1 0,-1 1 0,-1-1-1,-8 33 1,7-40-21,1 1-1,0 0 1,2 0-1,1 21 1,1-28-13,-1 0 1,0-1-1,-1 1 1,0 0-1,-1-1 0,-1 1 1,0-1-1,-1 0 1,0 0-1,-1 0 0,-9 17 1,-20 10 37,29-35-61,0 0-1,0 0 1,0 1 0,0 0-1,1 0 1,0 0 0,-4 10-1,7-13 222,-6 13 1851,-2-12-4825,-30-10-3140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0:32.75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 0 400,'-13'2'9269,"10"12"-8540,3-7 139,2-6-815,-1 0-1,1-1 1,-1 1-1,1-1 1,0 1-1,0-1 0,-1 1 1,1-1-1,0 0 1,-1 0-1,1 0 1,0 0-1,3-1 0,0 2 58,557 5 1538,-42-2-4516,-434-1 553,-1-2-2834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0:34.0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0 255 3810,'0'197'5263,"4"-198"-4857,7-7-319,0 0 0,-1 0-1,0-1 1,0 0 0,-1 0 0,15-21-1,17-17 38,-34 40-6,-2 0-1,1-1 1,-1 0 0,0 0 0,-1 0-1,0-1 1,0 0 0,-1 1-1,0-1 1,0-1 0,-1 1 0,2-18-1,12-43 797,10 26-770,-23 39-71,0 1 0,0-1 0,0 0 0,0 1-1,-1-1 1,1-1 0,-1 1 0,-1 0 0,1 0 0,-1-1 0,2-9 285,1 13-355,1 0-1,0 0 0,0 1 1,0-1-1,1 1 0,-1 1 1,0-1-1,0 1 0,1 0 0,-1 0 1,0 0-1,9 2 0,6-1 0,-1 1-4,-1 0-1,0 1 0,0 1 1,0 1-1,24 9 1,33 9-1,1-11-321,0-2 0,1-4-1,121-6 1,-93-1-1607,19 1-3675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29.98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83 271 1521,'-25'0'3193,"-22"0"2077,36 0-3306,33 0-2360,42-4 549,-1-2 0,110-27 0,-104 19-44,250-63 57,92-17 50,-387 90-171,-1-1-1,0 0 1,-1-2 0,23-9 0,-44 15 248,4-4 1231,-64 33-8896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32.75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43 5 5715,'-1'-5'6334,"-2"23"-5185,-8 37-1600,3-23 349,1 0 0,2 1 0,1 0 0,2-1 0,1 1 0,3 34 0,-1 2-4664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33.3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 44 7684,'-1'-1'156,"1"-1"0,0 0 0,0 0 0,0 0 0,0 1 1,0-1-1,0 0 0,1 0 0,-1 0 0,0 1 0,1-1 0,0 0 1,-1 0-1,1 1 0,0-1 0,0 1 0,0-1 0,0 1 1,0-1-1,0 1 0,0-1 0,2 0 0,0 1-101,1 0 0,-1 0 0,0 0 0,0 1-1,1 0 1,-1 0 0,0 0 0,0 0 0,1 0 0,-1 1-1,0-1 1,0 1 0,5 1 0,9 4-2,0 1 1,-1 1-1,0 0 1,0 1-1,-1 1 1,21 16-1,6 3 5,339 210 33,-376-236-94,-1 0-4,0 0 0,0 0 0,1 0 0,-1-1 0,1 0 0,-1 0 0,1 0 0,0 0 0,0-1 0,5 1 0,-8-2-17,-2-7 48,0-354-1460,-20 360-2795,-15 1-939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2:42.77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42 9652,'0'-7'737,"0"3"15,15 0-320,16 4-432,23-4 16,8 1 0,15-1 192,16-4-112,-8 4-96,1 1 0,-32 3-752,-31 0-3330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33.8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7 5426,'2'-3'4488,"4"0"-4080,-3 7-385,1 0 0,-2 1 0,1-1 0,0 1 0,-1 0 0,0 0 0,0 0 0,0 0 0,-1 0 0,0 0 0,0 0 0,1 8 0,1 3 20,-1-10-20,-1 0 0,1 0 0,0 0 0,1 0 1,0-1-1,0 1 0,0-1 0,0 1 1,1-1-1,0 0 0,0-1 0,0 1 1,1-1-1,-1 1 0,1-1 0,0-1 1,0 1-1,1-1 0,-1 0 0,1 0 0,0 0 1,-1-1-1,12 3 0,11 1-251,-18-3-26,-1-1-1,0 0 1,1-1-1,-1 0 1,1-1 0,15 0-1,-23-1 124,-1 1-1,1-1 0,-1 1 1,1-1-1,0 0 1,-1 0-1,1 0 0,-1 0 1,0 0-1,1 0 1,-1 0-1,0 0 0,1 0 1,-1-1-1,0 1 1,0 0-1,0-1 0,0 1 1,-1-1-1,1 0 1,0 1-1,0-3 0,1 1-136,13-30-2800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34.1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0 0 7235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34.5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59 7235,'291'-47'897,"-235"37"503,-56 9-1382,0 1 0,0 0 0,-1 0-1,1 0 1,0 0 0,-1 0-1,1 0 1,0 0 0,-1 0 0,1 0-1,0 0 1,0 0 0,-1 0-1,1 0 1,0 0 0,-1 0 0,1 0-1,0 1 1,0-1 0,-1 0 0,1 0-1,0 0 1,-1 0 0,1 0-1,0 1 1,0-1 0,0 0 0,-1 0-1,1 1 1,0-1 0,0 0-1,0 0 1,-1 1 0,1-1 0,0 0-1,0 0 1,0 1 0,0-1 0,0 0-1,0 1 1,0-1 0,-5 24 895,5 38 570,0-46-1318,0 91-165,1-106-5,0 1 1,-1 0 0,1 0-1,0 0 1,0 0-1,0-1 1,1 1-1,-1-1 1,0 1 0,0-1-1,1 1 1,-1-1-1,1 0 1,0 1-1,-1-1 1,1 0 0,0 0-1,-1 0 1,1 0-1,0-1 1,0 1-1,0 0 1,0-1 0,0 0-1,0 1 1,0-1-1,2 0 1,62 8-272,68-7-2590,-107-1 161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35.11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61 7475,'0'64'5503,"0"118"-5582,0-181 74,0-1 0,0 1 0,0 0 0,0-1 0,0 1 0,0 0 0,0-1 0,0 1 0,0 0 0,0-1 0,0 1 0,0 0 0,0-1 0,1 1 0,-1 0 0,0-1 0,0 1 0,1-1 0,-1 1 0,0 0 0,1-1 0,-1 1 0,1-1 0,-1 1 0,1-1 0,-1 1 0,1-1 0,-1 0 0,1 1 0,0-1 0,-1 0 0,1 1 0,-1-1 0,1 0 0,0 0 0,-1 1 0,1-1 0,0 0 0,0 0 0,1-21-398,-2-185 187,0 204 217,0 0-1,0 0 1,0 0 0,1 1-1,-1-1 1,1 0-1,-1 0 1,1 0 0,0 1-1,0-1 1,0 0-1,0 1 1,0-1-1,0 1 1,0-1 0,0 1-1,1-1 1,-1 1-1,3-2 1,0 0-1,0 1 0,1-1 0,0 1 0,-1-1 0,1 1 0,0 1 0,6-2 0,5-1-13,1 1 0,0 1 0,29 0 0,-33 1 14,-9 1-3,1-1-1,0 1 1,-1 0-1,1 0 1,-1 0-1,1 1 1,-1-1 0,1 1-1,-1 0 1,0 1-1,1-1 1,-1 1-1,0 0 1,0 0-1,0 0 1,0 0 0,0 1-1,0-1 1,6 7-1,-2 4 4,0 0-1,-1 0 1,0 1-1,-1-1 1,-1 1-1,0 1 1,0-1-1,-2 1 1,4 25 0,-2 0-19,0 56 1,-5-267-271,0 164 273,1 1 0,0 0 1,0 0-1,1-1 0,0 1 1,0 0-1,0 1 0,1-1 1,0 0-1,0 1 0,0-1 1,1 1-1,0 0 0,0 0 1,0 0-1,0 1 0,1 0 1,0 0-1,0 0 0,0 0 1,8-4-1,6-3-23,2 0-1,-1 2 1,1 0-1,38-11 1,-47 17 28,-1 0-1,1 1 1,0 0 0,0 1 0,23 1-1,-30 0 11,0 0 0,0 1-1,0 0 1,0 0 0,0 1 0,0-1-1,0 1 1,0 0 0,0 1-1,-1-1 1,1 1 0,-1-1-1,0 2 1,0-1 0,0 0-1,5 6 1,0 1-28,-1 1 0,0-1 0,-1 2 0,0-1 0,0 1 0,-2-1-1,1 2 1,-1-1 0,-1 1 0,-1-1 0,1 1 0,-2 0 0,0 1 0,0-1 0,-2 0 0,1 0 0,-2 1 0,-3 24 0,-9 25-2448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35.7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302 14 10293,'-1'-1'41,"1"0"0,-1 0 1,0 0-1,0 0 0,0 0 0,0 1 1,0-1-1,0 0 0,0 0 0,0 1 1,0-1-1,0 0 0,0 1 1,-1-1-1,1 1 0,0 0 0,0-1 1,-1 1-1,1 0 0,0 0 0,0-1 1,-1 1-1,1 0 0,0 0 1,-1 1-1,-1-1 0,-3 0 73,0 0-1,0 0 1,-1 1-1,1 0 1,-11 3-1,7 1 12,1 0-1,0 0 0,0 1 1,0 1-1,0-1 0,1 1 0,0 1 1,1 0-1,-11 13 0,-1 4 342,1 1-1,-17 32 0,27-43-365,0 0 0,1 0 0,1 1 0,0 0 0,2 0 0,-1 0 0,2 1 0,0-1 0,-1 34 0,4 78 68,0-123-169,1 0-1,-1-1 0,1 1 0,0 0 1,0 0-1,0-1 0,1 1 0,-1 0 1,1-1-1,0 0 0,1 1 0,-1-1 1,1 0-1,0 0 0,0 0 0,5 5 1,0-3-45,-1 1 1,2-1 0,-1-1 0,0 1 0,1-1-1,0-1 1,16 6 0,4 0-1094,0-2-1,1-2 1,0 0-1,42 1 1,8-5-8316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36.1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178 1 9428,'0'0'2113,"0"3"-2081,0 20 400,0 11 145,-7 12 111,-9 3-480,1 4-48,-8 1-32,7-1-96,-7 0-16,-8-11-16,8-4-96,-1-8-848,24-15-1377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36.9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39 82 7796,'-6'-2'-129,"5"2"272,-1 0-1,1-1 1,-1 1 0,1 0-1,0 0 1,-1-1-1,1 1 1,-1-1 0,1 1-1,0-1 1,0 0-1,-1 0 1,1 1-1,0-1 1,0 0 0,0 0-1,0 0 1,0 0-1,0 0 1,0 0 0,0 0-1,0-1 1,1 1-1,-1 0 1,0 0 0,1-1-1,-1 1 1,1 0-1,0-1 1,-1 1 0,1-1-1,0 1 1,0 0-1,0-1 1,0-2 0,1 3-135,0 0 0,0 0 0,0 0 0,0-1 0,1 1 0,-1 0 0,1 1 0,-1-1 0,0 0 1,1 0-1,-1 1 0,1-1 0,0 0 0,-1 1 0,1 0 0,0-1 0,-1 1 0,3 0 1,1-1 2,36-9-21,1 3 1,81-5-1,90 12-68,-96 2-26,-114-2 94,0-1 0,0 1-1,0 1 1,0-1 0,0 0-1,0 1 1,0-1 0,0 1-1,0 0 1,0 0 0,0 0-1,0 0 1,0 1 0,-1-1-1,4 3 1,-4-1-3,0-1-1,-1 0 1,1 1 0,-1-1-1,0 1 1,0-1 0,0 1-1,0 0 1,0-1-1,-1 1 1,1 0 0,-1 0-1,1 0 1,-1-1 0,0 1-1,-1 4 1,2 2-2,-1 1 1,-1-1-1,0 1 1,0-1-1,-4 13 1,3-17 15,0 0 0,0-1 0,-1 1 0,0-1 0,0 0 0,0 0 0,0 0 0,0 0 0,-1 0 0,0-1 0,-7 6 0,-34 25-27,-81 47-1,101-68 46,1 0-1,-2-2 1,1-1 0,-1-1-1,-45 9 1,68-17-5,0-1 1,-1 1-1,1-1 1,-1 0-1,1 0 1,0 0-1,-1 0 1,-5-2-1,8 2-12,0-1 0,1 1 0,-1-1 0,0 1 0,1-1 0,-1 1 0,0-1 0,1 0 0,-1 0 0,0 1 0,1-1 0,-1 0 0,1 0 0,-1 1 1,1-1-1,0 0 0,-1 0 0,1 0 0,0 0 0,0 0 0,0 1 0,-1-1 0,1 0 0,0 0 0,0 0 0,0 0 0,0 0 0,1 0 0,-1 0 0,0 0 0,0 0 0,0 1 0,1-1 0,-1 0 0,1-1 0,0-1-9,1 1 0,-1 0 0,1 0 0,0 0 0,-1 1 0,1-1 0,0 0 0,0 0 0,0 1 0,0 0 0,0-1 0,1 1 0,-1 0 0,0 0 0,0 0 0,1 0 0,-1 0 0,1 1 0,-1-1 0,1 1 0,-1-1 1,1 1-1,3 0 0,7-1-42,-1 0 0,1 1 0,18 2 0,-29-1 51,0-1-1,0 1 1,0 0 0,0 0 0,0 1-1,0-1 1,0 0 0,0 1 0,-1-1-1,1 1 1,0-1 0,-1 1 0,1 0 0,-1 0-1,0-1 1,0 1 0,1 0 0,-1 0-1,-1 0 1,1 1 0,0-1 0,0 0-1,-1 0 1,1 0 0,-1 3 0,10 69 217,-9-57-143,0-9-56,0 0-1,0-1 0,1 1 1,0 0-1,0-1 0,1 1 1,4 8-1,-6-14-17,1 1 0,0-1 0,-1 1 0,1-1 0,0 0 0,0 0 1,1 0-1,-1 0 0,0 0 0,1 0 0,-1 0 0,1-1 0,-1 0 0,1 1 0,0-1 0,0 0 1,-1 0-1,1 0 0,0-1 0,0 1 0,0-1 0,5 1 0,18 1-7,1-2 0,-1 0 0,0-2 0,1-1 0,-1-1 0,0-1 0,-1-1 0,40-15 0,-36 9-103,1-2 0,-1-1 0,-1-1 0,-1-1 0,0-2 0,-2-1-1,41-40 1,-61 54 161,-1 0-1,0 0 0,0-1 0,-1 1 1,0-1-1,0 0 0,-1 0 0,0 0 1,0 0-1,0-1 0,-1 1 0,0-1 1,-1 1-1,1 0 0,-1-1 0,-2-9 1,2 9 171,0 8-208,0-1-1,-1 0 1,1 1 0,-1-1 0,1 1-1,0-1 1,-1 1 0,1-1-1,-1 1 1,1-1 0,-1 1 0,1 0-1,-1-1 1,0 1 0,1 0-1,-1-1 1,1 1 0,-1 0 0,0 0-1,1-1 1,-1 1 0,0 0-1,1 0 1,-1 0 0,0 0 0,1 0-1,-1 0 1,-1 0 0,-28 0 130,20 0-25,0 1-104,0 0 0,0 0 0,-1 0 1,1 2-1,0-1 0,0 1 0,1 1 0,-1 0 0,1 0 0,-1 1 1,1 0-1,1 0 0,-1 1 0,1 0 0,0 1 0,0 0 0,1 0 1,0 1-1,0 0 0,-10 15 0,13-14-6,1 1 0,0 0-1,0 0 1,1-1 0,0 1-1,0 1 1,2-1 0,-1 0-1,1 0 1,2 19 0,-1 5 2,0-33-16,-1 1 0,0-1 0,1 1 0,-1-1 1,1 1-1,0-1 0,-1 1 0,1-1 0,0 0 0,0 1 1,0-1-1,0 0 0,0 0 0,0 0 0,0 0 0,1 1 0,-1-2 1,0 1-1,0 0 0,1 0 0,-1 0 0,1-1 0,-1 1 1,1 0-1,-1-1 0,1 0 0,-1 1 0,1-1 0,1 0 0,56 7-360,-50-6 249,129 0-2218,-68-1-149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37.77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482 86 4418,'0'-79'6131,"-2"78"-6035,1 0 1,-1 0 0,1 1-1,0-1 1,-1 1 0,1-1-1,-1 1 1,0 0 0,1-1-1,-1 1 1,1 0 0,-1 0-1,1 0 1,-1 0 0,0 0-1,1 0 1,-2 1 0,-3-1 121,-18 0-107,0 0-1,0 1 1,0 2-1,0 0 1,1 2-1,0 0 1,-1 1 0,-21 11-1,21-7 10,1 2-1,1 0 1,0 2-1,-37 30 1,54-40-101,-1 1-1,2-1 1,-1 1 0,0 1-1,1-1 1,0 1 0,0-1-1,1 1 1,-1 0 0,1 1-1,0-1 1,1 0 0,0 1-1,0 0 1,0-1 0,1 1-1,0 0 1,0 0 0,1 0-1,0 0 1,0 0 0,2 12-1,-1-17-17,0 0 0,0-1-1,0 1 1,0-1-1,1 1 1,-1 0 0,0-1-1,1 0 1,-1 1-1,1-1 1,0 0 0,-1 0-1,1 0 1,0 0-1,0 0 1,-1 0 0,1-1-1,0 1 1,0 0-1,0-1 1,0 0 0,0 1-1,0-1 1,0 0-1,0 0 1,0 0 0,4-1-1,1 2 2,52 2-325,101-6 0,-147 2 170,1-1 0,-1 0 0,0-1-1,0-1 1,0 0 0,0 0 0,-1-2-1,0 1 1,18-12 0,-24 13 45,-1 0-1,0 0 1,0 0 0,0-1 0,0 1-1,-1-1 1,0 0 0,0-1 0,0 1-1,0-1 1,-1 1 0,0-1 0,0 0-1,-1 0 1,0-1 0,0 1 0,0 0 0,-1-1-1,0 1 1,0-1 0,0-7 0,-1-44 441,0 44 654,0 38-653,2 83 149,-7 142 5,2-231-471,-1 1 1,-1-1-1,0 0 1,-2 0-1,0-1 1,-1 1-1,-1-2 1,0 1-1,-22 28 1,2-9 80,-2 0 0,-64 57 0,71-79-47,23-14-47,1 0-1,-1 0 0,1 0 1,-1 0-1,1 0 1,-1 0-1,1 0 0,-1 0 1,1 0-1,0-1 1,-1 1-1,1 0 0,-1 0 1,1-1-1,-1 1 1,1 0-1,0 0 0,-1-1 1,1 1-1,-1 0 1,1-1-1,0 1 0,-1-1 1,1 1-1,0 0 1,0-1-1,-1 1 0,1-2 1,-1-3 1,-1 0-1,2 0 1,-1-1 0,0 1 0,1 0 0,1-9 0,-1 4-71,-2-37-245,0 30 33,2 0 0,-1 1 0,2-1 0,0 1 0,1-1 0,6-23 0,-3 31-272,-1 0-1,1 0 1,1 0 0,12-15 0,22-27-5530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38.5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 82 9492,'-1'0'29,"1"0"1,0 0-1,0 0 0,0-1 0,0 1 0,0 0 0,-1 0 0,1 0 0,0 0 1,0 0-1,0 0 0,0-1 0,0 1 0,0 0 0,0 0 0,-1 0 1,1 0-1,0-1 0,0 1 0,0 0 0,0 0 0,0 0 0,0 0 0,0-1 1,0 1-1,0 0 0,0 0 0,0 0 0,0-1 0,0 1 0,0 0 0,0 0 1,0 0-1,0 0 0,1-1 0,-1 1 0,0 0 0,0 0 0,0 0 0,0 0 1,0 0-1,0-1 0,0 1 0,0 0 0,1 0 0,-1 0 0,0 0 0,0 0 1,0 0-1,0 0 0,1-1 0,14-2 369,25 2-645,-34 1 420,10 0-96,4 0 29,0 0 0,0 1 0,0 1 1,36 8-1,-52-9-97,0 1 1,1-1 0,-1 1 0,0 0-1,0 0 1,0 0 0,0 0 0,-1 1-1,1 0 1,-1-1 0,1 1-1,-1 1 1,0-1 0,0 0 0,0 1-1,0 0 1,-1-1 0,0 1-1,0 0 1,0 0 0,0 0 0,0 1-1,-1-1 1,0 0 0,0 1-1,0-1 1,0 6 0,1 134 473,-2-143-482,0 0 0,0 0-1,0 0 1,-1 0 0,1 0 0,0 0 0,0 0 0,0 0-1,-1 0 1,1 0 0,-1 0 0,1 0 0,-1 0 0,1 0 0,-1 0-1,1-1 1,-1 1 0,0 0 0,1 0 0,-1-1 0,0 1 0,0 0-1,0-1 1,0 1 0,1 0 0,-1-1 0,0 1 0,0-1-1,0 0 1,-2 1 0,-35 1 25,26-2-19,11 0-14,1-1 0,-1 1 0,0 0 0,0-1 0,0 1 0,1 0 0,-1-1 0,0 1 0,0-1 0,1 1 0,-1-1 0,0 0 0,1 1 0,-1-1 0,1 0 0,-1 1 0,1-1 0,-1 0 0,1 1 0,-1-1 0,1 0 0,0 0 0,0 0 0,-1 0 0,1 1 0,0-1 0,0 0 0,0 0 0,0 0 0,0-1 1,-2-33-231,3 29 196,-2-24-29,3-40-23,-2 66 90,1 0 0,0 1 1,0-1-1,0 0 1,1 1-1,-1-1 0,1 0 1,0 1-1,0 0 0,0-1 1,1 1-1,-1 0 0,1 0 1,-1 1-1,5-4 1,11-6-3,-1 1 0,2 1 1,0 1-1,0 1 1,1 0-1,-1 2 1,2 0-1,-1 1 0,1 1 1,-1 1-1,1 1 1,0 0-1,28 3 0,-46-1 15,-1 0-1,0 0 0,0 0 0,0 0 0,0 0 1,0 1-1,0-1 0,1 1 0,-1 0 0,0 0 1,0-1-1,-1 1 0,1 0 0,0 0 0,0 1 1,0-1-1,-1 0 0,1 1 0,0-1 0,-1 1 1,0-1-1,1 1 0,-1 0 0,0 0 0,0-1 1,0 1-1,0 0 0,0 0 0,1 2 0,0 6 75,0 0-1,0 0 0,-1 0 0,0 0 0,-1 13 0,5 32 146,-4-53-227,-1 1 1,1-1-1,0 0 1,0 1-1,0-1 1,0 0 0,1 0-1,-1 0 1,1 0-1,-1 0 1,1 0-1,0 0 1,-1-1 0,1 1-1,0 0 1,0-1-1,0 0 1,1 1-1,-1-1 1,0 0 0,0 0-1,1 0 1,4 1-1,2-1-14,1 0 0,-1 0-1,0-1 1,1 0-1,9-2 1,4 0 25,-14 1-21,-1 0 0,1-1 0,-1 0 0,1 0 0,-1-1 0,0 0 0,0-1 0,0 0 0,0 0 0,-1 0 0,1-1 0,7-7 0,-2 1-65,-1 0 1,-1-1-1,0 0 1,0 0-1,15-26 1,-23 32 70,0-1 0,0 1 0,-1-1 0,0 1 1,0-1-1,-1 1 0,0-1 0,0 0 0,0 0 0,-1 0 1,-1-11-1,1 14 21,-1 3 2,1 1 0,-1-1 0,0 0 0,0 0 0,0 1 0,0-1 0,0 0-1,0 1 1,0-1 0,0 1 0,0 0 0,0-1 0,0 1 0,0 0 0,0-1 0,0 1 0,0 0 0,0 0 0,0 0 0,-1 0 0,1 0-1,0 0 1,-1 0 0,-41 1 143,33-1-118,-6-1-4,0 1 0,0 1 0,0 1 0,0 0 0,1 0-1,-1 2 1,1 0 0,0 1 0,0 0 0,0 1 0,1 1-1,0 0 1,0 1 0,1 1 0,0 0 0,0 1 0,1 0 0,-13 15-1,20-19-19,1 0-1,0 1 0,0 0 0,0-1 1,1 1-1,1 1 0,-1-1 0,1 0 0,0 1 1,0-1-1,1 1 0,0 7 0,-1 7-2,2-1 0,1 1 1,3 22-1,-3-39-26,1 0 1,-1 0 0,1 0 0,1 0 0,-1 0-1,0 0 1,1 0 0,0-1 0,0 0 0,1 1 0,-1-1-1,1 0 1,0-1 0,0 1 0,0-1 0,0 0 0,1 0-1,5 4 1,-1-2-268,0-1-1,0 1 1,1-1-1,-1-1 1,1 0-1,0 0 1,0-1-1,19 2 1,19-3-2744,5-1-3590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39.4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365 100 6515,'3'-18'2554,"4"-23"765,-7 40-3261,0 0-1,0-1 0,0 1 0,0 0 1,0 0-1,0 0 0,0 0 0,-1 0 1,1 0-1,0-1 0,-1 1 1,1 0-1,0 0 0,-1 0 0,1 0 1,-1 0-1,0 0 0,1 0 0,-1 1 1,0-1-1,0 0 0,1 0 0,-1 0 1,0 1-1,0-1 0,0 0 1,0 1-1,-2-2 0,-20-2 143,0 1 0,0 0 0,-1 2 0,1 0 1,-1 2-1,-39 6 0,52-5-183,0 0-1,0 1 1,0 0 0,1 1 0,0 0 0,0 0-1,0 1 1,-9 6 0,15-8-19,0 0 0,0-1 1,0 2-1,1-1 0,0 0 0,-1 1 0,1-1 1,0 1-1,1 0 0,-1 0 0,1 0 1,0 0-1,0 1 0,0-1 0,0 0 0,1 1 1,0 0-1,0-1 0,0 1 0,0-1 1,1 6-1,0-7-42,0 0 0,1 0 0,0-1 1,-1 1-1,1 0 0,0 0 0,0-1 0,1 1 1,-1-1-1,0 1 0,1-1 0,-1 0 0,1 1 1,0-1-1,0 0 0,0 0 0,0 0 0,0 0 1,1-1-1,-1 1 0,0 0 0,1-1 0,-1 0 1,1 0-1,0 1 0,-1-2 0,6 2 0,11 4-127,0-1-1,1-1 1,22 1-1,-3 0-180,5 2 18,-30-5 233,1-1 0,-1 2 0,0 0 0,0 1 0,0 0 0,21 10 0,-34-12 93,1-1 1,-1 1-1,1 0 0,-1-1 0,1 1 0,-1 0 1,0 0-1,0 0 0,0 0 0,0 0 0,0 0 1,0 0-1,0 0 0,-1 0 0,1 0 0,-1 0 0,1 1 1,-1-1-1,0 0 0,0 0 0,0 0 0,0 1 1,-1-1-1,1 0 0,0 0 0,-1 0 0,0 1 1,1-1-1,-1 0 0,0 0 0,0 0 0,0 0 0,0 0 1,-1-1-1,1 1 0,0 0 0,-1 0 0,0-1 1,1 1-1,-1-1 0,-2 2 0,-13 3 36,1 0-1,-1-2 1,0 0 0,-1-1-1,-26 2 1,-98-4 300,77-2-80,90-16-163,50-15-154,110-31 0,-36 15 18,-96 30 52,94-37-69,-125 46 59,-1-1 1,0-2-1,-1 0 1,25-18-1,-44 29 81,2-2-206,-13 1 1050,7 2-913,-68 4 42,66-3-34,0 0-1,0 0 1,0 0-1,0 0 1,0 1-1,0 0 1,0 0-1,1 0 1,-1 0-1,1 1 0,0 0 1,-1 0-1,-3 4 1,6-3-10,0 0 1,0 0 0,1 1-1,0-1 1,0 0 0,0 1-1,0-1 1,1 1-1,-1-1 1,1 1 0,0 0-1,1-1 1,-1 1 0,1-1-1,0 1 1,0-1-1,0 0 1,0 1 0,1-1-1,0 0 1,0 0 0,3 5-1,8 1-3,1-1 0,-1 0 0,24 10-1,-24-13 2,0 1-1,-1 0 0,0 1 0,0 0 0,0 1 1,13 12-1,-23-16-5,0-1 0,0 0 0,0 1 1,-1-1-1,1 1 0,-1-1 0,0 1 0,0 0 1,-1 0-1,1-1 0,-1 1 0,0 0 1,-1 0-1,-1 9 0,1 7-75,0-20 67,-1-1 1,1 1-1,-1 0 1,0-1 0,1 1-1,-1-1 1,1 0-1,-1 1 1,0-1-1,1 0 1,-1 0 0,0 0-1,1 0 1,-1 0-1,0-1 1,1 1-1,-1 0 1,0-1 0,1 1-1,-1-1 1,-1-1-1,1-6-67,1 0 0,0 0 0,0-1-1,0 1 1,2 0 0,-1-1-1,1 1 1,0 0 0,0 0 0,1 0-1,5-16 1,1 17-29,-1 0 1,1 0-1,0 1 0,1 0 1,-1 1-1,1-1 0,0 2 1,0-1-1,13-3 0,98-30-412,-100 32 534,-7 3 93,2 0 1,-1 0-1,0 1 1,0 1-1,17 1 1,-29 24 967,-2-14-982,0 0-1,-1 0 1,0 0-1,0 0 1,-1 0-1,-1-1 1,0 1-1,0 0 1,0-1-1,-1 0 0,-1 0 1,-8 13-1,9-15-73,0 0-1,0 0 1,1 0-1,-1 0 1,2 1-1,-1-1 0,1 1 1,0 0-1,1 0 1,0-1-1,0 1 1,1 0-1,0 9 1,1-16-17,0 0 0,-1 0 0,1 0 0,0-1 0,0 1 0,0 0 0,0-1 0,0 1 0,0-1 0,0 1 0,0-1 0,0 1 0,0-1 0,0 0 0,1 0 0,-1 1 0,0-1 0,0 0 0,0 0 0,0 0 0,0 0 0,0 0 0,2-1 0,39 1-171,-33 0 45,75-2-3659,-51-4-3228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2:43.22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50 11349,'0'-7'48,"0"3"112,39 0-208,31 0 96,22-7-48,9 3 16,0 1 0,-8 3-16,-16 4 0,-23 0-160,-15 0-976,-24 0-1778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39.8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102 16 9508,'-4'-3'98,"-7"-9"1386,12 15-1243,3 11-162,-1 0 1,0 1 0,-1-1-1,0 1 1,-1 0 0,-2 25-1,1-19-63,-1-20-10,-1-1 0,1 1 1,0 0-1,-1-1 0,1 1 0,-1-1 0,1 1 0,-1-1 0,1 0 1,-1 0-1,1 0 0,-1 0 0,1 0 0,-1 0 0,0 0 0,-2-1 1,1 1 11,-8 0-18,6 1 31,1-1 0,-1 0 0,1 0 0,-1-1 0,1 0 0,-1 1 0,-4-3-1,8 3-19,-1-1 0,1 0 0,0 0 0,0 0 0,0 0 0,0 1 0,0-1-1,0-1 1,0 1 0,0 0 0,0 0 0,1 0 0,-1 0 0,0-1 0,1 1 0,-1 0-1,1 0 1,-1-1 0,1 1 0,0 0 0,-1-1 0,1 1 0,0-1 0,0 1-1,0 0 1,0-1 0,0-1 0,0-2-17,0-1-1,0 0 1,0 1 0,1-1-1,0 0 1,0 1 0,0-1-1,3-7 1,-2 11-28,-1 0 1,1 0 0,0 0-1,-1 0 1,1 0-1,0 1 1,0-1-1,0 1 1,1-1 0,-1 1-1,0-1 1,0 1-1,1 0 1,-1 0 0,1 0-1,-1 1 1,1-1-1,-1 1 1,5-1-1,34-4-1390,-20 4-1081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40.6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365 109 8772,'0'-19'1030,"-3"-21"1383,3 39-2360,-1-1 0,0 0 0,0 1 1,0-1-1,0 1 0,0-1 0,0 1 0,-1 0 0,1-1 1,0 1-1,-1 0 0,1 0 0,-1 0 0,1 0 0,-1 0 1,1 0-1,-1 0 0,0 1 0,1-1 0,-4 0 0,-22-6 425,0 1 0,-1 1 0,1 2 0,-1 1 0,0 1 0,-36 3 0,60-2-465,0 0 1,0 1-1,0 0 1,0 0-1,0 0 0,0 0 1,0 0-1,0 1 1,1-1-1,-1 1 0,0 0 1,1 1-1,0-1 1,-1 0-1,1 1 1,0 0-1,0 0 0,1 0 1,-1 0-1,1 0 1,-1 0-1,1 1 0,0-1 1,0 1-1,0-1 1,1 1-1,-3 7 0,0 6 35,1 0-1,0 0 0,1 0 0,1 1 1,1 18-1,0-32-82,0-1-1,1 0 1,-1 1 0,1-1-1,0 0 1,0 0 0,0 1 0,0-1-1,1 0 1,-1 0 0,1 0-1,0 0 1,0-1 0,0 1-1,0 0 1,0-1 0,0 1-1,1-1 1,-1 0 0,1 0 0,0 0-1,0 0 1,-1 0 0,1-1-1,0 1 1,1-1 0,-1 0-1,6 2 1,5 1-174,1-1 1,1 0-1,-1-1 1,0-1-1,19-1 0,-32 0 179,-1 0 0,1 0-1,-1-1 1,1 1 0,-1-1 0,1 1-1,-1-1 1,1 1 0,-1-1 0,0 0-1,1 0 1,-1 0 0,0 0-1,0 0 1,1 0 0,-1 0 0,0 0-1,0 0 1,0 0 0,0-1 0,-1 1-1,1 0 1,1-3 0,15-41-120,-8 17 143,-4 17 25,0 0 0,1 0 0,0 0 0,1 1-1,0 0 1,1 0 0,0 1 0,0 0 0,1 0 0,0 1 0,1 0-1,0 0 1,0 1 0,0 1 0,1 0 0,0 0 0,0 1 0,1 0-1,0 1 1,-1 0 0,1 1 0,1 1 0,-1 0 0,0 0 0,21 1-1,-17 1-14,30 3-12,-44-3 9,0 1-1,-1 0 1,1-1 0,-1 1-1,1 0 1,-1 0-1,1 0 1,-1 0-1,0 0 1,1 1 0,-1-1-1,0 0 1,0 0-1,0 1 1,0-1 0,0 1-1,0-1 1,0 1-1,0-1 1,-1 1 0,1 0-1,-1-1 1,2 4-1,1 22 121,0 0 1,-2-1-1,-3 54 0,-1-11 32,3-68-146,3 23-123,-2-24 110,0 0 0,0 0 0,-1 0 0,1 0-1,0 0 1,0 0 0,0-1 0,0 1 0,0 0 0,-1 0 0,1-1 0,0 1 0,0-1 0,-1 1 0,1 0 0,0-1 0,0 1 0,-1-1 0,1 0 0,0 1 0,-1-1-1,1 1 1,-1-1 0,1 0 0,-1 0 0,1-1 0,11-12-68,0 0 0,-1-1 0,-1-1 0,-1 1 0,10-24 0,-11 22-7,1 1 0,0 0 0,1 0-1,23-27 1,-28 38 89,0 1 1,1-1-1,0 1 0,-1 0 0,1 0 0,0 1 0,1-1 0,-1 1 0,1 1 0,-1-1 0,1 1 0,0 1 0,0-1 0,0 1 0,0 0 0,0 1 0,9-1 1,-13 1 1,-1 0 1,1 0 0,0 0-1,-1 1 1,1-1 0,0 1-1,-1-1 1,1 1 0,0 0-1,-1 0 1,1 0 0,-1 0 0,1 0-1,-1 1 1,0-1 0,0 1-1,1 0 1,-1-1 0,0 1-1,-1 0 1,1 0 0,0 0-1,3 5 1,-2 1 30,0-1 1,-1 1-1,1-1 0,-1 1 1,-1 0-1,1 0 0,-1 10 0,2 38 26,-3-42-259,0 0-1,1 1 0,0-1 0,2 0 0,-1 0 0,10 27 0,-3-27-3349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41.01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279 4 7507,'0'-4'6355,"16"4"-6355,15 0 561,15 23 479,1 15 225,7 8-913,-23 11-256,-31 7 368,0 20-464,-93 7-64,-77 12-3169,-70 11-9445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43.27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16 5939,'2'-6'3014,"-1"6"-2937,-1 0 0,0 0 0,0-1 1,0 1-1,0 0 0,1 0 0,-1 0 1,0 0-1,0 0 0,0 0 1,1 0-1,-1 0 0,0 1 0,0-1 1,0 0-1,1 0 0,-1 0 1,16-2 3643,-12 0-3724,0 1 0,1 0 0,-1 0 0,0 0-1,0 0 1,1 1 0,-1-1 0,0 1 0,1 0 0,-1 1-1,8 1 1,10-1-12,23-1 4,0 1 0,0 2 1,82 16-1,-64-2-8,-1 3 0,-1 2 0,-1 3 0,-1 3-1,68 43 1,114 64 11,-199-115 11,1-3 1,0-1-1,89 19 1,-110-31-77,1-2 0,25 0 0,-48 0-161,1-1-1,-1 0 1,0 0 0,1 1 0,-1-1-1,0 0 1,0 0 0,0 1-1,0-1 1,0 0 0,0 1 0,0-1-1,0 0 1,0 1 0,-1 1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43.8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318 23 7555,'-20'-7'310,"13"4"725,-1 0 0,0 1 0,0-1 1,0 1-1,-11-1 0,19 26-1057,0-18 25,0-1 0,1 0 0,-1 1 0,1-1 0,-1 0 0,1 1 0,1-1 0,-1 0 0,1 0 0,-1 0 0,4 5 0,36 37 25,-39-44-28,81 90 32,-61-64-16,2-1 0,1-1 0,1-1 0,30 22 1,-33-25 30,-23-22-42,0 1 1,0-1 0,1 1 0,-1-1-1,0 1 1,0-1 0,0 1-1,0-1 1,0 1 0,0-1-1,0 1 1,0-1 0,0 1 0,0-1-1,0 1 1,0-1 0,0 1-1,0-1 1,0 1 0,-1-1-1,1 1 1,0-1 0,0 1 0,0-1-1,-1 1 1,1-1 0,0 0-1,-1 1 1,0 0 0,-4 2 27,0 0-1,0-1 1,0 0 0,0 0 0,0 0 0,-1 0-1,-7 1 1,-2 1-63,-342 112-1821,225-67-1983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44.64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219 1 5811,'0'0'7974,"-3"0"-7870,-3 0-75,-8 0 23,-1 0-1,1 1 1,-17 3-1,26-2-49,0-1 0,0 1 0,-1 0 0,1 0 0,1 0 0,-1 1 0,0 0 0,1 0 0,-1 0 0,1 1 0,-7 6 0,3-1-3,1-1 0,0 1 0,1 0 0,0 0 0,0 0 0,1 1 0,0 0 0,1 0-1,0 1 1,1-1 0,0 1 0,1-1 0,0 1 0,0 0 0,1 0 0,1 0 0,1 21 0,-2 4 2,3 45-18,-1-79 15,-1 0 0,1 1 1,0-1-1,-1 0 0,1-1 0,0 1 0,0 0 1,0 0-1,1 0 0,-1 0 0,0-1 0,1 1 0,-1-1 1,1 1-1,-1-1 0,1 0 0,0 1 0,0-1 0,0 0 1,-1 0-1,1 0 0,0 0 0,4 0 0,54 13 3,-46-13-6,70 8-1008,134-5 0,-146-4-717,0 0-1216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45.4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313 230 8100,'1'-9'262,"-1"-19"1519,0 27-1676,0 0-1,0 1 1,0-1-1,0 0 1,0 1-1,0-1 1,0 0-1,-1 1 1,1-1-1,0 0 1,0 1-1,-1-1 1,1 1-1,0-1 1,-1 1 0,1-1-1,-1 1 1,1-1-1,-1 1 1,1-1-1,-1 1 1,1-1-1,-1 1 1,1 0-1,-1-1 1,1 1-1,-1 0 1,0 0-1,1-1 1,-1 1-1,1 0 1,-1 0-1,-1 0 1,-185 0 602,183-1-696,-1 1 0,1 0 0,0 0 0,-1 1 0,1-1 0,0 1 0,0 0 0,-1 0 0,1 1 0,0-1 1,0 1-1,0 0 0,0 0 0,1 0 0,-1 0 0,0 1 0,1-1 0,0 1 0,0 0 0,-1 0 0,2 1 0,-1-1 0,0 0 0,1 1 0,-1 0 0,1-1 0,0 1 0,0 0 0,1 0 1,-1 0-1,1 1 0,0-1 0,0 0 0,0 7 0,0 9-19,0-15 7,0-1 0,1 1 1,-1-1-1,1 0 0,0 1 1,0-1-1,1 1 0,-1-1 1,1 0-1,0 1 0,0-1 1,1 0-1,-1 0 0,1 1 1,0-1-1,0-1 0,0 1 1,1 0-1,3 4 0,5-1 2,0 0 0,0-1 1,1 0-1,0-1 0,0 0 0,0-1 0,1 0 0,-1-1 0,1-1 0,16 2 0,3-1-239,0-2 1,-1-1-1,37-4 0,-64 3 153,1 0 1,-1-1-1,0 1 0,0-1 0,0 0 0,0 0 0,0 0 0,0-1 0,-1 0 0,1 1 0,-1-1 0,0 0 0,0 0 1,0-1-1,0 1 0,0-1 0,-1 1 0,1-1 0,-1 0 0,0 0 0,0 0 0,-1 0 0,1-1 0,-1 1 1,0 0-1,1-6 0,3-10-340,-2-2 1,0 1-1,-1 0 1,-1-23 1784,-1 72-653,1-17-638,-1-1 0,2 1 1,0-1-1,0 0 1,1 0-1,0 1 0,0-2 1,1 1-1,1 0 0,0-1 1,9 14-1,-11-17-68,1-1-1,1 1 1,-1-1-1,1 0 1,0 0-1,0-1 1,1 0 0,-1 0-1,1 0 1,0 0-1,0-1 1,0 0-1,1 0 1,-1 0 0,1-1-1,-1 0 1,1-1-1,13 2 1,-1-1-105,1-2 1,27-2-1,-41 2 77,0-2-1,1 1 0,-1-1 1,0 0-1,0 0 0,0 0 0,0-1 1,-1 0-1,1 0 0,-1-1 1,6-4-1,2-2-29,-1-1 1,-1 0-1,0-1 1,0-1 0,-2 1-1,1-2 1,-2 1-1,1-1 1,-2 0-1,0-1 1,-1 0-1,0 0 1,-1-1-1,-1 1 1,0-1-1,-1 0 1,1-21-1,-4-94 1149,-11 118-625,11 13-437,0 0 0,-1 0 0,1-1 0,0 1 0,0 0 0,-1 0 0,1-1 0,0 1 0,0 0 1,-1 0-1,1 0 0,0-1 0,-1 1 0,1 0 0,0 0 0,-1 0 0,1 0 0,0 0 0,-1 0 0,1 0 0,0 0 0,-1 0 0,1 0 0,0 0 0,-1 0 0,1 0 1,0 0-1,-1 0 0,1 0 0,0 0 0,-1 0 0,1 1 0,0-1 0,-1 0 0,1 0 0,0 0 0,-1 0 0,1 1 0,0-1 0,0 0 0,-1 0 0,1 1 1,0-1-1,0 0 0,0 0 0,-1 1 0,1 0 0,-3 14 32,0 1 0,1 0 0,1 0 0,0 0 0,3 27-1,0 4 51,-2 340 437,-1-385-550,1 1-1,0 0 0,0-1 1,0 1-1,0 0 0,1 0 1,-1-1-1,1 1 0,0-1 1,0 1-1,0 0 0,0-1 1,0 1-1,0-1 0,1 0 1,-1 1-1,1-1 0,-1 0 1,5 4-1,-2-4-60,0 0 1,0 0-1,0-1 0,0 1 1,0-1-1,1 0 0,-1 0 1,1-1-1,-1 1 0,0-1 1,1 0-1,5 0 0,2 0-334,1 0-1,0-1 0,17-3 1,-25 2 120,1 1 0,-1-1 0,0 0 0,-1-1 1,1 1-1,0-1 0,-1 0 0,1 0 0,-1 0 0,7-8 0,29-33-4510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45.7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43 7043,'62'-15'0,"7"3"-80,9 1-208,-9 7-2833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46.3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78 9508,'451'143'107,"-361"-111"440,-83-32-304,7-2-184,1 0 0,-1-1 0,1 0 0,-1-1 0,0 0 0,-1-1-1,1-1 1,-1 0 0,0-1 0,-1-1 0,1 0 0,-2 0 0,1-1 0,-1-1 0,0 0 0,-1 0 0,0-1 0,-1 0 0,8-13 0,-14 19-32,-1 0-1,1 0 1,-1 0 0,0 0-1,-1 0 1,1 0 0,-1 0-1,0-1 1,-1 1 0,1 0 0,-1-1-1,-1-10 1,1 5 362,-1 10-345,0 0 0,0 0 0,0 0 0,0 0 0,-1 0 0,1 0 0,0 1 0,0-1 0,-1 0 0,1 1 0,-1-1 0,1 1 0,0-1 0,-1 1 0,1 0 0,-1 0 0,1 0 0,-1-1 0,1 1 0,-1 1 0,1-1 0,-1 0 0,-1 0 0,-2 0 64,-21-1 45,0 0 1,-1 2 0,1 1-1,-49 10 1,66-10-119,-1 1-1,1 0 1,0 0-1,0 1 1,0 1-1,0 0 1,1 0-1,0 0 1,0 1-1,0 0 1,1 1-1,0-1 1,0 2-1,0-1 1,1 1-1,-6 10 1,8-11-15,1 1-1,0 0 1,0-1 0,1 1 0,0 0 0,0 1 0,1-1-1,0 0 1,0 11 0,0-15-16,1 0 0,0 0 0,0 1 0,1-1-1,-1 0 1,1 0 0,0 0 0,0 0 0,0 0 0,0-1 0,1 1 0,0 0 0,0 0 0,0-1 0,0 1-1,0-1 1,1 0 0,-1 0 0,1 0 0,6 5 0,4-1-3,0 0 1,1-1-1,0-1 1,0 0-1,1-1 1,-1-1-1,1 0 1,19 1-1,131 0-133,-109-5-16,0-2-173,1-2-1,-2-3 1,1-2 0,-1-2-1,-1-3 1,0-2 0,-1-3-1,95-49 1,-144 66 302,11-4-87,0-2-1,-1 0 0,16-13 0,-27 20 96,0-1 0,0 0 0,0 0-1,0 0 1,-1-1 0,1 1 0,-1 0 0,0-1-1,0 1 1,0-1 0,-1 0 0,1 0-1,-1 0 1,0 0 0,0 0 0,0 0 0,-1 0-1,1-4 1,-1 7 31,0 0-1,-1 0 1,1 0-1,0 0 1,-1 0-1,1 0 0,0 0 1,-1 0-1,1 1 1,-1-1-1,1 0 1,-1 0-1,0 0 1,1 1-1,-1-1 1,0 0-1,1 1 1,-1-1-1,0 1 1,0-1-1,0 1 1,1-1-1,-1 1 1,0 0-1,0-1 0,0 1 1,0 0-1,0-1 1,0 1-1,0 0 1,0 0-1,-1 0 1,-40-1 449,28 2-340,-42-3 163,35 0-181,0 1 0,0 1 0,0 1 0,0 1 0,-29 6 0,46-7-106,1 1 0,0-1 0,0 1 0,-1 0 0,1 0 0,0 0 0,1 0 0,-1 0 0,0 1 1,1-1-1,-1 1 0,1-1 0,0 1 0,0 0 0,0 0 0,0 0 0,0 0 0,1 1 1,0-1-1,-1 0 0,1 1 0,-1 6 0,-1 5-1,2 1 0,0-1 1,0 0-1,3 17 0,-1-2 12,-1-25-15,0 0 1,1 0-1,0 0 0,0 1 0,0-1 0,1 0 1,0-1-1,0 1 0,0 0 0,0 0 0,1-1 0,0 1 1,5 5-1,5 5-2,1 0 1,21 16 0,-21-19-5,-1 0 1,23 27 0,-27-27 34,-1 1 1,-1-1-1,0 2 1,-1-1-1,0 1 1,-1 0-1,-1 0 1,4 17-1,-3 2 128,-2-1-1,0 53 1,-3-82-154,-1 0-1,1 0 1,-1 0 0,1 0 0,-1 0-1,0 0 1,0 0 0,-1 0 0,1 0-1,0-1 1,-1 1 0,0-1 0,1 1-1,-1-1 1,0 0 0,0 1 0,-1-1-1,1 0 1,0 0 0,-1-1 0,1 1-1,-1 0 1,0-1 0,1 0 0,-1 1-1,0-1 1,0 0 0,0 0 0,0-1-1,0 1 1,-4 0 0,-14 2 52,-1 0 1,1-2-1,-33-1 1,28-1 42,17 1-74,1 0-1,-1 0 1,1-1-1,-1 0 1,1-1-1,-1 0 0,1 0 1,0-1-1,0 0 1,0 0-1,0-1 0,-14-9 1,16 8-14,1 0 1,0 0-1,0 0 1,1-1-1,-1 0 1,1 0-1,0 0 1,1 0-1,0-1 0,0 1 1,0-1-1,1 0 1,-1 0-1,2 0 1,-1 0-1,0-7 1,-1-5-8,1 0 0,1 0 1,1 0-1,3-38 0,-1 46-12,0 1-1,1 0 1,0-1-1,0 1 1,1 0-1,1 1 1,-1-1-1,1 1 1,1-1-1,10-12 1,-1 6-55,0 1 0,0 1 1,1 0-1,1 1 1,1 1-1,26-14 0,-5 6-579,0 2-1,52-15 0,11 4-2532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46.9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303 21 7684,'0'-1'155,"0"0"0,0 0 0,0 0 0,0 1 0,-1-1 0,1 0 0,0 0 0,0 0 0,0 1 0,-1-1 0,1 0 0,-1 0 0,1 1 0,0-1 0,-1 0 0,1 1 0,-1-1 1,1 0-1,-1 1 0,0-1 0,1 1 0,-1-1 0,0 1 0,1-1 0,-1 1 0,0-1 0,0 1 0,1 0 0,-1-1 0,0 1 0,-1 0 0,-35 1 877,25 2-1032,0 1 1,-1 0-1,1 1 0,-11 6 0,8-3 103,0 1 0,1 1 0,0 0-1,1 1 1,0 0 0,1 1 0,-19 23 0,24-25-56,1-1 1,0 1 0,1 0 0,0 1-1,1-1 1,0 1 0,1 0 0,0 0 0,1 0-1,0 0 1,0 0 0,1 22 0,1-20-31,-1-7-11,1 0 0,0 1 0,1-1 0,0 0 1,-1 0-1,5 13 0,-4-17-4,1 1 0,-1 0-1,1-1 1,0 0 0,0 1 0,0-1 0,0 0 0,1 0-1,-1 0 1,0 0 0,1 0 0,0 0 0,-1-1 0,1 1-1,0-1 1,0 0 0,3 1 0,24 8-171,0-1-1,0-1 1,1-2 0,52 4 0,55-6-3238,-58-4-2000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2:43.58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5 11317,'85'-4'608,"-68"4"-445,0 0-1,0 2 0,0-1 0,-1 2 1,1 1-1,18 5 0,-28-6-137,1 0 0,-1 1-1,0 0 1,0 0 0,0 1 0,0 0 0,-1 0-1,0 0 1,0 1 0,0 0 0,-1 0-1,0 0 1,0 1 0,7 13 0,-6-8-11,-2 1 0,1 0 0,-2 0 1,0 0-1,0 1 0,-1-1 0,-1 1 1,0-1-1,-1 1 0,0-1 0,-3 15 1,2-24-14,0 0 0,0 0 1,0 0-1,-1 0 0,1 0 1,-1 0-1,0-1 0,0 1 1,0-1-1,-1 1 0,1-1 1,-1 0-1,0 0 0,0 0 1,0 0-1,0-1 0,0 1 1,-1-1-1,-3 2 1,-11 7-169,-1-2 0,-31 12 1,30-13-108,-72 22-1821,-7-6-2104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47.33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426 1 9492,'-46'0'776,"6"-1"-17,0 2 0,-57 8 1,85-7-640,0 1 0,0 0 0,0 1 0,0 0 0,1 1 1,-1 0-1,1 1 0,0 0 0,1 1 0,0 0 1,-19 17-1,24-19-95,1 0-1,0 0 1,0 1 0,0-1 0,1 1-1,-1 0 1,1 0 0,1 0 0,-1 0 0,1 1-1,0-1 1,-1 8 0,0 6-5,1 1 1,1 32-1,1-52-19,1 0-2,-1 1 1,0-1-1,1 1 0,0-1 0,-1 1 1,1-1-1,0 1 0,0-1 1,0 0-1,0 0 0,0 1 1,0-1-1,0 0 0,1 0 0,-1 0 1,0 0-1,1 0 0,-1 0 1,0 0-1,1-1 0,-1 1 1,1-1-1,-1 1 0,1-1 0,0 1 1,-1-1-1,1 0 0,-1 1 1,1-1-1,0 0 0,-1 0 1,3-1-1,10 4-35,42 6-1351,1-2-1,0-2 0,68-4 0,-106-1 606,68 0-5117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47.70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8100,'0'0'3876,"0"15"-3113,0 311 2354,0-215-5087,0-2-3728,0-81-2490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48.9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357 105 9220,'-1'-1'98,"1"-1"0,-1 1 0,0 0-1,0-1 1,0 1 0,0 0 0,0 0 0,0 0-1,0 0 1,0 0 0,0 0 0,-1 0 0,1 0 0,0 0-1,-1 0 1,1 1 0,0-1 0,-1 1 0,1-1-1,-1 1 1,1-1 0,-1 1 0,1 0 0,-1 0-1,1 0 1,-1 0 0,-2 0 0,-53-2 811,50 2-854,5 0-34,-19-1 202,0 2-1,0 0 1,0 1 0,-39 9 0,53-9-197,1 0 1,0 1-1,0 0 0,0 0 0,0 1 0,1-1 1,-1 1-1,1 0 0,0 1 0,0-1 1,0 1-1,1 0 0,0 1 0,0-1 1,0 0-1,0 1 0,1 0 0,0 0 0,-3 9 1,4-8-16,-1 1 1,2 0-1,-1 0 1,1 0-1,0 0 1,1 0-1,1 14 1,-1-4 29,1-17-45,0 0 0,-1 0 0,1 0 0,0 0 0,0-1 0,0 1 0,0 0 1,0-1-1,0 1 0,0-1 0,0 1 0,1-1 0,-1 0 0,0 1 0,0-1 0,0 0 0,0 0 0,1 0 0,-1 0 0,0 0 0,0 0 0,0 0 0,0 0 0,1 0 0,-1 0 1,0-1-1,2 0 0,5 1-43,1 1-79,1-1 1,-1 0-1,0-1 1,0 0-1,0 0 1,1-1-1,-1 0 1,-1-1-1,1 1 0,0-2 1,-1 1-1,1-2 1,-1 1-1,0-1 1,0 0-1,-1 0 1,0-1-1,0 0 1,0 0-1,8-11 1,69-88-1433,-75 93 1713,-3 5 756,-4 24-291,-2 226 487,4-241-1123,-1-1-1,1 0 1,0 0 0,0 0-1,0-1 1,0 1 0,0-1 0,0 0-1,-1 0 1,1-1 0,5 0-1,-6 1-16,7-1-11,-1-1 0,0 0 1,0 0-1,0-1 0,0 0 1,0 0-1,-1-1 1,0 0-1,11-7 0,70-56-393,-68 50 379,39-31-158,93-97 0,-151 143 276,0 0-1,-1 0 1,1 1 0,-1-1-1,1 0 1,-1-1-1,0 1 1,1 0 0,-1 0-1,0 0 1,-1-1-1,1 1 1,0 0-1,-1-1 1,1 1 0,-1-1-1,0-5 558,-16 8-572,-1 1-1,0 0 1,0 1-1,1 0 1,-1 2-1,-19 6 1,32-9-51,-1 1 0,1 0 0,0 0 0,0 0 0,0 0 0,1 1 0,-1-1 0,1 1 0,-1 0 0,1 0 0,0 0 0,0 1 0,0-1 0,0 1 0,1 0 0,-1-1 0,1 1 0,0 0 0,0 0 0,1 1 0,-1-1 0,1 0 0,0 0 0,0 1 0,0-1 0,1 1 0,-1 7 0,2-9-18,-1-1 0,1 0 0,0 0-1,-1 1 1,1-1 0,0 0-1,0 0 1,1 0 0,-1 0 0,0 0-1,1 0 1,-1 0 0,1-1-1,0 1 1,-1 0 0,1-1 0,0 0-1,0 1 1,0-1 0,0 0-1,0 0 1,0 0 0,0 0 0,0 0-1,4 1 1,73 18-563,-53-15 522,-11-2 22,1 1-7,-1 0-1,0 0 1,19 10 0,-31-13 42,0 0-1,0 0 1,-1 1 0,1-1-1,-1 1 1,0-1-1,1 1 1,-1 0 0,0 0-1,0 0 1,0 1 0,0-1-1,0 0 1,-1 1-1,1-1 1,-1 1 0,1-1-1,-1 1 1,0 0 0,0-1-1,0 1 1,-1 0-1,1 0 1,0 4 0,-1 57-19,0-64 208,0-8-63,0 4-118,-1-1 1,1 0 1,0 0-1,0 0 0,0 0 1,0 0-1,1-1 1,0 1-1,0 0 0,1 1 1,-1-1-1,1 0 1,0 0-1,0 1 0,1-1 1,-1 1-1,1-1 1,0 1-1,0 0 0,1 0 1,3-3-1,24-20-14,44-27 1,-49 36 13,0 0 0,-1-2 0,38-39 0,-62 59 51,0-1-1,0 0 1,-1 1 0,1-1 0,0 0-1,0 1 1,-1-1 0,1 0 0,-1 0-1,1 1 1,-1-1 0,1 0 0,-1 0-1,1 0 1,-1 0 0,0 0 0,1 0-1,-1 0 1,0 1 0,0-1 0,0 0-1,0 0 1,0 0 0,0 0 0,0 0-1,0 0 1,0 0 0,0 0 0,-1 0-1,1 0 1,-1-1 0,0 1-36,-1 0-1,1 0 1,-1 1 0,1-1-1,-1 1 1,0-1 0,1 1-1,-1 0 1,0-1 0,0 1 0,1 0-1,-1 0 1,0 0 0,1 0-1,-3 1 1,-8 0-60,1 1 0,-1 1 0,-19 6 0,28-7 40,1 0 0,-1 1-1,1-1 1,0 1 0,0-1-1,0 1 1,0 0 0,0 0-1,0 0 1,1 0 0,-1 1-1,1-1 1,0 0 0,0 0-1,0 1 1,1-1 0,-1 1-1,1-1 1,0 1 0,0-1-1,0 0 1,0 1 0,0-1-1,1 1 1,0-1 0,-1 1-1,1-1 1,1 0-1,-1 0 1,0 1 0,3 2 0,4 0-64,1-1 1,-1 0 0,2 0 0,-1-1 0,0 0 0,1 0 0,-1-1 0,1 0 0,19 2 0,-22-4 15,61 12-364,38 8-22,-94-18 395,-1 0 0,0 1 0,1 1 0,-1-1-1,-1 2 1,15 9 0,-22-13 39,-1 0 0,0 0 0,0 1-1,0-1 1,0 1 0,0-1 0,0 1 0,0 0-1,-1-1 1,0 1 0,1 0 0,-1 0 0,0 0-1,0 0 1,-1 0 0,1 0 0,-1 1 0,1-1-1,-1 0 1,0 0 0,0 0 0,-1 0 0,0 5-1,1 7 10,0-14-3,0 1 1,-1-1-1,1 1 0,-1 0 0,1-1 0,-1 1 0,1-1 1,-1 1-1,0-1 0,0 0 0,1 1 0,-1-1 0,0 0 1,0 0-1,-1 1 0,1-1 0,0 0 0,0 0 1,0 0-1,-1 0 0,1 0 0,-1-1 0,1 1 0,0 0 1,-1-1-1,0 1 0,1-1 0,-1 1 0,1-1 0,-3 1 1,-53 3 52,55-4-52,1 0-20,1 0 0,-1-1 0,1 1 0,-1-1 0,1 1 0,-1-1 0,1 1 0,-1-1 0,1 1 0,-1-1 0,1 1 1,0-1-1,-1 0 0,1 1 0,0-1 0,-1 0 0,1 1 0,0-1 0,0 0 0,0 1 0,0-1 0,-1 0 0,1 1 0,0-1 0,0 0 0,0 0 1,1-1-1,-1-28-499,0 21 345,1 3 111,-1 0 0,1 0 0,0 0 0,0 0 0,1 0 0,0 1 0,0-1 0,0 1 0,1-1 0,0 1 0,0 0 0,0 0 0,0 0 0,1 0 0,0 1 0,0-1 0,0 1 0,1 0 0,-1 0 0,1 1 0,0-1 0,6-2 0,12-7 57,1 2 0,0 0 0,43-13 0,-62 23 13,16-6 211,0 1 0,0 2 0,1 0 0,0 1 0,33-1 0,-54 5-188,1-1 0,-1 1 1,0-1-1,0 1 0,0 0 0,0-1 0,0 1 1,0 0-1,0 0 0,0 0 0,-1 0 0,1 0 1,0 0-1,0 0 0,-1 0 0,1 0 0,-1 0 0,1 0 1,-1 0-1,1 1 0,-1-1 0,0 0 0,0 0 1,1 1-1,-1-1 0,0 0 0,0 0 0,0 1 1,0-1-1,-1 2 0,1 55 565,-1-39-413,0-5 14,0-1-1,-1 0 1,-6 22 0,5-22-135,0-1-1,1 1 0,-1 21 0,3-33-65,0-1 0,0 0-1,0 0 1,0 1 0,0-1 0,0 0 0,0 0-1,0 1 1,0-1 0,0 0 0,0 0 0,0 1-1,0-1 1,0 0 0,0 0 0,0 1-1,1-1 1,-1 0 0,0 0 0,0 1 0,0-1-1,0 0 1,1 0 0,-1 0 0,0 1 0,0-1-1,0 0 1,1 0 0,-1 0 0,0 0 0,0 0-1,1 0 1,-1 1 0,0-1 0,0 0-1,1 0 1,-1 0 0,0 0 0,0 0 0,1 0-1,8 1-267,1 0 0,-1 0 0,0-1 0,1 0 0,-1-1-1,0 1 1,0-2 0,1 0 0,-1 0 0,0 0 0,-1-1-1,1-1 1,0 1 0,10-8 0,29-22-5672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49.30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132 7 7988,'0'-6'344,"1"24"-57,0-14-250,0-1-1,-1 1 0,1-1 1,-1 1-1,0-1 0,0 1 1,0-1-1,-1 1 0,1-1 1,-1 1-1,0-1 0,0 1 1,0-1-1,0 0 0,0 0 1,-1 1-1,0-1 0,1 0 1,-1 0-1,0 0 0,0-1 1,-3 4-1,-4-2 10,0 0-1,0 0 1,0-1-1,0 0 1,0 0 0,-1-1-1,1-1 1,-1 1 0,-17-1-1,27-3-44,-1 1 1,1-1-1,-1 1 0,1-1 1,0 1-1,0-1 0,0 1 0,0-1 1,0 1-1,0-1 0,0 1 0,0-1 1,0 1-1,1-1 0,-1 1 1,1-1-1,-1 1 0,1 0 0,0-1 1,1-2-1,5 1-143,0-1 1,1 1-1,-1 0 1,1 1-1,0 0 0,-1 0 1,1 1-1,16-1 1,-23 1 102,47-3-2983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49.67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326 241 9877,'1'-35'796,"0"20"-361,-1 0 0,0-1 0,-3-17-1,2 28-363,0 1 0,0 0-1,-1 0 1,1-1 0,-1 1-1,0 0 1,0 0-1,0 1 1,-1-1 0,1 0-1,-1 1 1,0-1-1,0 1 1,0 0 0,-5-4-1,-2-1 133,0 1-1,-1 0 0,0 1 1,-1 0-1,1 0 0,-1 1 1,0 1-1,0 0 0,-17-3 1,24 6-183,0 1 0,0-1 0,0 1 1,0 0-1,0 0 0,0 1 0,0 0 0,0 0 1,0 0-1,0 0 0,0 1 0,1 0 0,-1 0 1,1 0-1,-1 0 0,1 1 0,0-1 0,0 1 1,0 1-1,0-1 0,0 0 0,1 1 1,0 0-1,-1 0 0,1 0 0,-3 6 0,1-1 3,1-1-1,0 1 1,1 0-1,0 0 1,1 0-1,0 0 1,-2 16-1,0 72 85,2-31-31,0 121 6,3-105-2178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50.06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 42 5330,'-15'-15'4258,"7"0"-3905,8 11 1295,0 0-1039,0 1-209,46 3-272,32 0-96,14 0-32,1 0-80,0 0-1249,-8 0-1552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50.45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102 4 9764,'0'0'44,"0"0"-1,0-1 0,0 1 1,-1 0-1,1 0 0,0 0 1,0-1-1,0 1 1,0 0-1,0 0 0,-1 0 1,1 0-1,0-1 0,0 1 1,0 0-1,-1 0 0,1 0 1,0 0-1,0 0 0,-1 0 1,1 0-1,0 0 0,0 0 1,0 0-1,-1 0 0,1 0 1,0 0-1,0 0 0,-1 0 1,1 0-1,0 0 0,0 0 1,-1 0-1,1 0 0,0 0 1,0 0-1,0 0 0,-1 0 1,1 0-1,0 1 0,0-1 1,0 0-1,-1 0 0,1 0 1,0 0-1,0 0 0,0 1 1,0-1-1,0 0 0,-1 0 1,1 0-1,0 1 0,0-1 1,0 0-1,0 0 0,0 0 1,0 1-1,0-1 0,0 0 1,0 0-1,0 1 0,0-1 1,-14 17 125,1 8 128,1 0-1,1 1 1,2 0-1,0 1 1,2 0-1,1 0 1,-2 28-1,6-17-181,2-26-133,0-20-137,0 7 154,0-9-47,-1 1 1,1-1-1,1 0 1,-1 1-1,2-1 0,-1 1 1,2-1-1,-1 1 1,1 0-1,0 0 0,1 0 1,0 0-1,7-10 1,2 0-72,1 1 1,1 1 0,0 0-1,22-18 1,-30 29 126,0 1 0,0 0 0,1 0 0,-1 0 0,1 1 0,0 1 0,1-1 0,-1 1 0,1 0 0,-1 1 0,1 0-1,0 0 1,16 0 0,-12 2-5,-7-1 2,0 1 0,0 0 0,0 1 1,0-1-1,0 1 0,0 0 0,10 4 0,-14-4 13,0 0-1,0 1 1,0-1 0,0 1-1,0 0 1,-1-1 0,1 1 0,0 0-1,-1 0 1,0 0 0,1 0-1,-1 0 1,0 1 0,0-1 0,0 0-1,0 0 1,-1 1 0,1-1-1,-1 1 1,1-1 0,-1 0 0,0 6-1,8 131 519,-7-92-788,-1-30-2652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50.82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194 1 12902,'8'0'368,"15"0"192,16 0 49,-1 30 799,9 12-271,-1 11-577,-7 4 96,-16 15-368,-23 23-31,0 27-257,-85 15-289,-78 15-3088,-46-4-7700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5:43.8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 0 3153,'0'0'2402,"0"38"1290,0 3-3016,-1-1 0,-14 80-1,7-57-645,8-52-28,-1 1-1,0-1 1,-1 0 0,0 0-1,-1 0 1,0 0 0,-8 15-1,-2 2-10,10-20-429,0 0 1,-1-1 0,-1 1-1,1-1 1,-9 10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5:44.4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 5859,'1'-1'255,"0"0"0,-1 0 0,1 1 0,0-1 0,0 0 0,0 1 0,0-1 0,0 1 0,0-1 0,0 1 0,0-1 0,0 1 0,0 0 0,0-1 0,0 1 0,0 0 0,0 0 0,0 0 0,1 0 0,-1 0 0,0 0 0,2 0 0,39 1-165,-32-1 464,3 1-518,0 0 0,0 1 0,0 1 0,-1 0 0,1 0 0,-1 1 0,0 1-1,0 0 1,0 1 0,-1 0 0,0 1 0,0 0 0,-1 1 0,13 11 0,-10-7-29,0 1 0,-1 0 0,0 0 1,-1 2-1,-1-1 0,0 1 0,-1 1 1,0 0-1,10 28 0,-9-5 19,-9-32-21,0-1 0,0 1 0,1 0 1,0 0-1,0 0 0,1-1 0,0 1 1,0-1-1,0 0 0,1 0 0,0 0 1,0-1-1,8 9 0,-11-13-3,0 0 1,0-1-1,0 1 0,0 0 1,0 0-1,0-1 1,0 1-1,0-1 0,0 1 1,0-1-1,0 0 0,1 1 1,-1-1-1,0 0 1,0 0-1,0 1 0,1-1 1,-1 0-1,0 0 0,0 0 1,1-1-1,-1 1 1,0 0-1,0 0 0,0-1 1,0 1-1,1-1 0,-1 1 1,0-1-1,0 1 1,0-1-1,0 0 0,0 1 1,0-1-1,0 0 0,0 0 1,-1 0-1,1 0 1,0 0-1,0 0 0,-1 0 1,2-2-1,0-2 12,1 1 1,-1-1-1,0 0 0,-1-1 0,1 1 1,-1 0-1,1-6 0,0-25 14,-4-62-1,0 66-53,1 1-1,6-62 1,-5 92-8,1 0 0,-1-1 1,0 1-1,1 0 0,-1 0 0,0 0 0,1-1 0,-1 1 0,1 0 1,0 0-1,-1 0 0,1 0 0,0 0 0,0 0 0,0 0 0,-1 0 1,1 0-1,0 1 0,0-1 0,0 0 0,0 0 0,1 1 0,-1-1 1,0 1-1,0-1 0,0 1 0,0 0 0,2-1 0,22-1-3551,-22 2 2947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2:44.34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435 0 7267,'-2'55'5131,"2"-44"-5109,-1 1 1,-1-1 0,0 0-1,0 0 1,-1 0 0,-1-1-1,0 1 1,0-1 0,-1 0-1,0 0 1,-10 15 0,-18 16 13,-71 70 1,86-94-119,0-1 0,-1-1 1,-1-1-1,-1-1 0,0-1 1,-30 14-1,3-13-508,48-13 581,-1 1 0,0-1 0,0 0-1,0 1 1,0-1 0,0 0 0,0 0 0,0 0 0,0 0 0,0 0 0,0 0 0,0 0 0,0 0-1,0 0 1,0 0 0,0 0 0,0-1 0,0 1 0,1 0 0,-1-1 0,0 1 0,0-1 0,0 1-1,0-1 1,1 1 0,-1-1 0,0 0 0,0 1 0,1-1 0,-1 0 0,0 1 0,1-1 0,-1 0-1,1 0 1,-1 0 0,1 0 0,-1 1 0,1-1 0,0 0 0,-1-1 0,1-17-12,2-31-29,-1 48 53,-1 0 0,1 0 0,0 0 0,0 0 0,0 0-1,0 0 1,0 0 0,1 0 0,-1 0 0,0 0 0,1 1-1,0-1 1,-1 0 0,1 1 0,0 0 0,0-1 0,0 1 0,0 0-1,0 0 1,3-1 0,14-5 67,0 2-1,0 0 0,0 1 1,0 1-1,28-1 1,107 5 155,-67 1-269,43-2-2883,-105 0-258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5:44.9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233 32 6723,'0'-7'1306,"1"6"-1209,-1 0 1,0 1-1,0-1 0,1 0 1,-1 1-1,0-1 0,0 0 1,0 1-1,0-1 0,0 0 1,0 0-1,0 1 0,0-1 1,0 0-1,0 0 0,0 1 1,0-1-1,-1 0 0,1 1 1,0-1-1,-1 0 0,1 1 1,0-1-1,-1 0 0,1 1 1,-1-1-1,1 1 0,0-1 1,-1 1-1,0-1 0,1 1 1,-1-1-1,1 1 0,-1 0 1,0-1-1,1 1 0,-1 0 1,0-1-1,1 1 0,-1 0 1,0 0-1,1-1 0,-1 1 1,0 0-1,1 0 0,-1 0 1,0 0-1,0 0 0,1 0 1,-1 0-1,0 1 0,0-1 1,1 0-1,-1 0 0,0 0 1,1 1-1,-1-1 0,0 0 1,1 1-1,-1-1 0,1 0 1,-2 2-1,-8 3 8,-1 0 0,1 1-1,0 1 1,0 0 0,0 0 0,1 1-1,0 0 1,-10 13 0,-10 8 187,21-23-261,1 1-1,1 0 1,-1 0-1,1 0 1,1 1-1,-1 0 1,1 0-1,0 1 1,1-1-1,0 1 1,1 0-1,0 0 1,0 1-1,1-1 1,0 0-1,0 1 1,1-1-1,0 1 1,1 0-1,1 9 1,-1-17-37,0-1 0,0 0 1,0 0-1,0 0 1,0 0-1,0 0 1,1 0-1,-1 0 0,0 0 1,1 0-1,-1 0 1,1 0-1,-1 0 0,1 0 1,-1 0-1,1 0 1,0 0-1,0 0 0,-1 0 1,1 0-1,0-1 1,0 1-1,0 0 0,0-1 1,0 1-1,0-1 1,0 1-1,2 0 0,33 3-369,-26-4 275,12 2-124,0-2 1,-1-1-1,0-1 0,1 0 0,38-11 1,-53 11 193,0-1 0,0 1 0,-1-1 0,0 0 0,1-1 1,-1 0-1,0 0 0,-1 0 0,1-1 0,-1 1 1,0-1-1,0 0 0,0-1 0,-1 1 0,1-1 1,-1 0-1,-1 0 0,1-1 0,-1 1 0,0-1 1,3-12-1,-2 1 37,-2 0 0,0 0 1,0 0-1,-3-29 0,1 19 74,-1 26-67,1 0-1,-1 0 1,1 1-1,-1-1 1,0 0-1,0 0 1,0 0-1,0 1 1,0-1-1,-1 1 1,1-1-1,0 1 1,-1-1 0,1 1-1,-1 0 1,1-1-1,-1 1 1,0 0-1,1 0 1,-1 0-1,0 1 1,0-1-1,0 0 1,0 1-1,0-1 1,0 1-1,0-1 1,0 1-1,0 0 1,-3 0-1,-77-3 137,66 3-148,-4-1-196,-43 2 519,61-1-482,0 0 1,0 0-1,0 0 1,1 0-1,-1 0 1,0 1-1,0-1 1,0 1-1,0 0 1,1-1-1,-1 1 1,0 0-1,1 0 1,-1 0-1,1 0 1,-1 0-1,1 0 1,-1 1-1,1-1 1,0 0-1,0 1 0,-1-1 1,-1 4-1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5:45.2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58 8740,'-31'11'976,"16"1"-976,7-5 817,8-3-721,-8 0-80,0-4 432,8-4-448,0-19-176,0 4 32,0-4-144,0 8-224,0 4-1521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5:45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1 10885,'3'202'895,"-7"255"1572,2-432-2769,-2 1 0,-9 31 1,8-37-34,0 0 0,2 1 1,-2 32-1,6-65 70,1 2 0,0-1 1,0 0-1,1 0 0,1 1 0,0-1 1,8-15-1,44-73-490,-47 87 835,0 0 1,0 1 0,1-1 0,1 2-1,-1 0 1,2 0 0,0 1 0,0 0 0,0 1-1,1 0 1,0 1 0,1 1 0,0 0-1,0 1 1,0 0 0,0 1 0,1 1 0,-1 0-1,1 1 1,0 0 0,0 2 0,0-1 0,0 2-1,16 2 1,-29-2-45,1-1 0,-1 1 0,1 0 0,-1 0 0,0 0 0,1 1 0,-1-1-1,0 0 1,0 1 0,0-1 0,0 1 0,0 0 0,-1 0 0,1 0 0,0 0 0,-1 0 0,1 0 0,-1 0 0,0 0-1,0 0 1,0 1 0,0-1 0,0 1 0,0-1 0,0 1 0,-1-1 0,1 1 0,-1 3 0,2 11 48,0 0-1,-2 0 1,-1 20 0,1-16-66,0 75 1,0-56-3565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5:46.2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0 10837,'0'0'440,"0"4"-154,-2 36 58,-7 41 1,3-40-52,0 46 0,6-86-295,0 0-1,0 0 1,0 0 0,1 0-1,-1 0 1,0 0 0,0 0 0,1 0-1,-1 0 1,1 0 0,-1 0 0,1 0-1,-1-1 1,1 1 0,-1 0-1,1 0 1,0-1 0,0 1 0,-1 0-1,1-1 1,0 1 0,0 0-1,0-1 1,-1 0 0,1 1 0,0-1-1,0 1 1,0-1 0,0 0 0,0 0-1,2 1 1,36 1-250,-28-3 118,11 2-38,-11-1-108,1 0-1,-1 0 1,1-1-1,16-3 1,-25 3 221,1 0 0,-1-1 0,1 1 0,-1-1-1,0 1 1,1-1 0,-1 0 0,0 0 0,0-1 0,0 1 0,-1-1 0,1 1-1,-1-1 1,1 0 0,-1 0 0,0 0 0,0 0 0,2-4 0,0-4 119,0 0 0,-1 0 0,0 0 0,-1-1 1,0 1-1,-1-1 0,-1 1 0,1-1 0,-2 1 0,-2-22 0,2 31-5,1 1 0,-1-1 0,1 0 0,-1 1 0,0-1 0,0 0-1,0 1 1,0-1 0,0 1 0,0 0 0,0-1 0,0 1 0,0 0-1,-1 0 1,1-1 0,0 1 0,-1 0 0,1 0 0,-1 0-1,0 1 1,1-1 0,-1 0 0,0 1 0,1-1 0,-1 1 0,0-1-1,-2 1 1,-54-4 677,46 5-582,-14-2-276,12 0 257,0 1 0,0 0-1,0 1 1,0 1 0,-17 4 0,28-5-253,0-1 1,0 1 0,1 1-1,-1-1 1,0 0-1,1 1 1,-1-1-1,1 1 1,0 0-1,-1 0 1,1 0 0,0 0-1,0 0 1,0 0-1,0 1 1,1-1-1,-1 1 1,1-1-1,-1 1 1,1-1 0,0 1-1,0 0 1,0 0-1,0 0 1,1 0-1,-1 0 1,1-1-1,-1 1 1,1 0 0,1 4-1,-1 10-4731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5:46.6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0 0 4178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5:46.9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31 4178,'368'-25'5421,"-295"20"-3980,-73 13 125,-1 9-1302,-1 0 0,-1 0 0,-1-1 0,0 0 0,-8 20 0,6-19-181,0 0 0,2 1 0,0-1-1,1 1 1,-2 25 0,4-22-75,2 21-74,-1-40 46,1-1 0,-1 0 1,0 0-1,1 1 0,0-1 0,-1 0 0,1 0 0,0 0 0,-1 0 1,1 0-1,0 0 0,0 0 0,0 0 0,0 0 0,0 0 0,0 0 1,0 0-1,0-1 0,0 1 0,1 0 0,-1-1 0,0 1 0,0-1 1,1 1-1,-1-1 0,0 0 0,2 1 0,10 1-132,0 0 1,1 0-1,-1-1 0,0-1 0,0-1 0,1 1 0,-1-2 1,0 0-1,0-1 0,0 0 0,0 0 0,-1-2 1,0 0-1,1 0 0,-2-1 0,1 0 0,-1-1 1,0-1-1,15-12 0,-16 12 178,0-1 0,0 0 0,-1-1 0,0 0 0,-1 0 0,0-1 0,-1 0 0,0 0-1,-1-1 1,0 0 0,-1 0 0,0 0 0,-1-1 0,0 0 0,-1 0 0,-1 0 0,2-24 0,-8 8 2224,3 28-2232,1 1 0,-1-1 0,0 1 1,1 0-1,-1-1 0,0 1 0,1 0 0,-1-1 1,0 1-1,1 0 0,-1 0 0,0-1 0,1 1 1,-1 0-1,0 0 0,0 0 0,1 0 0,-1 0 0,0 0 1,0 0-1,1 0 0,-1 1 0,0-1 0,1 0 1,-1 0-1,0 0 0,1 1 0,-1-1 0,0 0 0,1 1 1,-1-1-1,0 1 0,1-1 0,-1 1 0,1-1 1,-1 1-1,1-1 0,-1 1 0,0 0 0,-7 6 13,1 0 0,0 1 0,0-1 0,0 1 0,1 1 0,0-1 0,0 1 0,1 0 0,0 0 0,-6 19 0,5-12-9,1 1 0,1 0 1,0-1-1,2 1 0,0 1 0,0 17 1,2-34-60,0 1 0,0 0 0,1-1 0,-1 1 0,1-1 0,-1 1 1,1-1-1,-1 1 0,1-1 0,0 1 0,0-1 0,0 1 0,0-1 1,0 0-1,0 0 0,0 1 0,0-1 0,0 0 0,1 0 1,-1 0-1,0 0 0,1-1 0,-1 1 0,1 0 0,-1 0 0,1-1 1,-1 1-1,1-1 0,-1 1 0,1-1 0,2 0 0,8 2-574,1-1-1,-1 0 0,17-1 1,-13-1-872,37 1-5361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5:47.3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 11669,'0'0'36,"0"-1"0,0 0 0,0 0 0,0 0 0,0 0 0,1 0 0,-1 0 0,0 1 0,0-1 0,1 0 0,-1 0 0,0 0 0,1 1 0,-1-1-1,1 0 1,-1 0 0,1 1 0,-1-1 0,1 1 0,0-1 0,-1 0 0,1 1 0,0-1 0,-1 1 0,1-1 0,0 1 0,0 0 0,0-1 0,-1 1 0,1 0 0,0-1-1,0 1 1,0 0 0,0 0 0,-1 0 0,1 0 0,0 0 0,0 0 0,0 0 0,0 0 0,0 0 0,0 0 0,-1 0 0,2 1 0,2 0-46,-1 0 0,1 0 0,-1 0-1,1 1 1,-1-1 0,0 1 0,1 0 0,-1 0 0,0 0 0,0 0 0,4 5 0,-3-2 16,0 0-1,0 1 1,0-1-1,-1 1 1,0 0-1,0 0 1,0 1-1,-1-1 1,0 0-1,-1 1 1,1 0-1,0 10 1,0 11 1,-2 50 0,-2-31-21,2-34-60,0-1 0,-1 0 0,-1 1 0,-4 16 0,6-27 14,-1 1 0,1-1 0,-1 0 1,0 1-1,0-1 0,0 0 0,0 0 1,0 1-1,0-1 0,-1 0 0,1 0 0,-1-1 1,1 1-1,-1 0 0,0 0 0,0-1 1,0 1-1,0-1 0,0 0 0,0 1 0,0-1 1,0 0-1,0 0 0,-1 0 0,1-1 1,0 1-1,-1 0 0,1-1 0,-3 1 0,4-2 58,0 1-1,1-1 1,-1 1-1,0-1 0,0 1 1,1-1-1,-1 0 0,1 1 1,-1-1-1,0 0 0,1 0 1,-1 1-1,1-1 1,0 0-1,-1 0 0,1 0 1,0 0-1,-1 1 0,1-1 1,0 0-1,0 0 1,0 0-1,0 0 0,0 0 1,0 0-1,0 0 0,0 0 1,0 1-1,0-1 0,1 0 1,-1 0-1,1-1 1,-1-1-8,0-4 6,0 0 0,1 0 0,-1 0 0,2 0 0,-1 0 0,1 0 0,0 0 0,0 1 0,1-1 0,0 1 0,0-1 0,1 1 0,-1 0 0,1 0 0,1 1 0,-1-1 0,1 1 0,0 0 0,0 0 0,0 1 0,1-1 0,0 1 0,8-5 0,34-22 70,1 1 0,2 3-1,1 2 1,0 2 0,2 2-1,1 3 1,77-15 0,-77 27 169,-54 6 312,-3 2-134,-114 46 674,-17 9-667,130-56-418,0 0-1,0 0 1,0 1-1,0-1 1,0 1-1,1 0 1,-1 0-1,1 0 0,-1 0 1,1 0-1,0 1 1,0-1-1,0 1 1,0-1-1,0 1 1,0 0-1,1 0 0,-1 0 1,1-1-1,0 2 1,0-1-1,0 0 1,0 4-1,1-6-3,-1-1-1,1 1 1,0-1-1,0 1 1,0-1-1,1 0 1,-1 1 0,0-1-1,0 1 1,0-1-1,0 1 1,0-1-1,0 1 1,1-1-1,-1 0 1,0 1 0,0-1-1,1 0 1,-1 1-1,0-1 1,1 0-1,-1 1 1,0-1-1,1 0 1,-1 1 0,0-1-1,1 0 1,-1 0-1,0 0 1,1 1-1,-1-1 1,1 0-1,-1 0 1,1 0 0,0 0-1,24 6-185,0-1 0,1-1 0,0-1-1,0-1 1,34-3 0,-28 0-65,0 2 1,0 1-1,41 8 0,-71-9 240,1-1-1,-1 1 1,0-1-1,0 1 1,1 0-1,-1 0 1,0 0-1,0 0 0,0 0 1,0 0-1,0 0 1,0 1-1,0-1 1,-1 1-1,1 0 1,0-1-1,1 4 1,-1-1 65,-1-1 1,0 1 0,0-1 0,-1 1 0,1-1 0,-1 1 0,0 0 0,0 0 0,0 3 0,0-1 126,0-5-153,0-1 0,0 1 0,0 0 1,0 0-1,0 0 0,0 0 1,-1 0-1,1-1 0,0 1 0,0 0 1,-1 0-1,1 0 0,0-1 0,-1 1 1,1 0-1,-1 0 0,1-1 0,-1 1 1,0 0-1,1-1 0,-1 1 1,1-1-1,-1 1 0,0-1 0,-1 1 1,-12 7 136,-1-1 0,0 0 0,0-1 0,-1-1 0,-31 6 1,-91 12 80,133-22-245,-38 3-757,-54 0 0,33-4-3017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5:48.0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396 176 9236,'0'-140'3196,"-1"138"-3144,1 1-1,0-1 1,-1 1-1,1-1 0,0 1 1,-1-1-1,0 1 0,1-1 1,-1 1-1,0 0 1,0-1-1,0 1 0,0 0 1,0 0-1,0 0 1,0 0-1,0 0 0,0 0 1,-1 0-1,1 0 1,0 0-1,-1 0 0,1 1 1,-1-1-1,1 0 0,0 1 1,-1-1-1,1 1 1,-1 0-1,0 0 0,-2-1 1,-62-1 407,49 2-434,6 1-2,0 0-1,0 1 0,0 0 0,1 1 0,-1 0 1,1 0-1,-1 1 0,1 1 0,1 0 0,-1 0 1,1 1-1,-1 0 0,2 0 0,-1 1 0,1 1 0,0-1 1,0 1-1,1 1 0,-9 13 0,6-8-14,0 0 0,2 1-1,0 0 1,0 0 0,2 1 0,0 0-1,0 0 1,2 1 0,0 0-1,1-1 1,0 1 0,1 19 0,2-22-7,3 26-434,-2-39 402,0 1-1,-1-1 0,1 1 1,0-1-1,0 1 1,0-1-1,0 0 1,1 0-1,-1 1 0,0-1 1,0 0-1,1 0 1,-1 0-1,1 0 0,-1-1 1,1 1-1,-1 0 1,1 0-1,-1-1 0,1 1 1,0-1-1,2 1 1,13 1-250,0 0 1,0-1-1,25-2 1,-6 0-188,-14 0 150,0-1 0,0-1 0,0-1 0,0-1 0,-1-1 0,0-1 0,0 0 0,26-14 0,19-15-1042,69-49 0,-42 25 1203,-86 55-121,7-1 3176,-13 7-2796,-1-1 1,1 1-1,-1 0 1,1-1-1,-1 1 1,1 0-1,-1-1 0,0 1 1,1 0-1,-1 0 1,0-1-1,0 1 0,1 0 1,-1 0-1,0 0 1,0-1-1,0 1 1,0 0-1,0 0 0,0 0 1,0-1-1,-1 3 1,1 28 267,-1 0 0,-1 0 1,-2 0-1,-13 54 0,-68 250 0,71-260-446,3 1 1,-2 116 0,13 60-2825,7-252 1729,-1-2 892,0 0 0,0-1 0,0 0 0,0 0 1,-1-1-1,1 1 0,-1-1 0,0 0 0,0-1 0,0 1 0,-1-1 0,0 0 0,1 0 0,-2-1 1,1 1-1,-1-1 0,1 0 0,2-8 0,3-6 18,-1 0-1,0-1 1,-2 0 0,7-35-1,-7 3 2195,-2-104 0,-4 112-690,0 41-1075,0 0 0,0 0-1,0 0 1,0 0 0,-1 0-1,0 0 1,0 0 0,0 0-1,0 0 1,-1 0 0,1 0-1,-1 0 1,0 1 0,0-1-1,-1 1 1,1-1 0,-6-5-1,2 4 68,-1 1 0,1 0 0,-1 0 0,0 1 0,0 0 0,0 0 0,-1 0 0,-11-1 0,16 3-179,-16-5 177,-2 1 1,1 1-1,0 0 0,-27 0 0,46 4-596,39 0-9281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5:48.5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604 87 9668,'0'-3'92,"1"0"0,-1 0 0,0 0-1,0-1 1,0 1 0,-1 0-1,1 1 1,-1-1 0,1 0 0,-1 0-1,0 0 1,0 0 0,0 0-1,-1 1 1,1-1 0,-1 0-1,1 1 1,-1-1 0,0 1 0,0 0-1,0-1 1,0 1 0,0 0-1,-1 0 1,1 1 0,-1-1 0,1 0-1,-1 1 1,1 0 0,-1-1-1,0 1 1,0 0 0,0 0 0,0 1-1,0-1 1,0 0 0,0 1-1,0 0 1,-3 0 0,-14-2-60,0 0 1,0 2 0,0 0-1,0 1 1,0 1 0,0 1 0,1 1-1,-1 0 1,1 2 0,0 0-1,0 1 1,1 1 0,0 1-1,0 0 1,-28 21 0,41-27-56,1 1 1,-1-1 0,1 1-1,-1 0 1,1 0-1,0 0 1,0 0 0,1 1-1,-1 0 1,1-1-1,0 1 1,0 1 0,1-1-1,-1 0 1,1 1-1,0-1 1,1 1 0,0-1-1,-1 1 1,2 0 0,-1 0-1,1 10 1,0-13-30,0-1 0,1 1 0,0 0 0,0 0 0,0 0 0,0 0 0,0-1 0,0 1 0,1-1 0,-1 1 0,1-1 0,0 1 0,-1-1 0,1 0 0,0 0 0,1 0 0,-1 0-1,0 0 1,1 0 0,-1 0 0,1-1 0,-1 1 0,1-1 0,4 2 0,10 3-143,0 0 0,0-1-1,17 3 1,-16-3-18,34 6-202,-28-6 116,0 0 0,-1 1-1,1 1 1,-2 1 0,1 2-1,41 22 1,-61-29 265,0-1 0,0 1 0,0-1 0,0 1 0,0 0 0,0 0 0,-1 0 0,0 0 1,1 0-1,-1 1 0,0-1 0,-1 1 0,1 0 0,1 4 0,-1 1 273,0 0 0,-1 1 0,-1-1 0,1 14 0,-1-21-189,-1-1-4,1 1 1,-1 0-1,1 0 0,-1-1 0,1 1 1,-1 0-1,0-1 0,0 1 0,0 0 0,0-1 1,0 1-1,0-1 0,-1 0 0,1 1 1,0-1-1,-1 0 0,1 0 0,-1 0 0,1 0 1,-1 0-1,1 0 0,-1 0 0,0 0 1,1-1-1,-1 1 0,-3 0 0,-58 12 108,50-11-75,-64 7-277,0-4-1,-152-9 1,177-4-1608,17-9-2884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5:48.8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1 10293,'-2'82'4014,"0"-42"-3669,-1-1 0,-3 1 0,-11 39 0,4-26-463,1 0-1,3 1 1,2-1-1,1 78 1,6-130 93,0-1 0,0 0 0,0 0 0,0 1-1,-1-1 1,1 0 0,1 1 0,-1-1 0,0 0 0,0 1 0,0-1 0,0 0 0,0 1-1,0-1 1,0 0 0,0 0 0,0 1 0,1-1 0,-1 0 0,0 0 0,0 1 0,0-1 0,1 0-1,-1 0 1,0 1 0,0-1 0,0 0 0,1 0 0,-1 0 0,0 0 0,0 1 0,1-1 0,-1 0-1,0 0 1,1 0 0,-1 0 0,0 0 0,1 0 0,-1 0 0,0 0 0,0 0 0,1 0-1,-1 0 1,20 2-1171,0-2-1,0 0 1,21-3-1,21-10-5686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2:44.70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62 0 11045,'-16'0'400,"1"0"-128,7 0 225,1 38-257,-1 12-32,8 10-208,0 5 0,0 11-96,-8 4-2385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5:49.3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77 9428,'0'-2'1317,"0"2"-1268,25-7 321,38-6-166,136-8 22,14-3-5084,-171 14 10578,-44 23-5582,0-1 1,0 0-1,-2 1 0,1-1 0,-1-1 0,-1 1 0,0 0 0,-1-1 0,0 0 0,-1-1 0,-8 11 1,7-10-76,1 0 0,0 0 0,0 1 0,1 0 0,1 0 0,0 1 0,1-1 0,0 1 0,0 0 1,2 0-1,-2 16 0,3-26-66,1 0 0,0-1 0,0 1 0,0 0 0,0-1 0,0 1 0,0-1 0,1 1-1,-1 0 1,1-1 0,0 1 0,0-1 0,0 1 0,0-1 0,0 0 0,1 1 0,-1-1 0,1 0 0,1 2 0,0-2-44,1-1 0,-1 0 0,1 0 0,-1 0 0,1 0 0,0-1 0,-1 0-1,1 1 1,0-1 0,0-1 0,5 0 0,14 1-138,-11 0 22,1 0 1,-1-1-1,0 0 0,0-1 1,0-1-1,0 0 1,0 0-1,-1-1 1,22-11-1,-25 10 39,1-1 1,-1 0-1,0 0 0,-1-1 1,1 0-1,-2 0 0,1-1 1,-1 0-1,0 0 0,0-1 1,-1 0-1,6-14 0,-3 7 78,-2-2-1,0 1 1,-1-1-1,0 1 0,1-24 1,-1-48 4469,-5 112-4127,0 36-582,0 117 1332,0-60-7484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5:49.9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537 486 10837,'0'-1'169,"0"-1"0,1 0 0,-1 0 0,0 0 0,-1 0 0,1 0 0,0 1 0,-1-1 0,1 0 0,-1 0 0,1 0 0,-1 1 0,0-1 0,1 0 0,-1 1 0,0-1 0,0 1 0,-1-1 0,1 1 0,0-1 0,0 1 0,-1 0 0,-2-3 0,-1 2-4,0 1 0,0-1 0,0 1-1,-1 0 1,1 0 0,0 0 0,-9 1 0,11 0-194,-46-4 536,1 2 0,-86 9-1,119-6-475,0 2 0,0 0-1,0 0 1,0 2 0,0 0-1,1 0 1,0 1-1,0 1 1,0 1 0,1 0-1,0 0 1,-20 18 0,30-21-33,0-1 0,0 0 0,0 1 0,0-1 1,1 1-1,0 0 0,0 0 0,0 0 0,0 0 1,1 0-1,0 0 0,0 0 0,0 1 0,1-1 0,0 0 1,0 1-1,0-1 0,2 7 0,-2 7-25,0-18 21,1 1-1,-1-1 0,1 0 0,-1 0 1,1 1-1,-1-1 0,1 0 1,0 0-1,0 0 0,0 0 1,-1 0-1,1 0 0,0 0 0,0 0 1,0 0-1,0-1 0,1 1 1,-1 0-1,0-1 0,0 1 0,0-1 1,1 1-1,-1-1 0,0 1 1,0-1-1,1 0 0,-1 0 1,0 0-1,1 1 0,1-2 0,54 3-384,-44-2 235,15 0-292,0-1-1,45-7 0,-62 6 307,-1-1-1,0 0 1,1-1-1,-1 0 1,-1-1-1,1 0 1,-1 0-1,0-1 1,0 0-1,9-9 1,-5 3 17,-1 0 0,0-1 0,-1-1 0,-1 0 0,0 0 0,-1-1 0,0-1 0,-2 1-1,1-1 1,-2-1 0,0 1 0,-1-1 0,5-30 0,-2-14 598,-3 1-1,-4-101 1,-2 79 2189,-3 129-2167,5 80 0,2-42-367,-3 53-19,0 11-1353,0-51-6249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5:50.4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96 10789,'0'92'6898,"0"85"-6115,-1-174-783,1 0 0,0 1 1,0-1-1,1 0 0,-1 1 1,1-1-1,-1 0 1,1 0-1,0 0 0,0 0 1,3 6-1,-2-8-8,-1 1 0,1-1 1,0 1-1,0-1 0,0 0 0,0 1 0,0-1 1,0 0-1,0 0 0,0 0 0,0-1 1,1 1-1,-1-1 0,0 1 0,1-1 1,3 1-1,17 2-388,-1-1 1,1-1-1,40-3 0,-55 1 242,1-1 0,-1 1-1,1-1 1,-1-1 0,0 0 0,0 0-1,0 0 1,0-1 0,0 0-1,-1-1 1,0 0 0,11-9-1,-7 4 32,-1-1 0,0 0-1,-1 0 1,0-1-1,-1 0 1,0-1 0,-1 0-1,0 0 1,-1 0 0,-1-1-1,7-27 1,-5 3 583,-2 0 0,-2-1 0,-2-51 1796,-1 94-1920,-8 213 358,5-152-647,-3 0 1,-3 0 0,-3-1-1,-3-1 1,-39 108-1,22-69-39,18-52 4,-2-1 0,-2-1 0,-40 77 0,51-112 17,6-10 0,1-1 0,-1 1 0,0-1 0,-1 1 0,1-1 0,0 1 0,-1-1 1,1 0-1,-1 0 0,1 0 0,-1 0 0,0 0 0,0 0 0,0 0 0,0-1 0,-3 2 0,4-3-11,0-1 0,0-1 0,0 1 1,0 0-1,0 0 0,0 0 0,0 0 0,0-1 0,0 1 0,1 0 0,-1-1 0,1 1 0,-1 0 0,1-1 0,-1 1 0,1-1 0,0 1 1,0-1-1,0 1 0,0-1 0,0-2 0,-1-3 16,-10-55-267,3-1-1,3-1 0,2 1 1,8-76-1,3 107-2279,6 7-1836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5:51.5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88 5907,'287'-7'8355,"421"-43"-9358,-596 36 794,8-1-642,-39 14-6975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5:52.0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 9476,'-7'-1'4216,"20"14"-3460,29 19-995,0-7 198,2-2-1,0-2 0,1-1 1,1-3-1,1-2 0,0-1 1,1-3-1,0-2 1,70 4-1,-114-13 19,1 0 0,-1 0 0,0 0 0,1 1 0,-1 0 0,0 0 0,1 0 0,-1 0 0,0 1 0,0-1 0,0 1 0,4 2 0,-6-1 41,0-1-1,-1 0 0,1 1 1,-1-1-1,0 1 0,0-1 1,0 1-1,0 0 0,0 0 1,0-1-1,-1 1 0,1 0 1,-1 0-1,0 0 0,0-1 1,0 1-1,-1 5 0,1-7 3,-1 0 0,1 1 0,-1-1 0,0 0 0,1 1-1,-1-1 1,0 0 0,0 0 0,0 0 0,0 1 0,0-1 0,0 0-1,0-1 1,-1 1 0,1 0 0,0 0 0,0 0 0,-1-1 0,1 1-1,-1-1 1,1 1 0,-3 0 0,-42 13 136,33-11-86,-31 11 96,1 1 0,0 2 1,-44 25-1,82-38-291,0-1 1,0 1 0,0 0 0,0 0 0,1 0-1,-1 1 1,1 0 0,0 0 0,1 0 0,-1 0-1,1 1 1,0-1 0,0 1 0,1 0 0,0-1-1,0 1 1,-2 9 0,3 5-3782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5:53.2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 9540,'2'129'3279,"-5"208"-2193,-3-271-907,-1-4-889,6-18-4967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5:53.6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 8772,'0'-1'82,"0"-1"0,0 1 0,0 0 0,0 0 0,0 0 0,0-1 0,0 1 0,0 0 0,0 0 0,1-1 0,-1 1 0,1 0 0,-1 0 0,1 0 0,-1 0 0,1 0 0,-1 0 0,1 0 0,0 0 0,0 0 0,0 0 0,-1 0 0,1 0 0,2-1 0,28 0 1614,-12 3-1504,-13 1-114,0 1 0,0 0 0,0 0 0,-1 1 1,1-1-1,-1 1 0,0 1 0,0-1 0,0 1 0,-1 0 0,7 8 1,13 12 50,44 31-170,102 62-1,-161-112-462,0 0 1,1-1-1,0-1 0,0 0 0,18 5 1,-18-8-1605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5:53.9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232 4 4114,'0'-3'7924,"-15"3"-7412,-8 15 160,-8 19-400,0 8-112,0 3-48,0 1-80,8-1 32,-1-7-64,9-3-160,7-9-768,8-7-817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5:54.3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9476,'0'377'6130,"0"7"-12017,0-355 138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5:55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389 334 448,'9'-32'8111,"-7"16"-6930,0 0 0,0-30 0,-2 45-1142,-1-1 0,1 0 0,-1 1 0,0-1 1,1 1-1,-1-1 0,0 1 0,0-1 0,0 1 1,0 0-1,0-1 0,0 1 0,0 0 0,-1 0 1,1 0-1,0 0 0,-1 0 0,1 0 0,-1 0 1,1 0-1,-1 0 0,1 1 0,-1-1 0,0 1 0,1-1 1,-1 1-1,0 0 0,1 0 0,-1-1 0,-2 1 1,-62-3 312,56 3-284,2 0-55,-16 0 44,0 0 1,-1 2-1,-28 5 1,45-5-49,0 1 1,-1-1-1,1 2 1,0-1-1,1 1 1,-1 0-1,1 1 0,-1-1 1,1 2-1,1-1 1,-1 1-1,-8 9 0,10-10-9,1 1-1,-1-1 0,1 1 0,0-1 0,1 1 0,-1 1 1,1-1-1,0 0 0,1 1 0,-1-1 0,1 1 0,1 0 1,-1 0-1,1 0 0,1 0 0,-1 0 0,1 0 0,1 8 0,-2-7 2,1-1-1,0 0 0,1 0 1,-1 0-1,1 1 0,1-1 1,0 0-1,0 0 0,3 7 1,-3-10-18,1-1 0,0 0-1,-1 0 1,2 0 0,-1 0 0,0 0 0,0 0 0,1-1 0,-1 0 0,1 0 0,0 0 0,0 0 0,0 0 0,0-1 0,0 1-1,0-1 1,4 0 0,7 3-258,-1 0-1,1-2 1,0 0-1,-1 0 1,1-2-1,16 0 1,-24-1 193,0 0 0,-1 0 0,1 0 0,0-1 0,0 0 0,-1-1 0,1 1 0,-1-1 0,1 0 0,-1-1 0,0 0 0,-1 0 0,1 0 0,9-9 0,10-13-65,-2-1 0,23-31 0,-40 49 477,-1 0 0,0 0 0,0 0 1,-1 0-1,0-1 0,0 0 0,-1 0 0,-1 0 1,1 0-1,-2 0 0,2-16 0,-3 33-305,0 1 0,0-1 0,1 1 0,0-1-1,1 1 1,0-1 0,0 0 0,0 0 0,1 0 0,0 0 0,1 0-1,-1 0 1,1-1 0,0 0 0,1 1 0,0-2 0,0 1 0,0-1-1,1 1 1,-1-1 0,11 7 0,-6-5-108,0 0 0,0 0 0,1-1-1,0 0 1,0-1 0,0-1 0,0 1 0,1-2 0,0 1 0,0-2-1,0 0 1,0 0 0,0-1 0,22-1 0,-29 0 52,1 0 0,-1-1 1,0 0-1,0 0 0,0 0 0,0-1 1,0 0-1,0 0 0,0 0 0,0 0 1,-1-1-1,1 0 0,-1 0 0,0 0 1,0-1-1,0 1 0,0-1 0,-1 0 1,1 0-1,-1 0 0,0 0 0,0-1 0,0 1 1,-1-1-1,0 0 0,0 0 0,0 0 1,0 0-1,-1 0 0,0 0 0,0 0 1,0-1-1,-1 1 0,0 0 0,0 0 1,0-6-1,0-83 116,-1 92-61,1 0 0,-1 0 0,1 0-1,-1 0 1,0 0 0,0 0 0,0 1 0,0-1-1,0 0 1,0 0 0,0 1 0,-1-1 0,1 1-1,0-1 1,-1 1 0,0 0 0,1-1-1,-1 1 1,0 0 0,1 0 0,-1 0 0,0 0-1,0 0 1,-3 0 0,-60-18 287,49 15-280,-54-6 292,146 22-1264,1-3 0,80-1 0,-154-8 929,0 0 0,0-1 0,0 1 0,1 0 0,-1-1 0,0 0 0,0 0 0,0 0 0,0 0 0,0 0 0,0-1 0,0 1 0,-1-1 0,1 0 0,0 1 0,-1-1 0,0-1 0,1 1 0,-1 0-1,0 0 1,0-1 0,0 0 0,0 1 0,0-1 0,-1 0 0,0 0 0,1 0 0,-1 0 0,0 0 0,1-3 0,1-9 458,0-1 0,-1 1 0,-1-1-1,0-29 1,-1 31 995,0 17-1390,1 102 212,-4 140 272,-13-139-515,1-18-120,9-52-36,0-6-1396,4-8-3907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2:45.28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31 11509,'0'-4'1121,"0"0"-241,47 4-880,38 0 16,15 0-16,16 0 0,8 0 0,-23-4-144,-24 1-832,-15 3-865,-23-8-752,-16 0-4931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5:56.0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6 9540,'-1'-1'87,"0"1"0,0-1 0,-1 1 0,1-1 0,0 1 0,0-1 0,-1 1-1,1 0 1,0-1 0,-1 1 0,1 0 0,0 0 0,-1 0 0,1 0 0,0 0-1,-1 0 1,1 0 0,0 1 0,-1-1 0,1 0 0,0 1 0,-1-1 0,1 1 0,0 0-1,-2 1 1,2 0 77,0 1 0,0-1 0,0 1-1,1 0 1,0-1 0,-1 1 0,1 0-1,0 0 1,0-1 0,0 1 0,1 2 0,-1 15-349,0 622 1281,0-640-1135,0 0 1,0 0-1,0 0 1,0 0-1,0 0 0,0 0 1,1 0-1,-1 0 0,1 0 1,-1 0-1,1 0 1,0 0-1,0 0 0,0 0 1,0-1-1,0 1 1,0 0-1,0-1 0,1 1 1,-1 0-1,1-1 0,-1 0 1,1 1-1,-1-1 1,1 0-1,0 0 0,0 0 1,2 1-1,2 0-227,1-1 1,1 1-1,-1-1 0,0-1 0,0 1 1,13-2-1,-1 0 31,-15 1 219,0-1 0,0 0 0,0-1 0,0 1 0,0-1 0,-1 1 0,1-1 0,0 0 0,-1-1 0,0 1 0,1-1 1,-1 1-1,0-1 0,0 0 0,0 0 0,-1 0 0,1-1 0,-1 1 0,4-7 0,5-9-28,0-1 0,10-26 0,49-165 1472,-129 293 1325,51-66-2661,0 0 0,1 1-1,1 0 1,1 0 0,0 1 0,-3 28 0,3 2-40,1 58 0,4-104-69,0-1-1,1 0 1,-1 0 0,0 0 0,0 0-1,0-1 1,1 1 0,-1 0-1,0 0 1,1 0 0,-1 0 0,1 0-1,-1 0 1,1 0 0,0-1-1,-1 1 1,1 0 0,0 0 0,0-1-1,-1 1 1,1 0 0,0-1 0,0 1-1,0-1 1,0 1 0,0-1-1,-1 0 1,1 1 0,0-1 0,0 0-1,2 1 1,36 1-260,-28-3 259,11 0-43,-1-2 0,0 0 1,0-1-1,-1-1 1,1-1-1,-1-1 1,0-1-1,-1-1 0,37-22 1,-9 1-76,-1-2 0,67-61 0,-80 63 155,-1-1 0,-2-1 0,-1-1 0,-1-2 0,35-59 0,-60 89 154,-1 0-1,1-1 0,-1 1 1,0-1-1,0 1 0,-1-1 1,0 0-1,0 0 0,0 0 1,-1 1-1,0-13 0,-2 17-120,1 1 0,-1-1 0,0 0 1,1 1-1,-1-1 0,0 1 0,0 0 0,0-1 0,1 1 0,-1 0 0,0 0 1,0 0-1,0 1 0,-2-1 0,-1 0 23,-6 0-76,0 1 0,0 0 0,0 0 1,-1 1-1,1 0 0,1 1 0,-1 1 1,0 0-1,-17 9 0,23-11-4,1 1 0,-1 0 1,1 0-1,0 1 0,0-1 0,0 1 0,1 0 1,-1 0-1,1 0 0,0 1 0,0-1 0,1 1 1,-1-1-1,1 1 0,0 0 0,0 0 0,0 0 1,1 0-1,0 0 0,0 1 0,0-1 0,1 0 1,0 7-1,-1-3-42,1 1 0,1-1 0,-1 1 0,2-1 0,-1 1 0,5 12 0,-4-18-7,0 0 0,0 0 1,1 0-1,0 0 0,0 0 1,0-1-1,0 1 0,0-1 1,1 0-1,-1 1 0,1-2 1,0 1-1,0 0 1,6 2-1,41 23-348,-15-9 204,61 44 0,-74-32 120,-22-30 82,-1-1-1,1 1 1,-1 0-1,0-1 1,1 1-1,-1 0 1,0 0-1,0-1 1,1 1-1,-1 0 1,0 0-1,0 0 1,0 0-1,0-1 1,0 1-1,0 0 1,0 0-1,0 0 1,0-1-1,0 1 1,-1 0-1,1 0 1,0 0-1,0-1 1,-1 1-1,1 0 1,-1-1-1,1 1 1,-1 0-1,1 0 1,-1-1-1,1 1 1,-1-1-1,1 1 1,-1-1-1,0 1 1,1-1-1,-1 1 1,0-1-1,1 1 1,-1-1-1,0 0 1,0 0-1,1 1 1,-1-1-1,0 0 1,0 0-1,-1 0 1,-65 9-966,-78 1 0,40-6-4040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00.4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8 9268,'-1'-1'142,"-1"0"0,1 0-1,0 1 1,-1-1-1,1 0 1,-1 1 0,1-1-1,0 1 1,-1-1 0,1 1-1,-1 0 1,1 0 0,-1-1-1,0 1 1,1 0-1,-1 0 1,1 1 0,-1-1-1,1 0 1,-1 0 0,1 1-1,-1-1 1,1 1 0,-1-1-1,1 1 1,0 0-1,-1 0 1,1-1 0,0 1-1,0 0 1,-1 0 0,1 0-1,0 0 1,0 0 0,0 1-1,0-1 1,0 0-1,1 0 1,-1 1 0,0-1-1,0 1 1,0 1 0,-2 7-143,1-1 0,-1 1 1,2 0-1,-1 1 0,1 12 1,0-13 292,-1 225-130,3-130-4136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00.8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 9893,'0'-1'84,"0"1"1,0-1 0,0 0-1,0 1 1,0-1 0,0 1-1,0-1 1,0 0 0,0 1-1,0-1 1,0 0 0,1 1-1,-1-1 1,0 1 0,0-1-1,1 1 1,-1-1 0,0 0 0,1 1-1,-1-1 1,0 1 0,1 0-1,-1-1 1,1 1 0,-1-1-1,1 1 1,-1 0 0,1-1-1,-1 1 1,1 0 0,0-1-1,-1 1 1,1 0 0,-1 0 0,1 0-1,0-1 1,0 1 0,29 10 674,28 30-647,-31-17-76,0 2-1,-1 1 0,-2 1 0,-1 1 0,-1 1 1,-1 1-1,-2 1 0,-1 1 0,20 49 1,-32-62 107,-4-11-240,1 0-1,-1 0 1,1 0 0,1-1 0,0 0 0,5 9 0,-8-15 69,-1 0 1,1 0-1,0 0 1,0 0-1,0-1 1,0 1-1,0 0 0,0 0 1,0-1-1,0 1 1,0-1-1,1 1 1,-1-1-1,0 1 1,0-1-1,0 0 1,1 1-1,-1-1 0,2 0 1,-1 0 0,0-1 0,0 1 0,0-1 0,0 0 0,0 1 1,0-1-1,0 0 0,0 0 0,0 0 0,0-1 0,0 1 0,-1 0 0,1-1 0,0 1 0,1-3 1,0 0 16,0 0 1,0-1-1,0 1 1,0-1-1,0 0 1,-1 0-1,0 0 1,0 0-1,-1 0 1,1 0-1,-1-1 1,0 1-1,0-7 1,0-81-53,-1 58 64,0-185 497,0 219-829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01.2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55 11093,'-9'3'1062,"5"2"-893,-1 1 1,1-1 0,0 1-1,0 0 1,1 0-1,-1 0 1,2 1 0,-4 8-1,-16 56 335,20-62-457,1 0-1,0 0 1,0 0-1,1 16 1,0-23-42,0 0-1,0 0 1,0 0 0,1 0 0,-1-1-1,0 1 1,1 0 0,0 0 0,-1 0-1,1 0 1,0-1 0,0 1 0,0 0-1,0-1 1,0 1 0,0 0 0,1-1-1,-1 0 1,0 1 0,1-1-1,-1 0 1,1 0 0,0 0 0,-1 0-1,1 0 1,0 0 0,3 1 0,23 2-89,0-1 0,1-2 1,36-3-1,-52 1 21,-9 2 32,0-2-1,0 1 1,1 0-1,-1-1 1,0 0-1,0 0 0,1 0 1,-1 0-1,0-1 1,0 1-1,-1-1 1,1 0-1,0 0 1,0-1-1,-1 1 1,0-1-1,1 0 1,-1 0-1,0 0 1,0 0-1,-1 0 1,1-1-1,-1 1 1,1-1-1,-1 0 1,0 0-1,0 0 0,-1 0 1,1 0-1,-1 0 1,0 0-1,0 0 1,-1-1-1,1 1 1,-1 0-1,0 0 1,0-9-1,0 8 28,0-10 14,0 0 0,-1 0 1,0 1-1,-6-24 0,6 33 12,-1 1 0,0-1 0,0 1 0,0 0 1,-1 0-1,1 0 0,-1 0 0,0 0 0,0 0 0,0 1 1,-1 0-1,1-1 0,-1 1 0,0 0 0,1 1 0,-1-1 1,-9-3-1,4 2 7,-1 1 1,0 0 0,0 0-1,1 1 1,-1 1 0,-1-1-1,1 2 1,-18 0 0,27 0-88,1-1 1,-1 1-1,0 0 1,0 0-1,1-1 1,-1 1-1,0 0 1,0 0-1,1 0 1,-1 0-1,0 0 1,0 0-1,1 0 1,-1 1-1,0-1 1,0 0-1,1 0 1,-1 0-1,0 1 1,0-1-1,1 0 1,-1 1-1,1-1 1,-1 1-1,0-1 1,1 1-1,-1-1 1,1 1-1,-1-1 1,1 1-1,-1 0 1,1-1-1,-1 1 1,1-1-1,0 1 1,-1 0-1,1 0 1,0-1-1,0 1 1,-1 0-1,1-1 1,0 1-1,0 0 1,0 0 0,0 0-1,0-1 1,0 1-1,0 0 1,0 0-1,0 0 1,0 24-4564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01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 9268,'0'0'1521,"0"11"-1185,0 8-144,0 4 304,0-8-336,0-4-95,0-7 127,0-23-513,0-11-31,0 7-352,0 0-64,0 16-1425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02.0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 11029,'0'-36'3087,"0"34"-2273,9 4-345,-7 0-445,0-1 0,0 1-1,0 0 1,0 0 0,0 0 0,0 0 0,-1 0 0,1 0-1,0 1 1,-1-1 0,0 0 0,0 1 0,0-1-1,0 1 1,0 0 0,0-1 0,0 4 0,8 54 728,-8-44-540,15 474 967,-16-384-1126,1-90-92,-1 0-1,-1-1 1,0 1-1,-1-1 1,0 0-1,-2 1 1,1-1-1,-2 0 1,-8 19-1,0 3-820,9-25-1323,6-32 987,1-1 1051,1 1 0,1 0 0,1 1 0,1-1 0,1 1 0,0 0 0,2 1 0,22-34 0,-19 32 164,2 1 0,1 1-1,0 0 1,1 1 0,1 0-1,0 2 1,29-19 0,-39 29 35,0 0 1,0 1-1,1 0 1,-1 1-1,1 0 0,0 0 1,0 1-1,0 0 1,12-1-1,-18 3-35,0 0 0,0 0 1,0 0-1,0 0 0,1 1 0,-1-1 1,0 1-1,0 0 0,0 0 0,0 0 1,0 0-1,-1 1 0,1-1 0,0 1 0,0-1 1,-1 1-1,1 0 0,-1 0 0,0 0 1,0 1-1,1-1 0,-1 0 0,-1 1 1,1-1-1,0 1 0,-1 0 0,1 0 1,1 5-1,2 8 41,-1 0 1,0 0 0,-2 1-1,0-1 1,0 1 0,-2 23-1,6 51-60,-6-88-139,1 0 0,-1-1 0,1 1 0,0 0 0,0-1-1,0 1 1,0-1 0,1 1 0,-1-1 0,1 0 0,0 1 0,-1-1 0,1 0 0,4 3 0,9 1-3132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02.3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2 11829,'-1'0'25,"1"0"-1,0-1 0,-1 1 1,1 0-1,-1 0 0,1 0 0,0 0 1,-1-1-1,1 1 0,-1 0 1,1 0-1,0 0 0,-1 0 1,1 0-1,-1 0 0,1 0 0,-1 0 1,1 0-1,0 0 0,-1 1 1,1-1-1,-1 0 0,1 0 0,0 0 1,-1 0-1,1 1 0,-1-1 1,1 0-1,0 0 0,-1 1 1,1-1-1,0 0 0,0 0 0,-1 1 1,1-1-1,0 0 0,0 1 1,-1-1-1,1 0 0,0 1 1,0-1-1,0 1 0,0-1 0,-1 0 1,1 1-1,0 0 0,-5 11 149,0-1 0,0 1-1,1 0 1,0 1 0,2-1-1,-3 14 1,-2 9 78,3-12 32,1-1 0,1 1 0,1 40 1,2-36-276,-1-25-11,0 0-1,0-1 0,1 1 0,-1 0 0,1-1 0,-1 1 0,1 0 0,0-1 0,-1 1 0,1-1 0,0 1 0,0-1 0,0 1 0,0-1 1,0 0-1,1 0 0,-1 0 0,0 1 0,1-1 0,-1 0 0,0 0 0,1-1 0,-1 1 0,1 0 0,0 0 0,-1-1 0,1 1 1,0-1-1,-1 1 0,1-1 0,3 0 0,7 2-138,1-1 0,0 0 0,17-1 1,-14-1-84,-11 2 162,-1-1 1,0-1-1,1 1 0,-1 0 1,0-1-1,1 0 1,-1 0-1,0 0 1,0-1-1,0 1 1,0-1-1,0 0 0,0 0 1,0 0-1,-1-1 1,4-2-1,-3 1 32,-2 0-1,1 0 1,0 0-1,-1 0 0,0 0 1,0 0-1,0-1 1,0 1-1,-1-1 1,1 1-1,-1-1 1,-1 1-1,1-1 1,0-7-1,1-25 143,-4-71-1,1 105-90,1 0 0,-1 0 0,0 0 0,1 1 0,-1-1 0,-1 0 0,1 1-1,0-1 1,-1 1 0,1 0 0,-1-1 0,0 1 0,1 0 0,-1 0-1,0 0 1,-1 0 0,1 0 0,0 0 0,0 1 0,-1-1 0,1 1 0,-1 0-1,1-1 1,-1 1 0,0 0 0,0 1 0,1-1 0,-1 0 0,0 1-1,0-1 1,0 1 0,1 0 0,-1 0 0,0 0 0,0 1 0,0-1 0,-4 2-1,6 24-4012,1-4-2074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02.7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1 35 10741</inkml:trace>
  <inkml:trace contextRef="#ctx0" brushRef="#br0" timeOffset="1">1 35 10741,'451'29'1283,"-361"-24"921,-90-2-1679,0 187 1559,0-187-2087,0-1 1,0 1-1,1 0 0,-1-1 0,1 1 0,-1-1 1,1 0-1,0 1 0,0-1 0,0 0 1,0 1-1,0-1 0,0 0 0,1 0 1,-1 0-1,1 0 0,-1 0 0,1 0 1,0 0-1,0-1 0,0 1 0,0 0 1,0-1-1,0 0 0,0 1 0,0-1 0,1 0 1,-1 0-1,0 0 0,1-1 0,2 1 1,8 2-261,1-1 0,-1-1 1,1 0-1,23-2 0,-13 1-405,-18 0 546,0-1 0,0 1 1,-1-1-1,1 0 1,0 0-1,0-1 0,-1 1 1,1-1-1,-1-1 0,1 1 1,-1-1-1,0 0 0,0 0 1,0 0-1,0-1 0,-1 0 1,0 0-1,1 0 0,-1 0 1,-1-1-1,1 1 0,-1-1 1,1 0-1,-1 0 0,-1 0 1,1-1-1,-1 1 0,0-1 1,0 1-1,1-8 1,3-16 523,0-1 0,-2 0 1,-2 0-1,-1-49 1,-1 60 1836,0 25-2095,0 321-968,-1-326 736,1 0 0,0 0 1,0-1-1,0 1 0,0 0 1,0 0-1,0 0 0,1 0 1,-1 0-1,0-1 0,0 1 1,1 0-1,-1 0 0,0 0 1,1-1-1,-1 1 0,1 0 1,-1 0-1,1-1 0,0 2 1,25 4-2827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03.3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46 12678,'-1'0'22,"1"-1"-1,0 1 1,0 0 0,0 0 0,-1-1-1,1 1 1,0 0 0,0-1 0,0 1-1,0 0 1,0 0 0,0-1 0,0 1 0,-1 0-1,1-1 1,0 1 0,0 0 0,0-1-1,0 1 1,0 0 0,0-1 0,1 1-1,-1 0 1,0-1 0,0 1 0,0 0 0,0 0-1,0-1 1,0 1 0,0 0 0,1-1-1,-1 1 1,0 0 0,0 0 0,0 0-1,1-1 1,-1 1 0,0 0 0,0 0-1,1-1 1,-1 1 0,0 0 0,0 0 0,1 0-1,-1 0 1,0 0 0,1-1 0,24-2 158,30 11-253,-49-5 80,0-1 0,0 1 1,-1 1-1,1-1 0,-1 1 0,0 0 0,0 0 0,-1 1 0,1-1 0,-1 1 0,0 0 0,0 0 0,-1 0 0,1 1 0,-1-1 0,0 1 0,-1 0 0,1 0 0,-1 0 1,-1 0-1,3 9 0,1 12 10,-2 0 0,0 0 0,-2 43 1,-1-64-27,0 15 47,0 11-1341,0-49 533,0-11 661,-1 16 50,1-1-1,0 1 0,4-23 1,-3 31 56,0 0 1,0 0 0,1 0-1,-1 1 1,1-1 0,0 0-1,0 1 1,0-1 0,0 1-1,1 0 1,-1 0 0,1 0-1,0 0 1,0 0 0,0 1-1,4-3 1,30-16 75,2 1-1,0 3 1,1 1-1,79-21 1,-42 14-30,-31 7-12,-29 9 113,1 1 1,-1 0 0,1 1-1,0 1 1,27-2 784,-50 6-510,-14 1-197,-1 0 0,1 2 0,0 0 0,0 1 0,-22 7 0,31-8-146,0 1 0,0 0 0,1 1 1,-1-1-1,1 2 0,0-1 0,1 2 0,-1-1 1,1 1-1,0 0 0,-9 12 0,14-14-78,0 0 1,0 1-1,1-1 0,0 1 0,0 0 0,0 0 0,1 0 1,0 0-1,0 0 0,0 0 0,1 0 0,0 0 1,1 11-1,-1-1-85,1-13 37,-1 0 0,0-1-1,1 1 1,-1-1 0,1 1-1,0-1 1,0 1 0,0-1-1,0 1 1,0-1 0,0 0 0,1 0-1,-1 1 1,1-1 0,0 0-1,-1 0 1,1-1 0,0 1 0,4 3-1,53 27-795,-46-26 707,-1 0-1,0 1 1,14 10-1,-23-15 138,-1-1-1,0 1 0,1 0 0,-1 1 0,0-1 0,-1 0 0,1 1 0,0-1 0,-1 1 0,1-1 0,-1 1 1,0 0-1,0-1 0,0 1 0,0 0 0,0 0 0,-1 0 0,1 0 0,-1 4 0,0-6 15,0 1-1,0-1 0,0 0 0,0 0 1,-1 0-1,1 0 0,0 0 0,-1 0 0,1 0 1,-1 0-1,1 0 0,-1 0 0,1-1 1,-1 1-1,0 0 0,0 0 0,1 0 1,-1-1-1,0 1 0,0 0 0,0-1 1,0 1-1,0-1 0,1 1 0,-1-1 0,0 1 1,0-1-1,0 0 0,-1 1 0,1-1 1,0 0-1,0 0 0,-1 0 0,-47 1 181,27-2-192,-15 1-656,0-1 1,0-2-1,-42-9 0,8-6-4226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04.1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180 251 12134,'-24'0'81,"12"-1"75,0 1 0,-1 1 0,1 0 0,-18 3 0,27-3-105,-1 1-1,0-1 1,1 0-1,-1 1 0,1 0 1,0 0-1,-1 0 1,1 0-1,0 1 0,0-1 1,0 1-1,1-1 1,-1 1-1,1 0 0,-1 0 1,1 1-1,0-1 1,-2 5-1,0 1 8,1 0 0,0 1 0,1-1 0,0 1-1,0 0 1,1 0 0,0 0 0,1 0 0,1 16 0,-1-3 97,0-21-152,0 0 1,1-1-1,-1 1 1,0 0 0,0 0-1,1-1 1,0 1-1,-1-1 1,1 1 0,0 0-1,-1-1 1,1 1-1,0-1 1,0 0-1,0 1 1,0-1 0,1 0-1,-1 1 1,0-1-1,0 0 1,1 0 0,-1 0-1,1 0 1,-1 0-1,1-1 1,-1 1-1,1 0 1,0-1 0,-1 1-1,3 0 1,6 1-9,0-1 1,0 0-1,0 0 1,13-1 0,-9 0 3,27 2-7,3-1-329,-1 0 0,60-9-1,-93 7 202,0-1-1,1 0 0,-1 0 0,0-1 0,0-1 0,-1 0 0,1 0 0,-1-1 1,0 0-1,0 0 0,0-1 0,-1 0 0,0-1 0,0 0 0,8-9 0,-13 10 92,1 1-1,-1 0 0,-1-1 1,1 0-1,-1 1 0,0-1 0,0 0 1,-1 0-1,1 0 0,-1 0 1,-1-1-1,1 1 0,-1 0 1,-1-8-1,1 8 77,-1 1-1,1 0 1,-1 0 0,0 0 0,0 0 0,-1 0 0,0 0-1,0 0 1,0 0 0,0 0 0,-1 1 0,0-1-1,0 1 1,0 0 0,0 0 0,-1 0 0,-4-4 0,-4 0 195,-1 0 1,-1 1 0,1 0 0,-1 1 0,-1 0 0,1 1 0,-24-5-1,6 4 225,0 2 0,0 0 0,-34 2-1,282-4-1189,-176 2 559,-1-1 0,0-2 0,56-17 0,-13-5 28,80-39 0,-161 68 160,-1 0 1,0-1-1,0 1 1,1 0-1,-1 0 1,0 0-1,1 0 1,-1 0-1,0 0 1,1 0-1,-1 0 1,0 0-1,1 0 1,-1 0-1,0 0 1,1 0-1,-1 0 1,0 0-1,1 0 1,-1 0 0,0 0-1,0 0 1,1 0-1,-1 1 1,0-1-1,1 0 1,-1 0-1,0 0 1,0 1-1,1-1 1,-1 0-1,0 0 1,0 1-1,0-1 1,1 0-1,-1 1 1,5 16 154,-5 29 4,0-36-73,-2 313 439,1-304-471,-1 1-1,-2-1 1,0 1-1,-1-1 0,-11 30 1,-50 89 392,47-104-360,2 1-1,1 1 0,2 0 0,-10 41 0,19-47-67,2 1 0,0 59-1,3-86-27,-1 1 3,1 1 0,0-1 0,1 1 0,0-1-1,0 1 1,1 6 0,-1-10-5,0 0 0,0 0 0,1 0 0,-1-1 0,0 1 0,0 0 0,1 0 0,-1-1 0,1 1 0,0-1 0,-1 1-1,1-1 1,0 0 0,0 0 0,0 0 0,0 0 0,0 0 0,0 0 0,4 1 0,17 2-190,2 0 0,-1-1 0,0-2 0,41-2 0,-48 0 83,1 1-28,1-2-1,0-1 1,0 0-1,-1-1 0,0-1 1,0-1-1,0 0 1,22-12-1,-30 13 65,-1 0 0,1-1 0,-2 0 0,1 0 1,-1-1-1,0 0 0,0 0 0,0-1 0,-1 0 0,-1-1 0,1 1 1,-2-1-1,1 0 0,-1-1 0,0 1 0,5-16 0,-7 13 72,0 0 0,-1 0 0,-1-1 0,1 1-1,-2 0 1,0-1 0,0 1 0,-3-14 0,2 19 65,-1-1 1,1 1 0,-1 0 0,-1 0 0,0-1 0,0 1 0,0 1 0,-1-1 0,1 0 0,-2 1 0,1 0 0,-1 0 0,0 0-1,-11-10 1,-6 1 151,0 1-1,0 1 1,-2 1 0,0 1-1,0 1 1,0 1-1,-2 1 1,1 1-1,-39-5 1,-17 2 563,-151 0 0,260 17-2927,53-4 114,18-2-1307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2:45.63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16 4 13126,'-15'-3'304,"23"3"-400,77 0 96,23 19-32,0 7 32,-30 1-32,-24 3 32,-31 1 16,-23-1 32,0 0-32,-8-3-16,-38-1 0,-8-3-16,15-4-480,16-4-1249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04.5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434 191 11253,'-12'-10'391,"0"-1"-1,1 0 1,1-1-1,0 0 1,1 0-1,0-1 1,-12-23-1,17 30-280,1 1 1,-1 0-1,1 1 0,-1-1 0,0 1 0,-1-1 0,1 1 0,-1 1 1,0-1-1,0 1 0,0-1 0,0 1 0,-1 1 0,1-1 1,-1 1-1,0 0 0,0 0 0,0 1 0,0 0 0,0 0 0,-8-1 1,-12 0 94,-1 2 0,1 0 0,-39 5 0,62-4-204,-1-1-1,1 1 1,0-1-1,0 1 0,0 0 1,-1 0-1,1 0 0,0 1 1,0-1-1,0 1 1,1-1-1,-1 1 0,0 0 1,1 0-1,-1 0 1,1 1-1,0-1 0,-1 1 1,1-1-1,0 1 1,1 0-1,-4 5 0,2 0-25,0 1-1,1-1 1,0 0-1,0 1 1,1 0 0,0-1-1,1 17 1,1-20-54,-1-1 0,1 1 0,0 0 0,0 0 0,1 0 0,0-1 0,-1 1 0,1-1 0,1 0 0,-1 1 0,1-1 0,0 0 0,-1 0 0,2 0 0,-1-1 0,0 1 0,1-1 0,0 0 1,0 0-1,8 5 0,9 4-330,0 0 0,1-1 0,24 8 0,-20-9 85,-2 0 77,-9-5-39,0 1 1,-1 1-1,25 15 1,-36-20 242,0 0 0,0 0 1,0 1-1,-1-1 1,1 1-1,-1 0 0,1 0 1,-1 0-1,0 0 1,0 0-1,0 1 1,0-1-1,-1 1 0,1-1 1,-1 1-1,0-1 1,0 1-1,-1 0 0,1 0 1,0 6-1,-1-9 65,0 0 0,0-1 0,-1 1 0,1 0-1,0-1 1,0 1 0,0 0 0,-1-1 0,1 1 0,0 0-1,-1-1 1,1 1 0,-1 0 0,1-1 0,-1 1 0,1-1-1,-1 1 1,1-1 0,-1 1 0,1-1 0,-1 1 0,0-1-1,1 0 1,-1 1 0,0-1 0,1 0 0,-1 0 0,0 1-1,1-1 1,-2 0 0,-27 3 235,17-2-102,-208 6 90,217-7-356,1 1 1,0-1-1,-1 0 0,1 0 0,0 0 1,-1 0-1,1 0 0,0-1 0,-1 1 1,1 0-1,0-1 0,-1 0 0,1 0 1,0 0-1,0 0 0,0 0 0,0 0 0,0 0 1,0-1-1,0 1 0,0-1 0,0 1 1,1-1-1,-1 0 0,0 1 0,1-1 1,0 0-1,-2-3 0,-1-24-5406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04.8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 10213,'0'-11'4050,"0"30"-3938,0 30 976,8 4-448,8 8 81,-16 0-49,7 0-368,-7 3-80,0-7-208,0 4 64,0-12-80,0-11-320,0-7-528,0-12-1361,0-12-496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05.2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4 157 11877,'-1'-5'460,"1"4"-428,-1 0 0,1 0-1,0 0 1,-1 0-1,1 0 1,0 0-1,0 0 1,0 0-1,0 0 1,0 0 0,0 0-1,0 0 1,0 0-1,0-1 1,0 1-1,1 0 1,-1 0-1,0 0 1,1 0-1,-1 1 1,1-1 0,-1 0-1,1 0 1,0 0-1,-1 0 1,1 0-1,0 1 1,-1-1-1,1 0 1,0 0 0,0 1-1,0-1 1,0 1-1,0-1 1,0 1-1,1-1 1,122-16-70,0 6 1,132 5 0,-254 5 34,0 1 1,0 0 0,0 0-1,1 0 1,-1 0-1,0 0 1,0 0 0,0 1-1,0-1 1,0 1 0,0 0-1,0-1 1,0 1-1,0 0 1,0 0 0,0 0-1,0 0 1,-1 1-1,1-1 1,0 0 0,-1 1-1,1-1 1,-1 1-1,0 0 1,2 1 0,-2 2 23,1 0 1,-1 1 0,0-1 0,0 0-1,-1 1 1,1-1 0,-1 0-1,-1 8 1,0 6 104,1 143 303,2-162-456,-1 1-1,0 0 1,0 0-1,0-1 0,1 1 1,-1-1-1,0 1 1,0-1-1,1 0 1,-1 1-1,0-1 1,1 0-1,-1 0 1,1 0-1,-1 0 1,0 0-1,1 0 0,-1 0 1,2-1-1,0 1-83,3 0-55,-1 1-1,1-1 0,-1 0 1,0-1-1,1 1 0,-1-1 0,0 0 1,1 0-1,-1-1 0,0 0 0,0 0 1,0 0-1,0 0 0,0-1 0,-1 1 1,1-1-1,-1-1 0,0 1 0,0-1 1,0 1-1,0-1 0,0 0 0,-1-1 1,0 1-1,0 0 0,0-1 0,4-8 1,1-3-130,0 0 0,-2 0 0,1-1 0,-2 0 1,0 0-1,-1-1 0,2-24 0,0-71 7561,-6 122-6449,-4 164 57,0 8-3528,4-160-904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05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482 44 10741,'-2'-3'102,"1"1"0,-1-1 0,1 1 1,-1-1-1,0 1 0,0 0 0,0 0 0,0 0 1,0 0-1,0 0 0,0 0 0,-1 0 0,1 1 1,-1-1-1,0 1 0,1 0 0,-1 0 0,0 0 1,0 0-1,1 0 0,-1 0 0,0 1 0,-4-1 1,-11-1 498,-1 1 1,-31 2 0,21-1-301,2 0 35,0 2 0,-1 0 0,-44 11-1,62-11-273,1 1 1,0 0-1,0 0 0,0 1 0,0 0 0,0 0 1,1 1-1,0 0 0,0 1 0,0 0 0,1 0 0,0 1 1,0 0-1,-9 11 0,13-12-63,0 0 0,0 0 1,1 0-1,0 0 0,0 1 0,1-1 0,0 0 1,0 1-1,0-1 0,1 1 0,0 0 0,1 8 1,-1-5-57,0-8-9,1 1 0,-1-1 0,1 0-1,0 0 1,-1 0 0,1 0 0,0 1-1,1-1 1,-1-1 0,0 1 0,0 0-1,1 0 1,-1 0 0,1-1 0,0 1-1,0-1 1,-1 1 0,1-1 0,0 0-1,0 1 1,0-1 0,0 0 0,0 0-1,1-1 1,-1 1 0,0 0-1,0-1 1,0 1 0,1-1 0,-1 0-1,3 0 1,14 3-702,1-1 0,33-2-1,-36 0 136,45-1-2883,0-2-3530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05.9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2 11109,'-2'0'136,"1"-1"1,-1 1-1,0-1 1,0 1-1,0 0 0,0 0 1,0 0-1,1 0 0,-1 0 1,0 1-1,0-1 0,0 0 1,0 1-1,1-1 0,-1 1 1,0 0-1,1 0 1,-4 1-1,3 1-16,0 0 1,0 0 0,0-1-1,1 1 1,-1 0-1,1 0 1,-1 1-1,1-1 1,-1 6-1,-6 18 468,2 1-1,1 1 0,-2 52 0,8 92-50,1-70-397,-2-90-197,1 0 1,1-1-1,0 1 1,1 0-1,0-1 1,1 1-1,0-1 1,1 0-1,1-1 1,0 1-1,0-1 1,1 0-1,14 17 1,-14-20-314,0 0 0,0-1 0,0 0 0,1-1 0,0 0 0,0 0 0,1 0 0,0-1 0,0 0 1,0-1-1,0 0 0,1-1 0,0 1 0,-1-2 0,1 0 0,0 0 0,0 0 0,11-1 0,26-1-3143,-1 0-2013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06.3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49 126 6611,'0'-72'8716,"-2"75"-7409,2-1-1272,-8 15 154,0 1 0,2 1 0,0-1 0,1 1 0,1 0 0,1 0 1,-2 23-1,4-10-140,1 38 13,0-68-64,0 1 0,1 0 0,-1-1 0,1 1 0,0 0 0,-1-1 0,1 1 0,1-1 0,-1 1 0,0-1 0,1 0 0,-1 1 0,1-1 0,-1 0 0,1 0 0,0 0 0,0 0 0,0-1 0,0 1 0,5 2 0,7 1-138,1-1-1,-1 0 1,1-1-1,0-1 1,0 0-1,0-1 1,0-1 0,28-2-1,9 0-681,-40 3 676,-1-2 1,1 0 0,0 0 0,-1-1-1,1-1 1,-1 0 0,0 0 0,0-1-1,0-1 1,0 0 0,-1 0 0,0-1-1,0 0 1,0-1 0,-1 0 0,0 0-1,14-16 1,-14 14 149,0 0 1,0-1-1,-2 0 0,1-1 0,-1 1 0,0-1 1,-1-1-1,-1 1 0,0-1 0,0 0 1,-1 0-1,-1 0 0,0-1 0,0 0 0,-2 1 1,1-1-1,-2 0 0,0-14 0,0-51 4097,-1 85-3685,-24 172-238,-2 194 0,24 188-377,5-309 165,-2-238 24,0 1 1,-1 0 0,-1 0-1,-5 24 1,6-35 8,-1 0 1,1 0 0,-1 0-1,0 0 1,0 0-1,0-1 1,0 1-1,-1-1 1,0 1 0,1-1-1,-1 0 1,0 0-1,-1 0 1,1-1-1,0 1 1,-1-1-1,1 1 1,-1-1 0,0 0-1,-4 1 1,4-1-11,0 0 1,-1 0 0,1-1-1,-1 1 1,1-1 0,-1 0-1,1-1 1,-1 1 0,0-1-1,1 0 1,-1 0 0,0 0-1,1 0 1,-1-1 0,1 0-1,-1 0 1,1 0 0,-1-1-1,1 1 1,-1-1 0,1 0-1,0-1 1,0 1-1,0-1 1,1 1 0,-1-1-1,0 0 1,1 0 0,0-1-1,0 1 1,0-1 0,0 0-1,-3-4 1,-1-6-27,1 1 0,1-1 0,0 0-1,0-1 1,2 1 0,0-1 0,0 1 0,1-1 0,1-19 0,-1-14-186,8-83 0,-4 115 48,1-1 0,1 0 0,0 1 0,1 0-1,1 0 1,1 0 0,0 0 0,11-17-1,43-51-1536,-5 19-1207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06.7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23 10181,'-15'-11'5394,"69"11"-4642,23 0-303,40 0-257,14 0-112,24 0-80,-8-8-48,-8 4-801,-38 4-991,-39 0-546,-39 0-3104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07.0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8 8020,'-8'-8'6979,"82"44"-6172,-5-5-638,-1 4 1,105 72-1,-168-103-166,0 0-1,0 0 1,0 1-1,-1-1 1,1 1-1,-1 0 1,-1 0-1,1 0 1,-1 1-1,0-1 1,0 1-1,4 12 0,-4-4-65,0 1-1,-2-1 1,1 1-1,-2 23 1,0-34-3,-1-1 0,1 1 0,-1 0 0,0 0 1,0-1-1,0 1 0,0 0 0,0-1 0,-1 1 0,0-1 1,0 0-1,0 1 0,0-1 0,0 0 0,-1 0 0,1 0 1,-1-1-1,0 1 0,0-1 0,0 1 0,0-1 1,-3 2-1,-9 4-475,0 0 0,-1-1 0,-28 8 1,24-8-252,-73 24-4429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07.4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4 13958,'-23'-3'176,"15"3"1489,8 34-1505,0 15 240,0 8-111,0 4 223,0 7-320,0-3-112,0 0-64,0-1-16,0-14-928,0-5-1089,0-18-513,-7-12-1551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08.2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90 11349,'-1'-6'224,"1"5"-198,-1 0 0,1 0 0,0 0 0,0 0 0,-1 0 0,1 0 0,0-1 0,0 1 0,0 0 0,0 0 0,1 0 0,-1 0 0,0 0 0,0 0 0,1 0 0,-1 0 0,1 0 0,-1 0 0,1 0 0,-1 0 0,1 0 0,0 0 0,-1 0 0,1 0 0,0 0 0,0 0 1,-1 1-1,1-1 0,0 0 0,0 1 0,1-2 0,27-6 125,0 1 1,0 1-1,0 1 0,49-1 1,-27 1-61,50-5 129,183 6 0,-279 4-214,1 0 0,-1 1-1,0 0 1,1 0-1,-1 0 1,0 1 0,0 0-1,0 0 1,0 0-1,0 1 1,0-1 0,0 1-1,-1 0 1,1 1 0,-1-1-1,0 1 1,0 0-1,4 5 1,-4-3-7,0 1 0,-1-1-1,0 1 1,0 0 0,0 0 0,-1 0-1,0 0 1,0 0 0,-1 1 0,0-1-1,0 1 1,-1 12 0,0-6 2,0-4-13,0 1-1,0-1 1,-1 1-1,-3 12 1,2-19 7,1 1 1,-1-1-1,0 0 1,0 0 0,0 0-1,-1 0 1,1 0 0,-1 0-1,0 0 1,0-1-1,0 0 1,-1 0 0,-3 3-1,-16 11-3,-1-1-1,0-2 1,-1 0 0,-1-2-1,-36 13 1,-140 32-99,186-54 91,0 0 0,0-1 0,-22-1 0,58-23 67,-4 13-54,1 2 0,0 0 0,0 1 1,0 1-1,0 0 0,29-3 1,1 2 31,68 2 1,-113 4-24,1 1 0,-1 0 1,1-1-1,-1 1 1,1 0-1,-1 1 0,0-1 1,0 0-1,1 1 1,-1-1-1,0 1 0,0 0 1,0 0-1,-1 0 0,1 0 1,0 0-1,-1 0 1,1 0-1,-1 0 0,0 1 1,0-1-1,0 0 1,2 5-1,20 65 60,-22-70-64,0 6-4,2 0 0,-1-1 0,1 0 0,0 1 0,0-1 0,1-1-1,0 1 1,0 0 0,1-1 0,0 0 0,7 8 0,-7-10-44,0 0 0,0-1-1,0 1 1,0-1 0,1 0-1,0-1 1,-1 0 0,1 1-1,0-2 1,0 1 0,0-1-1,0 0 1,0 0 0,0 0 0,9-1-1,8-1-133,0 0 0,1-1 0,-1-1 0,-1-2 0,1 0 0,-1-1 0,1-2 0,-2 0 0,1-1-1,-1-1 1,33-22 0,-28 16-113,0-1 0,-1-2 0,0-1 0,32-33 0,-50 44 392,1 0 0,-1-1-1,0 1 1,-1-1 0,0-1 0,-1 1 0,0-1 0,-1 0 0,0 0 0,0 0 0,-1-1 0,-1 1 0,0-1 0,-1 0 0,1-13 0,-2 17 222,-4-8 1352,-22 13-882,4 3-703,1 0 0,-1 2 0,1 0 0,0 2 0,-33 8 0,47-9-33,-1 0 0,0 0 0,1 1-1,0 0 1,0 0 0,0 1 0,1-1-1,-1 1 1,1 1 0,0 0 0,1-1-1,-1 2 1,1-1 0,0 1 0,1-1-1,-1 1 1,2 0 0,-7 15 0,6-9-24,0 0-1,1 1 1,1-1 0,0 1 0,1 0 0,0 0-1,1 0 1,3 23 0,-2-34-43,-1-1 1,1 1-1,0-1 0,1 1 1,-1-1-1,0 0 1,1 0-1,-1 1 0,1-1 1,0 0-1,0 0 0,-1 0 1,1-1-1,1 1 0,-1 0 1,0-1-1,0 1 0,0-1 1,1 0-1,-1 0 0,1 0 1,-1 0-1,1 0 0,-1 0 1,1-1-1,0 1 0,4-1 1,13 3-205,0-1 0,34-2 0,-35 0 59,11 0-122,-1 0 1,0-2-1,0-2 1,-1 0-1,1-2 0,50-17 1,-49 12 175,-1-1 1,0-2-1,-2-1 0,50-34 1,-69 43 106,-1-1 0,1 1 0,-1-1 1,0-1-1,-1 1 0,0-1 0,0 0 0,0 0 0,-1-1 1,-1 0-1,1 0 0,-2 0 0,1 0 0,-1-1 0,0 1 1,-1-1-1,0 0 0,-1 0 0,1-13 0,-3 22 31,1-1-1,0 1 0,0 0 1,-1-1-1,1 1 1,-1 0-1,1 0 0,-1 0 1,1-1-1,-1 1 1,0 0-1,0 0 1,1 0-1,-1 0 0,0 0 1,0 0-1,0 0 1,0 0-1,0 1 0,0-1 1,0 0-1,-1 0 1,1 1-1,0-1 0,0 1 1,-1-1-1,1 1 1,0 0-1,0-1 0,-1 1 1,1 0-1,-3 0 1,-53-1 408,40 2-426,-51 0 92,66 0-108,1 0-1,-1 0 1,1 0-1,-1-1 1,1 1-1,0 0 1,0 1 0,0-1-1,-1 0 1,1 0-1,0 0 1,0 1-1,1-1 1,-1 1 0,0-1-1,0 0 1,1 1-1,-1-1 1,1 1-1,-1 0 1,1-1 0,-1 1-1,1-1 1,0 1-1,0 0 1,0-1-1,0 1 1,1 2 0,-2 2-2,1 1 1,1 0-1,-1-1 1,1 1-1,0-1 1,3 8-1,-1-10-3,-1 0-1,1 0 0,0 0 0,0-1 1,0 1-1,1-1 0,-1 0 0,1 0 0,0 0 1,0 0-1,0-1 0,0 1 0,1-1 1,-1 0-1,0 0 0,6 0 0,4 5-60,19 7-123,54 27-449,-81-38 580,0 0 0,-1 1 1,0 0-1,1 0 1,-2 0-1,1 0 0,0 1 1,-1-1-1,0 1 0,0 0 1,4 7-1,-7-10 64,0 0 1,0 0-1,0 0 0,0 0 1,0 0-1,-1 0 0,1 0 1,-1 0-1,1 0 0,-1 0 1,0 0-1,0 0 0,0 0 1,0 0-1,0 0 1,-1 0-1,1 0 0,0 0 1,-1 0-1,0 0 0,1 0 1,-1 0-1,0 0 0,0 0 1,0 0-1,0 0 0,0-1 1,-1 1-1,1-1 0,0 1 1,-1-1-1,1 1 1,-1-1-1,0 0 0,1 1 1,-1-1-1,0 0 0,0 0 1,-2 1-1,-9 2 75,1 1 0,0-2 0,-1 0 0,0 0 0,-14 0 0,12-1-116,-34 4-450,-72-3 0,101-3-495,2 0-1873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5:28.55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287 172 8100,'0'-75'3588,"1"73"-3547,-1 0 0,1 1 0,-1-1 0,1 0 0,0 1 0,0-1 0,0 1 0,0-1 0,0 1 0,0 0 0,0-1-1,0 1 1,0 0 0,1 0 0,-1-1 0,1 1 0,-1 0 0,1 0 0,-1 1 0,1-1 0,-1 0 0,1 0 0,0 1 0,-1-1 0,1 1 0,0 0 0,-1-1 0,1 1 0,2 0 0,7-3 131,39-12 155,1 3 1,0 2-1,67-5 1,165 6 283,-274 9-604,1 0 1,-1 1 0,0 0 0,0 0 0,1 1-1,-1 1 1,0-1 0,0 1 0,9 5 0,-12-4-5,-1-1 1,1 1 0,-1 0 0,0 0-1,-1 0 1,1 0 0,-1 1-1,0 0 1,0 0 0,0 0-1,-1 1 1,1-1 0,-1 1-1,3 9 1,0 6 8,-2 1 0,0 0-1,-1 0 1,-1 0 0,-1 0 0,-1 0-1,-4 37 1,3-56-10,0 5 1,0 0-1,-1-1 1,0 1-1,0 0 1,-1-1 0,0 1-1,-1-1 1,1 0-1,-1 0 1,-1 0 0,1-1-1,-1 1 1,0-1-1,-12 11 1,-7 4 9,-1-1 0,-41 25-1,48-33-8,-19 11 16,-1-2 0,-1-1 0,0-2 0,-1-2 0,-1-2 0,-73 16 0,36-16-157,-1-4 1,-141 0-1,186-10-154,-54-2-1945,55-8-666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2:45.97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318 49 12774,'12'-8'34,"0"2"1,0 0-1,1 0 0,0 1 0,0 1 1,1 0-1,-1 1 0,1 1 1,-1 0-1,1 0 0,0 1 1,0 1-1,0 1 0,15 2 1,-28-3-34,1 1 0,-1 0-1,0 0 1,1 0 0,-1 0 0,0 0 0,0 0 0,1 0 0,-1 0-1,0 0 1,0 1 0,0-1 0,-1 0 0,1 1 0,0-1 0,0 1 0,-1-1-1,1 1 1,-1-1 0,1 1 0,-1-1 0,0 1 0,1 0 0,-1-1 0,0 1-1,0-1 1,0 1 0,-1 0 0,1-1 0,0 1 0,-1 2 0,1 1 1,-1 0 0,1 1 0,-1-1 0,0 0 0,-1 0 0,1 1 0,-1-1 0,0 0 0,0-1 0,-4 6 0,-5 2 3,-1-1 0,0 0 0,-1 0-1,0-1 1,-19 10 0,16-10-10,0 0-1,1 1 1,1 1 0,-21 21 0,32-30-55,1 0 0,0 1 0,0 0 0,0-1 0,0 1 0,1 0 0,-1 0 0,1 0 0,0 0 0,0 0-1,0 0 1,1 0 0,0 1 0,0-1 0,0 0 0,0 5 0,0-1-258,0-8 295,0 1 0,0 0 1,0-1-1,0 1 0,0-1 1,0 1-1,1 0 0,-1-1 0,0 1 1,0-1-1,0 1 0,0 0 1,1-1-1,-1 1 0,0-1 0,1 1 1,-1-1-1,0 1 0,1-1 1,-1 1-1,0-1 0,1 0 0,-1 1 1,1-1-1,-1 0 0,1 1 1,-1-1-1,1 0 0,-1 1 0,1-1 1,0 0-1,-1 0 0,1 0 1,0 1-1,19 4-211,0 0 1,1-2 0,-1 0-1,25 0 1,-16-1 139,-1 1 0,37 8 0,-63-10 162,0-1 1,0 1-1,0 0 0,0 0 1,0 0-1,-1 0 0,1 0 1,0 0-1,0 0 0,-1 1 0,1-1 1,-1 1-1,1-1 0,-1 1 1,1-1-1,-1 1 0,0 0 0,0 0 1,0 0-1,0 0 0,0 0 1,-1-1-1,1 2 0,0-1 1,-1 0-1,1 0 0,-1 0 0,0 0 1,0 0-1,0 0 0,0 0 1,0 0-1,0 1 0,-1-1 1,1 0-1,-1 0 0,1 0 0,-1 0 1,0 0-1,0 0 0,0 0 1,0-1-1,0 1 0,-3 3 1,-9 5 52,-2-2 0,1 0 0,-1 0 0,-1-2 0,1 0 0,-1 0 0,-25 4 0,-7 4-57,-253 78-1230,185-55-1352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09.2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1 429 2065,'9'-18'12169,"-4"32"-9435,-4-9-2878,11 73 1241,-11-62-1025,1-1 0,0-1 0,1 1 0,0 0 1,7 16-1,-8-26-95,0-1 1,1 1 0,0-1 0,-1 0 0,1 0 0,0 0 0,1-1-1,-1 1 1,1-1 0,0 1 0,0-1 0,0 0 0,0-1-1,0 1 1,0-1 0,1 0 0,-1 0 0,1 0 0,0 0-1,6 0 1,0 1-271,-1-1 0,1-1 0,-1 0 0,1-1 0,-1 0 0,21-2 0,-26 1 173,1 0 0,-1 0 0,1-1 0,-1 1 0,0-1 0,1 0-1,-1-1 1,0 1 0,0-1 0,-1 0 0,1-1 0,-1 1 0,6-6 0,3-7-90,-2 0-1,0-1 1,0 0 0,-2-1 0,0 0 0,10-32 0,7-13-91,-24 57 518,1 1 0,-1-1-1,0 0 1,0 0 0,-1 0-1,0 0 1,0 0-1,0 0 1,-1-11 1438,1 17-1640,-1 0 1,1 1-1,-1-1 1,0 0-1,1 0 1,-1 0-1,1 1 1,-1-1-1,0 0 1,1 1 0,-1-1-1,1 0 1,-1 0-1,0 1 1,0-1-1,1 1 1,-1-1-1,0 0 1,0 1-1,1-1 1,-1 1-1,0-1 1,0 1-1,0-1 1,0 0 0,1 1-1,-1-1 1,0 1-1,0-1 1,0 1-1,0-1 1,0 1-1,-1 22 173,1-15-51,-2 67 648,0-36-643,2 0 0,5 49 1,-4-84-221,0-1 1,0 1 0,0-1 0,1 1 0,-1-1-1,1 0 1,0 0 0,0 0 0,0 0 0,0 0-1,0 0 1,1-1 0,-1 1 0,1-1 0,0 1 0,0-1-1,0 0 1,0 0 0,0-1 0,0 1 0,0 0-1,1-1 1,-1 0 0,1 0 0,-1 0 0,1 0-1,-1-1 1,1 1 0,-1-1 0,1 0 0,4 0-1,2 0 1,-1 0 0,0 0 0,1-1 0,-1-1 0,0 0-1,1 0 1,-1 0 0,0-1 0,-1-1 0,1 0 0,10-5-1,-6-1 58,0-1 0,-1 1 0,-1-2 0,1 0-1,-2 0 1,0-1 0,0 0 0,-1-1-1,-1 0 1,10-22 0,0-6 2,-2-2-1,16-64 1,-25 68 409,-1-1-1,-3 1 1,-2-75-1,-1 67 705,-1 46-1048,1-1-1,-1 1 0,1 0 1,-1 0-1,0-1 1,0 1-1,0 0 0,-1 0 1,1 0-1,0 0 1,-1 0-1,1 0 0,-1 0 1,0 1-1,0-1 1,0 1-1,1-1 0,-5-2 1,4 3-18,1 0 0,-1 0 0,1 0 0,-1 0 0,0 1 0,0-1 0,1 0 1,-1 1-1,0-1 0,0 1 0,0 0 0,0-1 0,0 1 0,1 0 0,-1 0 0,0 0 1,0 0-1,0 1 0,0-1 0,0 1 0,1-1 0,-1 1 0,0-1 0,0 1 0,1 0 0,-4 1 1,0 3-15,1 1 1,-1-1-1,1 1 1,0 0-1,1 0 1,-1 0 0,1 1-1,1-1 1,-1 1-1,1-1 1,-3 14-1,0 6 52,-5 50 0,8 80-27,3-92-40,-1-57-3,0 0 1,0 0-1,1 0 0,0 0 1,1 0-1,0 0 1,0 0-1,0-1 0,1 1 1,-1-1-1,2 1 1,-1-1-1,1 0 0,8 10 1,-6-9-18,1-1 1,0 0-1,1 0 1,-1-1-1,1 1 1,0-2-1,0 1 1,1-1-1,-1-1 1,16 5-1,-6-3-197,0 0 0,0-2 0,0 0 0,1-2 0,20 0 0,-31 0 77,-1-1 0,1-1-1,-1 0 1,1 0 0,-1 0-1,1-1 1,-1 0 0,0 0-1,0-1 1,0 0 0,0-1-1,0 1 1,0-1 0,8-7-1,-2-4 26,0 0-1,-2 0 0,0-1 1,-1 0-1,0-1 0,-1-1 1,-1 1-1,-1-1 0,0-1 1,-2 1-1,0-1 0,3-26 1,1-24 734,-4-1 0,-3-72 0,-2 109 41,0 33-627,0 0-1,0 0 0,0 0 1,0 0-1,0-1 1,0 1-1,0 0 1,1 0-1,-1 0 1,0 0-1,0 0 0,0-1 1,0 1-1,0 0 1,-1 0-1,1 0 1,0 0-1,0-1 0,0 1 1,0 0-1,0 0 1,0 0-1,0 0 1,0 0-1,0 0 0,0-1 1,0 1-1,0 0 1,0 0-1,-1 0 1,1 0-1,0 0 0,0 0 1,0 0-1,0 0 1,0 0-1,0-1 1,-1 1-1,1 0 0,0 0 1,0 0-1,0 0 1,0 0-1,0 0 1,-1 0-1,1 0 1,0 0-1,0 0 0,0 0 1,0 0-1,0 0 1,-1 0-1,1 0 1,0 0-1,0 0 0,0 0 1,0 0-1,0 1 1,-1-1-1,1 0 1,0 0-1,0 0 0,0 0 1,-12 12 296,-8 19-501,11-6 257,0 0-1,2 0 1,2 1-1,0 0 1,-2 42-1,6 139 232,4-100-338,-3-98 16,-1 10 11,1 1 0,1-1 1,1 0-1,1 1 0,6 23 0,-7-37-18,0-1-1,0 0 1,1 0-1,-1 0 1,1 0 0,0 0-1,1-1 1,-1 1-1,1-1 1,0 0 0,0 0-1,0 0 1,0 0-1,1-1 1,0 0 0,-1 0-1,1 0 1,0-1-1,1 1 1,-1-1 0,0 0-1,1-1 1,7 2-1,1 0-436,-1-1 0,1 0 0,0-1 0,0 0 1,0-1-1,0-1 0,-1 0 0,1-1 0,0-1 0,-1 0 0,21-7 0,20-27-3221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09.6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35 12086,'-15'0'2593,"92"0"-2529,32 0 128,22 0-192,-15-4-801,-7-27-2528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10.3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217 1 11733,'-15'0'96,"7"0"977,-7 0-305,-1 19-448,-7 11 209,-8 12 415,0 4-256,-8 7-303,16 8 15,8 7-160,15-3-128,0-5-80,0-3-32,62-11 0,15-8-272,8-8-1249,0-11-656,-7-11-1905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10.9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1 5843,'0'57'9403,"0"148"-7969,-1-186-1438,-1 1 1,0-1 0,-1 0 0,-1-1 0,-12 34 0,-10 6-2532,18-48 313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11.3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14 107 3169,'-2'-2'444,"1"0"0,-1 0-1,1 0 1,0 0-1,0 0 1,0 0 0,0-1-1,0 1 1,0 0 0,1-1-1,-1 1 1,1 0-1,0-1 1,-1 1 0,1-1-1,0 1 1,0 0-1,1-5 1,0 5-317,0 0 1,0 1-1,0-1 1,0 0-1,1 0 1,-1 0-1,0 1 1,1-1-1,-1 1 1,1-1-1,-1 1 0,1 0 1,0-1-1,0 1 1,-1 0-1,1 0 1,2 0-1,11-4-272,-1 0-1,1 1 0,-1 1 0,30-2 1,-30 3 603,215-7-438,-194 9-13,-34 1-8,0-1 0,1 0 0,-1 0-1,1 1 1,-1-1 0,0 1 0,1 0 0,-1-1 0,0 1 0,0 0 0,1 0-1,-1-1 1,0 1 0,0 0 0,0 0 0,0 0 0,0 1 0,0-1 0,0 0 0,-1 0-1,1 0 1,0 1 0,-1-1 0,1 0 0,-1 1 0,1-1 0,-1 0 0,1 1-1,-1-1 1,0 1 0,0-1 0,0 2 0,2 57 7,-3-44-2,1-12-3,-1-1 0,0 1-1,0 0 1,0 0 0,0-1-1,-1 1 1,1-1 0,-1 1 0,0-1-1,0 0 1,-1 0 0,1 0-1,0 0 1,-1 0 0,0 0 0,0-1-1,0 1 1,0-1 0,0 0-1,0 0 1,-1 0 0,1 0-1,0-1 1,-6 2 0,-12 6 32,-1-1 1,-41 8-1,47-12-4,-14 1-5,-11 5-931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12.0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442 5 6883,'-1'-1'157,"-1"0"0,0 1 0,1-1 0,-1 1-1,0-1 1,0 1 0,1 0 0,-1 0 0,0 0 0,0 0 0,1 0 0,-1 0-1,0 0 1,0 0 0,1 1 0,-1-1 0,0 1 0,1-1 0,-1 1-1,0 0 1,1 0 0,-1-1 0,1 1 0,-1 0 0,1 1 0,0-1-1,-1 0 1,1 0 0,0 0 0,0 1 0,0-1 0,0 1 0,0-1-1,0 1 1,0-1 0,1 1 0,-2 2 0,-5 11-28,1-1 1,1 1 0,-5 23-1,1-7 270,5-18-387,-57 176 642,52-156-479,3 0-1,0 1 0,-1 63 0,8-82-168,-2 1 0,0-1-1,0 1 1,-2-1-1,0 0 1,0 0 0,-2 0-1,-8 22 1,1-13-10,-1 1 0,-1-2 0,-1 0 0,-1-1 0,-1-1 0,0 0 0,-2-1 0,-1-1 0,-22 17 0,31-27-80,9-8 38,0 0 0,0 0 0,0 1-1,0-1 1,0 1 0,0 0 0,1-1 0,-1 1 0,0 0 0,1 0 0,0 0 0,-1 0 0,1 0 0,0 0 0,0 0-1,0 0 1,0 1 0,1-1 0,-2 5 0,2-6-223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12.7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5202,'0'78'9265,"0"27"-5951,0 247-6715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13.1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61 10053,'0'-1'30,"1"0"1,-1 0-1,1 0 0,-1 0 1,1 1-1,0-1 1,-1 0-1,1 0 1,0 0-1,-1 1 1,1-1-1,0 0 1,0 1-1,0-1 0,0 1 1,-1-1-1,1 1 1,0-1-1,0 1 1,0 0-1,0 0 1,0-1-1,0 1 1,0 0-1,0 0 0,2 0 1,40-6-30,-24 4 91,45-9 1861,-7 1-2121,0 2 0,67-1-1,-110 9-1439,-5 0-1084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13.4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50 6499,'7'0'1120,"16"0"577,1 0-720,-1-8-401,-8 4-112,1 1-112,7 3 97,8 0-225,8 0-128,-1 0 48,9-8-112,-1 0-32,-7 1-833,0-5-3617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13.9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233 0 11445,'0'0'1233,"31"4"-657,15 19 96,0 7 81,1 8-17,-1 12 321,1 10-561,-16 13-64,-24 18-80,-7 15 16,-7 16-160,-86 7-208,-31 8-16,-23-12-2017,-16-11-3633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2:46.34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4 10789,'0'-4'1969,"62"4"-1873,23 0 32,16 0-112,-1 0-16,-15 0-320,-7 0-1553,-16 0-1841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23.8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0 7716,'1'80'4424,"-3"128"-3635,1-197-768,-1 0 0,-1-1 1,1 1-1,-2-1 0,1 0 1,-2 0-1,1 0 0,-12 17 1,9-14-204,-1 1 1,2 0-1,-8 21 1,13-23-3213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24.9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1053 274 8116,'1'-5'164,"-1"-1"0,0 1 0,0 0 0,-1 0 0,0 0 0,0 0 0,0 0 0,0 0 0,-1 0 0,1 1 0,-1-1 0,-1 0 0,1 1 0,-1-1 0,1 1 0,-1 0 0,0 0 0,-1 0 0,1 0 0,-1 1 0,0-1 0,0 1 0,0 0 0,0 0 0,0 0 0,-8-3 0,-45-32 771,39 25-742,-1 0 0,0 1 0,-1 1 0,-1 1 1,1 0-1,-40-11 0,12 13-6,-1 1-1,0 3 1,-1 2 0,-63 5 0,6 0 98,95-4-278,0 1-1,0 0 1,0 2 0,0-1-1,0 1 1,0 1 0,0 0-1,1 0 1,-1 2 0,1-1-1,0 1 1,1 1 0,-1 0-1,1 0 1,0 1 0,0 1-1,-10 9 1,6-3-10,-1 0-1,2 1 1,0 0 0,-18 29 0,25-34 1,1 0 0,1 0 1,-1 0-1,2 1 0,-1 0 1,2-1-1,-1 1 0,1 0 1,1 0-1,0 17 0,1 316 37,0-337-38,1 0 0,0 0 0,0 0 0,1 0 0,0-1 0,0 1 0,0-1 0,1 1 0,6 10 0,41 54-23,-15-22-110,2 13-82,-22-36 140,0 0 1,25 29-1,-21-32 47,-14-15 28,0-1 1,1 0-1,-1-1 0,1 0 0,1 0 1,-1 0-1,1 0 0,0-1 0,0 0 1,1-1-1,-1 0 0,1 0 0,9 3 1,11-1-7,1-1 1,0-1-1,-1-2 1,1-1-1,47-4 1,6 0 16,-50 4 0,0-2-1,0-1 1,-1-2-1,1-1 1,32-10-1,-4-5 2,-1-2-1,-1-3 0,55-33 0,-86 43 11,-1-2 0,0-1 0,-1-1 0,-1-1 0,-2-1-1,0-1 1,0-1 0,19-29 0,-32 39 78,-1-2 0,-1 0 0,0 0 0,-1 0 0,0 0 0,-2-1 0,1 0 0,3-31 1,-4-5 652,-4-77 0,-1 56-392,0 65-331,0 0 0,-1-1 0,0 2 0,0-1 1,-1 0-1,0 0 0,0 1 0,-1-1 0,0 1 0,0 0 0,-1 0 0,0 1 0,0-1 0,0 1 0,-1 0 0,-7-5 1,-16-15 127,-2 1 1,-35-21-1,45 31-92,20 15-63,-41-29 42,-59-30 0,86 51-67,-1 1-1,0 1 1,0 1-1,-1 0 1,1 1-1,-1 1 0,-31-2 1,-91 4-3422,47 1-1502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33.5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4761 473 9284,'0'-13'-150,"0"11"305,1 0 0,-1-1 0,0 1 0,1-1 0,-1 1 0,0 0-1,-1-1 1,1 1 0,0-1 0,-1 1 0,1 0 0,-1-1 0,0 1-1,0 0 1,0 0 0,0-1 0,0 1 0,0 0 0,-1 0 0,1 0-1,-1 0 1,1 1 0,-1-1 0,0 0 0,-3-2 0,-70-45 1782,47 29-1238,-49-25 0,-22-2-462,-3 4 1,-2 5 0,-1 4 0,-1 5 0,-2 4-1,-197-18 1,-330 17 232,514 25-459,-65 0 90,-211 26 0,105 4 21,-66 10 52,57 22-70,22-4 35,177-39-97,1 5-1,1 5 0,-169 70 1,266-97-42,-213 104 12,191-90-17,2 0 0,0 2 0,1 0 1,0 1-1,1 2 0,-25 31 0,35-37-2,1 1-1,0 0 1,2 1-1,-1 0 1,2 0-1,0 1 1,1 0 0,1 0-1,1 0 1,0 1-1,1-1 1,1 1-1,1 0 1,1 33-1,0 320 11,1-360-6,0 0 1,0-1-1,1 0 0,0 1 1,1-1-1,0 0 1,0 0-1,7 12 0,48 74-87,-4-5-26,-42-69 106,0 1-1,1-2 0,1 0 0,1 0 0,1-2 1,1 0-1,32 28 0,-23-27 3,1 0-1,0-2 1,2-1 0,0-2 0,44 18-1,58 16 14,2-5-1,196 37 1,-271-69-6,171 34-17,322 22-1,503-53-132,-824-15 118,-115-4-17,188-29-1,111-49 1,-347 68 20,17-5-23,-1-4 0,114-46 0,-150 48 62,0-2 0,-2-2 0,0-2 1,-2-2-1,53-46 0,-84 65-7,7-6 11,-1 1 0,0-2 0,-1-1-1,-1 0 1,0-1 0,-2 0 0,0-2-1,13-25 1,-14 17 48,-5 12-15,-1 1 0,0-2 1,-1 1-1,0-1 0,-2 1 1,0-1-1,-1-1 0,1-24 1,-4-33 324,-9-262 669,7 326-958,0 0-1,0 1 1,-1-1-1,-1 1 1,0-1 0,0 1-1,-1 0 1,0 1-1,-13-18 1,-2 1 272,-2 0-1,-25-24 1,25 28-254,-68-85 325,62 71-226,-43-42 0,58 67-141,0 0-1,0 1 1,-1 1-1,-1 0 1,0 1-1,0 1 1,-18-7-1,-13-2-50,0 2 0,-1 3 0,0 1 0,-1 2 0,-58-2 0,71 9-1039,0 2 0,-39 5 0,48 5-1962,3 13-2969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34.16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1 9604,'0'143'5698,"0"97"-8328,-2-225 373,-11-3-1099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34.7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241 20 9973,'-6'-2'237,"5"2"-147,1 0 1,-1 0 0,0 0-1,0 0 1,1 0-1,-1 0 1,0-1 0,0 1-1,1 0 1,-1 0 0,0-1-1,1 1 1,-1 0-1,0-1 1,1 1 0,-1-1-1,1 1 1,-1-1 0,1 1-1,-1-1 1,1 1 0,-1-1-1,1 0 1,-1 1-1,1-1 1,0 0 0,-1 1-1,1-1 1,0-1 0,5 1 13,81-1 105,-25 0-195,88 8 0,-139-5 4,-1 2 0,0-1 0,-1 1-1,1 1 1,0-1 0,-1 1 0,0 1 0,0 0 0,0 0 0,0 0-1,-1 1 1,0 0 0,0 1 0,0-1 0,-1 1 0,0 1-1,-1-1 1,0 1 0,0 0 0,0 0 0,-1 0 0,0 1 0,-1 0-1,0 0 1,0-1 0,-1 2 0,0-1 0,1 18 0,-2 1-12,-1 32 250,-1-57-242,1 0 0,-1 0 0,0 0 0,1 0 0,-1 0 1,0 0-1,-1 0 0,1 0 0,-1 0 0,1-1 0,-1 1 0,0-1 0,0 1 1,0-1-1,-3 3 0,-4 2 46,0-1 0,0 0 0,0-1 0,-1 0 0,0-1 0,0 0 0,-1 0 0,1-1 0,0 0 0,-1-1 0,-11 1 0,-16 0 473,-71-5-1,37 0-362,28 2-127,-80 10-1,103-6-937,0 1 0,1 0 0,-29 13 0,22-7-1996,9-3-2280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35.3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 79 11189,'-1'1'88,"1"-1"0,-1 1 0,0 0 0,1-1 0,-1 1 0,1-1-1,-1 1 1,1 0 0,-1 0 0,1-1 0,-1 1 0,1 0 0,0 0 0,-1-1 0,1 1 0,0 0-1,0 0 1,0 0 0,-1 0 0,1-1 0,0 1 0,0 0 0,0 0 0,0 0 0,1 1 0,-1 35 218,0-26-3,2 1-189,0-1-1,1 0 1,0 0 0,0 0 0,1-1-1,1 1 1,0-1 0,0 0 0,1 0-1,11 13 1,7 17-21,35 37-63,-57-76-36,0 1 1,-1-1 0,1 1 0,0-1-1,0 0 1,0 0 0,0 0 0,0 0-1,0 0 1,0-1 0,1 1 0,-1 0-1,0-1 1,0 0 0,0 1-1,1-1 1,-1 0 0,0 0 0,0-1-1,1 1 1,-1 0 0,2-1 0,6 0 6,-1-1 1,0 1 0,1-2 0,13-5 0,-12 4-12,0-1 1,-1 0-1,0-1 1,0 0-1,0 0 1,-1-1 0,0-1-1,-1 1 1,1-1-1,-1-1 1,-1 0-1,12-16 1,5-11 72,46-49 0,-16 22-13,-37 43-88,1 2 1,39-31-1,-46 40-94,-7 2-1205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38.2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19 544 11973,'-4'8'16,"1"0"0,1 1-1,-1-1 1,1 1-1,1-1 1,-1 1-1,1 0 1,1 0 0,0-1-1,0 1 1,1 0-1,0 0 1,0-1-1,1 1 1,0-1-1,1 1 1,0-1 0,0 0-1,1 0 1,0 0-1,0 0 1,1-1-1,9 13 1,36 26 86,1-1 1,2-3-1,97 59 0,-74-51 196,-22-16-261,2-2-1,1-3 1,1-2 0,1-2-1,1-3 1,2-3 0,89 16-1,-111-29-160,1-2-1,0-1 0,0-3 0,63-6 0,-73-1 117,-1 0 1,0-3-1,-1 0 0,0-2 1,0-1-1,43-27 0,52-22 17,-17 20 18,2 4 0,2 6 0,1 4 0,214-24 1,466 20 738,-648 36-752,0 7 1,0 5 0,142 37-1,-149-23-6,246 87 0,-365-111-9,-1 2-1,0 0 0,0 1 0,22 16 1,-35-22 15,0 1-1,0-1 1,-1 1 0,1 0 0,-1-1-1,0 1 1,0 1 0,0-1 0,0 0-1,-1 1 1,0 0 0,0-1 0,0 1-1,-1 0 1,1 0 0,-1 0 0,0 0 0,-1 0-1,1 8 1,-1 41 140,0-44-205,0-36-28,0 14 53,-1 2 16,1 0 0,0 0 0,0 0 1,1 0-1,0 0 0,1 0 0,0 0 1,0 0-1,1 0 0,1 1 0,0-1 1,0 1-1,10-16 0,0 7 4,0 1 1,0 1-1,2 1 0,0 0 0,1 1 0,0 0 0,31-16 0,-18 13 33,2 2-1,0 1 1,0 1 0,41-9-1,9 4 72,0 4 0,1 4 0,101-1 0,262 9-48,-250 3-44,346 20 47,-189-4-31,1983-1-74,-2160-17 56,422-13-221,604-93 1,-674 44 163,-171 22 26,-324 38 60,4-1-53,-1-1 0,1-2 1,51-16-1,-79 20 45,0-1-1,-1 1 1,1-1 0,-1-1 0,0 0-1,0 0 1,-1 0 0,1-1 0,-1 0 0,0-1-1,-1 0 1,1 0 0,-1 0 0,-1 0-1,0-1 1,0 0 0,0 0 0,6-17 0,37-158 1514,-20 65-824,-22 95-703,0 6-125,0-1 0,-2 0 0,0 0 1,-1 0-1,-1-1 0,-1 1 0,-2-34 0,-5 32-3516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39.30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8 8404,'0'0'95,"0"-1"0,0 1 1,0-1-1,-1 1 0,1 0 1,0-1-1,0 1 0,-1-1 1,1 1-1,0 0 0,-1-1 1,1 1-1,-1 0 0,1-1 0,0 1 1,-1 0-1,1 0 0,-1-1 1,1 1-1,-1 0 0,1 0 1,-1 0-1,1 0 0,0-1 0,-1 1 1,1 0-1,-1 0 0,1 0 1,-1 0-1,1 0 0,-1 0 1,1 1-1,-1-1 0,1 0 1,-1 0-1,-1 18 2726,3-5-3449,-1 212 1138,0-75-4216,0-119 574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39.6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77 7235,'0'-4'1153,"0"0"448,0 1-1041,0-1 0,15 0 320,24 0-239,15-3-321,8 7-176,8 0-96,-8 0-48,7 0-80,1 0-432,0-8-401,-16-3-527,-16-5-321,-22 5-2753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40.0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47 61 8228,'-23'-11'1136,"15"-1"-1056,0 5 1185,0 3-289,8 0-111,0 0-705,0 0-160,47 1-32,22-5-512,24 4-401,-8 4-800,-15 0-2673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2:46.70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41 8 12966,'-41'-7'552,"94"19"-517,-1 3 0,-1 1-1,78 38 1,-125-52-36,0 0-1,0 0 1,0 0-1,0 1 1,-1-1-1,1 1 1,-1 0 0,0 0-1,0 1 1,0-1-1,0 0 1,0 1 0,-1 0-1,0 0 1,0 0-1,0 0 1,0 0 0,0 0-1,-1 0 1,0 0-1,0 1 1,0-1-1,0 1 1,-1-1 0,1 0-1,-1 1 1,-1-1-1,1 1 1,0-1 0,-1 1-1,0-1 1,0 0-1,-2 6 1,2-7 2,0 1 0,-1-1 0,1 0 0,-1 0 0,0 0-1,1 1 1,-1-2 0,-1 1 0,1 0 0,0 0 0,-1-1 0,1 1 0,-6 3 0,-45 25-55,16-11-108,-71 43-2095,54-37 88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40.4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47 1 3330,'0'0'7795,"0"19"-7315,0 15 129,0 4-129,-8 4-208,0 7 48,-7 0-80,7-3-144,0 3-96,8-7 0,0-4-80,0-7-720,0-9-1137,0-6-960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40.8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84 2097,'-2'-4'3155,"-4"-20"2573,7 23-5696,-1 0-1,0 0 0,1 0 0,0 0 0,-1 0 1,1 0-1,-1 0 0,1 0 0,0 0 0,0 1 0,-1-1 1,1 0-1,0 1 0,0-1 0,0 0 0,0 1 0,0-1 1,0 1-1,0-1 0,0 1 0,0 0 0,0 0 1,0-1-1,0 1 0,0 0 0,0 0 0,2 0 0,155-20 820,294 2 1,-432 18-850,-1 1 1,1 1 0,-1 0 0,0 2-1,0 0 1,0 1 0,19 8 0,-32-10-1,1 0-1,-1-1 1,0 2 0,0-1 0,0 1 0,-1 0 0,1 0 0,-1 1-1,0-1 1,0 1 0,-1 0 0,1 1 0,-1-1 0,0 1 0,-1 0-1,1 0 1,-1 0 0,0 0 0,-1 1 0,1-1 0,-1 1 0,-1-1-1,2 10 1,-1-5 5,-1 1 0,0-1 1,-1 0-1,-1 1 0,-2 16 0,2-23-5,-1-1-1,1 0 1,-1 0 0,0 1-1,0-1 1,0 0 0,0 0 0,-1-1-1,0 1 1,0 0 0,0-1 0,0 0-1,0 0 1,-1 0 0,1 0 0,-7 3-1,-22 13 32,-1-1 0,0-2-1,-2-1 1,0-2 0,0-2-1,-69 14 1,28-13-675,0-3 0,-102-2 0,99-7-1767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41.18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1 132 10709,'0'-1'68,"0"0"0,1 0 0,-1 0-1,0 0 1,1 1 0,-1-1 0,1 0 0,-1 0 0,1 0 0,-1 0 0,1 1 0,-1-1-1,1 0 1,0 1 0,0-1 0,-1 0 0,1 1 0,0-1 0,0 1 0,0-1 0,-1 1 0,1 0-1,0-1 1,0 1 0,0 0 0,0-1 0,0 1 0,0 0 0,0 0 0,0 0 0,0 0-1,0 0 1,0 0 0,0 0 0,0 0 0,0 0 0,0 1 0,1-1 0,1 1-25,1-1 1,-1 1 0,0 0-1,1 0 1,-1 0 0,0 0 0,0 0-1,0 0 1,0 1 0,0 0-1,3 2 1,6 10 203,0 1-1,-2 0 1,1 1 0,-2 0 0,15 35-1,22 36 56,-28-60-256,41 49 0,-53-70-46,0 1 1,0-1-1,1 0 0,-1-1 0,1 1 0,1-1 0,-1-1 0,1 1 0,0-1 0,0-1 0,0 0 0,13 4 1,-21-7 6,1 1 1,0-1 0,-1 0 0,1 1 0,0-1 0,-1 0 0,1 0 0,0 1 0,-1-1 0,1 0 0,0 0 0,0 0 0,-1 0 0,1 0 0,0 0 0,-1 0 0,1-1 0,0 1 0,-1 0 0,1 0 0,0 0 0,-1-1 0,1 1-1,0 0 1,-1-1 0,1 1 0,0 0 0,-1-1 0,1 1 0,-1-1 0,1 1 0,-1-1 0,1 1 0,-1-1 0,0 1 0,1-1 0,-1 0 0,0 1 0,1-1 0,-1 0 0,0 1 0,0-1 0,1 0 0,-1 1 0,0-1 0,0 0-1,0 1 1,0-1 0,0 0 0,0-1 0,2-9-56,8-26 94,1 1 0,2 1 0,1 0 0,2 0 0,2 2 0,1 0 0,41-55 0,-1 23-18,-41 46-215,30-39-1,-43 45-2005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51.24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536 22 7940,'-7'-13'7621,"-9"7"-5421,-26 6-3812,28 0 2383,-49-1-805,24-1 32,-1 2 1,-54 7-1,83-5-15,1-1 1,0 2-1,0-1 0,0 1 1,0 1-1,1 0 1,-1 0-1,1 1 0,0 0 1,0 1-1,1 0 0,0 0 1,0 1-1,-8 8 1,13-9-53,0-1 0,0 0 0,1 1 0,0-1 0,0 1 0,0 0 1,1 0-1,-1 0 0,2 0 0,-1 0 0,1 0 0,-1 0 0,2 0 1,-1 0-1,1 0 0,0 0 0,0 0 0,0-1 0,1 1 0,3 6 1,-2-7 50,2 0 0,-1-1 0,0 0 0,1 0 0,0 0 0,0 0 1,0-1-1,0 0 0,1 0 0,5 2 0,69 24-54,-47-18 55,-3-2-1,-11-4-21,0 0 1,28 14 0,-44-18 31,0 0 1,0 1-1,-1-1 1,1 0-1,0 1 1,-1 0 0,0 0-1,1 0 1,-1 0-1,0 0 1,0 0-1,0 0 1,0 1-1,-1-1 1,1 1 0,0 0-1,-1-1 1,0 1-1,0 0 1,0 0-1,0-1 1,0 1-1,0 6 1,-1-8 3,1 4 9,-1 0 0,0 0 0,0-1-1,-1 1 1,1 0 0,-1-1 0,0 1 0,-3 7 0,3-10-4,-1 0 1,0 0 0,0-1 0,0 1-1,0 0 1,0-1 0,0 1-1,0-1 1,-1 1 0,1-1 0,0 0-1,-1 0 1,1 0 0,-1-1 0,1 1-1,-5 0 1,-41 8-2,0-2-1,0-2 1,-93-2 0,111-3-20,29 0 1,-1 0-1,1 0 1,0 0 0,0 0-1,-1-1 1,1 1-1,0 0 1,0-1 0,-1 1-1,1 0 1,0-1-1,0 0 1,0 1 0,0-1-1,0 0 1,0 1-1,0-1 1,0 0 0,0 0-1,0 0 1,0 0 0,0 0-1,0 0 1,1 0-1,-1 0 1,0 0 0,1 0-1,-1 0 1,1 0-1,0-1 1,-1-1 0,-1-45-3075,3 29 312,-1-1-4441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52.0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85 7571,'1'-11'3188,"2"21"129,1 25-1994,-5 3-1168,0-24-137,0 0 1,1 1-1,1-1 0,0 0 1,1 1-1,0-1 1,2 0-1,4 15 0,-6-26 54,11 18-806,-12-21 716,0 1-1,-1-1 1,1 0 0,0 1-1,0-1 1,0 0 0,0 0 0,0 0-1,0 0 1,-1 0 0,1 0-1,0 0 1,0 0 0,0 0 0,0 0-1,0 0 1,0 0 0,0-1 0,-1 1-1,1 0 1,0-1 0,0 1-1,0-1 1,0 1 0,-1-1 0,1 1-1,0-1 1,0 0 0,17-13-96,-2-2 1,0 1 0,28-36-1,8-9-134,12 1-23,15-16 201,-74 65 1041,-6 22-635,1 225-208,0-236-137,1 0 0,-1 0 0,0 0 1,1 0-1,-1 0 0,1 0 0,-1 0 0,1 0 0,0 0 1,-1 0-1,1-1 0,0 1 0,0 0 0,0 0 1,-1-1-1,1 1 0,0-1 0,0 1 0,0 0 0,0-1 1,0 0-1,0 1 0,0-1 0,0 0 0,0 1 1,0-1-1,0 0 0,0 0 0,1 0 0,-1 0 0,0 0 1,1 0-1,45-2-485,-38 2 385,-1-1 55,0-1 0,0 1 1,0-1-1,-1-1 0,1 1 0,-1-1 0,1 0 1,-1-1-1,0 0 0,0 0 0,0-1 0,-1 0 1,0 0-1,0 0 0,0-1 0,0 0 0,-1 0 1,0 0-1,8-13 0,-6 7 25,0 0-1,-1 0 1,0-1 0,-1 1 0,0-1-1,-1 0 1,-1-1 0,0 1 0,-1-1-1,2-23 1,-4 9 1195,0 46 204,0 20-1462,0 578 471,-1-607-432,1 0 0,-1 0 1,-1 0-1,0 0 0,0 0 1,0 0-1,-1-1 0,-1 1 1,1-1-1,-1 0 0,-1 0 1,1 0-1,-1-1 0,-1 0 1,0 1-1,0-2 0,-11 11 1,11-12-249,0 0 1,0-1 0,-1 0-1,1-1 1,-1 1 0,0-1-1,0 0 1,0-1 0,0 0-1,-1 0 1,1 0 0,0-1-1,-1 0 1,-8-1 0,-8 0-2878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52.44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55 10501,'0'-2'49,"0"0"1,0 0-1,0-1 1,0 1-1,0 0 1,0 0-1,0 0 0,1 0 1,-1 0-1,1 0 1,-1 0-1,1 0 1,0 0-1,0 0 1,0 0-1,0 1 1,0-1-1,0 0 0,0 0 1,3-1-1,0 1 1,1 0-1,-1 1 1,0-1 0,1 1-1,-1 0 1,1 1-1,0-1 1,-1 1-1,10 0 1,25-1-36,270 4-9,-297-2-6,0 1 1,1 0 0,-1 1 0,16 5 0,-25-7 0,0 0 0,-1 0 0,1 1 0,0-1 1,-1 1-1,1-1 0,-1 1 0,1 0 0,-1 0 0,0 0 0,0 0 1,0 0-1,0 0 0,0 1 0,0-1 0,-1 1 0,1-1 0,-1 1 0,0 0 1,0-1-1,0 1 0,0 0 0,1 4 0,-1-3 13,-1-1 0,1 1 1,-1-1-1,0 1 0,0-1 0,0 1 0,-1-1 0,1 1 0,-1-1 0,0 0 0,0 1 0,0-1 1,0 0-1,0 1 0,-1-1 0,1 0 0,-1 0 0,0 0 0,-2 2 0,-2 0 24,0 0-1,-1 0 0,1-1 0,-1 0 1,0 0-1,0-1 0,-10 3 0,-55 22 75,-2-5-1,-83 17 0,73-20-470,73-17-1195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52.8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19 248 1553,'-15'0'10586,"18"0"-10525,9 0-62,-1 0 0,0 0-1,0-1 1,1-1 0,-1 0 0,0-1-1,16-5 1,-22 5-7,0 1-1,0-1 1,-1-1 0,1 1-1,-1-1 1,1 1 0,-1-1-1,0-1 1,-1 1 0,1 0-1,-1-1 1,0 0 0,0 0-1,0 0 1,0 0 0,-1 0 0,3-10-1,11-25-6,-11 29 93,0-1 0,-1 0 0,0 1 0,-1-1 0,0-1 0,2-22 0,-22 34 762,5 1-818,0 0 0,-1 2-1,1-1 1,0 1-1,0 1 1,0 0 0,0 1-1,0 0 1,-15 8-1,22-9-10,0 0-1,0 1 0,0-1 0,1 1 1,-1 0-1,1 0 0,0 0 0,0 1 0,1-1 1,-1 1-1,1 0 0,0 0 0,0 0 1,1 0-1,-1 1 0,1-1 0,0 1 1,1-1-1,-1 1 0,1 0 0,1 0 1,-1-1-1,1 11 0,-1 1 2,0-15-11,1 1 1,-1-1-1,1 1 0,0-1 1,0 1-1,0-1 0,0 1 1,0-1-1,1 1 1,-1-1-1,1 1 0,-1-1 1,1 1-1,0-1 1,0 1-1,0-1 0,0 0 1,0 0-1,1 0 0,-1 0 1,1 0-1,-1 0 1,1 0-1,0 0 0,0 0 1,0-1-1,0 1 1,0-1-1,3 2 0,11 4-174,0-1 1,0-1-1,1 0 0,0-1 0,0-1 0,19 1 0,-1-2-734,1-1 1,38-5 0,-34-2-2672</inkml:trace>
  <inkml:trace contextRef="#ctx0" brushRef="#br0" timeOffset="1">19 248 10565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53.2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0 246 10565,'361'-198'814,"-299"161"-438,-44 29 1363,21 7-1664,-19 0-58,0 0 1,0 2-1,0 0 1,39 9-1,-53-8-10,0 0-1,0 0 1,0 0-1,-1 1 1,1 0-1,-1 0 1,1 1-1,-1 0 1,0-1-1,-1 2 1,1-1-1,-1 1 1,1-1-1,-1 1 1,-1 0-1,1 0 1,-1 1-1,0-1 1,0 1-1,4 11 1,-2 1 18,-1 0 0,-1 1 0,-1-1 0,0 1-1,-1 0 1,-3 20 0,2-13-36,0-25-2,0 0 0,-1 0-1,1 1 1,0-1 0,-1 0 0,1 0 0,-1 0 0,0 0 0,1 0 0,-1 0 0,0 0 0,0 0 0,0 0-1,1 0 1,-1 0 0,0 0 0,0 0 0,0-1 0,-2 2 0,3-2 5,-1 0 0,0 1-1,1-1 1,-1 0 0,1 1 0,-1-1 0,0 0-1,1 0 1,-1 1 0,0-1 0,1 0 0,-1 0-1,0 0 1,1 0 0,-1 0 0,0 0 0,1 0-1,-1 0 1,0 0 0,1-1 0,-1 1 0,1 0-1,-1 0 1,0 0 0,1-1 0,-1 1 0,1 0-1,-1-1 1,0 1 0,1-1 0,-1 1 0,1 0-1,-1-1 1,1 1 0,0-1 0,-1 1 0,1-1 0,-1 0-1,1 0 1,-4-10-15,2 0 0,0 0 0,0 0 0,1-1 0,0 1 0,1 0 0,0 0 0,2-15 0,0-14-10,-2 36 25,0 0-1,0-1 1,0 1-1,1 0 1,0-1 0,0 1-1,0 0 1,0 0 0,1 0-1,-1 0 1,1 0-1,0 0 1,1 0 0,-1 0-1,6-6 1,-2 5-72,0 0-1,0 0 1,0 1 0,1-1 0,0 2-1,0-1 1,0 1 0,9-3 0,-2 1-1202,0 0 1,1 2 0,27-4 0,4 3-5864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53.5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1 301 9636,'0'0'3010,"0"6"-2197,0 212-84,0-211-747,0 0 1,1 1-1,0-1 1,0 0 0,0 0-1,1 0 1,0 0-1,1 0 1,0 0-1,6 12 1,-6-18-80,0 0 0,0 0 0,0 0 0,0 0 0,0-1 0,0 1 1,0-1-1,0 1 0,0-1 0,0 0 0,0-1 0,0 1 0,0 0 0,0-1 0,0 0 1,0 1-1,0-1 0,5-3 0,-1 0 42,-1 0 1,1-1-1,-1 0 0,0 0 1,0-1-1,-1 0 0,1 0 1,-1 0-1,8-13 0,-1-4 33,18-42 0,-22 45 318,1 1 1,0-1-1,18-25 1,-26 43-283,0 1 1,0-1-1,0 1 1,0-1-1,0 1 1,0-1-1,1 1 0,-1 0 1,0 0-1,1-1 1,-1 1-1,1 0 1,-1 0-1,1 1 1,0-1-1,-1 0 1,1 0-1,0 1 0,-1-1 1,1 1-1,0-1 1,0 1-1,-1 0 1,1 0-1,0 0 1,0 0-1,0 0 1,0 0-1,-1 0 0,1 1 1,0-1-1,0 1 1,-1-1-1,1 1 1,0 0-1,-1 0 1,1-1-1,-1 1 1,1 0-1,-1 0 0,1 1 1,-1-1-1,0 0 1,1 0-1,-1 1 1,0-1-1,2 3 1,2 3-8,0 1 0,0-1 1,-1 1-1,0-1 1,0 1-1,-1 0 0,0 1 1,4 15-1,-4 0 1,0 0-1,-2 0 1,-1-1-1,-1 1 1,-5 34 0,5-55-118,0 1 1,0 0-1,-1-1 1,0 1 0,1-1-1,-1 0 1,0 0-1,0 0 1,-1 0 0,1 0-1,-1 0 1,1 0 0,-1-1-1,0 1 1,0-1-1,0 0 1,-1 0 0,1 0-1,-6 2 1,-29 10-1655</inkml:trace>
  <inkml:trace contextRef="#ctx0" brushRef="#br0" timeOffset="1">396 8 12678,'0'-7'48,"-24"41"-2609,-7 4-5555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54.4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109 750 3394,'38'-43'8608,"-31"36"-8286,0 1-1,-1-1 1,0-1-1,0 1 1,0-1 0,-1 0-1,6-12 1,-11 19-269,0 1 0,0-1 0,0 0 1,1 1-1,-1-1 0,0 0 0,0 1 0,0-1 1,0 0-1,0 1 0,0-1 0,0 0 0,-1 1 1,1-1-1,0 0 0,0 1 0,0-1 0,-1 1 1,1-1-1,0 0 0,-1 1 0,1-1 0,0 1 1,-1-1-1,1 1 0,-1-1 0,1 1 0,-1 0 1,1-1-1,-1 1 0,1-1 0,-1 1 0,0 0 1,1-1-1,-1 1 0,1 0 0,-1 0 1,0 0-1,1-1 0,-1 1 0,0 0 0,1 0 1,-1 0-1,1 0 0,-1 0 0,-1 0 0,-39 1-180,29 0 264,5 0-139,-1-1 0,1 1 0,0 0 0,-1 1-1,1-1 1,0 2 0,0-1 0,0 1 0,0 0 0,-10 6 0,14-7-5,0 1 0,0-1 1,0 1-1,0 0 1,0 0-1,0 0 1,1 0-1,0 0 0,0 0 1,-1 1-1,2-1 1,-1 1-1,0 0 1,1-1-1,0 1 0,0 0 1,0 0-1,0 0 1,0 0-1,1 0 1,0 5-1,-1-3-104,1-1-1,0 0 1,1 0 0,-1 1-1,1-1 1,0 0 0,0 0-1,1 0 1,3 9-1,-3-11 39,1 0 0,0 0-1,0 0 1,0 0 0,0 0-1,0 0 1,0-1-1,1 0 1,0 0 0,-1 0-1,1 0 1,5 1-1,39 18-445,-27-13 296,-1 0 0,-1 2 0,1 0 0,-2 1 0,23 16 1,-40-24 207,1 0 0,-1-1 0,1 1 1,-1 0-1,0 0 0,0 0 1,0 0-1,0 0 0,0 0 1,-1 0-1,0 0 0,1 0 0,-1 4 1,-1 3 49,0-30-110,1 18 64,0 0-1,0 0 1,1 0-1,-1 1 1,0-1-1,1 0 1,-1 0-1,1 1 1,0-1 0,0 0-1,-1 1 1,1-1-1,0 1 1,0-1-1,1 1 1,-1-1-1,0 1 1,0 0-1,1-1 1,1 0-1,35-17-79,-22 12 31,237-94-1117,83-39 724,-325 134 538,39-20 739,-48 25-692,0 0 0,0 0 1,0 0-1,0-1 0,-1 1 1,1 0-1,0-1 0,-1 1 1,1-1-1,-1 0 0,1 0 1,-1 1-1,0-1 0,0 0 1,0 0-1,0 0 0,0 0 0,1-3 1,-10 4 926,-27 1-872,-1 2 1,1 2-1,-1 1 0,-64 18 0,84-19-156,1 2-1,-1 0 0,1 1 0,0 0 0,1 1 0,0 1 1,0 0-1,1 1 0,0 0 0,1 1 0,0 1 0,-21 25 1,29-29-46,0 0 1,0 0-1,0 0 1,1 0-1,0 1 1,1-1-1,0 1 1,0-1-1,1 1 1,0 0-1,1 0 0,0 0 1,0 0-1,1 0 1,1 10-1,-1-17-23,-1 0 0,0 0-1,1 0 1,-1 0-1,1 0 1,0 0-1,-1-1 1,1 1-1,0 0 1,0 0-1,0-1 1,0 1-1,1-1 1,-1 1 0,0-1-1,1 1 1,-1-1-1,1 0 1,-1 1-1,1-1 1,0 0-1,3 1 1,44 11-484,-38-11 389,54 5-328,0-3 0,84-5-1,-91 0 189,-6-1 147,1-3-1,-1-2 0,-1-2 0,1-3 1,-2-1-1,0-3 0,80-37 1,-125 51 183,0-1 0,0 0 1,0 1-1,-1-2 0,1 1 1,-1 0-1,8-9 0,-10 10 85,0-1 0,-1 0-1,1 1 1,-1-1-1,0 0 1,0 0-1,0 0 1,0 0 0,0 0-1,-1 0 1,1 0-1,-1 0 1,0 0-1,0-4 1,0 6-87,0 0 1,-1 0-1,1 0 0,-1 0 0,1 0 0,-1 0 1,1 0-1,-1 0 0,0 0 0,1 0 1,-1 0-1,0 0 0,0 1 0,0-1 1,0 0-1,0 1 0,1-1 0,-1 1 1,0-1-1,0 1 0,0-1 0,0 1 0,-1-1 1,1 1-1,0 0 0,0 0 0,0 0 1,0-1-1,0 1 0,0 0 0,-2 1 1,-45-2 72,36 1-10,-10 0-62,-9-1-12,0 2 1,-61 9-1,84-8-46,-1 0-1,0 0 1,1 1-1,0 0 1,0 1-1,0 0 1,0 0-1,0 1 1,1-1 0,0 2-1,0-1 1,0 1-1,0 0 1,1 0-1,-7 10 1,11-12-52,-1 0 1,1-1-1,0 1 1,0 0-1,0 0 1,1 1-1,0-1 1,0 0-1,0 0 1,0 1-1,0-1 1,1 1-1,0-1 1,0 0-1,0 1 1,0-1-1,2 7 1,-2-11 17,1 1 1,-1 0-1,0-1 1,0 1-1,1-1 1,-1 1-1,0-1 1,1 1-1,-1-1 1,1 1-1,-1-1 1,1 1-1,-1-1 1,1 1-1,-1-1 1,1 0-1,-1 1 1,1-1-1,-1 0 1,1 1-1,0-1 1,-1 0-1,1 0 1,-1 0 0,1 0-1,0 1 1,-1-1-1,1 0 1,1 0-1,16 2-123,0 1 0,1-2 1,-1-1-1,0 0 0,1-1 0,-1-1 0,0-1 0,0 0 1,0-2-1,0 0 0,-1 0 0,0-2 0,0 0 1,17-11-1,-11 2 173,-1-2 1,0 0 0,-1-1 0,-1-1 0,-1-2-1,-1 1 1,-1-2 0,0 0 0,-2-1 0,-1-1-1,-1 0 1,-1-1 0,-2 0 0,9-29 0,-3-9 419,-2 0 0,-4-1 0,-2-1 1,-1-124-1,-7 145 676,0 45-1070,0-1-1,0 0 1,0 1 0,0-1 0,0 0 0,0 1 0,0-1 0,0 0-1,0 1 1,0-1 0,-1 1 0,1-1 0,0 0 0,0 1 0,-1-1 0,1 1-1,0-1 1,-1 0 0,1 1 0,-1-1 0,1 1 0,-1 0 0,1-1 0,-1 1-1,1-1 1,-1 1 0,1 0 0,-1-1 0,1 1 0,-1 0 0,0-1 0,1 1-1,-1 0 1,0 0 0,1 0 0,-1 0 0,1 0 0,-1 0 0,0 0 0,1 0-1,-1 0 1,0 0 0,1 0 0,-1 0 0,0 0 0,1 0 0,-1 0 0,0 1-1,1-1 1,-1 0 0,1 1 0,-1-1 0,0 0 0,1 1 0,-1-1 0,0 1-1,-3 1-10,0 1 0,0-1 0,1 1-1,-1-1 1,1 1 0,-1 0-1,-5 7 1,-1 10-27,0 1 0,1 0 0,1 0 0,1 1 0,1 0 0,-4 30-1,0 18-9,3 0 0,2 75 0,5-93-378,-1 1-1,-3-1 1,-3 0 0,-1 0-1,-20 64 1,-29 14-3250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2:47.17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81 78 192,'0'-6'4515,"0"-14"2001,5-2-4480,-4 20-2031,0 0 1,0 1 0,0-1-1,0 1 1,1-1-1,-1 1 1,0-1 0,1 1-1,0 0 1,-1 0 0,1 0-1,0 0 1,-1 0 0,1 0-1,0 0 1,0 0 0,0 1-1,0-1 1,2 0-1,-1 0 72,1 0-1,0 0 0,0 0 0,1 0 0,-1 1 0,0-1 0,0 1 0,0 0 1,0 0-1,0 1 0,0-1 0,1 1 0,-1 0 0,0 0 0,0 1 0,3 1 1,-1 0-83,-1 1 0,0 0 1,0 0-1,0 0 0,0 1 1,-1 0-1,1 0 1,-1 0-1,5 8 0,1 4-15,-1 1 0,0-1 0,-1 2 0,-1-1 0,0 1 0,-2 0-1,0 0 1,-1 0 0,-1 1 0,-1-1 0,-1 1 0,-2 31 0,1-47 12,0 1 0,-1-1 0,1 1 1,-1-1-1,0 0 0,-1 1 0,1-1 1,-1 0-1,0 0 0,0 0 1,0 0-1,0 0 0,-1 0 0,0 0 1,0-1-1,-4 5 0,0-2 6,0 0 1,-1 0-1,1-1 0,-1 0 0,-1 0 0,1 0 0,-16 4 1,9-3-58,-1-1 0,-1-1 0,1-1 1,-1 0-1,1-1 0,-1 0 0,0-2 1,0 0-1,-16-3 0,31 2 40,1 0 0,-1 0 0,1 0 0,-1 0 0,1 0 0,0-1 0,0 1 0,-1 0 0,1-1 0,0 1 0,0-1 0,1 1 0,-1-1 0,0 0 0,0 1 0,1-1 0,-1 0 0,1 0 0,-1 1 0,1-1 0,0 0 0,0 0 0,0 0 0,0-3 0,0 2 15,-1-1 0,1 1 0,0-1 0,0 0 0,1 1 0,-1-1 0,1 1 0,0-1 0,-1 1 0,2-1 0,-1 1 0,3-6 0,-1 6 13,0 1 1,0 0 0,0 0 0,0 0-1,0 0 1,1 0 0,-1 0-1,1 1 1,-1 0 0,1 0 0,-1 0-1,5-1 1,47-5 230,-55 7-239,178-3 371,-101 4-310,-54-1-85,-1 2 0,0 0 0,0 1 0,-1 1 0,1 1 0,-1 1 0,0 0 0,40 20 0,-56-24-198,-1 1 1,1 0 0,-1-1-1,0 1 1,0 1-1,0-1 1,5 7-1,4 20-4516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02.44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10293,'0'0'480,"0"4"-144,0 34 737,0 11-497,0 4-208,0 0-224,0-3 64,0-1-112,0-7-16,0 0 16,0-8-80,0-7-16,0-5 0,0-3-128,0 0-1152,0-11-977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03.2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9 119 10085,'-1'-2'59,"0"1"1,0-1-1,0 0 1,0 1-1,0-1 0,1 0 1,-1 0-1,0 0 1,1 0-1,0 0 1,-1 1-1,1-1 1,0 0-1,0 0 1,0 0-1,0 0 1,1 0-1,-1 0 1,0 0-1,1 0 1,-1 0-1,1 0 1,0 1-1,0-1 1,-1 0-1,1 0 1,0 1-1,0-1 1,1 1-1,-1-1 0,0 1 1,1-1-1,-1 1 1,1 0-1,-1 0 1,1-1-1,-1 1 1,1 0-1,0 0 1,2 0-1,8-4 52,1 0 0,-1 2 0,1-1 0,0 2 0,14-2-1,-3 0 23,71-8-42,1 4 0,105 5 1,-166 3-65,-29 0-26,-1 0 0,1 0 1,-1 1-1,1-1 0,0 1 0,-1 1 0,1-1 0,-1 1 0,0-1 0,0 2 0,1-1 0,-1 1 1,7 4-1,-8-3 0,-1-1 0,0 1 0,0-1 0,0 1 0,0 0 0,-1 0 1,0 0-1,0 0 0,0 0 0,0 1 0,0-1 0,-1 1 0,0-1 1,0 1-1,0-1 0,0 8 0,0 105 52,-1-113-51,-1 0 0,1 0-1,-1 0 1,0-1 0,0 1-1,0 0 1,-1 0-1,1-1 1,-1 1 0,0-1-1,0 1 1,0-1 0,-1 0-1,-2 4 1,-3 1 2,0 0-1,0-1 1,0 0-1,-19 11 1,-2-1 0,-2-2 1,-43 17-1,4-7-427,-142 33 1,203-59-33,16-5 352,17-8 106,-6 7 1,0 2 0,1 1 0,0 0 1,0 1-1,0 1 0,1 1 1,-1 1-1,0 0 0,24 4 0,-41-3-4,1 1 0,-1-1 0,0 0 0,1 1 0,-1 0 0,0 0 0,0-1 0,0 1 0,0 0-1,0 1 1,0-1 0,0 0 0,-1 1 0,0-1 0,1 0 0,-1 1 0,0 0 0,0-1 0,0 1 0,0 0-1,-1-1 1,1 5 0,2 6-7,0 0-1,-2 0 1,1 19-1,-3-15 35,2 30-7,0-46-20,-1 1 0,0-1-1,0 1 1,1-1-1,-1 1 1,1-1-1,0 1 1,-1-1-1,1 0 1,0 1-1,0-1 1,0 0-1,-1 0 1,2 0-1,-1 1 1,0-1-1,0 0 1,0 0-1,0-1 1,1 1-1,-1 0 1,0 0-1,1 0 1,-1-1-1,3 2 1,7 0-57,0 1 0,0-1 0,0-1 0,0 0 0,0-1-1,0 0 1,1 0 0,-1-1 0,0-1 0,0 0 0,0 0 0,-1-1 0,1-1 0,0 0 0,-1 0 0,0-1-1,0 0 1,0-1 0,-1 0 0,0 0 0,0-1 0,-1 0 0,1-1 0,10-13 0,1-2-57,-2-1-1,23-37 1,-36 51 141,1 0-1,-2 0 1,1-1-1,-1 0 1,-1 1-1,0-1 1,0-1-1,-1 1 1,0-19-1,-24 29 777,22 1-801,-16-1 78,-1 2 0,1-1 0,0 2 0,0 0-1,-25 7 1,36-7-53,0 0 0,1 0-1,-1 0 1,1 1 0,-1 0-1,1 0 1,0 0-1,0 0 1,0 1 0,0-1-1,1 1 1,-1 0 0,1 0-1,0 0 1,0 0 0,1 1-1,-1 0 1,1-1 0,0 1-1,0 0 1,0 0 0,-1 9-1,0 6 55,0 0 0,2 0-1,0 22 1,1-40-83,1 1-1,-1-1 1,1 1 0,0-1-1,-1 0 1,1 1 0,0-1-1,0 0 1,1 0 0,-1 1 0,0-1-1,1 0 1,-1 0 0,1 0-1,0-1 1,0 1 0,-1 0-1,1-1 1,0 1 0,0-1-1,1 1 1,-1-1 0,0 0-1,0 0 1,1 0 0,-1 0-1,0-1 1,1 1 0,-1 0-1,1-1 1,3 0 0,12 3-99,1-1 0,0 0 0,22-3-1,-22 1-75,23 0-382,91-3-2006,-46-13-2507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03.75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421 33 10629,'-8'-4'276,"0"-1"0,0 1 0,-1 1 0,0-1 0,0 1 0,0 1 0,0 0 0,0 0 0,-15 0 0,-7 1 47,-46 4-1,71-3-334,-7 2 86,0 1-1,0-1 0,1 2 0,-1 0 1,1 1-1,0 0 0,1 0 0,-1 1 1,1 1-1,-12 9 0,18-12-31,-1 1-1,0-1 1,1 1-1,0 1 1,1-1-1,-1 1 1,1 0-1,-7 12 1,10-15-36,-1 1 1,1 0 0,0 0 0,0 0 0,0-1 0,0 1 0,1 0 0,-1 0 0,1 0 0,0 0 0,0 0-1,1 0 1,-1 0 0,1 0 0,0 0 0,2 7 0,-2-10-8,-1 0 1,1 0-1,-1 0 0,1 0 1,0 0-1,0 0 1,0 0-1,-1 0 0,1 0 1,0 0-1,0-1 0,0 1 1,0 0-1,0-1 0,0 1 1,1-1-1,-1 1 1,0-1-1,0 1 0,2-1 1,28 7-247,0-2 0,1-2 0,-1 0 0,58-4 0,-45 0-212,-40 2 395,0-1 0,1 0 0,-1 0 1,0 0-1,1 0 0,-1-1 1,0 0-1,1 0 0,-1 0 1,0 0-1,0-1 0,0 1 0,0-1 1,0 0-1,0 0 0,-1-1 1,1 1-1,-1-1 0,1 0 0,-1 0 1,0 0-1,0 0 0,0 0 1,-1-1-1,1 1 0,-1-1 1,0 0-1,0 0 0,0 0 0,0 0 1,-1 0-1,0 0 0,1 0 1,-2-1-1,1 1 0,0 0 1,-1 0-1,0-1 0,0 1 0,-1-8 1,1-53 2154,-6 74-1901,3 22-119,1 0 0,4 51 0,-1-14 39,0 25-72,-3 121-4,1-203-29,0 1 0,-1-1 1,0 1-1,-1-1 0,-1 0 1,1 0-1,-2 0 1,1-1-1,-2 1 0,1-1 1,-9 11-1,10-16 8,0 0 0,0 0 1,-1 0-1,1-1 0,-1 0 0,0 0 0,0 0 1,-1 0-1,1-1 0,-1 0 0,1 0 0,-1 0 1,0-1-1,0 0 0,0 0 0,-1-1 1,1 1-1,0-1 0,-1-1 0,1 1 0,0-1 1,-10-1-1,14 0-10,0 0 1,-1 0-1,1 0 0,0 0 1,0-1-1,-1 1 1,1-1-1,0 1 0,0-1 1,1 0-1,-1 0 1,0 0-1,1 0 0,-1 0 1,1 0-1,-1 0 1,1-1-1,0 1 0,0 0 1,0-1-1,0 1 1,1-1-1,-1 1 0,1-1 1,-1 1-1,1-1 1,0-3-1,-3-17-7,2 1 0,0-25 0,1 34 6,-1-29-108,0 21 15,1 1-1,1-1 0,5-30 0,-5 44-225,1 1 0,0-1 0,1 0 0,-1 1-1,1-1 1,1 1 0,-1 0 0,1 0 0,0 0 0,0 1 0,1-1 0,-1 1 0,1 0 0,7-5 0,34-24-6358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05.10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10 173 11301,'-2'-7'19,"-5"-30"1295,7 36-1287,0 0 0,0 0-1,0 0 1,0 0 0,0 0-1,0 0 1,1 0 0,-1 0 0,0 0-1,1 0 1,-1 0 0,1 0-1,-1 1 1,1-1 0,-1 0 0,1 0-1,-1 0 1,1 1 0,0-1-1,0 0 1,-1 1 0,1-1-1,0 1 1,0-1 0,0 1 0,0-1-1,-1 1 1,1-1 0,0 1-1,0 0 1,0-1 0,0 1-1,0 0 1,2 0 0,-1 0-25,95-7 179,-90 7-176,1 0 1,-1 0-1,0 1 1,1 0-1,-1 1 1,0-1-1,0 1 0,0 1 1,0-1-1,-1 1 1,12 7-1,-9-3-17,1 1 0,-2 0 0,1 1-1,-1 0 1,-1 0 0,1 1 0,-2 0 0,1 0 0,-1 1 0,-1 0-1,0 0 1,-1 0 0,0 1 0,0-1 0,-1 1 0,-1 0 0,0 0-1,0 0 1,-1 21 0,-1-32-156,-1-1 159,1 0-1,0 0 0,0 0 1,0 0-1,0 1 1,-1-1-1,1 0 1,0 0-1,0 0 1,-1 0-1,1 0 0,0 0 1,0 0-1,0 0 1,-1 0-1,1 0 1,0 0-1,0 0 1,-1 0-1,1 0 0,0 0 1,0 0-1,-1 0 1,1 0-1,0 0 1,0 0-1,0 0 1,-1 0-1,1 0 0,0 0 1,0-1-1,0 1 1,-1 0-1,1 0 1,0 0-1,0 0 1,0-1-1,0 1 0,0 0 1,-1 0-1,1 0 1,0-1-1,0 1 1,0 0-1,0 0 1,0 0-1,0-1 0,0 1 1,0 0-1,0 0 1,0-1-1,0 1 1,0 0-1,0-1 1,-3-5-30,0-1 0,0 1 0,1-1 1,0 0-1,1 0 0,-1 0 1,1 0-1,1 0 0,-1-1 1,1 1-1,0 0 0,3-11 1,-3-9 20,1 23 34,-1 0-1,1-1 0,0 1 0,0 0 1,0-1-1,1 1 0,0 0 0,0 0 1,0 0-1,0 0 0,0 1 0,1-1 1,-1 1-1,1-1 0,0 1 0,0 0 1,0 0-1,1 0 0,-1 0 0,1 1 1,0-1-1,0 1 0,-1 0 0,1 0 1,6-2-1,11-4 83,1 1 0,0 0-1,34-4 1,-54 10-96,9-1 16,0 0 0,1 1 0,-1 0 0,1 0 0,-1 1 0,20 3-1,-30-2-6,0 0 0,1 0 0,-1 0 0,0 0-1,0 0 1,0 0 0,0 0 0,0 0 0,0 1 0,0-1-1,0 0 1,-1 1 0,1-1 0,-1 0 0,1 1-1,-1-1 1,1 1 0,-1-1 0,0 1 0,1-1-1,-1 1 1,0 0 0,0-1 0,0 1 0,-1 1-1,2 3 54,-1 50 260,-1-46-306,0 0 1,1 0 0,0 0 0,1-1 0,0 1 0,1 0-1,0 0 1,4 12 0,-5-20-19,1 1 0,0-1 0,-1 1-1,1-1 1,0 0 0,0 0 0,0 0 0,0 0-1,1 0 1,-1 0 0,0-1 0,1 1 0,-1-1-1,1 0 1,0 1 0,-1-1 0,1 0 0,0-1 0,0 1-1,4 0 1,64 3-48,-56-4 17,-9 0 5,0 0-1,-1-1 0,1 1 0,0-1 0,0-1 0,-1 1 1,1-1-1,-1 0 0,1 0 0,-1-1 0,0 1 0,0-1 1,0 0-1,0-1 0,0 1 0,-1-1 0,0 0 0,0 0 1,0 0-1,0-1 0,0 1 0,-1-1 0,0 0 0,0 0 1,0 0-1,-1 0 0,1-1 0,-1 1 0,1-7 1,4-13 85,-2 0 1,-1-1 0,-1 0 0,-1 1 0,-1-33 0,-2 57-36,0 0 0,0 0 1,0 0-1,0 0 0,0 0 0,0 0 0,0 1 1,0-1-1,0 0 0,0 1 0,0-1 0,-1 1 1,1-1-1,0 1 0,0 0 0,-1 0 1,1-1-1,0 1 0,-1 0 0,1 0 0,0 0 1,0 0-1,-1 1 0,1-1 0,0 0 1,0 0-1,-2 1 0,-6 0 82,-21-2 61,9 0-107,0 2 0,-34 3-1,49-3-50,0 1 0,0-1-1,0 1 1,0 0-1,0 0 1,0 1 0,0 0-1,1 0 1,0 0 0,-1 1-1,1 0 1,0 0-1,-5 6 1,4-4 14,1 0-1,0 1 0,0 0 1,0 0-1,1 0 1,0 1-1,1-1 1,0 1-1,0 0 0,-3 14 1,3 0 41,0-1 0,2 41-1,1-46-66,0-14 5,1 1 0,-1 0 0,1 0 0,-1 0-1,1-1 1,0 1 0,0 0 0,0-1 0,0 1 0,1-1 0,-1 1 0,1-1 0,-1 0 0,1 0-1,0 1 1,0-1 0,0 0 0,0 0 0,0-1 0,1 1 0,-1 0 0,0-1 0,1 0-1,-1 1 1,1-1 0,0 0 0,-1 0 0,1 0 0,5 0 0,9 3-10,1-1-1,-1-1 1,31 0 0,-40-2 8,43 1-137,55-5 0,-87 2 65,-1-1 0,0-1 0,-1 0 0,1-1-1,-1-1 1,25-12 0,-20 6 16,-1 0 0,0-1-1,0-1 1,-1-1 0,-1-1 0,19-20-1,-30 27 116,-1 0 0,0 0 0,0 0 0,-1-1-1,0 0 1,-1 0 0,0-1 0,-1 1-1,0-1 1,-1 0 0,0 0 0,0-1 0,-1 1-1,-1 0 1,0-16 0,-1 26-37,-1 0 1,0 0-1,0 0 0,-1 0 1,1 1-1,0-1 1,0 0-1,0 1 0,0-1 1,-1 1-1,1-1 1,0 1-1,0-1 0,-1 1 1,1 0-1,0 0 0,-1 0 1,1-1-1,-1 1 1,1 1-1,0-1 0,-1 0 1,1 0-1,0 0 0,-2 1 1,-5 0 54,-29-2 88,-47 1-23,77 1-137,1 0-1,-1 0 1,1 0 0,-1 1 0,1 0 0,-1 0-1,1 0 1,0 1 0,-10 5 0,15-7-9,-1 1 1,0-1 0,1 0 0,-1 0-1,1 0 1,-1 1 0,1-1 0,0 1-1,0-1 1,-1 1 0,1 0-1,0-1 1,0 1 0,1 0 0,-1 0-1,0 0 1,1 0 0,-1 0 0,1-1-1,-1 1 1,1 0 0,0 0-1,0 0 1,0 0 0,0 0 0,0 0-1,0 0 1,0 0 0,1 0 0,-1 0-1,1 0 1,0 0 0,-1 0-1,1 0 1,2 2 0,0 1-17,0-1 1,0 1-1,1-1 1,-1 0-1,1 0 1,0-1-1,0 1 1,1-1-1,-1 0 1,1 0-1,7 4 1,112 38-932,-79-30 347,52 24 0,-94-38 596,0 1 0,0-1 0,0 1 1,0 0-1,-1 0 0,1 0 0,0 0 0,-1 0 0,1 1 0,-1-1 0,0 1 0,0-1 0,0 1 0,0 0 0,0 0 1,0 0-1,-1 0 0,0 0 0,1 0 0,-1 1 0,0-1 0,-1 0 0,1 1 0,-1-1 0,1 0 0,-1 1 1,0-1-1,0 0 0,-1 8 0,0-11 10,1 1 0,0 0 0,-1 0 0,1-1 0,-1 1 0,1 0 0,-1-1 0,1 1 0,-1 0 0,1-1 0,-1 1 0,0-1 0,1 1 0,-1-1 0,0 1 0,1-1 0,-1 1 0,0-1 0,0 0 0,1 0 0,-1 1 0,0-1 0,0 0 0,0 0 0,1 0 0,-1 0 0,-1 0 0,-23 3 14,22-32-40,4 24 12,-1 0-1,2-1 1,-1 1 0,0 0 0,1 0-1,0 0 1,0 0 0,0 0 0,1 1-1,0-1 1,0 1 0,0-1 0,0 1-1,1 0 1,5-5 0,11-10-20,41-29 1,-28 23 12,-6 5 97,-1-2-1,-2-2 0,27-29 1,-51 52-31,1 0 0,0 0 0,0 0-1,-1 0 1,1 0 0,0 0 0,-1 0 0,1 0 0,-1 0 0,1 0 0,-1 0 0,0 0 0,1 0-1,-1 0 1,0 0 0,0 0 0,0-1 0,0 1 0,0-2 0,0 2-8,0 1 0,-1-1 0,1 1-1,-1-1 1,1 1 0,0-1 0,-1 1 0,1 0 0,-1-1 0,1 1 0,-1 0 0,1-1 0,-1 1 0,1 0 0,-1-1-1,1 1 1,-1 0 0,0 0 0,1 0 0,-1 0 0,1 0 0,-1 0 0,0-1 0,1 1 0,-1 0 0,0 1 0,-1-1-26,1 0 0,-1 0 0,0 0 1,0 0-1,1 1 0,-1-1 1,0 1-1,1-1 0,-1 1 0,0 0 1,1 0-1,-1-1 0,1 1 1,-1 0-1,1 0 0,0 1 1,-1-1-1,1 0 0,0 0 0,0 1 1,0-1-1,0 1 0,0-1 1,-1 2-1,-2 20-225,0 0 0,2-1 0,1 1 0,0 1 0,2-1 0,4 23 1,-4-39 133,1 0 0,0 0 0,0 0 0,1 0 0,0 0 0,0-1 0,0 1 0,1-1 0,0 0 0,1 0 0,-1 0 0,1-1 0,0 1 0,0-1 0,1 0 0,9 6 0,34 38-384,-40-36 358,-9-13 94,0 0 0,0 0 0,0 0 0,0 0 0,0 0 0,0 0 0,0 0 0,0 0 0,0 0 0,0-1 0,0 1 0,0 0 0,1 0 0,-1 0 0,0 0 0,0 0 0,0 0 0,0 0 0,0 0 0,0 0 0,0 0 0,0 0 0,0 0 0,0 0 0,0 0 0,1 0 0,-1 0 0,0 0 0,0 0 0,0 0 0,0 0 0,0 0 0,0 1 0,0-1 0,0 0 0,0 0 0,0 0 0,0 0 0,0 0 0,0 0 0,1 0 0,-1 0 0,0 0 0,0 0 0,0 0 0,0 0 0,10-21-272,1 5 198,1 2 1,0-1-1,1 2 1,28-23-1,69-45 451,-91 68-162,-16 10-121,0 1-1,0 0 1,0 0-1,0 0 0,0 1 1,1-1-1,-1 1 1,0 0-1,1 0 1,0 0-1,-1 0 0,1 0 1,-1 1-1,5-1 1,-5 17 257,0 37-25,5 28-184,-7-76-130,0 0 0,0 0 0,1 0 0,-1 0 0,1-1 1,0 1-1,0-1 0,1 1 0,0-1 0,-1 0 0,1 0 0,1 0 1,3 3-1,-4-5-90,1 0 1,-1 0-1,1 0 1,0 0 0,0-1-1,-1 0 1,1 0-1,0 0 1,0 0 0,0-1-1,0 0 1,0 1-1,7-2 1,-3 1-500,0-1 1,1 0-1,-1 0 0,0-1 1,16-5-1,29-25-5936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05.4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112 17 11077,'0'-1'26,"0"1"-1,-1 0 1,1 0-1,0-1 1,0 1-1,0 0 1,0 0-1,-1-1 1,1 1-1,0 0 1,0-1-1,0 1 1,0 0 0,0-1-1,0 1 1,0 0-1,0-1 1,0 1-1,0-1 1,0 1-1,0 0 1,0-1-1,0 1 1,0 0-1,0-1 1,0 1-1,0 0 1,0-1 0,1 1-1,-1 0 1,0 0-1,0-1 1,0 1-1,0 0 1,1-1-1,-1 1 1,0 0-1,0 0 1,1 0-1,-1-1 1,1 1-1,19-4 151,-16 4-182,-1 1 0,0-1-1,0 0 1,0 1-1,0 0 1,0-1 0,0 1-1,0 0 1,-1 1 0,1-1-1,0 1 1,0-1-1,-1 1 1,5 3 0,-5-1 6,1 0 0,-1 0 1,0 0-1,0 1 0,-1-1 1,1 0-1,-1 1 0,0-1 1,0 1-1,-1 0 0,1 5 1,-1-7-2,0-1 1,0 1 0,0 0-1,0-1 1,0 1-1,0 0 1,-1-1-1,1 1 1,-1 0 0,0-1-1,0 1 1,0-1-1,0 1 1,-1-1 0,1 0-1,0 1 1,-1-1-1,0 0 1,1 0 0,-1 0-1,0 0 1,-2 1-1,-9 3-48,0-1 0,-1-1 0,1 0 0,-1-1 0,0 0 0,0-2 0,0 1 0,0-1-1,-17-2 1,30 1 42,0-1-1,0 1 0,-1 0 0,1-1 0,0 0 0,0 1 1,0-1-1,0 0 0,0 1 0,0-1 0,0 0 0,0 0 0,0 0 1,1 0-1,-1 0 0,0 0 0,0 0 0,1 0 0,-1 0 1,1 0-1,-1 0 0,1 0 0,-1-1 0,1 1 0,0 0 1,-1 0-1,1 0 0,0-1 0,0 1 0,0 0 0,0-2 1,0 1-22,0 0 0,-1-1 0,1 1 0,0 0 0,0 0 0,1 0 0,-1-1 1,0 1-1,1 0 0,-1 0 0,1 0 0,0 0 0,0 0 0,0 0 0,0 0 1,2-4-1,3 4-242,1-1 0,-1 1 0,0 0 1,1 1-1,-1 0 0,1 0 0,0 0 0,-1 1 1,14 0-1,20 0-5116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06.1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380 282 11333,'1'-32'1190,"1"-40"821,-2 69-1947,0-1 0,-1 1-1,1 0 1,-1 0 0,0-1 0,1 1-1,-1 0 1,-1 0 0,1 0 0,0 0-1,-1 0 1,0 0 0,1 0 0,-1 1-1,0-1 1,-4-3 0,-4 0 122,0-1 1,0 2-1,-1 0 1,0 0 0,0 1-1,0 0 1,-1 1-1,1 0 1,-15-1-1,5 1-64,0 1-1,0 1 1,-1 1-1,-28 4 1,46-3-123,-1 0 0,1 0 0,-1 0 0,1 0 0,0 1 0,0 0 0,-1 0 0,1 0 0,1 1 0,-1-1 0,0 1 0,0 0-1,1 0 1,0 0 0,-1 0 0,1 1 0,1-1 0,-1 1 0,0 0 0,1 0 0,0 0 0,0 0 0,0 0 0,0 0 0,1 1 0,-2 5 0,-1 10-8,0 0 1,2 0-1,0 0 1,1 31-1,1-48 11,0 1-6,1-1 1,-1 0-1,0 1 1,1-1-1,0 0 1,0 1 0,0-1-1,0 0 1,0 0-1,0 0 1,1 0-1,0 0 1,0 0 0,0 0-1,0-1 1,0 1-1,0-1 1,3 4-1,1-2-26,0 0-1,0 0 1,0-1-1,0 1 1,1-1-1,-1 0 0,1-1 1,9 3-1,8 0-316,1-1 0,0-1 0,47 0 0,-67-4 286,0 0 0,0 1 0,0-2 0,0 1-1,-1-1 1,1 0 0,0 0 0,-1 0 0,1 0 0,-1-1 0,0 0 0,0 0 0,0 0 0,0 0 0,0-1 0,-1 1 0,1-1 0,2-4 0,8-11-71,-1 0 1,16-32-1,-23 41 102,17-40-1,-18 39 239,-1-1 0,2 1 1,-1 1-1,2-1 1,-1 1-1,17-18 0,-21 26-181,1 1 0,0 0-1,0 0 1,-1 0 0,1 1-1,0-1 1,0 1 0,0-1-1,0 1 1,0 0 0,0 0 0,0 1-1,-1-1 1,1 0 0,0 1-1,0 0 1,0 0 0,0 0-1,5 2 1,-3 2-26,1 0 1,-1 0-1,1 1 1,-1-1-1,-1 1 1,1 0-1,-1 0 1,0 1-1,-1 0 1,4 8-1,22 77 73,-4-9-36,-24-81-52,1 0 0,-1 0 0,1-1 0,0 1 0,-1 0-1,1-1 1,0 1 0,0-1 0,0 1 0,0-1 0,0 0 0,1 0 0,-1 0 0,0 0 0,0-1-1,1 1 1,-1 0 0,0-1 0,1 0 0,-1 1 0,1-1 0,-1 0 0,1 0 0,-1 0 0,0-1-1,1 1 1,-1-1 0,5-1 0,1 1-72,0-1-1,0 0 0,0-1 1,0 1-1,-1-2 0,1 1 1,10-8-1,7-10-136,-1-2 0,-1-1 0,-1-1 0,-1-1 0,29-48-1,32-38 443,-51 70 1296,-31 42-1469,1-1 0,0 1-1,0 0 1,0-1 0,0 1 0,0 0 0,0 0-1,0-1 1,0 1 0,0 0 0,1 0-1,-1 0 1,0 0 0,0 0 0,0 1 0,0-1-1,0 0 1,0 0 0,0 1 0,0-1-1,0 1 1,0-1 0,-1 0 0,2 2 0,2 0-40,0 1 0,-1 0 1,0 0-1,0 0 1,0 1-1,0-1 1,0 1-1,-1 0 0,1-1 1,-1 1-1,0 0 1,0 1-1,2 7 0,15 67 90,-10-34-7,-6-31-54,1 3 39,1 0 0,1 0 0,10 21 0,-14-33-68,0-1 1,1 0-1,0 0 0,0 0 0,0 0 1,0 0-1,1-1 0,-1 0 1,1 1-1,0-1 0,0-1 0,0 1 1,0 0-1,0-1 0,1 0 1,8 3-1,8 0-21,1-2-1,1 0 1,-1-1 0,0-1 0,42-4 0,-17 1-268,-35 2 2,0 0-1,0-1 1,-1 0 0,1-1-1,11-4 1,-15 3-150,-1-1 0,1 0 1,-1 0-1,0-1 0,0 0 1,8-8-1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08.09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333 93 10037,'0'-87'4332,"1"87"-4330,0-1-1,-1 0 0,1 1 1,0-1-1,0 1 0,0 0 1,-1-1-1,1 1 1,0-1-1,0 1 0,0 0 1,0 0-1,0 0 0,0 0 1,-1-1-1,1 1 1,0 0-1,0 0 0,0 1 1,0-1-1,0 0 0,0 0 1,1 1-1,3-1 1,6 0-1,-1-1-10,1 1 0,0 1 0,-1 0 0,1 0 0,19 6-1,-26-6 11,-1 0-1,0 1 0,0 0 0,0 0 0,0 0 0,0 0 0,0 0 0,0 0 0,-1 1 0,1-1 0,-1 1 0,1 0 0,-1 0 0,0 0 0,-1 0 0,1 0 0,0 0 0,-1 1 0,1-1 0,-1 0 0,0 1 0,0 4 0,2 1 1,-1 0 1,0 0-1,-1 1 1,0-1-1,0 0 1,-1 1-1,0-1 1,-1 0-1,0 1 1,0-1 0,-1 0-1,0 0 1,-1 0-1,0 0 1,-1 0-1,1-1 1,-2 1-1,1-1 1,-1 0-1,0 0 1,-1-1-1,0 0 1,0 0 0,0 0-1,-9 6 1,-5 3-16,-1-1 1,-1-1 0,0-1-1,0-2 1,-2 0 0,1-1-1,-1-1 1,-1-1 0,1-1-1,-1-2 1,-1 0 0,1-2-1,-33 1 1,54-5-12,0 1-1,1-1 1,-1 0 0,0-1 0,1 1 0,-1-1-1,1 1 1,-1-1 0,1 0 0,0 0-1,0 0 1,0-1 0,0 1 0,0-1 0,0 0-1,1 0 1,-1 0 0,1 0 0,0 0 0,0 0-1,0 0 1,0-1 0,0 1 0,1-1-1,0 0 1,0 1 0,0-1 0,0 0 0,0 0-1,1-7 1,0 10-12,2 1 32,0-1 1,1 0-1,-1 1 0,1 0 1,-1-1-1,1 1 0,-1 0 1,1 0-1,-1 0 0,0 1 1,5 0-1,6 0 18,0 1-1,1-1 0,-1 2 0,0 0 0,0 0-1,0 1 1,0 1 0,0 0 0,-1 1 0,0 0 0,19 13 0,-14-8-136,1-1 0,0-2 0,31 12 0,-32-16-1685,-2-3-1019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08.57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1390 257 8452,'0'-15'346,"-1"1"1,0 0 0,-3-17-1,3 26-207,-1-1 0,0 1 0,0 0 0,0 0-1,0 0 1,-1 0 0,0 0 0,0 0 0,-1 1-1,-6-9 1,-2 2 108,0 0-1,-1 1 1,0 0-1,-1 1 1,0 0-1,0 1 1,-1 0 0,0 2-1,0 0 1,0 0-1,-1 1 1,-25-4-1,-4 4 20,-1 1 0,1 2 0,-61 5 0,62 1-180,0 2 1,1 1 0,-1 3-1,1 1 1,1 3 0,0 1-1,-63 33 1,61-24-18,1 1-1,2 2 1,0 2 0,2 2-1,2 1 1,-55 60 0,75-70-40,0 0 0,1 1 0,1 0 1,2 1-1,0 1 0,2 0 0,0 1 0,2 0 1,1 1-1,1-1 0,1 1 0,1 1 0,2-1 1,1 1-1,1 0 0,1-1 0,1 1 0,8 39 1,-5-52-25,1 0 0,0 0 0,2-1 1,-1 0-1,2 0 0,0-1 0,0 0 1,1 0-1,1-1 0,0 0 0,1 0 1,0-2-1,15 12 0,8 5-3,2-1 1,1-2-1,55 27 0,-54-33-101,0-2-1,0-2 0,2-1 0,-1-3 1,68 10-1,-29-12-595,154-3 1,-176-9 383,0-3 0,-1-2 0,0-2 0,-1-3 0,0-2 0,-1-2 0,-1-2 0,-1-3 0,-1-2 0,83-56 1,-109 64 180,-1 0 1,-1-1-1,0-2 1,-1 0-1,-2-1 1,32-43-1,-41 48 204,0-1 0,-1 0 0,0 0 0,-2-1 0,0-1 0,-1 1 0,-1-1 0,0 0 0,-2 0 0,0 0 0,0-20 0,-3 33-41,2-49 552,-7-85-1,2 121-468,0 1 1,-1 0-1,0 0 0,-2 0 1,0 0-1,-1 1 0,-1 0 1,-14-22-1,6 14 145,-2 0 0,-1 2 0,-1 0 0,0 2-1,-2 0 1,-41-31 0,44 39-127,-1 1 0,0 0 0,0 1 0,-1 2 0,-1 0 1,1 1-1,-1 1 0,-1 1 0,-31-4 0,25 6-390,0 2 0,0 1 1,0 1-1,0 1 0,-44 8 1,44 0-1263,1 0 1,-30 15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14.92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86 540 6067,'-47'-35'1961,"44"33"-1723,1 0 1,-1 0 0,1-1-1,0 1 1,-1 0-1,1-1 1,1 0 0,-1 1-1,0-1 1,1 0-1,-1 0 1,1 0 0,0 0-1,0 0 1,-5-5 2045,6 8-2232,-4 18 230,4-9-238,0 0-1,0 1 0,1-1 1,0 0-1,0 1 0,6 14 1,-5-19-29,1 0 1,0 1 0,1-2 0,-1 1 0,1 0 0,0-1 0,0 1-1,0-1 1,1 0 0,-1-1 0,1 1 0,6 2 0,54 32-23,1-3 0,2-3 1,1-3-1,2-3 0,79 18 1,-136-39-82,0-1 1,1-1 0,-1-1-1,1 0 1,0 0-1,0-2 1,0 0 0,-1 0-1,1-2 1,0 1 0,0-2-1,-1 0 1,1-1 0,-1-1-1,19-8 1,52-32-13,4-3-47,139-53-1,-142 74 295,1 3 1,159-22-1,182 21 347,-368 25-465,0 3-1,79 13 1,-115-11-27,-1 0-1,0 2 1,0 0 0,-1 2 0,0 0-1,-1 2 1,0 0 0,34 24 0,-49-29-10,0 0 1,0 0 0,-1 0 0,0 1-1,0-1 1,0 1 0,-1 0 0,0 1-1,0-1 1,-1 1 0,0 0 0,-1-1-1,1 1 1,-1 0 0,-1 1 0,0-1-1,1 9 1,-2-25-9,0 0-1,1-1 1,0 1 0,0 0-1,1 0 1,0 0-1,1 0 1,0 1 0,0-1-1,0 1 1,8-13 0,-4 11 16,1 0 1,-1 0 0,1 1 0,1 0-1,0 0 1,0 1 0,0 0 0,15-8 0,15-5 0,2 1 0,0 1 1,0 3-1,2 1 1,0 3-1,0 1 0,54-5 1,39 2 2,141 6-1,127 22 0,-40-4 3,-314-11 15,-37 1-11,0-1 1,0 0 0,0-1 0,0 0 0,0-1-1,0-1 1,0 0 0,0-1 0,-1 0 0,0-1-1,0 0 1,0-1 0,0 0 0,-1-1 0,0-1-1,-1 1 1,1-2 0,-2 1 0,12-13 0,-7 5 152,0 0 1,-1-1-1,0 0 1,-2-1 0,0 0-1,-1-1 1,0 0-1,-2-1 1,-1 0-1,0 0 1,-1-1 0,-1 1-1,-1-1 1,-1 0-1,0-33 1,-3 54-164,0-1-65,0 1-1,0 0 1,0-1 0,0 1 0,0 0-1,0 0 1,0-1 0,0 1 0,0 0-1,0 0 1,0-1 0,0 1 0,0 0-1,0 0 1,0-1 0,-1 1 0,1 0-1,0 0 1,0-1 0,0 1-1,0 0 1,-1 0 0,1 0 0,0-1-1,0 1 1,0 0 0,-1 0 0,1 0-1,0 0 1,0-1 0,-1 1 0,1 0-1,0 0 1,0 0 0,-1 0 0,1 0-1,0 0 1,-1 0 0,1 0 0,0 0-1,0 0 1,-1 0 0,1 0 0,0 0-1,0 0 1,-1 0 0,1 0 0,0 0-1,-1 1 1,-44-2-8691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18.64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18 749 10149,'0'0'3,"-1"0"1,1 0 0,-1 0-1,1 0 1,-1 0 0,1 0-1,-1 0 1,1 0 0,-1 0-1,1 0 1,-1 0 0,1 0-1,-1 1 1,1-1 0,0 0-1,-1 0 1,1 0 0,-1 1-1,1-1 1,0 0 0,-1 0-1,1 1 1,-1-1 0,1 0-1,0 1 1,0-1 0,-1 1-1,1-1 1,0 0 0,0 1-1,-1-1 1,1 2 0,-4 21 291,3-16-178,2 1 1,-1-1-1,1 0 0,0 0 1,4 10-1,-2-11-44,0 0-1,0 0 1,1 0-1,0 0 0,0-1 1,1 0-1,0 0 1,-1 0-1,2 0 1,-1-1-1,11 7 1,73 39 343,-79-46-365,51 24 9,1-4 1,2-2-1,0-3 1,1-3-1,121 15 1,335-10-189,-421-24-154,169-26 1,92-46-117,-299 61 377,383-83 23,-319 75 148,200-7-1,-315 29-146,311-2 33,-244 6-36,-1 3-1,84 18 1,-137-20-1,200 50-40,-190-45 25,-1 1 1,0 2-1,-1 1 0,40 25 1,-69-37 2,1 0 1,-1 1 0,0-1 0,0 1 0,0 0 0,0 0 0,0 0 0,-1 0 0,1 1-1,-1-1 1,0 1 0,0-1 0,0 1 0,-1 0 0,1 0 0,-1 0 0,0 0 0,0 0-1,0 0 1,0 0 0,-1 0 0,0 0 0,0 0 0,0 0 0,-1 7 0,0-10 9,0 0 0,1 0 1,-1 0-1,0 0 0,0-1 1,0 1-1,0 0 0,0 0 1,0-1-1,0 1 0,0-1 1,0 1-1,-1-1 0,1 0 1,0 1-1,0-1 0,0 0 0,0 0 1,-1 1-1,1-1 0,0 0 1,-2-1-1,0 2-2,1-1 0,0 0 0,-1 0 0,1 0-1,0 0 1,0 0 0,-1-1 0,1 1 0,0-1 0,0 1 0,0-1 0,-1 0-1,-2-1 1,4 0-3,-1-1-1,1 1 0,0-1 0,0 1 0,0-1 1,0 1-1,0-1 0,0 1 0,1-1 0,-1 0 1,1 0-1,0 1 0,0-6 0,3-42-73,-3 42 69,1 4 25,0 0 1,0-1-1,1 1 1,-1 0 0,1 0-1,0 0 1,0 0-1,0 1 1,1-1-1,-1 0 1,1 1 0,0 0-1,0-1 1,0 1-1,0 0 1,1 1 0,-1-1-1,1 1 1,4-4-1,12-4 131,0 0 0,35-13 0,-30 14-52,124-43 76,2 7 0,2 6 1,284-33-1,-16 56-196,-403 16 29,229 20-11,-87-3 6,904 1-562,-701-20 422,409-35-42,-268 6 173,776 14 131,-558 14-714,-178-33-41,-111 4 377,-228 17 190,207-43 1,-393 55 74,0-2 1,0 0-1,0-1 1,-1-1-1,1-1 0,-2 0 1,1-2-1,16-11 1,-1 1 28,1 2 1,0 1 0,50-17-1,112-26 205,53-21 1271,-228 73-1192,-2-1 0,1-1 0,30-22 1,-46 29-278,0 0 0,0 0 0,0-1 0,0 1 0,0-1 0,-1 0 0,1-1 0,-1 1 0,0 0 0,0-1 0,-1 0 0,1 0 0,-1 0 1,0 0-1,-1 0 0,1 0 0,-1 0 0,0 0 0,1-9 0,-2 13-104,0 0-1,0 0 1,0 0 0,0-1 0,0 1-1,-1 0 1,1 0 0,0 0 0,0 0-1,-1 0 1,1 0 0,-1 0 0,1 0 0,-1 0-1,1 1 1,-1-1 0,1 0 0,-1 0-1,0 0 1,1 0 0,-1 1 0,0-1-1,0 0 1,-1 0 0,-56-25-5331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2:47.56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12 13766,'23'0'64,"24"0"32,22 0-96,32 4 0,15-1-64,0-3-160,0 0-144,-31 0-768,-23-7-401,-23-5-432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20.6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16 8148,'0'-11'2449,"0"7"-1073,0 8-1183,8 37 463,7 13-64,-7 3-256,0 0-144,7-4-128,-7-4-32,-8-3 16,8-5-48,-8-6-288,0-5-1152,0-7-1170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21.0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42 4994,'0'0'7236,"31"0"-7477,38 0 241,1 0 16,-8 0 33,-8-3-33,-15-1 0,-8 0-16,0-4-16,0-3-1281,-8 0-1216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21.45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32 111 10405,'-23'-12'384,"15"9"128,8-9 561,0 5-913,38-5-160,32-3 0,0 4-32,7 7 0,1 0-1137,-9 4-896,1 0-6723</inkml:trace>
  <inkml:trace contextRef="#ctx0" brushRef="#br0" timeOffset="1">953 1 12486,'-8'0'256,"8"41"-256,0 16 368,0 0-80,8-3-176,7-5 64,1-11 144,-16-4-320,0-7 0,0-5 0,0-3-240,0-3-1312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21.8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62 10549,'-1'-3'34,"1"1"0,0-1 0,0 0 0,0 0 0,1 1 0,-1-1 0,0 0 1,1 1-1,0-1 0,0 1 0,0-1 0,1-2 0,0 3-10,0 0 0,0 1 0,1-1 0,-1 1 0,0 0 0,1 0 0,-1 0 0,1 0 0,-1 0 0,1 0 0,-1 1 0,1-1 0,-1 1 0,5-1 0,64-5 726,104 4 0,-105 2-356,-56 1-346,0-1 0,0 2 0,0 0 0,0 1 0,0 0 0,-1 1 0,0 1 0,0 0 0,0 1 0,0 0 0,-1 1 0,0 0 0,17 14 0,-20-14-38,0 1 0,-1 0 0,0 1 0,-1-1 0,0 1 0,0 1-1,-1 0 1,0 0 0,0 0 0,-1 0 0,-1 1 0,0 0 0,0 0 0,-1 0 0,-1 0 0,3 20-1,-4-21-4,0 0 2,0 0 0,-1 0 0,0 0 0,-3 14 0,3-21-2,-1 1 0,0-1-1,0 0 1,0 0 0,-1 0-1,1 0 1,-1 0-1,1-1 1,-1 1 0,0 0-1,0-1 1,0 1 0,-1-1-1,1 0 1,0 0 0,-1 0-1,0 0 1,-2 2 0,-15 6 31,0 0 0,-1-2 0,0 0 0,-1-1 0,-28 4 0,-122 17 209,126-22-226,-19 3-1368,-77 1 0,93-10-1636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22.2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1 131 10789,'5'1'146,"0"-1"1,-1 1-1,1 0 1,0 0-1,-1 0 1,1 1-1,0 0 1,-1 0-1,0 0 1,1 0-1,-1 1 1,0 0-1,0-1 0,-1 2 1,1-1-1,-1 0 1,6 6-1,4 8-10,0 1-1,18 33 0,-14-24 163,23 48 189,-32-58-453,0 0 0,2-1 0,-1 0-1,2 0 1,0-1 0,1-1 0,23 23 0,-34-36-33,0-1 0,0 1-1,0-1 1,-1 1 0,1-1 0,0 0 0,0 1 0,0-1 0,0 0 0,0 0-1,0 1 1,0-1 0,0 0 0,0 0 0,0 0 0,-1 0 0,1 0-1,0-1 1,0 1 0,0 0 0,0 0 0,0 0 0,0-1 0,0 1 0,0-1-1,-1 1 1,1-1 0,0 1 0,0-1 0,0 1 0,-1-1 0,1 1 0,0-1-1,-1 0 1,1 0 0,-1 1 0,1-1 0,-1 0 0,1 0 0,-1 0-1,1 1 1,-1-1 0,0 0 0,1 0 0,-1-2 0,74-165-2,-11 19 8,-52 127-26,1 0 0,1 1-1,1 0 1,20-23-1,-29 39-183,0-1 0,0 1 0,1 0 0,0 0 0,0 1 0,0 0 0,1 0 0,13-6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23.1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16 126 8676,'-8'0'448,"1"-4"529,7 0-689,7 0-192,63-3 400,23-1-16,15-3-400,16-5-64,0 5-16,8-4-208,-16 3-512,-24-3 304,-22 4-721,-39 3-1664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23.47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 12 2865,'-7'-10'9606,"38"9"-9218,-18 1-254,12 0-37,26-1 91,96 13-1,-129-9-179,-1 0 0,1 2 0,-1 0 0,0 1 0,0 1 0,0 1 0,-1 0 0,-1 1 0,20 14 0,-30-20-1,-1 1 1,0 0-1,0 0 0,0 0 1,0 1-1,-1-1 0,1 1 1,-1 0-1,0 0 0,-1 0 1,1 0-1,-1 1 0,0-1 1,2 9-1,-2 0 10,0 0 0,-1-1 0,-1 1 0,-2 26 0,2-34-16,-1-1 0,-1 0 0,1 0 0,-1 0 1,1 0-1,-1 0 0,-1 0 0,1 0 0,-1 0 1,0-1-1,0 0 0,0 1 0,-1-1 0,1 0 0,-1-1 1,0 1-1,-7 5 0,-7 3-35,0 0 1,-1-2-1,-21 10 0,17-10-39,-177 77-2712,99-51-1068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24.47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266 55 2977,'2'-1'414,"0"-1"0,0 0-1,-1 1 1,1-1 0,0 0-1,-1 0 1,1 0 0,-1 0-1,0-1 1,0 1 0,0 0-1,0 0 1,0-1 0,0 1-1,0-1 1,-1 1 0,1-1-1,-1 1 1,0-3-1,0 4-392,-1 0-1,0 1 1,1-1-1,-1 1 1,0-1-1,1 0 1,-1 1-1,0-1 1,0 1-1,1 0 1,-1-1-1,0 1 1,0 0-1,0-1 1,0 1-1,1 0 1,-1 0-1,0 0 1,0 0-1,0 0 1,0 0-1,0 0 0,-1 0 1,-28 0 30,26 0-17,-31-1 21,12 1-54,1 0 1,-29 4 0,45-3-4,-1 0 0,1 1 0,0-1 0,0 1 0,-1 1 0,2-1 0,-1 1 0,0 0 0,0 0 0,1 1 0,0 0 0,-7 6 0,10-7-3,-1 0-1,1 0 1,0 0-1,0 1 1,1-1-1,-1 1 1,1-1-1,0 1 0,0-1 1,0 1-1,0 0 1,0 0-1,1-1 1,0 1-1,0 0 0,0 0 1,0 0-1,1-1 1,-1 1-1,1 0 1,0-1-1,0 1 1,2 4-1,2-4 0,0-1-1,1 1 1,-1-1-1,1-1 1,-1 1-1,1-1 1,0 0 0,0-1-1,9 2 1,0 1-31,93 24-236,-48-15-9,89 34-1,-137-41 245,0-1 1,-1 1-1,1 1 0,11 9 1,-20-14 27,0 0-1,0 0 1,-1 1 0,1-1-1,0 1 1,-1 0 0,1 0-1,-1 0 1,0 0 0,0 0-1,0 1 1,-1-1 0,1 0-1,-1 1 1,0 0 0,0-1-1,0 1 1,1 5 0,-2-1 4,0-2 7,0 0 0,0 0 0,0 0 0,-1 0 0,0 0 0,0-1 0,-3 12 0,2-15 0,0 1-1,1-1 1,-1 0 0,0 0-1,0 0 1,0 0 0,-1 0 0,1 0-1,0 0 1,-1-1 0,1 1-1,-1-1 1,1 0 0,-1 0-1,0 0 1,0 0 0,1 0-1,-1 0 1,-3 0 0,-57 10 29,0-3 0,0-2 0,-103-4 0,122-2-9,42 0-18,-27-4-111,28 4 36,0-1-1,0 1 1,0-1 0,0 0-1,0 0 1,0 1 0,0-1-1,0 0 1,1 0 0,-1 0-1,0 0 1,1 0 0,-1 0-1,1 0 1,-1 0 0,1 0-1,-1 0 1,1-1 0,0 1-1,-1 0 1,1 0 0,0-2-1,-1-20-3406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25.01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19 2353,'0'0'8641,"0"4"-8430,0 208 1385,0-211-1611,0 0-1,1 1 1,-1-1 0,1 0 0,-1 0 0,1 0 0,-1 0 0,1 0 0,0 0 0,-1 0 0,1 0 0,0 0 0,0 0 0,0 0 0,0 0 0,0-1 0,0 1 0,0 0 0,0-1 0,0 1 0,0 0 0,0-1 0,1 0 0,-1 1 0,0-1 0,0 0 0,0 1 0,1-1 0,-1 0 0,0 0 0,2 0 0,52 1-856,-40-2 675,-9 2 50,0-1 0,0 0-1,0-1 1,0 1 0,0-1-1,0 0 1,-1-1 0,1 0-1,0 1 1,-1-2 0,1 1-1,-1-1 1,0 0 0,0 0-1,0 0 1,0-1 0,0 1 0,-1-1-1,0 0 1,0-1 0,0 1-1,0-1 1,-1 1 0,1-1-1,-1-1 1,0 1 0,-1 0-1,1 0 1,-1-1 0,0 0-1,-1 1 1,1-1 0,-1 0 0,0 0-1,-1 0 1,1 0 0,-2-7-1,1-56 589,0 23 5773,0 49-5946,0 213 414,0-214-723,0-1-1,0 0 1,0 1 0,1-1-1,-1 1 1,0-1 0,0 0-1,1 1 1,-1-1 0,1 0-1,-1 1 1,1-1 0,0 0-1,-1 0 1,1 1 0,0-1-1,0 0 1,0 0 0,0 0-1,0 0 1,0 0 0,0 0-1,0 0 1,0-1 0,1 1-1,-1 0 1,0 0 0,0-1-1,1 1 1,-1-1 0,3 1-1,3 0-383,1 0 1,0 0-1,-1-1 0,1 0 0,7-1 0,7 0-579,24 1-1907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25.36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 1 10229,'-1'0'73,"1"0"1,-1 0-1,0 0 1,1 0-1,-1 0 0,0 0 1,1 1-1,-1-1 1,0 0-1,1 1 1,-1-1-1,0 0 1,1 1-1,-1-1 1,1 0-1,-1 1 0,0-1 1,1 1-1,-1-1 1,1 1-1,0 0 1,-1-1-1,1 1 1,-1-1-1,1 1 1,0 0-1,-1-1 1,1 1-1,0 0 0,0-1 1,0 1-1,0 0 1,-1-1-1,1 1 1,0 0-1,0 0 1,0-1-1,0 1 1,1 0-1,-1 0 1,0 45 191,1-27 65,-1 499 1441,0-173-6658,0-328 2363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2:47.90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25 1201,'3'-15'11075,"6"7"-7945,20 7-4481,-9 2 2119,4-1-754,-1 2 1,1 1 0,0 1 0,-1 0-1,0 2 1,45 17 0,-58-18-16,-1 0 1,1 0-1,-1 0 0,0 2 1,0-1-1,-1 1 1,0 0-1,8 9 0,-11-11 1,-1 0 0,-1 1 0,1-1 0,-1 1 0,0 0 0,0 0 0,-1 0 0,0 0-1,0 0 1,0 0 0,-1 1 0,0-1 0,0 0 0,0 11 0,-1-9-5,0 0 0,0-1 1,0 1-1,-1 0 0,-1-1 1,1 1-1,-1-1 0,-4 11 1,3-14-9,0 0 1,0 1 0,0-1-1,0 0 1,-1-1-1,0 1 1,0-1-1,0 1 1,0-1-1,0 0 1,-1-1 0,1 1-1,-8 2 1,-96 39-1018,34-25-2673,18-10-4122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25.76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50 9636,'21'-9'87,"-1"1"0,1 1 0,1 1 0,-1 1 0,1 1 0,27-2 0,138 1 1636,-132 6-882,-54-1-820,1 1 1,-1-1 0,0 1 0,0 0 0,0 0 0,0 0-1,0-1 1,0 1 0,0 0 0,0 0 0,0 0 0,-1 1-1,1-1 1,0 0 0,-1 0 0,1 0 0,0 0 0,-1 1-1,0-1 1,1 0 0,-1 0 0,0 1 0,1-1 0,-1 0 0,0 1-1,0-1 1,0 0 0,0 1 0,-1-1 0,1 2 0,0 2 29,0-1 1,0 1-1,-1-1 1,1 1-1,-1 0 1,0-1-1,0 0 1,-1 1 0,-2 6-1,-7 0-1,1 0 1,-2-1-1,1 0 1,-2 0-1,1-2 0,-1 1 1,-1-2-1,-17 8 0,4 0-7,-15 5-47,32-16-222,0 0-1,1 1 1,-1 0-1,1 0 0,0 1 1,0 0-1,0 1 0,-13 13 1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26.1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117 245 10389,'0'0'947,"4"-9"-643,21-14 13,-15 15-162,0-2 0,-1 1 1,12-17-1,-18 22-125,0-1 0,-1 0 0,1 0 0,-1 0 0,0 0 0,0 0 0,-1-1 0,0 1 0,0 0 0,0-1 1,0 1-1,-1-7 0,0-69 775,-6 79-710,-1 1 0,1 0-1,0 0 1,-1 1-1,1 0 1,-12 1 0,11-1-45,1 0-44,0 0 0,0 0 0,0 1 0,0 0 0,0 0 1,0 1-1,0 0 0,1 0 0,-1 0 0,1 0 1,-1 1-1,1 0 0,0 0 0,0 0 0,0 1 0,0 0 1,1 0-1,0 0 0,-1 0 0,-3 7 0,3-3 32,0 0 0,0 1 0,1-1 0,1 1-1,-1 0 1,1 0 0,1 0 0,0 0 0,0 0 0,1 1 0,0-1-1,0 14 1,1-16-9,0 1 0,0-1 0,0 1 0,1-1 0,0 1 0,1-1 0,0 0 0,3 10 0,-3-14-27,0 0-1,1 0 0,-1 0 1,1 0-1,-1 0 1,1-1-1,0 1 0,0-1 1,0 1-1,1-1 0,-1 0 1,0 0-1,1-1 0,-1 1 1,1-1-1,0 0 0,5 2 1,18 2-316,0 0 1,1-1 0,-1-2 0,49-2-1,-45 0-451,20-3-1879,-10-13-2139</inkml:trace>
  <inkml:trace contextRef="#ctx0" brushRef="#br0" timeOffset="1">117 245 8788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26.5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0 267 8788,'328'-219'3679,"-273"179"-2998,-51 33 137,1 7-655,6 1-155,-1 1 0,1 1 0,-1-1 0,0 1 0,0 1 0,0 0 0,0 1 0,-1 0 0,0 0 0,0 1 0,0 0 0,12 11 0,-11-9 2,0 0 1,-1 1-1,0 0 1,-1 1-1,0 0 1,0 0-1,-1 1 0,0 0 1,-1 0-1,7 18 1,-10-16-125,0 0-1,-2 0 1,1 0 0,-1 1-1,-2 19 1,1-11-793,0-20 472,-3-6 334,-1-2 112,0 0 1,0-1-1,0 1 0,1-1 1,0 0-1,0-1 0,1 1 1,0 0-1,0-1 0,-1-12 1,1-84 470,2 66-366,0 33-113,0-1 1,0 1 0,1 0-1,-1 0 1,1 0-1,0 0 1,0 0-1,4-8 1,-4 11-39,0 0 0,0 1 0,1-1 0,-1 1 0,0-1 0,1 1 0,-1-1 0,1 1 0,-1 0 0,1 0 0,0 0 0,0 0 0,-1 0 0,1 0 0,0 0 0,0 1 0,0-1 0,0 1 0,0-1 0,0 1 0,0 0 0,0 0 0,0 0 0,3 0 0,19 0-2297,-1 0-2233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26.97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1 331 8212,'9'29'5763,"29"29"-4239,-26-43-1606,-2 1 1,0-1-1,11 26 0,-19-36 274,11 22-1151,-13-27 923,1 1-1,-1-1 0,1 1 0,0-1 1,-1 1-1,1-1 0,0 0 0,-1 0 1,1 1-1,0-1 0,-1 0 0,1 0 0,0 0 1,-1 1-1,1-1 0,0 0 0,-1 0 1,1 0-1,0 0 0,0 0 0,-1-1 1,1 1-1,0 0 0,-1 0 0,1 0 1,0-1-1,-1 1 0,1 0 0,0-1 0,-1 1 1,1 0-1,-1-1 0,1 1 0,0-1 1,-1 1-1,1-1 0,-1 1 0,0-1 1,1 1-1,-1-1 0,1 0 0,0 0 1,16-22-121,-1 0 1,0-1 0,20-42 0,-22 38 208,1 0 0,2 0 0,21-24 0,-36 49-30,0 0-1,0 1 0,0-1 0,1 1 1,-1 0-1,1-1 0,0 1 0,0 0 1,0 1-1,0-1 0,0 0 0,0 1 1,0 0-1,0-1 0,1 1 0,-1 1 1,0-1-1,1 0 0,-1 1 0,1 0 1,-1 0-1,1 0 0,-1 0 0,0 0 1,1 1-1,-1-1 0,1 1 0,-1 0 1,0 0-1,0 0 0,1 1 0,-1-1 1,0 1-1,0 0 0,0-1 0,-1 1 1,1 1-1,0-1 0,-1 0 0,1 1 1,-1-1-1,0 1 0,0 0 0,0 0 1,0-1-1,0 1 0,-1 1 0,1-1 1,-1 0-1,0 0 0,0 0 0,0 1 1,0-1-1,-1 1 0,1-1 0,-1 6 1,2 166 289,-3-99-1353,0-53-1053,-5-10-1400</inkml:trace>
  <inkml:trace contextRef="#ctx0" brushRef="#br0" timeOffset="1">411 0 10389,'-8'0'0,"8"27"-3682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27.33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124 51 6771,'0'-49'7566,"-8"49"-7040,-6 0-400,4-1-92,0 1 0,1 0 1,-1 1-1,-12 2 1,20-3-35,0 1-1,0-1 1,0 1 0,0-1 0,1 1 0,-1 0 0,0 0 0,0 0 0,0 0 0,1 0 0,-1 0 0,0 0 0,1 1 0,-1-1 0,1 1 0,0-1 0,-1 1 0,1-1-1,0 1 1,0 0 0,0 0 0,0-1 0,0 1 0,0 0 0,1 0 0,-1 0 0,0 2 0,1-1-25,-1 0 0,1 0-1,0 0 1,0 0 0,0 0 0,1-1-1,-1 1 1,1 0 0,-1 0 0,1 0 0,0-1-1,0 1 1,0 0 0,1-1 0,-1 1 0,1-1-1,-1 1 1,1-1 0,0 0 0,0 0 0,0 1-1,0-1 1,0-1 0,0 1 0,0 0 0,1 0-1,-1-1 1,1 0 0,3 2 0,10 4-151,-1-1 1,1-1-1,0-1 0,20 3 1,7 3-112,-34-8 215,98 32-514,-96-29 557,0-1 0,0 2 1,0-1-1,0 2 0,-1-1 1,17 15-1,-25-18 22,0 0 1,0-1-1,0 1 1,0 0-1,-1 0 1,1 0-1,-1 1 1,0-1-1,0 0 1,0 0-1,0 1 1,0-1-1,-1 0 1,0 1-1,1-1 1,-1 1-1,-1-1 1,0 6-1,1 5-2,0-13 11,-1 1 0,0-1 1,1 0-1,-1 1 0,0-1 1,0 0-1,0 0 0,0 0 1,0 0-1,0 0 0,0 0 1,0 0-1,0 0 0,0 0 1,0-1-1,-1 1 0,1 0 1,0-1-1,-1 1 0,1-1 1,0 1-1,-1-1 0,1 0 1,-1 1-1,1-1 0,-1 0 1,1 0-1,-2 0 0,-54 4 51,47-4-51,-126 0 281,134 0-299,1 0 0,0 0 0,-1 0-1,1 0 1,-1 0 0,1-1 0,0 1 0,-1-1 0,1 1-1,0-1 1,-1 1 0,1-1 0,0 1 0,0-1-1,-1 0 1,1 0 0,0 0 0,0 0 0,0 0 0,0 0-1,0 0 1,0 0 0,1 0 0,-1 0 0,0 0 0,1-1-1,-1 1 1,0 0 0,1-1 0,-1 1 0,1 0-1,0-1 1,-1 1 0,1 0 0,0-1 0,0 1 0,0-1-1,0 1 1,0-2 0,1 1-105,-1-1 0,1 1-1,-1 0 1,1 0 0,0-1 0,0 1 0,0 0-1,0 0 1,1 0 0,-1 0 0,0 0-1,1 0 1,-1 0 0,1 1 0,0-1 0,0 0-1,-1 1 1,1-1 0,0 1 0,0 0-1,0 0 1,1 0 0,2-2 0,52-9-3355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27.93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1 559 4322,'321'136'3020,"-305"-129"-2523,1-1-1,32 7 1,-47-13-447,-1 1 0,0-1 0,0 0 0,0 0 0,1 0-1,-1 0 1,0 0 0,0 0 0,0-1 0,1 1 0,-1 0 0,0-1 0,0 1 0,0 0-1,0-1 1,0 0 0,0 1 0,0-1 0,0 0 0,1 0 0,11-6 459,-12 6-462,28-9 772,0-2 1,29-17-1,-51 26-759,-1-1 0,0 0 1,0-1-1,0 1 0,0-1 1,0 0-1,-1-1 0,0 1 1,0-1-1,-1 0 0,1 0 0,-1-1 1,-1 1-1,5-10 0,-5-18 408,-4 22-29,0 12-409,1-1 0,-1 0-1,0 1 1,0-1 0,1 1-1,-1-1 1,0 1 0,0 0-1,0-1 1,0 1 0,0 0-1,0 0 1,1 0 0,-1-1-1,0 1 1,0 0 0,0 0-1,0 0 1,0 0 0,0 1-1,0-1 1,0 0 0,-1 1-1,-4-1 108,-13-1-34,1 1-1,-1 2 1,1-1 0,-1 2 0,-30 9-1,44-11-101,0 1 0,0 0 0,1 1 0,-1-1-1,1 1 1,-1 0 0,1 0 0,0 0 0,0 0-1,0 1 1,1 0 0,-1 0 0,1 0 0,0 0 0,0 0-1,0 1 1,1 0 0,-1-1 0,1 1 0,0 0-1,0 0 1,1 0 0,0 0 0,0 0 0,-1 9-1,1-6 8,-1 37-50,2-43 39,0 0 0,0 0 0,1 0 0,-1 0 0,0 0 0,1 0 0,-1 0 0,1-1 0,0 1 0,0 0 0,0 0 1,0 0-1,0-1 0,0 1 0,0-1 0,0 1 0,1-1 0,-1 1 0,3 1 0,6 2-26,-1-1 0,1-1 0,-1 1-1,1-2 1,0 1 0,0-1 0,18 1 0,81 0-465,-90-3 402,215-9-833,-189 4 704,-1-2 1,0-2 0,52-18 0,-70 19 211,-11 4-10,1-1-1,-1-1 1,0 0 0,16-11-1,-27 15 30,-1 0-1,0 0 0,0-1 1,0 0-1,0 1 0,0-1 1,-1 0-1,1 0 0,-1 0 1,0-1-1,0 1 0,0 0 1,0-1-1,0 0 0,-1 1 1,0-1-1,0 0 0,0 0 1,0 1-1,0-1 1,-1 0-1,0-5 0,0 8 10,0 1-1,0-1 1,0 1-1,0-1 1,0 0-1,-1 1 0,1-1 1,0 1-1,0-1 1,-1 1-1,1-1 1,-1 0-1,1 1 1,0-1-1,-1 1 1,1 0-1,-1-1 1,1 1-1,-1-1 0,1 1 1,-1 0-1,1-1 1,-1 1-1,0 0 1,1 0-1,-1-1 1,1 1-1,-1 0 1,0 0-1,1 0 1,-2 0-1,-24-2 133,17 2-52,-27-2 85,0 2 0,0 2 1,-54 9-1,78-9-173,1 1-1,0 0 1,-1 1 0,1 0-1,1 1 1,-1 0-1,1 0 1,0 1-1,0 1 1,0-1 0,1 2-1,0-1 1,1 1-1,-15 17 1,21-21-15,-1 1 0,1-1 0,-1 1-1,1 0 1,1 0 0,-1 0 0,1 0 0,0 0-1,0 0 1,0 0 0,0 0 0,1 0 0,0 0 0,1 7-1,-1-2-7,0-9-3,1 0 0,-1 1 0,1-1 0,-1 0 0,1 0 0,-1 0 0,1 1 0,0-1 0,0 0 0,-1 0 0,1 0 0,0 0 0,0 0 0,0-1 0,0 1 0,0 0 0,0 0 0,1 0 0,-1-1 0,0 1 0,0-1 0,0 1 0,1-1 1,-1 1-1,0-1 0,1 0 0,-1 0 0,0 1 0,0-1 0,1 0 0,1-1 0,53 3-436,-43-3 344,14 2-155,1-2 0,46-7 1,-63 5 199,-1 0 0,0 0 0,1-1 0,-1 0 0,-1 0 0,1-1-1,-1-1 1,1 0 0,-1 0 0,8-8 0,-5 3 34,-1-1-1,0 0 0,0-1 1,-2 0-1,1-1 0,-2 0 1,0 0-1,-1-1 0,0 0 1,-1 0-1,-1-1 0,0 1 1,4-27-1,-2-13 116,-1-1 1,-5-90-1,-1 88 95,0 56-166,0-15 117,0 0 1,-1 1-1,0 0 0,-2-1 0,-5-20 0,7 34-29,0-1-1,0 1 1,-1-1-1,0 1 1,1 0 0,-1 0-1,0 0 1,-1 0-1,1 0 1,0 0-1,-1 0 1,0 1-1,0-1 1,1 1-1,-1 0 1,-1 0 0,1 0-1,0 0 1,0 1-1,-1-1 1,1 1-1,-1 0 1,1 0-1,-1 0 1,0 0-1,1 0 1,-1 1 0,0 0-1,-5 0 1,8 0-87,0 0 1,0 0 0,-1 0-1,1 0 1,0 0 0,0 1-1,0-1 1,0 0 0,-1 1-1,1-1 1,0 1 0,0-1-1,0 1 1,0 0 0,0-1-1,0 1 1,0 0 0,0 0-1,0-1 1,1 1 0,-1 0-1,0 0 1,0 0 0,1 0-1,-2 2 1,-7 33-2,8-30 5,-7 75 80,3-1 1,8 121-1,-1-151-96,2-2-13,2-1-1,18 69 0,-13-74-837,-3 1 1,-1 0-1,2 56 0,-9 7-3618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33.5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297 17 6979,'0'0'175,"0"-1"0,0 0-1,-1 0 1,1 1 0,0-1-1,0 0 1,-1 0 0,1 1 0,0-1-1,-1 1 1,1-1 0,-1 0 0,1 1-1,-1-1 1,1 1 0,-1-1-1,0 1 1,1-1 0,-1 1 0,0-1-1,1 1 1,-1 0 0,0-1-1,1 1 1,-1 0 0,0 0 0,0-1-1,1 1 1,-1 0 0,0 0-1,0 0 1,-1 0 0,-35 0-20,21 0 338,11 0-458,-4-1-9,0 1 1,-1 0 0,1 0-1,0 1 1,-1 0 0,1 0-1,0 1 1,0 1 0,0-1-1,0 1 1,0 1 0,1 0-1,-1 0 1,-10 8 0,13-7-27,-1 0 0,2 1 0,-1 0 0,1 0 0,-1 0 0,2 1 0,-1 0 0,1 0 0,0 0 0,0 0 0,1 1 0,0-1 0,0 1 0,1 0 0,0 0 0,1 0 0,-1 0 0,2 0 0,-1 0 0,1 1 0,0-1 0,1 0 0,0 0 0,3 14 0,-2-18-1,0 0 0,0-1 0,1 1 0,0-1 1,-1 0-1,1 0 0,0 0 0,1 0 0,-1 0 0,0-1 1,1 1-1,-1-1 0,1 0 0,0 0 0,0 0 0,0-1 1,0 1-1,6 0 0,12 4-2,1-1 1,24 2-1,-32-5 0,59 5-833,115-4 0,-115-3-1376,-24 0-1606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33.91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0 221 9732</inkml:trace>
  <inkml:trace contextRef="#ctx0" brushRef="#br0" timeOffset="1">0 221 9732,'289'-181'387,"-235"144"-31,-54 34-35,-6 5 532,2-1 851,4 471-63,0-466-1776,0 1 1,1 0 0,-1-1 0,2 1 0,-1 0-1,1-1 1,0 0 0,0 1 0,5 9 0,-5-13-261,0 0 0,0 0 0,0 0-1,1 0 1,-1-1 0,1 1 0,-1-1 0,1 1 0,0-1 0,0 0 0,6 3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34.93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372 47 9540,'0'-3'98,"-1"1"-1,1 0 0,-1 0 1,0 0-1,0 0 1,0 0-1,0 0 0,0 0 1,0 1-1,0-1 0,0 0 1,-1 0-1,1 1 0,-1-1 1,1 1-1,-1-1 0,0 1 1,1 0-1,-1 0 0,0 0 1,0 0-1,0 0 1,0 0-1,0 0 0,0 1 1,0-1-1,0 1 0,0-1 1,-1 1-1,1 0 0,-3 0 1,-15-3 201,-1 2-1,-31 1 1,31 0 201,3 0-442,1 0 0,-1 1 0,1 1-1,-1 1 1,-21 6 0,35-8-52,0 1-1,-1-1 1,1 1 0,0 0-1,0 0 1,0 1 0,0-1-1,0 1 1,1 0-1,-1 0 1,1 0 0,0 0-1,0 1 1,0-1-1,0 1 1,0 0 0,1 0-1,0 0 1,0 0-1,0 0 1,0 0 0,1 0-1,-1 1 1,1-1-1,0 1 1,0 4 0,0 85-76,1-93 67,0 1 0,0-1-1,0 0 1,1 1 0,-1-1-1,1 1 1,-1-1 0,1 0-1,-1 1 1,1-1 0,0 0-1,0 1 1,-1-1 0,1 0-1,0 0 1,0 0 0,0 0-1,1 0 1,-1 0 0,0 0-1,0 0 1,3 1 0,1 0-6,0 1 1,1-1 0,-1 0 0,1 0-1,12 1 1,6 1-321,47-1 1,-69-3 279,19 0-262,19-1-502,-38 0 780,-1 1 1,1-1 0,-1 1 0,0-1 0,1 0-1,-1 1 1,0-1 0,0 0 0,1 0 0,-1 0 0,0 0-1,0 0 1,0 0 0,0 0 0,0 0 0,-1-1-1,1 1 1,0 0 0,0-1 0,-1 1 0,1 0-1,-1-1 1,1-1 0,6-20-26,-2 0 0,-1 0 0,0 0-1,-1-41 1204,-3 73-955,0 152 469,0-159-657,0 0 0,1 0-1,-1 0 1,0 0 0,1 0 0,-1 0 0,1 0 0,-1 0 0,1 0-1,0-1 1,0 1 0,0 0 0,0 0 0,0-1 0,0 1-1,0 0 1,1-1 0,-1 0 0,1 1 0,-1-1 0,1 0 0,2 2-1,0 0-10,1-1 0,-1 0 0,1-1 0,0 1 0,-1-1 0,1 0 0,0 0 0,0 0 0,6-1 0,1 1-15,1-2 0,-1 1 0,0-2 0,1 0 0,-1 0 0,23-8 0,-23 4 49,-1 0 1,0-1 0,0 0 0,-1-1-1,0 0 1,0 0 0,-1-1 0,0-1-1,0 1 1,-1-2 0,0 1-1,-1-1 1,0 0 0,-1 0 0,0-1-1,-1 0 1,-1 0 0,1 0-1,-2 0 1,0-1 0,0 0 0,-1 0-1,-1 1 1,0-18 0,12 33-266,46 25-75,68 44 0,-120-68 261,-1 0 0,0 0-1,0 0 1,0 1 0,-1 0 0,0 0 0,0 1 0,0 0-1,0 0 1,-1 0 0,0 0 0,0 0 0,-1 1-1,0 0 1,0-1 0,0 1 0,-1 1 0,0-1 0,0 0-1,-1 0 1,0 1 0,0-1 0,-1 1 0,0-1 0,-1 10-1,10-45-817,59-114 771,-64 133 79,25-48 775,-28 54-696,1 1 0,0-1 1,0 1-1,0 0 1,0-1-1,0 1 0,0 0 1,1 0-1,-1 0 0,1 1 1,-1-1-1,1 1 0,0-1 1,-1 1-1,1 0 0,0 0 1,5-1-1,19-2-37,0 2 0,0 1-1,1 1 1,46 6 0,-67-4-20,-1 0-1,1 1 1,-1 0 0,0 0 0,0 0-1,0 0 1,0 1 0,-1 0 0,1 0 0,-1 1-1,0 0 1,0 0 0,-1 0 0,1 0-1,-1 1 1,0-1 0,-1 1 0,1 0 0,-1 0-1,3 9 1,0 1-13,0 0 0,-2 1 0,1-1 0,-2 1 0,0 0 0,-1 0-1,0 19 1,-2-47-101,2 0 0,0 1 0,0-1 0,0 0 0,2 1 0,-1 0 0,1 0 0,1 0 0,0 0 0,0 1 0,1 0 0,12-15 0,-12 16 175,0 0 1,1 1 0,0 0-1,1 1 1,-1 0 0,1 0-1,0 0 1,1 1-1,-1 0 1,1 1 0,0 0-1,0 0 1,1 1 0,-1 0-1,1 1 1,11-2 0,-12 3-13,0 0 0,0 0 0,1 1 1,-1 1-1,0-1 0,0 1 1,0 1-1,0 0 0,13 4 0,-18-4-38,0 0 0,0 1-1,0-1 1,-1 1-1,1 0 1,-1 0-1,0 0 1,0 0 0,0 1-1,0-1 1,0 1-1,-1 0 1,1-1-1,-1 1 1,0 0 0,-1 1-1,1-1 1,-1 0-1,1 0 1,0 9-1,2 14-70,-1-1-1,-1 1 0,-3 31 0,1-22-1622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35.2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10373,'0'0'16,"0"4"-208,0 15-1793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2:48.30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241 0 10741,'0'50'496,"0"11"-224,-8 7 689,-46 4-225,-8-3-736,8-9-752,-8-6-4131</inkml:trace>
  <inkml:trace contextRef="#ctx0" brushRef="#br0" timeOffset="1">898 4 688,'-38'15'3138,"14"16"-3138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35.66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326 138 10549,'0'-6'113,"1"-2"217,-1 0-1,0 0 1,-1 0 0,0 0 0,0 1 0,-4-11 0,4 15-252,-1 0 0,1 0 0,-1 0 1,0 0-1,0 1 0,0-1 0,-1 1 0,1-1 0,-1 1 0,1 0 0,-1 0 1,0 0-1,0 0 0,0 1 0,0-1 0,0 1 0,-5-2 0,-14-4 293,0 2-1,0 0 1,-1 1 0,1 2-1,-1 0 1,-44 3 0,32-1-228,33 1-139,0-1 0,1 0 0,-1 1 1,0-1-1,1 1 0,-1 0 1,1 0-1,-1-1 0,1 1 1,-1 0-1,1 0 0,0 0 1,-1 1-1,1-1 0,0 0 1,0 0-1,0 1 0,0-1 1,0 1-1,0-1 0,0 1 1,0-1-1,1 1 0,-1-1 1,0 1-1,1 0 0,0-1 1,-1 1-1,1 0 0,0-1 1,0 1-1,0 3 0,-1 72-113,2-52 110,-1-10-1,0 0 0,1 0-1,1 0 1,0 0 0,1 0 0,0 0-1,1-1 1,1 1 0,1-1 0,7 15 0,-1-8-5,-1 1 0,-1 1 0,-1-1 0,-1 1 0,-1 1 0,-1 0 1,-1 0-1,-1 0 0,-1 0 0,-1 38 0,-2-27-313,0 10-1092,0-15-4967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36.05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21 203 11157,'-2'-2'227,"0"1"0,1-1 1,-1 0-1,0 0 0,1 1 0,0-1 0,-1 0 0,1 0 1,0 0-1,0 0 0,0 0 0,0-1 0,0 1 0,1 0 0,-2-4 1,2 5-174,1 0 1,-1 0-1,0 0 1,0 0-1,1 0 1,-1-1-1,1 1 1,-1 1-1,1-1 1,-1 0-1,1 0 1,0 0-1,-1 0 1,1 0-1,0 0 1,-1 1 0,1-1-1,0 0 1,0 1-1,0-1 1,0 0-1,0 1 1,1-1-1,9-3-83,0 0 0,0 1-1,0 1 1,0 0 0,14-1 0,-5 1 189,145-18-273,84-14-2127,-236 31 2043,-13 3 215,1-1-1,0 1 1,0 0-1,-1-1 1,1 1-1,0 0 0,0 0 1,-1 0-1,1-1 1,0 1-1,0 0 1,-1 0-1,1 0 1,0 0-1,0 0 1,-1 1-1,1-1 0,0 0 1,0 0-1,0 0 1,-1 1-1,1-1 1,0 0-1,-1 1 1,1-1-1,0 0 0,-1 1 1,1-1-1,0 1 1,-1-1-1,1 1 1,-1-1-1,1 1 1,-1 0-1,1-1 1,-1 1-1,0 0 0,1-1 1,-1 1-1,0 0 1,1 0-1,-1-1 1,0 1-1,0 0 1,0 0-1,0-1 0,0 1 1,1 0-1,-1 0 1,-1 1-1,5 13 173,0 2-71,1 0 0,0-1-1,1 0 1,1 0 0,12 22 0,-16-34-131,0 0 0,0 0 0,1 0 0,-1-1 0,1 1 0,-1-1 0,1 0 0,0 0 0,0 0 0,0-1 0,1 1 0,-1-1 0,1 0 0,-1 0 0,1-1 0,0 1 0,0-1 0,0 0 0,0 0 0,-1-1 0,1 0 0,0 0 0,0 0 0,8-1 0,-10 1-17,0-1 0,1 0 0,-1 0 0,0 0 0,0 0 0,0-1 0,-1 1 0,1-1 0,0 0 0,0 1 0,-1-1 0,1 0 0,-1-1 0,0 1-1,0 0 1,0-1 0,3-4 0,29-55-327,-18 30 275,-7 15 127,0 1-1,2 0 1,0 1 0,1 0-1,0 1 1,28-25 0,-38 37-5,0 1 0,-1 0 0,1-1 0,0 1 0,0 0 1,0 0-1,0 0 0,0 1 0,0-1 0,0 0 0,0 1 0,1-1 0,-1 1 1,0 0-1,0 0 0,0 0 0,1 0 0,-1 0 0,0 0 0,0 0 0,0 1 0,3 0 1,-2 0-9,-1 1 0,1 0 0,0-1 0,-1 1 0,1 0 0,-1 0 0,1 1 0,-1-1 0,0 0 0,0 1 0,0 0 0,-1-1 0,3 5 0,1 2 25,-1 1-1,0-1 1,-1 1-1,0 0 1,0 0 0,-1 0-1,-1 0 1,1 12-1,-2-16-288,0 1 1,1 0-1,-1 0 0,2-1 0,-1 1 0,1 0 1,0-1-1,0 0 0,0 1 0,1-1 1,5 9-1,0-6-3005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38.3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98 6403,'0'-54'8302,"1"53"-8303,-1 0 0,1 0-1,0 0 1,0 0 0,0 0 0,0 0-1,0 0 1,0 1 0,0-1-1,0 0 1,0 1 0,0-1-1,0 0 1,0 1 0,0 0 0,0-1-1,1 1 1,-1 0 0,0-1-1,0 1 1,2 0 0,38-7-13,-29 5 19,-1 0-6,10-4-19,1 2 0,-1 0 0,1 2-1,0 0 1,0 1 0,0 1 0,22 4-1,-43-3 9,0 0-1,1-1 0,-1 1 0,0 0 1,0 1-1,0-1 0,0 0 1,0 0-1,0 0 0,0 1 0,-1-1 1,1 0-1,0 1 0,-1-1 0,1 1 1,-1-1-1,1 1 0,-1-1 1,0 1-1,0-1 0,1 1 0,-1-1 1,0 1-1,0-1 0,-1 3 0,2 1-19,0 9 8,0 0 0,0 0 0,-2 0 0,-1 18 0,1-26 10,0-1 1,-1 0-1,1 0 0,-1 0 0,0 1 0,0-2 0,-1 1 0,1 0 0,-1 0 0,0-1 0,-1 0 0,1 1 1,-6 4-1,-66 56-282,73-61 253,2-3 75,27-1 53,0 0-87,-7-1-8,0 1 1,0 1-1,-1 0 0,1 2 1,26 6-1,-41-7 8,1 0 0,-1 0 0,0 1 0,0 0 0,0 0 0,0 0 0,0 0 0,0 1 1,-1 0-1,0 0 0,0 0 0,0 0 0,0 1 0,-1-1 0,1 1 0,-1 0 0,0 0 0,-1 0 0,1 1 0,-1-1 0,0 1 0,-1-1 0,2 7 1,-2-9 2,0 1 1,-1-1 0,1 0-1,-1 0 1,0 1 0,0-1 0,0 0-1,-1 0 1,1 1 0,-1-1-1,1 0 1,-1 0 0,0 0 0,-1 0-1,1 0 1,0 0 0,-1 0-1,0 0 1,1 0 0,-1-1 0,0 1-1,0-1 1,-1 1 0,1-1-1,0 0 1,-1 0 0,0 0 0,1 0-1,-1 0 1,0-1 0,0 1 0,0-1-1,-4 2 1,-11 4 2,-1-1 1,0-1-1,-1-1 0,-27 3 1,22-3-3,-32 3-14,-108-1 0,162-6-17,0 0-1,1 0 1,-1 0-1,1 0 1,-1 0-1,0-1 0,1 1 1,-1-1-1,1 1 1,-1-1-1,1 0 1,-1 0-1,1 0 1,-1-1-1,1 1 1,-3-3-1,3 2-143,1-1 0,-1 1 0,1-1-1,0 1 1,0-1 0,0 0 0,0 1 0,1-1-1,-1 0 1,1 0 0,0 0 0,-1 0 0,1 1-1,1-6 1,-1-33-3658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38.89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1010 171 5298,'0'-129'4997,"0"128"-4957,-1 0-1,1 0 1,0 0-1,-1 0 1,1 0-1,-1 0 0,1-1 1,-1 1-1,0 0 1,1 0-1,-1 1 1,0-1-1,0 0 1,1 0-1,-1 0 0,0 0 1,0 1-1,0-1 1,0 0-1,0 1 1,0-1-1,0 1 1,0-1-1,-1 1 0,1 0 1,0-1-1,0 1 1,-2 0-1,-40-7 728,32 6-543,-107-9 575,-174 9 0,282 2-783,1 0 0,-1 1 1,0 1-1,1-1 0,0 2 1,0-1-1,0 1 0,0 1 1,0-1-1,1 1 0,0 1 1,0 0-1,0 0 0,1 1 1,-9 9-1,-12 15 106,1 1 0,-29 48 0,35-49-42,-25 36 113,-70 138 0,102-176-179,2 0 1,1 1 0,2 1 0,0 0 0,3 0-1,0 0 1,-2 64 0,7-74-15,0-17-1,0 0 1,1 0-1,-1 0 0,1 1 0,0-1 1,0 0-1,1 0 0,-1 0 0,1 0 1,0 0-1,0 0 0,0 0 0,1-1 1,-1 1-1,1 0 0,0-1 0,3 5 1,4-1-1,0-1 1,1-1 0,0 1-1,0-2 1,1 1-1,-1-1 1,1-1 0,19 4-1,105 15 2,248-9-705,-312-13 568,-30 0 68,1-2 1,-1-2-1,0-1 1,0-3 0,-1-1-1,0-2 1,0-1 0,-1-2-1,-1-2 1,-1-2 0,59-36-1,-89 49 74,-1 0-1,0 0 1,0-1-1,0 0 1,-1 0-1,0 0 1,0 0-1,-1-1 1,1 0-1,-1 0 1,-1 0-1,0-1 1,0 1-1,0-1 1,3-14-1,-3-3 190,0 1 0,-2-1 0,-3-44 1,2 64-147,-1-7 57,-1-1 0,0 1 1,0-1-1,-1 1 0,-1 0 1,0 0-1,-1 0 0,0 1 0,-1 0 1,-10-17-1,-7-3 163,0 2 0,-34-32 0,47 50-207,-17-16 99,-1 0-1,-1 2 0,-2 1 1,-41-26-1,52 38-146,-1 2 1,-1 0-1,1 1 0,-1 1 1,-1 1-1,1 0 1,-1 2-1,-35-3 0,-66 5-1027,-13 3-2181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42.8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39 1 8004,'0'118'4692,"0"192"-4793,0-307-115,-3 20-1048,2-22 1067,1-1 0,-1 1 0,1-1 0,-1 1 0,1 0-1,-1-1 1,0 1 0,1-1 0,-1 0 0,1 1 0,-1-1 0,0 1 0,0-1 0,1 0 0,-1 1 0,0-1 0,0 0 0,1 0 0,-1 0 0,-1 0 0,-18 1-6780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43.32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88 7363,'0'-2'50,"1"1"0,-1 0 0,1 0-1,-1 0 1,1-1 0,0 1-1,0 0 1,-1 0 0,1 0 0,0 0-1,0 0 1,0 0 0,0 0 0,0 0-1,0 1 1,0-1 0,0 0 0,1 0-1,-1 1 1,0-1 0,0 1-1,2-1 1,35-12 592,-28 10-179,7-1 0,1 1-1,0 1 0,0 1 1,1 1-1,-1 0 0,21 3 1,-31-1-425,0 0-1,0 1 1,0 0 0,0 0 0,-1 0 0,1 1 0,-1 0 0,0 1 0,0-1 0,-1 1 0,1 1 0,-1-1 0,9 11 0,11 14 20,34 50 0,-42-56-60,17 30 16,-29-42-9,1 0 0,0 0 0,1-1 0,1 0 0,-1-1 0,2 0 0,-1 0 0,2-1 0,14 11 0,-21-18-10,-1 0 0,1 0-1,-1-1 1,1 0 0,0 1 0,0-1-1,-1-1 1,1 1 0,0 0 0,0-1-1,0 0 1,0 0 0,0 0 0,0 0-1,-1-1 1,1 0 0,0 0 0,0 0-1,0 0 1,-1 0 0,1-1 0,-1 1-1,1-1 1,-1 0 0,1 0 0,-1 0-1,0-1 1,0 1 0,0-1-1,-1 0 1,1 0 0,0 0 0,3-6-1,-1-3-42,0 0 0,-1-1 0,-1 0 0,0 0 0,0 0 0,0-23 0,-4-84-24,-1 50 88,1 50-76,3-21 255,-2 40-232,1-1 0,-1 1 0,1 0 0,0 0 0,-1 0 0,1 0 0,0 0 0,-1 0 0,1 0 0,0 0 0,0 0 0,0 1 0,0-1 1,0 0-1,0 0 0,0 1 0,0-1 0,0 1 0,1-1 0,-1 1 0,0-1 0,0 1 0,0 0 0,1-1 0,-1 1 0,0 0 0,0 0 0,1 0 0,1 0 0,19 0-2145,1 0-1902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43.7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133 108 9012,'-12'17'2921,"-15"10"-2110,22-24-765,1 1 1,0-1-1,0 1 0,0 0 1,0 0-1,1 1 0,0-1 1,0 1-1,0-1 1,0 1-1,1 0 0,-1 0 1,1 0-1,0 0 0,1 1 1,0-1-1,-1 1 1,1 9-1,1-14-46,-1 1 1,1-1-1,0 0 1,0 0-1,0 1 0,1-1 1,-1 0-1,0 1 1,0-1-1,1 0 1,-1 0-1,1 1 0,-1-1 1,1 0-1,-1 0 1,1 0-1,0 0 1,-1 0-1,1 0 0,0 0 1,0 0-1,0 0 1,0 0-1,2 1 0,30 2-56,-25-4 30,13 0-56,-7 1-117,1-1-1,-1 0 1,1-2-1,-1 1 1,24-7-1,-35 7 160,1-1 0,-1 1 0,1-1 0,-1 0-1,0 0 1,1 0 0,-1 0 0,0-1 0,0 1-1,-1-1 1,1 0 0,0 0 0,-1 0 0,0 0-1,0 0 1,0 0 0,0-1 0,0 1 0,-1-1-1,1 1 1,-1-1 0,0 0 0,0 1 0,0-1 0,-1 0-1,1-5 1,-1 8 39,2-16-9,0 0 0,-2 1 0,0-1 0,-3-17 1,3 30 37,-1 0 1,1 1 0,-1-1 0,0 1-1,0-1 1,-1 1 0,1-1 0,-1 1 0,0-1-1,0 1 1,0 0 0,0 0 0,0 0 0,-1 0-1,1 1 1,-1-1 0,0 1 0,0-1-1,0 1 1,0 0 0,0 0 0,0 0 0,-7-2-1,-9-1 144,0 1 0,-1 1-1,1 1 1,-1 1 0,-35 2-1,25-1-171,28 0 2,0-1-1,0 1 1,0 0-1,0 0 1,0 0-1,0 0 1,1 1-1,-1-1 0,0 1 1,0-1-1,0 1 1,0-1-1,0 1 1,1 0-1,-1 0 1,0 0-1,1 0 1,-1 0-1,1 0 1,-1 0-1,1 1 1,-3 2-1,3 0-293,-1 0 0,1 0-1,0 0 1,1 0 0,-1 0-1,1 0 1,-1 0 0,1 0-1,1 5 1,-1-5-103,0 18-5898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44.06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117 12 9540,'0'0'513,"0"15"-481,-23 8 192,7 0-112,-7-4 0,8-8-96,-1-3 176,8-8 256,1 0 577,7-11-993,-8-12-32,8-4-32,0 4-641,0 4-383,0 12-2034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44.7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147 14 6723,'-15'0'2777,"-28"1"179,42 0-2952,0 0 0,0 0 0,0 0 0,0 0 0,0 0 0,0 0 0,0 0 0,1 0 0,-1 1-1,0-1 1,0 0 0,1 0 0,-1 1 0,1-1 0,-1 0 0,1 1 0,0-1 0,-1 0 0,1 1-1,0-1 1,0 1 0,0-1 0,0 0 0,0 1 0,0-1 0,1 1 0,-1-1 0,0 0 0,1 2-1,0 4 30,-1 310 933,0-317-967,0 1 1,0 0 0,0 0 0,0 0 0,0-1 0,0 1-1,0 0 1,0 0 0,-1-1 0,1 1 0,0 0 0,0 0 0,-1-1-1,1 1 1,0 0 0,-1 0 0,1-1 0,-1 1 0,1-1 0,-1 1-1,1 0 1,-1-1 0,1 1 0,-1-1 0,0 1 0,1-1-1,-1 0 1,0 1 0,1-1 0,-1 1 0,0-1 0,0 0 0,1 0-1,-1 0 1,0 1 0,0-1 0,1 0 0,-1 0 0,0 0-1,0 0 1,-1 0 0,1-1-9,0 1 0,-1 0 0,1-1 0,0 1 0,-1-1 0,1 1 0,0-1 0,0 1 0,-1-1 0,1 0 0,0 0 0,0 0 0,0 0 0,0 0 0,0 0 0,0 0 0,0 0 0,1 0 0,-1 0 0,0 0 0,1 0 0,-1-1 0,0 1-1,0-2 1,-6-36-91,2 1 0,1-1 0,2 0 0,4-56 0,-1 22 622,-1 71-518,0 1 1,1-1-1,-1 0 1,0 1-1,1-1 1,-1 1 0,1-1-1,0 1 1,-1-1-1,1 1 1,0-1-1,0 1 1,0 0-1,0-1 1,0 1-1,0 0 1,0 0-1,1 0 1,-1 0-1,0 0 1,1 0 0,-1 0-1,1 0 1,-1 1-1,1-1 1,-1 0-1,1 1 1,2-1-1,53-8-15,-43 7 11,15-1 7,0 1 1,0 1-1,42 4 0,-68-2-6,-1-1-1,0 1 0,0 0 1,-1 0-1,1 0 0,0 0 1,0 0-1,0 0 0,-1 0 1,1 1-1,0-1 0,-1 1 1,1-1-1,-1 1 1,0 0-1,1-1 0,-1 1 1,0 0-1,0 0 0,0 0 1,0 0-1,-1 0 0,1 0 1,-1 0-1,1 0 1,0 3-1,1 8 2,-1-1 1,0 0-1,-1 17 1,0-18-4,-1-7 1,1-1 0,-1 1 1,0-1-1,0 1 0,0-1 1,-1 0-1,1 1 0,-1-1 0,0 0 1,1 0-1,-1 0 0,-1-1 1,1 1-1,0 0 0,-1-1 0,1 1 1,-1-1-1,0 0 0,0 0 1,0 0-1,0 0 0,-4 1 0,-12 7 10,0-1-1,-32 10 0,34-14-14,11-3 3,-7 3-5,1-1 0,-1 0 0,-1-1 0,1 0 0,0-2 0,-1 1 0,-25-2 0,52-9-103,16 1 86,1 0-1,0 2 1,0 1 0,50-2-1,130 10 6,-201-2 7,0 0 0,-1 0 1,1 1-1,-1 0 0,1 1 1,-1 0-1,0 0 0,0 1 0,9 5 1,-13-7 3,-1 0 1,0 1-1,1-1 1,-1 1 0,0 0-1,-1 0 1,1 0-1,0 0 1,-1 0 0,1 0-1,-1 1 1,0-1-1,-1 1 1,1 0 0,0-1-1,-1 1 1,0 0-1,0 0 1,0 0-1,0 0 1,0 7 0,-1-6 4,0 0 1,1 0 0,-2 0 0,1 0 0,-1 0 0,1 0-1,-1-1 1,-1 1 0,-2 9 0,1-12 4,1 1 0,-1-1-1,0 1 1,0-1 0,1 0 0,-2 0 0,1-1-1,0 1 1,0-1 0,0 1 0,-1-1 0,1 0-1,-1 0 1,-5 0 0,-58 12 52,0-3 0,-1-2 1,-133-5-1,185-3-26,11 0-28,-5 1 16,1-1 0,-1-1 0,0 0 0,-15-4 0,23 5-24,0-1 0,0 0 0,0 1 0,-1-1-1,1 0 1,1 0 0,-1-1 0,0 1 0,0 0-1,0-1 1,1 1 0,-1-1 0,1 1 0,-1-1-1,1 0 1,-1 1 0,1-1 0,0 0 0,0 0-1,0 0 1,0 0 0,0 0 0,1 0 0,-1 0-1,1-1 1,-1-2 0,-1-24-1257,2 2-1584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45.4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1 112 10293,'0'-3'411,"0"214"2257,0-89-3976,0-504 2490,0 380-1158,1 0-1,0 0 1,-1 0 0,1 1-1,0-1 1,0 0-1,0 0 1,0 1 0,1-1-1,-1 1 1,0-1 0,1 1-1,-1 0 1,1-1-1,-1 1 1,1 0 0,0 0-1,-1 0 1,1 0-1,0 0 1,0 1 0,0-1-1,0 0 1,-1 1 0,1-1-1,4 1 1,61-11-4,-58 10-11,331-12-70,-289 14 55,-49-2 8,-1 1-1,1 0 1,-1 0-1,1 0 0,-1 0 1,1 0-1,0 0 1,-1 1-1,1-1 1,-1 1-1,1-1 0,-1 1 1,1-1-1,-1 1 1,1 0-1,-1 0 1,0-1-1,0 1 0,1 0 1,-1 0-1,0 0 1,0 1-1,0-1 0,2 2 1,-2 1 2,0 0 0,0 0 0,0 0 1,-1-1-1,1 1 0,-1 0 0,0 0 0,-1 6 1,1 3-12,0-10 11,0 1 0,-1 0 0,0-1 0,0 1 0,0-1 0,0 1-1,0-1 1,-1 1 0,1-1 0,-1 0 0,0 0 0,0 0 0,0 0 0,0 0 0,-1 0 0,1 0 0,-1-1 0,0 1-1,0-1 1,-5 4 0,-7 3 0,-1 0 0,0-1 0,-20 7 0,12-5-3,-10 5 38,0-1 1,0-2 0,-2-2-1,1-1 1,-1-1 0,-69 4-1,103-12 599,28 0-558,-16 1-73,0 0 0,0 1 0,0 0 1,0 1-1,-1 0 0,1 0 0,-1 1 1,1 1-1,-1-1 0,-1 1 0,1 1 0,10 8 1,16 14-26,48 50 0,-36-32-307,-16-16-1249,-7-3-2004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3:52.53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10757,'2'0'32,"-1"1"1,1-1 0,-1 1-1,1 0 1,-1-1-1,1 1 1,-1 0-1,1 0 1,-1 0-1,0 1 1,0-1-1,1 0 1,-1 0 0,0 1-1,0-1 1,0 0-1,0 1 1,-1-1-1,1 1 1,0-1-1,0 3 1,4 5 147,5 9 67,-1-1-1,0 2 1,-2-1-1,0 1 1,-1 1-1,-1-1 1,-1 1-1,2 20 1,3 172 114,-5-57-254,-2-119-97,2 1 0,1-1 0,2 0 0,2 0 1,19 53-1,-24-79-7,1 0-1,0-1 1,1 1 0,0-1 0,0 0 0,1-1-1,0 1 1,0-1 0,1-1 0,0 1 0,1-1-1,-1-1 1,1 0 0,1 0 0,-1-1 0,1 0-1,0 0 1,0-1 0,0 0 0,1-1 0,-1-1-1,1 1 1,17 0 0,16 1 3,1-3 0,0-2 0,0-1 0,0-3 0,-1-1-1,65-19 1,255-102-91,-264 86 72,3 4 0,170-38 0,-144 59 29,0 6 0,165 7 0,-170 4-18,-25-1-3,-1 4 0,181 31 0,-238-25 8,0 1 0,-1 2-1,64 31 1,-79-32-14,-1 2-1,-1 1 1,0 0 0,-2 2 0,1 1-1,28 31 1,-41-40 18,0 1-1,-1 0 1,0 0 0,0 0 0,-2 1-1,1 1 1,-1-1 0,-1 1 0,0 0-1,0 0 1,-1 0 0,-1 1 0,0 0-1,-1-1 1,-1 1 0,1 0-1,-2 0 1,-1 14 0,2-30 6,-1-1-1,1 0 1,0 0-1,0 0 1,0 1-1,1-1 1,-1 1 0,1-1-1,0 1 1,0-1-1,0 1 1,0 0-1,3-3 1,2-4 0,11-15-10,1 0-1,1 2 1,1 1 0,2 0-1,0 2 1,1 0-1,46-28 1,-28 24 18,1 2 1,0 2 0,2 2-1,64-17 1,14 8 9,1 5 0,243-11 0,456 20-39,-672 13 2,133 7-73,-2 12-1,0 13 1,-2 11-1,399 117 1,-613-140 59,1-3 0,0-3 1,1-3-1,106 4 0,295-38 15,212-20-9,8 37 13,-605 6 0,548 11-39,-467-10 38,872-16 28,148-17-5,-1134 32-17,73-1 10,159-20 0,-274 20 111,0-1 0,0 0 0,0-1 0,0 0 0,-1 0 0,1-1 0,-1 0-1,0 0 1,0-1 0,-1 0 0,14-12 0,-5 1 572,-1 0-1,-1-2 1,17-24 0,20-27-621,-9 23-141,-16 19-242,29-40 0,-48 57-537,-1 1-1,-1-1 1,0 0 0,8-21-1,-3-16-6766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46.0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 6 8452,'0'-6'2480,"-1"12"-926,1 30-392,5 54-846,1-63-268,2-1 1,12 32 0,-9-32-23,-2 0 0,7 39 0,-3 38 38,-6 0 1,-7 146-1,-1-105-41,1-107-22,1 30-10,-2 0 1,-3 0 0,-3 0 0,-21 91 0,15-111-182,2 2 1,2-1 0,3 1-1,-2 69 1,8 152-3149,0-189 238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47.0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 4 4706,'-9'-3'8702,"10"25"-8712,-8 610-318,4-604-646,3-27 908,0-1 0,0 1 0,0 0 0,0 0-1,-1-1 1,1 1 0,0 0 0,0-1 0,-1 1 0,1 0 0,0-1 0,-1 1-1,1 0 1,0-1 0,-1 1 0,1-1 0,-1 1 0,1-1 0,-1 1 0,1-1 0,-1 1-1,0-1 1,1 0 0,-1 1 0,0-1 0,1 0 0,-2 1 0,4-42-6491,10 10 6922,-9 27-96,1 0 0,-1 0 0,1 1 0,0-1 0,0 1 0,0 0 0,0 0 0,1 1 0,-1-1 0,1 1 0,-1 0 0,10-3 0,4 0-37,0 0 0,0 1-1,1 1 1,-1 0 0,1 2 0,0 0-1,23 2 1,-1 3-1,-1 2 1,46 11-1,-61-12-927,-8-5-1519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47.37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77 10037,'0'0'464,"0"4"-179,0 182 2642,0-185-2925,0 0 0,1 1 0,-1-1 0,0 0 0,0 0 0,1 1 0,-1-1-1,1 0 1,-1 0 0,1 0 0,-1 0 0,1 0 0,0 0 0,-1 0 0,1 0 0,0 0 0,0 0 0,0 0 0,0 0 0,0 0 0,0 0 0,0-1 0,2 2-1,1 0-9,0 0 0,1-1 0,-1 0 0,0 1 0,1-1 0,-1-1 0,6 1 0,7 0-192,0-1-1,30-4 1,-43 3 152,0 1 0,0-1 0,0 0 0,0 0 0,-1 0 0,1-1 0,-1 1 0,1-1 0,-1 0 0,1 0 0,-1 0 0,0 0 0,0-1 0,0 0 0,0 1 0,0-1 0,-1 0 0,1 0 0,-1 0 0,0 0 0,0-1 0,0 1 0,0-1 0,-1 1 0,1-1 0,1-7 0,0-6-6,0 0 0,-1 1 0,-1-1-1,-2-33 1,0 16 84,1 32-15,0-1-1,0 0 0,0 0 0,0 0 0,0 0 1,-1 1-1,1-1 0,-1 0 0,0 0 1,0 1-1,0-1 0,0 0 0,0 1 0,-1-1 1,1 1-1,-1 0 0,1-1 0,-1 1 1,0 0-1,0 0 0,0 0 0,0 0 0,0 0 1,-1 1-1,1-1 0,-1 1 0,1-1 1,-3 0-1,-5-1 104,0 1 1,0 0-1,0 0 1,0 1-1,-1 1 1,-13 0-1,11 1-143,9-2 23,1 1 0,-1 1 0,0-1 0,1 0 0,-1 1 0,1 0 0,-1 0 0,1 0 0,-7 3 0,9-3-58,-1 0 0,1 0 1,-1 0-1,1 0 1,-1 1-1,1-1 1,0 1-1,0-1 1,0 1-1,0-1 1,0 1-1,0 0 0,0-1 1,1 1-1,-1 0 1,0 0-1,1-1 1,0 1-1,-1 3 1,0 22-1996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47.7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155 13 10181,'0'0'101,"0"-1"0,0 1 1,0-1-1,0 0 0,0 1 0,0-1 1,-1 1-1,1-1 0,0 1 1,0-1-1,-1 1 0,1-1 0,0 1 1,-1-1-1,1 1 0,0 0 0,-1-1 1,1 1-1,-1-1 0,1 1 1,-1 0-1,1-1 0,-1 1 0,1 0 1,-1 0-1,1-1 0,-1 1 1,1 0-1,-1 0 0,1 0 0,-1 0 1,0 0-1,1 0 0,-1 0 1,1 0-1,-1 0 0,-26 2-174,22-1 374,0-1-256,1 1 0,-1 0 0,0 0 0,1 1 0,-1-1 0,1 1 0,-1 0 1,1 0-1,0 1 0,0-1 0,0 1 0,0 0 0,1 0 0,-1 0 0,1 1 0,-1-1 0,1 1 0,0-1 0,1 1 1,-1 0-1,1 1 0,-1-1 0,1 0 0,-3 9 0,1 4 96,0-1 0,1 1 1,1 1-1,1-1 0,1 27 0,0-42-154,0 0 0,0 0 0,0 0 0,1 0 0,-1 0 1,1 0-1,0 0 0,-1 0 0,1 0 0,0 0 0,0-1 0,0 1 0,0 0 0,1-1 0,-1 1 0,0 0 0,1-1 1,-1 1-1,1-1 0,3 2 0,0 1-86,1-1 0,-1 0 0,1-1 0,0 0 0,0 0 0,12 3 0,5-1-541,0-1 0,41-1 0,-15-2-2257,4 0-1977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48.09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54 10613,'315'-19'659,"-272"16"-381,-29 4 401,-14 1-348,0 324 1006,-1-352-2864,2 16 1360,-2-2 159,1-1 0,1 0 0,0 0 0,1 0 0,0 1 0,1-1 0,1 1 0,-1 0 0,2 0 0,0 0 0,0 0 0,1 1 0,1 0 0,0 0 0,0 1 0,1 0 0,0 0 0,1 0 0,0 1 0,1 1 0,0 0 0,0 0 0,0 1 0,1 0 0,17-8 0,-1 6 111,1 0 0,-1 2 1,1 1-1,1 2 0,-1 0 0,1 2 0,52 3 1,-73-1-87,-4 0 2,0 1-1,-1-1 1,1 1 0,-1-1-1,1 1 1,-1 0 0,1 0-1,-1 1 1,1-1 0,-1 1-1,0 0 1,0 0 0,0 0-1,0 0 1,0 0 0,0 1-1,-1-1 1,1 1 0,-1 0 0,0 0-1,0-1 1,0 2 0,0-1-1,0 0 1,0 0 0,-1 1-1,0-1 1,0 0 0,0 1-1,0-1 1,0 1 0,0 4-1,2 16-76,0 1 0,-2-1 0,-3 47 0,1-29-961,1-13-1900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48.47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 7 9668,'0'0'21,"0"0"0,0-1 0,0 1 0,-1 0 0,1-1 0,0 1 0,0 0 0,0 0 0,0-1 0,-1 1-1,1 0 1,0-1 0,0 1 0,0 0 0,-1 0 0,1 0 0,0-1 0,0 1 0,-1 0 0,1 0 0,0 0 0,-1 0-1,1-1 1,0 1 0,-1 0 0,1 0 0,0 0 0,-1 0 0,1 0 0,0 0 0,-1 0 0,1 0 0,0 0 0,-1 0-1,1 0 1,0 0 0,-1 0 0,1 0 0,0 0 0,-1 1 0,1-1 0,0 0 0,0 0 0,-1 0 0,1 0 0,0 1-1,0-1 1,-1 0 0,1 0 0,0 0 0,0 1 0,-1-1 0,1 0 0,0 0 0,0 1 0,0-1 0,-1 0 0,1 1-1,0-1 1,0 0 0,0 1 0,0-1 0,-1 28 1277,1-19-1182,-2 126 1529,-1-45-1284,4 0-1,20 148 1,1-99-288,3 169 1,-19 143-99,-6-347-86,-2-24-718,-4 0 1,-3-1-1,-20 82 1,13-97-1504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49.28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264 40 1825,'-3'-1'7559,"-4"7"-4761,-15 18-3151,5-5 1023,-8 7-534,1 2-1,2 2 1,1-1-1,1 2 1,2 1 0,1 1-1,1 0 1,2 1-1,1 0 1,-8 39-1,18-35-449,3-36-327,0-6-111,1-13 456,1 0 0,1 0 1,0 0-1,1 0 0,1 1 1,1-1-1,9-18 0,-2 2 13,17-66-190,-27 80 509,2 1 1,0-1-1,2 1 0,0 1 0,0-1 0,2 1 1,0 1-1,18-25 0,-23 37 26,1 0 0,0 0 0,-1 1 0,1 0 1,0 0-1,1 0 0,-1 0 0,0 1 0,1 0 0,0 0 0,-1 0 0,1 1 0,0 0 0,0 0 1,0 0-1,0 1 0,0 0 0,-1 0 0,9 2 0,0-1 22,1 1-1,-1 1 1,1 0 0,-1 1-1,0 1 1,19 8 0,-17-5 58,-1 0 0,0 1 1,0 1-1,-1 0 1,-1 1-1,1 0 0,20 24 1,-26-25-108,-1 0 1,-1 0-1,0 1 1,0-1-1,-1 1 1,0 1-1,-1-1 1,0 1-1,-1-1 1,0 1-1,-1 0 1,2 16-1,-4-22-80,3 26-346,-1 0 0,-2 0 0,-5 54 1,-3-71-1625,-6-6-2555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49.6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38 9604,'0'-11'497,"39"-1"-481,15 5 160,16 3 16,-8 0-192,0 4-368,-8 0-1041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50.2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447 130 9380,'0'-98'4474,"-8"97"-3873,-12 1-415,-9 0-64,0 1 0,-33 5 0,52-5-129,0 2 0,1-1 1,-1 1-1,1 0 0,0 1 0,-1 0 0,2 1 1,-1 0-1,1 0 0,-13 10 0,18-11 5,0 0 0,0 0 0,0 0 0,1 0 0,0 1 0,-1-1 0,1 1 0,1-1 1,-1 1-1,1 0 0,0 0 0,-1 8 0,1-10 0,0-1-1,1 1 1,0-1 0,0 1 0,0-1 0,0 1 0,0-1 0,0 1-1,0-1 1,1 1 0,-1-1 0,1 1 0,0-1 0,0 0 0,0 1-1,0-1 1,0 0 0,0 0 0,1 0 0,-1 1 0,1-2 0,0 1-1,-1 0 1,1 0 0,0 0 0,0-1 0,4 3 0,8 1-149,0 0 1,0-2-1,0 1 1,1-2-1,28 2 1,86-5-1949,-65 0 645,-62 2 1416,0-1 0,1 0 0,-1 0 0,0 0 0,0 0 0,0 0 0,1-1 0,-1 1 0,0 0-1,0-1 1,0 0 0,0 0 0,1 1 0,-1-1 0,0 0 0,-1-1 0,1 1 0,0 0 0,0 0 0,0-1-1,-1 1 1,4-4 0,-4 0 20,1 0-1,-1 0 1,0 1-1,0-1 1,0 0-1,-1 0 1,0 0-1,0 0 1,0-5-1,0 2 53,0 5 29,0 0 0,-1 1 0,1-1 0,0 0 0,-1 1 0,0-1 0,1 0 0,-1 1 0,0-1 0,0 1 0,-1-1 0,1 1 0,-2-3 0,2 4-12,0 0 0,0 0 0,0 0 0,0 0 0,0 1 0,-1-1 0,1 0-1,0 1 1,0-1 0,0 1 0,-1-1 0,1 1 0,0 0 0,-1-1 0,1 1 0,0 0 0,-1 0 0,1 0 0,0 0 0,-1 0 0,1 0 0,0 0 0,-1 1 0,1-1 0,0 0 0,-1 1 0,1-1 0,0 1 0,0-1 0,-1 1 0,0 1 0,0-1-37,1 1 0,-1-1 0,1 1 0,0-1 0,0 1 0,0 0 0,0 0-1,0-1 1,0 1 0,0 0 0,0 0 0,1 0 0,-1 0 0,1 0 0,0 0-1,-1 0 1,1 0 0,0 4 0,-1 4 37,-4 29 47,2 0-1,2 0 1,4 49 0,-1-40-87,-6 84 0,2-119-9,0 1 1,-1 0-1,0-1 0,-1 0 0,-1 0 1,0 0-1,-1 0 0,0-1 0,0 0 1,-14 17-1,16-23-5,0-1 1,-1-1-1,0 1 1,0-1-1,0 0 0,-1 0 1,1 0-1,-1-1 1,0 1-1,0-1 1,0-1-1,0 1 1,-1-1-1,-9 2 1,-6-1-13,1-1 0,0 0 0,-26-3 0,18 1 14,20 0-9,0 0 0,-1-1 0,1 0 0,0 0 0,0-1 0,0 0 0,0-1 0,0 0 0,-16-7 0,21 7 5,-1 0 0,1 0 0,0-1 0,0 1-1,0-1 1,0 0 0,1 0 0,-1-1 0,1 1 0,0 0 0,0-1 0,1 0-1,0 0 1,-1 0 0,1 0 0,1 0 0,-1 0 0,0-8 0,-2-6-1,2-1 0,0 1 0,1-1 0,2-25 0,-1 39 25,0-1 1,1 1-1,0-1 1,1 1 0,-1 0-1,1 0 1,0 0-1,1 0 1,-1 0 0,1 0-1,1 0 1,-1 1-1,1 0 1,-1-1 0,2 1-1,-1 1 1,6-6-1,12-5 40,1 1 0,0 2 0,1 0 0,30-10 0,114-31 182,-78 26-195,-47 14-46,203-70-1,-185 60 4,110-61 0,-163 80 53,31-22-135,-37 24 132,-1 1-1,1-1 1,-1 0 0,1 1-1,-1-1 1,1 0-1,-1 0 1,0 0-1,0 0 1,0 0 0,0 0-1,-1 0 1,1 0-1,0 0 1,-1-1-1,0 1 1,1-4-1,-8 6 333,-15 0-296,-15-1-17,1 2 1,-70 11-1,95-10-26,1 1 1,-1 0 0,1 0-1,0 1 1,0 0 0,1 1-1,-1 0 1,1 1 0,0 0-1,0 0 1,1 1 0,0 0-1,0 0 1,-13 17-1,17-17-9,0 0-1,1 0 0,-1 0 0,2 1 1,-1-1-1,1 1 0,0 0 1,1 0-1,0 0 0,0 0 0,1 0 1,0 0-1,1 12 0,-1-5-23,0-12-17,0 0 1,1-1-1,-1 1 1,1 0-1,0 0 0,0-1 1,0 1-1,0 0 1,0-1-1,0 1 1,1-1-1,-1 0 1,1 1-1,0-1 1,-1 0-1,1 0 1,0 0-1,1 0 0,-1 0 1,0 0-1,0-1 1,1 1-1,-1-1 1,1 0-1,-1 1 1,5 0-1,8 3-182,0 0 0,1-1 0,26 3 0,-26-5-52,82 9-1502,2-9-1530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50.96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512 99 9236,'-15'-24'63,"13"20"0,0-1 0,-1 1 0,1 0 0,-1 0 0,1 1 0,-1-1 0,0 0 0,0 1 0,-1 0 0,1 0 0,-1 0 0,0 0 0,0 0 0,0 1 0,0 0 0,0-1 0,0 2 0,0-1 0,-6-1 1,-8-1 243,0 1 1,0 1 0,0 0-1,0 1 1,0 2 0,-1-1-1,1 2 1,-19 4 0,24-3-278,0 1 0,1 0 0,-1 1 0,1 1 0,0 0 0,0 0 0,0 1 0,1 1 0,0 0 0,1 0 0,-13 14 0,13-12-22,1 0 1,1 1-1,0 0 1,1 1-1,0-1 1,0 1-1,2 1 1,-1-1-1,2 1 0,-1 0 1,2 0-1,0 0 1,0 1-1,1-1 1,1 1-1,0-1 1,2 19-1,-1-32-16,0 1-1,0-1 1,0 0 0,0 0-1,0 1 1,0-1 0,0 0-1,0 0 1,0 1 0,0-1-1,0 0 1,1 0 0,-1 1-1,0-1 1,0 0 0,0 0-1,0 0 1,0 1 0,1-1-1,-1 0 1,0 0 0,0 0-1,0 0 1,1 1 0,-1-1-1,0 0 1,0 0 0,1 0-1,-1 0 1,0 0 0,0 0-1,1 0 1,-1 0 0,0 0-1,0 0 1,1 1 0,-1-1-1,0 0 1,0-1 0,1 1-1,-1 0 1,0 0 0,0 0-1,1 0 1,-1 0 0,0 0-1,1 0 1,26 1-389,-1 0 0,1-2 0,0-1 0,-1-1 0,51-13-1,-67 14 307,0-1 0,0-1 0,0 0-1,0 0 1,-1-1 0,0 0 0,0 0-1,0-1 1,-1-1 0,0 1-1,0-1 1,0 0 0,-1-1 0,0 0-1,-1 0 1,1-1 0,-2 0 0,10-18-1,-14 24 231,5-13 344,-4 12 359,0 10 813,-1 39-1345,-2-1 0,-2 1 0,-2-1 0,-2 0 0,-18 67 0,8-63-196,-64 210 259,63-191-332,-17 129-1,32-85-29,3-74-6,0-37-8,0 1 0,0-1 0,0 1 0,0 0 0,0-1 0,1 1 0,-1-1 0,0 1 0,0 0 0,1-1 0,-1 1 1,0-1-1,0 1 0,1-1 0,-1 1 0,1-1 0,-1 1 0,0-1 0,1 1 0,-1-1 0,1 0 0,-1 1 0,1-1 0,-1 0 0,1 1 0,0-1 0,-1 0 1,1 0-1,-1 1 0,1-1 0,0 0 0,0 0 0,26 1-126,-17-2 53,6 0-15,-1 0 1,1-1-1,-1-1 0,0 0 0,0-1 0,0-1 0,0 0 0,-1-1 0,0 0 0,0-1 0,0-1 0,-1-1 1,-1 1-1,1-2 0,17-17 0,-18 15 31,0-1 0,-1 0 0,-1 0-1,0-1 1,-1-1 0,0 0 0,-1 0 0,-1-1 0,0 1 0,-1-2 0,-1 1 0,-1-1 0,0 1 0,1-21 0,-4 33 58,1-17-13,-1 1-1,0-1 0,-4-26 1,3 42 39,-1-1 0,0 1 0,0 0 0,-1-1 0,0 1 0,0 0 0,0 0 0,0 0 0,-1 0 0,0 1 0,0-1 0,0 1 0,-1 0 0,1-1 0,-1 2 0,0-1 0,-5-4 0,-4 0 175,-1 0 1,0 1 0,0 0 0,0 1-1,-1 0 1,1 2 0,-1 0-1,-26-4 1,-4 2-1109,-76 2-1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3:54.88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1461 1 6659,'0'2'122,"-1"0"-1,1-1 1,-1 1 0,0 0-1,0-1 1,0 1-1,0 0 1,0-1 0,0 1-1,0-1 1,-1 1 0,1-1-1,0 0 1,-1 1-1,1-1 1,-1 0 0,0 0-1,1 0 1,-1 0 0,0-1-1,0 1 1,1 0-1,-1-1 1,0 1 0,0-1-1,-3 1 1,-67 12 496,49-10-419,-546 58 1960,483-54-1885,-208 30 122,0-1-99,210-25-259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51.6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101 9 7155,'-10'-8'5059,"4"18"-3212,5 36-2271,2-26 1063,-31 240 1231,-10 211-1307,31-394-319,4-25-3436,5-75 2837,-1-2 67,2 0 0,0-1-1,6-24 1,-5 41 263,0-1 0,1 1-1,1 0 1,-1 0 0,1 0-1,1 1 1,0 0 0,0-1-1,0 2 1,1-1 0,13-12-1,-13 13 51,1 1 0,1 0-1,-1 1 1,1 0-1,0 0 1,0 0 0,1 1-1,-1 0 1,19-4-1,-10 4 192,1 0-1,0 2 1,0 1-1,21 0 1,-37 1-195,1 0 0,-1 1 0,1-1 0,-1 1 0,0 0 0,1 0 0,-1 0 0,0 0 0,0 0 0,0 0 0,0 0-1,0 1 1,0-1 0,0 1 0,0 0 0,0-1 0,-1 1 0,1 0 0,-1 0 0,1 0 0,-1 0 0,0 0 0,0 0 0,0 0 0,0 1 0,0-1 0,0 0 0,-1 1 0,1-1 0,-1 1 0,1 3 0,1 13 90,0-1 0,-1 1 1,-2 23-1,0-19-3,1 89-124,0-111-53,0 0 1,0 0-1,0 0 0,0 0 0,0 0 0,1 0 1,-1 0-1,0 0 0,0 0 0,1 0 0,-1 0 1,0 0-1,1 0 0,-1 0 0,1 0 0,-1-1 1,1 1-1,0 0 0,-1 0 0,1 0 0,0-1 1,0 1-1,-1 0 0,1-1 0,0 1 0,0-1 1,0 1-1,1 0 0,32 2-3575,-26-3 2582,36 0-5822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52.0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71 1 10101,'-4'10'4210,"-12"12"-3504,0-1-628,9-5 84,1 0-1,1 0 1,0 1-1,1-1 1,1 1 0,1 0-1,0 0 1,1 0 0,2 30-1,-1-39-176,0-7 13,0 1 0,1-1 0,-1 0 0,0 1 1,0-1-1,1 1 0,-1-1 0,0 1 1,1-1-1,0 0 0,-1 1 0,1-1 0,0 0 1,0 0-1,-1 0 0,1 1 0,0-1 0,0 0 1,0 0-1,1 0 0,-1 0 0,0-1 0,0 1 1,0 0-1,1 0 0,-1-1 0,0 1 0,1-1 1,-1 1-1,1-1 0,-1 1 0,2-1 1,6 2-85,0-2 1,0 1-1,0-1 1,13-1 0,-3 0-179,-15 1 215,0 1 0,-1-2-1,1 1 1,-1 0 0,1-1 0,-1 1 0,1-1 0,-1 0-1,1 0 1,-1 0 0,0-1 0,1 1 0,-1-1-1,0 0 1,0 0 0,0 0 0,0 0 0,4-5 0,-4 3 16,-1 0 1,0 0 0,1 0 0,-2-1 0,1 1 0,0-1-1,-1 1 1,0-1 0,0 0 0,-1 1 0,1-1 0,-1 0-1,0-8 1,0-12-31,1 17 80,-1-1-1,0 1 1,0 0 0,-1 0 0,0 0-1,0 0 1,-4-10 0,3 15 42,1 0 0,-1 0 0,0 1-1,0-1 1,0 0 0,0 1 0,-1 0 0,1-1 0,-1 1 0,1 0 0,-1 0 0,0 1-1,0-1 1,0 1 0,0-1 0,0 1 0,0 0 0,0 0 0,0 0 0,0 0-1,-7 0 1,-72-4 675,81 5-788,0 1 0,0-1 0,0 1 0,1 0 0,-1-1 0,0 1 0,0 0 0,1-1 0,-1 1 0,1 0 0,-1 0 0,0-1 0,1 1 0,-1 0 0,1 0 0,0 0 0,-1 0-1,1 0 1,0 0 0,0 0 0,-1 0 0,1 0 0,0 0 0,0 0 0,0 0 0,0 0 0,0 0 0,0-1 0,1 3 0,4 30-3447,15-16-162</inkml:trace>
  <inkml:trace contextRef="#ctx0" brushRef="#br0" timeOffset="1">71 1 10197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52.65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0 134 10197,'335'34'933,"-268"-29"2512,-67 224-1468,7-228-2746,3 0 634,0-1 1,0-1-1,0 0 0,-1 0 1,1-1-1,0 0 0,-1-1 0,1 0 1,-1 0-1,0-1 0,0 0 0,0-1 1,0 0-1,-1 0 0,13-11 1,8-12-212,38-49 1,9-9 1249,-76 85-854,0 1 0,1 0 0,-1-1 0,0 1 0,1 0 0,-1 0 0,0 0 0,1-1 0,-1 1 0,0 0 0,1 0 0,-1 0 0,0 0 0,1-1 1,-1 1-1,0 0 0,1 0 0,-1 0 0,1 0 0,-1 0 0,0 0 0,1 0 0,-1 0 0,0 0 0,1 0 0,-1 0 0,1 0 0,-1 1 0,0-1 0,1 0 0,-1 0 0,0 0 0,1 0 0,-1 1 0,0-1 0,1 0 0,-1 0 0,0 1 0,0-1 0,1 0 0,-1 0 0,0 1 0,0-1 1,1 0-1,-1 1 0,0-1 0,0 0 0,0 1 0,0-1 0,1 0 0,-1 1 0,0-1 0,0 1 0,6 24-397,-5-21 564,6 20-187,0 0 0,2-1 0,1 0 0,0-1 0,2 0 1,25 36-1,-37-57-46,1 0 0,-1-1 0,1 0 0,-1 1 0,1-1 1,0 1-1,-1-1 0,1 0 0,0 1 0,-1-1 0,1 0 0,0 1 1,-1-1-1,1 0 0,0 0 0,-1 0 0,1 0 0,0 0 0,0 0 1,-1 0-1,1 0 0,0 0 0,0 0 0,-1 0 0,1 0 1,0-1-1,-1 1 0,1 0 0,0 0 0,-1-1 0,1 1 0,0 0 1,-1-1-1,1 1 0,-1-1 0,1 1 0,-1-1 0,1 1 0,0-2 1,26-26-159,-22 22 77,18-20-10,2 0-1,1 2 1,0 1-1,46-30 1,-57 44 137,0 0 1,1 1 0,0 1 0,1 0 0,0 1-1,-1 1 1,2 0 0,-1 2 0,0 0 0,1 1-1,17 0 1,-27 2-6,-1-1-11,0 1-1,1 0 1,-1 1 0,0 0 0,1 0 0,12 4 0,-18-4-14,0 0 1,0 0-1,0 0 1,0 1 0,-1-1-1,1 1 1,0 0-1,0-1 1,-1 1 0,1 0-1,-1 0 1,0 0-1,0 0 1,1 0-1,-1 0 1,-1 1 0,1-1-1,0 0 1,0 0-1,-1 1 1,1-1-1,-1 0 1,0 1 0,0 2-1,3 36 81,-3 41 0,-1-28-696,7-66 393,12-6-42,1 0 0,1 1-1,32-21 1,25-21-629,-64 47 705,15-12-493,30-35 1,-51 52 716,0-1 1,-1 0-1,0-1 1,-1 0-1,0 0 1,0 0-1,-1 0 0,0-1 1,3-12-1,-7 22 24,0 0 0,0 0 0,0-1 0,0 1 0,0 0 0,1 0 0,-1-1 0,0 1 0,0 0 0,0-1 0,0 1 0,0 0 0,0 0 0,0-1 0,0 1 0,0 0-1,0-1 1,0 1 0,0 0 0,0-1 0,0 1 0,0 0 0,0 0 0,0-1 0,-1 1 0,1 0 0,0-1 0,0 1 0,0 0 0,0 0 0,-1 0 0,1-1 0,0 1 0,0 0-1,0 0 1,-1-1 0,1 1 0,0 0 0,0 0 0,-1 0 0,1 0 0,-1-1 0,-20 7 1158,21-6-1222,-26 10 194,1 1 0,1 2 0,0 0 1,0 2-1,1 0 0,1 2 1,1 0-1,0 2 0,2 0 1,0 1-1,-27 37 0,41-48-136,0-1 0,1 1 0,-1 0-1,2 1 1,0-1 0,0 0 0,0 1 0,1 0-1,1 0 1,0-1 0,0 20 0,1-26-52,-1 0 1,1 0-1,1-1 0,-1 1 1,0 0-1,1 0 0,-1-1 1,1 1-1,0 0 0,0-1 1,0 1-1,0-1 1,0 1-1,0-1 0,1 1 1,-1-1-1,1 0 0,0 0 1,0 0-1,3 3 0,1-1-7,0-1 0,1 0 0,-1 0 0,1-1-1,0 0 1,-1 0 0,1 0 0,9 0 0,63 7-940,0-4 1,89-6-1,43-5-4017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15.5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4 10805,'0'-4'1361,"0"31"-1105,0 19 544,0 7-624,0 4 144,8-4-32,-8 4-208,0-4-64,0-7 16,-8-8-32,-8-12-640,16-14-1889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15.9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189 43 10117,'0'-2'40,"-1"1"0,1 0 0,0 0 0,0 0 0,0 0 0,0-1 0,0 1 0,0 0 0,0 0 0,0 0 0,1 0 0,-1-1 0,0 1 0,1 0 0,-1 0 0,1 0 0,-1 0 0,1 0 0,-1 0 0,1 0 0,0 0 0,-1 0 0,1 0 0,0 0 1,0 1-1,0-1 0,0 0 0,0 0 0,0 1 0,0-1 0,0 1 0,0-1 0,0 1 0,0-1 0,0 1 0,0 0 0,0-1 0,1 1 0,-1 0 0,0 0 0,0 0 0,0 0 0,1 0 0,-1 0 0,0 0 0,0 0 0,2 1 0,3-2-64,257-6 1399,-240 7-1377,-6 1 11,1 0-1,-1 1 0,0 1 0,0 1 0,-1 1 1,1 0-1,-1 1 0,0 0 0,0 2 0,-1 0 0,0 0 1,0 2-1,-1 0 0,22 20 0,-32-26-5,0 0 0,0 1 1,0-1-1,-1 1 0,0 0 0,0 0 0,0 0 0,0 1 0,-1-1 0,0 1 1,0-1-1,2 12 0,-1 3 14,-2 0 1,1 30 0,-2-50-18,-1 3 1,1 0 0,-1-1 0,1 1 1,-1 0-1,0-1 0,1 1 1,-2-1-1,1 1 0,0-1 1,0 0-1,-1 1 0,1-1 0,-1 0 1,0 0-1,1 0 0,-1 0 1,0 0-1,0 0 0,0-1 1,-1 1-1,1-1 0,0 1 0,-4 0 1,-8 5 13,0-1 1,0-1-1,-18 4 0,22-6-1,-53 13 46,-2-3-1,-125 9 0,-138-15-784,302-7 539,-3-1-1781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16.4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63 12806,'0'0'197,"10"0"481,-7 0-648,-1 0-1,1 0 1,0 1-1,-1-1 1,1 1 0,0 0-1,-1 0 1,1 0 0,-1 0-1,0 0 1,1 1 0,-1-1-1,0 1 1,0-1 0,0 1-1,0 0 1,0 0-1,0 0 1,0 0 0,-1 0-1,1 0 1,2 5 0,2 6 252,0-1 1,-1 2-1,6 18 1,5 14 279,8-2-410,-17-32-135,0 0 1,-1 0-1,0 1 1,-1 0-1,3 13 0,-8-25-26,0 1 0,0-1-1,1 0 1,-1 0-1,0 1 1,0-1-1,1 0 1,-1 0 0,1 0-1,-1 1 1,1-1-1,-1 0 1,1 0 0,0 0-1,-1 0 1,1 0-1,0 0 1,0 0-1,0 0 1,0-1 0,0 1-1,0 0 1,0 0-1,0-1 1,0 1-1,0-1 1,0 1 0,0-1-1,0 1 1,3 0-1,-2-2-5,-1 1-1,1-1 0,0 1 0,-1-1 0,1 0 0,-1 0 1,1 0-1,-1 0 0,1 0 0,-1 0 0,0 0 0,0 0 1,1 0-1,-1 0 0,0-1 0,0 1 0,0-1 0,0 1 1,0-1-1,-1 1 0,2-4 0,92-174-290,-77 150 332,2 1 0,1 0 0,44-45-1,-49 61 36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53.6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6 7828,'0'-1'66,"0"1"1,0 0-1,0 0 1,0-1-1,0 1 1,0 0-1,0 0 1,1-1-1,-1 1 1,0 0-1,0 0 1,0 0 0,0-1-1,0 1 1,1 0-1,-1 0 1,0 0-1,0 0 1,0-1-1,0 1 1,1 0-1,-1 0 1,0 0-1,0 0 1,1 0-1,-1 0 1,0 0 0,0 0-1,0-1 1,1 1-1,-1 0 1,0 0-1,0 0 1,1 0-1,-1 0 1,0 0-1,0 0 1,1 0-1,-1 1 1,0-1-1,0 0 1,1 0 0,-1 0-1,0 0 1,0 0-1,0 0 1,1 0-1,-1 0 1,0 1-1,0-1 1,0 0-1,1 0 1,-1 0-1,15 16 610,0 27-269,-1 1 0,-2 0 0,5 46 0,16 57-221,-29-135-178,15 52 7,-2 0-1,-4 1 1,10 113 0,-19 653-73,-6-435-33,0-246 55,6 195-374,1-301-254,2-1 1,2 0-1,19 54 0,-11-40-805,0 4-2395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55.19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382 127 5314,'0'-114'8063,"-1"113"-8040,1 0 0,-1 0 1,0 0-1,1 0 0,-1 1 0,0-1 1,0 0-1,0 0 0,0 1 0,0-1 1,0 0-1,0 1 0,0-1 0,0 1 1,0 0-1,-1-1 0,1 1 0,0 0 1,0-1-1,0 1 0,0 0 0,-1 0 1,1 0-1,0 0 0,0 0 0,-2 1 1,-48-1 69,34 1-38,-22-1-54,-41 5 0,67-3-7,0 0 1,1 1-1,-1 0 1,1 1-1,0 1 1,0 0-1,-14 7 0,22-9 2,0-1 1,1 1-1,-1 0 0,0 0 0,1 1 0,0-1 0,0 0 0,0 1 0,0 0 0,0 0 0,1 0 0,0 0 0,0 0 0,0 0 0,0 1 0,1-1 0,-3 9 0,4-10-1,0 1-1,0-1 0,0 1 1,0-1-1,0 1 1,1-1-1,0 1 1,-1-1-1,1 0 1,0 1-1,1-1 0,-1 0 1,1 0-1,-1 0 1,1 0-1,0 0 1,0 0-1,0 0 1,1 0-1,-1-1 0,0 1 1,1-1-1,0 0 1,0 0-1,0 0 1,4 3-1,26 11-150,0-1 0,1-1 0,0-2 0,50 10 0,-36-9-433,88 34 0,-130-44 524,0 0 0,-1 1 0,1 0 0,0 0 0,-1 0 1,0 1-1,0-1 0,0 1 0,-1 0 0,6 8 0,-9-11 71,0-1-1,0 1 0,0-1 0,-1 1 0,1-1 0,0 1 1,-1 0-1,1-1 0,-1 1 0,0 0 0,1 0 1,-1-1-1,0 1 0,0 0 0,0 0 0,0-1 0,-1 1 1,1 0-1,0 0 0,-1-1 0,1 1 0,-1 0 1,1-1-1,-1 1 0,0-1 0,0 1 0,0-1 0,0 1 1,0-1-1,0 1 0,0-1 0,0 0 0,-1 0 1,1 1-1,0-1 0,-1 0 0,1 0 0,-1 0 0,1-1 1,-1 1-1,0 0 0,1-1 0,-1 1 0,-2 0 1,-21 6 101,0 0 1,-1-2-1,0-1 0,0-1 1,-1-1-1,-43-3 1,55 1-132,14 0-9,0 0 0,0 0 0,-1 0 0,1 0 0,0 0-1,0 0 1,-1 0 0,1 0 0,0-1 0,0 1 0,0 0 0,0-1 0,-1 1 0,1-1 0,0 0 0,0 1 0,0-1-1,0 0 1,0 0 0,0 1 0,0-1 0,1 0 0,-1 0 0,0 0 0,0 0 0,0-2 0,-3-31-2563,4 26 1763,0-26-6400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55.55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0 0 10837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55.9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10837,'372'121'0,"-301"-105"0,-50-19 0,-21 3 0,21-7 90,-20 7-28,0-1 1,0 1-1,1 0 0,-1 0 1,0-1-1,0 1 0,0 0 1,0-1-1,0 0 1,0 1-1,1-1 0,-1 1 1,0-1-1,-1 0 1,1 0-1,0 0 0,0 1 1,0-1-1,0 0 1,-1 0-1,1 0 0,0 0 1,-1 0-1,1-1 1,-1 1-1,1 0 0,-1 0 1,0 0-1,1 0 1,-1-1-1,0 1 0,0 0 1,0 0-1,0 0 1,0-1-1,0-1 0,-1 3-33,0-1 0,0 0 0,0 0 0,0 1 0,0-1 0,0 0 0,0 1 0,0-1 0,-1 1 0,1-1 0,0 1 0,0 0 0,-1 0 0,1-1 0,0 1 0,0 0 0,-1 0 0,1 0 0,0 0 0,-2 1 0,-39-1 83,33 0-38,-4 0-59,-21 0 41,-59 7 0,83-5-52,-1 0 0,1 1-1,0 0 1,0 0-1,0 1 1,0 1-1,0 0 1,1 0 0,-13 10-1,19-12-3,-1 0-1,1 1 1,0-1 0,0 1-1,1 0 1,-1 0 0,1 0-1,-1 0 1,2 0 0,-1 0-1,0 1 1,1-1 0,0 1-1,-1-1 1,2 1 0,-1 0-1,1-1 1,-1 1 0,1 0-1,1-1 1,0 8 0,-1-2-6,1-8 4,-1 1-1,1-1 1,-1 0 0,1 0-1,0 0 1,0 0 0,0 0 0,0 0-1,0 0 1,1 0 0,-1 0 0,0 0-1,1-1 1,-1 1 0,1-1-1,0 1 1,0-1 0,0 1 0,-1-1-1,1 0 1,0 0 0,0 0 0,1 0-1,-1 0 1,0-1 0,0 1-1,0-1 1,1 1 0,2-1 0,11 4-87,0-2 0,31 1 0,-43-3 50,15 1-84,12 0-520,49-3 0,-71 0 488,1 1-1,0-1 0,-1-1 0,1 1 1,-1-2-1,0 1 0,0-1 0,0-1 0,9-5 1,44-29 1710,-62 45-1256,0 442 773,-4-395-1057,1-33 10,2-28-3,2-10-75,0 1 1,2-1-1,0 1 0,1 0 1,10-29-1,42-84-905,-15 40-767,-17 30-460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3:55.46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721 5 7940,'0'-4'4863,"-7"4"-4409,-18 1-339,1 1 1,-1 2 0,1 0-1,-43 14 1,-103 46 111,25-9-80,78-31-144,38-13 24,0-1-1,-46 10 1,44-13-38,29-7 694,15 12-632,29 9-46,2-2 0,47 14 1,0 0-6,-55-19-146,80 32-190,-41-15-3277,-18-4-6154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56.2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604 43 10293,'1'-1'148,"-1"-1"-1,0 0 1,0 0 0,0 1 0,0-1 0,0 0 0,0 0 0,-1 1 0,1-1 0,0 0-1,-1 1 1,1-1 0,-1 0 0,0 1 0,0-1 0,1 1 0,-1-1 0,0 1-1,0-1 1,-3-1 0,1 1-7,-1 1 0,1 0 0,-1 0 0,0 1-1,1-1 1,-1 1 0,0 0 0,0 0 0,-5 0 0,5 0-192,-12 0 179,-1 0-1,1 1 1,-1 1 0,1 1-1,-1 0 1,-17 6 0,28-7-85,-1 1 1,1 0-1,0 1 1,0-1 0,1 1-1,-1 0 1,1 1-1,0-1 1,0 1-1,0 0 1,0 0 0,1 0-1,0 1 1,0 0-1,1 0 1,-1 0 0,-4 12-1,2 3-17,1 1-1,1 0 0,1 0 1,0 0-1,2 1 0,1-1 0,3 33 1,-2 8 1,1-18-192,-1-19 249,0 1-1,-2 0 1,-7 40 0,8-61-174,-1-1 0,0 0 0,-1 0 1,0 1-1,1-1 0,-2 0 1,1 0-1,0-1 0,-1 1 1,0-1-1,0 1 0,-1-1 1,1 0-1,-1 0 0,0 0 1,0 0-1,0-1 0,0 0 1,-1 0-1,1 0 0,-1 0 1,0-1-1,-6 3 0,7-4-494,0 0-1,0-1 0,0 1 0,0-1 0,0 0 1,0 0-1,0 0 0,0 0 0,-6-2 0,-13-8-7736</inkml:trace>
  <inkml:trace contextRef="#ctx0" brushRef="#br0" timeOffset="1">8 374 11125,'-7'-8'224,"7"4"929,0 1-689,54-5-464,31 0 0,-8 1 0,1 3-80,-1 0-1169,-7-3-447,-8-5-5156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56.63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148 0 10389,'-9'16'4514,"-6"6"-4592,-8 30 376,3 2 0,1 0-1,3 0 1,2 2 0,3 0-1,2 0 1,3 1-1,1 71 1,5-126-314,0 0-1,0 0 1,0 0-1,0 0 1,1 0-1,-1 0 1,1 0-1,-1 0 0,1-1 1,0 1-1,0 0 1,0 0-1,0-1 1,0 1-1,0 0 1,0-1-1,1 1 1,-1-1-1,1 0 1,-1 1-1,1-1 1,1 1-1,1 1-93,1-1 0,0 0 0,-1 0 0,1-1 0,0 1 0,0-1 0,0 0 0,9 1 0,9-2-468,0 0 0,0-1 1,24-5-1,-43 6 484,7-2-245,0 0-1,-1 0 1,1-1 0,-1-1 0,18-7-1,-15 3-338,0 0 0,0-1-1,14-14 1</inkml:trace>
  <inkml:trace contextRef="#ctx0" brushRef="#br0" timeOffset="1">155 274 11973,'0'-4'257,"0"0"-257,55 0-16,37-3 0,17-8-1073,-1-4-544,-15-4-1232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56.99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225 1 11333,'0'0'1089,"0"7"-636,-16 190 1225,10 302 269,-27 347-1626,-66-157-1266,44-330-2363,40-263 585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57.5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24 4098,'-16'-12'4882,"16"1"-752,0 49-3682,0 11 144,0 8-79,0 8-337,8-1-144,0-7-16,7-3-16,-15-13-913,0-6-895,0-20-930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57.91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68 10949,'0'-1'36,"1"1"0,0-1 0,0 1 0,-1-1 1,1 1-1,0 0 0,0-1 0,0 1 0,0 0 0,0-1 0,-1 1 0,1 0 0,0 0 0,0 0 1,0 0-1,0 0 0,0 0 0,0 0 0,0 0 0,0 0 0,0 0 0,1 1 0,5-1 62,17 0 47,0 2 0,0 0 0,0 1 0,0 1 0,0 2 0,-1 0 0,0 1-1,0 2 1,27 14 0,-20-8-1,-1 2 0,-1 1-1,35 29 1,-48-35-115,-2 2 0,0 0 0,0 0-1,-1 1 1,-1 0 0,-1 1 0,10 19 0,-3-10-95,-17-24 59,1-1-1,-1 0 0,0 1 0,1-1 0,-1 0 0,1 1 0,-1-1 0,1 0 0,-1 1 0,1-1 0,-1 0 1,1 0-1,-1 0 0,1 0 0,-1 1 0,1-1 0,-1 0 0,1 0 0,-1 0 0,1 0 0,-1 0 0,1 0 1,-1 0-1,1 0 0,0-1 0,1 0-2,0-1 0,-1 0 0,1 0 0,-1 0 0,0 0 0,1 0 0,-1 0 0,0 0 0,0 0 0,0 0 0,-1-1 0,1 1 0,-1 0 0,1-1 1,-1 1-1,1-3 0,5-51-196,-2 1 0,-5-88 0,-1 49-2546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58.2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78 2 8020,'-1'-1'3990,"0"1"-3981,1 0 0,0 0-1,0 0 1,-1 0-1,1 0 1,0 0-1,0 0 1,-1 0-1,1 0 1,0 0-1,0 0 1,-1 0-1,1 0 1,0 0-1,0 0 1,0 0-1,-1 0 1,1 1-1,0-1 1,0 0-1,-1 0 1,1 0-1,0 0 1,0 0-1,0 1 1,0-1-1,-1 0 1,1 0-1,0 0 1,0 0-1,0 1 1,0-1-1,0 0 1,-1 0-1,1 1 1,0-1-1,0 0 1,0 0-1,0 0 1,0 1-1,0-1 1,0 0-1,-9 36 420,2-1 0,1 1 0,2-1 0,0 50 0,4-83-424,0 0 1,0 0-1,1 0 1,-1 0-1,0 1 0,1-1 1,-1 0-1,1 0 1,0 0-1,0 0 0,0 0 1,0 0-1,0 0 1,0 0-1,0-1 0,0 1 1,1 0-1,-1 0 1,1-1-1,0 1 0,-1-1 1,1 0-1,0 1 1,0-1-1,0 0 0,-1 0 1,1 0-1,0 0 1,1-1-1,2 2 0,5 0-32,1 0 0,0-1 0,1 0 0,20-1 0,-16 0-51,8 0-106,-14 1 32,0-1-1,1 0 1,-1 0-1,0-1 1,12-3 0,-20 3 129,1 1 0,-1-1 0,0 0 1,0 0-1,0 0 0,0 0 1,0-1-1,0 1 0,0 0 1,0-1-1,-1 1 0,1-1 1,0 0-1,-1 0 0,1 1 1,-1-1-1,0 0 0,0 0 1,0 0-1,0-1 0,0 1 1,0 0-1,0 0 0,-1 0 0,1-1 1,-1 1-1,1-4 0,1-6 55,-1-1-1,0 0 1,-1 1 0,-1-1-1,0 1 1,0-1-1,-6-20 1,4 27-14,1 0 1,-1 0 0,0 0-1,0 1 1,-1-1-1,0 1 1,0 0 0,0 0-1,0 0 1,-1 1 0,0-1-1,0 1 1,0 0 0,0 1-1,-1-1 1,-7-2 0,5 2-127,-1 0 0,0 1-1,0 0 1,0 0 0,-1 1 0,1 1 0,0-1 0,-1 2 0,1-1 0,-1 1 0,1 1 0,-1-1 0,1 2 0,0-1-1,-1 1 1,1 1 0,-12 4 0,-25 20-2892</inkml:trace>
  <inkml:trace contextRef="#ctx0" brushRef="#br0" timeOffset="1">78 2 11509,'279'217'545,"-264"-217"-545,8 0-129,-7 0-1007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59.16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141 145 10389,'-1'-16'657,"1"-19"6164,-9 51-6806,-1-1-1,-22 26 1,19-26 4,1 1 0,-18 31 0,24-32-58,0 1 0,1 0 0,0 0 0,1 1 0,1-1 0,1 1 0,0 0 0,2-1 0,1 29 0,-1-39-32,0-6 30,0 1 0,0 0 0,0 0 0,0-1 1,1 1-1,-1 0 0,0-1 0,0 1 0,1 0 0,-1-1 1,0 1-1,1 0 0,-1-1 0,1 1 0,-1 0 0,1-1 1,-1 1-1,1-1 0,-1 1 0,1-1 0,-1 1 0,1-1 1,0 0-1,-1 1 0,1-1 0,0 0 0,-1 1 0,1-1 1,0 0-1,0 0 0,1 0 0,29 3-656,-19-3 310,52 1-2246,-1-3-1,111-16 1,-141 11 1617,-1-1 0,1-1 0,43-20 0,-53 19 1500,-1-2 1,39-27-1,-56 36-66,0-1 0,0 0 0,0 0 1,0 0-1,0 0 0,-1-1 0,0 0 1,0 0-1,0 0 0,0 0 0,-1-1 0,0 1 1,0-1-1,-1 0 0,0 0 0,1 0 1,-2 0-1,1 0 0,-1-1 0,1-11 0,-2 18-392,0-1-1,0 1 0,0 0 0,0 0 0,0-1 0,-1 1 0,1 0 0,0 0 0,0-1 0,0 1 0,0 0 1,0 0-1,-1-1 0,1 1 0,0 0 0,0 0 0,0 0 0,-1-1 0,1 1 0,0 0 0,0 0 0,-1 0 1,1 0-1,0 0 0,0 0 0,-1-1 0,1 1 0,0 0 0,0 0 0,-1 0 0,1 0 0,0 0 0,-1 0 1,1 0-1,0 0 0,0 0 0,-1 0 0,1 0 0,0 0 0,0 1 0,-1-1 0,-31-4 392,-1 1 0,1 2 0,-1 1 0,-50 8 0,65-6-353,0 2-1,0 0 0,0 1 1,1 1-1,-1 1 0,1 0 1,1 1-1,0 1 0,-28 19 1,38-23-55,1 0 0,-1 0 0,1 0 0,0 0 0,1 1 0,-1 0 1,1 0-1,0 0 0,1 1 0,0-1 0,0 1 0,0 0 0,0 0 0,1 0 0,1 0 0,-1 0 0,1 1 1,0-1-1,0 0 0,1 1 0,1 11 0,-1-17-22,1 0 0,-1-1 0,0 1 0,1-1 0,-1 1 0,1-1 0,0 1 0,-1-1 0,1 1 0,0-1 0,0 0 0,0 1 0,0-1 0,0 0 0,0 0 0,0 1 0,0-1 0,1 0 0,-1 0 0,0-1 0,1 1 0,-1 0 0,0 0 0,1-1 0,-1 1 0,1 0 0,0-1 1,-1 0-1,1 1 0,-1-1 0,4 0 0,59 3-691,-49-3 460,23 0-369,-14 1 289,0-1 0,0-1-1,28-5 1,-45 5 282,-1-1 0,0 1 0,1-1 0,-1-1 0,0 1-1,0-1 1,0 0 0,0 0 0,-1-1 0,1 0 0,-1 0 0,0 0 0,0-1 0,-1 1 0,1-1 0,4-7-1,7-5 603,-2 22 427,4 4-1237,-14-7 207,0 0-1,1 0 1,-1 0 0,0-1 0,1 0-1,0 0 1,-1 0 0,1 0-1,-1-1 1,1 0 0,0 0-1,-1 0 1,1 0 0,0-1 0,-1 0-1,1 0 1,-1 0 0,1 0-1,-1-1 1,0 0 0,1 0 0,-1 0-1,0 0 1,0-1 0,-1 1-1,1-1 1,0 0 0,-1 0-1,0-1 1,0 1 0,0-1 0,0 1-1,0-1 1,3-6 0,13-32-52,-15 31 182,1 0 1,0 0 0,1 0 0,9-12 0,-13 20-47,0 0 1,1 0-1,-1 1 0,1-1 0,0 1 1,0 0-1,0 0 0,0 0 0,0 0 1,1 0-1,-1 1 0,0-1 1,1 1-1,-1 0 0,1 0 0,0 0 1,-1 1-1,6-1 0,5 0-22,7-1-14,-1 1 0,1 1 0,0 1-1,0 0 1,34 8 0,-49-7-7,-1 0 0,0 0 1,0 0-1,0 1 0,0-1 1,0 1-1,0 1 0,-1-1 1,1 0-1,-1 1 0,0 0 1,0 0-1,-1 0 0,1 1 1,-1-1-1,0 1 0,0 0 1,0 0-1,-1 0 0,0 0 1,0 1-1,0-1 1,0 0-1,-1 1 0,0-1 1,0 7-1,2 9-8,0-1 0,-2 31 0,-1-46-3,0-1 1,0 1 0,0-1-1,-1 0 1,0 1 0,1-1-1,-2 0 1,1 0 0,0 0-1,-1 1 1,0-1 0,0-1 0,0 1-1,0 0 1,-1 0 0,1-1-1,-1 0 1,-5 6 0,-1-5-4,1 0-1,0-1 1,-1 0 0,0-1 0,1 0-1,-1 0 1,0-1 0,0 0 0,0 0 0,0-1-1,0 0 1,-10-2 0,18 2 15,0 0 0,0 0 0,0-1 0,0 1 1,0 0-1,1-1 0,-1 1 0,0-1 0,0 1 0,0-1 0,1 1 0,-1-1 0,0 1 0,1-1 1,-1 0-1,0 1 0,1-1 0,-1 0 0,1 1 0,-1-1 0,1 0 0,0 0 0,-1 0 1,1 0-1,0 1 0,-1-1 0,1-2 0,-1-26-1,2 17 0,-1-5-47,2-1 0,0 1 0,0 0 0,2 0 0,0 0 0,1 0 0,1 0 0,0 1 0,2 0 0,-1 1 0,2-1 0,0 2 0,12-16 0,78-137-3478,-67 106-2054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59.5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86 57 6195,'-77'-55'5370,"77"55"-5335,-1 0 0,1 0 0,0 0 0,0 0 0,0-1 0,0 1 0,0 0 0,0 0 0,-1 0 0,1 0 0,0 0 0,0 0 0,0 0 0,0 0 0,-1 0 0,1-1 0,0 1 0,0 0 0,0 0 0,-1 0 0,1 0 0,0 0 0,0 0 0,0 0 0,0 0 0,-1 0 0,1 0 0,0 0 0,0 1 0,0-1 0,0 0 0,-1 0 0,1 0 0,0 0 0,0 0 0,0 0 0,0 0 0,-1 0 0,1 0 0,0 1 0,0-1 0,0 0 0,0 0 0,0 0 0,0 0 0,0 0 0,-1 1 0,1-1 0,0 0 0,0 0 0,0 0 0,0 0 0,0 1 0,0-1 0,0 0 0,0 0 0,0 0 0,0 1 0,0 15 860,0-9-971,0 329 2871,0-109-7729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59.94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4 133 11045,'-1'-19'381,"0"17"-317,1-1 0,-1 1 0,1-1 0,-1 1 0,1-1 1,0 1-1,0-1 0,0 1 0,1-1 0,-1 1 0,0-1 0,1 1 0,0-1 0,0 1 0,-1 0 0,1-1 0,1 1 0,-1 0 0,0 0 0,0-1 0,1 1 0,0 0 0,-1 1 0,1-1 0,0 0 0,0 0 0,0 1 0,0-1 0,0 1 0,0-1 0,0 1 0,0 0 0,1 0 1,-1 0-1,0 0 0,1 0 0,3 0 0,41-10 38,0 2 0,90-5 1,110 9-51,-201 5-30,-41 0-19,35 0 28,0 1 0,49 9-1,-78-8-27,0 0 0,-1 1 0,1 0 0,-1 1 0,0 0 0,0 0 0,0 1 0,-1 1 0,0-1 0,0 2 0,0-1 0,15 16 0,-20-18-4,-1 1 0,0-1 0,0 1 0,-1-1 0,1 1 0,-1 0 0,0 0 0,0 0 0,0 1 0,-1-1 0,0 0 0,0 1 0,0 8 0,-1-10 2,0 0 0,0-1-1,0 1 1,-1 0-1,1 0 1,-1-1-1,0 1 1,0 0 0,-1-1-1,1 1 1,-1-1-1,1 1 1,-1-1-1,0 0 1,-1 0 0,1 0-1,0 0 1,-1 0-1,1-1 1,-1 1-1,0-1 1,-4 3 0,-14 7-1,-1-1-1,-1-1 1,1-1 0,-32 8 0,-109 23-30,134-34 15,-286 63-2909,249-53-557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8:00.7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218 449 9780,'0'0'1414,"-3"0"-821,-9 0-331,0 0 0,0 1 1,-1 0-1,1 1 1,-18 5-1,23-4-178,0 0 0,1 0 0,-1 0 1,1 1-1,0 0 0,0 0 0,1 1 0,-1 0 0,1 0 0,-9 11 1,8-10-39,2 1 1,-1 0-1,1 0 1,0 1-1,0-1 1,1 1-1,-1 0 1,2 0 0,0 0-1,-2 9 1,1 6-3,1 1 0,1 28 0,1-45-48,0-4 3,-1 0 0,1 0 0,0-1 0,1 1 0,-1 0 0,0 0 0,1-1 0,0 1 0,-1 0 0,1-1 0,0 1 0,0-1 0,1 1 0,-1-1 0,0 1 0,1-1 0,2 3 0,-2-3-15,1-1 1,0 1-1,0-1 1,0 1 0,0-1-1,0 0 1,0 0-1,0-1 1,0 1-1,0 0 1,0-1-1,1 0 1,4 0-1,3 1-65,0-1 0,0-1 0,0 1 0,-1-2-1,1 1 1,0-2 0,0 1 0,-1-2 0,17-6 0,-22 7 49,0 0 0,-1 0 0,1 0 0,-1 0 0,0-1 0,0 1 1,0-1-1,0 0 0,-1-1 0,0 1 0,0 0 0,0-1 0,0 0 0,-1 0 1,0 0-1,0 0 0,0 0 0,0 0 0,-1 0 0,0 0 0,1-10 0,-1-80 2164,0 101-2069,1 0-1,-1 0 1,1 0 0,0-1-1,1 1 1,-1-1 0,6 9-1,1 3-5,-6-10-133,1 1 0,-1-1 1,1-1-1,1 1 0,-1-1 1,1 1-1,0-1 0,12 10 1,-15-15 32,-1 0 1,1 0-1,-1 0 1,1 0-1,0 0 1,-1 0-1,1 0 1,0-1-1,0 1 1,0-1-1,0 0 1,-1 1-1,1-1 1,0 0-1,0 0 1,0 0-1,0 0 1,0 0-1,0 0 1,0-1 0,-1 1-1,1-1 1,0 1-1,0-1 1,0 0-1,-1 0 1,1 0-1,0 0 1,-1 0-1,1 0 1,-1 0-1,1 0 1,-1-1-1,0 1 1,1 0-1,-1-1 1,0 1-1,0-1 1,0 0-1,0 1 1,1-3-1,3-6 24,1-1 0,-2 1 0,1-1-1,-1 0 1,2-12 0,9-22 41,-14 43 20,0 1-1,-1-1 1,1 1-1,0-1 1,1 1-1,-1 0 1,0 0-1,0-1 1,1 1 0,-1 0-1,0 0 1,1 0-1,-1 0 1,1 1-1,-1-1 1,1 0-1,0 1 1,-1-1 0,1 1-1,0-1 1,-1 1-1,4-1 1,44 1-1,-29 1-11,-9-1-31,0 1 0,0 0 0,0 0-1,-1 1 1,1 1 0,0 0 0,16 7-1,-23-9-2,-1 1 0,1 0-1,-1 0 1,0 0-1,1 0 1,-1 0-1,0 1 1,-1-1-1,1 1 1,0 0 0,-1 0-1,1 0 1,-1 0-1,0 0 1,0 1-1,0-1 1,-1 0-1,1 1 1,-1 0 0,0-1-1,0 1 1,0 0-1,0 0 1,-1-1-1,1 7 1,-1 12-7,1-12 11,-1 0 0,0 0 0,-1 0 1,0 0-1,0-1 0,-5 16 0,5-22 5,0-1 0,-1 1 0,1-1 0,-1 0 0,1 0-1,-1 1 1,0-1 0,0 0 0,0 0 0,0-1 0,0 1-1,0 0 1,0-1 0,-1 1 0,1-1 0,-1 0 0,1 0-1,-1 0 1,1 0 0,-1 0 0,0-1 0,1 1 0,-1-1-1,0 1 1,0-1 0,1 0 0,-1 0 0,-3-1 0,4-5 21,1-11-33,1 5-28,-1 0 1,2-1-1,0 1 1,0 0-1,1 0 1,0 0-1,1 0 1,1 1 0,6-15-1,89-138-186,-81 126 9,-2-1 1,-1-1 0,-2-1 0,-2 0-1,10-77 1,-12-26 2890,-18 149-1815,4 5-830,0 0-1,0 0 0,1 0 0,1 0 0,0 1 1,0-1-1,1 1 0,-2 19 0,0 98 316,5-100-276,-1 357-743,-1-384 603,1 1 1,0-1-1,0 0 1,0 0-1,0 1 1,0-1-1,1 0 1,-1 0-1,0 0 0,1 1 1,-1-1-1,0 0 1,1 0-1,0 0 1,-1 0-1,1 0 1,0 0-1,-1 0 0,1 0 1,0 0-1,0 0 1,0 0-1,0 0 1,0 0-1,0-1 1,0 1-1,0 0 0,0-1 1,0 1-1,0-1 1,0 1-1,0-1 1,1 0-1,-1 1 1,0-1-1,0 0 0,0 0 1,1 0-1,-1 0 1,0 0-1,0 0 1,1 0-1,-1 0 1,0 0-1,0-1 0,0 1 1,1-1-1,-1 1 1,1-1-1,5-1-82,-1-1-1,0 1 0,-1-1 1,1 0-1,0 0 1,-1-1-1,0 1 0,8-8 1,14-19 73,-1-1 0,-2-1 1,-1-1-1,22-41 0,-45 102 3700,1-13-3474,-1-1 0,0 1 0,-3 16-1,2-25-103,-4 17 44,0 0 1,1 0 0,0 34 0,4-56-132,0 0 0,0 0 0,-1 0 0,1 0 1,0 0-1,0 0 0,1 0 0,-1 0 0,0 0 1,0 0-1,0 0 0,1 0 0,-1 0 1,0 0-1,1-1 0,-1 1 0,1 0 0,-1 0 1,1 0-1,-1 0 0,1-1 0,0 1 1,-1 0-1,1-1 0,0 1 0,0 0 0,0 0 1,6 1-397,1 0 1,-1-1 0,0 0 0,1 0 0,7-1-1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5:29.04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731 106 10773,'2'-20'244,"-3"-28"1710,1 46-1914,0 1 0,-1-1-1,1 1 1,-1-1 0,0 1 0,1 0 0,-1-1 0,0 1-1,0-1 1,0 1 0,0 0 0,0 0 0,0 0 0,0 0 0,0 0-1,0 0 1,-1 0 0,1 0 0,0 0 0,-1 0 0,1 1-1,-1-1 1,1 0 0,-1 1 0,1 0 0,-1-1 0,-2 1-1,-48-6 72,-1 3-1,-65 5 1,27 0-34,83-3-73,-1 1 1,1 1 0,0-1-1,0 1 1,0 1 0,0-1-1,-12 6 1,18-6-6,-1 0 0,1 0 0,0 1 0,0 0 0,0-1 0,0 1 0,0 0 0,0 0 0,0 0 0,1 0 0,-1 0 0,1 1 0,-1-1 0,1 0 0,0 1 0,0-1 0,0 1 0,0-1 0,0 1 0,1-1 0,-1 1 0,1 0 0,0-1 0,-1 1 0,1 0 0,1 3 0,-1 5 0,-1-5-8,1 1 1,1-1-1,-1 1 0,1-1 0,0 1 0,2 6 0,-2-10 4,1 0 0,0 0 0,-1 0 0,1 0-1,0 0 1,1 0 0,-1-1 0,0 1-1,1-1 1,-1 0 0,1 0 0,0 1-1,0-2 1,0 1 0,3 1 0,25 12-107,2-1 0,-1-2 0,55 12 0,-52-16-80,-2 2 0,0 1-1,61 29 1,-91-38 175,1 0 0,-1 0 0,0 0 0,0 0 0,0 1 0,0-1 1,0 1-1,0 0 0,-1 0 0,0 0 0,1 0 0,-1 0 0,2 5 0,-2-2 1,0 0-1,-1 1 1,0-1-1,0 0 1,0 1 0,-1-1-1,0 8 1,0-12 26,-1 0 1,1 0-1,0 0 0,-1 0 1,0 0-1,1 0 0,-1 0 1,0-1-1,0 1 0,0 0 1,0 0-1,0-1 1,-1 1-1,1 0 0,0-1 1,-1 1-1,1-1 0,-1 0 1,1 0-1,-1 1 0,0-1 1,0 0-1,1 0 0,-1-1 1,-3 2-1,-56 15 388,52-16-347,-132 20 140,-1-6 0,-188-4 0,299-11-2851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3:56.48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511 36 6339,'4'-10'2066,"-3"10"-1982,-1 0 0,0-1-1,1 1 1,-1 0 0,1-1-1,-1 1 1,0-1 0,0 1 0,1 0-1,-1-1 1,0 1 0,0-1-1,1 1 1,-1-1 0,0 1-1,0-1 1,0 1 0,0-1-1,0 1 1,0-1 0,0 1 0,0-1-1,0 1 1,0-1 0,0 1-1,0-1 1,0 1 0,0-1-1,0 1 1,-1-1 0,1 1-1,0-1 1,0 1 0,-1-1 0,1 1-1,0-1 1,0 1 0,-1 0-1,1-1 1,0 1 0,-1 0-1,1-1 1,-1 1 0,1 0-1,-1-1 1,1 1 0,0 0 0,-1 0-1,1 0 1,-1-1 0,1 1-1,-1 0 1,1 0 0,-1 0-1,1 0 1,-1 0 0,0 0-1,1 0 1,-1 0 0,1 0 0,-1 0-1,1 0 1,-1 0 0,1 0-1,-1 1 1,-66-5-39,-1 3-1,-73 8 0,128-5-46,0 1-1,1 0 1,0 1-1,-1 0 1,1 1-1,-20 11 0,28-14 3,0 0 0,0 0 0,0 1-1,1-1 1,-1 1 0,1 0 0,0 0-1,0 1 1,0-1 0,0 1 0,0-1-1,1 1 1,0 0 0,-1 0 0,2 0-1,-1 0 1,0 0 0,1 1-1,0-1 1,0 0 0,0 1 0,0 4-1,0-4-2,1 0-1,0 0 0,0 0 1,1 0-1,-1 0 0,1 0 1,0 0-1,1 0 0,-1 0 1,1 0-1,4 7 0,-3-8-1,0-1 0,1 0 0,-1 0-1,1 0 1,0 0 0,0 0 0,0-1 0,0 0-1,0 0 1,1 0 0,-1 0 0,9 2-1,106 26-39,-84-23 40,-1 2-1,0 1 1,40 18 0,-72-27 4,0 0 1,0 0 0,0 0-1,-1 0 1,1 0 0,-1 1-1,1-1 1,-1 0 0,1 1-1,-1 0 1,0-1 0,0 1-1,0 0 1,0-1 0,0 1-1,0 0 1,0 0 0,-1 0-1,1 0 1,0 0 0,-1 0-1,0 0 1,0 0 0,1 0-1,-1 0 1,0 0 0,0 0-1,-1 0 1,1 0 0,0 0-1,-1 0 1,1 0 0,-1 0-1,0 0 1,0 0 0,0 0-1,1-1 1,-2 1 0,1 0-1,0 0 1,0-1 0,0 1-1,-1-1 1,1 1 0,-1-1-1,1 0 1,-3 2 0,-12 3 1,1 0 1,-1-1-1,0-1 1,0 0-1,-27 2 0,-91 1 36,108-6-32,-128-1-3470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8:01.4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9812,'5'0'1,"-1"0"-1,1 0 0,0 0 0,-1 1 0,1 0 1,0-1-1,-1 2 0,1-1 0,-1 0 0,0 1 1,1 0-1,-1 0 0,0 0 0,0 1 0,0-1 1,-1 1-1,1 0 0,0 0 0,-1 0 0,0 1 1,0-1-1,0 1 0,0 0 0,-1 0 0,1 0 1,2 6-1,12 22 235,-1 0 1,-2 1 0,13 44-1,22 111 785,-30-110-632,-2-10-205,13 44-59,-6 1 0,11 122 0,-24 485-278,-13-446 4,2-182 210,-2 103-2270,42 348 1,-10-336-54,-29-174 68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8:03.4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47 1 6339,'0'93'8430,"0"231"-8928,0-315 259,0-7 44,1 1 0,-1-1 0,0 1-1,0-1 1,0 1 0,-1-1 0,1 1 0,0-1 0,-1 1 0,0-1 0,1 0 0,-1 1-1,0-1 1,0 0 0,-1 0 0,1 0 0,0 1 0,-3 2 0,-30 14-4511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8:03.93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94 10005,'0'-4'186,"-1"1"1,1 0 0,0 0 0,0-1-1,1 1 1,-1 0 0,1 0-1,0 0 1,-1 0 0,2-1 0,-1 1-1,0 0 1,0 1 0,4-6 0,-2 5-167,0 1 1,1 0 0,-1 0-1,1 0 1,-1 0 0,1 1-1,0 0 1,0-1 0,0 1 0,-1 1-1,9-2 1,81-10 91,1 4-1,153 7 1,-120 2-202,-113-1 59,-1 0 0,0 1 0,1 1 0,-1 0 0,23 7-1,-33-8 25,0 0 0,0 0 0,0 0 0,0 1 0,0-1 0,0 1 0,0 0 0,-1 0 0,1 0 0,-1 0 0,1 1 0,-1-1-1,0 1 1,0-1 0,0 1 0,0 0 0,-1 0 0,1-1 0,-1 1 0,0 0 0,1 1 0,-1-1 0,-1 0 0,1 0 0,0 0-1,-1 1 1,1-1 0,-1 5 0,0 8 3,1-12 7,-1 0 0,0 1 0,0-1 0,0 0 0,0 1-1,0-1 1,-1 0 0,0 1 0,0-1 0,0 0 0,0 0 0,-1 0-1,0 1 1,0-2 0,0 1 0,0 0 0,-1 0 0,1-1 0,-1 1-1,-4 3 1,-8 6 11,-1-2 1,-1 1-1,0-2 0,-1-1 0,0 0 0,-28 10 0,-124 29-4,77-24-348,52-12-1212,2-4-1278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8:11.23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119 69 1969,'0'0'6184,"0"0"-6106,0-1-1,0 0 0,1 0 1,-1 0-1,0 0 1,0 1-1,0-1 1,0 0-1,0 0 1,0 0-1,0 0 1,0 0-1,0 1 1,0-1-1,-1 0 1,1 0-1,0 0 0,-1 0 1,1 1-1,0-1 1,-1 0-1,1 0 1,-1 1-1,1-1 1,-1 0-1,-1 0 1,-12 1-107,2 1 25,1-1-1,-1 0 1,1-1 0,-1 0 0,0-1-1,-12-3 1,24 5 31,0 0 0,-1 0 0,1 0 0,0-1 1,-1 1-1,1 0 0,0 0 0,0 0 0,-1 0 0,1-1 0,0 1 0,0 0 1,0 0-1,-1-1 0,1 1 0,0 0 0,0 0 0,0-1 0,0 1 0,0 0 1,-1-1-1,1 1 0,0 0 0,0 0 0,0-1 0,0 1 0,0 0 0,0-1 1,0 1-1,0 0 0,0-1 0,0 1 0,0 0 0,0-1 0,0 1 0,1 0 1,-1 0-1,0-1 0,0 1 0,0 0 0,0-1 0,0 1 0,1 0 0,-1 0 0,0-1 1,0 1-1,0 0 0,1 0 0,-1 0 0,0-1 0,0 1 0,1 0 0,-1 0 1,0 0-1,1 0 0,-1 0 0,0 0 0,0-1 0,1 1 0,-1 0 0,0 0 1,1 0-1,-1 0 0,1 0 0,22-8 518,48 2-254,104 3 1,-103 4-118,-68-2-166,0 1-1,0 0 1,0 0-1,0 1 1,0-1-1,-1 1 0,1 0 1,0 0-1,0 0 1,-1 0-1,1 1 0,-1-1 1,1 1-1,-1 0 1,0 0-1,0 0 1,0 0-1,0 1 0,0 0 1,0-1-1,0 1 1,-1 0-1,3 3 1,-2 2 5,0-1 1,0 1-1,0 0 1,-1 0 0,-1-1-1,1 1 1,-1 0 0,-1 1-1,1-1 1,-2 8 0,2-2-1,-1-9-1,0 0 1,0-1 0,0 1-1,0 0 1,-1-1 0,0 1-1,0 0 1,-2 7 0,1-10-9,1-1-1,0 1 1,-1-1 0,1 1 0,-1-1 0,1 0 0,-1 1 0,0-1 0,0 0 0,1 0 0,-1 0 0,0 0 0,0-1 0,0 1 0,0 0 0,0-1-1,0 0 1,0 1 0,0-1 0,0 0 0,0 0 0,0 0 0,-4-1 0,5 1-4,0 0 1,0 0-1,1 0 1,-1 0-1,0 0 1,0 0-1,1-1 1,-1 1-1,0 0 1,0 0-1,1-1 1,-1 1-1,1 0 1,-1-1-1,0 1 1,1-1-1,-1 1 1,1-1-1,-1 1 1,1-1-1,-1 1 1,1-1-1,-1 0 1,1 1-1,0-1 1,-1 0-1,1 1 1,0-1-1,-1 0 1,1 0-1,0 1 1,0-1-1,0-1 1,0-26-41,1 18 28,-1-5-26,-1 6 23,1 1 0,0 0 0,1-1-1,0 1 1,3-11 0,-3 15 12,1 0-1,0 1 1,0-1 0,0 1 0,0-1 0,1 1 0,-1 0 0,1 0 0,0 0-1,0 0 1,0 1 0,0-1 0,6-3 0,2 0-58,0 0 0,0 0 1,0 1-1,1 1 0,0 0 0,0 0 1,0 2-1,0-1 0,19-1 0,15 2-827,57 4 0,-31 0 2074,-71-2-1160,-1-1-1,1 1 1,0 0-1,0 0 1,-1-1-1,1 1 1,0 0-1,0 0 1,0 0 0,-1 0-1,1 0 1,0 0-1,0 0 1,0 1-1,-1-1 1,1 0-1,0 0 1,0 1 0,-1-1-1,1 0 1,0 1-1,-1-1 1,1 0-1,0 1 1,-1-1 0,1 1-1,0-1 1,-1 1-1,1 0 1,-1-1-1,1 1 1,-1 0-1,1-1 1,-1 1 0,0 0-1,1-1 1,-1 1-1,0 0 1,0 0-1,1-1 1,-1 1-1,0 0 1,0 0 0,0 0-1,0-1 1,0 1-1,0 0 1,0 0-1,0 0 1,0-1-1,-1 1 1,1 0 0,-1 1-1,1 5-55,1 10 233,-1-12-171,1 0 0,-1 0 0,0 0 1,0 1-1,-1-1 0,1 0 0,-1 0 0,0 0 1,-1 0-1,1 0 0,-1 0 0,0 0 0,-5 9 1,-4 2 350,5-4-1438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8:11.5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 13 8708,'0'0'28,"0"-1"-1,0 1 1,0-1-1,0 1 1,0-1 0,0 1-1,0-1 1,0 1-1,0-1 1,1 1 0,-1-1-1,0 1 1,0-1-1,0 1 1,1 0 0,-1-1-1,0 1 1,1-1-1,-1 1 1,0 0-1,1-1 1,-1 1 0,0 0-1,1-1 1,-1 1-1,1 0 1,-1 0 0,0 0-1,1-1 1,-1 1-1,1 0 1,-1 0 0,1 0-1,-1 0 1,1 0-1,-1 0 1,1 0 0,-1 0-1,1 0 1,-1 0-1,1 0 1,-1 0 0,1 0-1,-1 0 1,1 0-1,0 1 1,4-1 49,-3 37 686,-2-36-757,0 0 1,0 1-1,-1-1 1,1 0-1,-1 0 1,1 0-1,-1 0 1,1 0-1,-1 0 1,1 0-1,-1 0 1,0 0-1,1 0 1,-1 0-1,0 0 1,0 0-1,0-1 0,0 1 1,0 0-1,0-1 1,0 1-1,0 0 1,0-1-1,0 0 1,0 1-1,0-1 1,-1 1-1,1-1 1,0 0-1,0 0 1,0 0-1,0 0 1,-1 0-1,1 0 0,0 0 1,0 0-1,0 0 1,0-1-1,-1 1 1,1 0-1,0-1 1,0 1-1,0-1 1,0 1-1,0-1 1,-2-1-1,3 0-5,-1 0 1,0-1-1,1 1 0,-1 0 0,1-1 1,0 1-1,0-1 0,0 1 0,0-1 1,0 1-1,0-1 0,1 1 0,-1 0 1,2-4-1,1 4-76,0 1 0,-1 0 0,1 1 0,0-1 1,0 0-1,-1 1 0,1 0 0,0 0 0,0-1 0,0 1 1,0 1-1,3 0 0,6-1-388,27 0-1890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8:12.0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248 48 8516,'-1'-1'197,"0"0"0,1 0 0,-1 0 0,0 0 0,0 0 0,0 0 0,0 0 0,0 1 0,0-1 0,0 0 0,0 1 1,0-1-1,0 0 0,-1 1 0,1 0 0,0-1 0,0 1 0,0 0 0,-1 0 0,1-1 0,0 1 0,0 0 0,-1 0 0,1 0 0,0 0 0,-2 1 0,-51 0-622,43 0 844,5-1-346,0 1 0,0 0-1,-1 1 1,1-1 0,0 1-1,0 0 1,0 1 0,0-1-1,1 1 1,-1 0 0,1 1-1,0-1 1,0 1 0,0 0-1,0 0 1,0 1 0,1 0-1,-7 9 1,5-6-11,1 1-1,0-1 0,1 1 1,0 0-1,1 0 1,0 0-1,0 0 1,1 1-1,0-1 1,0 1-1,1-1 1,0 12-1,1 51 35,0-71-120,1 0-1,-1-1 1,0 1-1,1 0 0,-1-1 1,1 1-1,-1 0 1,0 0-1,1-1 1,0 1-1,-1-1 1,1 1-1,-1-1 1,1 1-1,0-1 1,-1 1-1,1-1 1,0 1-1,-1-1 1,1 0-1,0 1 1,0-1-1,-1 0 1,1 0-1,0 1 1,0-1-1,0 0 1,-1 0-1,1 0 1,0 0-1,1 0 1,36-1-437,-27 1 343,7-1-5,-1 0 1,1-1-1,-1-1 0,1-1 1,-1 0-1,0-1 0,-1-1 1,1-1-1,-1 0 1,28-18-1,-24 12 43,0-1 1,-2-1-1,1-1 1,-2-1-1,0-1 1,-1 0-1,20-30 1,-33 44 96,0-1-1,0 1 1,-1-1 0,0 0 0,0 0-1,0 1 1,0-2 0,0 1 0,-1 0 0,0 0-1,0 0 1,-1-1 0,0-9 0,0 12 78,-1-2 320,-13 4-18,-10 1-247,3-1-58,0 1 0,0 1 1,0 1-1,0 0 1,-23 7-1,40-8-49,-1 1 0,1-1 0,0 1 0,-1 0 0,1 0 0,0 0 0,0 0 0,0 1 0,1 0 0,-1 0 0,1 0 0,-1 0 0,1 0 0,0 1 0,0-1 1,0 1-1,1 0 0,-1 0 0,1 0 0,0 0 0,0 1 0,1-1 0,-1 0 0,1 1 0,0-1 0,0 1 0,0-1 0,1 1 0,-1 0 0,1 4 0,0-1 29,0-5-62,-1-1-1,1 0 1,0 0-1,0 1 1,0-1-1,0 0 1,0 0-1,1 1 1,-1-1-1,1 0 1,-1 0-1,1 0 1,0 0-1,0 0 1,0 0-1,0 0 1,0 0-1,0 0 1,1 0-1,-1 0 1,1-1-1,-1 1 1,1 0-1,-1-1 1,1 0-1,0 1 1,0-1-1,0 0 1,3 2-1,14 4-6,0-1-1,1 0 0,0-1 0,0-1 0,33 2 0,120-2-174,-114-4-21,-15 1-95,275-5-3812,-127-15-3341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8:08.2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9700,'2'0'507,"27"5"-469,0-1 0,35-1 0,-9 0-48,902 14-848,-623-19 689,578 2-3192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8:10.8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339 46 7123,'-200'23'-187,"70"2"3266,121-20-1376,26-2-1360,43-2-512,-56-1 253,650-19 236,231-18-1103,-45 5-6011,-647 17 3244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8:11.2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 1521,'0'-4'9140,"0"0"-8932,0 0-208,16 1 0,23 3 32,15-4 64,23 4-80,32 0-16,7-4-128,23 0-336,8 4-561,23 0-2416,-7 0-1105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8:11.5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4610,'39'0'272,"7"0"80,16 0 833,39 0-161,30 0-639,40 0 143,30 0-128,16 0-400,-9 0 0,-14 0-32,-32 0-784,-22 0-2578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3:56.84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10261,'13'17'3397,"3"16"-3265,-6 7-74,-1 0 0,-3 0 0,-1 1 0,-2-1 0,-3 62 0,0-69-219,0 0-909,0-12-2990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8:11.9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49 11333,'0'-3'592,"-7"3"-528,7-4-48,0 0 209,0 0-225,69 4-16,16-4 0,16 1-209,0-5-799,-8 0-817,-16-3-2593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8:12.3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80 10165,'39'-8'96,"15"1"-96,23 3 0,8-4 144,8 8-144,8-3-96,23-9-32,-1-3-1297,-7-8-3633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9:39.8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61 5603,'0'-41'4012,"0"33"-1596,0 29-2049,1 12-265,1-1 1,2 0 0,1 0 0,10 31 0,47 123-90,-13-45 65,-44-114-125,3 4-127,-8-30 147,1 0 1,0 0 0,-1 0-1,1 0 1,0 0 0,0 0-1,0 0 1,0-1 0,0 1-1,0 0 1,0-1 0,0 1-1,0-1 1,0 1 0,1-1-1,-1 0 1,0 1 0,0-1-1,0 0 1,0 0 0,1 1-1,-1-1 1,2-1 0,-1 2-11,0-1 1,-1 0-1,1 0 0,0 0 1,-1 0-1,1-1 1,0 1-1,-1 0 1,1-1-1,-1 1 1,1-1-1,-1 1 1,1-1-1,-1 0 1,1 0-1,1-1 1,7-27-202,4-57 291,-5 0 0,-1-122 1,-9 198 19,-1 1 1,1 0 0,-2-1-1,0 1 1,0 0 0,0 1-1,-1-1 1,-1 1-1,1-1 1,-1 1 0,-9-10-1,-15-31 535,27 46-565,1 1 1,-1-1-1,0 1 0,0-1 1,0 1-1,0 0 0,0 0 1,0 0-1,-1 0 0,1 0 1,-1 0-1,0 0 0,1 1 1,-1 0-1,0-1 0,0 1 0,0 0 1,0 0-1,0 1 0,0-1 1,0 1-1,0-1 0,0 1 1,-6 0-1,8 0-102,6-1 57,-1 0 0,1 0 0,-1 1 0,1-1 0,0 1 0,0 0 0,-1 0 0,1 1-1,4 1 1,10-1 10,46-1-163,20 0 5,-25 0-6193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9:40.2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46 7027,'1'-1'173,"0"-1"1,0 0-1,0 1 0,1-1 0,-1 1 0,0-1 0,1 1 0,0-1 1,-1 1-1,1 0 0,0 0 0,-1 0 0,1 0 0,0 0 1,0 0-1,0 1 0,0-1 0,0 1 0,0-1 0,0 1 1,0 0-1,3-1 0,59-8-721,-60 8 750,186-10-2278,-164 11-285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9:40.9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46 7379,'73'-4'4482,"62"-8"-4481,-90 8 324,49-8-294,-50 6-528,59-2 0,-101 8 374,-15 0 56,-185 0 81,149 6 297,2 0-3298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9:42.1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72 4114,'-3'0'696,"-1"-1"-1,1 0 1,0 0-1,-1 0 1,1 0 0,0-1-1,0 1 1,0-1 0,0 0-1,-3-2 1,5 4-675,1 0 1,-1-1 0,0 1-1,1-1 1,-1 1-1,1-1 1,-1 1-1,1-1 1,-1 1 0,1-1-1,-1 0 1,1 1-1,-1-1 1,1 0-1,0 1 1,-1-1 0,1 0-1,0 0 1,0 1-1,-1-1 1,1 0-1,0 0 1,0 1 0,0-1-1,0 0 1,0 0-1,0 0 1,0 1 0,0-1-1,0 0 1,1 0-1,-1 1 1,0-1-1,0 0 1,1 1 0,-1-1-1,0 0 1,1 0-1,-1 1 1,1-1-1,-1 1 1,1-1 0,-1 0-1,1 1 1,-1-1-1,1 1 1,0-1 0,-1 1-1,1 0 1,0-1-1,-1 1 1,1 0-1,0-1 1,0 1 0,10-4-11,-1 0 0,1 0 0,0 1 0,0 1 0,0 0 0,0 0 0,0 1 0,0 1 0,0-1 0,0 2 1,1 0-1,14 3 0,-24-3-7,1 1 0,0 0 0,0 0 0,-1 0 0,1 0 0,-1 0 0,0 0 0,1 1 0,-1-1 0,0 1 0,-1 0 0,1-1 0,0 1 0,-1 0 0,1 0 0,-1 0-1,0 0 1,1 4 0,14 58 33,-16-64-37,5 33-86,-2 1 1,-3 54-1,0-47-508,0-41 298,4-30-249,5 8 506,2 1 1,0 0-1,1 1 0,1 1 0,26-29 1,17-25 145,-55 70-69,1-1 0,-1 1 0,1 0 0,0 0 0,0-1-1,0 1 1,0 0 0,0 0 0,0 1 0,1-1 0,-1 0 0,1 1 0,-1 0 0,1-1 0,-1 1 0,6-1 0,-7 2-23,1 0 0,-1 1 0,0-1-1,0 0 1,1 1 0,-1-1 0,0 1 0,0-1 0,0 1 0,1 0 0,-1-1 0,0 1 0,0 0 0,0 0 0,0 0-1,0 0 1,-1 0 0,1 0 0,0 0 0,0 0 0,-1 0 0,1 0 0,0 0 0,-1 1 0,1-1 0,-1 0 0,0 0-1,1 1 1,-1-1 0,0 0 0,0 0 0,0 1 0,0-1 0,0 0 0,0 3 0,2 16 29,-1-6 1,1 0 0,0 0 1,1-1-1,1 1 0,6 15 1,-9-25-63,1-1-1,-1 0 1,1 0 0,0-1 0,0 1 0,0 0 0,1 0 0,-1-1-1,1 0 1,-1 1 0,1-1 0,0 0 0,0 0 0,0 0 0,0-1 0,0 1-1,0-1 1,0 0 0,0 1 0,1-1 0,-1-1 0,1 1 0,-1 0-1,0-1 1,1 0 0,4 0 0,9 0-344,-11 1 278,1 0-1,-1-1 1,1 0-1,0 0 1,-1-1 0,1 0-1,-1 0 1,1 0 0,-1-1-1,0 0 1,0 0 0,0 0-1,0-1 1,0 0 0,0 0-1,-1-1 1,1 0-1,4-4 1,-2 1-30,0-1 0,-1-1 0,0 1 0,0-1 0,-1 0 0,0-1 1,-1 1-1,0-1 0,-1 0 0,6-18 0,-6 14 646,-1 0-1,-1-1 1,0 0 0,-1-22 1307,-7 62-1672,3-2-117,1 0-1,1 0 0,1 0 0,1 0 1,6 38-1,-4-55-49,0 1 1,0-1-1,0 0 0,1 0 1,0 0-1,0-1 0,0 1 1,1-1-1,0 0 0,0 0 1,0-1-1,1 1 0,-1-1 1,1 0-1,0-1 0,0 1 1,1-1-1,6 2 0,6 3-133,0-1 0,0-1-1,1-1 1,0-1 0,24 3 0,-26-5-166,-1-1 0,1-1 1,0 0-1,0-1 0,30-6 1,-38 5 202,-1-1 0,1-1 0,-1 0 0,0 0 0,0 0 1,-1-2-1,1 1 0,-1-1 0,0 0 0,-1 0 0,14-15 1,-13 12 70,-1 0 1,1 0-1,-2-1 1,1 0-1,-1 0 1,-1-1 0,0 0-1,0 0 1,-1 0-1,-1 0 1,4-21 0,-1-43 3697,-14 80-3220,0 16-443,1 0 0,1 0 1,1 1-1,0 0 0,2-1 1,1 2-1,0 36 0,2-58-16,0 1 0,1-1 0,-1 1-1,0 0 1,1-1 0,0 1 0,-1-1-1,1 0 1,0 1 0,0-1 0,-1 1-1,1-1 1,0 0 0,1 0 0,-1 0-1,0 1 1,0-1 0,0 0-1,1 0 1,-1-1 0,0 1 0,1 0-1,-1 0 1,1-1 0,-1 1 0,1-1-1,-1 1 1,1-1 0,-1 1 0,1-1-1,0 0 1,-1 0 0,2 0 0,67 0-376,-48-1 215,-17 2-66,1-1 0,-1 0 0,0 0 0,1 0 0,-1 0 0,0-1 0,0 0 0,1 0 0,-1-1 0,0 1 0,0-1 0,0 0 0,-1 0 0,1-1 0,0 0 0,-1 1 0,1-1 0,-1-1 0,0 1 0,5-7 0,16-23-6832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9:42.5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17 8820,'-11'-12'659,"14"8"652,27 9-586,-24-2-713,-1 0 1,1 0-1,-1 0 0,0 1 1,0 0-1,-1 0 1,1 0-1,-1 1 1,0 0-1,0 0 1,0 0-1,4 8 0,-6-10-11,-1-1-1,0 1 0,0-1 1,0 1-1,0-1 0,0 1 1,-1 0-1,1 0 0,-1-1 1,1 1-1,-1 0 0,0 0 0,-1 3 1,1-4-5,-1 0 1,1-1 0,-1 1 0,0-1-1,1 1 1,-1 0 0,0-1 0,0 0-1,0 1 1,0-1 0,-1 0 0,1 0-1,0 1 1,0-1 0,-1 0 0,1 0-1,-1 0 1,1 0 0,-1-1 0,1 1-1,-1 0 1,1-1 0,-4 1 0,-9 3-22,0-2 1,0 0 0,-1-1-1,-24-1 1,33 0 15,5 0-4,0-1 0,0 0-1,0 0 1,1 0 0,-1 0 0,0 0 0,0 0-1,0 0 1,1 0 0,-1 0 0,1-1 0,-1 1 0,1 0-1,-1 0 1,1-1 0,0 1 0,-1 0 0,1 0-1,0-1 1,0 1 0,0 0 0,0-1 0,0 1 0,1-2-1,3-38-737,11 26-583,13 3-1064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9:42.9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 1 2849,'0'0'9237,"-7"42"-9237,-1 19 496,0 18 32,-7 12-288,-16 1-64,7-1 192,9-11-192,15-20-144,0-6-32,0-20 0,0-11-16,0-16-400,23-7-848,8 0-849,0-19-528,-15-30-3794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9:43.3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2833 144 9092,'0'-13'1027,"-1"12"-929,1-1 0,0 1 0,0-1 0,-1 1 0,1-1 0,0 0 0,0 1 0,0-1 0,1 1 0,-1-1 0,0 1 0,1 0 0,-1-1 0,1 1 0,-1-1 0,1 1 0,-1-1 0,1 1 0,0 0 0,0 0 0,0-1 0,0 1 0,0 0 0,0 0 0,0 0 0,0 0 0,0 0 0,1 0 1,-1 0-1,0 1 0,1-1 0,-1 0 0,0 1 0,1-1 0,-1 1 0,1-1 0,-1 1 0,1 0 0,-1-1 0,1 1 0,1 0 0,343-60-517,-175 34-1038,-193 30 1584,0 1-1,0 1 1,0 1-1,1 1 1,0 1-1,0 1 1,1 0-1,1 2 0,-27 19 1,42-27-119,0 0 1,1 1-1,0-1 0,-1 1 1,1 0-1,1 0 0,-1 0 1,1 0-1,0 0 0,0 0 1,0 1-1,1-1 0,0 1 1,0-1-1,0 1 0,1-1 1,0 1-1,0 0 1,0-1-1,2 7 0,-2 6-7,0-15-2,0 1 1,1-1 0,-1 1-1,1-1 1,0 1-1,0-1 1,0 1-1,0-1 1,1 0-1,-1 0 1,1 0-1,0 0 1,0 0-1,0 0 1,0 0-1,1 0 1,-1-1-1,5 5 1,4 1-36,1-1 1,-1 1-1,22 8 1,11 8-145,-42-23 171,-1 0 0,1 1 1,-1-1-1,1 1 0,-1-1 0,1 1 0,-1-1 0,0 1 0,0 0 1,1-1-1,-1 1 0,0 0 0,-1 0 0,1 0 0,0 0 1,-1 0-1,1 0 0,-1 0 0,1 0 0,-1 0 0,0 0 0,0 0 1,0 0-1,0 0 0,0 1 0,-1-1 0,1 0 0,-1 0 0,1 0 1,-1 0-1,0 0 0,1-1 0,-1 1 0,0 0 0,0 0 0,-1 0 1,1-1-1,0 1 0,-1 0 0,1-1 0,0 1 0,-1-1 1,-2 2-1,-21 8-436,0-2 1,-1 0-1,-47 8 1,47-11-219,-89 21-3222</inkml:trace>
  <inkml:trace contextRef="#ctx0" brushRef="#br0" timeOffset="1">396 775 11493,'-371'0'1308,"349"3"-843,20 1-280,12 0-72,21 1-45,-1-1 0,1-1 1,31-2-1,-25 0 0,678 2 791,-375-5-731,2504-111-966,-2821 113 918,-19 2-226,-17 3-753,-77 21-1529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9:29.5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140 84 2385,'-1'-29'7451,"-2"46"-3652,-9 46-2977,-19 11-750,3 1-1,4 2 0,-15 82 1,37-132-174,4-50 66,0-1 0,1 1 0,1 0-1,10-30 1,39-93-129,-46 130 164,1 1 0,0 0 0,1 0 0,1 0 0,0 2 0,1-1 0,25-23 0,-12 16-1,1 1 0,1 1 0,37-20 0,-60 38 4,-2 1 0,0-1 0,0 1-1,0 0 1,0-1 0,-1 1-1,1-1 1,0 1 0,0-1-1,0 1 1,-1-1-1,1 0 1,0 1 0,-1-1-1,1 0 1,-1 1 0,1-1-1,-1 0 1,1 0 0,-1 0-1,1-2 449,0 3-447,0 0 0,0 0 0,1 0 0,-1 0 0,0 0 0,0 0 0,0 0 0,0 1 0,0-1 0,0 0 0,0 1 0,0-1 1,0 0-1,0 1 0,0-1 0,0 1 0,0 0 0,0-1 0,0 1 0,-1 0 0,2 1 0,6 8 33,-1 1 0,-1-1 0,0 2 0,9 22 0,13 25 99,-6-26-99,2-2 1,54 57-1,-72-81-43,-1-1-1,1 1 1,-1 0-1,-1 0 1,1 1 0,-1-1-1,-1 1 1,1 0-1,-2 0 1,1 0-1,-1 1 1,0-1 0,0 1-1,-1-1 1,0 1-1,-1-1 1,-1 18 0,2-13-296,-1-9-253,1 0 0,-1-1-1,0 1 1,0 0 0,0-1-1,0 1 1,-1 0 0,-1 6-1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3:57.47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0 108 8884,'0'-1'83,"0"0"0,1 0-1,-1-1 1,0 1 0,1 0 0,-1 0 0,1 0-1,-1 0 1,1 0 0,0 0 0,-1 0 0,1 0-1,0 0 1,0 0 0,0 0 0,0 1 0,0-1-1,0 0 1,0 0 0,0 1 0,0-1 0,0 1-1,0-1 1,0 1 0,0-1 0,0 1 0,2-1-1,38-7 508,-33 7-403,69-6 369,151 6 0,-222 1-553,0 0 0,1 1 0,-1 0 0,0 0 0,1 0 0,-1 1 0,0 0-1,0 0 1,0 0 0,-1 1 0,1 0 0,0 0 0,-1 0 0,0 1 0,0 0 0,0 0 0,0 0-1,-1 1 1,1-1 0,-1 1 0,0 0 0,-1 0 0,1 1 0,-1-1 0,0 1 0,0 0 0,-1 0-1,0 0 1,0 0 0,0 0 0,-1 0 0,1 0 0,-2 1 0,1 10 0,-1 43-353,0-59 169,-1-1-43,1 0 218,-1 0 1,0 0-1,0 0 1,0 0 0,0 0-1,1 0 1,-1-1-1,0 1 1,0 0-1,0-1 1,1 1 0,-1-1-1,0 1 1,0-1-1,1 1 1,-1-1 0,0 1-1,1-1 1,-1 0-1,1 1 1,-1-1-1,1 0 1,-1 1 0,1-1-1,-1 0 1,1 0-1,0 1 1,0-1 0,-1 0-1,1 0 1,0 0-1,0 0 1,0 1 0,0-1-1,0 0 1,0-1-1,-3-38-32,3 37 18,0-14 8,-1 12 24,1 0-1,0 0 0,1-1 1,-1 1-1,1 0 1,2-9-1,-2 11 0,0 1 0,1 0 0,-1 0 0,0 1 0,1-1 0,-1 0 0,1 0 0,0 1 0,0-1 0,-1 1 0,1-1 0,0 1 0,0 0 1,0 0-1,0 0 0,1 0 0,3-1 0,17-6-5,0 2-1,1 1 1,0 1 0,0 1 0,0 2 0,45 1 0,-48 0-7,-18 0 2,0 0-1,0 0 1,0 0 0,0 0 0,-1 1 0,1-1 0,0 1-1,0 0 1,0 0 0,-1 0 0,1 0 0,0 0 0,-1 1 0,1-1-1,-1 1 1,1 0 0,-1-1 0,0 1 0,0 0 0,0 0 0,0 1-1,0-1 1,0 0 0,-1 1 0,1-1 0,-1 1 0,1-1-1,-1 1 1,0 0 0,1 4 0,1 6 5,-1 1-1,0 0 1,-1 0-1,-1 0 1,-1 18 0,0-2-5,19-33-22,-8-2-13,0-1-1,-1-1 1,0 1 0,0-2 0,0 1 0,-1-1 0,-1 0 0,1-1-1,-1 0 1,10-18 0,7-11-2,24-54 0,-42 75 4,-5 15 75,-1 1-1,0 0 0,0 0 1,1 0-1,-1 0 1,1 0-1,-1 0 0,1-1 1,-1 1-1,1 0 1,0 0-1,0 1 0,-1-1 1,1 0-1,0 0 0,0 0 1,0 0-1,0 1 1,0-1-1,0 0 0,0 1 1,0-1-1,0 1 1,0-1-1,0 1 0,0 0 1,1-1-1,-1 1 0,0 0 1,0 0-1,0 0 1,0 0-1,1 0 0,-1 0 1,0 0-1,0 0 1,2 1-1,2-1-35,0 0 1,-1 0 0,1 0-1,0 1 1,0 0-1,0 0 1,-1 1-1,1-1 1,-1 1 0,1 0-1,-1 0 1,0 0-1,1 1 1,-1-1-1,0 1 1,-1 0 0,1 0-1,0 1 1,-1-1-1,6 8 1,-4-3 9,0 1 0,-1 0 0,0 0 1,0 0-1,-1 0 0,0 1 0,-1 0 0,0-1 1,1 13-1,-2-17-224,-1-1 1,0 1 0,1-1-1,0 0 1,0 0-1,1 1 1,-1-1 0,1 0-1,0 0 1,0 0 0,0-1-1,0 1 1,6 6-1,13-4-2791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9:29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49 9060,'0'-7'528,"0"-1"-384,0 1 609,0 3-577,0 0 256,8 4-32,7 0-192,16-4-208,16 4 0,-1-7-992,1-1-3202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9:30.4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8740,'0'196'6295,"0"162"-8076,0-358 1742,1 0 0,-1 0 0,0-1 0,0 1 0,0 0 0,0 0 0,0 0 0,0 0 0,0 0 1,0 0-1,1 0 0,-1 0 0,0 0 0,0 0 0,0 0 0,0 0 0,0 0 0,0 0 0,0 0 0,1 0 0,-1 0 0,0 0 0,0 1 0,0-1 0,0 0 0,0 0 0,1 2-779,-1-2 779,4-15-597,-4-167 68,0 180 592,0 0 0,1 0 1,-1 0-1,0 1 0,1-1 1,-1 0-1,1 0 1,0 1-1,0-1 0,-1 0 1,1 1-1,0-1 0,0 1 1,1-1-1,-1 1 0,0 0 1,0-1-1,1 1 0,2-2 1,1 0 3,0 0 0,0 0-1,0 0 1,1 1 0,-1 0 0,8-2 0,7-1 25,0 1 1,31-2 0,-40 5-58,3 0 57,0 0-1,0 0 0,1 2 1,-1-1-1,21 5 0,-31-4-20,-1 0-1,0 0 1,0 0-1,0 1 1,0-1-1,0 1 1,0 0-1,0 0 1,0 0-1,-1 0 1,1 0-1,-1 1 1,1-1-1,-1 1 1,0-1-1,0 1 1,0 0-1,0 0 1,-1 0-1,1 0 1,-1 0-1,0 0 1,0 1-1,0-1 1,0 0-1,0 1 1,0 6-1,0 1 26,0 0 1,0 0-1,-1 0 0,0 1 0,-1-1 0,-3 13 0,3-20-45,0 0 0,0 0-1,-1 0 1,0 0 0,1 0-1,-1-1 1,-1 1-1,1-1 1,-1 1 0,1-1-1,-1 0 1,0 0-1,0 0 1,0 0 0,-1-1-1,1 1 1,-1-1-1,1 0 1,-5 2 0,-11 6-43,0-2 1,-1 0 0,0-1-1,-1-1 1,0-1 0,1-1-1,-2 0 1,1-2 0,0-1-1,-42-2 1,62 1-24,1-1-1,-1 1 1,1 0-1,-1-1 1,0 1-1,1-1 1,-1 1-1,1-1 1,-1 0 0,1 1-1,-1-1 1,1 1-1,-1-1 1,1 0-1,0 1 1,-1-1-1,1 0 1,0 0-1,0 1 1,0-1 0,-1 0-1,1 0 1,0 1-1,0-1 1,0 0-1,0-1 1,1-27-1579,-1 20 137,0-18-4411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9:31.0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73 8676,'0'-1'127,"0"0"0,0-1 0,-1 1 0,1 0 0,1 0 0,-1-1 0,0 1 0,0 0 0,0-1 0,1 1 0,-1 0 0,1 0 0,-1 0 0,1-1 0,-1 1 0,1 0 0,0 0 0,1-2 0,23-2 92,-25 5-218,106 0 442,-101 0-417,0 1-1,0-1 1,0 1-1,0 1 1,0-1-1,0 1 1,0 0-1,-1 0 1,1 0-1,-1 0 1,1 1-1,-1 0 1,0 0-1,0 0 1,0 0-1,-1 1 1,1-1-1,-1 1 1,0 0-1,0 0 1,0 0-1,0 1 1,-1-1-1,1 1 1,2 8-1,1 2-30,-1 0-1,-1 0 1,0 0-1,-1 1 1,-1-1-1,0 1 1,-1 15-1,-1-29-43,0 0 0,0 0 1,0 0-1,0-1 0,0 1 0,-1 0 0,1 0 1,0 0-1,-1-1 0,0 1 0,1 0 0,-1 0 1,0-1-1,0 1 0,0-1 0,0 1 0,0-1 1,-3 3-1,-8-5-287,-1-19 233,10 10 57,0 0 1,1-1-1,0 1 1,1-1-1,0 1 1,1-22-1,-1 27 43,2-1-1,-1 0 1,1 0-1,0 0 1,0 0-1,0 1 1,1-1-1,0 0 0,0 1 1,1-1-1,-1 1 1,1 0-1,7-10 1,-3 9 36,1-1 0,0 1-1,0 1 1,0-1 0,1 1 0,0 1 0,0-1 0,0 2 0,0-1-1,1 1 1,0 1 0,-1-1 0,1 2 0,0-1 0,0 2 0,0-1-1,0 1 1,19 3 0,-25-2-10,1 0 0,-1 1 0,0 0 1,0-1-1,0 2 0,0-1 0,0 0 0,-1 1 0,1 0 0,-1 0 0,1 0 0,-1 0 1,0 0-1,0 1 0,-1-1 0,1 1 0,-1 0 0,4 6 0,-2-3 4,-1 1 0,1 0 0,-2 0 1,1 1-1,-1-1 0,0 0 0,0 1 0,0 16 0,-2 84 419,0-107-444,1 1 0,-1 0 0,1-1 0,-1 1 0,1 0 0,0-1 1,0 1-1,0-1 0,0 1 0,1-1 0,-1 1 0,1-1 0,-1 0 1,1 0-1,0 0 0,0 0 0,0 0 0,0 0 0,0 0 0,0-1 1,1 1-1,-1-1 0,0 1 0,1-1 0,-1 0 0,1 0 0,0 0 0,-1-1 1,1 1-1,0 0 0,-1-1 0,6 0 0,10 3-16,0-2-1,0-1 1,31-2 0,-38 1-2,1 0-28,0-1 0,0-1 0,0 0 0,-1 0 0,1-1 0,-1-1 1,0 0-1,0 0 0,0-1 0,17-13 0,-15 9 11,0-1-1,-1 0 1,0 0 0,-1-1-1,0-1 1,-1 0 0,11-19-1,-17 25 89,-1-1 0,0 0 0,-1 0 0,0 0 0,0 0 0,-1-1-1,1 1 1,-2 0 0,1-1 0,-3-16 0,2 6 288,0 17-307,-1 1-1,1-1 0,0 0 0,-1 1 1,0-1-1,1 0 0,-1 1 0,0-1 0,0 1 1,0 0-1,0-1 0,0 1 0,0 0 0,0-1 1,-1 1-1,1 0 0,0 0 0,-1 0 1,1 0-1,-1 0 0,1 0 0,-1 1 0,1-1 1,-1 0-1,1 1 0,-1-1 0,-3 1 1,-56-11 469,48 10-383,-34-4 93,0 2-1,0 2 0,-66 7 0,106-5-237,1 0 1,0 0-1,0 1 1,0 0-1,0 0 1,0 0-1,1 1 1,-1 0-1,0 0 0,1 0 1,0 1-1,0 0 1,-8 7-1,10-7-332,0-1 0,0 1 0,1 0 0,-1 0 0,1 0 0,0 0 0,0 0 1,0 0-1,0 1 0,1-1 0,0 1 0,-1 4 0,0 18-7097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9:31.9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458 392 10373,'1'-3'124,"-1"1"0,0 0 0,0-1 0,0 1 0,0-1 0,0 1 0,-1 0 0,1-1 0,-1 1 0,1 0 0,-1-1 0,0 1 0,0 0 0,0 0 0,0 0 1,0 0-1,-1 0 0,1 0 0,-1 0 0,-1-2 0,-2 2-42,1 0 1,-1 0 0,1 1-1,-1 0 1,0 0-1,0 0 1,1 0 0,-1 1-1,0-1 1,-5 2-1,-20-3 106,1 2-1,-1 1 0,1 1 0,-58 13 0,75-12-167,1 0 0,0 1 0,0 0 0,1 1 0,-1 0 0,1 0-1,0 1 1,1 1 0,-1 0 0,1 0 0,0 1 0,1 0 0,0 0 0,0 1-1,-11 18 1,16-21-23,1-1-1,0 1 0,0 0 0,0 0 1,1 0-1,0 0 0,0 0 1,1 0-1,-1 0 0,1 0 1,1 1-1,1 10 0,-1-15-13,0-1-1,-1 1 0,1 0 1,0-1-1,1 0 0,-1 1 1,0-1-1,0 0 0,0 0 1,1 1-1,-1-1 1,1 0-1,-1 0 0,1 0 1,-1-1-1,1 1 0,0 0 1,-1-1-1,1 1 0,0-1 1,-1 1-1,1-1 0,0 0 1,0 0-1,-1 0 0,1 0 1,0 0-1,0 0 1,2-1-1,4 2-56,21 1-280,1-1-1,-1-1 1,50-6-1,-67 3 204,0 1 0,1-2-1,-2 0 1,1 0 0,0-1 0,-1 0-1,0-1 1,0 0 0,-1-1-1,1 0 1,11-11 0,-11 8 115,-7 8 75,-1 0-1,0 0 1,0 0 0,0-1 0,-1 1 0,1-1 0,-1 0 0,1 0 0,-1 0 0,0 0 0,0 0-1,3-6 1383,-3 19-1255,1-3-152,0-1 0,0 1 0,1-1 0,0 0 0,0 0 0,1-1 0,-1 1 0,1-1 0,0 0 0,1 0 0,-1-1 0,12 8 0,-8-8-62,0 0 1,0-1-1,0 0 1,0 0-1,0-1 0,1 0 1,-1-1-1,1 0 1,17 0-1,-3-1-134,15 0-392,49-6 0,-73 4 499,-1 0 0,0-2 0,0 0 0,-1 0-1,1-1 1,-1-1 0,14-8 0,-17 9 24,1-2 0,-1 0 1,0 0-1,14-14 1,-21 17 122,0 1 1,0-1 0,0 1-1,-1-1 1,0 0 0,0 0-1,0 0 1,0 0 0,0 0-1,-1 0 1,0-1 0,0 1-1,0-1 1,-1 1 0,1-9-1,-1 13-51,0-1 0,0 1 0,0 0 0,0 0 0,0-1 0,0 1 0,0 0 0,0-1 0,0 1 0,0 0 0,-1 0 0,1-1 0,0 1 0,0 0 0,0-1 0,0 1 0,-1 0 0,1 0 1,0 0-1,0-1 0,0 1 0,-1 0 0,1 0 0,0 0 0,0-1 0,-1 1 0,1 0 0,0 0 0,0 0 0,-1 0 0,1 0 0,0 0 0,-1 0 0,1 0 0,0-1 0,-1 1 0,1 0 0,-1 0 0,-20-3 356,-1 1 0,0 1 0,-35 2 1,8 0-25,25-1-198,1 1 1,0 1 0,0 1 0,-29 8-1,43-8-96,-1 0 1,1 0-1,0 1 0,0 0 0,0 1 0,0 0 0,1 0 0,0 1 1,0 0-1,0 0 0,1 1 0,-12 14 0,16-16-49,0 1 0,0-1-1,0 1 1,1 0 0,0-1-1,1 1 1,-1 0 0,1 0 0,0 1-1,0 9 1,0-14-11,1 1 0,0-1 1,0 0-1,0 1 0,0-1 0,0 1 1,1-1-1,-1 0 0,0 1 0,1-1 0,0 0 1,0 0-1,0 1 0,0-1 0,0 0 1,0 0-1,0 0 0,1 0 0,-1 0 0,1 0 1,-1-1-1,1 1 0,0 0 0,0-1 0,0 1 1,-1-1-1,1 0 0,1 0 0,-1 0 1,3 2-1,32 2-193,1-2 1,0-1-1,44-4 1,-70 2 94,0-1 67,0 1 0,0-2-1,0 0 1,-1 0 0,1-1-1,-1 0 1,0-1 0,0 0-1,0-1 1,0-1 0,-1 1-1,0-2 1,0 1 0,0-1-1,-1-1 1,0 0 0,-1 0-1,1 0 1,-2-1 0,1-1-1,-1 1 1,-1-1 0,0 0-1,0-1 1,-1 0 0,0 1-1,-1-2 1,0 1 0,-1 0 0,0-1-1,-1 1 1,0-1 0,0-13-1,-1-171 145,0 188-81,-2 0-1,1 0 1,-1-1-1,-1 1 0,1 0 1,-2 0-1,1 0 1,-1 0-1,0 1 0,0-1 1,-1 1-1,-5-8 1,6 10 78,-1 1 1,0-1-1,-1 1 1,1 0-1,-1 0 1,1 0-1,-1 1 1,0-1-1,-1 1 1,1 0-1,0 1 1,-1-1-1,0 1 1,1 0-1,-1 1 1,0 0-1,-10-2 1,15 3-92,0 0 0,0 0 0,1 0 0,-1 0 0,0 0 0,0 0 1,0 0-1,1 0 0,-1 0 0,0 1 0,0-1 0,0 0 0,1 1 1,-1-1-1,0 0 0,0 1 0,1-1 0,-1 1 0,0-1 0,1 1 0,-1-1 1,1 1-1,-1 0 0,1-1 0,-1 1 0,1 0 0,-1-1 0,1 1 1,-1 0-1,1-1 0,0 1 0,0 0 0,-1 0 0,1 0 0,0-1 0,0 2 1,-2 36 71,3-26-70,-3 50 21,0-37-30,1 0 0,1 0 0,2 0 0,0 0 0,6 24 0,5-12-120,1-1 0,28 51 0,-24-54-1207,-2 1-1,-2 0 1,13 43 0,-16 0-7571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9:51.9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6285 1111 6995,'5'-98'2422,"-2"65"-1232,-1 0 0,-6-62 0,3 90-1141,0 0 0,-1 1 0,0-1 0,1 1-1,-2-1 1,1 1 0,0 0 0,-1 0 0,0 0 0,0 0-1,-7-6 1,-46-39 151,38 34-132,-52-39 2,-3 3 1,-2 3-1,-3 3 0,-1 4 0,-104-39 1,-6 4 173,-3 7 1,-290-62-1,-68 37-71,368 73-204,-188 2 1,-1 18-4,-421 3 175,142 48-71,415-25 7,-158 28-55,323-38 17,1 3 0,0 3 0,-98 45 0,99-32-30,0 2-1,2 4 1,3 3-1,1 2 1,2 3-1,2 3 1,2 2-1,3 2 0,2 3 1,3 2-1,-56 91 1,92-128-8,0 0-1,1 1 1,1 0 0,2 1 0,-10 44-1,11-25 3,2 0 0,1 69 0,5-96-4,0 0 0,2 0 0,0 0-1,1 0 1,0 0 0,2-1 0,0 0 0,14 27-1,10 11-7,42 55 0,-21-33 3,-28-42 7,2 0 0,1-2 0,1 0 0,2-2 0,40 32 0,-16-21 8,1-3 0,90 48-1,-26-21-8,150 77-14,-211-115 24,1-4 0,112 30 1,15-15 31,305 21 0,188-34-28,213-25 2,-758-7-240,138-24 0,126-42-98,-308 55 356,112-23-77,235-80 0,-352 91 85,0-4 0,-3-3 0,-1-4 0,-2-3-1,94-71 1,-115 67 101,-3-3 0,-3-2-1,47-61 1,-94 110-143,133-139 111,-86 94 30,61-77-1,-50 48 83,62-86 312,-112 145-415,-1 0-1,-1-1 0,0-1 0,-2 1 1,0-1-1,9-43 0,-14 35 95,0 0-1,-2 0 0,-2-1 1,-4-36-1,4 61-202,-1 0 0,1 0 0,-1 0 0,0 1 0,-1-1 0,1 1 0,-1-1 0,0 1 0,0 0 0,0 0 0,0 0 0,-1 0 0,0 0 0,0 1 0,0 0 0,-7-5 0,-11-6 3,0 1-1,-26-10 0,28 13-10,1 1-120,0 0-1,-1 2 1,1 0 0,-1 1 0,-1 1 0,1 1 0,-1 1 0,1 1 0,-32 0 0,-49 2-2461,-25 0-1629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0:21.01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1130 251 10117,'0'-1'-1,"0"1"0,0 0 0,0 0 0,0-1 0,0 1 0,0 0 0,0-1 1,0 1-1,0 0 0,0 0 0,-1-1 0,1 1 0,0 0 0,0 0 0,0-1 0,-1 1 1,1 0-1,0 0 0,0 0 0,0-1 0,-1 1 0,1 0 0,0 0 0,0 0 0,-1 0 1,1 0-1,0-1 0,-1 1 0,1 0 0,0 0 0,0 0 0,-1 0 0,1 0 0,0 0 0,-1 0 1,1 0-1,0 0 0,0 0 0,-1 0 0,1 0 0,-1 0 0,-19-1 34,0 0 1,0 1-1,0 1 0,0 1 0,0 1 0,0 0 1,1 2-1,-31 10 0,-36 20 92,-303 134 660,296-123-727,3 3-1,-90 66 1,171-109-65,1 0 8,0 0 0,-1 1 0,-13 14 0,20-18-17,0 0 0,0 0 0,0 0 0,1 0 0,-1 0 0,1 0 0,0 1 0,0-1 0,0 0 0,0 1 0,0-1 0,1 1 0,0-1 0,-1 6 0,2-8 13,-1-1-1,0 1 1,0 0-1,0-1 0,1 1 1,-1-1-1,0 1 0,1-1 1,-1 1-1,0-1 0,1 1 1,-1-1-1,1 1 1,-1-1-1,1 0 0,-1 1 1,1-1-1,-1 0 0,1 1 1,-1-1-1,1 0 0,-1 0 1,1 1-1,-1-1 0,1 0 1,0 0-1,-1 0 1,1 0-1,-1 0 0,1 0 1,0 0-1,-1 0 0,1 0 1,0 0-1,-1 0 0,1 0 1,-1 0-1,1-1 1,-1 1-1,1 0 0,0-1 1,9 1-21,439-19 8,-203 14 6,-146 6 1,101-12-1,-188 10 10,0-1 0,0-1 0,-1 0 0,1 0 0,15-7 0,-26 8 21,0 0 0,0 0 0,0-1 1,0 1-1,0 0 0,-1-1 0,1 1 0,-1-1 0,0 0 0,0 1 0,0-1 0,0 0 1,0 0-1,0 1 0,-1-1 0,1 0 0,-1 0 0,0 0 0,0 0 0,0-6 1,-6-61 513,2 56-503,-1 0 0,0 1 1,-1 0-1,0 0 0,-1 1 0,-1 0 0,0 0 0,-12-15 0,-10-14 39,-36-61 47,-97-139 239,153 229-364,6 7-22,0 1-1,0-1 0,0-1 1,1 1-1,-1 0 0,1-1 1,1 0-1,-1 1 0,1-1 1,0 0-1,-2-10 0,4 16-11,0-1 0,0 1 0,0 0 0,0 0 0,0 0 0,0-1 0,0 1 0,0 0 0,0 0 0,0 0 0,0 0 0,0-1 0,0 1 0,0 0 0,0 0 0,0 0 0,0 0 0,0-1 0,1 1 0,-1 0 0,0 0-1,0 0 1,0 0 0,0 0 0,0-1 0,0 1 0,1 0 0,-1 0 0,0 0 0,0 0 0,0 0 0,0 0 0,1 0 0,-1 0 0,0 0 0,0 0 0,0 0 0,0 0 0,1 0 0,-1 0 0,0 0 0,0 0 0,0 0 0,0 0 0,1 0 0,-1 0-1,26-1-3530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0:21.67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1022 281 9716,'-3'-5'1623,"-5"9"-1773,3-1 284,-148 81 382,-4-6 1,-204 69 0,319-131-485,-21 5 0,-107 56 0,129-49-21,39-26-12,1-1 0,-1 1 1,0 0-1,1 0 0,0 0 1,-1 0-1,1 0 1,0 1-1,0-1 0,0 0 1,0 0-1,1 1 0,-1-1 1,1 1-1,-1-1 0,1 5 1,0-6-1,0 0 1,0 0 0,0-1 0,0 1-1,1 0 1,-1 0 0,0-1-1,0 1 1,1 0 0,-1 0 0,1-1-1,-1 1 1,0 0 0,1-1 0,-1 1-1,1 0 1,0-1 0,-1 1 0,1-1-1,-1 1 1,1-1 0,0 0-1,0 1 1,-1-1 0,1 1 0,0-1-1,-1 0 1,1 0 0,0 1 0,1-1-1,32 4-4,-21-4 3,1006 12-759,-984-13 691,-7 2-9,0-1 1,0-2-1,-1 0 1,1-2-1,52-15 1,-78 18 88,0 0 1,0 0-1,-1 0 1,1 0-1,0-1 1,-1 1-1,1-1 1,-1 1-1,1-1 0,-1 0 1,0 1-1,0-1 1,0 0-1,0 0 1,0 0-1,0 0 1,0 0-1,-1 0 1,1 0-1,0 0 1,-1 0-1,0-4 1,0-53 507,-1 34-301,1 7-52,1 0-33,-1-1 0,-1 0 0,-1 1 0,0-1 0,-2 1 0,-7-28 0,-19-27 171,19 48-249,0 0-1,2 0 0,1-1 1,1 0-1,-4-32 1,8-86-152,4 88-3494,-1 33-5361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0:08.8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906 0 1153,'2'18'8418,"4"115"-7587,-6 167-380,-6 825-163,4-940-336,-7 170-45,2-277 43,-3 0 0,-29 116 0,-10-46-244,-125 264 1,16-51-120,101-200 315,7 3 1,7 2 0,8 1-1,7 2 1,-8 203 0,-8 195 130,23-407-687,-62 233-1,21-176-2229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0:10.4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0 6979,'-1'1'8,"1"0"-1,-1-1 0,0 1 0,0 0 1,1 0-1,-1 0 0,1 0 1,-1 0-1,1 0 0,-1 0 1,1 0-1,0 0 0,-1 0 1,1 0-1,0 0 0,0 0 1,0 1-1,0-1 0,0 0 1,0 0-1,0 0 0,0 0 0,0 0 1,0 0-1,1 0 0,-1 0 1,0 0-1,1 1 0,-1-1 1,1-1-1,-1 1 0,1 0 1,-1 0-1,1 0 0,0 0 1,0 0-1,-1 0 0,1-1 1,0 1-1,1 1 0,4 1 90,0-1-1,0 1 1,0-1 0,0 0-1,1-1 1,7 2 0,864 119 1815,24-56-2187,-884-65 281,2298 68-1899,-983-45 1131,-7 44 216,-330 25-68,417 28 131,-522-107 1815,-64-3-396,307 8 1996,-1095-19-2281,-37 18-368,2 1-127,2 1 0,1-1 1,15 32-1,-11-26-109,15 45 1,-11-2-32,-2 1 1,5 120-1,-16 145-33,-4-171 17,1-106 2,-2 1 0,-3-1 1,-3 0-1,-2-1 0,-30 92 0,-159 404-370,167-477 333,-4-1 0,-87 131 1,-120 111 53,200-264-27,-49 79 0,82-113 3,1-1-1,1 1 1,1 1-1,0-1 1,1 1 0,2 1-1,0-1 1,1 1 0,-2 25-1,3 271-64,4-173 52,-16 81 125,14-171-54,0-18 57,4 45-1,-2-75-106,0 0 0,1-1 0,0 1 0,0 0 0,0-1 0,0 0 0,0 1 0,1-1 0,0 0 0,0 0 0,0-1 0,0 1 0,1 0 0,0-1 0,7 6 0,-7-6-3,1 0-1,-2 0 1,1 1 0,0-1-1,-1 1 1,1 0 0,-1 0-1,0 1 1,0-1 0,-1 0-1,1 1 1,-1 0 0,0-1-1,-1 1 1,3 9 0,0 41 0,-2 67-1,0 28-46,2 221-1495,-7-192 1670,4-166-224,-1 0 1,0 0-1,-1 0 0,-1 0 1,0-1-1,0 1 0,-1-1 1,-1 1-1,0-1 1,-1 0-1,0 0 0,-1-1 1,0 1-1,-1-1 0,0-1 1,-1 1-1,0-1 1,-14 14-1,-12 1-2593,-3-17-1369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0:11.3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 8948,'286'-7'838,"418"45"0,1167 90 630,2-105-4116,-1764-23 2467,1174-19-3559,-826-2 3136,1651-45 58,-418 35 2192,182 14-283,-523 12 1380,-475 8-746,-35 70-595,-801-68-1445,63 19 0,-100-24 18,0 0 0,0 0 0,1 1 0,-1-1 0,0 0 0,0 1 0,0-1 0,0 1 0,0-1 0,0 1 0,-1 0 0,1-1 0,0 1 0,0 0 0,0 0 0,-1 0 0,1-1 0,1 3 0,-3-3-43,1 1 0,-1 0 0,1-1 0,-1 1 0,1-1 1,-1 1-1,1-1 0,-1 1 0,0-1 0,1 1 0,-1-1 0,0 1 1,1-1-1,-1 0 0,0 1 0,1-1 0,-1 0 0,0 0 1,0 0-1,0 0 0,1 1 0,-1-1 0,0 0 0,-1 0 0,-114 6-8205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3:57.89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132 4 8436,'0'-4'4450,"-16"8"-4178,-22 23 80,-1 3 48,16 4-208,7-3 1,16-1-97,0 1-96,0-12 0,31-4 0,31-8-16,0-7-833,15 0-543,-7-3-865,0-35-1969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0:15.7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149 501 5475,'-1'-10'695,"1"8"-432,0 0-1,-1 0 0,1 0 0,0 0 1,0 0-1,1 0 0,-1 0 0,0 0 1,1 0-1,-1 0 0,1 0 1,-1 0-1,1 0 0,0 0 0,0 1 1,1-3-1,7-39-249,-1 30-15,1 0 1,0 0-1,0 1 0,15-14 0,-12 14 1,-1-1 0,0 0 0,11-19 0,-8 3 63,2 2-1,1-1 1,1 2 0,2 1 0,0 0-1,45-42 1,-63 66-35,1-1 25,-1 1 1,0-1 0,1 0 0,-1 0 0,0 1 0,0-1 0,0 0 0,-1-1-1,1 1 1,0 0 0,-1-1 0,1 1 0,-1 0 0,0-1 0,1-3-1,-2 5 71,1 2-108,0-1 0,0 1 0,0-1 0,0 1 0,0 0 0,0-1 0,0 1 0,0 0 0,-1 0 0,1 0 0,0 0 0,0 0 0,-1 0 0,1 0 0,-1 0 0,1 0-1,-1 0 1,0 0 0,1 2 0,13 36 34,-4-9 6,16 39-11,-18-45-31,1-1-1,1 0 1,1 0-1,18 27 1,-20-38-12,-1 0 0,0 1 1,-1 0-1,-1 1 0,0-1 1,0 1-1,-2 1 0,1-1 1,-2 1-1,0-1 0,2 31 1,2 49 11,9-32-24,-16-62 12,0 0 0,-1 1 0,1-1 0,0 0-1,0 0 1,0 1 0,0-1 0,-1 0 0,1 0-1,0 1 1,0-1 0,0 0 0,-1 0-1,1 0 1,0 1 0,-1-1 0,1 0 0,0 0-1,0 0 1,-1 0 0,1 0 0,0 0 0,-1 0-1,1 1 1,0-1 0,0 0 0,-1 0-1,1 0 1,0 0 0,-1 0 0,1 0 0,0-1-1,-1 1 1,1 0 0,0 0 0,-1 0 0,1 0-1,-1 0 1,-4-1 6,-106 0 18,0-5 0,-130-25-1,189 23-6,31 6-18,0-1 0,0-1-1,0-1 1,1-1 0,-38-16-1,57 21-78,0 0-1,0 0 0,0 0 0,0 0 1,0 0-1,1 0 0,-1 0 0,0 0 1,1 0-1,-1 0 0,0 0 0,1-1 1,0 1-1,-1 0 0,1 0 0,-1-1 1,1 1-1,0 0 0,0 0 0,0-1 1,0 1-1,0 0 0,1-3 0,-1 1-476,0-16-4340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0:16.5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140 524 1473,'-62'7'8689,"67"-12"-8201,93-79 206,-72 64-677,-1 0 0,0-2-1,-2 0 1,-1-2 0,-1-1 0,33-50-1,-36 39-43,-2 0 1,17-64-1,-13 39 46,26 163 106,0-6 47,3-3 0,98 138-1,-141-223-170,0 1 0,0 0 0,-1 1 0,0-1 0,0 1 0,-1 0 0,0 0 0,-1 1 0,0-1 0,-1 1 0,0-1 0,-1 1 0,1 20 0,-3-30-2,1 0 1,-1-1 0,1 1 0,-1 0 0,1 0 0,-1-1 0,0 1 0,1-1 0,-1 1 0,0 0 0,1-1 0,-1 1 0,0-1 0,0 0 0,0 1 0,1-1 0,-1 0 0,0 1 0,0-1 0,0 0 0,0 0 0,0 0 0,0 0 0,0 0 0,1 0 0,-1 0 0,0 0 0,0 0-1,0 0 1,0 0 0,0-1 0,0 1 0,-1-1 0,-6 1-6,-48-2-47,0-2 0,1-2 0,-106-28 1,90 16-252,0 4 1,-1 2-1,-138-4 1,193 16-2234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0:28.9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148 12 10213,'0'-12'2145,"0"20"-1873,0 34 224,0 15 128,-31 11-240,0 4 1,8 4-145,7 0-144,-7 0-96,8-7 16,7-9-16,8-6-496,0-13-401,0-14-1232,0-16-560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0:29.6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628 29 12182,'0'-1'38,"0"0"1,0 0-1,0-1 1,0 1-1,1 0 1,-1 0-1,1-1 1,-1 1 0,1 0-1,-1 0 1,1 0-1,0 0 1,-1 0-1,1 0 1,0 0 0,0 0-1,0 0 1,0 0-1,0 0 1,0 0-1,0 1 1,0-1-1,0 0 1,0 1 0,0-1-1,0 1 1,0-1-1,1 1 1,-1 0-1,0-1 1,0 1-1,1 0 1,1 0 0,56 0-122,-30 2 191,43 1 22,113 21-1,-20-2-94,908 9-1417,-856-31 1000,97 0 881,-318 20 365,-3-10-782,-1 1-1,0-1 0,-13 12 0,14-16-47,0 1 1,1 0 0,0 0-1,0 1 1,1 0-1,0 0 1,0 0-1,0 0 1,-3 12-1,1 11 10,2 0 0,0 1 0,3-1 1,0 1-1,5 55 0,0-8-15,-3 26-15,-2 133 9,2-227-21,-2-1 0,1 1 0,-1-1 0,-1 0 0,0 0-1,0 0 1,-1 0 0,0 0 0,-1-1 0,0 0 0,0 0 0,-1 0 0,0 0 0,-1-1 0,0 0 0,0-1 0,-1 1 0,0-1 0,0-1-1,0 0 1,-1 0 0,-10 5 0,-4 0-2,0 0 0,-1-2 0,0-1 0,0 0-1,-1-2 1,0-1 0,0-1 0,-34 1 0,-357 3-18,92-4 241,-1006 83 2656,1262-80-2890,-46 1-3286,103-8-961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1:21.4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2 551 2801,'0'0'15351,"0"35"-14780,-1-21-517,1-10-34,0 1 1,0-1 0,0 1-1,0-1 1,1 1 0,-1-1-1,1 1 1,0-1 0,0 0-1,1 1 1,2 4 0,14 40 216,-17-44-201,0 0 1,0 0-1,1 0 1,-1 0-1,1 0 1,0-1-1,0 1 1,1-1 0,-1 1-1,1-1 1,0 0-1,0 0 1,1 0-1,-1-1 1,6 6-1,-1-5 34,-6-3-61,1 0 0,0 0 0,-1 1 0,1-1 1,-1 1-1,0-1 0,1 1 0,-1 0 0,0 0 1,0 0-1,0 0 0,0 0 0,-1 1 0,1-1 1,-1 1-1,1-1 0,1 5 0,-3-7-2,0 0-6,0 0 0,0 0 0,0 1 1,0-1-1,-1 0 0,1 0 1,0 0-1,0 0 0,0 1 1,0-1-1,0 0 0,0 0 0,0 0 1,1 0-1,-1 1 0,0-1 1,0 0-1,0 0 0,0 0 1,0 0-1,0 1 0,0-1 0,0 0 1,0 0-1,0 0 0,0 0 1,0 0-1,1 0 0,-1 1 1,0-1-1,0 0 0,0 0 0,0 0 1,0 0-1,1 0 0,-1 0 1,0 0-1,0 0 0,0 0 1,0 0-1,0 0 0,1 0 0,-1 0 1,0 0-1,0 0 0,0 0 1,0 0-1,1 0 0,-1 0 1,0 0-1,0 0 0,0 0 0,0 0 1,1 0-1,-1 0 0,0 0 1,0 0-1,0 0 0,0 0 1,0 0-1,1 0 0,-1-1 0,0 1 1,0 0-1,0 0 0,0 0 1,2 0 174,30-2 189,-9-12-352,-1 0 0,-1-2 1,26-22-1,23-18 12,156-76-25,-25 16 0,30-10-11,-194 107 5,-22 10 1,1 2 0,25-10 0,50-24 18,-71 31-8,1 0-1,0 1 1,28-8 0,-28-2 0,-5 3 3,57-30 19,103-48 2184,-211 94-8045,-15 0-604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1:23.5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455 53 1024,'7'-4'529,"0"1"0,-1-1 0,1 1 0,14-4 0,-15 6 69,0-1-1,-1 0 0,1 0 0,-1 0 0,0-1 0,10-17 7793,-22 21-8386,1 0 0,0 0 0,-1 0 0,1 1 0,0 0 0,0 0 0,0 1 0,-10 5 0,-55 37 1,26-15-30,-15 5 34,-157 104 73,208-132-90,0 0 0,1 1 0,0 0 1,0 1-1,1 0 0,0 0 0,0 0 1,1 1-1,-9 20 0,8-5-38,25-23 38,-1-2 38,347-7 56,-306 4-93,99 6 0,-111 5-2,-31-5 2,0 0 1,0-1 0,21 0 656,-36-5-626,0-1 0,0 1-1,-1 0 1,1-1 0,-1 1 0,1-1 0,-1 1 0,0 0 0,0-1-1,-1 1 1,1 0 0,-1 0 0,1 0 0,-1 0 0,0 0 0,0 0-1,0 1 1,-1-1 0,1 1 0,-1-1 0,1 1 0,-1 0 0,0 0 0,-4-2-1,-13-13 32,8 7 12,0-2 1,2 0-1,-1 0 0,1-1 1,1 0-1,0-1 1,1 0-1,1-1 1,0 1-1,-8-27 0,13 37-59,0 0 0,-1 1-1,0-1 1,1 1-1,-1-1 1,0 1-1,-1 0 1,1 0-1,-1 0 1,1 1-1,-1-1 1,-5-2-1,6 4 0,0-1-1,0 1 0,0-1 1,0 0-1,0 0 0,1 0 0,-1 0 1,1 0-1,-1 0 0,1-1 0,0 1 1,0-1-1,0 0 0,0 0 0,1 1 1,-1-1-1,1 0 0,0 0 0,0-1 1,-1-3-1,2 6 0,-1 0 1,1 0 0,0 0-1,0 0 1,0 0-1,0 0 1,-1 0 0,1 0-1,0 0 1,-1 0-1,1 0 1,-1 1 0,1-1-1,-1 0 1,0 0-1,1 0 1,-1 1 0,0-1-1,1 0 1,-1 1-1,0-1 1,0 0-1,0 1 1,0-1 0,0 1-1,1-1 1,-1 1-1,0 0 1,0-1 0,0 1-1,0 0 1,0 0-1,-1 0 1,-1-3-338,3 3 272,0 0-1,0-1 0,-1 1 0,1 0 0,0-1 0,0 1 0,0 0 0,-1 0 0,1-1 0,0 1 0,0 0 1,-1 0-1,1 0 0,0-1 0,-1 1 0,1 0 0,0 0 0,-1 0 0,1 0 0,0 0 0,-1 0 1,1-1-1,0 1 0,-1 0 0,1 0 0,0 0 0,-1 0 0,1 0 0,-1 0 0,1 1 0,0-1 0,-1 0 1,1 0-1,0 0 0,-1 0 0,1 0 0,0 0 0,-1 1 0,1-1 0,0 0 0,-1 1 0,-39 11-3226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1:24.7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969 70 1889,'-8'-10'7934,"6"9"-7660,-21 0 1069,-24 9-1650,-1 7 554,1 3 1,0 2-1,-44 26 0,-38 16 90,48-28-173,-321 145-8,397-176-165,-25 14 20,30-16-13,-1-1-1,0 1 0,1-1 0,-1 1 1,0 0-1,1 0 0,-1-1 1,1 1-1,-1 0 0,1 0 0,-1 0 1,1-1-1,0 1 0,-1 0 0,1 0 1,0 0-1,0 0 0,0 0 0,0 0 1,0 0-1,0 0 0,0-1 0,0 1 1,0 0-1,0 0 0,0 0 0,0 0 1,1 0-1,-1 0 0,0 0 1,1 1-1,16 4-13,56 0 50,115-5-1,-80-3-36,601-20 19,-515 13-29,-193 9 21,1 0 0,-1 0 0,0 0 0,1 0 0,-1 0 1,1 0-1,-1 0 0,0-1 0,1 1 0,-1-1 0,0 1 1,1-1-1,-1 1 0,0-1 0,0 0 0,1 1 1,-1-1-1,0 0 0,0 0 0,1-1 0,-4-10 249,2 10-176,-1-6-36,-1 1 0,0-1-1,0 1 1,0-1 0,-1 1 0,0 0 0,0 0-1,-1 0 1,0 0 0,0 1 0,0 0-1,-1 0 1,0 0 0,0 0 0,-7-5 0,-14-19-10,-7-17-19,2-1 1,-44-92-1,56 102-43,14 28-119,5 9 48,0 0 0,-1 0-1,1 1 1,0-1-1,-1 0 1,1 0 0,-1 0-1,1 0 1,-1 1 0,1-1-1,-1 0 1,0 1-1,1-1 1,-1 0 0,0 1-1,1-1 1,-1 1 0,0-1-1,0 1 1,0-1-1,1 1 1,-1 0 0,0-1-1,0 1 1,0 0-1,0 0 1,0 0 0,0-1-1,0 1 1,0 0 0,0 0-1,0 1 1,1-1-1,-1 0 1,-1 0 0,-40 0-8946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1:25.7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1083 4 9828,'-43'-1'239,"25"0"41,0 0 0,0 1 1,0 0-1,0 2 0,0 0 1,0 1-1,1 1 0,-1 1 1,-19 7-1,-774 356 658,783-356-937,28-12-10,0 0 0,0 1 0,1-1 0,-1 0 0,0 0 1,0 0-1,0 0 0,0 0 0,0 0 0,0 0 0,0 1 0,0-1 0,0 0 0,0 0 1,0 0-1,0 0 0,0 0 0,0 0 0,1 1 0,-1-1 0,0 0 0,0 0 0,0 0 0,0 0 1,-1 0-1,1 1 0,0-1 0,0 0 0,0 0 0,0 0 0,0 0 0,0 0 0,0 0 0,0 1 1,0-1-1,0 0 0,0 0 0,0 0 0,0 0 0,0 0 0,-1 0 0,1 0 0,0 0 0,0 1 1,0-1-1,0 0 0,0 0 0,0 0 0,0 0 0,-1 0 0,1 0 0,0 0 0,0 0 0,0 0 1,0 0-1,0 0 0,-1 0 0,1 0 0,0 0 0,0 0 0,0 0 0,0 0 0,19 3-160,42-3 247,-49 0-122,944 0-119,-940 0 150,40-22 10,-48 18 3,-6 3 18,-1 0-1,1-1 1,-1 1 0,0 0 0,1 0 0,-1-1-1,0 1 1,0 0 0,0-1 0,0 1 0,0-1-1,0 0 1,0 1 0,0-1 0,-1 0-1,1 1 1,-1-1 0,1 0 0,-1 0 0,0 0-1,0 1 1,0-1 0,0 0 0,0 0 0,0 0-1,0 0 1,0 1 0,-1-1 0,1 0-1,-1 0 1,1 1 0,-2-4 0,-1-2 70,0 0 1,0 0-1,0 0 1,-1 1-1,0 0 0,-7-10 1,1 4-71,0-1 1,1 0-1,1-1 1,0 0-1,1 0 1,1-1-1,0 0 1,1 0-1,1 0 1,0-1-1,1 1 0,-2-29 1,5 42-21,-1 0 0,1 0 0,0 0 1,0 0-1,-1 0 0,1 0 0,-1 0 0,1 1 0,-1-1 1,0 0-1,0 0 0,0 0 0,0 1 0,0-1 0,0 1 1,-1-1-1,1 1 0,0-1 0,-1 1 0,1 0 0,-1-1 1,1 1-1,-1 0 0,0 0 0,0 0 0,1 1 0,-1-1 1,0 0-1,-2 0 0,-1 0-135,1 0-1,0 0 1,0 1 0,-1 0-1,1-1 1,0 2 0,0-1 0,-1 0-1,1 1 1,0 0 0,0 0 0,-1 0-1,-5 3 1,-29 24-2293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1:28.0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444 443 4722,'0'2'269,"-1"-1"-1,1 0 1,0 1-1,-1-1 0,1 0 1,-1 1-1,0-1 1,1 0-1,-1 0 1,0 0-1,0 1 1,0-1-1,0 0 1,0 0-1,0 0 0,0 0 1,0-1-1,0 1 1,0 0-1,0 0 1,0-1-1,-1 1 1,-1 0-1,148-61 2811,-27 14-3194,-29 8 137,12-4 172,-2-3 1,119-76 0,-183 97-154,1 2 0,1 2 1,50-21-1,-86 41-74,2-2 69,0 1 0,1-1 0,-1 1 0,1 0 0,-1 0 0,1 1 0,-1-1 0,6 1 0,-7 0 13,-1 0-1,1 1 1,-1 0-1,0-1 1,1 1-1,-1 0 1,0-1-1,1 1 0,-1 0 1,0 0-1,0 0 1,0 0-1,0 1 1,0-1-1,0 0 1,0 0-1,0 0 1,0 1-1,-1-1 1,1 1-1,0-1 1,0 3-1,11 19 69,1-1-1,29 37 1,15 26 48,-25-37-103,-25-41-57,-1 1 1,-1 0 0,1 0-1,-1 1 1,-1-1 0,0 1-1,5 16 1,2 6 31,-9-27-33,0 1 0,0 0 0,-1 0 1,0 0-1,1 0 0,-1 10 0,-1-15 28,-163 16 19,-425 56-112,73-4 45,404-59 31,-186 9 383,310-18-1275,0 1-1,-1 1 0,22 4 0,13 11-3404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1:29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1255 1 6099,'0'0'1950,"-3"0"-1008,0 0-815,-6-1 42,-1 1 0,1 0 0,-1 1 0,1 0 0,0 1 0,-1 0 0,1 0 0,0 0 0,-17 9 0,-438 203 1818,179-88-1712,177-79-264,55-26-7,1 3 0,1 2 0,-56 39 0,106-64-6,-1 0 1,1 0-1,0 0 1,-1 1-1,1-1 1,0 1-1,0-1 1,-1 1-1,1-1 1,1 1-1,-1 0 0,0-1 1,0 1-1,1 0 1,-1 0-1,0-1 1,1 1-1,0 0 1,0 0-1,-1 0 1,1 0-1,0 0 1,0 0-1,1-1 1,-1 3-1,0 5-84,25-9 97,195 0-21,572 12-60,-497-8-305,-203-4 307,-91-1 80,0 1-1,0 0 1,0-1-1,0 1 1,0-1-1,0 1 1,0-1-1,0 1 1,0-1 0,0 0-1,-1 0 1,1 1-1,0-1 1,-1 0-1,1 0 1,0 0-1,-1 0 1,1 0 0,-1 1-1,1-1 1,-1 0-1,0 0 1,1 0-1,-1-1 1,0 1-1,0 0 1,0 0-1,1 0 1,-1 0 0,0 0-1,-1-1 1,2-1 55,-1 0 0,0 0 0,0-1 1,0 1-1,-1 0 0,1 0 0,-1 0 1,0 0-1,0 0 0,0 0 0,-2-5 1,-5-1 82,1 1 0,-1 0 0,-1 0 1,1 1-1,-1 0 0,-20-12 1,-13-10 392,-3-7-79,1-2-1,-38-45 1,68 68-426,2 0 0,0-1-1,0 0 1,2-1 0,0 0 0,1-1-1,0 0 1,2-1 0,-9-27 0,15 34-73,-1 1 0,1-1 0,1-19 1,1 12-940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3:58.26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1 281 5026,'503'-281'6115,"-511"281"-4594,-15 11-1281,7 27 240,1 12-208,15 3-176,0 4 48,0-4-96,0 4-48,0-7 0,0-5-32,0-7-1056,-8-7-1441,-23-16-3986</inkml:trace>
  <inkml:trace contextRef="#ctx0" brushRef="#br0" timeOffset="1">1 281 13302</inkml:trace>
  <inkml:trace contextRef="#ctx0" brushRef="#br0" timeOffset="2">1 281 13302,'240'-19'256,"-240"12"-256,93-1-32,54-3 16,23-16-48,16-3-3554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1:30.8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 1 7716,'-2'0'166,"0"-1"0,-1 1 0,1 0 1,0 0-1,-1 0 0,1 0 0,0 1 1,0-1-1,-1 1 0,1-1 0,0 1 1,0 0-1,0 0 0,-1 0 0,-2 2 0,4 0-109,0-1-1,0 1 0,0-1 0,0 1 1,0 0-1,0-1 0,1 1 0,0 0 0,-1 0 1,1 0-1,0-1 0,0 1 0,1 3 0,-3 150 1353,5 183-627,-3-338-786,10 66 109,-10-65-149,0 0-1,0 0 1,1 1 0,-1-1-1,1 0 1,-1 0 0,1 0-1,0-1 1,0 1-1,0 0 1,0 0 0,0 0-1,0 0 1,0-1 0,1 1-1,-1-1 1,1 1 0,-1-1-1,1 1 1,-1-1-1,1 0 1,0 0 0,0 0-1,0 0 1,-1 0 0,5 1-1,-5-29-579,-1-529-593,0 553 1260,0 1 1,1 0-1,-1-1 0,0 1 0,1-1 0,-1 1 0,1-1 0,0 1 0,0 0 0,0 0 0,0-1 0,0 1 0,0 0 0,1 0 0,-1 0 0,1 0 0,-1 0 0,1 0 0,0 1 0,0-1 0,-1 0 0,1 1 0,1 0 0,-1-1 0,0 1 0,0 0 0,0 0 0,1 0 0,-1 0 0,0 1 0,1-1 0,3 0 1,10-1 135,-1 0 1,1 2 0,0 0-1,21 2 1,2 0-1,1006 6 672,-1011-8-885,1 0 0,-1-3 0,65-12 0,-90 12 27,24 1 30,-41 38 14,0 5-39,2-1 1,2 1-1,2 1 1,5 63-1,-2-19-1,1-63 5,0 0-1,10 42 1,-7-42 6,-1 0 0,2 44 1,-6-65-6,0 0 0,0 0 0,0 0 0,0 0 1,0-1-1,-1 1 0,1 0 0,-1 0 0,0 0 1,1 0-1,-1 0 0,0-1 0,0 1 1,0 0-1,0-1 0,0 1 0,-1-1 0,1 1 1,0-1-1,-1 1 0,1-1 0,-1 0 0,1 0 1,-1 0-1,0 0 0,0 0 0,1 0 0,-3 1 1,-5 0-2,-1 1 1,1-2 0,0 1-1,-20 0 1,5-1 19,-604 13 116,402-16-130,134 2-59,-439-12-557,418 1-1918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1:31.5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536 72 9236,'0'-1'85,"0"0"1,0 0-1,-1 0 0,1 0 0,0 0 0,-1 0 1,1 0-1,0 0 0,-1 0 0,1 0 0,-1 0 1,0 0-1,1 0 0,-1 0 0,0 0 0,1 1 1,-1-1-1,0 0 0,0 0 0,0 1 0,0-1 1,1 0-1,-1 1 0,0-1 0,0 1 0,0 0 1,-2-1-1,-2-1 62,0 1 0,0 0 0,0 0 0,-1 0 0,1 1 0,-8 0 0,-2 1-22,0 0 1,0 1-1,0 1 1,-20 6-1,14 0 48,-1 1 0,2 1-1,-1 1 1,1 0 0,1 2 0,-27 23-1,21-13 236,0 0-1,2 2 0,-38 53 1,51-63-342,0 1 0,1 1 1,1-1-1,1 1 0,0 1 0,2-1 1,0 1-1,1 0 0,0 1 1,2-1-1,0 0 0,2 22 0,-1-35-64,1-1 0,0 1 0,0-1-1,1 1 1,-1 0 0,1-1-1,0 1 1,1-1 0,-1 0 0,1 1-1,0-1 1,1 0 0,-1 0-1,1 0 1,0 0 0,0-1 0,0 1-1,1-1 1,0 0 0,-1 0-1,2 0 1,-1 0 0,0-1 0,1 0-1,-1 1 1,1-2 0,10 5-1,7 4-13,1-2 0,0-1 0,1 0-1,0-2 1,0-1 0,40 4 0,155-1-446,-218-8 455,235-11-858,-204 6 708,0 0 1,-1-3-1,0 0 0,0-2 0,38-18 1,-38 13-8,1-2 1,-2-1 0,42-32-1,-62 41 139,0 1 0,0-1 1,-1-1-1,0 0 0,-1 0 0,0 0 0,-1-1 0,0 0 0,0-1 0,-1 0 0,-1 0 0,6-17 0,-7 15 22,-1-1 1,-1 0-1,0 0 1,0 1-1,-2-1 1,0 0-1,-1 0 1,0 0-1,-5-20 1,4 25 28,-1 0-1,-1 1 1,1-1 0,-2 1 0,1 0 0,-1 0 0,-1 1 0,0-1 0,0 1 0,0 0 0,-1 1 0,0-1 0,-1 2 0,-16-13 0,-2 2 145,-2 2 0,0 0 0,-1 2 0,0 1 0,-1 2 0,-59-13 0,21 10 225,0 4 0,-85-2 0,110 10-319,0 1-1,0 2 0,-47 9 0,77-9-269,0 1 0,0 1-1,0 0 1,0 0 0,1 1 0,0 1-1,0 0 1,0 1 0,1 0-1,0 1 1,0 0 0,1 1 0,-17 17-1,22-19-577,0 0-1,0 0 0,1 0 1,0 1-1,0 0 1,-3 10-1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1:33.6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0 250 5218,'0'0'6940,"25"0"-6164,-18 1-712,0-1 0,0 1 0,0 1 0,0 0 1,-1 0-1,1 0 0,0 0 0,-1 1 0,0 0 0,0 1 0,0-1 1,0 1-1,0 1 0,-1-1 0,1 1 0,4 5 0,24 18 153,-3-8 41,55 27-1,-82-46-198,-1 0 0,1 0 0,-1-1 0,1 1 0,0-1 0,0 0 0,-1 1-1,1-2 1,0 1 0,-1 0 0,1-1 0,0 0 0,-1 0 0,1 0 0,-1 0 0,1 0 0,-1-1 0,5-2-1,4-2-41,0-1 0,-1-1 0,18-13 0,251-212 95,-261 218-113,0 1 1,1 1-1,1 0 0,1 2 0,-1 1 0,2 0 0,-1 2 0,27-7 0,-33 11 537,-13 2-326,-18 3-1849,-51 5-3542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0:37.8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1 409 3185,'32'4'5907,"-26"-4"-5757,0-1-1,0 0 1,0 0 0,-1 0-1,1-1 1,0 0 0,-1 0-1,1-1 1,-1 1 0,7-6-1,53-40-64,-30 20 142,-23 20-140,-8 6-33,0 0 0,-1-1 1,1 1-1,0-1 1,-1 1-1,0-1 0,0 0 1,0 0-1,0-1 0,0 1 1,0-1-1,-1 1 0,0-1 1,0 0-1,0 0 0,0 0 1,0 0-1,-1 0 1,0 0-1,0 0 0,0-1 1,1-7-1,-2-201 1360,27 209-1385,324 1-43,-180 6 12,572 8 2,-450-11-992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0:38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287 1 9236,'-3'0'-27,"-5"-1"2193,34 12-1341,56 45-547,-65-43-266,1 0 0,0-1 1,1 0-1,21 8 0,23 0 19,-51-17-28,0 0 0,0 0 0,-1 1 0,1 1 0,-1 0 0,0 1 0,0 0 0,-1 0 0,11 9 0,-20-14 2,0 1 0,0 0-1,0-1 1,0 1-1,0 0 1,-1-1-1,1 1 1,-1 0-1,1 0 1,-1 0-1,1 0 1,-1 0-1,0 0 1,0-1-1,0 1 1,0 0 0,0 0-1,0 0 1,-1 0-1,1 0 1,-1 0-1,1 0 1,-1-1-1,0 1 1,1 0-1,-1 0 1,0-1-1,0 1 1,-3 2-1,-9 5 11,0-1-1,0 0 0,-1-1 1,-1 0-1,1-1 0,-17 4 0,-4 3 4,-237 96-220,94-31-3737,97-42-3718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1:01.9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511 1 2977,'0'26'6211,"-23"9"-6179,-1 18 128,9 8 577,7 3-241,8 8-224,-8 4-16,8 8 512,-15 7-271,-1 4-209,-14 15-32,-9 8-96,-15 7-144,-8 5-16,8-16 0,-1-12-544,1-18-1057,0-23-480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1:03.0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890 136 6131,'-40'-4'11,"28"4"91,0-1-1,1-1 1,-1 0 0,0 0-1,1-1 1,-15-6 0,24 5 159,1 0-1,1 1 1,-1-1 0,0 0 0,1 0-1,0 0 1,0 0 0,0 0 0,2-7-1,-2 4 116,1 6-341,-1-1 1,1 1 0,0 0-1,0-1 1,-1 1 0,1 0 0,0 0-1,0 0 1,1 0 0,-1 0 0,0 0-1,0 0 1,0 0 0,1 0 0,-1 0-1,0 1 1,1-1 0,-1 0-1,0 1 1,3-1 0,38-13 508,-37 12-427,38-6 86,1 1 0,-1 2 0,1 2 0,76 5 1,-42-1-97,369 14 168,-44 0-225,710-15-108,-1112 1 56,0-1 0,0 1 0,0-1 0,0 1 0,0-1 1,0 1-1,0 0 0,0 0 0,0-1 0,0 1 0,0 0 0,0 0 0,-1 0 0,1 0 1,0 0-1,0 0 0,-1 0 0,1 0 0,-1 0 0,1 0 0,-1 3 0,11 29-27,-9-28 28,7 40 9,-2 0 1,-1 1 0,-3-1 0,-4 78-1,0-53-3,2 96-5,-8 399-6,4-214-47,4-196-16,-2-134 20,-1 0 0,0 0 0,-2 0 1,-1 0-1,-10 29 0,-3-3-226,-28 52 0,44-96 273,0 0 1,0 0 0,0 0-1,-1 0 1,1 0 0,-1-1-1,0 1 1,0-1 0,0 0-1,0 0 1,0 0 0,0 0-1,-1 0 1,1-1 0,-1 1-1,1-1 1,-1 0 0,1 0-1,-1 0 1,-4 0-1,-10 1 0,0-1 0,0-1-1,-19-2 1,2 1-43,10 0 28,1-2 1,-35-7-1,-24-3 46,-334 4-26,261 11-1,-809 38 756,-1-1-492,774-39-2056,161 0-808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1:39.3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94 313 2609,'1'4'10874,"-1"-4"-10841,0 0 0,0 0 1,0 0-1,0 0 1,0 0-1,0 0 1,0 0-1,0 0 1,0 0-1,1 0 0,-1 0 1,0 0-1,0 0 1,0 0-1,0 0 1,0 0-1,0 0 0,0 0 1,0 0-1,0 0 1,1 0 66,-1 0-66,5-7-24,1 0 0,0 0 0,1 1 0,-1-1 0,1 2 1,14-11-1,25-21-9,-27 17-7,15-17 8,1 2-1,2 1 0,58-41 1,-44 52 6,-50 88 1211,-1-54-1211,-1 0 1,1 0-1,1 0 0,0 0 1,0 0-1,1 0 0,0-1 1,1 1-1,1-1 0,-1 0 1,2 1-1,-1-2 0,1 1 1,12 16-1,5 5-22,-17-22 10,1-1-1,0 1 0,0-1 0,1 0 0,0 0 1,1-1-1,-1 0 0,1-1 0,1 1 0,15 8 1,-23-13-4,-1 0 0,0 0 13,0-1-13,0 2 8,0-2 264,-377 3-145,228-5-179,48 9 62,101-8-4,0 0 1,0-1-1,0 1 0,-1 0 0,1 0 0,0 0 0,0 0 0,0 0 0,0 0 0,-1 0 0,1-1 0,0 1 0,0 0 1,0 0-1,-1 0 0,1 0 0,0 0 0,0 0 0,0 0 0,-1 0 0,1 0 0,0 0 0,0 0 0,0 0 1,-1 0-1,1 0 0,0 0 0,0 0 0,0 0 0,-1 1 0,1-1 0,0 0 0,0 0 0,0 0 0,0 0 1,-1 0-1,1 0 0,0 0 0,0 1 0,0-1 0,0 0 0,0 0 0,0 0 0,-1 0 0,1 1 0,0-1 1,0 0-1,0 0 0,0 0 0,0 1 0,0-1 0,0 0 0,0 0 0,0 0 0,0 1 0,0-1 0,0 0 1,0 0-1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1:42.0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31 174 2913,'-30'7'12940,"47"-7"-12857,-14-1-71,0 0-1,0 1 1,0 0 0,0-1 0,0 1-1,0 0 1,0 0 0,0 1 0,-1-1-1,1 1 1,0-1 0,0 1-1,0 0 1,0 0 0,-1 0 0,1 1-1,0-1 1,-1 1 0,1-1 0,-1 1-1,1 0 1,-1 0 0,0 0 0,0 0-1,0 0 1,2 4 0,4 4-2,0 1 1,0-1-1,1-1 1,0 0-1,0 0 1,1-1-1,21 14 1,25 23 11,-53-43 0,0 0 0,1-1 0,-1 1 0,1-1 0,-1 0 0,1 1 0,0-2 0,-1 1 0,1 0 0,0-1 0,0 0 0,6 0 0,45-2 466,-48 0-453,0 0 0,1-1 0,-1 1 1,0-1-1,-1-1 0,1 1 0,-1-1 0,1-1 0,-1 1 0,8-8 0,-5 5-33,0 0 1,0 0-1,1 1 0,13-6 1,-2 2-2,0-1 1,24-17 0,26-15 14,-47 30 5,-2-1 1,26-20-1,14-10 80,-25 25-6,-30 17-84,-1-1 1,1 0-1,-1 0 1,0-1-1,0 0 1,0 0-1,0-1 0,9-9 1,2 4 773,-9 9-2680,-20 7 1100,1-1 1,-1-1-1,-1 0 1,1-1-1,-17 3 1,-16-5-2312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1:03.9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589 0 8244,'0'0'2153,"0"5"-1558,2 75 976,-3 82-561,-1-140-929,0 0 0,-2-1 0,-1 1 1,0-1-1,-12 29 0,-192 356 381,105-218-436,59-104-48,6-17-333,3 2 1,4 2-1,-39 122 0,65-167-795,1-1-1,2 1 1,-1 49-1,4-19-5737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4:15.07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279 122 9845,'11'-7'182,"0"0"1,1 1 0,-1 0 0,1 1-1,0 0 1,1 1 0,-1 0 0,1 1-1,18-3 1,-13 3 187,-1-1 0,1-1 1,30-13-1,-38 1 1160,-10 16-1507,0 1-1,0-1 1,1 1 0,-1-1-1,0 1 1,0-1-1,0 1 1,0-1-1,0 1 1,0-1-1,0 1 1,0-1-1,0 1 1,0-1-1,0 1 1,0 0 0,0-1-1,-1 1 1,1-1-1,0 1 1,0-1-1,0 1 1,-1-1-1,1 1 1,0 0-1,0-1 1,-1 1-1,1-1 1,0 1-1,-1 0 1,1-1 0,-1 1-1,1 0 1,0 0-1,-1-1 1,1 1-1,-1 0 1,1 0-1,-1 0 1,1 0-1,-1-1 1,0 1-1,-26-3-22,-1 2 0,0 1 0,0 0 0,1 3 0,-1 0 0,0 1 0,1 2 0,0 1 0,1 1 0,-1 1 0,2 1 0,-1 2 0,1 0 0,-29 21 0,48-28-12,-1 0 0,0 0 0,1 1 0,0-1 0,0 2-1,1-1 1,-1 1 0,1-1 0,1 1 0,0 1 0,0-1-1,0 1 1,1-1 0,0 1 0,0 0 0,1 0-1,0 1 1,0-1 0,1 0 0,0 1 0,1-1 0,0 9-1,0-14-7,0 0 0,1-1 0,-1 1 0,1 0 0,0-1 0,0 1 0,0-1 0,0 1 0,0-1 0,1 1 0,-1-1 0,1 1 0,-1-1 0,1 0 0,0 0 0,0 0 0,0 0-1,0 0 1,0-1 0,0 1 0,1-1 0,3 3 0,7 3-18,0-2 1,0 1-1,18 4 0,-7-3-30,11 6-17,-2-2-15,-1 1-1,59 32 0,-87-41 93,0 0 0,-1 1-1,1-1 1,-1 1 0,0 0 0,1 0 0,-2 0-1,1 0 1,0 1 0,-1-1 0,0 1-1,0-1 1,-1 1 0,1 0 0,1 7-1,-2-8 9,-1-1-1,1 1 0,-1-1 1,1 0-1,-1 1 0,0-1 0,-1 1 1,1-1-1,0 1 0,-1-1 1,0 0-1,0 1 0,0-1 1,0 0-1,0 0 0,-1 0 0,0 0 1,1 0-1,-1 0 0,0 0 1,0 0-1,-1-1 0,1 1 1,-4 2-1,-7 3 24,0-1 0,-1 0 0,0-1 1,0 0-1,-1-1 0,1-1 0,-1 0 1,0-2-1,-18 3 0,-143 3 46,175-10-165,0 1-1,1 0 1,-1-1 0,1 1-1,-1-1 1,1 1-1,0-1 1,0 1-1,0-1 1,0 1 0,0-1-1,0 1 1,0-1-1,0 1 1,0-1-1,1 1 1,-1-1 0,1-1-1,-1 3 51,1-4-303,0 0 0,1 0 0,-1 0 0,1 0 0,-1 1 0,1-1 0,1 0 0,-1 1 0,5-7 0,54-42-5971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1:04.9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210 126 6995,'0'-1'134,"0"0"-1,1 0 0,-1 0 0,0 0 1,1 0-1,-1 0 0,1 0 1,-1 0-1,1 0 0,0 1 1,-1-1-1,1 0 0,0 0 1,-1 1-1,1-1 0,0 0 1,0 1-1,0-1 0,0 1 1,0-1-1,0 1 0,-1-1 1,1 1-1,0 0 0,0-1 1,0 1-1,1 0 0,-1 0 0,1 0 1,44-6-437,-19 4 584,548-50 1903,9 48-2235,-89 3-145,71-17-420,406-6 301,-971 24 382,-1 11 47,1 0 1,1 0 0,0-1 0,0 1 0,1-1 0,1 1 0,-1-1 0,7 11 0,14 46 35,-20-43-125,-2-1-1,-1 1 1,0 0 0,-4 25-1,1 11 32,1-34-47,-1-1 0,-2 0 1,0 0-1,-14 46 0,-46 97 27,40-108-33,15-40-3,-84 234-30,78-206 22,3 1 0,2 0 1,-6 73-1,13-60 39,2-23-91,-2 1 0,-13 64 1,13-91 42,-1-1 0,0 1 0,-1-1 0,0 0 0,-1-1 0,0 0 0,-1 0 0,0 0 0,-1 0 0,0-1 1,-1-1-1,-12 12 0,-4-1 30,0-2 1,-1 0 0,-1-2 0,-1-1-1,-46 18 1,-155 41 152,139-52 28,-2-3 1,-124 8-1,-190-10 835,326-15-827,-1222 4 2630,763-8-2817,534 2-1173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1:46.5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322 66 6211,'0'-61'6664,"-4"60"-6658,0 0 0,0 0 0,0 0 0,-1 1 0,1 0 0,0 0 1,0 0-1,-5 1 0,4-1 6,-24-1 1,19 0-27,-1 1 0,0 0 0,0 1 1,1 0-1,-19 5 0,25-5 25,0 1 0,0 0 1,1-1-1,-1 2 0,1-1 0,-1 0 1,1 1-1,0-1 0,0 1 0,0 0 1,0 0-1,1 0 0,-1 1 0,1-1 0,0 1 1,-1-1-1,2 1 0,-1 0 0,-1 4 1,-2 2 70,-1 0 0,0 0-1,-1 0 1,1-1 0,-2 0 0,-16 17 0,3-5 33,18-15-113,0-1-1,1 1 1,-1-1-1,1 1 1,0 0 0,0 0-1,1 0 1,0 0 0,0 0-1,0 0 1,1 1-1,0-1 1,0 0 0,0 0-1,2 8 1,-1 12-17,0-25 15,-1 0 0,1 1 0,-1-1 0,1 0 1,-1 0-1,1 1 0,0-1 0,0 0 0,-1 0 0,1 0 1,0 0-1,0 0 0,0 0 0,0 0 0,0-1 0,1 1 1,-1 0-1,0 0 0,2 0 0,34 16 24,-15-6-9,16 16-39,-30-20 21,-1-2 1,1 1 0,0-1 0,0 0 0,1-1-1,13 6 1,6-4 28,0-1 0,1 0-1,-1-3 1,1 0 0,-1-2-1,32-3 1,21 1-48,-74 1 21,-1 0 0,1 0 1,0-1-1,-1 1 0,1-2 0,-1 1 1,1-1-1,-1 0 0,0 0 0,0 0 1,10-9-1,57-52-4,-70 61 8,0-1 0,0 0 0,0 1 0,-1-1 1,1 0-1,-1 0 0,0-1 0,0 1 0,0 0 0,-1-1 0,1 1 0,0-8 0,1-57 58,-4 43-50,-2 23 12,0-1 0,0 1 0,-1 0 0,1 1 0,-1-1 0,0 1 0,0-1 0,0 1 0,-8-3 0,10 4-4,-10-5-13,1 0 0,0 0 0,1-1 1,-1 0-1,2-1 0,-1 0 1,1-1-1,0 0 0,1 0 1,-10-14-1,16 21 0,0 0 0,-1 0-1,1 0 1,-1 0 0,1 0 0,-1 0 0,0 0 0,0 1-1,1 0 1,-1-1 0,0 1 0,0 0 0,-1 0 0,1 1 0,0-1-1,-4 0 1,-59 1 104,36 1-82,-197-1 1222,127 0-4319,49 0-1221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1:47.6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40 6275,'4'-1'3246,"24"-2"-2274,65 3 1978,-91 1-2936,1 0-1,-1 0 0,0 0 0,0 0 0,0 0 0,0 0 0,0 0 0,0 0 0,0 1 0,0-1 0,0 1 0,-1 0 0,1-1 0,-1 1 0,1 0 0,-1 0 0,0 0 1,1 0-1,-1 0 0,0 0 0,0 1 0,-1-1 0,1 0 0,0 0 0,0 3 0,2 5 38,-1 0 0,1 0 0,-2 0 0,2 20 0,-3 106 179,26-136-174,-2-4-39,1-1 0,-1-1 0,0-2 0,40-16 0,-11 3-3,325-118 351,-314 117-354,1 4-1,83-13 1,-127 25 259,-4 4-2075,-17 3 1681,1-1 1,-1 1-1,1 0 1,-1 0-1,1 0 1,-1 0-1,0-1 1,0 1-1,1 0 1,-1 0-1,0 0 1,0 0-1,0 0 1,0 0-1,0 0 1,0 0-1,0 0 1,-1 0-1,1-1 1,0 1-1,-1 2 1,-5 23-2729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1:50.7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720 9 3153,'-7'-6'6858,"-11"4"-4657,-23 2-2970,31 0 1617,-16 0-604,-20 0 91,-71 8 0,101-5-301,0 0 1,0 1 0,0 1 0,1 0 0,0 1 0,0 1-1,0 0 1,-14 10 0,14-7-25,0 1 1,1 0-1,0 1 0,-22 26 0,31-32-1,0 0 0,1 0 1,-1 1-1,1-1 0,1 1 0,-1 0 0,1 0 0,1 1 0,-1-1 0,1 0 1,1 1-1,-1 0 0,0 14 0,2 91 199,1-110-207,0-1 0,1 1 0,-1 0 0,1-1 1,-1 1-1,1-1 0,0 0 0,0 0 0,0 1 0,0-1 0,0 0 0,0-1 0,1 1 0,-1 0 1,1-1-1,4 3 0,48 22 17,-28-20-15,0-1-1,1-2 0,-1-1 0,1-1 0,50-4 1,-7 1-1,-57 2 2,1-1-1,-1 0 1,0-1-1,0-1 1,0 0-1,15-5 0,-23 5-1,1 1 0,0-1 0,-1-1-1,1 0 1,-1 0 0,0 0-1,-1 0 1,1-1 0,-1 0 0,1 0-1,-2 0 1,1-1 0,6-10-1,-8 7 8,0-1-1,0 0 0,-1 0 0,-1 0 0,1 0 0,-2 0 0,1 0 0,-2-1 1,1 1-1,-3-11 0,1-18 9,2 36-3,1 0 1,-2 1-1,1-1 0,0 0 0,0 0 0,-1 0 1,1 0-1,-1 1 0,0-1 0,0 0 1,0 1-1,0-1 0,-1 1 0,1-1 0,-4-3 1,1 2 33,0 1-1,-1 0 1,1 0 0,-1 0 0,0 0 0,-8-3-1,-2-1-6,-6-2 43,1 2 0,-23-6 0,-30-11 158,55 16-260,-1 1 0,0 1 0,0 1 0,-1 0 0,0 2 0,0 0 0,0 1 0,0 1 0,0 1 0,0 1 0,0 0 0,0 2 0,0 0 0,1 2 0,-30 9-1,-40 20-1288,-3-2-1742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1:52.4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0 183 5394,'0'0'8837,"0"27"-8203,0 86-289,0-113-292,4 0 6,21-1-43,0-1 0,-1-1 0,1-1 0,-1-2 0,24-8 0,118-50 111,-73 26-97,-17 9-29,333-123-13,-381 144-217,-23 7-1198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0:26.2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511 114 3762,'0'-57'6789,"-2"56"-6669,0 0-1,-1 0 0,1 0 1,0 1-1,-1-1 0,1 1 1,-1 0-1,1 0 0,0 0 1,-1 0-1,1 0 0,-4 1 1,1-1 87,-34-1 418,25 0-578,-1 0-1,0 1 1,0 0 0,1 2 0,-1-1-1,1 2 1,-1 0 0,1 1-1,0 0 1,-20 9 0,11 1-35,-1 0 1,2 2 0,0 1 0,1 0-1,0 2 1,-20 24 0,32-32-9,0 0 1,1 0-1,1 1 1,0 0-1,0 0 1,2 1 0,-1-1-1,1 1 1,1 1-1,1-1 1,0 1-1,0-1 1,1 1 0,0 16-1,2 125-36,1-153 32,-1 1 0,0-1 0,1 0-1,0 0 1,0 0 0,-1 0 0,1 0 0,0 0 0,0 0-1,1 0 1,-1 0 0,0-1 0,1 1 0,-1 0-1,1-1 1,-1 1 0,1-1 0,0 1 0,0-1-1,0 0 1,0 0 0,0 0 0,0 0 0,0 0 0,0 0-1,0-1 1,0 1 0,0-1 0,0 1 0,0-1-1,4 0 1,12 3-14,1-1-1,35-2 1,-37 0-3,183-8-302,-170 5 191,-1-2-1,0-1 1,0-1 0,50-21-1,-57 19 99,-1-1-1,0-1 0,0-1 1,-1 0-1,-1-2 1,20-17-1,-33 25 35,1-1-1,0 0 0,-1-1 0,-1 1 1,1-1-1,-1-1 0,-1 1 1,1-1-1,-1 1 0,-1-1 0,0 0 1,0-1-1,-1 1 0,0 0 0,0-1 1,-1 1-1,0-13 0,-1 7 36,1 9-14,-1 1-1,0 0 1,0 0 0,0-1-1,0 1 1,-1 0 0,0 0-1,0 0 1,0 0-1,-1 0 1,0 0 0,0 0-1,0 0 1,0 0 0,-1 1-1,0-1 1,0 1 0,-4-5-1,-12-9 63,-1 1 0,-1 1 0,-1 0 0,0 2 1,-35-17-1,17 12-21,0 2 0,-68-19 0,47 25 33,58 11-268,0 0 0,-1 0 0,1 0 0,0 0 0,-1 1 0,1 0 0,0-1 0,0 1-1,-1 0 1,1 0 0,0 1 0,0-1 0,0 1 0,0-1 0,1 1 0,-6 4 0,-22 31-4337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0:26.8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565 44 1809,'-75'-1'6549,"-104"3"-4702,164 0-1660,-1 0 1,1 1 0,1 1 0,-1 0 0,0 1-1,1 1 1,0 0 0,0 1 0,1 1 0,0 0-1,-23 18 1,26-18-114,0 1 1,1 0-1,0 0 0,1 1 0,0 0 0,0 0 1,1 1-1,0 0 0,1 0 0,0 0 1,1 1-1,1 0 0,0 0 0,-4 19 1,3 8 13,2 66 0,3-101-86,0 0 0,1 1-1,-1-1 0,1 0 0,0 0 1,0 0-1,1 0 0,-1 0 1,1 0-1,0 0 0,0 0 1,0 0-1,1-1 0,-1 1 0,1-1 1,0 0-1,0 0 0,0 0 1,0 0-1,0 0 0,1-1 0,-1 1 1,1-1-1,0 0 0,-1 0 1,1-1-1,8 4 0,7 1 1,1-1 0,-1 0 0,1-1 1,34 2-1,15-1 2,1-4 1,-1-2 0,94-14-1,-117 8-54,1-3-1,-2-2 0,1-2 1,-2-2-1,80-40 0,-107 47 37,-1-1 0,0 0 0,-1-1 0,-1-1 0,21-20-1,-29 26 16,0-1-1,0 0 0,-1 0 0,0-1 0,-1 1 0,0-1 0,0 0 1,0 0-1,-1-1 0,0 1 0,-1-1 0,0 1 0,2-16 0,-3 10 1,0 1 11,0 0 1,-1-1-1,-3-20 1,3 30 3,-1 0 1,0 0 0,0 0-1,-1 0 1,1 0 0,-1 0-1,0 1 1,0-1 0,0 0-1,0 1 1,-1 0 0,1-1-1,-1 1 1,0 0 0,0 0-1,-3-2 1,-10-5 60,1 1 0,-1 1 0,0 1 0,-1 0 0,0 1 1,0 0-1,0 2 0,0 0 0,-24-2 0,-172-7 229,180 13-324,-12-2-141,-76 2 251,109 1-510,1 0-1,-1 1 1,1 0-1,0 1 1,0 0-1,0 1 0,0 0 1,-10 7-1,-19 12-6149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0:27.6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5378,'0'0'4197,"0"3"-4007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0:27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279 1 9172,'-58'20'254,"57"-19"-252,0-1 0,0 1 0,0 0 0,0-1 1,1 1-1,-1 0 0,0-1 0,0 1 0,1 0 1,-1 0-1,0 0 0,1-1 0,-1 1 0,1 0 1,-1 0-1,1 0 0,-1 0 0,1 0 0,0 0 1,0 0-1,-1 0 0,1 0 0,0 0 0,0 0 1,0 1-1,0-1 0,0 0 0,0 0 0,0 0 1,1 0-1,-1 0 0,1 1 0,-1 5 54,0 8 104,-2 0 0,0-1 1,0 0-1,-1 1 1,-1-1-1,-7 17 0,-41 83 998,6-17-386,27-46-669,3 1 0,2 0 1,3 1-1,2 1 0,-3 55 0,6 54-4260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0:28.5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171 20 10261,'6'-3'62,"1"0"1,0 0-1,0 1 1,1 0-1,-1 0 1,0 0-1,1 1 1,-1 0-1,1 1 1,-1 0-1,1 0 1,13 3-1,13-2 254,307 23 710,-19 0-969,-149-23-37,-25-2-587,169 20-1,-301-17 508,-12-2 28,0 0-1,0 1 1,0-1-1,0 1 1,-1 0-1,1 0 1,0 0-1,0 0 1,-1 1-1,1-1 1,-1 1-1,1 0 1,3 3-1,-6-2 18,0 0-1,0 0 1,-1 0 0,0 0-1,1 0 1,-1 0-1,0 1 1,-1-1 0,0 5-1,1 2 61,0 75 1191,-8 195 277,4-247-1491,-1 0 0,-2 0 0,-1 0 0,-2-1 0,-1 0 0,-20 40 0,18-47-18,0-1 1,-2 0-1,-34 42 1,41-57 0,0-1 1,0 0-1,-1-1 1,0 0 0,0 0-1,-1-1 1,0 0-1,0 0 1,0-1 0,-1-1-1,0 0 1,-16 4-1,-46 4 38,-1-4 1,0-3-1,-122-7 0,58-1-2,-289-16 594,340 13-571,-139 1-1153,196 5 14,-19 0-3636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4:15.43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117 4 10037,'8'-4'240,"-1"4"-224,9 0 368,-8 0 384,-1 30-272,-7 16-15,0 11 191,0 8-96,-7 11-256,-24 0-79,0 3-129,0-7-32,8-7-16,-1-12-64,17-15-176,-1-15-801,8-15-1376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0:30.8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1 267 5442,'0'-266'0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2:00.6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39 141 5138,'-2'-1'213,"1"-1"-1,-1 1 0,0-1 1,0 0-1,1 0 1,-1 0-1,1 0 0,0 0 1,-1 0-1,1 0 0,0 0 1,0 0-1,0-1 0,1 1 1,-1 0-1,0-1 1,1 1-1,0 0 0,-1-5 1,1 7-122,0 0 1,-1-1-1,1 1 1,0 0 0,-1-1-1,1 1 1,0 0-1,-1 0 1,1-1-1,0 1 1,-1 0 0,1 0-1,-1 0 1,1 0-1,0 0 1,-1-1-1,1 1 1,-1 0 0,1 0-1,0 0 1,-1 0-1,1 0 1,-1 0-1,1 0 1,-1 0 0,1 0-1,0 1 1,-1-1-1,1 0 1,-1 0-1,1 0 1,0 0 0,-1 1-1,1-1 1,0 0-1,-1 0 1,1 1-1,0-1 1,-1 1 0,2 10-88,0 0 0,1 0 0,1-1-1,0 1 1,0 0 0,1-1 0,0 0 0,1 0 0,0 0 0,1 0 0,0-1 0,0 0 0,1 0 0,0-1 0,1 1 0,-1-2 0,2 1 0,-1-1 0,1 0 0,0-1 0,1 0 0,-1-1 0,1 0 0,0 0 0,0-1 0,1 0 0,0-1-1,-1 0 1,1-1 0,17 2 0,-11-4 21,6 1-13,0-1 1,-1-1-1,1 0 0,-1-2 0,1-1 1,-1-1-1,28-10 0,74-35 227,73-32 166,280-76 0,-455 152-400,21 0-42,-41 6-350,-2 5-1323,0 24-1764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1:05.5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674 1 10645,'0'0'1553,"0"15"-1537,16 27 176,-1 15 880,-15 15-576,0 15-320,0 12 225,-46 15 415,-24 15-352,0 16-48,-7 3-304,-16 4-79,16-4-33,-1-15-65,9-12-1215,22-10-193,1-20-1504,15-27-5875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1:06.3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1463 35 11109,'0'-11'147,"3"-7"585,-2 17-698,1 1 0,0-1-1,-1 0 1,1 1 0,0-1 0,0 1 0,0-1 0,-1 1 0,1 0-1,0-1 1,0 1 0,0 0 0,3 1 0,2555-1-314,-2208 4-326,499 71 0,-815-69 592,-4-2-18,-1 2 1,39 12-1,-122-13 2796,39-6-2605,-5 0 249,18 1-402,-1 0 1,1 0-1,0 0 1,0 0-1,0 1 1,0-1-1,-1 0 0,1 0 1,0 0-1,0 0 1,0 0-1,0 0 1,-1 0-1,1 0 0,0 0 1,0 0-1,0 1 1,0-1-1,0 0 1,0 0-1,-1 0 1,1 0-1,0 0 0,0 1 1,0-1-1,0 0 1,0 0-1,0 0 1,0 0-1,0 1 1,0-1-1,0 0 0,0 0 1,0 0-1,0 1 1,0-1-1,0 0 1,0 0-1,0 0 0,0 0 1,0 1-1,0-1 1,0 0-1,0 0 1,0 0-1,0 0 1,0 1-1,0-1 0,0 0 1,1 0-1,-1 0 1,0 0-1,0 0 1,0 1-1,0-1 1,0 0-1,0 0 0,1 0 1,-1 0-1,0 0 1,0 0-1,0 0 1,1 1-1,1 2-8,0 1 0,0-1 1,0 1-1,0 0 0,-1 0 0,0 0 0,1-1 1,-1 2-1,-1-1 0,1 0 0,-1 0 0,1 5 1,-2 62 50,-1-31 24,2-33-70,1 16 6,-1-1 0,-1 1 0,0-1-1,-2 1 1,-1-1 0,-1 0 0,0-1 0,-11 25-1,-68 122-5,-112 166-1,162-279-1,-15 23-5,13-24-5,3 1-1,-48 109 1,76-148 5,1 1 0,1-1 0,0 1 0,1-1 0,1 1 0,1 29 0,0-29-3,0-13 7,-1 0-1,0 0 1,0 0 0,0-1-1,0 1 1,-1 0-1,0 0 1,1-1 0,-1 1-1,-1-1 1,1 1-1,0-1 1,-1 0 0,0 0-1,1 0 1,-1 0-1,0-1 1,-1 1 0,-4 3-1,-6 2 5,0 1 0,0-2 0,-28 12 0,-16 0 19,0-2-1,-79 13 1,-132 7 37,153-23-55,-2459 183 60,1258-180 1823,1214-14-1858,74 0-558,29-3 497,0 0 0,1 0 0,-1 0 0,0 0 0,0 0 0,0 0 0,0 0 0,0 0-1,0 0 1,0 0 0,0 0 0,1 0 0,-1 0 0,0 0 0,0 0 0,0 1 0,0-1 0,0 0 0,0 0 0,0 0 0,0 0 0,1 0 0,-1 0-1,0 0 1,0 0 0,0 0 0,0 0 0,0 0 0,0 0 0,0 1 0,0-1 0,0 0 0,0 0 0,0 0 0,0 0 0,0 0 0,0 0 0,0 0-1,0 0 1,0 1 0,0-1 0,0 0 0,0 0 0,0 0 0,0 0 0,0 0 0,0 0 0,0 0 0,0 1 0,0-1 0,0 0 0,0 0 0,0 0-1,0 0 1,46 4-4037,53-4-4170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1:57.3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220 1 7523,'0'0'4346,"0"3"-3793,0 5-446,0 0 0,-1 0 0,0 0 1,-1 0-1,1 0 0,-2 0 0,1 0 1,-1 0-1,0-1 0,-1 1 0,1-1 1,-1 0-1,-1 0 0,-10 12 0,5-3-62,0 0 0,1 1-1,0-1 1,1 2 0,1-1-1,1 1 1,1 1-1,0-1 1,1 0 0,-1 22-1,3-19-38,0 0 0,-2 0-1,0 0 1,-1 0-1,-2-1 1,0 0 0,-1 0-1,-20 36 1,19-45-330,-9 13 363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1:59.2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596 78 1649,'-4'-23'6632,"-11"21"-2417,-20 0-4249,23-7 33,11 8 7,-1 0 0,1-1 0,0 1 0,-1 0 1,1 0-1,-1 0 0,1 0 0,-1 0 0,1 1 0,-1-1 0,0 0 0,1 1 0,-1-1 0,-2 1 0,32-8 58,804-12 663,-587 21-464,-245 49 105,0 135-31,0-178-339,-1 0-1,0 0 1,-1 0 0,1-1 0,-1 1 0,0 0 0,-1-1 0,0 1 0,-6 11 0,-43 54 98,20-29-78,12-16-10,15-23-6,1 1-1,0 0 1,0 0 0,1 0 0,0 1 0,0-1 0,0 1 0,0-1 0,1 1 0,0 0 0,0 0 0,1 0 0,-2 11 0,-13 24 62,16-31-66,-1 0 0,0 0 1,-1-1-1,-5 16 0,4-14 9,0 0-1,1 0 1,0 0-1,0 19 1,2-29-11,0 0 5,0 0 0,0 0 0,0-1 0,0 1 1,0 0-1,-1 0 0,1 0 0,0 0 0,-1 0 0,1 0 0,0 0 0,-1-1 0,1 1 0,-1 0 0,1 0 0,-1-1 0,0 1 1,1 0-1,-1 0 0,0-1 0,1 1 0,-1-1 0,0 1 0,0-1 0,1 1 0,-1-1 0,-1 1 0,-1 0 26,-1379-1 2059,1380 0-1792,20 0-4752,11 0 1512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2:02.7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194 0 8308,'0'0'619,"-1"20"1403,-2-13-1784,1 0 0,-1 0 0,0 0 1,-1 0-1,0-1 0,-8 11 0,6-9-148,1 1 0,0-1-1,0 1 1,-4 10 0,-1 15 30,0 1 1,3 0 0,-7 71 0,9 110-148,5-178-19,0-36-12,0-1-1,-1 0 0,1 0 1,0 1-1,0-1 0,-1 0 1,1 0-1,-1 1 0,1-1 1,-1 0-1,1 0 0,-1 0 1,0 0-1,1 0 0,-1 0 1,0 0-1,0 0 0,0 0 1,0 0-1,0 0 0,0-1 1,0 1-1,0 0 0,0-1 1,0 1-1,-2 0 0,-31 6-1838,3-6-542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2:03.7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782 5 8196,'55'-4'3191,"454"22"-1625,-296-9-1571,-143-9-1,1 4 1,109 18-1,-173-21-28,0 1-1,0 0 0,0 0 1,0 0-1,0 1 0,0 0 0,-1 0 1,1 1-1,-1 0 0,11 8 1,-16-10 41,1 0 0,-1 0 0,0 0 0,0 0 1,0 0-1,0 0 0,0 0 0,0 1 0,0-1 1,-1 0-1,1 1 0,-1-1 0,0 0 0,0 1 1,0-1-1,0 0 0,0 1 0,0-1 0,0 0 0,-2 4 1,-16 44 134,-14 3-27,22-37-106,0-1 0,-14 34 0,-22 86 122,29-81-75,-2-1-1,-40 79 1,54-123-45,-1-1-1,0 0 0,0 0 1,-1 0-1,0-1 0,0 0 1,-1 0-1,0-1 0,0 0 1,0-1-1,-1 0 0,0 0 1,0 0-1,0-1 0,-1-1 1,1 0-1,-1 0 0,-12 2 1,-17 1 101,-1-2 1,0-2-1,-53-3 1,36 1 27,-1187 0-1735,1180 0-3533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2:13.1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759 153 9316,'1'-29'121,"0"20"338,-1 0-1,0 0 0,0 0 0,-1 0 1,-4-16-1,5 22-392,-2 0-1,1 1 1,0-1 0,0 1-1,-1 0 1,1-1 0,-1 1-1,0 0 1,1 0 0,-1 0 0,0 0-1,-1 0 1,1 0 0,0 1-1,0-1 1,-1 1 0,1-1-1,-1 1 1,1 0 0,-1 0 0,1 0-1,-1 1 1,-3-2 0,-10-1-39,-1 0 0,1 1 0,-1 1 0,0 1-1,1 0 1,-1 1 0,1 1 0,-1 0 0,1 2 0,0-1 0,-23 10 0,14-3-34,1 1-1,0 1 0,1 0 0,1 2 1,0 1-1,-26 22 0,43-32 5,1-1-1,-1 0 1,1 1-1,0 0 1,0 0-1,0 0 1,1 0-1,0 1 1,0-1-1,0 1 1,0 0-1,-1 8 0,1 1-6,1-1-1,0 1 1,1 30-1,2-41 10,-1 1 0,1 0 1,-1-1-1,1 1 0,1-1 0,-1 0 0,0 1 0,1-1 0,0 0 1,0 0-1,0 0 0,1 0 0,0 0 0,-1 0 0,1-1 1,0 0-1,1 1 0,-1-1 0,0 0 0,1 0 0,0-1 1,0 1-1,4 1 0,11 6-3,0-1 0,1-2 0,38 11 0,-44-14-3,105 22-68,-80-19 14,-2 1 1,1 2-1,40 16 1,-75-25 57,0 0-1,0 1 1,0-1-1,0 1 1,-1 0 0,1 0-1,0 0 1,-1 0 0,1 0-1,-1 0 1,0 1 0,0-1-1,0 1 1,0 0-1,0-1 1,2 6 0,-2-1-4,-1 0 1,1-1 0,-1 1-1,-1 0 1,1 0 0,-2 10 0,1-4-5,0-10 10,-1 0-1,1-1 1,-1 1 0,0-1 0,1 1-1,-1-1 1,0 1 0,0-1-1,-1 1 1,1-1 0,-1 0 0,1 0-1,-1 0 1,1 0 0,-1 0 0,0 0-1,0 0 1,0 0 0,0-1 0,0 1-1,-1-1 1,1 0 0,-3 2 0,-9 4-9,-1-1 1,-28 8 0,32-11 8,-48 14 27,0-4 1,-2-1-1,1-4 0,-1-2 1,0-2-1,-98-8 0,152 3-32,0 0 0,0-1 0,1 1 0,-1-1 0,0-1-1,1 1 1,-1-1 0,1-1 0,0 1 0,0-1 0,0 0 0,1 0 0,-1 0 0,1-1-1,0 0 1,0 0 0,1-1 0,0 1 0,0-1 0,0 0 0,0 0 0,1 0-1,-5-13 1,5 11-690,0-1 0,1 0 1,0 0-1,0 1 0,1-1 0,0-14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2:14.0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0 271 8708,'37'4'2260,"-12"-5"-2172,0-1 1,1-1-1,-1-2 1,0 0-1,33-13 1,-39 12-84,-1-1 0,0-1 1,-1-1-1,1-1 0,-2 0 1,1-1-1,25-23 0,-36 28 51,0 0-1,0 0 0,-1 0 0,0-1 1,-1 0-1,1 0 0,-1 0 1,0-1-1,-1 1 0,0-1 0,0 0 1,-1 0-1,0 0 0,0 0 1,-1 0-1,0-1 0,0-11 0,-7 19 266,-28 1-188,8-1-80,-51 5-1,68-2-46,1-1 0,0 1 0,0 0 0,0 1 0,0 0 0,0 0 0,0 1 0,1 0 0,0 0 0,-11 9 0,9-7 0,0 2 0,0-1 0,0 1 0,1 1 0,0 0 0,1 0 0,0 0 0,0 1 1,1 0-1,0 0 0,1 1 0,0-1 0,1 1 0,0 0 0,1 1 0,0-1 0,1 1 0,0-1 1,0 1-1,1 18 0,1-29-7,0 0 0,0 0 0,0 0 0,1 0 0,-1 0 0,0 0 0,0 1 0,1-1 0,-1 0 0,1 0 0,-1 0 0,1 0 0,-1 0 0,1 0 0,-1 0 0,1 0 0,0-1 0,0 1 0,-1 0 0,1 0 0,0 0 0,0-1 0,0 1 0,0 0 0,0-1 0,0 1 0,0-1 0,1 1 0,36 5-76,-28-6 41,234 3-1004,-182-4 712,-21-1-58,-1-1 1,1-2 0,58-15-1,-76 13 240,1 0 0,-1-2 0,0 0 0,-1-1 0,0-2-1,-1 0 1,23-17 0,-40 27 166,-1-1-1,1 0 1,-1 1 0,1-1-1,-1-1 1,0 1 0,0 0-1,0-1 1,-1 1 0,1-1-1,-1 0 1,0 0 0,0 0-1,0 0 1,-1 0 0,1-1-1,-1 1 1,1-7 0,-7-1 942,-16 8-337,-208 4 271,217 1-871,2 0-1,-1 0 0,0 1 0,0 0 0,0 1 0,1 1 0,0-1 0,-1 2 0,-12 7 0,18-10-22,1 1-1,0 0 1,0 0-1,0 1 1,0-1-1,1 1 1,-1 0-1,1 0 0,0 0 1,0 1-1,1-1 1,-1 1-1,1-1 1,0 1-1,0 0 1,1 0-1,-1 0 1,1 0-1,0 0 1,0 0-1,1 0 1,0 7-1,-1-10-1,1-1 0,0 1-1,0 0 1,1-1-1,-1 1 1,0 0 0,1-1-1,-1 1 1,1-1-1,-1 1 1,1 0 0,0-1-1,-1 1 1,1-1 0,0 0-1,0 1 1,0-1-1,0 0 1,0 0 0,3 3-1,0-2-4,0 0 0,0 0-1,0 0 1,0-1 0,1 1-1,-1-1 1,8 1 0,38 5-338,0-3 0,89-4 0,-63-1-243,-46 2 399,-4 0-110,0-2 0,38-4 1,-58 4 264,0 0 1,-1-1-1,1 1 1,0-1 0,-1 0-1,1 0 1,-1-1 0,0 1-1,0-1 1,0-1-1,0 1 1,0-1 0,-1 1-1,1-1 1,-1 0-1,5-8 1,0-23 805,-8 29 300,0 16 749,-4 17-1827,-1 0-1,-2 0 1,0 0-1,-2 0 1,-13 30-1,-10 38 16,-77 356-6,90-390-24,17-59 18,1 0 1,-1 0-1,0 0 1,0 0-1,0 0 0,0 0 1,0 0-1,0 0 0,0 0 1,-1-1-1,1 1 0,-1 0 1,1-1-1,-1 1 1,0-1-1,0 0 0,1 0 1,-1 1-1,0-1 0,0 0 1,0-1-1,0 1 0,-4 1 1,-1-2 8,1 0-1,-1 0 1,0-1 0,1 0 0,-1 0 0,0 0 0,1-1 0,-1 0 0,1 0-1,0-1 1,0 1 0,0-2 0,0 1 0,0 0 0,1-1 0,-1 0-1,1-1 1,-5-5 0,-2 1 19,1-2 0,0 1 0,1-1 0,0-1 1,1 0-1,0 0 0,1-1 0,0 0 0,1 0 0,1-1 0,0 0 0,1 0 0,0-1 0,1 1 0,1-1 0,0 0 0,1 0 1,1 0-1,0-19 0,0 7-20,0 20-10,0 1 0,0 0 1,1 0-1,0 0 0,0-1 0,1 1 0,-1 0 1,2 0-1,-1 0 0,0 0 0,1 0 0,0 0 1,1 0-1,2-6 0,0 8-41,0 0-1,0 0 1,0 0-1,1 0 1,0 1 0,-1 0-1,1 0 1,0 0-1,7-1 1,67-18-1534,-3 6-1618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4:15.82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 53 9428,'-1'-1'88,"0"0"1,0-1-1,1 1 0,-1 0 0,0 0 0,1-1 1,-1 1-1,1-1 0,-1 1 0,1 0 0,0-1 0,0 1 1,0-1-1,-1 1 0,1-1 0,1 1 0,-1-1 0,0 1 1,0-1-1,0 1 0,1-1 0,-1 1 0,1 0 0,-1-1 1,1 1-1,0 0 0,-1-1 0,1 1 0,0 0 0,2-2 1,1 1-27,-1 1 0,1-1 0,0 1 1,0 0-1,0 1 0,0-1 1,0 1-1,0-1 0,7 2 1,178-1 78,-185-1-138,0 1 0,0 1 1,0-1-1,0 1 0,0-1 0,0 1 0,0 0 1,0 1-1,0-1 0,-1 1 0,1-1 0,0 1 1,-1 0-1,1 0 0,-1 1 0,0-1 0,0 1 1,5 5-1,-5-3 12,0-1 1,-1 1 0,1 0-1,-1 1 1,-1-1 0,1 0-1,0 1 1,-1-1 0,0 0-1,-1 1 1,1 0 0,-1-1-1,0 6 1,0 36 129,2-16-92,-3-1 1,-4 35-1,4-57-56,-1 1 0,0 0 0,0-1-1,-1 0 1,0 1 0,0-1 0,-1 0 0,0 0-1,-1-1 1,0 0 0,-10 13 0,-1-8-459,18-34-119,0 13 485,2-1-1,0 1 1,0 1 0,0-1 0,1 0 0,0 1-1,1 0 1,0 0 0,0 1 0,9-8 0,81-71 73,-72 66-6,-15 12 132,-1 0 1,1 1-1,0 0 1,1 1-1,0-1 1,0 2-1,0 0 1,0 0-1,1 0 1,0 2-1,0-1 1,0 1-1,23-2 1,-32 5-73,0 1 0,0 0 0,0-1 0,-1 1 0,1 0 0,0 0 0,0 1 1,-1-1-1,1 0 0,0 0 0,-1 1 0,0-1 0,1 1 0,-1-1 0,0 1 1,0 0-1,0 0 0,0-1 0,0 1 0,0 0 0,0 0 0,0 0 1,-1 0-1,1 4 0,11 49 468,-11-33-349,-2-20-142,1 0-1,0 0 1,-1 0 0,1-1-1,0 1 1,0 0 0,0 0-1,0 0 1,0 0 0,1 0-1,-1 0 1,0-1 0,1 1-1,0 0 1,-1 0 0,1 0-1,0-1 1,0 1 0,0 0-1,0-1 1,0 1 0,0-1-1,0 1 1,1-1 0,-1 0 0,0 0-1,1 1 1,-1-1 0,1 0-1,0 0 1,-1 0 0,4 1-1,13 1-98,0-1-1,-1-1 1,1-1-1,0 0 0,0-1 1,-1-1-1,1-1 1,-1 0-1,1-1 1,16-7-1,8 0-123,-39 10 233,1 1 0,-1-1-1,0 1 1,0 0-1,1-1 1,-1 2 0,0-1-1,0 0 1,1 1-1,-1-1 1,0 1 0,0 0-1,0 0 1,0 0-1,0 1 1,0-1 0,0 1-1,0-1 1,-1 1 0,1 0-1,0 0 1,-1 0-1,0 1 1,1-1 0,-1 1-1,0-1 1,3 6-1,29 24-1086,3-9-2634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2:14.8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124 119 992,'-11'4'8999,"11"-3"-8688,-5 17 2229,5 32-3591,1-31 2002,-1 17-806,1-14 18,-1 0-1,-4 34 1,3-50-143,-1 1 1,0-1-1,0 1 0,0-1 0,0 0 1,-1 0-1,0 0 0,0 0 0,-1 0 1,0 0-1,0-1 0,-8 8 0,12-12-21,0-1 0,-1 1 0,1-1 0,-1 1 0,1-1 0,-1 1 0,1-1 0,-1 0 0,1 1 0,-1-1 0,1 0-1,-1 1 1,0-1 0,1 0 0,-1 0 0,1 1 0,-1-1 0,0 0 0,1 0 0,-1 0 0,0 0 0,1 0 0,-1 0 0,0 0 0,1 0 0,-1 0 0,1 0-1,-1-1 1,0 1 0,1 0 0,-1 0 0,0-1 0,1 1 0,-1 0 0,1 0 0,-1-1 0,1 1 0,-1-1 0,1 1 0,-1-1 0,1 1 0,-1-1 0,1 1-1,0-1 1,-1 1 0,1-1 0,0 1 0,-1-1 0,1 1 0,0-1 0,0 0 0,-1 0 0,-10-39-116,9 32 82,-6-37 64,1 0-1,3-1 0,2-81 1,2 122-1,0 4-17,1 0 0,-1-1 0,1 1 0,0 0 0,-1-1 0,1 1 0,0 0 0,0 0 1,0 0-1,0 0 0,0 0 0,0 0 0,1 0 0,-1 0 0,0 0 0,0 0 0,1 1 0,-1-1 1,0 0-1,1 1 0,-1-1 0,1 1 0,-1 0 0,1-1 0,-1 1 0,0 0 0,1 0 1,-1 0-1,1 0 0,-1 0 0,1 0 0,2 1 0,55 4-108,-52-4 95,-1 1 1,1 0-1,-1 0 0,0 0 1,1 0-1,-1 1 0,0 0 1,0 1-1,-1-1 0,1 1 1,-1 0-1,0 1 0,0-1 1,0 1-1,-1 0 0,1 0 1,-1 0-1,0 1 0,-1-1 1,1 1-1,-1 0 0,0 0 1,3 12-1,0 4-7,0 0 0,-2 0 0,-1 0 0,0 0 1,-2 40-1,-1-59-74,-1-3 78,1 0 1,-1 0 0,0 1-1,0-1 1,0 0-1,0 0 1,1 0-1,-1 0 1,0 0-1,0 0 1,0 0 0,0 0-1,0 0 1,1-1-1,-1 1 1,0 0-1,0-1 1,0 1-1,1 0 1,-1-1 0,0 1-1,0-1 1,1 1-1,-1-1 1,1 1-1,-2-1 1,0-18-107,0 0 1,1 0-1,1 0 1,2-20-1,0-12 64,-2 44 57,0-1 0,1 1 0,0-1 0,0 1 1,1 0-1,0-1 0,0 1 0,1 0 0,0 0 0,0 0 1,1 1-1,-1-1 0,2 1 0,-1 0 0,1 0 1,-1 0-1,2 1 0,-1-1 0,0 1 0,1 0 1,0 1-1,0 0 0,1 0 0,-1 0 0,1 0 0,0 1 1,0 0-1,0 1 0,0 0 0,0 0 0,1 0 1,13 0-1,-9-1-1,-1 2 0,1 0 0,-1 0 0,1 1 0,0 1 0,21 3 0,-30-3-7,1 0 0,-1 1-1,0-1 1,1 1-1,-1 0 1,0 0 0,0 0-1,0 0 1,0 0 0,-1 1-1,1-1 1,-1 1-1,1 0 1,-1 0 0,0 0-1,0 0 1,0 0-1,0 0 1,-1 0 0,1 1-1,-1-1 1,0 1 0,0-1-1,1 7 1,3 21 8,-1 1 0,-2 1-1,-3 61 1,0-27-23,6-69-101,7-2 69,1-1 0,-1 0 0,0-1 0,-1 0 0,0-1 0,19-14 0,64-59-246,-93 79 286,7-6 7,11-11-90,0 0 0,27-34 0,-41 45 110,0 0 0,-1 0 1,0 0-1,0 0 1,-1-1-1,0 0 1,0 1-1,-1-1 0,0 0 1,0 0-1,-1 0 1,0-15-1,-1 22 2,0 0-1,0 1 1,0-1-1,0 1 1,0-1 0,0 1-1,0-1 1,0 1-1,-1-1 1,1 1 0,0-1-1,0 1 1,-1-1-1,1 1 1,0-1-1,-1 1 1,1 0 0,-1-1-1,1 1 1,0-1-1,-1 1 1,1 0 0,-1 0-1,1-1 1,-1 1-1,1 0 1,-1 0-1,1-1 1,-1 1 0,1 0-1,-1 0 1,1 0-1,-2 0 1,-22 0 109,14 0-81,3 0-41,-1 0-1,1 1 1,0-1 0,-1 2-1,1-1 1,0 1-1,0 0 1,0 0-1,0 1 1,0-1-1,1 2 1,-1-1 0,1 1-1,0 0 1,0 0-1,0 1 1,0 0-1,1 0 1,0 0 0,0 0-1,0 1 1,1 0-1,0 0 1,-7 13-1,6-9 1,0 0-1,0 0 1,1 0-1,1 1 1,0 0-1,0 0 1,1 0-1,0 0 1,1 0-1,0 0 1,1 0-1,2 16 0,-2-23-29,0 0 0,0 0 0,1 0 0,0-1 0,-1 1 0,1 0 0,1 0 0,-1-1 0,1 1 0,-1-1 0,1 1 0,0-1 0,0 0 0,0 0 0,1 1 0,-1-2 0,1 1 0,0 0 0,0 0 0,0-1 0,0 0 0,0 1 0,0-1 0,1-1 0,-1 1 0,1 0 0,-1-1 0,1 1 0,5 0 0,12 3-253,0-1 1,0 0 0,1-2-1,26 0 1,-46-2 251,100 2-2352,-7-2-2065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2:15.2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45 12166,'-7'-2'93,"1"-1"0,-1 2 1,0-1-1,-1 1 0,-7-1 1,15 2-91,0 0 0,-1 0 0,1 0 0,0 0 0,0 0 0,0 0 0,0 0 0,0 0 0,-1 0 0,1 0 0,0 0 0,0 0 0,0 0 0,0 0 0,-1 0 0,1 0 1,0 0-1,0 0 0,0 0 0,0 0 0,0 0 0,0 1 0,-1-1 0,1 0 0,0 0 0,0 0 0,0 0 0,0 0 0,0 0 0,0 1 0,0-1 0,0 0 0,0 0 0,-1 0 0,1 0 0,0 0 0,0 1 0,0-1 0,0 0 1,0 0-1,0 0 0,0 0 0,0 1 0,0-1 0,0 0 0,0 0 0,0 0 0,0 0 0,0 0 0,1 1 0,-1-1 0,0 0 0,0 0 0,0 0 0,0 0 0,0 1 0,-8 281 45,8-281-184,0-7-443,0-12 498,-1 4 6,1-1 0,1 0 0,0 0 0,0 0 1,2 0-1,0 1 0,0-1 0,10-21 0,-6 20 149,1 1 0,1 0 0,0 0 0,14-15 0,-19 25-50,0 1 0,0 0 0,1 0 0,-1 0 0,1 0 0,0 1 0,0 0 0,0 0-1,1 0 1,-1 1 0,1 0 0,-1 0 0,1 0 0,0 1 0,0-1 0,6 1 0,14-2-5,0 2 0,0 1 1,32 3-1,-51-2-23,0 0 0,-1 0 1,1 1-1,-1 0 0,1 0 0,-1 0 0,0 1 0,0 0 0,0 0 0,0 1 1,-1 0-1,1 0 0,-1 0 0,0 0 0,0 1 0,0 0 0,7 10 1,-6-3 5,0 1 0,0-1 0,-2 1 0,0 0 0,0 0 0,-1 0 0,-1 1 0,0-1 0,0 1 1,-2 0-1,0-1 0,0 1 0,-5 26 0,4-38-86,1-1 0,0 0 1,-1 1-1,1-1 0,-1 0 0,0 0 0,1 1 1,-1-1-1,0 0 0,0 0 0,0 0 0,1 0 1,-1 0-1,0 0 0,-1 0 0,1 0 1,0 0-1,0 0 0,0-1 0,0 1 0,-1 0 1,1-1-1,0 1 0,-1-1 0,1 0 0,-2 1 1,-8 0-2951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2:15.6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8 11557,'0'-7'1681,"0"48"-1665,0 20 304,-8 11-48,-15 8 64,8-4 49,-1 0-161,-7-15-144,7-4-64,1-12 0,0-10-16,15-9-448,0-11-609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2:15.9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40 354 8612,'-9'-5'671,"7"4"-474,0 0-1,0 1 1,0-1 0,0 0 0,0 0 0,0-1 0,1 1 0,-1 0 0,0-1 0,1 1 0,-1-1 0,1 1 0,0-1 0,-1 0-1,1 1 1,0-1 0,-1-2 0,11 1-125,274-16-232,-182 15-101,-7 4 253,-94 28 707,1 3-320,-1 16-86,-7 62 0,6-63-970,8-45-831,31-4-1981,2-9-3610</inkml:trace>
  <inkml:trace contextRef="#ctx0" brushRef="#br0" timeOffset="1">512 1 10229,'0'0'0,"0"30"-1937,0 12-5154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2:16.4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48 12118,'0'170'474,"-8"-155"-357,8-15-110,0 0 0,0 0 0,0 1 0,-1-1 1,1 0-1,0 0 0,0 0 0,0 0 0,0 0 0,0 1 0,-1-1 0,1 0 0,0 0 0,0 0 0,0 0 0,0 0 0,0 0 0,-1 0 0,1 0 0,0 0 0,0 0 0,0 0 0,-1 0 0,1 0 0,0 0 0,0 0 0,0 0 0,0 0 0,-1 0 0,1 0 0,0 0 0,0 0 0,0 0 0,-1 0 0,1 0 0,0 0 0,0 0 0,0 0 0,0 0 1,0-1-1,-1 1 0,1 0 0,0 0 0,0 0 0,0 0 0,0 0 0,0-1 0,0 1 0,-1 0 0,1 0 0,0 0 0,0 0 0,0-1 0,0 1 0,0 0 0,0 0 0,0 0 0,0 0 0,0-1 0,0 1 0,0 0 0,0 0 0,0 0 0,0 0 0,0-1 0,0 1 0,0 0 0,0-6-4,0 0 0,0 0 0,0 0-1,0 0 1,1 0 0,0 0 0,1 1-1,-1-1 1,1 0 0,0 1 0,0-1-1,1 1 1,0 0 0,0-1 0,0 1-1,0 1 1,1-1 0,0 0 0,0 1 0,0 0-1,1 0 1,-1 0 0,1 1 0,0-1-1,0 1 1,0 0 0,0 0 0,1 1-1,5-2 1,-5 1 66,0 1 0,0 0 0,0 1 0,1-1 0,-1 1 0,0 1 0,1-1 0,-1 1 0,1 0 0,-1 0 0,11 2 0,1 3-58,0 0 1,27 11-1,-29-9 0,1-1-1,-1-1 1,23 4-1,-11-5-30,0-1-1,-1-2 0,31-2 0,-51 1-3,0-1-1,1 0 0,-1 0 1,0 0-1,1-1 0,-1 0 1,0-1-1,0 0 0,-1 0 1,1 0-1,-1-1 1,1 0-1,-1 0 0,0 0 1,10-10-1,-14 10 23,0 1 0,1 0 0,-1-1 0,-1 1 1,1-1-1,0 0 0,-1 1 0,0-1 0,0 0 0,0 0 0,0 0 0,-1 0 1,1 0-1,-1 0 0,0 0 0,-1-6 0,1 2 29,0 8-22,0-1 1,0 1-1,0 0 1,0-1 0,0 1-1,0 0 1,0 0 0,0-1-1,0 1 1,0 0-1,-1 0 1,1 0 0,0-1-1,0 1 1,0 0-1,0 0 1,0-1 0,-1 1-1,1 0 1,0 0-1,0 0 1,0 0 0,-1-1-1,1 1 1,0 0 0,0 0-1,0 0 1,-1 0-1,1 0 1,0 0 0,0-1-1,-1 1 1,1 0-1,0 0 1,0 0 0,-1 0-1,1 0 1,0 0 0,0 0-1,-1 0 1,1 0-1,0 0 1,-1 0 0,1 1-1,0-1 1,0 0-1,-1 0 1,-6-1 13,-1 0-1,1 1 1,-1 0-1,1 0 1,-1 0-1,1 1 1,-1 0-1,1 1 1,0 0 0,-1 0-1,1 0 1,0 1-1,0 0 1,1 1-1,-1-1 1,1 1-1,-1 0 1,1 1 0,1 0-1,-1 0 1,-7 7-1,2 4-14,0-1-1,1 1 1,1 1-1,1 0 1,0 0-1,1 0 0,-9 34 1,-19 138 8,24-120-17,1-10 8,-44 223-110,43-237 93,-2-2 0,-2 1 0,-2-2 0,-26 48 1,40-85 21,-28 46-18,28-48 32,1 0 0,-1 1 1,1-1-1,-1 0 1,0 0-1,0-1 0,-1 1 1,1-1-1,0 0 1,-1 1-1,-5 1 0,9-4 0,0 0-1,0 0 1,-1 0-1,1 0 1,0 0 0,0 1-1,-1-1 1,1 0-1,0 0 1,0 0-1,-1 0 1,1 0-1,0 0 1,0 0-1,-1 0 1,1 0-1,0-1 1,0 1 0,0 0-1,-1 0 1,1 0-1,0 0 1,0 0-1,-1 0 1,1 0-1,0-1 1,0 1-1,0 0 1,-1 0-1,1 0 1,0 0 0,0-1-1,0 1 1,0 0-1,0 0 1,-1 0-1,1-1 1,0 1-1,0 0 1,0 0-1,0-1 1,0 1 0,0 0-1,-1-18 725,1 9-399,-1-30-226,2 1-1,2-1 1,1 1-1,1 0 0,3 0 1,14-43-1,16-25-315,58-187-4476,-70 177-1697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2:16.7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287 1 14935,'0'0'0,"0"42"0,15 41 160,-7 27 848,-8 20-79,0 18-385,0 7-176,-16 9-208,-46 7-160,-7-4-448,-9-7-2545,-7-20-2722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2:17.3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937 20 12422,'0'0'20,"-1"-1"0,1 0 1,0 0-1,0 0 0,0 0 1,0 0-1,-1 1 0,1-1 1,0 0-1,-1 0 1,1 0-1,-1 1 0,1-1 1,-1 0-1,1 1 0,-1-1 1,1 0-1,-1 1 0,0-1 1,1 0-1,-1 1 0,0-1 1,1 1-1,-1 0 0,0-1 1,0 1-1,0 0 0,1-1 1,-1 1-1,0 0 0,0 0 1,0-1-1,-1 1 1,-39 0 428,19 1-451,-24 1 187,-1 2 0,1 2 0,0 2 1,1 2-1,0 2 0,-66 26 0,63-18 91,1 2 0,0 3-1,2 1 1,1 2 0,-64 54 0,97-74-260,0 2 0,1-1 1,0 1-1,1 1 1,0-1-1,1 2 0,0-1 1,0 1-1,1 0 1,1 1-1,0-1 0,1 1 1,0 1-1,1-1 1,1 1-1,0-1 0,0 1 1,2 0-1,-1 20 1,2-28-29,1 0 1,0 0-1,0 0 0,0-1 1,0 1-1,1 0 1,0 0-1,0-1 0,1 1 1,-1-1-1,1 0 1,1 0-1,-1 0 1,1 0-1,-1-1 0,1 1 1,1-1-1,-1 0 1,0 0-1,1 0 0,0-1 1,0 0-1,9 5 1,11 4-152,0-1 1,1-2-1,52 13 1,-54-16 44,63 12-674,2-3-1,0-5 1,173-2-1,-250-7 704,0-1-1,0-1 0,0 0 1,0-1-1,-1 0 0,1-1 0,-1-1 1,1 1-1,-1-2 0,0 1 1,-1-2-1,1 1 0,-1-1 1,0-1-1,17-15 0,-26 22 134,-1-1 1,1 0-1,-1 1 0,1-1 0,-1 1 1,1-1-1,-1 1 0,1-1 1,0 1-1,-1-1 0,1 1 0,0 0 1,-1-1-1,1 1 0,0 0 0,-1 0 1,1-1-1,0 1 0,0 0 1,-1 0-1,1 0 0,0 0 0,0 0 1,-1 0-1,1 0 0,0 0 0,0 0 1,-1 1-1,1-1 0,0 0 1,0 0-1,-1 1 0,1-1 0,0 0 1,-1 1-1,1-1 0,0 0 0,-1 1 1,1-1-1,0 2 0,11 29 198,-5 10-64,-3 0 0,-1 0 0,-2 0 1,-4 42-1,0 11-138,3 13-306,0-38-4478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2:17.8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76 12710,'0'-1'1,"0"0"0,0 0 0,1 0 0,-1 0 0,0 0 0,1 0-1,-1 0 1,0 0 0,1 0 0,-1 0 0,1 0 0,0 1 0,-1-1 0,1 0 0,0 0 0,-1 1 0,1-1 0,0 0 0,0 1 0,-1-1 0,1 1 0,0-1 0,0 1 0,0-1 0,0 1 0,0 0 0,0-1 0,1 1-1,43-5 68,-32 6-41,-1 0 1,0 1-1,1 0 0,-1 1 0,14 5 1,-22-6-12,0 0 0,0 1 0,0-1 0,-1 1 0,1 0 0,-1 0 0,1 0 0,-1 0 0,0 1 0,-1-1 1,1 1-1,0-1 0,-1 1 0,0 0 0,0 0 0,0 0 0,-1 1 0,1-1 0,1 8 0,0 6 39,-1 0-1,0 0 1,-2 30-1,0-27-65,0-17 2,0 0 1,-1-1-1,1 1 0,-1 0 1,1 0-1,-1 0 1,0-1-1,-1 1 1,1 0-1,-1-1 0,1 1 1,-1-1-1,0 0 1,0 1-1,-1-1 0,1 0 1,-1 0-1,1-1 1,-1 1-1,0 0 1,-4 2-1,-7 8-437,13-28-734,0-3 772,1 0 0,1 0 1,5-24-1,-4 36 405,0-1 0,0 1 0,1 0 0,-1-1 0,2 1 0,-1 1 0,1-1 0,-1 0 0,2 1 0,-1 0 0,10-9 0,0 0-7,5-5 286,39-28 0,-54 43-138,1 1 0,-1 0 0,1 0 0,0 1 0,0 0 0,0-1 0,0 2 0,0-1 0,1 0 1,-1 1-1,0 0 0,1 1 0,-1-1 0,1 1 0,6 0 0,-8 2-112,-1 0 1,1 1 0,0-1-1,-1 1 1,0-1-1,0 1 1,0 0-1,0 0 1,0 1-1,0-1 1,-1 1 0,0-1-1,1 1 1,-1 0-1,-1 0 1,3 5-1,8 12 43,4 5-69,-4-7 37,0-1 0,1 0 0,24 26-1,-32-39-65,1 0 1,-1-1-1,1 1 0,0-1 0,0 0 0,1-1 0,-1 0 0,1 0 0,-1 0 1,1-1-1,0 1 0,0-2 0,1 1 0,-1-1 0,9 0 0,-2 0-155,1-1-1,-1 0 0,20-4 0,-29 3 155,0 0-1,1-1 0,-1 0 1,0 0-1,0 0 0,0-1 1,0 1-1,0-1 0,0-1 0,-1 1 1,8-7-1,-4 0 94,0 0 0,0-1 1,0 1-1,-2-2 0,1 1 0,-1-1 0,-1 0 0,0 0 0,-1 0 0,0-1 1,-1 1-1,0-1 0,-1 0 0,-1 0 0,0 0 0,-1 0 0,-1-14 1,1 26-20,0-1 1,-1 0-1,1 1 1,-1-1-1,1 1 1,-1-1-1,0 0 1,1 1-1,-1 0 1,0-1-1,0 1 1,0 0-1,0-1 1,0 1 0,-1 0-1,1 0 1,0 0-1,0 0 1,-1 0-1,1 0 1,-1 0-1,1 0 1,-1 1-1,1-1 1,-1 0-1,1 1 1,-1-1-1,0 1 1,1 0-1,-4-1 1,-61-4 683,52 5-574,-13-1 25,8-1-67,0 2-1,0 0 1,1 1-1,-25 4 1,39-4-151,0 0 0,0 0 1,1 0-1,-1 0 0,0 1 0,1 0 1,-1-1-1,1 1 0,-1 0 0,1 1 1,0-1-1,0 1 0,0-1 0,0 1 1,0 0-1,1 0 0,-1 0 0,1 0 1,0 1-1,0-1 0,0 0 0,0 1 1,1 0-1,0-1 0,-1 1 0,0 4 1,0 29-1878,2-5-1358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2:18.4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84 12534,'0'62'3589,"0"68"-2923,0-128-669,0 0 0,1 0 0,-1 0 0,0 0 0,1 0 0,-1 0 0,1 0 0,-1 0-1,1 0 1,0-1 0,0 1 0,0 0 0,0 0 0,0-1 0,0 1 0,0-1 0,1 1 0,-1-1 0,0 1 0,1-1 0,0 0 0,-1 0 0,1 1 0,0-1 0,-1 0-1,1-1 1,0 1 0,0 0 0,0-1 0,0 1 0,2 0 0,7 1-177,0 0-1,1-1 1,-1-1-1,17-1 1,-8 1-183,-12-1 262,0 0 0,0-1 1,0 1-1,0-2 0,0 1 0,0-1 1,-1 0-1,1-1 0,-1 1 0,0-2 1,0 1-1,0-1 0,-1 0 0,0 0 1,0-1-1,9-10 0,6-8 47,-2-1 0,32-53-1,-49 75 296,1-1-1,-1 1 0,-1-1 0,1 0 1,-1 0-1,1 0 0,-1 0 1,0 0-1,0 0 0,-1 0 1,1 0-1,-1-8 0,1 12-222,-1 0-1,1 0 0,-1 0 0,1 0 1,0 0-1,-1 0 0,1 0 1,0 0-1,-1 0 0,1 0 1,-1 0-1,1 1 0,0-1 0,-1 0 1,1 0-1,-1 1 0,1-1 1,-1 0-1,1 1 0,-1-1 0,1 1 1,-1-1-1,1 1 0,-1-1 1,1 1-1,-1 0 0,25 55-95,-19-40 85,1 1 1,1-1-1,0-1 1,13 18-1,-17-27-12,0-2-1,1 1 1,-1 0 0,1-1 0,0 0-1,1 0 1,-1 0 0,1-1 0,-1 1-1,1-1 1,0-1 0,0 1 0,1-1-1,-1 0 1,11 1 0,-4 0-64,0-1 1,1 0 0,-1-1-1,1-1 1,-1 0 0,1-1-1,-1-1 1,0 0-1,0 0 1,0-1 0,0-1-1,0 0 1,0-1 0,-1-1-1,0 1 1,0-2 0,-1 0-1,1 0 1,-1-1-1,-1-1 1,0 1 0,0-2-1,-1 1 1,0-1 0,0-1-1,-1 0 1,-1 0 0,0 0-1,0-1 1,-1 0-1,7-21 1,-10 24 333,-1 1 0,0-1 1,-1 0-1,0 0 0,0 0 0,-1-17 0,0 16 945,0 17-992,1 127-237,-2 154 42,-3-214-96,-24 135 1,25-193-308,-1-1 0,-1 0-1,0 0 1,-1 0 0,-15 27 0,21-83-4446,6-22 893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2:18.9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77 13974,'-1'-12'95,"1"10"-60,-1 1-1,1-1 1,-1 0 0,1 1-1,0-1 1,0 0 0,0 1-1,0-1 1,0 0 0,0 0-1,0 1 1,1-1 0,-1 1-1,0-1 1,1 0-1,-1 1 1,1-1 0,0 1-1,0-1 1,0 1 0,-1-1-1,1 1 1,0 0 0,1-1-1,-1 1 1,0 0 0,0 0-1,0 0 1,1 0 0,-1 0-1,1 0 1,-1 0-1,1 0 1,-1 0 0,1 1-1,-1-1 1,3 0 0,35-5-31,0 2 1,1 1-1,48 4 0,-46-1-11,-34 0 2,1 0-1,-1 0 1,1 1-1,-1 0 1,0 0-1,14 5 1,-20-5 4,1 0 0,-1 1 0,0-1 0,1 1 0,-1-1 0,0 1 1,0 0-1,0 0 0,0 0 0,0 0 0,-1 0 0,1 0 0,-1 1 0,1-1 1,-1 1-1,0-1 0,0 1 0,0-1 0,0 1 0,0-1 0,-1 1 1,2 5-1,0 7 21,0 1 0,0 0 1,-2 0-1,-2 31 0,1-40-14,0-1-1,0 1 1,-1-1-1,0 1 1,0-1-1,0 0 1,-1 0-1,0 0 1,0 0-1,-1 0 1,1-1-1,-1 1 1,0-1-1,-8 7 1,-23 14 26,-2-2 0,0-1 0,-2-2 0,0-2 0,-58 20 0,87-35-80,9-3-283,6-1-307,24-2 303,0-1 0,0-1 0,-1-1 0,0-2 0,35-12 0,-5-2-79,80-43 0,-113 52 865,-1-1 0,-1-1-1,0-2 1,38-32 0,-60 97 2249,0-27-2476,-1 197-763,1-219 206,1 1-1,-1-1 0,1 1 1,-1-1-1,1 0 1,-1 1-1,1-1 1,0 0-1,-1 0 0,1 0 1,-1-1-1,4 1 1,18-4-4386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4:32.46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11 611 8388,'-1'-1'140,"0"0"-1,0 0 1,0 0 0,1 0-1,-1 0 1,0 0 0,0 0-1,1-1 1,-1 1 0,1 0-1,-1 0 1,1-1 0,-1 1-1,1 0 1,0-1 0,0 1-1,0 0 1,0-1 0,0 1-1,0 0 1,0-1 0,0 1-1,0 0 1,0-1 0,1 1-1,0-2 1,-1-9 363,1-4-489,1-1 0,1 0 0,0 1 0,1 0 0,1 0 0,0 0 0,13-26 0,2 2 26,43-63 0,-48 80-13,43-56 259,-53 73-266,-1 1 1,1 0-1,0 0 0,0 1 1,1 0-1,0 0 1,-1 0-1,1 0 0,1 1 1,-1 0-1,11-3 0,44-5 63,0 2 0,0 3 0,73 3 0,-25 1-62,538-46 110,-313 20-689,-302 25-824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2:19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 0 11605,'8'0'-445,"-2"0"433,-1 1 0,1-1 0,0 1 1,-1 0-1,1 0 0,-1 1 0,1 0 1,-1 0-1,10 5 0,-12-6 33,0 1 0,-1 0-1,0 0 1,1 0 0,-1 0 0,0 0 0,0 0-1,0 1 1,0-1 0,-1 1 0,1-1-1,0 1 1,-1 0 0,0-1 0,0 1-1,0 0 1,0 0 0,0 0 0,-1 0 0,1 0-1,-1 0 1,1 6 0,-2-7-1,0-1 0,1 1 1,-1-1-1,0 1 0,0-1 0,0 1 0,0-1 1,0 1-1,0-1 0,0 0 0,-1 0 0,1 0 1,0 1-1,-1-1 0,1-1 0,-1 1 0,1 0 1,-1 0-1,1 0 0,-1-1 0,0 1 0,1-1 1,-1 1-1,0-1 0,1 0 0,-1 0 1,0 1-1,0-1 0,-1-1 0,-62 4 219,58-3-217,-55 0-166,61 0 135,0 0 1,0 0-1,0 0 0,0-1 1,1 1-1,-1 0 1,0-1-1,0 1 0,0 0 1,0-1-1,0 0 0,1 1 1,-1-1-1,0 1 0,0-1 1,1 0-1,-1 1 1,1-1-1,-1 0 0,0 0 1,1 0-1,-1 1 0,1-1 1,0 0-1,-1 0 1,1 0-1,0 0 0,0 0 1,-1 0-1,1 0 0,0 0 1,0 0-1,0 0 0,0-1 1,3-37-1269,-2 39 1183,-1-1 1,0 0-1,0 1 1,0-1 0,0 1-1,1-1 1,-1 1 0,0-1-1,1 1 1,-1-1-1,0 1 1,1-1 0,-1 1-1,1-1 1,-1 1 0,1 0-1,-1-1 1,1 1-1,-1 0 1,1-1 0,-1 1-1,1 0 1,-1 0 0,2-1-1,25-1-4953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2:19.6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105 114 12870,'0'5'323,"1"6"-184,-1 1-1,-1 0 0,0-1 0,0 1 0,-1 0 1,0-1-1,-1 0 0,-1 1 0,0-1 0,-10 21 0,-6-3-75,9-14-49,1 1 0,-16 32-1,20-35-435,7-20-592,1-18 674,-1 11 308,1-1 1,0 1 0,1 0-1,1 0 1,0 1 0,1-1-1,0 1 1,8-14 0,6-10 72,39-53 0,-54 83 26,0 1 0,0 0 1,1 0-1,-1 1 1,1-1-1,0 1 0,1 0 1,-1 1-1,1-1 1,0 1-1,0 0 0,0 1 1,1-1-1,0 1 1,-1 0-1,1 1 0,0 0 1,11-3-1,-9 5-38,6-2 1,1 0 0,0 1 0,0 1 0,0 1-1,31 5 1,-45-5-26,0 0-1,0 0 1,0 0 0,-1 0-1,1 0 1,0 0 0,-1 0-1,1 1 1,0-1-1,-1 1 1,0-1 0,1 1-1,-1 0 1,0-1-1,0 1 1,0 0 0,0 0-1,0-1 1,0 1 0,-1 0-1,1 0 1,-1 0-1,1 3 1,2 53 234,-3-43-125,0 195-956,0-210 806,0 1 1,0-1 0,0 1 0,0-1 0,0 1-1,0-1 1,0 0 0,0 1 0,0-1-1,0 1 1,0-1 0,0 0 0,1 1-1,-1-1 1,0 1 0,0-1 0,0 0 0,1 1-1,-1-1 1,0 0 0,1 1 0,-1-1-1,0 0 1,0 1 0,1-1 0,-1 0-1,1 0 1,-1 0 0,0 1 0,1-1-1,-1 0 1,0 0 0,1 0 0,-1 0 0,1 0-1,-1 0 1,1 1 0,-1-1 0,0 0-1,1 0 1,-1 0 0,1-1 0,61 3-2814,27-2-1896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2:20.1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566 50 10421,'2'-13'314,"-2"12"-207,1 0 0,-1 0 0,0 0 0,1 0 0,-1 0 0,0 0 0,0 0-1,1 0 1,-1 0 0,0 0 0,0-1 0,0 1 0,0 0 0,-1 0 0,1 0-1,0 0 1,0 0 0,-1 0 0,1 0 0,0 0 0,-1 0 0,1 0 0,-1 0 0,1 0-1,-1 1 1,0-1 0,1 0 0,-1 0 0,0 0 0,0 1 0,1-1 0,-1 0-1,0 1 1,0-1 0,0 1 0,0-1 0,0 1 0,0-1 0,0 1 0,0 0-1,0-1 1,0 1 0,0 0 0,0 0 0,0 0 0,0 0 0,0 0 0,0 0-1,-2 0 1,-21 1 3,-1 1 0,1 0 0,0 2 0,1 1 0,-1 1 0,1 1 0,0 1 0,0 1 0,1 1 0,0 1-1,1 1 1,1 1 0,0 0 0,-35 32 0,51-41-114,-1 1 0,1 0 0,0 0 0,1 1 0,-1-1 0,1 1 0,0 0 0,0 0 0,1 0 0,0 0 0,0 1 0,1-1 0,-1 0 0,1 1 0,1-1 0,-1 1 0,1 10 0,0-16-14,0 0 1,0 1-1,0-1 0,0 0 1,0 0-1,1 0 0,-1 0 0,0 0 1,1 1-1,-1-1 0,0 0 1,1 0-1,-1 0 0,1 0 0,0 0 1,-1 0-1,1 0 0,0 0 1,0-1-1,-1 1 0,1 0 0,0 0 1,0 0-1,0-1 0,0 1 1,2 0-1,33 6-463,-28-7 368,40 4-840,0-2 1,89-9-1,-128 5 825,1 0 0,-1-1-1,0 0 1,-1 0-1,1-1 1,0 0 0,8-6-1,-14 8 332,0 1-1,0-1 0,0 0 1,0-1-1,0 1 0,0 0 1,-1-1-1,1 0 1,-1 1-1,0-1 0,0 0 1,0 0-1,0 0 0,0-1 1,-1 1-1,0 0 1,1-1-1,-1 1 0,0-1 1,0-4-1,-1 69-158,-3 0 1,-2-1-1,-3 1 0,-25 91 1,13-78-65,-1 7-82,-4 0 0,-47 104 0,64-169 67,-1 0-1,-1 0 1,0-1-1,-1 0 1,0 0 0,-2-1-1,-15 14 1,20-22 31,0 0-1,0 0 1,-1 0 0,0-1 0,0 0-1,0-1 1,0 0 0,-1-1 0,1 0-1,-1 0 1,0-1 0,0 0 0,0-1-1,-16 1 1,22-2 3,0-1 1,0 1-1,1-1 0,-1 1 0,0-1 1,0 0-1,1-1 0,-1 1 0,1-1 1,-1 1-1,1-1 0,0 0 0,-1-1 1,1 1-1,0 0 0,0-1 0,1 0 1,-1 1-1,0-1 0,1 0 0,0 0 1,0-1-1,0 1 0,0 0 0,0-1 1,1 1-1,-1-1 0,1 0 0,-1-5 1,-3-10-8,1-1 1,2 1 0,0-1 0,0-33 0,2 16 3,-1 6 2,7-59-1,-4 79-6,0 1 1,0 0-1,1 0 0,1 0 0,0 1 1,0-1-1,0 1 0,1 0 0,11-14 0,-2 5-232,1 1 0,1 1 0,1 1 0,0 0-1,27-17 1,53-24-3546,-19 21-3128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2:20.4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604 0 13654,'0'0'785,"-23"0"-641,-31 57 304,0 35 464,-1 25 17,-7 24-609,-7 7-176,15 16 80,-16 6-224,24-2-384,-9-16-2129,-7-23-2305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2:20.9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652 40 9957,'0'-2'171,"1"0"1,-1 0-1,0 1 1,0-1-1,0 0 1,0 0 0,-1 1-1,1-1 1,0 0-1,-1 1 1,1-1 0,-1 0-1,0 1 1,1-1-1,-1 1 1,0-1 0,0 1-1,-1-3 1,-1 3-4,1 0 1,-1 0-1,1 1 1,-1-1-1,1 1 1,-1-1-1,1 1 1,-1 0-1,1 0 0,-1 0 1,-2 1-1,-4-1-487,-22 1 505,0 1 0,0 1 1,1 2-1,0 1 0,0 2 0,0 1 1,1 1-1,0 1 0,1 2 1,-33 19-1,27-13 16,0 1 0,-45 35 0,71-48-181,0-1-1,1 1 1,0 0-1,0 1 1,0 0-1,1 0 0,0 0 1,1 1-1,0 0 1,0 0-1,1 0 1,0 0-1,1 1 1,-1 0-1,0 10 1,1-5-11,2 1 0,0 0 0,2 19 0,-1-30-16,1 0 0,-1 0 0,1 0 0,1 0 0,-1 0 0,1 0-1,0 0 1,0 0 0,0-1 0,1 1 0,-1-1 0,1 0 0,0 0 0,6 7 0,4-1-115,1-1-1,-1 0 1,1 0 0,1-2 0,0 0-1,0 0 1,0-2 0,0 0 0,1 0 0,31 4-1,12-1-1696,98 0 0,-40-7-1619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2:21.2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170 24 13286,'-38'-19'656,"22"15"-544,8 4 1425,1 11-1425,-1 43 128,-8 22 481,1 11-81,-1 0 0,9 1-416,-1-5-64,0-3-128,-7-8-32,7-11-48,8-12-576,0-11-1025,0-19-896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2:21.7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0 6323,'-1'41'7974,"-1"20"-4904,-3 159-2765,5-218-325,0-1 0,0 1 0,0-1 0,0 1 0,0-1 0,0 1 0,0-1 0,0 1 0,1-1 0,-1 1 0,0-1 0,1 1 0,-1-1 0,1 1 0,0-1 1,1 2-1,0-2-54,0 0 1,0 0 0,0-1-1,0 1 1,1-1 0,-1 1-1,0-1 1,0 0 0,1 0-1,-1 0 1,3-1 0,5 2-141,0-1-1,-1 0 1,1 0 0,0-1 0,0 0 0,-1-1-1,1 0 1,-1-1 0,0 0 0,0-1-1,0 1 1,0-2 0,0 1 0,-1-1 0,1 0-1,8-9 1,14-13-574,-3-1-1,29-35 1,-46 49 992,-1 0 1,0 0-1,-2-1 0,1 0 0,-2 0 1,0-1-1,8-26 0,-16 58 3807,1 17-3663,-2-1 1,-10 49-1,9-70-336,-1 0 0,1 0 1,1 1-1,0 0 0,1-1 0,0 1 1,0 0-1,1-1 0,3 21 1,-3-32-18,1 0 0,-1 1 0,0-1 0,1 1 0,-1-1 0,0 0 0,1 1 1,-1-1-1,0 0 0,1 1 0,-1-1 0,1 0 0,-1 0 0,1 1 0,-1-1 1,0 0-1,1 0 0,-1 0 0,1 0 0,-1 1 0,1-1 0,-1 0 0,1 0 1,-1 0-1,1 0 0,-1 0 0,1 0 0,0-1 0,15 3-134,0-1 0,0-1 0,-1-1 0,32-5 0,-40 5 95,-1-1 0,0-1-1,1 1 1,-1-1 0,0 0 0,0 0-1,-1-1 1,1 0 0,-1 0-1,0 0 1,0 0 0,0-1 0,0 0-1,-1 0 1,5-7 0,34-65-284,-34 57 302,1 1 0,2 0 1,20-28-1,-27 43 52,-1-1 1,0 1-1,1 0 1,0 0-1,0 0 1,0 0-1,0 1 0,0 0 1,1 0-1,-1 0 1,1 1-1,0 0 1,0 0-1,0 0 1,0 1-1,0 0 1,8 0-1,5-1-26,1 2 0,0 1 0,-1 0 1,0 1-1,1 1 0,24 8 0,-34-8-6,-1 1 1,1 0-1,-1 0 1,-1 1-1,1 0 0,-1 0 1,1 1-1,-1 0 1,-1 1-1,1 0 1,-1 0-1,-1 0 1,1 1-1,6 11 1,-11-14 3,0 0 0,0 0 1,0 1-1,-1-1 0,1 0 1,-1 1-1,-1-1 1,1 1-1,-1-1 0,0 1 1,-1 9-1,0 2 8,1-15-4,0 0 0,0 1 0,-1-1-1,1 1 1,-1-1 0,0 1 0,0-1 0,0 0 0,0 0-1,0 1 1,0-1 0,-1 0 0,1 0 0,-1 0 0,1 0-1,-1-1 1,0 1 0,0 0 0,0-1 0,0 1 0,0-1-1,0 1 1,-4 0 0,-4 4-10,-2-2 0,1 1-1,-19 3 1,18-4-11,-27 6-1059,1 0-1,-2-3 1,-47 3-1,44-9-3603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2:22.0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 9 11141,'-8'-8'1233,"1"16"-705,-1 30 480,-15 11-15,-1 12 463,9 7-511,7 8-545,0-4-128,8 0-208,0-7-48,0-8-16,0-15-352,0-8-993,8-19-1168,31-11-1040,0-4-5427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2:22.4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12005,'0'0'0,"16"0"-288,77 0-352,-1 0-352,1 0-3506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2:22.8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35 404 9556,'6'-8'-32,"1"1"-1,1 0 1,-1 0-1,1 1 0,0 0 1,1 1-1,-1 0 1,1 0-1,0 1 1,16-6-1,29-17-97,-45 23 173,-1-2 0,0 1 0,0-1 0,0 0 0,-1 0 0,0-1 0,0 0 0,-1-1 0,0 1 0,0-1 1,0 0-1,-1-1 0,-1 1 0,1-1 0,-2 0 0,1 0 0,-1 0 0,0-1 0,-1 1 0,0-1 0,-1 1 0,1-21 0,-2 21 113,1 4 39,-1 0 1,0 0-1,0 0 0,-1-1 0,0 1 1,0 0-1,-2-9 0,1 12-127,1 1 1,0-1-1,-1 0 1,1 1-1,-1-1 0,1 1 1,-1-1-1,0 1 1,0 0-1,1 0 0,-1 0 1,0 0-1,0 0 1,0 0-1,0 0 0,0 1 1,0-1-1,-1 1 1,1 0-1,0-1 0,-2 1 1,-13-3 192,1 1 1,0 1-1,-1 0 1,1 1-1,-1 1 1,1 1-1,-1 0 1,-19 6-1,31-7-225,0 1 0,-1 0 0,1 1 0,0-1 0,0 1 0,1 0 0,-1 0 0,1 1 0,-1-1 0,1 1 0,0 0 0,0 0 0,1 0 0,-1 1 0,1-1 0,0 1 0,0 0 0,1 0 0,-1 0 0,1 0 0,0 1 0,0-1 0,1 0 0,0 1 0,0-1 0,0 1 0,0 6 0,0 0-30,-1 3 25,1 0 1,1 1-1,0-1 1,4 27-1,-3-38-45,0 0 0,0 0 0,0 0 1,1-1-1,0 1 0,-1 0 0,1 0 0,1-1 0,-1 0 0,0 1 0,1-1 0,0 0 0,-1 0 0,1 0 0,0 0 0,1-1 0,-1 1 1,0-1-1,1 0 0,0 0 0,-1 0 0,7 2 0,6 1-265,0-1 1,1 0-1,-1-1 0,1 0 1,0-2-1,31 0 0,-40-1 182,1-1 0,0 0-1,0 0 1,-1-1-1,1 0 1,0 0-1,-1-1 1,0 0-1,0-1 1,0 0-1,0 0 1,0 0 0,-1-1-1,13-11 1,41-58 10,-47 55 135,1 1-1,1 0 1,29-26-1,-38 38-2,0 1-1,1 1 0,-1-1 1,1 1-1,0 0 1,0 1-1,0 0 1,1 0-1,-1 1 1,1 0-1,-1 0 0,1 1 1,17 0-1,-13 1-38,0 0 0,0 1-1,0 0 1,0 1-1,0 1 1,-1 0 0,15 5-1,-22-6-3,-1 1 1,1-1-1,0 1 0,-1 0 1,1 0-1,-1 1 0,0 0 1,0-1-1,0 1 0,0 0 0,-1 1 1,0-1-1,0 1 0,0-1 1,0 1-1,-1 0 0,0 0 0,0 0 1,3 11-1,-1 6 5,-1 1 0,0 0 0,-2 0 0,0-1 1,-6 41-1,5-59-87,-2-1 0,1 1 1,0-1-1,-1 1 0,0-1 1,0 1-1,0-1 0,0 0 1,0 0-1,-1 0 0,1 0 1,-1-1-1,0 1 0,1-1 0,-1 1 1,-1-1-1,1 0 0,0 0 1,0 0-1,-1-1 0,1 1 1,-1-1-1,0 0 0,1 0 1,-1 0-1,0 0 0,1-1 1,-1 0-1,-5 1 0,8-2-28,0 0 0,1 0 0,-1 0 0,1 0 1,-1-1-1,1 1 0,0 0 0,-1 0 0,1 0 0,0 0 0,0 0 0,0 0 0,0-1 0,0 1 0,0 0 0,0 0 0,0 0 0,0 0 0,1-2 0,-1-1-201,-1-6 244,1 1-1,0-1 0,1 0 0,0 0 0,1 0 0,0 0 1,0 1-1,1-1 0,0 1 0,1 0 0,0 0 0,1 0 0,-1 0 1,2 1-1,-1 0 0,1 0 0,0 0 0,13-12 0,6-3 385,2 0 0,0 1 0,1 2-1,1 1 1,1 1 0,1 2 0,0 1 0,1 1 0,1 1-1,0 3 1,0 0 0,1 2 0,0 2 0,0 1-1,42-1 1,-74 6-300,0 0 0,0 0-1,1 0 1,-1 0 0,0 0 0,0 0-1,0 1 1,1-1 0,-1 1 0,0 0-1,0 0 1,0 0 0,0 0 0,0 0-1,0 0 1,0 0 0,-1 1 0,1-1-1,0 0 1,-1 1 0,1 0 0,-1-1-1,1 1 1,-1 0 0,0 0 0,0 0-1,0 0 1,0 0 0,0 0 0,0 0-1,0 2 1,1 7 83,0-1 0,-1 0 0,-1 1 0,0-1 0,-2 18 0,0 6 140,2-28-196,-1 1 0,0-1 0,0 1 1,0-1-1,-1 0 0,0 0 0,-1 0 0,1 0 0,-1 0 0,0 0 0,-1-1 0,-5 8 0,-7 7 16,-34 34 0,18-22-353,31-31 24,0 0-1,0 1 0,0-1 0,-1 0 0,1 0 0,0 0 0,-1 1 0,1-1 0,-1-1 0,1 1 0,-1 0 0,1 0 1,-1-1-1,1 1 0,-1-1 0,0 1 0,0-1 0,-1 1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4:32.82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6 11349,'73'-5'563,"146"8"0,-215-3-542,57 4 314,119 24-1,-149-20-298,0 0 0,0 2-1,-1 2 1,0 1 0,44 25-1,-66-33-28,-1 1 0,0-1-1,0 2 1,0-1-1,0 1 1,-1 0-1,0 0 1,-1 1-1,0-1 1,0 1-1,0 0 1,-1 1-1,0-1 1,-1 1-1,0 0 1,3 12 0,-5-14-2,0 0 1,0 0 0,-1 0-1,0 0 1,0-1 0,-1 1 0,1 0-1,-1 0 1,-1 0 0,1-1 0,-1 1-1,-1-1 1,1 1 0,-1-1-1,0 0 1,0 0 0,-1 0 0,0 0-1,0-1 1,0 1 0,-1-1 0,-9 8-1,-15 11-25,-2-2 0,0-2 0,-2 0 0,-41 17 0,-147 52-3748,105-50-2416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2:23.1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204 14 12886,'0'0'-18,"-1"0"10,1-1 0,0 1 0,0 0 0,0-1 0,0 1-1,-1 0 1,1-1 0,0 1 0,0 0 0,0-1 0,0 1-1,0-1 1,0 1 0,0 0 0,0-1 0,0 1 0,0 0-1,0-1 1,0 1 0,0-1 0,1 1 0,-1 0 0,0-1-1,0 1 1,0 0 0,0-1 0,1 1 0,-1 0 0,0-1-1,0 1 1,1 0 0,-1 0 0,0-1 0,0 1 0,1 0-1,-1 0 1,0-1 0,1 1 0,-1 0 0,0 0 0,1 0-1,-1 0 1,0 0 0,1-1 0,-1 1 0,1 0 0,-1 0-1,0 0 1,1 0 0,-1 0 0,1 0 0,-1 0 0,0 0-1,1 0 1,-1 1 0,1-1 0,5 1-1,1 0-1,-1 1 1,0 0-1,1 0 1,-1 0-1,0 1 1,0 0 0,-1 0-1,1 1 1,-1-1-1,1 1 1,-1 1-1,-1-1 1,1 1 0,0-1-1,-1 1 1,0 0-1,0 1 1,-1-1-1,1 1 1,-1 0 0,0 0-1,-1 0 1,1 0-1,-1 0 1,-1 0 0,1 1-1,-1-1 1,1 12-1,-1-1 8,-1-13 2,1-1-1,-1 1 1,1 0 0,-1 0-1,0 0 1,-1 0-1,1 0 1,-1-1 0,1 1-1,-1 0 1,-1 0 0,1-1-1,0 1 1,-1-1 0,-2 6-1,-3-4 1,0 0 0,0 0-1,0-1 1,-1 0 0,0 0 0,1 0-1,-1-1 1,0-1 0,-1 1 0,1-1-1,0-1 1,-12 2 0,-22 1 43,-48-2 0,86-1-43,-1-1-1,1 0 1,0 0 0,0-1 0,-1 1 0,1-1-1,0 0 1,0 0 0,0-1 0,0 1-1,0-1 1,0 0 0,-4-2 0,6 1-7,0 1 0,-1-1 0,1 1 0,0-1 0,1 0 0,-1 0 0,0 0 0,1 0 0,0 0 0,0-1 0,0 1 1,0 0-1,0 0 0,0-1 0,1 1 0,0-1 0,0-3 0,-1-1-8,0-2 2,0-1 0,1 0-1,0 0 1,3-18 0,-2 26 9,0-1-1,0 1 1,0-1 0,1 1 0,-1 0 0,1-1 0,0 1 0,0 0-1,0 0 1,0 0 0,0 1 0,1-1 0,-1 0 0,1 1-1,0-1 1,0 1 0,0 0 0,5-3 0,11-3-338,2 1 1,-1 1-1,1 0 1,0 2-1,0 0 1,1 1-1,-1 2 1,36 1-1,7 0-4185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2:23.5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69 11509,'0'-1'50,"-1"1"0,1 0 0,-1 0 0,1 0 0,-1 0 0,1 0 0,-1 0 0,0 0 0,1 0 0,-1 0 0,1 0 0,-1 1 0,1-1 0,-1 0 0,1 0 0,-1 0 0,1 1-1,-1-1 1,1 0 0,-1 0 0,1 1 0,-1-1 0,1 0 0,0 1 0,-1-1 0,1 1 0,-1-1 0,1 1 0,0-1 0,0 1 0,-1-1 0,1 1 0,0-1 0,0 1 0,-1-1 0,1 1 0,0-1 0,0 1 0,0-1 0,0 1-1,0-1 1,0 2 0,0 31-104,1-17 303,-1 208-135,-1-202-849,-6-64-1560,8 33 2259,1 0 1,-1 1 0,2-1-1,-1 0 1,1 1 0,0 0 0,1-1-1,0 1 1,0 1 0,1-1-1,0 0 1,0 1 0,1 0-1,-1 1 1,2-1 0,6-6 0,14-10 48,0 1 0,55-34 0,-62 43 169,-1 1 0,2 2-1,0-1 1,0 2 0,1 1-1,0 1 1,0 1-1,0 0 1,1 2 0,0 1-1,0 0 1,25 2-1,-46 1-171,-1 0 0,1 1 0,-1-1 0,1 1 0,-1-1 0,1 1 0,-1-1 0,1 1 0,-1 0 0,0 0 0,0 0 0,1 0 0,-1 0 0,0 0 0,0 0 0,0 0 0,0 0 0,0 0-1,0 1 1,0-1 0,0 0 0,-1 1 0,1-1 0,0 0 0,-1 1 0,1-1 0,-1 1 0,0-1 0,1 1 0,-1 2 0,2 55 69,-2-41-53,-1-8-15,0 0 1,0-1-1,-1 1 1,0 0-1,-1-1 0,0 1 1,0-1-1,-1 0 1,0 0-1,-1 0 0,0 0 1,0-1-1,-9 11 1,-9 8-217,-2-1 0,-38 32 0,6-7-1269,30-24-1039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2:2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870 58 12118,'1'-17'-96,"-1"15"275,1 0 1,-1 0-1,0 0 1,0 0 0,0 0-1,0 0 1,0 0-1,-1 0 1,1 0 0,-1 1-1,1-1 1,-1 0-1,-1-2 1,1 2-71,-1 1-1,1 0 1,-1 0 0,1 0 0,-1 0-1,0 0 1,0 1 0,1-1 0,-1 0-1,0 1 1,0-1 0,0 1 0,0 0-1,0 0 1,0 0 0,0 0 0,0 0 0,-3 0-1,-25 0 47,-1 1-1,1 2 0,0 1 1,0 1-1,0 1 1,0 2-1,-49 20 1,51-16-72,1 1 1,1 2 0,0 1 0,-28 22 0,47-32-86,0-1 1,1 1-1,-1 1 1,1-1-1,1 1 0,-1 0 1,1 1-1,1-1 1,-1 1-1,1 0 1,1 0-1,-1 0 0,1 1 1,1-1-1,0 1 1,0-1-1,0 1 1,0 14-1,2-22-16,0 1-1,0-1 1,0 0 0,1 0-1,-1 1 1,0-1 0,0 0-1,1 0 1,-1 1 0,1-1-1,-1 0 1,1 0 0,-1 0-1,1 0 1,0 0 0,0 0-1,-1 0 1,1 0-1,0 0 1,0 0 0,0 0-1,0 0 1,0-1 0,0 1-1,0 0 1,0-1 0,0 1-1,1-1 1,1 1 0,40 4-429,-28-5 227,22 2-441,-1-2-1,1-1 1,-1-1-1,65-14 1,-86 12 540,1-1 1,-2 0-1,1-1 1,-1-1-1,0 0 1,0-1-1,-1-1 1,0 0 0,0 0-1,-1-1 1,-1-1-1,0 0 1,18-22-1,-20 18 377,-1-1 0,0 1 0,5-19 3218,-26 66-3250,-1 0 0,-23 36 0,-20 43 19,-265 700-414,309-779 45,-86 205-429,88-216 587,0 0-1,-2-1 1,0 0-1,-1-1 1,-1-1-1,-1 0 1,-1-1-1,-23 20 1,35-33 41,-1-1 1,1 1-1,-1-1 0,0 0 1,0 0-1,0-1 1,0 0-1,0 0 0,0 0 1,0-1-1,-1 0 0,1 0 1,-1 0-1,1-1 0,-11-1 1,15 1-50,0 0 0,0 0 0,0 0 0,1-1 0,-1 1 0,0-1 0,0 1 0,1-1 0,-1 0 0,0 1 0,1-1 0,-1 0 1,1 0-1,-1 0 0,1-1 0,-1 1 0,1 0 0,0 0 0,0-1 0,-1 1 0,1-1 0,0 1 0,0-1 0,0-1 0,-1-3-4,0-1 0,0 1 0,1 0 1,0 0-1,0-12 0,0 10 7,-2-18 23,1 0-1,1 0 0,2-1 0,0 1 0,2 0 0,1 0 0,1 0 0,1 0 0,1 1 0,1 0 0,2 1 1,0 0-1,2 0 0,18-29 0,77-99-231,136-150 1,-151 193-710,38-55-2745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3:55.0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379 0 6707,'2'34'6772,"3"9"-4909,4 75-2238,-8-75 415,0-27-22,0-1 0,-1 1 0,0 0 0,-2 0 0,1 0-1,-2-1 1,0 1 0,-1-1 0,-9 23 0,-5-12-10,0-1 0,-1 0 0,-2-2 0,0 0 0,-31 24 0,23-19-16,9-9-117,-54 46-300,68-60-1,-1 0 1,0-1-1,0 0 1,0 0-1,0-1 1,0 0-1,-1 0 1,0 0-1,-12 2 1,4-5-3177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3:55.5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 8948,'7'-4'3731,"26"7"-3129,-28 0-548,0 0 1,0 0 0,0 0-1,0 1 1,-1 0 0,1 0-1,-1 0 1,0 0-1,0 1 1,0 0 0,-1 0-1,0 0 1,0 0 0,4 9-1,1 3 16,-1 1-1,0 0 0,5 27 0,-6-12 5,-2 0-1,-2 1 1,-3 55-1,0-47-49,7 70 0,-6-110-28,1 1 1,-1-1-1,1 0 1,0 1-1,0-1 1,0 0-1,0 1 1,0-1 0,1 0-1,-1 0 1,1 0-1,-1 0 1,1 0-1,0-1 1,0 1-1,0 0 1,0-1-1,0 1 1,0-1-1,0 0 1,0 0-1,0 1 1,1-1-1,-1-1 1,0 1 0,1 0-1,-1-1 1,1 1-1,3-1 1,-1 1-3,-1-1 0,0 0 0,1 0 0,-1 0 1,1 0-1,-1-1 0,0 0 0,1 0 0,-1 0 1,0-1-1,0 1 0,1-1 0,-1 0 0,-1 0 1,1 0-1,4-4 0,-1 0 12,-1-1 0,0 0 0,0-1 0,-1 0-1,0 1 1,0-2 0,-1 1 0,0 0 0,0-1 0,4-17 0,1-11 41,7-52 1,-9 45-13,-1-4-8,-3 26 10,0 1-1,1-1 0,1 1 0,8-23 0,-11 39-58,0 0 0,0 1 1,1-1-1,-1 1 0,1-1 0,0 1 0,1 0 0,-1 0 1,0 0-1,1 1 0,0-1 0,0 1 0,0 0 1,0 0-1,1 0 0,-1 0 0,1 1 0,0 0 1,0 0-1,-1 0 0,1 1 0,7-2 0,0 1-790,0 1 0,0 0 0,1 1 1,-1 1-1,16 2 0,6 10-6061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3:55.9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197 54 9220,'-5'-1'169,"-1"0"0,0 0 0,0 1 1,0 0-1,0 0 0,0 0 0,0 1 0,0-1 0,1 1 0,-1 1 0,0-1 0,0 1 0,1 0 1,-1 0-1,1 1 0,0 0 0,0 0 0,0 0 0,0 0 0,0 1 0,1 0 0,-1 0 0,1 0 0,-5 7 1,2-3-127,1 1-1,1-1 1,-1 1 0,1 0 0,1 0 0,0 1 0,0 0 0,1-1 0,0 1 0,1 0 0,0 0 0,1 1 0,-1 14 0,1-12-32,0-11-10,1 0 0,-1 0 0,1-1 0,0 1 1,-1 0-1,1 0 0,0 0 0,0-1 0,0 1 0,0 0 0,1 0 1,-1 0-1,0-1 0,1 1 0,-1 0 0,1 0 0,0-1 0,-1 1 1,1 0-1,0-1 0,0 1 0,0-1 0,0 1 0,1-1 0,-1 0 1,0 1-1,0-1 0,1 0 0,-1 0 0,1 0 0,-1 0 0,1 0 1,-1 0-1,3 1 0,26 2-92,0-1 0,0-1 0,0-1 0,44-5 0,-28 2-247,-32 1 208,0 0 1,0-1-1,-1 0 0,1-2 0,-1 1 0,1-2 0,-1 1 0,0-2 0,-1 0 0,0 0 0,22-16 0,-27 17 140,0-1 0,-1 0 0,1-1 0,-1 1 1,0-1-1,-1 0 0,0-1 0,0 1 0,-1-1 0,0 0 0,0 0 0,0 0 0,-1-1 0,-1 1 0,0-1 0,0 0 0,0 0 0,-1 0 0,0-14 0,-1-42 1351,0 64-1323,0 0 0,0-1 0,-1 1 0,1 0 0,-1 0 0,1 0 0,-1 0 0,1 0 0,-1-1 0,1 1 0,-1 0 0,0 0 0,0 0 0,1 0 0,-1 1 0,0-1 0,0 0 0,0 0 0,0 0 0,0 1 0,0-1 0,0 0 0,0 1 0,-1-1 0,1 1 0,0 0 0,0-1 0,0 1 0,0 0 0,-1 0 0,-1-1 0,-49-1 317,39 2-266,-3 0-104,4 0 37,0 0 1,0 0-1,0 1 0,-16 4 1,25-4-100,0 0 0,0 0-1,1 0 1,-1 0 0,0 1 0,0-1 0,1 1-1,-1-1 1,1 1 0,-1 0 0,1 0 0,0 0 0,0 1-1,0-1 1,0 0 0,0 1 0,0 0 0,1-1-1,-1 1 1,1 0 0,-2 4 0,-1 28-2583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3:56.3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13750,'0'0'96,"0"4"-96,8 30 96,8 11 80,-9 1-144,-7-1 129,0 1-161,0-4 48,0 3-48,0-7-369,-7-7-1375,-17-12-1858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3:56.6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326 122 9316,'-3'-4'320,"0"0"0,1-1 0,-1 1-1,1 0 1,0-1 0,0 0 0,1 1 0,-1-1-1,1 0 1,0 0 0,0 0 0,1 0 0,0 0-1,0-6 1,0 9-303,0 1 0,1 0 0,-1-1 0,1 1-1,-1 0 1,1-1 0,0 1 0,-1 0 0,1 0 0,0-1 0,0 1-1,0 0 1,0 0 0,0 0 0,0 0 0,0 0 0,0 0 0,0 1 0,0-1-1,1 0 1,-1 1 0,0-1 0,1 0 0,-1 1 0,0-1 0,1 1-1,2-1 1,50-7 135,-43 7-93,31-4 116,0 2 0,0 2-1,0 2 1,0 2 0,0 2 0,0 1-1,-1 3 1,0 1 0,46 18 0,-40-10-135,59 34 1,-94-45-39,0 0 0,-1 0 0,0 2 0,0-1 0,-1 1 0,0 1 0,0-1 0,-1 2 1,-1-1-1,8 13 0,-13-15-3,0-1 1,0 1-1,-1 0 1,-1 0-1,1 0 1,-1 0 0,-1 0-1,1 0 1,-1 1-1,-1-1 1,-2 15-1,3-21 1,-1 0 1,1 0-1,-1 0 0,1 0 0,-1 0 0,0 0 1,0 0-1,1 0 0,-1-1 0,-1 1 0,1 0 1,0 0-1,0-1 0,-1 1 0,1-1 0,-1 1 1,1-1-1,-1 0 0,0 0 0,-3 3 0,-42 11 23,31-11-10,-54 12 40,0-3 0,-94 4 0,-150-7-25,257-9-25,-203 0-896,168-1-1963,64 0-519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3:57.0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43 12998,'0'-1'25,"0"1"1,0-1-1,0 1 0,0-1 1,0 1-1,0-1 0,0 1 1,0-1-1,0 1 0,1-1 1,-1 1-1,0-1 1,0 1-1,1 0 0,-1-1 1,0 1-1,1-1 0,-1 1 1,0 0-1,1-1 0,-1 1 1,1 0-1,-1-1 0,0 1 1,1 0-1,-1 0 1,1-1-1,-1 1 0,1 0 1,-1 0-1,1 0 0,-1 0 1,2-1-1,23 4 471,25 18 235,-36-11-601,-1 1-1,0 1 1,-1 0 0,0 1-1,-1 0 1,0 1 0,-1 0-1,14 29 1,-6-9 6,-2 2-1,21 70 1,-36-100-133,1 1 1,0-1-1,1 1 1,0-1-1,-1 0 0,2 0 1,7 11-1,-9-15-14,0 0 0,0 0 0,1 0 0,-1-1 0,1 1 0,0-1-1,-1 1 1,1-1 0,0 0 0,0 0 0,0 0 0,0 0 0,0-1 0,0 1 0,0-1 0,0 0-1,0 0 1,0 0 0,6 0 0,-4-1 11,1 0-1,-1 0 1,1 0 0,-1-1-1,0 0 1,0 0 0,0 0-1,0-1 1,0 1-1,0-1 1,6-5 0,47-47 46,-29 26-34,188-164-1438,-181 165 665,1 2 0,1 1-1,2 2 1,53-23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3:57.6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81 8964,'3'-5'2162,"-3"5"-2072,0 0 0,0 0 1,1 0-1,-1 0 0,0 0 0,0 0 0,1 0 0,-1-1 0,0 1 0,0 0 0,1 0 0,-1 0 0,0 0 1,0 1-1,0-1 0,1 0 0,-1 0 0,0 0 0,2 1 541,-2-1-541,7 0-758,389 15 1665,-46-1-836,1659-35-89,2355-59 259,-3645 76 1214,-732 10-3765,-58 7-512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6:49.38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1316 715 8788,'0'-2'66,"-1"1"1,1 0-1,-1-1 1,1 1-1,-1 0 1,1-1-1,-1 1 1,0 0-1,0 0 1,1 0-1,-1 0 1,0 0-1,0 0 0,0 0 1,0 0-1,0 0 1,-1 0-1,1 0 1,0 0-1,0 1 1,-1-1-1,1 1 1,0-1-1,-3 0 1,-44-13 1055,26 8-432,-6-1-377,-1 1-1,-34-3 1,-17-4-112,5 0-57,26 5 17,-67-20 0,101 23-36,0-1-1,1 0 0,-1-1 0,1 0 1,1-1-1,-1-1 0,2 0 0,-21-18 1,25 17-33,0 0 1,1 0 0,0-1 0,1 0 0,0 0 0,1 0 0,-6-17 0,5 13-28,0 0 0,-1 0 1,-1 1-1,-11-17 0,4 13 50,0 1-1,-1 1 0,-1 1 0,0 0 0,-1 1 1,-26-16-1,6 8 116,-1 3-1,-56-21 1,-89-38 773,183 77-982,1 1 0,-1 0-1,0 0 1,1 0 0,-1-1 0,1 1-1,-1 0 1,1-1 0,-1 1-1,1-1 1,-1 1 0,1-1 0,-1 1-1,1 0 1,0-1 0,-1 0-1,1 1 1,0-1 0,-1 1 0,1-1-1,0 1 1,0-1 0,-1 0 0,1 1-1,0-1 1,0 1 0,0-1-1,0 0 1,0 1 0,0-1 0,0 0-1,0 1 1,0-1 0,0 0 0,1-5 67,-1 6-128,0 8-1910,-4 17-662,-16 2-942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4:33.39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9 111 9092,'-2'-4'115,"1"0"-1,0 0 0,0 0 1,0 0-1,0 0 1,1 0-1,-1 0 0,1-5 1,0-8 4554,4 60-4580,2 1 0,1-1-1,3 0 1,17 48 0,-5-10-88,-20-75-17,-1 0-1,1 0 0,0 0 1,0 0-1,1 0 0,0-1 1,6 11-1,-7-14-32,1 0 0,-1 0 0,0 0 1,1-1-1,0 1 0,-1 0 0,1-1 0,0 0 0,0 0 0,0 0 0,0 0 1,0 0-1,0 0 0,0-1 0,0 1 0,0-1 0,0 0 0,6-1 0,0 0 15,0-1 0,0 0-1,-1 0 1,1-1-1,-1 0 1,1-1-1,-1 0 1,0 0 0,0-1-1,-1 0 1,1 0-1,-1-1 1,0 0-1,-1 0 1,10-12-1,3-3-111,-1-1 0,-1-1-1,28-47 1,-25 31-36,18-48-1,-32 70 311,-1 0 0,0 0 0,-1 0 0,-1 0 0,2-34 707,-5 67-744,-1 66 68,3 119-25,-1-195-216,0 0 0,0 0 0,0 0 0,0 0 0,1 0 0,0-1 0,0 1 0,1-1 0,0 1 0,-1-1 0,2 0 1,-1 0-1,1 0 0,0 0 0,5 5 0,-5-7-350,0 0 1,0 0 0,1 0 0,-1-1-1,0 1 1,1-1 0,0 0 0,-1-1-1,1 1 1,0-1 0,0 0-1,7 1 1,25-1-5438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3:58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13062,'24'1'-46,"0"1"0,0 1 0,0 1 0,0 2 0,-1 0 0,0 1 0,0 1 0,30 16 0,943 376 2025,-3-1-1138,837 290-558,-1640-627-278,252 88-27,-21 29-27,-392-165-14,0 0 1,0 2-1,-2 2 1,0 0 0,-1 1-1,-1 2 1,36 38 0,-58-55-136,0-1 0,0 1 0,-1 1 0,1-1 0,-1 0 0,0 1 1,0-1-1,0 1 0,-1 0 0,0-1 0,0 1 0,0 0 0,0 0 0,-1 0 1,1 0-1,-1 0 0,-1 6 0,1 5-3390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3:5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2153 13238,'505'-173'223,"1"40"164,-245 67-263,265-70 107,2108-574 151,-2251 597-338,2074-582 534,-2294 649-386,-68 18 0,149-25 0,-230 54-291,-13 5-491,-28 16-935,-66 20-1383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4:06.9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1053 54 7812,'-2'-2'104,"0"0"0,0 0 0,0 0 1,0 1-1,0-1 0,0 1 1,0 0-1,0-1 0,0 1 1,-1 0-1,1 0 0,-1 1 1,-3-2-1,-39-13 1090,7 8-783,0 1 1,0 2-1,0 2 0,-68 4 1,22 0-180,55-1-204,0 2 0,1 1 0,-1 0 0,1 3 0,0 0 0,0 2 0,1 1 0,0 1 0,-31 17 0,53-25-38,-1 1 0,0-1 0,1 1-1,0 0 1,0 0 0,0 0 0,1 1 0,-1 0-1,1 0 1,0 0 0,0 0 0,1 1 0,0-1-1,0 1 1,0 0 0,0 0 0,1 0-1,0 0 1,1 1 0,-1-1 0,1 0 0,0 1-1,1-1 1,-1 1 0,1-1 0,1 1 0,-1-1-1,4 13 1,-3-15-9,0-1 0,1 1 0,0-1 0,0 0 0,0 0 0,0 0 0,0 0-1,1 0 1,-1 0 0,1 0 0,0-1 0,0 0 0,0 1 0,0-1 0,6 3 0,57 24-198,-59-27 190,73 22-213,-61-21 193,0 2 0,-1 1 0,1 0 0,-1 1-1,-1 1 1,1 0 0,24 18 0,-40-24 45,0 0 1,0 1-1,0-1 0,0 1 0,-1 0 0,1 0 0,-1 0 1,0-1-1,0 1 0,0 0 0,0 0 0,0 1 0,0-1 0,-1 0 1,0 0-1,1 4 0,-5 50-39,3-54 44,0-1 0,0 0 0,0 0 0,-1 1 0,1-1 0,0 0 0,-1 0 0,1 0 0,-1-1 0,0 1 0,0 0 0,1 0 0,-1-1 0,-1 1 0,1-1 0,0 0 0,0 0 0,0 0 0,-4 2 0,-50 14 108,48-14-95,-40 6 103,-1-2 1,0-2-1,-97-2 1,112-3-72,20-1-72,0 0 1,0 0 0,0-2-1,0 1 1,0-2 0,1 0-1,-1-1 1,1 0 0,0-1-1,1 0 1,-19-12-1,30 17-155,0 1 0,0-1-1,0 0 1,-1 1-1,1-1 1,0 0 0,0 0-1,0 0 1,0 0-1,0 0 1,1 0-1,-1 0 1,0 0 0,0-1-1,1 1 1,-1 0-1,0 0 1,1-1 0,-1 1-1,1 0 1,0-1-1,0 1 1,-1-3-1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4:07.2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1 8132,'-4'39'821,"-1"0"1,-1-1 0,-3 1 0,-1-1-1,-25 61 1,33-93-847,-1 1-326,0 1 0,1-1 0,0 1 1,1-1-1,-1 1 0,1 9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4:07.6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4 10389,'-15'-4'144,"15"20"-6387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4:08.2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 10453,'0'3'749,"0"297"1530,0-299-2250,0-11 62,-8-261 309,8 270-355,8 1-90,2 1 42,0-1 0,0 1 0,0 1 0,0 0 0,0 0 0,0 1 0,-1 0 0,1 1 0,-1 0 0,14 8 0,-17-8 2,-1-1 1,0 1-1,0 0 1,0 1-1,-1-1 1,1 1-1,-1 0 1,0 0 0,0 0-1,-1 1 1,0-1-1,0 1 1,0 0-1,0 0 1,-1 0-1,0 0 1,-1 0-1,1 0 1,0 8-1,-1 99 31,-1-112-52,0-7-383,0-20 45,-1 11 177,1 0 0,3-28 0,-2 39 174,0-1 0,0 0 0,1 1 0,-1-1 1,1 1-1,0-1 0,0 1 0,1 0 0,-1 0 1,1 0-1,0 0 0,0 0 0,5-5 0,8-3 17,0 0 0,0 1-1,1 1 1,0 1 0,1 0-1,0 2 1,0 0-1,1 0 1,-1 2 0,1 0-1,1 2 1,-1 0-1,24-1 1,-42 5 0,0-1-1,1 0 1,-1 1-1,0-1 1,0 1 0,0-1-1,0 1 1,0-1-1,0 1 1,0 0 0,0 0-1,0 0 1,0 0-1,0-1 1,0 1-1,0 0 1,-1 0 0,1 0-1,0 1 1,-1-1-1,1 0 1,-1 0-1,1 0 1,-1 0 0,1 1-1,-1-1 1,0 0-1,0 0 1,0 1 0,0-1-1,0 0 1,0 2-1,1 54 164,-2-39-104,0 17 29,0-24-79,0 1 0,1 0-1,0-1 1,1 1 0,3 16 0,-3-25-17,0-1 0,0 0 0,0 1 1,0-1-1,0 1 0,0-1 0,1 0 0,-1 0 1,1 0-1,0 0 0,-1 0 0,1 0 1,0 0-1,0-1 0,0 1 0,0-1 0,0 1 1,1-1-1,-1 0 0,0 0 0,1 0 0,-1 0 1,1 0-1,-1 0 0,1-1 0,-1 1 0,1-1 1,-1 0-1,4 0 0,6 1-18,-1-1 0,1 0 0,0-1 0,-1 0 0,1 0 0,-1-2 1,1 1-1,-1-1 0,0-1 0,0 0 0,0-1 0,14-8 0,-11 3-14,-1 0 1,0 0-1,-1-2 1,-1 1-1,1-2 0,-2 1 1,0-1-1,12-19 1,37-47 164,-55 222 739,-3-137-971,0 0 0,0 0 0,1 0 0,0-1 0,0 1 0,0 0 0,1-1 0,0 1 0,0-1 0,1 0 0,-1 0 0,1 0 0,0 0 0,0-1 0,1 0 0,-1 0 0,1 0 0,0 0 0,0-1 0,0 1 0,0-1 0,1 0 0,0-1 0,8 3 0,2-3-2724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4:08.6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180 31 10277,'0'-1'-1,"0"0"1,0 0-1,0 0 1,0 0-1,1 0 1,-1 0-1,0 0 1,1 0-1,-1 0 1,1 0 0,-1 0-1,1 0 1,0 0-1,-1 0 1,1 0-1,0 1 1,0-1-1,-1 0 1,1 0-1,0 1 1,0-1-1,0 1 1,0-1-1,0 1 1,0-1 0,0 1-1,0-1 1,0 1-1,0 0 1,0-1-1,0 1 1,0 0-1,2 0 1,44 0-16,-30 2 21,1 2 233,-17 7-13,-19 8 190,-11-9-307,1 0 0,-2-2 0,1-1 1,-1-2-1,0-1 0,-52 1 0,82-5-111,-1 0-1,1 0 0,-1 0 0,1 0 0,-1 0 0,1 0 0,0 0 0,-1 0 0,1 0 0,-1 0 0,1 0 0,-1-1 0,1 1 0,0 0 0,-1 0 1,1 0-1,0-1 0,-1 1 0,1 0 0,0 0 0,-1-1 0,1 1 0,0 0 0,-1-1 0,1 1 0,0 0 0,0-1 0,0 1 0,-1-1 0,1 1 1,0 0-1,0-1 0,0 1 0,0-1 0,0 1 0,0 0 0,-1-1 0,1 1 0,0-1 0,0 1 0,0-1 0,1 1 0,-1 0 0,0-1 1,0 1-1,0-1 0,0 1 0,0-1 0,0 1 0,1 0 0,-1-1 0,1 0 0,-1 0-52,1-2-2,0 0-1,1 1 1,0-1-1,-1 0 0,1 1 1,0-1-1,0 1 1,0-1-1,0 1 1,1 0-1,-1 0 0,1 0 1,-1 1-1,1-1 1,0 0-1,-1 1 1,1 0-1,0-1 0,0 1 1,6-1-1,71-17-1399,-69 17 942,60-7-3339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4:09.0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91 9716,'549'-91'1841,"-541"91"-1024,0 0-529,7 42 128,1 15 128,-9 4-208,-7 7-144,0 0 97,0 5-177,0-9-64,0-3 16,-23-12-64,8-7-384,7-8-817,0-11-2113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4:09.7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333 145 10293,'0'-121'3657,"-1"120"-3624,1 0-1,-1 0 0,0 0 0,1 0 0,-1 0 0,0 0 1,1 0-1,-1 0 0,0 1 0,0-1 0,0 0 1,0 1-1,0-1 0,0 1 0,0-1 0,0 1 0,0-1 1,0 1-1,0 0 0,0-1 0,0 1 0,-1 0 0,1 0 1,0 0-1,0 0 0,0 0 0,-2 0 0,-41-1 122,37 1-101,-12 0-6,10-1-25,0 0-1,0 1 1,1 0 0,-1 1-1,0 0 1,0 1-1,1-1 1,-1 2-1,1-1 1,-1 1 0,1 0-1,-15 9 1,15-7-22,0 1 1,0 0-1,1 0 1,-1 1-1,1 0 1,1 0-1,-1 1 1,1 0-1,1 0 1,-1 0-1,1 1 1,1-1-1,0 1 1,0 0-1,1 1 1,0-1-1,0 1 1,1-1-1,0 1 1,0 13-1,2 56-37,0-76 20,1-1 1,-1 0-1,1 0 0,0 1 1,-1-1-1,1 0 0,0 0 1,0 0-1,1 0 1,-1 0-1,0 0 0,1 0 1,-1 0-1,1-1 0,-1 1 1,1-1-1,0 1 0,0-1 1,0 1-1,-1-1 0,2 0 1,-1 0-1,0 0 0,0 0 1,0 0-1,0-1 0,0 1 1,1-1-1,-1 1 1,0-1-1,5 0 0,12 3-207,0-1 0,37-3 0,-34 1 138,-17 0 52,1 0 1,-1-1-1,0 0 1,0 0-1,0 0 1,0-1-1,0 1 0,0-1 1,0 0-1,-1 0 1,1-1-1,-1 0 1,1 0-1,-1 0 1,0 0-1,0 0 1,0-1-1,-1 0 0,1 0 1,-1 0-1,0 0 1,0 0-1,0-1 1,3-8-1,0-1 116,-1 1-1,0-1 0,-2 0 0,1 0 1,-2 0-1,0 0 0,0-1 1,-1-16-1,-1 30 66,0 10-145,-1 0-1,1 1 0,1 0 0,0 0-1,0-1 1,1 1 0,6 16 0,-6-20 0,1-1 0,0 1 1,1-1-1,-1 1 0,1-1 1,0 0-1,1-1 0,-1 1 1,1-1-1,0 1 0,9 5 1,-6-5-101,0 1 0,0-2 0,1 1 0,16 5 1,-24-9 64,1 0 1,-1-1-1,0 1 0,1-1 1,-1 1-1,1-1 1,-1 0-1,0 0 1,1 0-1,-1 1 1,1-1-1,-1 0 1,1-1-1,-1 1 1,1 0-1,-1 0 1,1-1-1,-1 1 0,0-1 1,1 1-1,-1-1 1,0 1-1,1-1 1,-1 0-1,0 0 1,0 0-1,1 0 1,-1 0-1,0 0 1,0 0-1,0 0 1,0 0-1,-1 0 0,1 0 1,0-1-1,0 1 1,-1 0-1,1-1 1,0-1-1,2-15 60,-1 0 0,0-1-1,-1 1 1,-1 0 0,-3-20 0,1-15 697,2 50-710,0 0-1,1 0 1,-1 1-1,1-1 1,0 1-1,-1-1 1,1 0-1,1 1 1,-1 0-1,0-1 1,0 1-1,1 0 1,0-1-1,-1 1 1,1 0-1,0 0 1,0 1-1,0-1 1,0 0-1,0 1 1,1-1-1,-1 1 1,0-1-1,1 1 1,-1 0 0,1 0-1,-1 0 1,1 1-1,5-2 1,8-1 44,0 0 0,0 1 1,29 0-1,-36 1-54,197 1-75,-199 0 69,0 0-1,0 0 1,1 1-1,-1 0 1,0 1-1,0-1 1,-1 2 0,1-1-1,0 0 1,-1 1-1,1 1 1,-1-1-1,10 8 1,-12-8-2,0 1 0,0 0 0,-1 0 0,1 0 0,-1 1 0,0-1-1,-1 1 1,1 0 0,-1-1 0,0 1 0,0 0 0,0 0 0,0 1 0,-1-1 0,0 0 0,0 1 0,-1-1 0,0 11 0,1 1-21,-1-14 8,1 1 0,-1 0-1,1-1 1,-1 1 0,0-1 0,-1 1-1,1-1 1,0 1 0,-1-1 0,0 1-1,0-1 1,0 1 0,0-1 0,-1 0-1,1 1 1,-1-1 0,0 0 0,0 0-1,0 0 1,0 0 0,-1-1 0,1 1-1,-4 2 1,-3 1-163,-1 0 0,-1-1-1,1 0 1,-1-1 0,1 0 0,-1-1-1,-1 0 1,1-1 0,0 0 0,0-1 0,-1 0-1,1 0 1,-13-2 0,23 0 169,1 0 1,-1 1 0,0-1-1,0 0 1,0 1 0,0-1-1,1 0 1,-1 0 0,0 0-1,1 0 1,-1 0 0,1 0-1,-1 0 1,1 0-1,-1 0 1,1 0 0,0 0-1,-1 0 1,1-1 0,0 1-1,0 0 1,0 0 0,0 0-1,0 0 1,0 0 0,0 0-1,0-1 1,0 1-1,1 0 1,0-2 0,-1-4-40,0-4 14,-1 4 28,1 0 1,-1 0-1,2-1 0,-1 1 1,1 0-1,0 0 0,0 0 1,1 0-1,-1 1 0,2-1 1,-1 0-1,1 1 0,0-1 1,0 1-1,1 0 1,8-11-1,5 2 55,0 0 1,2 2-1,-1 0 1,2 1 0,0 0-1,0 2 1,1 1-1,0 0 1,0 2-1,1 0 1,0 1-1,0 1 1,1 2-1,-1 0 1,33 0-1,-51 3-24,0 0 0,0 1-1,0-1 1,0 1 0,0 0-1,0 0 1,0 0 0,0 0-1,-1 1 1,1 0 0,0 0-1,-1 0 1,1 0 0,-1 0-1,0 0 1,1 1 0,2 3-1,-1 0 41,-1 0 0,1 0 0,-1 0 1,-1 1-1,1-1 0,-1 1 0,0-1 0,3 15 0,0 5-31,-2 0 0,0 0 0,-2 1 1,-1 29-1,-1-36-1133,0-4-755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4:10.0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194 1 7668,'24'0'48,"-9"0"272,-7 0 32,-8 4-112,0 11 240,0 0-96,-8-4-96,-31-3-223,1 0 95,-1-8 32,-7 0-112,15 0-32,7 0-48,9-16 16,15 1-32,0 0-497,0 7-943,39 8-3811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4:34.04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99 9380,'0'-34'3605,"0"43"-3496,3 28-47,1 0 0,2 0 0,1 0-1,17 45 1,-8-21-70,-8-16 21,-2-2-995,-6-43 970,0 0 0,0 0 0,0-1 0,1 1 0,-1 0 0,0 0 0,0 0 0,0 0-1,0 0 1,0 0 0,0 0 0,0 0 0,0 0 0,0 0 0,0 0 0,0 0-1,0 0 1,0 0 0,1 0 0,-1 0 0,0 0 0,0 0 0,0 0 0,0 0 0,0 0-1,0 1 1,0-1 0,0 0 0,0 0 0,0 0 0,0 0 0,0 0 0,0 0-1,1-25-110,0 10 86,1 1 0,0 0-1,1-1 1,1 1 0,0 0 0,1 0 0,0 1 0,1-1 0,10-16 0,0 3 184,1 1 1,2 0-1,30-32 1,-47 56-133,0 0 0,0-1 1,1 1-1,-1 1 0,1-1 1,-1 0-1,1 0 0,0 1 1,0 0-1,0-1 0,0 1 1,0 0-1,0 1 0,0-1 1,0 0-1,0 1 0,0 0 1,0-1-1,1 1 0,-1 1 1,0-1-1,0 0 0,0 1 1,0-1-1,0 1 0,5 2 1,-1 0-12,-1 0 0,0 0 0,-1 0 0,1 1 1,0 0-1,-1 0 0,0 1 0,0-1 0,0 1 0,-1 0 1,7 10-1,19 36 4,-24-38-4,0-1 0,1-1 0,0 1 1,1-1-1,1-1 0,17 19 0,-21-26-6,0-1 0,-1 0 0,1 0 0,0 0 0,0 0 0,0-1 0,0 0 1,1 0-1,-1-1 0,0 1 0,0-1 0,8 0 0,-3-1-19,0 0 0,0 0-1,0 0 1,-1-1 0,19-7 0,-14 2 25,0-1 1,0 0-1,-1-1 0,0 0 0,-1-1 1,0-1-1,-1 0 0,0-1 1,0 0-1,-2 0 0,1-1 1,-2 0-1,1-1 0,-2 0 0,0 0 1,-1-1-1,0 0 0,-1 0 1,-1 0-1,0-1 0,-1 1 0,2-28 1,-4 30 817,1 26-742,6 23-161,28 18 68,-30-47 12,-1 1-1,1-1 0,-1 1 0,-1 0 0,1 0 0,-1 0 0,-1 0 0,1 1 0,-2 0 0,1 0 0,-1-1 0,0 1 0,0 14 0,-1-20-2,-1-1-1,0 0 0,0 1 1,0-1-1,-1 0 0,1 1 0,0-1 1,-1 0-1,0 1 0,1-1 0,-1 0 1,0 0-1,-2 4 0,0-4 4,1 0 0,-1 0 1,0 0-1,1-1 0,-1 1 0,0-1 0,0 0 0,0 0 0,0 0 0,0 0 0,-5 1 0,-35 4-233,-1-1 1,1-2-1,-45-2 0,78-1 102,10 0 132,-5 0-172,1 0 0,-1 0 0,1 0 0,0 0 0,-1-1 0,1 0 0,0 0 0,-7-2 1,9 2-38,1-1 1,-1 0 0,0 1-1,0-1 1,1 0 0,-1 0-1,1 0 1,0 0 0,-1 0 0,1 0-1,0-1 1,-1-2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4:10.4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9428,'403'15'1761,"-403"27"-1137,15 11 305,-7 8-689,-8 3 16,8 8 64,0-7-176,7-4-96,-7-8-48,-1-7 0,-7-12-32,0-4-480,0-15-945,0-7-1008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4:10.8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65 9716,'-10'-8'903,"14"5"-175,28 2-93,-18 1-785,118 1-65,-1-6 0,150-24-1,-271 27 67,0 0 0,0-1-1,0 0 1,16-7 2398,-26 203-1395,0-190-855,1 0 1,-1 0 0,1 0 0,-1 0 0,1 0 0,0 0 0,0 0-1,1 0 1,-1 0 0,1 0 0,-1-1 0,1 1 0,0-1 0,0 1 0,0-1-1,0 0 1,0 0 0,0 0 0,1 0 0,-1 0 0,1 0 0,0-1-1,-1 1 1,1-1 0,0 1 0,0-1 0,0 0 0,0 0 0,0-1-1,5 2 1,12 1-87,-1 0 0,1-1 0,34-1 0,-44-1 7,2 0-1,-1-1 0,1 0 1,0 0-1,-1-2 0,1 1 0,-1-1 0,0-1 0,0 0 0,0 0 0,-1-1 0,18-12 0,-22 13 69,0 0 0,-1-1 0,0 1 0,0-1 0,0-1 0,-1 1 0,1-1 0,-1 1 1,-1-1-1,1 0 0,-1-1 0,0 1 0,0-1 0,-1 1 0,0-1 0,0 0 0,-1 0 0,1 0 0,-2 0 0,1-12 1,-1-14-213,0-17 2326,0 50-2075,0 0 1,0 0-1,0 0 1,0 0-1,0 0 1,0 0-1,0 0 0,0 0 1,0 0-1,0 0 1,0 0-1,1 0 1,-1 0-1,0 0 0,0 0 1,0 0-1,0 0 1,0 0-1,0 0 1,0 0-1,0 0 0,0 0 1,0 0-1,1 0 1,-1 0-1,0 0 1,0 0-1,0 0 1,0 0-1,0 0 0,0 0 1,0 0-1,6 31 23,13 114 29,1 226-1,-20-368-74,0 1-1,-1-1 1,1 0-1,-1 0 1,0 1-1,1-1 1,-1 0-1,-1 0 1,1 0-1,0 0 1,-1 0-1,0 0 1,1 0-1,-1 0 1,-1 0-1,1-1 1,0 1-1,-3 2 1,-1-1 43,0 0 0,0 0 0,0 0 0,-1-1 0,1 0 0,-1 0 1,0 0-1,-8 1 0,-13 2 53,-1-1 0,1-1 0,-39 0 0,-57-3-623,-26-1-1635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4:15.4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180 133 7764,'0'-1'71,"0"-1"0,0 0 1,0 1-1,1-1 0,-1 1 1,1-1-1,-1 1 0,1-1 1,0 1-1,0-1 0,-1 1 1,1 0-1,0-1 0,0 1 1,0 0-1,1 0 0,-1 0 1,0 0-1,0 0 0,3-2 1,-2 2 125,-1 0 1,1 0-1,-1 0 0,0 0 1,1-1-1,-1 1 0,0 0 1,0-1-1,0 1 0,0 0 1,0-1-1,0 1 0,0-1 1,-1 0-1,1 1 0,-1-1 1,1 0-1,-1 1 1,1-1-1,-1 0 0,0-2 1,0 3-168,-1 1 0,0-1 0,1 0 0,-1 0 0,0 1 0,0-1 0,0 1 0,0-1 0,1 1 0,-1-1 0,0 1 0,0-1 1,0 1-1,0 0 0,0-1 0,0 1 0,0 0 0,0 0 0,0 0 0,0 0 0,0 0 0,0 0 0,0 0 0,-2 0 0,-39 1 199,30-1-137,3 0-72,0 0 0,0 0 0,0 1 0,1 0 1,-1 1-1,0 0 0,1 1 0,-16 6 0,20-8-24,1 1 1,0 0-1,0 1 0,1-1 0,-1 1 1,0-1-1,1 1 0,-1 0 1,1 0-1,0 0 0,0 0 0,0 0 1,0 0-1,1 0 0,-1 1 1,1-1-1,0 1 0,0-1 0,0 1 1,0 0-1,1-1 0,-1 1 1,1 0-1,1 5 0,-2 7-15,1-9 16,0 1 0,0-1 0,1 0 0,-1 0 0,5 15 0,-4-19-12,1 0 0,0 0 0,-1 0 0,1 0 0,1 0-1,-1 0 1,0 0 0,1-1 0,-1 1 0,1-1 0,0 1-1,0-1 1,0 0 0,6 3 0,-2-2-93,0 0-1,1-1 1,-1 1 0,1-1-1,-1-1 1,1 0-1,0 0 1,0 0 0,-1-1-1,15-1 1,-3 1-370,-17-1 425,-1 1 0,1 0 0,-1-1 0,1 1 1,-1-1-1,1 0 0,-1 1 0,1-1 0,-1 0 0,0 0 0,1 0 1,-1 0-1,0 0 0,0 0 0,0 0 0,0 0 0,0-1 0,0 1 1,0 0-1,0-1 0,0 1 0,0-1 0,-1 1 0,1-1 0,-1 1 1,1-3-1,12-51-422,-10 37 376,-3 17 93,2-13 14,1 0 0,1 0-1,0 1 1,9-20 0,-10 28 29,0 0 1,0 1-1,0-1 1,1 1-1,-1 0 1,1 0-1,0 0 1,1 1-1,-1-1 1,1 1-1,-1 0 1,1 0-1,0 1 0,9-4 1,15-4-17,1 1 1,0 2-1,1 1 0,0 2 1,0 0-1,54 2 0,-83 2-5,-1 0 0,1 0 0,0 1 0,0-1 0,-1 0 0,1 1 0,0-1 0,-1 1 0,1 0 0,0-1 0,-1 1 0,1 0 0,-1 0 0,1 0 0,-1 0 0,0 0 0,1 0 0,-1 0 0,0 1 0,0-1 0,0 0 0,0 1 0,0-1 0,0 1 0,0-1 0,-1 1 0,1 0 0,0-1 0,-1 1 0,1 0 0,-1-1 0,0 1 0,1 2 0,0 9 153,0-1 1,0 1 0,-3 24 0,0-3 83,3-12-184,-2-1 1,0 0-1,-1 1 1,-1-1 0,-1 0-1,-1 0 1,-1 0 0,-1-1-1,0 0 1,-12 21-1,-1-4-50,-84 166 60,89-170-73,2 0 0,1 1 0,2 1 0,-7 40 0,14 9-320,3-81-49,7-3-115,-3 0 425,0 0-1,1 0 0,-1-1 1,1 1-1,-1-1 0,0 0 1,0 0-1,0-1 0,0 1 1,1-1-1,-2 0 0,1 0 1,0 0-1,0-1 1,-1 1-1,1-1 0,-1 0 1,0 0-1,0 0 0,0 0 1,0 0-1,0-1 0,-1 1 1,0-1-1,0 0 0,0 0 1,0 0-1,0 0 1,2-8-1,1-10-45,-2 1 1,0-1-1,0 0 1,-3-41-1,0 55 126,0 3-6,0 1 0,0-1 0,-1 1 1,0-1-1,0 1 0,0-1 1,0 1-1,-1 0 0,0 0 1,0-1-1,0 1 0,0 1 1,-1-1-1,1 0 0,-1 0 0,-5-4 1,-2-1 286,-1 0 1,0 0-1,-25-13 1,-26-20 931,45 18-798,17 23-442,0 1 1,-1-1-1,1 0 1,0 1-1,-1-1 1,1 0-1,0 0 0,0 1 1,0-1-1,0 0 1,-1 1-1,1-1 1,0 0-1,0 0 1,0 1-1,1-1 1,-1 0-1,0 0 1,0 1-1,0-1 1,0 0-1,1 1 1,-1-1-1,0 0 1,1 1-1,-1-1 0,1 1 1,-1-1-1,0 0 1,1 1-1,-1-1 1,1 1-1,0-1 1,-1 1-1,1-1 1,-1 1-1,1 0 1,0-1-1,-1 1 1,2-1-1,33-7-76,1 2 0,0 1 1,0 2-1,46 1 0,-5 0-505,29-2-1468,-4 3-1764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4:15.9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341 173 10757,'0'-14'84,"0"4"208,0-1 0,0 1 0,-1 0 0,-4-18 0,4 24-183,-1 0 1,0-1-1,0 1 1,0 0 0,-1 0-1,1 0 1,-1 0 0,0 1-1,0-1 1,-1 1 0,1-1-1,-1 1 1,-5-4 0,-1 2 45,0 0 0,0 1 0,0 0 0,0 1 0,-1 0 0,1 0 0,-1 1 0,0 0 0,0 1 0,0 1 0,0-1 0,-16 3 0,12-2-177,12 0 27,0 0 0,0 1 0,0-1 0,1 0 0,-1 1 0,0 0 0,0 0 0,0 0 1,1 0-1,-1 0 0,0 0 0,1 1 0,-1 0 0,1-1 0,-1 1 0,1 0 0,0 0 1,-3 3-1,1 0-3,1 0 1,0 0 0,-1 1-1,2-1 1,-1 1-1,1 0 1,0-1 0,-2 10-1,-1 9-10,1 1 0,2 0 0,0 37 0,2-24-23,14 313-317,-12-280-2856,-2-70 3123,0-1 1,0 0 0,0 0-1,0 1 1,0-1 0,0 0-1,0 1 1,0-1 0,0 0-1,0 1 1,0-1 0,0 0-1,-1 0 1,1 1 0,0-1-1,0 0 1,0 0 0,0 1-1,0-1 1,-1 0 0,1 0-1,0 1 1,0-1 0,0 0-1,-1 0 1,1 0-1,0 1 1,0-1 0,-1 0-1,1 0 1,0 0 0,0 0-1,-1 0 1,1 0 0,0 0-1,-1 0 1,1 1 0,0-1-1,0 0 1,-1 0 0,1 0-1,0 0 1,-1 0 0,-38 1-7342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4:16.3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 10757,'23'-15'80,"70"8"-80,8 3 16,-1 4-16,1 0-128,-24 0-1153,-22 0-1904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4:16.6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0 198 9764,'13'0'723,"-5"1"-673,0-2-1,0 1 0,0-1 0,0 0 0,0-1 1,0 0-1,0 0 0,-1-1 0,1 0 0,-1 0 0,0-1 1,0 0-1,0 0 0,0 0 0,-1-1 0,0 0 1,0-1-1,0 1 0,0-1 0,-1 0 0,0-1 0,8-11 1,-9 11 85,1 1 0,-1-1 0,-1 0 1,1 0-1,-1 0 0,0 0 0,-1 0 1,1-1-1,-1 1 0,-1-1 0,0 0 1,1-12-1,-7 20 188,-8 0-224,0-1-7,-1 1 0,0 1-1,1 0 1,-1 1 0,-15 4 0,24-4-79,1-1 0,0 1 0,0 0 0,0 0 0,0 0 0,1 1 0,-1-1 0,0 1 0,1 0 0,0 0 0,0 0 0,0 1 0,0-1 0,0 1 0,1-1 0,-1 1 0,1 0 0,0 0 0,0 0 0,0 0 0,-1 5 0,-1 10-6,1 0 1,0-1-1,2 1 0,0 0 1,1 0-1,0 0 0,5 22 1,-5-40-11,1 1 0,0 0 0,-1-1 0,1 1 1,0 0-1,0-1 0,0 1 0,0-1 0,0 1 0,0-1 1,1 0-1,-1 1 0,0-1 0,1 0 0,-1 0 0,1 0 1,0 0-1,-1 0 0,1 0 0,-1-1 0,1 1 0,0 0 1,0-1-1,0 1 0,-1-1 0,4 0 0,55 5-309,-47-5 167,166 1-3779,-91-1-2119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4:17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520 66 9428,'0'-9'737,"0"7"-422,0 0 1,0 0 0,0 0-1,0 0 1,0 0-1,0 0 1,-1 0 0,1 0-1,-1 0 1,1 0-1,-2-4 1,0 5-222,1 0-1,-1 0 0,0-1 1,1 1-1,-1 0 1,0 0-1,0 1 1,0-1-1,0 0 1,0 0-1,0 1 0,0-1 1,0 1-1,-3 0 1,-46-8 373,-1 3 1,0 2-1,1 2 0,-72 9 1,114-7-461,1 1 0,-1 1 0,1-1 0,-1 2 0,1-1 0,0 1 1,1 0-1,-1 0 0,1 1 0,0 0 0,-8 7 0,11-8-10,-1 0-1,1 0 1,0 0 0,0 1-1,0 0 1,1 0-1,-1 0 1,1 0 0,1 0-1,-1 0 1,1 1-1,0 0 1,0-1-1,0 1 1,1 0 0,0 0-1,-1 8 1,1 2-7,3 18-31,-1-32 36,-1-1 1,1 0-1,0 0 1,-1 1-1,1-1 1,0 0-1,0 0 1,0 0 0,0 0-1,0 0 1,0 0-1,0 0 1,0 0-1,1-1 1,-1 1-1,0 0 1,0-1-1,1 1 1,-1-1-1,0 1 1,1-1-1,-1 1 1,1-1-1,1 0 1,33 4-262,1-2 0,45-2 0,-28-1-150,-38 1 120,1 0-1,0-2 0,-1 0 1,1-1-1,-1 0 1,31-12-1,-40 12 207,0 0 1,-1 0-1,1-1 0,-1 0 1,0 0-1,0-1 0,0 1 1,-1-1-1,1 0 0,-1-1 0,-1 1 1,1-1-1,-1 0 0,0 0 1,0-1-1,-1 1 0,1-1 0,1-7 1,0-9 739,-6 60-209,2-30-452,1-1 1,0 1-1,0-1 0,1 0 0,-1 0 1,1 0-1,1 0 0,-1 0 1,1-1-1,0 1 0,0-1 1,1 0-1,-1 0 0,1-1 0,0 0 1,1 1-1,-1-2 0,1 1 1,0 0-1,9 3 0,-8-4-580,0 0-1,0-1 1,0 0 0,1 0-1,-1 0 1,12 0-1,20-2-6547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4:17.4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12 8148,'0'-9'2724,"0"7"-2063,0 7-509,0 71 1087,-6 240 788,4-160-1992,2-155-68,1 1 1,-1 0 0,1 0-1,-1-1 1,1 1 0,-1 0-1,1 0 1,0-1 0,0 1 0,0-1-1,0 1 1,0-1 0,0 1-1,0-1 1,0 1 0,1-1-1,-1 0 1,0 0 0,1 0 0,-1 0-1,1 0 1,0 0 0,-1 0-1,1 0 1,0-1 0,-1 1-1,1 0 1,0-1 0,0 0 0,2 1-1,60 4-2460,-60-5 2191,36 0-2579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4:17.8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 87 7347,'-21'-4'1714,"-28"-8"423,35 7-1286,20 4 69,200 2-2332,-69 1 404,-46-2 4135,-91 12-2730,0 74 561,0-83-953,1 0 0,0 0 0,0 0 0,0 0-1,0-1 1,0 1 0,1 0 0,0-1 0,-1 1 0,1-1 0,0 1 0,0-1 0,0 0 0,0 0 0,1 0-1,-1 0 1,0 0 0,1 0 0,0-1 0,-1 1 0,1-1 0,0 0 0,0 0 0,5 2 0,6 2-13,-1-1 0,1-1 0,0 0 0,18 2 0,88-4-1318,-118-1 1284,-1 0 0,1-1 1,0 1-1,-1 0 0,1-1 1,-1 0-1,1 1 0,-1-1 0,1 0 1,-1 0-1,1 0 0,-1 1 1,0-2-1,1 1 0,-1 0 1,0 0-1,0 0 0,0-1 1,0 1-1,0 0 0,0-1 1,0 1-1,-1-1 0,1 1 1,0-1-1,-1 1 0,1-1 1,-1 1-1,0-1 0,1 0 0,-1 1 1,0-1-1,0-2 0,1-11-103,0 1 0,-3-31-1,1 19 57,1-77 2720,0 128-2620,0 147-22,-1-170-134,1 1 0,0-1 0,0 0 0,1 0-1,-1 1 1,0-1 0,1 0 0,-1 0 0,1 0 0,0 0 0,-1 1 0,1-1 0,0 0 0,1 0-1,-1 0 1,0-1 0,0 1 0,1 0 0,-1 0 0,1-1 0,0 1 0,-1-1 0,1 1 0,0-1-1,0 0 1,0 0 0,0 0 0,0 0 0,0 0 0,4 1 0,18 3-5431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4:18.3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 10149,'2'-1'26,"0"0"0,0 1 0,-1-1 1,1 1-1,0-1 0,0 1 0,0 0 1,0 0-1,0 0 0,-1 0 0,1 0 0,0 0 1,0 0-1,0 1 0,0-1 0,-1 1 1,4 1-1,7 1 51,0 1 1,0 0-1,-1 1 0,0 0 1,0 1-1,0 0 0,-1 0 1,0 2-1,0-1 0,16 16 1,-20-16-33,0 0 0,0 0 1,-1 0-1,0 1 1,0 0-1,-1 0 0,0 0 1,0 0-1,-1 1 0,0 0 1,0-1-1,-1 1 0,-1 0 1,1 0-1,0 16 1,-2 39 114,-1-64-181,1 1 0,-1-1 0,1 0 0,0 1 0,-1-1 0,1 1 0,-1-1 0,1 0-1,-1 1 1,1-1 0,-1 0 0,1 1 0,-1-1 0,1 0 0,-1 0 0,1 1 0,-1-1 0,0 0 0,1 0 0,-1 0 0,1 0 0,-1 0 0,1 0 0,-1 0 0,0 0 0,1 0 0,-1 0 0,1 0 0,-1 0 0,0-1 0,1 1 0,-1 0 0,1 0 0,-1-1 0,1 1 0,-1 0 0,1-1 0,-1 1 0,1 0 0,-1-2 0,-2-10-120,2-1-1,0 0 1,0 0 0,1 0 0,2-19-1,0-7 88,-2 34 101,-1 1 0,1-1 0,0 1 1,1-1-1,-1 1 0,1-1 0,-1 1 0,2-1 0,-1 1 0,0 0 0,1-1 0,0 1 0,0 0 0,0 0 0,0 0 0,1 0 1,-1 1-1,1-1 0,0 0 0,0 1 0,0 0 0,1 0 0,-1 0 0,1 0 0,0 1 0,0-1 0,-1 1 0,2 0 1,-1 0-1,0 0 0,0 1 0,1 0 0,6-2 0,2-1 82,0 1 0,1 0 1,-1 1-1,1 0 0,0 1 1,16 1-1,-23 0-120,0 1 1,1-1-1,-1 1 1,-1 1-1,1 0 1,0 0-1,0 0 1,0 1-1,-1 0 1,0 0-1,1 0 1,-1 1-1,9 7 1,19 26 103,12 8 14,-43-43-126,1 1 1,-1-1-1,1 0 0,0 0 1,0 0-1,0-1 0,0 1 1,0-1-1,0 0 0,0 0 1,0-1-1,0 1 0,5-1 1,-2 0-32,-1 0 0,1 0 1,-1 0-1,0-1 0,1-1 1,-1 1-1,0-1 1,0 0-1,0 0 0,0 0 1,0-1-1,9-6 1,-12 7 11,0-1-1,0 0 1,0 0 0,0 0 0,-1-1 0,1 1 0,-1-1 0,0 1-1,0-1 1,0 0 0,-1 1 0,1-1 0,-1 0 0,0 0 0,0 0 0,-1-1-1,1 1 1,-1 0 0,0 0 0,0-5 0,0-38 263,-1 47-213,1-1-1,-1 1 0,0-1 1,0 1-1,0-1 0,0 1 0,0-1 1,0 1-1,0 0 0,0 0 1,0 0-1,0-1 0,0 1 1,0 0-1,0 0 0,0 0 1,0 1-1,0-1 0,-2 0 1,-3 0 59,-16 0 32,1 0-2,1 0 0,0 1 0,0 1 1,-32 7-1,45-7-89,0 0 1,0 1 0,0 0 0,0 1-1,1 0 1,0 0 0,-1 0 0,1 1 0,1-1-1,-1 1 1,1 1 0,0-1 0,0 1 0,0 0-1,1 0 1,-5 9 0,4-6-6,1 0 1,0 1-1,1-1 0,0 1 1,0 0-1,-1 17 1,3-24-39,0 0 1,1 0 0,0 0-1,-1 0 1,1 0 0,0 0 0,1 0-1,-1 0 1,0 0 0,1-1-1,0 1 1,0 0 0,0 0 0,0 0-1,0-1 1,0 1 0,1 0-1,-1-1 1,1 1 0,0-1-1,0 0 1,0 1 0,0-1 0,0 0-1,0 0 1,0 0 0,1-1-1,4 4 1,13 1-794,1-1 0,0-1 0,0-1 0,35 1 0,21-2-5946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4:34.41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 22 4562,'-1'-1'207,"1"0"0,0 1 1,0-1-1,0 0 0,-1 1 0,1-1 0,0 0 0,0 0 1,0 1-1,0-1 0,0 0 0,0 1 0,1-1 0,-1 0 1,0 1-1,0-1 0,0 0 0,1 1 0,-1-1 0,0 0 0,1 1 1,-1-1-1,1 0 0,-1 1 0,0-1 0,1 1 0,-1-1 1,1 1-1,0-1 0,-1 1 0,1 0 0,-1-1 0,2 1 1,-1 0-118,1 1 0,-1-1 1,1 1-1,-1 0 0,0 0 1,0 0-1,1 0 0,-1 0 1,0 0-1,0 0 0,0 0 1,0 0-1,2 3 0,33 54-135,-20-16 143,-2 0 0,-1 1 1,-3 1-1,-1 0 1,4 55-1,-3-25-67,-2 0-2311,-2 108 1,-6-168-2590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4:19.1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275 46 6003,'2'-1'210,"-1"1"1,0-1 0,0 1 0,0-1-1,0 0 1,-1 0 0,1 1 0,0-1-1,0 0 1,0 0 0,0 0-1,-1 0 1,1 0 0,-1 0 0,1 0-1,0 0 1,-1 0 0,0-1-1,1 1 1,-1 0 0,0 0 0,0 0-1,1 0 1,-1-1 0,0 1 0,0 0-1,0 0 1,0 0 0,-1-1-1,1 0 1,0-3 183,-7 1 153,-44 1-256,-1 2 1,-59 6 0,108-5-292,0 0-1,0 0 1,1 1 0,-1-1 0,0 1 0,0 0 0,0 0 0,0 0 0,1 0 0,-1 0 0,0 0 0,1 1 0,-1-1 0,1 1 0,-1 0 0,1 0 0,0 0-1,0 0 1,0 0 0,0 0 0,0 1 0,0-1 0,1 1 0,-1-1 0,1 1 0,0 0 0,0-1 0,0 1 0,0 0 0,0 0 0,0 0 0,1 0 0,-1 0 0,1-1-1,0 1 1,0 0 0,0 0 0,0 0 0,1 0 0,-1 0 0,1 0 0,0 0 0,0 0 0,1 3 0,-1-4-9,0-1 1,-1 1-1,1-1 0,0 0 1,0 1-1,0-1 0,0 0 1,1 0-1,-1 0 1,0 0-1,0 0 0,1 0 1,-1 0-1,1 0 0,-1 0 1,3 1-1,29 11-180,0-1 0,1-2 1,48 8-1,-51-12-160,-1 1 0,0 1 0,0 1 0,-1 2 0,52 26 0,-79-35 327,0-1 0,-1 1 0,1 0 0,0 0 0,-1 0 0,1 0 0,-1 0 0,1 0 0,-1 0 0,0 0 0,0 0 0,1 5 0,-1-6 21,-1 0 0,0 0 0,1 0 0,-1 0 0,0 0 0,0 0 0,0 0 0,0 0 0,1 0 0,-2 0 0,1 0 0,0 0 0,0 1 0,0-1 0,0 0 0,-1 0 0,1 0 0,0 0 0,-1 0 0,1 0 0,-1 0 0,1 0 0,-1 0 0,0-1 0,1 1 0,-1 0-1,0 0 1,0 0 0,1-1 0,-3 2 0,-7 2 36,-1 0 0,0-1 0,-1 0 0,1-1-1,-21 2 1,1 0 10,-170 25-408,79-17-1406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4:20.0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 12 3474,'-102'-8'6024,"1776"6"-4536,32 1-4476,-1205 16 1772,277-4-2514,-622-7 2247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4:20.3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1 976,'668'17'362,"542"31"509,-1115-44-615,-61-4-57,0 2 0,0 1-1,46 10 1,-79-13-215,0 0 0,-1 0 0,1 0 0,0 1 1,0-1-1,0 0 0,-1 0 0,1 0 0,0 1 0,0-1 0,-1 0 0,1 1 0,0-1 0,0 1 0,-1-1 0,1 0 0,0 1 1,-1 0-1,1-1 0,-1 1 0,1-1 0,-1 1 0,1 0 0,-1-1 0,1 1 0,-1 0 0,0 0 0,1-1 0,-1 1 1,0 1-1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5:44.5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171 1 2849,'0'44'1225,"2"-22"-410,-2 0 1,0 0 0,-2 0-1,-1 0 1,0 0 0,-7 21-1,-66 152-47,67-166-685,0 0 0,2 0 0,2 1-1,-4 49 1,7 124 258,3-113-23,-9-13-142,8-76-174,0 1 1,-1 0-1,1-1 0,-1 1 1,1-1-1,-1 1 0,0-1 1,0 0-1,1 1 0,-1-1 1,0 0-1,0 1 0,-1-1 0,1 0 1,0 0-1,0 0 0,-2 1 1,-5 6 0,3-7 0,3-1 2,241 2 77,509-20-81,195-76-3464,-876 86 945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1:07.3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256 1 11205,'-23'0'1009,"-1"15"-817,17 38 112,7 23 608,0 19-223,0 19-257,0 19-288,0 19 272,-24 11-128,-7 5-112,-7-1-32,7-8-144,0-18 0,15-12-448,9-23-528,7-18-673,-8-20-1184,-8-26-6724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1:08.2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179 66 10085,'25'-11'38,"2"0"1,-1 2 0,1 1 0,1 1 0,-1 1 0,34-2 0,170 3 509,-148 5-363,3 5 355,-1 3-1,112 26 1,70 9-430,427-28-636,-457-17 153,1021 2 1803,-1257 7 718,51 154-1184,-37-111-941,-4-7-14,-1 1 0,-3 0 0,4 58 0,-9 135-43,-3-130 48,-2-61-7,-3 0 0,-1-1 0,-2 1 0,-29 83 0,2-6 6,-14 114-265,35-147-309,-5-2 0,-36 105 1,34-145 301,-2-1 0,-2-1 0,-1-1 0,-43 52 0,38-53 70,25-32 187,0 1 0,1-1 0,0 2 0,1-1 0,1 0 0,0 1 0,-4 28 0,5-23 3,-1-1-1,-1 0 1,-9 22 0,11-34-1,0 0 0,0 1-1,-1-2 1,0 1 0,0 0 0,0-1 0,-1 0-1,0 0 1,0 0 0,0 0 0,-1-1 0,-10 6-1,5-4 28,0-1-1,-1 0 1,0-1-1,0 0 1,-1-1-1,1 0 1,0-1-1,-18 1 0,-107-4 250,64-1-171,-549-4 826,-464 6 1108,563 52-1467,79-4-1400,398-47-827,45-1 1604,1 0 0,0 0 0,0 0-1,0 0 1,-1 1 0,1-1-1,0 0 1,0 0 0,0 0-1,0 0 1,-1 0 0,1 0-1,0 0 1,0 0 0,0 0-1,-1 0 1,1 0 0,0 0 0,0 0-1,-1 0 1,1 0 0,0 0-1,0 0 1,0 0 0,0 0-1,-1 0 1,1-1 0,0 1-1,0 0 1,0 0 0,-1 0 0,1 0-1,0 0 1,0 0 0,0-1-1,0 1 1,0 0 0,-1 0-1,1 0 1,0 0 0,0-1-1,0 1 1,0 0 0,0 0 0,0 0-1,0-1 1,0 1 0,0 0-1,0 0 1,0 0 0,0-1-1,0 1 1,0 0 0,0 0-1,0-1 1,0-21-5674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6:01.9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 4738,'-15'7'5299,"15"-7"-5035,0 3-139,0-1 1,0 0-1,0 1 0,0-1 1,0 0-1,1 1 1,-1-1-1,1 0 0,-1 1 1,1-1-1,0 0 1,0 0-1,0 0 0,0 0 1,1 0-1,-1 0 1,0 0-1,1 0 1,1 2-1,3-1-124,-1 0-1,1 0 1,-1 0 0,1-1-1,0 0 1,8 3 0,-7-3 114,9 2 71,1-1 0,-1 0 0,1-1 0,0-1 1,30-2-1,38 4 25,96 6 334,11 0 244,33-4 887,-200-5 586,-34 1-2651,0 0 0,0 1 1,1 0-1,-1 1 0,1 0 0,-1 0 1,1 1-1,-12 7 0,-9 3-2555,-11 3-4011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6:03.1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2 2289,'-4'0'-172,"0"-1"1321,-1 1 0,1 0 0,-1 0 0,0 0 0,1 0 0,-1 1-1,1 0 1,-1 0 0,-4 1 0,16 1-1111,128 1 80,-75-4-28,94 12 0,-50-1 636,208-3 0,-210-8 781,-96-5-1305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6:03.9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 8356,'143'-4'4978,"94"-7"-4985,-94 3 260,255 4-1048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6:04.6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8 6963,'-2'-4'5398,"13"1"-3814,228 3-1518,160 0 167,-134 0-3549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4:34.90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10 162 9636,'-2'-5'26,"-5"-30"663,6 33-636,1 1 0,0 0 1,0-1-1,0 1 0,0-1 0,0 1 1,1-1-1,-1 1 0,0 0 0,1-1 1,-1 1-1,1 0 0,-1-1 1,1 1-1,-1 0 0,1-1 0,0 1 1,0 0-1,0 0 0,0 0 0,0 0 1,1-2-1,13-3-13,1-1 0,-1 2-1,1 0 1,0 1 0,31-3 0,-26 3-23,55-8 401,146-3-1,-218 15-414,0 0 1,0 0-1,0 1 0,0 0 1,0-1-1,-1 1 0,1 1 1,0-1-1,0 0 0,-1 1 1,1 0-1,-1 0 0,1 0 1,-1 0-1,0 1 0,0-1 1,0 1-1,0 0 0,-1 0 1,1 0-1,-1 0 0,1 0 1,-1 0-1,0 1 0,0-1 1,-1 1-1,1-1 0,-1 1 1,1 0-1,0 6 0,2 10 14,0 1-1,-2 0 1,0 1-1,-3 31 1,1-31-16,0 42-329,0-62 13,0-18-488,2-157-35,-1 167 893,1-1-1,-1 1 1,2 0 0,-1-1-1,1 1 1,0 0-1,0 0 1,0 1 0,1-1-1,0 1 1,0 0-1,1 0 1,-1 0 0,1 0-1,0 1 1,1 0-1,7-6 1,-7 6-8,0 0 1,0 1-1,0 0 1,0 0-1,1 0 0,-1 0 1,1 1-1,-1 0 0,1 1 1,0 0-1,0 0 0,0 0 1,0 1-1,0 0 1,0 0-1,0 0 0,11 3 1,-15-1-36,1-1-1,0 1 1,-1 0 0,1 1 0,-1-1 0,0 0 0,0 1 0,0 0-1,0 0 1,0 0 0,-1 0 0,1 0 0,-1 0 0,0 1 0,0-1-1,0 1 1,0-1 0,-1 1 0,3 7 0,2 11 47,-1 1 1,5 32-1,-3-12-53,-7-39-12,1 1 0,0-1 0,1 0 0,-1 1 0,1-1 0,0 0 0,0 0 0,0 0 0,0 0 0,1 0 0,-1 0 0,1 0 0,5 4 0,-5-6-26,0 0 0,1 0-1,-1-1 1,1 1 0,-1-1 0,1 0-1,-1 0 1,1 0 0,0 0 0,0 0-1,-1-1 1,1 0 0,0 0 0,0 0 0,0 0-1,-1 0 1,7-2 0,-6 0 20,1 0 1,0 0-1,0 0 0,-1-1 1,0 1-1,1-1 1,-1 0-1,0-1 0,0 1 1,-1-1-1,1 0 1,-1 1-1,1-2 0,-1 1 1,-1 0-1,1-1 1,0 1-1,-1-1 0,2-5 1,5-10 11,-1-1 1,-1 1 0,6-28-1,-10-5 464,-4 32 849,1 21-1075,14 2-233,-7 13-31,-2-1-1,7 28 0,-10-34-161,-1 0-1,1 0 1,1 0-1,-1 0 0,1-1 1,0 1-1,1-1 1,0 0-1,0 0 0,1 0 1,0 0-1,0-1 0,0 0 1,1 0-1,11 9 1,6-2-3177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6:05.5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6355,'-1'0'6782,"1109"0"-2095,-1152 2-11095,-20 7-1855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6:06.4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46 9812,'0'-1'37,"0"0"0,1 0-1,-1 0 1,1 1 0,-1-1-1,1 0 1,-1 0 0,1 0-1,-1 1 1,1-1 0,0 0-1,-1 1 1,1-1 0,0 0-1,0 1 1,-1-1-1,1 1 1,0-1 0,0 1-1,0-1 1,0 1 0,0 0-1,-1 0 1,1-1 0,0 1-1,0 0 1,0 0 0,0 0-1,0 0 1,0 0-1,1 0 1,47 0 1003,-20 0 547,513-23 216,-273 17-1744,-122 5 39,-84 1-4222,-41 0 1448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6:06.9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8 11317,'-8'-4'144,"1"1"-64,22 3-128,32 0 336,14 0 33,1 0-257,24 0-64,-1 0-96,8 0-1057,7 0-1056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6:07.4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9268,'841'0'2348,"-792"0"-7145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6:07.8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15 10149,'-8'0'1360,"31"-3"-799,31-1-225,0-4 368,16 8-480,0 0-224,7 0 0,8 0-32,-7 0-800,-24 0-1681,-16 0-6596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6:08.1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 12566,'0'0'592,"16"0"-320,38 0 48,16 0 241,23 0-465,15 0-16,23 0-80,9 0-833,-24-8-3153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6:09.5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58 627 8036,'0'-12'224,"1"7"20,-1 0-1,1 0 1,-1 0-1,-1 0 0,1 0 1,-1 0-1,1 0 1,-2 0-1,1 0 1,0 0-1,-1 1 0,0-1 1,0 0-1,0 1 1,-1-1-1,0 1 0,1 0 1,-1 0-1,-5-4 1,5 3-213,0 1 0,0-1 0,0 0 0,1 0 0,0 0 1,-1 0-1,2 0 0,-1 0 0,1-1 0,0 1 0,0 0 1,0-10-1,2-75 53,1 43-32,-2 25-26,-1 13-17,0 1-1,1-1 0,1 0 0,-1 0 1,1 0-1,1 0 0,0 0 0,0 1 1,0-1-1,1 1 0,1 0 0,4-10 1,77-111 183,-84 127-199,0-1 0,0 1 0,0 0 1,0 1-1,1-1 0,-1 0 0,0 0 1,1 0-1,-1 1 0,1-1 0,0 1 0,0-1 1,-1 1-1,1 0 0,0 0 0,2-2 1,24 2-3892,-22 1 2714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6:09.9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0 613 10197,'2'-69'966,"3"0"1,3 0-1,16-67 0,-16 95-938,-3 15-10,0 0 0,18-47 0,-20 66-33,0 0 0,0 0 0,1 1 0,0-1 0,0 1 0,1 0 0,0 0 0,0 1 0,0-1 0,1 1 0,-1 0 0,1 0-1,0 1 1,13-7 0,-14 9-130,1 0-1,-1 0 1,1 1-1,0 0 1,0 0-1,0 0 1,-1 1-1,9 0 0,-13 0 50,-1 0-1,1 0 1,0 0 0,-1-1-1,1 1 1,0 0-1,-1 0 1,1 1-1,0-1 1,-1 0-1,1 0 1,-1 0-1,1 0 1,0 1-1,-1-1 1,1 0-1,-1 0 1,1 1-1,-1-1 1,1 0 0,-1 1-1,1-1 1,-1 1-1,2 0 1,0 24-4338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6:10.3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16 556 10197,'0'-27'720,"-16"4"-688,16 0 1057,0-3-721,0-1-208,0-7 16,0-4 272,0-8-160,0 1 16,31-8 64,16-4-111,7 7-113,8 5-112,-16 11-32,-7 15-16,-16 11-737,0 8-1552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6:10.8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19 540 11077,'2'-68'1238,"0"37"-453,-2 0 1,0 0-1,-3 0 1,-5-32-1,4 43-764,0-1 1,2 1-1,1 0 0,0-1 1,1 1-1,7-39 1,-7 55-81,1 1 1,1 0-1,-1 0 1,0 0-1,1 0 1,-1 0-1,1 1 1,0-1 0,0 0-1,0 1 1,0-1-1,1 1 1,-1 0-1,1 0 1,-1 0-1,1 0 1,0 0 0,3-1-1,7-3-403,0 0 0,0 2 0,15-5 0,-5 2-589,45-15-3407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4:35.28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224 5 10325,'-23'-4'16,"0"4"1200,-8 0-864,-8 11-63,1 31 47,-1 4-160,16-1 176,15 1-224,8-4-96,0-8-16,0-4-16,8-11 0,46-11-496,8-8-705,0 0-864,-8-19-864,0-23-2449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6:11.2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47 684 9893,'0'-11'256,"0"-1"48,0 1 112,0-4-32,0-8 240,0-4-63,0 1 271,-16-8-496,1-4 48,-1-4-31,16-7-113,0-8-96,0-8-112,0 0-64,39 5 16,23 3-609,-8 7-1023,8 8-3090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6:15.7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2595 5731,'50'2'-42,"1504"72"206,353 43 342,-1021-68-350,720-16 644,-875-30-463,225 44 43,125 0-342,-484-48 518,654 3 420,-1073 1-990,152 0 729,-307-4-567,-1 0-1,0-2 1,0-1-1,0-1 0,0 0 1,24-11-1,-37 13-86,1-1 0,-1-1 0,-1 1 0,1-2 0,-1 1 0,1-1 0,-2 0 0,1-1 0,-1 0-1,0 0 1,0-1 0,-1 1 0,0-1 0,0-1 0,-1 1 0,5-11 0,65-201 26,-16 42-531,186-421-1074,-89 227 1448,-109 256 43,-5-2-1,43-199 0,-77 259 38,-4 0-1,-3-92 0,-2 67 476,0 82-471,1 0 1,0 0-1,-1-1 1,0 1-1,1 0 1,-1 0-1,0 0 1,1 0-1,-1 0 1,0 0-1,0 1 1,0-1-1,0 0 1,0 0-1,0 1 1,0-1-1,0 0 1,0 1-1,0-1 1,-1 1-1,1-1 1,0 1-1,0 0 1,0 0 0,-1-1-1,1 1 1,-2 0-1,-44-6 201,35 5-145,-561-22 295,263 19-322,-1266-133 186,305-3-7,330 81-194,-676-53-123,615 64-504,-1 48-208,433 22 489,-60 1 204,-368-27 151,989 3-39,0 1 1,1 0-1,-1 0 0,0 1 0,1 0 0,-1 0 1,0 1-1,1 0 0,0 1 0,-1 0 1,1 0-1,0 0 0,1 1 0,-1 1 0,1-1 1,-1 1-1,-10 10 0,3-1 2,-80 73-3,-119 85 1,100-94-4,31-24-2,-109 94 0,168-124 9,1 0 1,2 2-1,0 1 0,2 0 0,1 2 0,1 0 0,2 1 0,1 0 0,-13 40 0,-4 32 108,-28 161 1,24-48 174,23-121-188,-5-1 1,-3-1-1,-41 112 1,13-95 81,-6-3 0,-73 109 1,6-10-354,94-152-1786,21-15-4295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0:02.2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635 1 10341,'-33'35'979,"-349"411"826,280-317-1724,85-108-436,-5 5 688,-23 37-1,21-14-1759,22-42 625,0-1 1,0 0 0,1 1-1,0-1 1,0 13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0:02.7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 6819,'1'-1'118,"0"0"0,0 0-1,0-1 1,0 1 0,0 0-1,0 0 1,0 1 0,0-1 0,0 0-1,0 0 1,1 0 0,-1 1-1,0-1 1,0 1 0,1-1 0,-1 1-1,0-1 1,1 1 0,-1 0-1,1 0 1,-1-1 0,0 1 0,1 0-1,-1 0 1,1 1 0,-1-1-1,0 0 1,1 0 0,-1 1 0,1-1-1,-1 0 1,0 1 0,1 0 0,-1-1-1,0 1 1,0 0 0,0 0-1,0-1 1,1 1 0,-1 0 0,0 0-1,0 0 1,-1 0 0,1 0-1,0 1 1,0-1 0,0 0 0,0 3-1,5 8-11,0 0 0,-1 1 0,-1-1 0,4 20 0,-2-10 274,15 46-188,3-2 1,43 86-1,-57-131-202,2-1-1,1-1 1,0 0 0,2 0 0,0-1-1,1-1 1,0-1 0,2 0 0,0-1-1,39 25 1,-56-40 1,0 1 0,0 0 1,0 0-1,0-1 0,0 1 0,0-1 0,0 1 1,0-1-1,0 1 0,0-1 0,0 1 0,0-1 1,0 0-1,0 0 0,1 0 0,-1 1 0,0-1 1,0 0-1,0 0 0,0-1 0,0 1 0,1 0 1,-1 0-1,0-1 0,0 1 0,0 0 0,0-1 1,0 1-1,0-1 0,0 1 0,0-1 0,0 0 1,0 1-1,0-1 0,0 0 0,0 0 0,-1 0 0,1 0 1,0 0-1,1-1 0,0-5 24,1 0 1,-1 1-1,-1-1 0,1 0 0,0-14 1,4-13-67,4 7 53,1 0 0,2 1 0,0 0 0,2 1 0,1 0 0,1 1 0,26-29 0,-19 28 3,0 0 0,2 2 0,0 1 0,2 0-1,55-31 1,-76 49-264,0 1 0,0 0 0,1 0-1,-1 0 1,10-1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0:03.2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125 139 11813,'0'42'1384,"-1"81"-318,0-108-1031,-1 0 0,-1 0 0,0 0 0,-1 0 0,0-1 0,-9 20 0,-9 19-25,18-40-17,0-1 1,-1 1-1,-1-1 0,0-1 1,0 1-1,-1-1 1,-12 15-1,19-26-13,0 0-1,0 0 1,0 0-1,-1 1 1,1-1 0,0 0-1,0 0 1,0 0-1,0 0 1,-1 1-1,1-1 1,0 0-1,0 0 1,0 0 0,-1 0-1,1 0 1,0 0-1,0 0 1,0 1-1,-1-1 1,1 0-1,0 0 1,0 0-1,-1 0 1,1 0 0,0 0-1,0 0 1,-1 0-1,1 0 1,0 0-1,0-1 1,-1 1-1,1 0 1,0 0-1,0 0 1,0 0 0,-1 0-1,1 0 1,0 0-1,0 0 1,0-1-1,-1 1 1,1 0-1,0 0 1,0 0 0,0 0-1,0-1 1,-5-16-384,5-34 267,0 38-11,1-8 155,1 0 0,1 0 0,1 1 0,1-1 0,1 1 1,0 0-1,2 1 0,0-1 0,1 1 0,1 1 0,1 0 0,0 0 0,1 1 0,1 1 0,1 0 0,1 0 0,16-13 0,-12 12 81,1 1 0,1 1 0,0 0 0,1 2 0,1 0 0,0 1 0,0 2 0,1 0 0,1 2-1,0 1 1,0 0 0,0 2 0,45-3 0,-58 7-58,2 0 7,1 1 0,0 0 1,-1 1-1,16 3 0,-26-3-26,0 0 0,0 0 0,0 0 0,-1 1 0,1 0 0,0-1 0,-1 1 0,1 1 0,-1-1 0,0 0 0,0 1 0,0 0-1,0-1 1,0 1 0,0 0 0,-1 1 0,1-1 0,-1 0 0,3 6 0,0 8 40,0-1-1,-1 1 1,-1 0-1,0 0 1,-1 1 0,-1-1-1,-1 1 1,0-1 0,-3 18-1,1 25-12,2-32-17,1-18-18,0 0 0,-1 0-1,0 0 1,-1 1 0,0-1 0,-1 0-1,0 0 1,0 0 0,-1-1-1,0 1 1,-1-1 0,-5 10-1,-1-2-310,-29 39-68,37-53-1,0 0-1,-1 0 0,0-1 1,1 1-1,-1-1 0,0 1 0,0-1 1,0 0-1,0 0 0,-1 0 1,1-1-1,-1 1 0,1-1 0,-6 2 1,-7-3-5837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0:03.5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57 10885,'-15'-11'816,"15"7"-656,0 0 881,23-3-1041,55 3 0,7-4 0,8 1-16,-8 3-672,-8 0-1233,0 0-1633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0:03.9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19 1265,'7'-18'12650,"-6"18"-12639,-1 0-1,1 0 0,-1 1 1,1-1-1,0 0 1,-1 1-1,0-1 0,1 0 1,-1 1-1,1-1 1,-1 1-1,1-1 0,-1 1 1,0-1-1,1 1 1,-1-1-1,0 1 0,0-1 1,1 1-1,-1-1 1,0 1-1,0 0 0,0-1 1,0 1-1,1-1 1,-1 1-1,0 0 1,0-1-1,0 1 0,0-1 1,-1 1-1,1 0 1,0-1-1,0 1 0,0-1 1,0 1-1,-1 0 1,2 59 670,-3 86 484,0-125-1095,0 0 0,-1-1 0,-2 1-1,-12 36 1,12-43-90,0 1-1,1-1 1,-4 26-1,6-7-6561,2-55 3466,0-16-2185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0:04.3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46 9108,'0'-13'422,"-1"12"-327,1 0 0,0 0 0,-1 0 0,1 0 0,0 0 0,0 0 0,0 0 0,-1 0 0,1 0 0,0 0 0,0 0 0,1 0 0,-1 0 0,0 0 0,0 0 0,0 0 0,1 1 0,-1-1 0,0 0 0,1 0 0,-1 0-1,1 0 1,-1 0 0,1 0 0,-1 1 0,1-1 0,0 0 0,-1 0 0,1 1 0,0-1 0,0 1 0,0-1 0,-1 0 0,1 1 0,0-1 0,0 1 0,0 0 0,0-1 0,0 1 0,0 0 0,0 0 0,0-1 0,0 1 0,0 0 0,0 0 0,0 0 0,0 0 0,0 0 0,1 1 0,3-2-45,0 1 1,1 0 0,-1 1 0,0-1-1,0 1 1,0 0 0,0 0 0,0 1 0,0 0-1,0-1 1,0 2 0,0-1 0,-1 0 0,1 1-1,-1 0 1,1 0 0,-1 1 0,0-1 0,-1 1-1,1-1 1,-1 1 0,1 1 0,-1-1-1,0 0 1,-1 1 0,5 8 0,1 4 45,0 0 0,-1 0 1,-1 0-1,-1 1 0,0 0 1,4 36-1,-5-27-68,15 51 1,-19-76-88,1 0-1,-1-1 1,1 1 0,0 0-1,-1-1 1,1 1 0,0-1-1,0 1 1,0-1 0,0 1-1,0-1 1,0 0 0,0 0-1,1 1 1,-1-1 0,0 0-1,1 0 1,-1 0 0,1 0 0,-1-1-1,1 1 1,0 0 0,-1-1-1,1 1 1,2 0 0,-1-1 20,0 0 0,1 0 0,-1-1 0,0 1 0,0-1 0,1 0 0,-1 0 0,0 0 0,0 0 0,0-1 0,0 1 0,4-3 0,8-7 7,0 0 0,-1 0-1,20-23 1,-33 34 22,54-57-4,-22 20 140,2 1-1,1 3 1,1 0-1,75-47 1,-110 78-100,-1 1 1,0 0-1,0 0 1,1 0-1,-1 1 1,1-1-1,-1 0 0,1 0 1,-1 1-1,1-1 1,0 1-1,-1-1 1,1 1-1,0 0 1,-1 0-1,1-1 1,0 1-1,-1 0 1,1 1-1,0-1 0,-1 0 1,1 0-1,0 1 1,-1-1-1,1 1 1,-1-1-1,1 1 1,-1 0-1,1 0 1,-1-1-1,1 1 0,-1 0 1,0 0-1,2 2 1,1 3 23,-1 0 1,0 1 0,-1-1-1,1 0 1,-1 1 0,-1 0-1,2 10 1,3 26 122,-1 0 0,-3 0 0,-4 54-1,0-18-137,2-70-191,-1 1 0,0-1 1,0 0-1,-1 1 1,0-1-1,-1 0 0,0 0 1,-1 0-1,0-1 0,0 1 1,0-1-1,-1 0 1,-1 0-1,1-1 0,-1 0 1,-1 1-1,1-2 0,-1 1 1,0-1-1,-15 10 1,0-5-2708,5-9-2444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0:04.7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164 0 13190,'0'0'998,"0"5"-513,1 32-103,0-18-156,-1 0-1,0 0 1,-1 0 0,-1 0 0,-1 0-1,-1 0 1,-8 27 0,-1-20-99,-1 0 0,-18 23 0,-25 48 95,53-88-215,-1 1 0,2 0 1,-1 0-1,1 0 0,1 0 0,0 1 0,0-1 0,1 14 0,0-22-12,1 1 0,0-1-1,0 1 1,0-1 0,0 1 0,0-1 0,1 1-1,-1-1 1,1 1 0,0-1 0,-1 1 0,1-1-1,0 0 1,1 0 0,-1 1 0,0-1 0,0 0-1,4 3 1,-1-3-14,0 0 1,0 0-1,0-1 0,0 1 1,0-1-1,0 0 1,0-1-1,0 1 0,1-1 1,5 1-1,308 1-1853,-263-3 1375,-25 1 42,-18 0-17,1 1 0,0-1-1,-1-1 1,1-1 0,-1 1 0,1-2 0,-1 0 0,0 0 0,15-7 0,-15-2-4421</inkml:trace>
  <inkml:trace contextRef="#ctx0" brushRef="#br0" timeOffset="1">25 331 10757,'-16'-8'1377,"16"5"-1057,0-1 640,24 4-832,53-4-112,24 0-16,-9 0-16,-22 1-400,-16-5-1505,-23 0-208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0:05.0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4280 532 12854,'-31'-15'768,"31"4"1089,70 7-1841,61 0-16,40-7-16,-1 3-160,-8-7-1025,-46 0-1584,-23-1-5779</inkml:trace>
  <inkml:trace contextRef="#ctx0" brushRef="#br0" timeOffset="1">0 0 14503,'140'23'0,"69"42"0,85 30 368,31 19 240,15 19 401,9 7-945,-9-7-48,-7-11 48,-24-4-64,9-5-321,14 5-79,1 11 352,-8 8 32,-31-11 16,-38-9-16,-55-22-1408,-46-30-225,-47-20-1441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4:35.67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0 179 7619,'200'-133'1041,"-163"102"-139,-37 31-875,1 0-1,-1 0 1,0-1 0,0 1 0,1 0 0,-1 0-1,0-1 1,0 1 0,1 0 0,-1 0-1,0-1 1,0 1 0,0 0 0,0-1-1,1 1 1,-1 0 0,0-1 0,0 1-1,0 0 1,0-1 0,0 1 0,0 0-1,0-1 1,0 1 0,0-1 0,0 1-1,0 0 1,0-1 0,0 1 0,0 0 0,0-1-1,0 1 1,-1 0 0,1-1 0,0 1-1,0 0 1,0 0 0,0-1 0,-1 1-1,0-1 91,0 1-1,-1 0 1,1-1-1,0 1 0,0 0 1,0 0-1,-1 0 1,1 0-1,0 0 0,0 0 1,-1 0-1,1 1 1,0-1-1,0 0 0,0 1 1,-2 0-1,3 26-60,-1 21 134,3 0 1,11 79-1,-7-90-444,-2 0-1,-2 0 1,-3 52 0,-1-24-2669,2-44-180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0:05.5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5309 0 11637,'-2'0'34,"-1"1"-1,0-1 0,0 1 1,1 0-1,-1 0 0,1 0 1,-1 0-1,1 0 1,-1 1-1,1-1 0,0 1 1,-1-1-1,1 1 0,-2 3 1,-32 34 601,17-18-317,-5 2-68,-1-1-1,-1-1 1,-1-1 0,-1-2-1,-37 18 1,-159 65 885,153-71-894,-567 246 1076,-414 172-412,514-234-780,-982 403-1317,1155-467-540,-247 100-3763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7:17.1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301 0 8900,'0'0'430,"0"17"607,0-2-612,1 4-85,-1 0 1,-1-1 0,-1 1-1,0-1 1,-10 37-1,1-23-262,-1 1 1,-1-1-1,-2-1 0,-1-1 0,-1 0 1,-2-1-1,-1-1 0,-25 28 1,-71 59-1552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7:17.9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466 12 8884,'0'-1'60,"0"1"0,1-1 0,-1 1 1,0-1-1,1 1 0,-1-1 0,0 1 0,1 0 0,-1-1 0,1 1 0,-1-1 1,0 1-1,1 0 0,-1-1 0,1 1 0,-1 0 0,1 0 0,0-1 0,-1 1 1,1 0-1,-1 0 0,1 0 0,-1 0 0,1 0 0,-1 0 0,1 0 0,0 0 1,-1 0-1,2 0 0,28 0 123,-17 0 4,1309 0 694,-1317 0-1111,-5-4 1098,1 12-281,1 33-216,-2-25-367,0 0 0,-1 0 0,0-1 0,-5 19 1,-31 43 32,27-60-40,1 0 1,1 1-1,0 0 0,-6 25 1,9-19-1,2 0 1,0 35 0,3-41 6,-1 0 0,-1 1 0,0-1 0,-1 0 0,-1-1 0,-7 21 0,6-25-6,-2 0 0,1-1 0,-1 0 1,-1 0-1,0 0 0,-1-1 0,0 0 0,-1-1 1,0 0-1,0 0 0,-1-1 0,-1-1 0,-15 10 0,9-8-8,0-2-1,-1 0 1,0-1-1,0-1 1,-1 0-1,0-2 1,1 0-1,-38 1 1,-23 0-7,0-5 0,-1-3 1,-105-17-1,-45-19 61,-1 11-1,-256 1 1,740 27-549,-143 0-4179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7:18.6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449 0 8612,'0'0'870,"0"3"-387,1 37-180,0-26-129,0 1 1,-1-1-1,0 1 0,-2-1 0,1 1 1,-2-1-1,0 0 0,0 0 1,-7 16-1,-19 21 69,-2-2 0,-49 61 1,0-2-158,-53 81-174,131-185-37,0-1 1,-1 0-1,1 0 0,-1-1 1,0 1-1,0 0 0,0-1 1,0 0-1,-1 0 0,1 0 1,0 0-1,-1 0 0,0-1 1,-6 3-1,-15-2-2388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7:19.5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302 25 9236,'15'-5'203,"1"0"-1,0 2 0,0-1 0,1 2 1,-1 0-1,1 1 0,24 2 1,9-2 275,429-2 619,-252 5-1076,101-2 1078,-326 83-1063,0-41 14,-2 0 1,-1 0-1,-3 0 1,-12 61-1,10-77-46,-1 0 0,-2-1 0,0 0 0,-2-1 0,-1 0 0,-1-1 0,0 0 0,-2-1-1,-1 0 1,0-1 0,-2-1 0,-22 20 0,-82 60 28,121-99-15,-1 0 0,0 0 1,0 0-1,1-1 0,-1 1 0,0-1 0,0 1 1,0-1-1,0 0 0,0 0 0,0 0 0,0 0 1,0 0-1,1 0 0,-5-1 0,-3 0 202,-243-14 640,16 0-905,-446 11 252,678 4-190,6-2-47,1 1 30,-1-1 0,1 1 0,-1 0-1,1 0 1,0 0 0,-1 0 0,1 0 0,0 1 0,0-1-1,-1 1 1,1-1 0,0 1 0,0 0 0,0 0-1,0 1 1,3 0 0,-4-1 190,-2-2-187,0 0-1,0 1 1,0-1-1,1 1 0,-1-1 1,0 1-1,1-1 1,-1 1-1,1-1 0,-1 1 1,1-1-1,0 1 1,0 0-1,-1-1 0,1 1 1,0 0-1,2-2 1,16-4-2917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7:20.2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318 0 6835,'-8'0'5288,"8"1"-5170,-6 15 1349,-1 31-2585,5-34 1691,-7 33-519,-1-1 0,-3 0-1,-2-1 1,-1 0-1,-3-1 1,-1-1 0,-2-1-1,-2-1 1,-58 73 0,68-95-143,8-13-48,1 0-1,0 1 1,1-1-1,0 1 0,0 0 1,0 1-1,0-1 1,1 1-1,0-1 0,1 1 1,-4 12-1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7:21.2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295 37 10309,'0'-2'24,"0"1"0,0 0 1,0 0-1,0-1 0,1 1 1,-1 0-1,1 0 0,-1 0 1,1-1-1,-1 1 0,1 0 1,0 0-1,-1 0 0,1 0 0,0 0 1,0 0-1,0 0 0,0 1 1,-1-1-1,1 0 0,1 0 1,-1 1-1,0-1 0,0 0 1,0 1-1,0-1 0,0 1 1,0 0-1,1-1 0,-1 1 1,2 0-1,48-4 899,-33 5-799,829-7 748,-458 8-557,-389-1-298,0 0 0,0 0 0,0 0 0,-1-1 1,1 1-1,0 0 0,0 0 0,0 0 0,-1-1 0,1 1 1,0 0-1,-1 0 0,1-1 0,-1 1 0,1 0 0,-1-1 1,1 1-1,-1 0 0,1-1 0,-1 1 0,0-1 0,0 1 1,-5 4-6,1-1 0,-1 0 0,1 1 0,1 0 0,-1 0 0,1 1 1,-1-1-1,2 1 0,-1 0 0,1 0 0,-1 0 0,2 1 0,-1-1 1,1 1-1,0 0 0,0-1 0,1 1 0,0 0 0,-1 10 0,1 3 6,-2-1 0,0 1-1,-1-1 1,-1 0 0,-1 0-1,-1 0 1,0-1-1,-18 31 1,9-18-11,-14 44 1,7-13-5,14-40-3,0 2 0,-6 32-1,13-50 6,0-1-1,0 0 0,0 0 0,-1-1 0,1 1 0,-1 0 1,0-1-1,0 0 0,-1 0 0,1 0 0,-1 0 1,0 0-1,0-1 0,-6 5 0,2-2 28,0-1 0,-1 1 1,0-2-1,0 1 0,0-1 0,-19 5 1,9-6 128,0-2 0,-1 0 0,1-1 0,-22-3 0,11 1-137,-843-9 454,641 12 189,232-13-4770,0-3-1916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7:21.8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249 0 9492,'0'88'3348,"0"131"-2795,-1-209-544,0-1-1,0 0 1,-1 0 0,-1-1 0,1 1-1,-1 0 1,-1-1 0,1 1 0,-2-1-1,1 0 1,-1-1 0,0 1 0,0-1-1,-13 13 1,-9 8-21,-2-2 1,-39 29-1,24-21-271,37-27-73,-4 3-178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7:22.8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415 31 6675,'9'-7'4991,"17"3"-5398,-21 4 804,314-10-107,-121 9-249,167 0-26,25-2-100,-340-1 1964,-50 22-1847,1 2-3,-1 1 0,0-1 0,-2 0 0,0 0 0,-2 0 0,0 0 0,-1-1 1,-1 1-1,-1-1 0,-10 21 0,-9 6-3,17-32-16,0 0-1,1 1 1,1 0 0,1 0 0,0 1-1,1-1 1,-6 30 0,9-28-17,-1 0 1,0 0-1,-2-1 0,0 1 1,0-1-1,-2 0 0,0 0 0,-1-1 1,0 0-1,-2 0 0,1-1 1,-2 0-1,-19 20 0,26-31 5,1 0 0,0 0 0,0 1 0,0-1 0,0 1-1,0-1 1,1 1 0,0 0 0,0 0 0,-3 6-1,5-9 4,0-1 0,-1 1 0,1 0 0,-1-1 0,1 1 0,-1-1 0,0 1 0,1-1-1,-1 1 1,1-1 0,-1 1 0,0-1 0,1 1 0,-1-1 0,0 0 0,0 0-1,1 1 1,-1-1 0,0 0 0,0 0 0,1 0 0,-1 0 0,0 0 0,0 0-1,0 0 1,1 0 0,-2 0 0,-33 0 33,25-1-39,-1393-2 530,1380 1-391,16 0-97,13 2-56,45 0-1472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7:24.0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9 5587,'-6'-1'7932,"16"-2"-6418,18-1-2031,1497 4 706,-1517 0-192,55 0 14,103 12 0,-140-6 500,-26-6-485,0 0-1,0 0 1,0 0 0,0 0-1,0 1 1,0-1 0,0 0 0,-1 0-1,1 0 1,0 0 0,0 0-1,0 0 1,0 0 0,0 0 0,0 0-1,0 0 1,0 0 0,0 1-1,0-1 1,0 0 0,0 0-1,0 0 1,0 0 0,0 0 0,0 0-1,0 0 1,0 0 0,0 1-1,0-1 1,0 0 0,0 0 0,0 0-1,0 0 1,0 0 0,0 0-1,0 0 1,0 0 0,0 1 0,0-1-1,0 0 1,0 0 0,0 0-1,0 0 1,0 0 0,0 0-1,0 0 1,0 0 0,1 0 0,-1 0-1,0 0 1,0 1 0,0-1-1,0 0 1,0 0 0,0 0 0,0 0-1,0 0 1,0 0 0,1 0-1,-1 0 1,0 0 0,0 0 0,-45 4-52,-31-5-2340,-14-2-1212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4:36.33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4 817 9124,'-1'-14'284,"1"12"-204,-1 1-1,1-1 1,-1 0-1,1 0 0,0 0 1,0 0-1,0 0 1,0 0-1,0 0 0,0 0 1,1 0-1,-1 1 1,0-1-1,1 0 1,0 0-1,-1 0 0,1 0 1,0 1-1,0-1 1,0 0-1,0 1 0,0-1 1,0 1-1,1-1 1,-1 1-1,0 0 0,1-1 1,-1 1-1,1 0 1,0 0-1,2-2 0,56-16-23,1 2-1,74-10 0,-135 27-57,1 0-1,0 0 1,0 1 0,0-1 0,0 0 0,-1 0-1,1 1 1,0-1 0,0 1 0,-1-1 0,1 0-1,0 1 1,-1-1 0,1 1 0,0 0 0,-1-1-1,1 1 1,0-1 0,-1 1 0,1 0-1,-1 0 1,0-1 0,1 1 0,-1 0 0,0 0-1,1-1 1,-1 1 0,0 0 0,0 0 0,1 0-1,-1 0 1,0-1 0,0 1 0,0 0 0,0 0-1,0 0 1,-1 1 0,1 45 30,-1-32-20,1 80 5,1-94-14,0 1-1,0-1 0,0 0 0,0 0 1,0 0-1,0 0 0,0-1 1,0 1-1,0 0 0,1 0 1,-1-1-1,0 1 0,0 0 1,1-1-1,-1 1 0,0-1 1,1 0-1,-1 1 0,1-1 1,-1 0-1,0 0 0,1 0 0,-1 0 1,1 0-1,-1 0 0,2-1 1,50-3-378,-45 1 249,-1 1 0,0-2 0,0 1 0,0-1 0,0 0 0,0 0 0,-1 0 0,1-1 0,-1 0 0,-1-1 1,1 1-1,-1-1 0,0 0 0,7-10 0,-1-2 162,-1 0-1,0-1 1,-1 0 0,9-28 0,-11 31 685,1-18 1474,0 38-1858,0 9-453,6 38 141,-13-42-73,1 1 0,1-1 0,0 0 0,0 0 0,1-1 0,5 10 0,-7-15-41,0 0 0,0 0 0,1 0 0,0-1-1,-1 1 1,1-1 0,0 0 0,0 1 0,0-1 0,1-1-1,-1 1 1,0 0 0,1-1 0,-1 0 0,1 0-1,-1 0 1,1 0 0,-1 0 0,1-1 0,4 0 0,10 2 3,0 0 1,0-2 0,0 0-1,0-2 1,0 1 0,0-2 0,0-1-1,-1 0 1,0-1 0,0-1 0,0 0-1,28-16 1,-38 18 70,92-57-238,-91 55 315,0 0 0,0 0 0,-1-1 0,0 0 0,0-1 0,0 0 0,-1 0 0,0 0 0,8-11 2130,-13 19-2146,0 17 723,-2 39-1190,0-25 514,1-30-97,0 0-1,0 0 0,1 0 0,-1 0 0,0 0 0,0-1 1,0 1-1,1 0 0,-1 0 0,0 0 0,1 0 0,-1-1 0,1 1 1,-1 0-1,1-1 0,-1 1 0,1 0 0,-1-1 0,1 1 1,0 0-1,-1-1 0,1 1 0,0-1 0,0 1 0,-1-1 1,1 0-1,0 1 0,0-1 0,0 0 0,0 1 0,32 2-252,-22-3 135,34 3-302,0-3 0,0-1-1,88-16 1,-111 13 387,-1-2-1,0 0 1,0-2-1,-1 0 1,0-1-1,0-1 1,-1-1-1,0-1 1,-1 0-1,23-21 1,-38 31 127,-1 0 0,0-1 0,0 1 0,0 0 0,0-1 0,0 1 0,0-1 1,-1 1-1,1-1 0,-1 0 0,0 0 0,0 1 0,0-1 0,0 0 0,0 0 0,-1 0 0,1 0 1,-1 0-1,0 0 0,0 0 0,-1-6 0,1 9-62,0-1 0,0 1-1,0-1 1,0 1 0,0 0 0,0-1 0,0 1-1,0-1 1,0 1 0,0 0 0,0-1 0,0 1-1,-1-1 1,1 1 0,0 0 0,0-1 0,0 1-1,-1 0 1,1-1 0,0 1 0,0 0 0,-1 0-1,1-1 1,0 1 0,-1 0 0,1 0 0,0-1-1,-1 1 1,1 0 0,-1 0 0,1 0 0,0 0-1,-1-1 1,1 1 0,0 0 0,-1 0 0,0 0-1,-26-4 217,0 2 0,-1 1 0,-43 3 0,44-1-138,18-1-84,1 0-1,-1 1 0,1 1 1,-1-1-1,1 1 1,0 1-1,0-1 1,0 2-1,0-1 1,-7 5-1,11-6-15,1 1 0,0-1 0,-1 1 0,1-1 1,1 1-1,-1 0 0,0 0 0,1 1 0,-1-1 0,1 0 0,0 1 0,0 0 0,0-1 0,1 1 0,0 0 1,-1 0-1,1 0 0,0 0 0,1 0 0,-1 0 0,1 0 0,0 5 0,0-8-10,0 0-1,0 0 1,0 0-1,0 0 1,1 0-1,-1 1 0,0-1 1,1 0-1,-1 0 1,1 0-1,-1 0 1,1 0-1,0 0 1,-1 0-1,1-1 1,0 1-1,0 0 0,-1 0 1,1 0-1,0-1 1,0 1-1,0 0 1,0-1-1,0 1 1,0-1-1,0 1 0,0-1 1,2 1-1,3 0-15,0 0-1,-1 0 0,1 0 0,0 0 1,0-1-1,8-1 0,3-1-32,-1 0-1,0-1 0,0 0 0,20-9 1,-19 4 37,-1-1 0,1-1 0,-2 0 0,1-1 0,-2-1 0,1 0 0,-2-1 0,1-1 0,-2 0 0,17-24 0,-10 11 22,-2-1-1,-1 0 1,-2-1-1,0-1 0,12-40 1,-14 23 206,-2 0 0,5-67 1,-11 48 3816,-8 120-4008,-3 0 0,-2 0 0,-23 77 1,-8 40 6,23-70-27,-56 249-2622,23-202-154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7:24.7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806 33 7619,'0'0'2191,"0"0"-2056,0-1 0,0 1 0,1-1 0,-1 1 0,0-1 0,0 0 0,0 1 0,0-1 0,0 1 0,0-1 0,0 1 0,0-1 0,0 0 0,-1 1 0,1-1 0,0 1 0,0-1 0,0 1 0,-1-1 0,1 1 0,0-1 0,-1 1 0,1-1 0,0 1 0,-1-1 0,1 1 0,-1-1 0,-8-2-19,-1 0-1,0 0 0,1 1 0,-1 0 1,0 0-1,0 1 0,0 1 1,0 0-1,-15 1 0,-8 0-14,8-2-19,-49-2 129,1 4-1,-88 12 0,140-10-186,1 0-1,0 2 1,1 0-1,-1 2 1,1 0 0,0 1-1,0 0 1,1 2-1,1 0 1,-1 1-1,2 1 1,-28 25-1,39-31-23,0-1 1,0 1-1,1 0 0,0 0 0,0 0 0,1 0 1,0 1-1,0-1 0,0 1 0,1 0 0,-3 10 0,2 2-19,1 1 0,1 35-1,1-52 18,0 0-6,0 0 1,0 0-1,1 0 1,-1 0-1,1 0 1,0 0-1,-1 0 1,1-1-1,1 1 1,-1 0-1,0-1 1,1 1-1,-1 0 1,1-1-1,0 0 1,0 1-1,4 3 1,-2-3-21,1 1 0,0-1 1,0 0-1,0 0 0,0-1 0,0 0 0,0 0 1,11 3-1,8-1-191,-1 0 1,1-2-1,37-1 1,-54-1 148,5 0-45,11 1-126,0 0 0,0-2 0,-1-1 0,1-1 0,-1 0 0,1-2-1,35-12 1,-34 4-13,-20 10 259,1 0 1,-1 0 0,1 1 0,0 0-1,0 0 1,0 0 0,1 0-1,-1 1 1,7-1 0,-5 18 343,-4 23-243,-1 1 0,-4 46 0,0-10-61,1-67-44,0-1 0,-1 0 0,1 0 0,-2 0 1,1 0-1,-1 0 0,0-1 0,-1 1 0,0-1 0,0 0 0,-1 0 0,0 0 0,0 0 0,0-1 0,-1 0 0,-7 7 0,5-5-3,-2 8-1246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7:25.5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10309,'23'0'403,"-1"0"1,0 2-1,1 0 1,-1 1 0,0 1-1,29 10 1,-45-12-405,-1 1-1,1-1 1,-1 1 0,1 0-1,-1 1 1,0-1 0,-1 1-1,1 0 1,0 0 0,-1 0-1,0 1 1,0 0 0,0 0-1,-1 0 1,0 0 0,0 0-1,0 1 1,0-1 0,-1 1-1,0 0 1,0-1 0,-1 1-1,1 0 1,-1 0 0,0 0-1,-1 0 1,0 12 0,0 0-31,1-13 37,-1 1 0,0-1 0,0 0 0,-1 0-1,1 1 1,-1-1 0,0 0 0,-3 6 0,3-9-32,0 0-1,0-1 1,0 1 0,-1-1-1,1 1 1,-1-1 0,1 0-1,-1 0 1,0 0 0,0 0-1,1 0 1,-1 0-1,0 0 1,0 0 0,0 0-1,0-1 1,0 1 0,0-1-1,0 0 1,0 0 0,0 1-1,0-1 1,0 0-1,0-1 1,-2 1 0,3-1 0,0 1 0,0-1 1,1 0-1,-1 1 0,0-1 1,0 0-1,1 0 0,-1 1 1,0-1-1,1 0 1,-1 0-1,1 0 0,-1 0 1,1 0-1,0 0 0,-1 0 1,1 0-1,0 0 0,0 0 1,-1 0-1,1 0 0,0 0 1,0 0-1,0 0 0,0 0 1,0 0-1,1 0 1,-1 0-1,0 0 0,0 0 1,1 0-1,0-1 0,-1-6-128,0 6 134,0-8-88,0 0 0,0-1-1,1 1 1,1 0 0,2-10 0,-3 17 117,0-1 0,1 1 1,-1 0-1,1 0 0,0 0 0,0 0 0,0 1 0,0-1 1,0 0-1,1 1 0,-1 0 0,1-1 0,0 1 0,-1 0 1,1 0-1,0 0 0,0 1 0,5-3 0,3 0 133,-1 0-1,1 1 0,0 0 1,0 1-1,1 0 1,-1 1-1,21-1 0,-31 3-136,1-1 0,0 1 0,-1-1 0,1 1-1,-1 0 1,1-1 0,-1 1 0,1 0-1,-1 0 1,1 0 0,-1 0 0,0 0-1,1 1 1,-1-1 0,0 0 0,0 0 0,0 1-1,0-1 1,0 1 0,0-1 0,-1 1-1,1-1 1,1 4 0,15 48 211,-11-33-64,9 14-98,-14-33-57,-1-1-1,0 1 1,1 0 0,-1-1-1,1 1 1,-1 0-1,1-1 1,-1 1 0,1-1-1,0 1 1,-1-1 0,1 1-1,0-1 1,-1 1 0,1-1-1,0 0 1,0 1-1,-1-1 1,1 0 0,0 0-1,0 1 1,0-1 0,-1 0-1,1 0 1,0 0 0,0 0-1,0 0 1,-1 0-1,1 0 1,0-1 0,0 1-1,0 0 1,-1 0 0,1-1-1,0 1 1,0 0 0,-1-1-1,1 1 1,0 0-1,-1-1 1,1 1 0,0-1-1,0-1 1,2-5-16,-1 0-1,-1 0 1,1 0 0,-1-1 0,0 1-1,-1 0 1,0-1 0,0 1-1,-1-10 1,0-10-68,0 26 95,1-1 0,-1 0 1,0 1-1,1-1 0,-1 0 0,0 1 0,0-1 0,0 1 0,-1-1 0,1 1 1,0 0-1,-1-1 0,1 1 0,0 0 0,-1 0 0,1 0 0,-1 0 0,0 0 1,1 0-1,-1 1 0,0-1 0,1 0 0,-1 1 0,0 0 0,0-1 0,0 1 1,1 0-1,-4 0 0,-30-4 1518,67 8-1645,45 11 0,-46-8-291,0-1 0,59 3 0,-83-8 356,0-1 1,0 1-1,0 1 1,0-1 0,-1 1-1,1 0 1,0 1-1,-1-1 1,9 6-1,19 7 72,-13-9-3,0-2 0,0 0 0,0-1 0,0-2 0,1 0 1,31-3-1,-9 2-55,-31-1-37,-1-1-1,0 0 1,0-1-1,-1 0 1,1 0-1,-1-2 1,1 1-1,-1-1 0,-1-1 1,1 0-1,-1 0 1,0-1-1,0-1 1,-1 0-1,0 0 1,0 0-1,14-19 0,-71 81 3042,21-24-2869,1 1 1,-33 52 0,16-3 60,-44 118 0,55-119-227,-76 137 0,98-196-306,-6 8 665,18-86-11927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7:25.8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71 231 1297,'23'-27'1882,"1"1"0,2 1 0,0 1 0,41-27 0,-51 40-1539,0 2-1,0 0 1,1 1 0,0 1-1,1 0 1,0 2 0,0 0-1,0 0 1,0 2-1,22-1 1,-30 3-241,42-2 48,-50 3-150,-1 0 0,1 0 0,0 0 0,-1 0 0,1 0 0,-1 1 0,1-1 0,0 0-1,-1 1 1,1-1 0,-1 1 0,1 0 0,-1-1 0,1 1 0,-1 0 0,1 0 0,-1 0 0,0 0 0,1 0 0,-1 0 0,0 0 0,0 1 0,0-1 0,1 2 0,0 2-1,-1 0-1,0 1 1,0-1 0,0 0 0,-1 0 0,0 1 0,0-1 0,0 0-1,0 1 1,-1-1 0,0 0 0,0 0 0,0 1 0,-1-1 0,0 0-1,0 0 1,0-1 0,-1 1 0,1 0 0,-1-1 0,0 1 0,-1-1-1,1 0 1,-1 0 0,1 0 0,-1-1 0,0 1 0,-7 3 0,-10 7 6,-1-1 0,-1-1 0,1-1 1,-41 13-1,58-21-4,-35 12-182,0-1 0,-1-2 0,0-2 1,-1-2-1,-74 6 0,110-14-75,6 0 182,0 0-1,-1 1 0,1-1 1,-1 0-1,1 0 1,-1 0-1,1 0 0,-1 0 1,1 0-1,-1 0 0,1 0 1,0 0-1,-1 0 1,1 0-1,-1 0 0,1 0 1,-1 0-1,1 0 0,-1 0 1,1-1-1,-1 1 1,1 0-1,0 0 0,-1-1 1,1 1-1,-1 0 0,1 0 1,0-1-1,-1 1 1,1 0-1,0-1 0,0 1 1,-1-1-1,1 1 0,0 0 1,0-1-1,-1 1 1,1-1-1,0 1 0,0-1 1,0 1-1,0-1 0,0 1 1,0 0-1,-1-1 1,1 1-1,0-1 0,1 1 1,-1-1-1,0 1 0,0-1 1,0 1-1,0-1 1,0 1-1,0-1 0,0 1 1,1 0-1,-1-1 0,0 0 1,7-32-7132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7:26.2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442 0 13222,'0'0'736,"-8"8"-592,-15 37 577,-8 12-417,0 4 256,0 7-336,8-3-32,-8 7 113,-8-3-305,-23-5-209,-23-7-2272,8-11-10965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7:27.0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694 0 11189,'1'65'-55,"1"-29"211,-2 1-1,-1-1 0,-2 1 1,-1-1-1,-2 1 0,-14 44 1,-6-14-26,-3-2 0,-3 0 0,-2-2 0,-52 69 0,-1-15-143,-106 108 0,95-130-427,37-38-1390,44-38-1167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7:27.7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 11221,'119'-8'798,"182"9"-1,-254 0-788,563 36 425,336-2-383,-880-31-142,-1 2 0,1 4 0,-2 3-1,0 2 1,69 27 0,-66-20-496,1-3 0,76 12 0,-143-31 625,0 0 0,1 0 0,-1 0 0,0 1-1,0-1 1,1 0 0,-1 1 0,0-1-1,0 1 1,0-1 0,0 1 0,0 0 0,0 0-1,0-1 1,0 1 0,0 0 0,0 0 0,0 0-1,0 0 1,0 0 0,-1 0 0,1 0-1,0 0 1,-1 0 0,1 0 0,-1 1 0,1-1-1,-1 0 1,0 0 0,0 0 0,1 1 0,-1-1-1,0 0 1,0 1 0,0-1 0,0 0-1,0 0 1,0 1 0,-1-1 0,1 0 0,0 0-1,-1 0 1,1 1 0,-1-1 0,1 0 0,-1 0-1,1 0 1,-2 2 0,-6 8 94,0 0 1,0 0 0,-14 13-1,-13 17 48,6 3-16,2 2 1,3 0-1,-32 84 1,-19 37-31,-162 211 58,226-363-186,-1-1 0,0 0 0,-1-1 0,0 0-1,-1-1 1,-1-1 0,0 0 0,0-1 0,-1-1 0,0 0 0,-1-1 0,1-1 0,-2-1 0,1 0-1,-1-1 1,0-1 0,0 0 0,-20 0 0,-83 6 329,-141-6 0,155-5-237,-22-3-60,-147-24 0,7-15-2882,191 30 888,-103-17-8060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7:28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0 4034,'-8'0'1761,"16"0"-1761,23 0 160,16 0-16,-1 0-144,0 0 0,-15 0-769,0 0-767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7:34.4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46 8740,'-9'-4'108,"6"3"-16,1 0 0,-1 0 0,1 0 0,-1 0 0,1 0 1,-1 0-1,1-1 0,-1 1 0,1-1 0,0 0 0,0 0 0,0 0 0,0 0 0,0 0 0,1 0 0,-1 0 0,0 0 0,1-1 0,0 1 0,-3-7 2252,7 26-1648,7 11-555,1 1-1,1-2 1,2 1-1,0-2 1,2 0-1,23 29 1,-14-19 201,32 43-122,3-3 0,4-3 0,2-2 0,4-4 0,3-3 0,2-3 0,147 91 0,193 76-17,17-28-177,-12-6 28,-174-59-18,-219-118-32,-2 2 0,0 0-1,-1 2 1,-1 0 0,-1 2-1,31 40 1,-50-59-160,0 1 0,0-1 0,-1 1 0,1-1 0,-1 1 0,0 0 0,0 0 0,0 0 0,-1 0 0,0 0 0,0 0 0,1 9 0,-2-16 27,0 0 1,-1 0-1,1 0 0,0 0 0,-1 0 0,1 0 1,-1 1-1,0-1 0,0 0 0,1 0 0,-1 1 0,0-1 1,-3-2-1,-47-51-2187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7:34.9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1018 10997,'-7'-5'2922,"7"5"-2728,0-1 1,-1 1 0,1-1 0,0 1-1,0-1 1,-1 1 0,1-1 0,0 1 0,0-1-1,0 1 1,0-1 0,7-14 1103,29-9-1188,44-8 105,2 4 0,114-23-1,-123 33-154,1594-350 786,-1017 239-688,614-131 242,-1001 195-144,-228 53-157,-30 8-123,-5 14-1037,1-6 662,-1-1 0,0 1 0,0 0 0,-1-1 1,1 1-1,-1 0 0,0-1 0,-1 5 0,-17 12-3208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7:41.0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32 144 3602,'1'-3'250,"0"0"-1,0 0 1,0 0 0,0 0 0,0 0 0,0 0 0,1 0 0,-1 0 0,1 1 0,0-1-1,0 1 1,0-1 0,0 1 0,0 0 0,1 0 0,-1 0 0,1 0 0,-1 0 0,4-1-1,59-33 3405,-54 30-2586,-11 6-1019,0 0 1,1 0-1,-1 0 1,0 0-1,1 0 1,-1 0 0,0 0-1,0 0 1,1 0-1,-1 0 1,0 1-1,1-1 1,-1 0-1,0 0 1,0 0-1,1 0 1,-1 0-1,0 0 1,0 1 0,1-1-1,-1 0 1,0 0-1,0 0 1,0 1-1,1-1 1,-1 0-1,0 0 1,0 0-1,0 1 1,0-1-1,0 0 1,1 0 0,-1 1-1,0-1 1,0 0-1,0 1 1,0-1-1,0 0 1,0 0-1,0 1 1,0-1-1,0 0 1,0 1-1,2 25 267,-7 25-552,-4-22 239,-2 0 0,-1-2-1,-1 1 1,-19 29-1,14-26-63,2 1 0,-19 49 0,34-80-8,1 1 1,-1 0 0,0-1 0,1 1 0,-1 0-1,1 0 1,0-1 0,0 1 0,-1 0-1,1 0 1,0 0 0,0 0 0,1-1-1,0 5 1,-1-6 19,1 0 1,-1 0-1,1 0 0,-1 0 0,1 0 1,-1 0-1,1 0 0,-1 0 0,1 0 1,-1 0-1,1 0 0,0 0 0,-1 0 1,1 0-1,-1 0 0,1-1 0,-1 1 1,1 0-1,-1 0 0,1-1 0,-1 1 1,1 0-1,-1-1 0,0 1 0,1 0 1,-1-1-1,0 1 0,1-1 0,0 0 1,36-41-756,-24 19 746,0-1-1,-2 0 1,-1-1-1,-1 0 1,-1 0-1,-2-1 0,6-38 1,-6 29 114,2 0-1,2 1 1,17-44 0,-27 77-39,1 0 1,-1 1-1,1-1 1,-1 0-1,1 0 0,-1 1 1,1-1-1,-1 0 1,1 1-1,0-1 1,-1 1-1,1-1 1,0 0-1,0 1 0,-1 0 1,1-1-1,0 1 1,0-1-1,0 1 1,0 0-1,-1 0 1,1-1-1,0 1 0,0 0 1,0 0-1,0 0 1,0 0-1,0 0 1,-1 0-1,1 0 1,0 0-1,0 1 0,0-1 1,0 0-1,0 0 1,0 1-1,-1-1 1,1 1-1,0-1 1,0 0-1,-1 1 0,1 0 1,0-1-1,-1 1 1,1-1-1,0 1 1,-1 0-1,1 0 1,37 40-199,-32-33 278,33 37-6,-2 1-1,-2 2 1,42 77 0,-73-116-225,-1-1 0,0 1 1,0 0-1,-1 0 0,-1 1 1,1-1-1,-1 0 0,-1 1 1,-1 13-1,-2-11-3038,-17-11-3247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4:36.72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0 711 12806,'557'-93'1946,"5"40"-482,-220 23-1313,2722-310 711,-2717 288-835,-227 33 0,139-42-1,-237 55-15,-11 3 4,0 0 1,1 0-1,-1-1 1,-1-1-1,1 0 0,-1 0 1,1-1-1,13-11 1,-21 12-46,-10 5-634,-33 0-1884,-37 3-1824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7:41.3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10549,'0'0'0,"38"0"-929,55 0 401,-15 0-2833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7:41.7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249 35 10485,'0'-34'1822,"-2"34"-1417,-13 0-388,-1 2 0,1 0 0,0 0 0,1 1-1,-1 1 1,1 1 0,-1 0 0,1 1-1,1 0 1,-1 1 0,1 1 0,0 0-1,-12 10 1,22-14-20,-1 0 0,1 0 0,0 1 0,0-1 0,0 1 0,0-1 0,1 1 0,0 0 0,0 0 0,0 0 0,0 0 0,1 1 0,0-1 0,0 0 0,1 1-1,-1-1 1,1 0 0,0 1 0,2 8 0,-2-6-10,0-7-1,0 0 1,0 0-1,0 0 1,1 0 0,-1 0-1,0-1 1,1 1 0,-1 0-1,1 0 1,-1 0-1,1 0 1,-1 0 0,1-1-1,-1 1 1,1 0 0,0-1-1,0 1 1,-1 0-1,1-1 1,0 1 0,0-1-1,0 1 1,0-1 0,-1 1-1,1-1 1,0 0-1,0 1 1,0-1 0,0 0-1,0 0 1,0 0 0,1 0-1,37 2-306,-31-3 233,2 2 36,-1-2 0,0 1 1,0-1-1,1-1 0,-1 1 0,0-2 0,0 1 0,0-1 0,-1 0 0,1-1 1,-1 0-1,0-1 0,0 1 0,13-11 0,-19 13 1097,-2 10-974,1 23-28,0-5-24,-1 1 0,-1 0 0,-2-1 0,0 1 0,-2-1 0,-8 29 0,3-27-27,5-11-15,-1 0 0,-1-1 0,-1 0 0,0 0 0,-15 22 0,28-45-505,4-4 285,0 1 0,0 0 0,1 0 1,18-13-1,414-294 319,-432 310 125,-6 6-83,-1-1 0,1-1 0,-1 1 0,1 0 0,-1-1 0,0 0 0,0 0-1,0 0 1,0 0 0,-1 0 0,1 0 0,-1-1 0,0 1 0,0-1 0,2-6 894,-9 10-985,0 1 0,0-1 0,-1 1 0,1 0 1,0 0-1,0 1 0,0-1 0,1 1 0,-1 0 1,0 1-1,1-1 0,-1 1 0,1 0 0,0 0 1,0 0-1,0 0 0,0 1 0,0 0 0,1 0 1,0 0-1,0 0 0,0 0 0,0 1 1,1-1-1,-1 1 0,-1 5 0,0 1-50,0 1-1,1-1 1,0 1-1,1-1 1,0 1 0,1 0-1,0 0 1,1-1-1,0 1 1,3 16 0,-2-25-44,-1 0 0,1 1 0,0-1 0,0 0 1,0 0-1,1-1 0,-1 1 0,1 0 1,-1 0-1,1-1 0,0 1 0,0-1 1,0 1-1,0-1 0,1 0 0,-1 0 1,0 0-1,1 0 0,4 3 0,3-1-386,0 0 1,0 0-1,0 0 0,15 2 0,-19-5 163,99 17-6844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7:42.1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124 236 11941,'0'0'145,"0"38"-145,0 15 336,0 8-256,0-12-80,0-7 64,0-12-64,0-7-400,0-15-1489</inkml:trace>
  <inkml:trace contextRef="#ctx0" brushRef="#br0" timeOffset="1">124 236 10325,'-123'-236'0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7:42.5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 11685,'-15'222'1038,"15"-223"-1119,0-59-535,0 54 601,1-1 0,0 0 0,0 0 0,0 1 1,1-1-1,0 1 0,0-1 0,1 1 0,-1 0 1,1 0-1,5-7 0,-3 8 8,0 0-1,1-1 1,0 2-1,0-1 1,0 1-1,1 0 1,-1 0 0,1 1-1,0-1 1,0 2-1,0-1 1,0 1-1,13-2 1,4 0 0,2 2 1,41 1-1,-44 1 16,-17 0-1,-1 0 0,1 0 0,-1 1 0,0-1 0,1 1 0,-1 1 0,0-1 0,1 1 0,-1 0-1,0 0 1,0 0 0,-1 1 0,1 0 0,0 0 0,-1 0 0,0 0 0,5 5 0,-5-3-73,0 0 0,0 1-1,0 0 1,-1-1 0,0 1 0,0 1 0,0-1 0,-1 0 0,0 1-1,0-1 1,-1 1 0,2 13 0,-2 11-2112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7:42.9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559 16 12470,'-2'-2'44,"0"0"0,-1 1-1,1-1 1,0 1 0,-1 0 0,0 0 0,1 0 0,-1 0 0,1 0 0,-1 0 0,0 1 0,0-1 0,1 1-1,-1 0 1,0 0 0,0 0 0,-3 1 0,-55 4 505,37 1-462,1 0-1,0 2 1,0 1 0,1 1-1,0 1 1,0 0 0,-30 23-1,21-14 123,1-2-37,2 1 1,-45 38-1,66-51-163,1 0-1,0 1 0,0-1 1,0 2-1,1-1 0,0 0 1,0 1-1,1 0 0,0 0 1,0 1-1,1-1 0,0 1 1,0-1-1,1 1 0,-1 9 1,2-13-9,1 0 1,-1 0-1,1-1 1,0 1-1,0 0 1,0 0-1,1 0 1,0-1-1,0 1 1,0 0-1,0-1 1,3 6-1,-2-8-6,0 0 0,1 0-1,-1 1 1,1-1 0,0-1 0,0 1 0,0 0-1,0-1 1,0 1 0,0-1 0,0 0-1,0 0 1,0 0 0,0-1 0,1 1-1,-1-1 1,0 0 0,4 0 0,33 5-334,-1-3 1,1-1 0,0-1 0,0-3-1,60-11 1,-82 10 179,1 0 0,-1-2 0,0 0 0,0 0 0,-1-2 0,0 0-1,0-1 1,-1-1 0,0-1 0,-1 0 0,0-1 0,-1 0 0,22-26 0,-32 33 165,0-1 0,0-1 0,-1 1 1,0-1-1,0 1 0,-1-1 0,0 0 0,0 0 0,-1 0 0,1 0 1,-2 0-1,1 0 0,-1 0 0,0 0 0,-1-9 0,1 2 132,0 13-113,0-1 0,-1 1 0,1 0 0,0-1 0,-1 1 0,1 0 0,-1 0 0,1 0 0,-1-1 0,0 1 0,0 0 0,1 0 0,-1 0 0,0 0 0,0 0 0,0 0 0,0 0 0,0 0 0,0 1 0,0-1 0,0 0 0,-1 0 0,1 1 0,0-1 0,0 1 0,-1-1 0,1 1 0,0 0 0,0 0 0,-1-1 0,1 1 0,-2 0 0,-53-2 154,41 3-137,-3-2-13,0 2 0,-1 0 1,1 1-1,0 0 0,-30 10 0,42-10-22,1 0 0,-1 0-1,1 1 1,0 0-1,0 0 1,0 0 0,0 1-1,1 0 1,-1 0 0,1 0-1,0 0 1,0 1-1,1-1 1,-1 1 0,1 0-1,0 0 1,0 0 0,1 1-1,-1-1 1,1 1-1,0-1 1,-1 7 0,0 10 12,0 1 1,1-1 0,1 33-1,1-38-18,1-13 0,0 0-1,0 0 1,0 0-1,1 0 0,-1-1 1,1 1-1,0 0 1,0-1-1,0 1 0,0-1 1,1 0-1,-1 0 1,1 0-1,0 0 0,0 0 1,0-1-1,0 1 1,0-1-1,1 0 0,-1 0 1,1 0-1,0 0 1,4 1-1,17 8 3,2 0 0,33 8 0,-35-12-28,93 27-89,-109-32-642,1-1 0,0-1 1,0 1-1,0-2 0,17-2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7:43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1 426 4114,'8'-1'10997,"-9"8"-11162,1 55 413,24-61-1300,-18-1 917,0 0 0,1-1-1,-1 0 1,0 0-1,0 0 1,0-1-1,0 0 1,0 0-1,0-1 1,9-4-1,-3-1 32,-1 0 0,0-1-1,17-17 1,-12 6 3276,-23 122-3668,7-102 476,0 0 1,0 0-1,0 1 0,0-1 1,0 0-1,0 1 0,0-1 1,0 0-1,0 0 1,0 1-1,0-1 0,0 0 1,0 0-1,1 1 0,-1-1 1,0 0-1,0 0 1,0 1-1,0-1 0,1 0 1,-1 0-1,0 0 0,0 0 1,0 1-1,1-1 0,-1 0 1,0 0-1,0 0 1,1 0-1,-1 0 0,0 0 1,0 1-1,1-1 0,-1 0 1,0 0-1,1 0 1,-1 0-1,0 0 0,0 0 1,1 0-1,-1 0 0,35 2-1580,64-2-1,-40-1-232,-49 1 1411,0 0-1,1-1 1,-1 0-1,0-1 1,1 0-1,-1-1 1,0 0-1,-1 0 1,1-1-1,-1 0 1,1-1-1,-1 0 1,15-12-1,-23 17 578,0-1 0,0 0 0,0 0 0,-1 1 0,1-1-1,0 0 1,-1 0 0,1 0 0,0 0 0,-1 0-1,1 0 1,-1 0 0,0 0 0,1 0 0,-1 0-1,0 0 1,1-2 0,-11-6 2960,-30 6-497,34 3-3273,-6 0 708,1 1 0,-1 0 0,0 0-1,1 1 1,-1 1 0,-17 5 0,26-6-51,0-1 1,0 0-1,0 1 0,0-1 1,0 1-1,0 0 1,0 0-1,1 0 1,-1 0-1,1 1 0,-1-1 1,1 1-1,0-1 1,0 1-1,0 0 1,0 0-1,0 0 0,1 0 1,0 0-1,-1 0 1,1 0-1,0 1 1,0-1-1,1 0 0,-1 1 1,0 6-1,2-9-39,-1 0 1,1 0-1,-1 1 0,1-1 0,0 0 0,-1 0 0,1 0 0,0 0 1,0 0-1,0 0 0,0 0 0,0 0 0,0 0 0,0 0 0,0-1 1,0 1-1,0 0 0,0-1 0,0 1 0,1-1 0,-1 1 0,0-1 1,1 1-1,-1-1 0,0 0 0,0 0 0,1 0 0,-1 1 0,0-1 1,1-1-1,1 1 0,61-1-997,-45 0 499,-10 0 458,0 0-1,0 0 1,-1-1-1,1 0 1,0-1-1,-1 0 1,1 0-1,-1 0 1,0-1 0,0-1-1,-1 1 1,1-1-1,-1-1 1,0 1-1,0-1 1,-1 0-1,0-1 1,0 0-1,0 0 1,8-14-1,-5 7 312,-2-1 0,0 0 0,-1 0-1,0 0 1,-1-1 0,-1 0 0,0 0-1,-1 0 1,-1 0 0,0-28 0,-1 8 285,0 19-211,-1 0-1,0 0 1,-1 0-1,-1 0 0,-1 0 1,-6-22-1,8 35-206,-1 0 0,0 0 0,-1 0 0,1 0 0,-1 0 0,1 1 0,-1-1 0,0 1 0,-1 0 0,1 0 0,0 0 0,-1 0 0,0 0 0,0 1 0,1-1 0,-2 1 0,1 0 0,0 0 0,0 1 0,0-1 0,-1 1 0,1 0 0,-1 0 0,1 1 0,-1-1 0,1 1 0,-1 0 0,-7 1 0,9-1-81,0 0-1,0 1 1,-1-1 0,1 1 0,0-1 0,0 1 0,0 0 0,0 0 0,0 1 0,0-1-1,1 0 1,-1 1 0,0 0 0,1 0 0,-1 0 0,-3 4 0,1-1-9,1 0 0,0 0 0,0 1 0,1 0 0,0 0 0,0 0 0,-4 10 0,0 9 8,1 0 1,0 0-1,-1 33 1,0 40-121,8 109 1,1-76-2516,-2-45-3054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7:44.9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697 21 11701,'-1'-2'4,"-1"0"0,1 1-1,0-1 1,-1 1-1,0 0 1,1-1-1,-1 1 1,0 0 0,1 0-1,-1 0 1,0 0-1,0 0 1,0 0 0,0 1-1,0-1 1,0 1-1,0-1 1,0 1-1,0 0 1,0 0 0,0 0-1,0 0 1,0 0-1,0 0 1,-3 1 0,-7-1 126,-10-1-27,0 1 0,0 2 0,0 0 0,0 1 0,0 1-1,0 0 1,1 2 0,0 1 0,0 1 0,0 0-1,1 2 1,-34 21 0,49-27-83,-39 21 160,1 3 0,2 1 0,-41 38 1,72-58-163,1 0 0,-1 1 0,1 1 0,1-1 0,0 1 0,1 1 0,0 0 0,1 0 1,0 0-1,0 0 0,2 1 0,-1 0 0,2 0 0,0 0 0,0 1 0,-1 25 1,5-37-28,-1 1 0,0-1 0,1 1 1,0-1-1,0 1 0,-1-1 1,1 1-1,1-1 0,-1 0 0,0 1 1,0-1-1,1 0 0,0 0 1,-1 0-1,1 0 0,0 0 1,0-1-1,0 1 0,0 0 0,0-1 1,0 0-1,0 1 0,1-1 1,-1 0-1,0 0 0,1 0 0,-1 0 1,1-1-1,-1 1 0,4 0 1,13 2-108,-1 0 0,1-1 0,23-1 1,-22-1-4,22 2-183,4 1-183,0-2-1,0-2 1,63-10 0,-99 9 368,-1-1-1,1-1 1,-1 1 0,0-2-1,0 1 1,0-1 0,-1 0-1,1-1 1,12-11 0,0-3 178,-1-1 0,18-23 0,-37 42-45,-1 1-1,1-1 1,0 1 0,0-1-1,0 1 1,1 0 0,-1 0-1,0-1 1,0 1 0,1 0-1,-1 0 1,1 0 0,-1 0-1,1 1 1,-1-1 0,1 0-1,-1 1 1,1-1 0,0 1 0,-1-1-1,1 1 1,0 0 0,-1-1-1,1 1 1,0 0 0,3 1-1,-3 0 24,0 0-1,-1 1 1,1-1-1,0 1 1,0-1-1,-1 1 1,1 0 0,-1 0-1,1 0 1,-1 0-1,0 0 1,0 0-1,0 0 1,0 0-1,0 0 1,1 4 0,3 14 177,-1 0 1,0 0-1,1 24 1,-4 56-1764,-2-125 1340,2-33-247,0 55 443,-1 1 1,1 0 0,0-1 0,0 1 0,0 0-1,0 0 1,0-1 0,0 1 0,0 0 0,1 0-1,-1 0 1,1 0 0,0 1 0,-1-1 0,1 0-1,0 1 1,0-1 0,0 1 0,0 0 0,4-3-1,6 0 30,0-1-1,1 2 0,-1 0 1,1 0-1,-1 1 0,16 0 1,-23 1-13,1 1 1,-1 0 0,0 0-1,0 0 1,0 1 0,0 0 0,0 0-1,0 0 1,0 1 0,0-1 0,0 1-1,-1 0 1,1 1 0,-1-1 0,1 1-1,-1 0 1,0 0 0,5 4 0,68 114-79,-75-119 68,-1-1 0,1 0 0,0 0 0,-1 0 0,1 0 0,0 0 0,0 0 0,0 0 1,0 0-1,0 0 0,0-1 0,0 1 0,0-1 0,0 0 0,0 0 0,0 0 0,0 1 1,0-2-1,0 1 0,0 0 0,0 0 0,4-2 0,-1 1 20,1 0 1,-1-1-1,0 0 0,1 0 0,-1 0 0,8-5 1,-8 3 10,1-1 0,-1 1 0,0-1 1,-1 0-1,0 0 0,1-1 0,-1 1 1,-1-1-1,1 0 0,-1 0 1,0 0-1,-1-1 0,1 1 0,-1 0 1,-1-1-1,1 0 0,0-10 0,2 13 140,0 1-1,0-1 1,0 1-1,0 0 0,0 0 1,1 0-1,0 1 0,-1 0 1,1-1-1,6-1 1,11-3-181,-20 6-42,-19 10 67,14-7 11,0 1 1,0-1 0,1 1-1,-1 0 1,1 0-1,-1-1 1,1 2-1,0-1 1,0 0-1,-2 7 1,3-9-20,0 1 0,1-1 0,-1 1 0,1-1 0,-1 0 0,1 1 0,0-1 0,0 1 0,0-1 0,0 1 0,0 0 0,0-1 1,0 1-1,0-1 0,0 1 0,1-1 0,-1 1 0,1-1 0,-1 0 0,1 1 0,-1-1 0,1 1 0,0-1 0,0 0 0,0 0 0,-1 1 0,1-1 0,0 0 0,1 0 0,-1 0 1,0 0-1,0 0 0,0 0 0,3 1 0,6 2-8,0 0 0,1 0 0,0-1 0,0 0 0,0-1 1,0 0-1,13 1 0,91-1-143,-83-2 140,-31-5 200,-1 5-163,0-1-1,0 1 0,0 0 0,0-1 0,0 1 0,-1 0 1,1 0-1,0-1 0,0 1 0,0 0 0,0-1 0,0 1 1,0 0-1,0 0 0,0-1 0,0 1 0,1 0 0,-1-1 1,0 1-1,0 0 0,0 0 0,0-1 0,0 1 0,0 0 1,0 0-1,1-1 0,-1 1 0,0 0 0,0 0 0,0-1 1,1 1-1,-1 0 0,0 0 0,0 0 0,1 0 0,-1-1 1,0 1-1,0 0 0,1 0 0,-1 0 0,0 0 0,0 0 1,1 0-1,-1 0 0,0 0 0,1 0 0,-1 0 0,0 0 1,1 0-1,101 0-1207,-33 3-977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7:48.7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31 2593,'-54'-6'993,"-32"-9"5437,34 6-3645,51 9-2716,1 0 1,0 0-1,-1 0 0,1 0 1,0 0-1,-1 0 1,1 0-1,-1 0 1,1 0-1,0 0 1,-1 0-1,1 1 1,0-1-1,-1 0 1,1 0-1,0 0 1,-1 0-1,1 1 1,0-1-1,-1 0 1,1 0-1,0 1 1,0-1-1,-1 0 1,1 1-1,0-1 1,0 0-1,0 1 1,-1-1-1,1 0 1,0 1-1,0-1 1,0 0-1,0 1 1,0-1-1,0 0 1,0 1-1,0-1 1,0 1-1,0-1 1,0 0-1,0 1 1,0-1-1,0 0 1,0 1-1,0-1 1,0 1-1,0-1 1,0 0-1,1 1 1,-1-1-1,10 25-332,9-1 389,2 0-1,37 34 1,-23-25 52,90 82 250,222 158 0,165 67-455,-235-161-487,-239-155 218,56 41-574,-85-58 599,-1 0 0,0 1 0,0 0 0,0 1-1,-1 0 1,0 0 0,8 15 0,-14-20-81,1-1 0,-1 0 0,1 0 0,-1 1 0,0-1 0,0 1 0,0-1 1,-1 1-1,1-1 0,-1 1 0,0-1 0,0 1 0,-1 5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7:49.3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17 884 11797,'-3'-3'4,"2"2"-2,0 0 0,0 0 0,0 0 0,0 0-1,0 0 1,0 0 0,0 0 0,1 0 0,-1 0 0,0-1-1,1 1 1,-1 0 0,1-1 0,-1 1 0,1 0 0,-1-1-1,1 1 1,0-1 0,0 1 0,0-1 0,0 1 0,0 0 0,0-1-1,0 1 1,0-1 0,1 1 0,-1-1 0,1 1 0,-1 0-1,1-1 1,-1 1 0,1 0 0,0 0 0,-1-1 0,1 1-1,0 0 1,0 0 0,0 0 0,2-2 0,25-10 166,2 0 1,-1 2-1,59-14 1,0 1 307,1325-363 2727,-1175 327-2994,1067-236 503,-1305 297-732,0-1 0,0 0-1,0 0 1,0 0 0,0 0-1,0 0 1,0 0 0,0 0-1,0 0 1,0 1 0,0-1-1,0 0 1,0 0 0,0 0 0,0 0-1,0 0 1,0 0 0,0 0-1,0 0 1,0 0 0,0 1-1,0-1 1,0 0 0,0 0-1,0 0 1,1 0 0,-1 0-1,0 0 1,0 0 0,0 0 0,0 0-1,0 0 1,0 0 0,0 1-1,0-1 1,0 0 0,0 0-1,1 0 1,-1 0 0,0 0-1,0 0 1,0 0 0,0 0-1,0 0 1,0 0 0,0 0 0,0 0-1,0 0 1,1 0 0,-1 0-1,0 0 1,0 0 0,0 0-1,0 0 1,0 0 0,0 0-1,0 0 1,0-1 0,1 1-1,-1 0 1,0 0 0,-11 10-900,-19 9-764,-22-2-1405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6:17.7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1 9092,'1'198'4203,"-4"360"-3780,-20-330-776,-5-81-3445,19-101-1447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18:46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0 7347,'0'0'-328,"-9"0"40,4 0 277,4 0 590,-8 4 4226,-1 32-4598,-9 61-1,-4 17-5,13-71-158,2-1 0,1 1 0,3 0 1,1 67-1,2-90-35,-1 0 1,-7 30 0,5-30-4,1-1 1,-1 30 0,4-48-94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6:18.5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1 152 7475,'0'-2'154,"0"-1"-1,0 0 0,0 0 1,0 1-1,0-1 0,1 0 0,-1 0 1,1 1-1,0-1 0,0 1 1,0-1-1,0 0 0,0 1 1,1 0-1,-1-1 0,1 1 0,-1 0 1,3-2-1,0 1-40,1 0-1,-1 0 1,1 1 0,-1 0-1,1 0 1,0 0 0,0 1-1,0-1 1,7 0 0,15-2 74,1 1 1,-1 1 0,40 2-1,5 1 12,597-19 240,671-9-363,-1238 27-53,426 15-859,-483-10 880,1-3 0,0-1 0,0-3 0,0-2 0,0-1 0,-1-3 0,74-21 0,-115 27 873,-4 12-810,0 1039 437,0-1034-539,0 1 0,-1-1 0,-1 0 0,-1 1 0,0-1 0,-1 0 0,-1-1 0,0 1 0,0-1 0,-2 0 0,0 0 0,-1-1-1,0 0 1,0 0 0,-2-1 0,0 0 0,0 0 0,-1-2 0,0 1 0,-1-1 0,0-1 0,0 0 0,-1 0 0,-1-1 0,-16 7 0,-5-1 10,0-1 0,0-2 1,-1-1-1,-49 7 1,-155 8 111,216-23-118,-1339 44 124,1148-43-138,-427 2-614,557-6-811,58-6-1521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6:20.0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411 156 8820,'-4'-2'100,"0"0"0,0 1 0,0-1 0,0 0 0,0 1 0,-1 0-1,1 0 1,0 1 0,-1-1 0,1 1 0,-1 0 0,1 0 0,-1 0 0,-5 1 0,-5 0 215,-3-1-89,0 1-1,-1 1 0,1 0 1,1 1-1,-1 1 1,-32 12-1,39-11-190,0 0 0,0 1 0,1 0 0,-1 1 0,1 0 0,1 1 0,-1-1 0,2 2 0,-1 0 0,1 0 0,-9 12 0,12-13-22,0 0 0,0 1-1,1 0 1,0 0 0,1 0-1,0 0 1,0 0 0,-2 18-1,2 2-7,1 46-1,2-65-1,0-7-4,0 1 1,0 0-1,1-1 1,-1 1 0,1 0-1,0-1 1,0 1-1,1-1 1,-1 1-1,1-1 1,-1 1-1,1-1 1,0 0 0,1 0-1,-1 0 1,5 5-1,-2-4-4,1 1-1,-1-1 0,1 0 1,0 0-1,1-1 1,-1 0-1,1 0 1,8 3-1,11 1-68,1-1 0,-1-2-1,46 3 1,153-4-890,-137-3 74,-83 0 875,6 0-249,-1 0 0,1 0 0,0-1 0,0-1 1,20-4-1,-29 5 184,0 0 1,1-1-1,-1 1 0,0 0 1,0-1-1,0 1 1,0-1-1,0 0 1,0 0-1,0 1 0,0-1 1,-1-1-1,1 1 1,-1 0-1,1 0 1,-1 0-1,0-1 0,0 1 1,0-1-1,0 1 1,-1-1-1,1 1 0,-1-1 1,1 1-1,-1-1 1,0 1-1,0-1 1,0-4-1,-8-163 3428,8 169-3341,0 0-1,0 1 0,1-1 1,-1 0-1,0 0 0,0 1 1,1-1-1,-1 0 0,0 1 1,1-1-1,-1 0 0,1 1 1,-1-1-1,1 0 0,-1 1 1,1-1-1,-1 1 0,1-1 1,0 1-1,-1-1 0,1 1 1,0-1-1,-1 1 0,1 0 1,0 0-1,0-1 0,0 1 1,25-5 39,-20 4-22,24-2-1,-1 1 1,33 1-1,-29 2-7,-28-1-1,-1-1 1,1 2 0,0-1 0,0 0 0,-1 1-1,1 0 1,0 0 0,-1 1 0,1-1-1,-1 1 1,1 0 0,-1 0 0,0 0-1,0 1 1,0 0 0,7 5 0,-7-3 6,0 1 0,-1-1 1,1 1-1,-1-1 0,0 1 1,-1 0-1,1 0 1,-1 0-1,0 0 0,-1 1 1,2 11-1,4 31 10,2 94 0,-9-141-133,0-11-188,-2-40 72,0 28 218,1-1 1,1 1-1,1-1 0,5-27 1,-4 44 47,1 0 0,-1 1 1,1-1-1,0 1 0,0-1 0,0 1 1,0 0-1,1 0 0,0 0 1,0 1-1,0-1 0,0 1 0,0 0 1,1 0-1,0 1 0,-1-1 1,1 1-1,10-3 0,-6 1-6,0 1 0,0 0-1,0 1 1,0 0 0,1 1-1,-1 0 1,0 0 0,1 1-1,17 2 1,-24-1-35,-1 1 1,1-1-1,-1 1 1,1-1-1,-1 1 0,0 0 1,0 0-1,0 0 1,0 0-1,0 1 0,0-1 1,0 1-1,-1-1 1,1 1-1,-1-1 0,0 1 1,0 0-1,0 0 1,0-1-1,1 6 0,13 63 136,-15-67-141,1-1-6,0 0 0,0 0 1,0 0-1,0 0 0,1-1 1,-1 1-1,1-1 0,0 1 1,0-1-1,0 1 0,0-1 0,0 0 1,0 0-1,0 0 0,1 0 1,-1-1-1,1 1 0,0 0 1,-1-1-1,1 0 0,0 0 0,0 0 1,0 0-1,-1 0 0,1 0 1,0-1-1,0 0 0,0 1 1,0-1-1,0 0 0,5-1 0,-1 1-17,0 0-1,0 0 0,0-1 1,0 0-1,0-1 0,0 1 1,0-1-1,-1 0 0,1-1 0,-1 0 1,1 0-1,-1 0 0,7-6 1,-7 3 43,0 0 1,0 0 0,-1 0 0,0-1-1,0 0 1,-1 0 0,0 0 0,0-1-1,0 1 1,-1-1 0,0 0 0,-1 0-1,0 0 1,0 0 0,-1-1 0,0 1-1,0 0 1,-1-1 0,-1-10 0,1 19-24,0 0 4,0-1 1,0 1 0,0 0 0,0-1 0,0 1 0,0 0 0,0-1 0,0 1 0,0 0 0,0 0 0,0-1 0,0 1 0,0 0 0,-1-1-1,1 1 1,0 0 0,0 0 0,0-1 0,-1 1 0,1 0 0,0 0 0,0 0 0,-1-1 0,1 1 0,0 0 0,0 0 0,-1 0-1,1 0 1,0 0 0,0 0 0,-1-1 0,1 1 0,0 0 0,-1 0 0,1 0 0,0 0 0,0 0 0,-1 0 0,-22-3 53,0 1 0,0 0 0,1 2 1,-1 0-1,-23 5 0,44-5-59,0 1 0,0 0-1,0-1 1,0 1 0,0 0 0,0 0 0,1 0-1,-1 1 1,0-1 0,1 0 0,-1 1-1,1-1 1,-1 1 0,1-1 0,0 1 0,0 0-1,0-1 1,-1 1 0,2 0 0,-1 0-1,0 0 1,0 0 0,1 0 0,-1 0 0,1 0-1,-1 0 1,1 0 0,0 0 0,0 0-1,0 4 1,0-3 0,0 0-1,0 0 1,0 0 0,1-1-1,-1 1 1,1 0-1,0 0 1,0 0-1,0 0 1,0-1-1,0 1 1,1 0 0,-1-1-1,1 1 1,0-1-1,-1 1 1,1-1-1,0 0 1,1 0 0,-1 0-1,5 3 1,6 2-7,2-2 1,-1 1 0,1-2-1,0 0 1,0 0 0,24 1-1,100 1-301,-100-5 134,206-1-2024,-236 0 2132,0-1-1,0 0 1,0 0 0,0 0-1,0-2 1,11-3 0,-18 5 57,1 0 1,-1 0 0,0 0-1,0 0 1,0-1 0,0 1-1,0 0 1,0-1 0,0 0-1,-1 1 1,1-1 0,-1 0 0,1 0-1,-1 0 1,0 0 0,1 0-1,-1-1 1,0 1 0,0 0-1,-1 0 1,1-1 0,0 1-1,-1 0 1,0-1 0,1 1-1,-1-5 1,1-1 57,-1 7-25,1 0 1,-1 0-1,0 0 0,0 0 0,1 0 1,-1 0-1,0 0 0,0 0 1,0 0-1,0 0 0,0 0 0,0 0 1,0 0-1,-1 0 0,1 0 1,0 0-1,0 0 0,-1 0 0,1 0 1,-1 0-1,1 0 0,-1 0 1,1 0-1,-1 0 0,0 0 0,1 0 1,-1 1-1,0-1 0,0 0 0,1 1 1,-1-1-1,0 0 0,0 1 1,0-1-1,0 1 0,0-1 0,0 1 1,0 0-1,-2-1 0,-39-3 713,-62 3 0,59 2-559,36-2-142,0 1-1,0 1 1,0 0 0,0 0-1,0 1 1,0 0-1,-12 5 1,17-5-33,1-1 0,0 1 0,1 0 0,-1 0 1,0 0-1,0 0 0,1 0 0,-1 1 0,1-1 0,0 1 0,0-1 0,0 1 0,0 0 1,0 0-1,1 0 0,-1 0 0,1 0 0,0 1 0,0-1 0,0 0 0,0 0 0,0 7 1,0-6 1,-2 31 29,3-34-35,0 0 0,0 1 0,0-1-1,0 0 1,0 1 0,0-1 0,1 0 0,-1 1-1,0-1 1,1 0 0,-1 0 0,0 1-1,1-1 1,0 0 0,-1 0 0,1 0 0,0 0-1,0 1 1,-1-1 0,1 0 0,0 0-1,1 0 1,17 4-82,-1-2-1,0 0 1,1-1-1,-1-1 1,1-1-1,36-4 1,-27 2-90,-18 1 114,1 0 0,-1-1 1,0-1-1,0 0 0,0 0 1,0-1-1,0 0 0,-1 0 1,0-1-1,0 0 0,0-1 1,0 0-1,-1-1 0,0 0 1,-1 0-1,1 0 0,-1-1 1,-1 0-1,0-1 0,0 1 1,0-1-1,-1 0 0,0-1 1,3-10-1,0 1 84,-1-1-1,-1 0 1,0-1-1,-2 1 1,3-34-1,-4-106 1033,-4 97 15,1 62-818,0 25-183,0 49-108,2 113 52,-1-178-14,0 0 1,1 0 0,0 0-1,0 0 1,1-1 0,0 1-1,0-1 1,1 1 0,0-1 0,0 0-1,1-1 1,0 1 0,0-1-1,0 0 1,1 0 0,0 0-1,0-1 1,1 0 0,-1 0-1,1-1 1,14 7 0,-4-2-130,-1-2 1,1 0 0,0-1 0,1-1-1,0-1 1,-1 0 0,1-2 0,36 2-1,-40-4-100,-6 1 120,0-1-1,-1 0 0,1-1 1,0 0-1,-1 0 1,13-4-1,-17 4 105,-1 0 1,0 0-1,0-1 1,0 1-1,0-1 1,0 1-1,0-1 1,0 0-1,0 0 1,-1 0-1,1 0 1,-1 0-1,1 0 1,-1 0-1,0 0 0,0-1 1,0 1-1,0-1 1,0 1-1,-1 0 1,1-1-1,-1 1 1,1-1-1,-1-3 1,1-78 2573,-1 84-2329,3 2-285,20 14-21,1-1 1,1-1 0,35 14 0,-37-19-1108,0-1 1,25 5 0,-21-8-3569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6:20.3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12 11477,'-30'-11'0</inkml:trace>
  <inkml:trace contextRef="#ctx0" brushRef="#br0" timeOffset="1">31 12 12374,'295'8'32,"-303"11"-32,-8 30 48,16 4 0,0 0 0,0 4-32,0-11-16,0 0-384,0-12-1697,0-11-2978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6:20.7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0 275 4578,'0'-23'6627,"0"4"-6627,16 8-16,92 0-544,16 3-1329</inkml:trace>
  <inkml:trace contextRef="#ctx0" brushRef="#br0" timeOffset="1">1308 40 12134,'-3'-4'40,"0"1"0,0 0 0,0 0 0,-1 0 0,1 1 0,-1-1 1,0 1-1,0 0 0,0 0 0,0 0 0,0 1 0,0-1 0,0 1 1,-1 0-1,1 0 0,-8 0 0,-12-1 429,-45 1 0,41 2-337,19-1-117,-14-1 32,0 1-1,1 1 0,-1 1 1,1 1-1,-34 9 0,51-10-52,1 0-1,-1 0 0,0 0 0,0 1 0,1-1 0,-1 1 1,1 0-1,0 1 0,0-1 0,0 1 0,0-1 0,1 1 1,-1 0-1,1 1 0,0-1 0,0 0 0,1 1 0,-1 0 1,1-1-1,0 1 0,0 0 0,1 0 0,0 1 0,-1-1 1,2 0-1,-1 0 0,0 0 0,1 1 0,1 5 0,-1-7-46,0 0 0,0 0-1,1 0 1,-1 0 0,1 0 0,0-1-1,1 1 1,-1 0 0,0-1-1,1 1 1,0-1 0,0 1-1,0-1 1,0 0 0,1 0-1,-1 0 1,1 0 0,3 3-1,4 2-51,1 0-1,0-1 0,1 0 0,12 5 0,-15-8 53,0 0 0,0 1 1,0 0-1,-1 1 1,0 0-1,0 0 0,13 14 1,-19-16 49,1-1 0,-2 1 1,1 0-1,0 0 0,-1-1 1,0 1-1,1 0 0,-2 0 1,1 1-1,0-1 0,-1 0 1,0 0-1,0 0 0,0 0 1,0 0-1,-1 1 0,0-1 1,1 0-1,-2 0 0,1 0 1,0 0-1,-1-1 0,0 1 1,1 0-1,-2-1 0,1 1 1,0-1-1,-1 1 0,1-1 1,-1 0-1,-4 3 0,-22 9 16,-1 0 0,-1-3 0,0 0 0,-63 14-1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6:21.5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334 19 12502,'-25'-6'298,"1"2"0,-1 0 1,-32 0-1,49 4-254,-1-1 0,1 2-1,0 0 1,0 0 0,0 0 0,0 1-1,0 0 1,0 0 0,0 1 0,1 0 0,-1 1-1,1-1 1,-13 10 0,13-7-57,0 0-1,1 0 1,-1 1 0,1 0 0,1 0 0,0 0-1,0 1 1,0-1 0,1 1 0,0 0-1,0 1 1,1-1 0,0 1 0,1-1 0,0 1-1,0 0 1,1 0 0,0 0 0,0 0-1,1 0 1,0 0 0,2 12 0,-1-20-10,-1 0 0,0 1 0,1-1 0,-1 1 0,1-1 0,-1 0 0,1 0 0,-1 1 0,1-1 0,0 0 0,0 0 0,0 0 0,0 0 0,0 0 0,0 0 0,0 0 0,0 0 0,0 0 0,0 0 0,0 0 0,1-1 0,-1 1 0,0 0 0,2 0 0,35 5-250,-29-6 174,37 4-564,1-2 0,68-6 0,-98 2 469,0 0-1,0-2 1,-1 1-1,1-2 1,-1 0 0,0-1-1,0-1 1,-1-1 0,29-18-1,-42 25 196,1-1 0,-1 0 0,0 0 0,1 0 0,-1 0 1,0 0-1,0 0 0,0 0 0,-1-1 0,1 1 0,0-1 0,-1 0 0,0 1 0,2-5 0,0-28 3769,-4 38-3725,-2 9-41,1-1 0,1 1 0,0-1 0,0 1 0,2 14 0,-1-5-46,1-18 36,0-1 1,0 0 0,0 0-1,0 1 1,0-1 0,0 0 0,0 0-1,1 0 1,-1 0 0,1-1 0,0 1-1,-1 0 1,1-1 0,0 1-1,0-1 1,0 1 0,0-1 0,0 0-1,0 0 1,0 0 0,0 0-1,1 0 1,-1-1 0,0 1 0,1-1-1,2 1 1,70 12-463,-61-12 367,0 0 1,0-1-1,-1 0 0,1-1 1,0 0-1,0-1 1,-1-1-1,1 0 1,-1-1-1,17-7 1,-25 8 79,0 0 0,1 0 0,-1 0 1,0-1-1,0 0 0,-1 0 0,1 0 0,-1-1 1,0 1-1,0-1 0,-1 0 0,1 0 1,-1 0-1,0-1 0,0 1 0,-1-1 1,0 1-1,0-1 0,0 0 0,0 0 0,-1 0 1,0 0-1,0 0 0,-1 0 0,0-9 1,1-8 48,-2-26 820,0 47-791,1 0-1,-1-1 1,1 1 0,-1 0 0,0 0-1,0-1 1,0 1 0,0 0-1,0 0 1,0 0 0,-1 0 0,1 0-1,0 1 1,-1-1 0,0 0 0,-3-2-1,-18-15 347,21 18-590,73 2-623,0 3 0,-1 2-1,95 22 1,-158-26 832,0 0 0,0 1 0,-1 0-1,1 0 1,-1 0 0,0 0 0,1 1 0,-2 0 0,1 1 0,0-1-1,-1 1 1,0 0 0,0 0 0,0 1 0,-1 0 0,0 0 0,0 0-1,0 0 1,-1 0 0,5 12 0,-2 0 12,-1 0 0,-1 0 0,0 0 0,-1 1 0,-1 0-1,-1 31 1,0-54-45,1 1-1,-1-1 1,1 1-1,0 0 0,0 0 1,0 0-1,0 0 1,0 1-1,1-1 0,-1 0 1,1 1-1,0 0 1,0-1-1,0 1 1,3-2-1,57-32-166,-26 21 233,59-14-1,-69 23-20,-1-1 0,0-2 0,0 0 0,-1-2 0,36-21 0,-41 19 19,-9 6 168,0-1 1,0 0-1,13-13 1356,-25 26-1494,1-1 1,-1 1-1,0 0 0,-1 0 0,1-1 1,-1 1-1,0-1 0,0 1 1,-4 4-1,3-3-74,0-1 0,0 1-1,1 0 1,0-1 0,-3 12 0,4-12-18,0 0 1,0 1 0,1-1-1,0 0 1,0 0 0,0 0-1,0 1 1,1-1-1,0 0 1,0 0 0,1 0-1,-1 0 1,1 0 0,0 0-1,4 6 1,-2-6-122,-1-1 0,2 1 0,-1-1 0,1 0-1,-1 0 1,1-1 0,0 1 0,0-1 0,1 0 0,-1-1 0,1 1 0,8 2 0,70 20-4371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6:22.4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 11797,'24'0'305,"22"0"-273,31 0 336,40 0-144,22 0-64,39 0-80,15-4-48,9-3-16,-9 7-16,-15 0 0,-15 0-592,-24 0-1265,-8 0-2097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6:22.8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 10997,'0'0'864,"62"0"-848,47 0 96,30 0-63,8 0 95,8 0-144,0-7 0,7 7-144,-7 0-1249,-16 0-944,-30 0-4386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6:23.2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11365,'0'4'817,"54"-4"-593,54 0 256,39 0-368,31 0-48,23 0-64,16 0-704,-8 0-4947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6:02.7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50 6403,'7'-5'303,"2"0"1,-1 1-1,0-1 0,1 1 1,0 1-1,9-3 0,27-11 1082,-42 120 2518,-6-66-3903,-1-1 0,-2 0 0,-1-1 0,-16 45 0,4-9-2,16-63-15,0 0 1,-1 0 0,1 0 0,-2-1-1,1 1 1,-1-1 0,-10 12 0,-18 31-1204,29-28-2008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6:03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65 6563,'-3'0'5618,"-12"-1"-3946,14 0-1683,0 1 1,0 0-1,0 0 0,0 0 1,0-1-1,0 1 0,0 0 0,1-1 1,-1 1-1,0-1 0,0 1 1,0-1-1,1 1 0,-1-1 0,0 0 1,0 1-1,1-1 0,-1 0 1,1 0-1,-1 1 0,1-1 0,-1 0 1,1 0-1,-1 0 0,1 0 0,0 1 1,-1-1-1,1 0 0,0 0 1,0 0-1,-1-2 0,1 3 11,0-1 11,0-1-1,0 0 1,0 0 0,0 0-1,0 0 1,0 0 0,0 0-1,1 0 1,-1 0-1,1 1 1,-1-1 0,1 0-1,1-2 1,0 3 7,-1 0 0,1 0 0,0 1 0,1-1 0,-1 0 1,0 1-1,0 0 0,0-1 0,0 1 0,0 0 0,0 0 0,3 0 0,247-4 419,-36 1-1674,-153 2-2295,-39 1-331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18:47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302 156 9092,'-7'-16'4432,"7"15"-4426,0-1 0,0 0 0,0 0 0,1 1 0,-1-1 0,1 0 0,-1 1 0,1-1 0,0 0 0,-1 1 0,1-1 0,0 1 0,0-1 0,0 1 0,0 0 0,1-1 0,-1 1 0,0 0 1,0 0-1,1 0 0,-1 0 0,1 0 0,2-2 0,42-13 106,-30 12-100,-2 0-12,41-15 27,2 3 0,0 2-1,0 2 1,113-7-1,-166 20-25,1 0 0,-1-1 0,1 1-1,-1 1 1,0-1 0,0 0 0,0 1-1,0 0 1,0 0 0,0 1 0,0-1-1,0 1 1,6 5 0,44 49 18,-33-32-11,-16-20-4,35 37 8,-1 2 0,45 70 0,-80-106-11,0 0 0,0 0-1,-1 0 1,0 1 0,0-1 0,-1 1 0,0 0 0,0 0 0,-1 0 0,-1 0 0,0 12 0,0-15 0,0 1 1,-1-1-1,0 0 1,0 0 0,-1 0-1,0-1 1,0 1 0,0 0-1,-1-1 1,1 1-1,-1-1 1,-1 0 0,1 1-1,-1-2 1,0 1 0,0 0-1,-7 5 1,-16 9 6,0-1 1,-2-1-1,0-1 1,-57 20-1,-132 35 46,148-55-38,-1-2 1,-1-4-1,1-3 1,-110-3 0,169-4-9,-1-1 1,1 0 0,-1-1 0,1-1 0,0 0 0,0 0-1,-14-7 1,20 8-18,1-1 0,-1 0-1,1 0 1,0 0 0,0 0 0,0-1-1,0 0 1,1 0 0,0 0 0,0 0-1,0-1 1,0 0 0,0 1 0,1-2-1,0 1 1,0 0 0,-2-6-1,2-22-1951,4 24 644,-1-7-3320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6:03.8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73 5106,'0'-11'1009,"23"3"-193,8 4 449,0 1-609,7-1 48,-7 4-367,8-4 63,0-4-160,-1 5-112,9-5-80,-1 0-48,1 1 0,-1 3-80,-15 4-624,-8 0-1521,-7 0-4098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6:04.5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 66 5827,'0'20'7147,"0"-7"-7144,-1 1 0,0 0 0,0-1 0,-2 1 0,1-1 0,-7 17 0,-30 29 44,31-50-40,1 1 1,0-1-1,1 1 1,0 1-1,1-1 1,-7 20-1,11-21-151,8-22-176,9-29-163,-12 28 471,0 1 0,2-1 0,0 1 0,0 0-1,1 1 1,1-1 0,12-14 0,6-6-26,40-36-1,-58 62 44,1 0-1,0 0 1,0 1-1,0 0 1,1 0-1,0 1 0,0 0 1,0 1-1,0 1 1,16-5-1,-1 4 15,-1 0 1,1 1-1,36 1 0,-59 2-10,-1 0-1,1 0 1,-1 1-1,1-1 1,-1 1 0,0-1-1,1 1 1,-1-1 0,0 1-1,0 0 1,1-1 0,-1 1-1,0 0 1,0 0-1,0 0 1,0 0 0,0 0-1,0 0 1,0 0 0,0 0-1,0 1 1,-1-1 0,1 0-1,0 0 1,-1 1 0,1-1-1,-1 0 1,0 1-1,1-1 1,-1 1 0,0-1-1,0 2 1,2 55 230,-2-42-160,0-9-44,1 9 5,-1 0 0,-1 0-1,0 0 1,-1-1 0,0 1-1,-1-1 1,-1 1-1,-7 17 1,-26 70-56,28-82-238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6:05.1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232 5 9268,'-7'-4'2940,"-26"5"-2878,22 2 0,0 1 0,0 0 0,1 1 0,-1 0 0,1 0 1,0 1-1,0 1 0,1 0 0,0 0 0,0 0 1,0 1-1,1 1 0,1-1 0,-1 1 0,1 1 0,1-1 1,0 1-1,0 0 0,1 1 0,0-1 0,1 1 0,-5 16 1,8 37-77,1-64 9,0 1-1,0-1 1,0 1-1,0-1 1,0 1 0,0-1-1,0 0 1,1 1-1,-1-1 1,0 1-1,0-1 1,0 0-1,0 1 1,1-1-1,-1 0 1,0 1-1,0-1 1,1 0 0,-1 1-1,0-1 1,1 0-1,-1 0 1,0 1-1,1-1 1,-1 0-1,0 0 1,1 1-1,-1-1 1,0 0-1,1 0 1,-1 0 0,1 0-1,-1 0 1,1 0-1,-1 0 1,0 0-1,1 0 1,-1 0-1,1 0 1,-1 0-1,0 0 1,1 0-1,-1 0 1,1 0 0,-1 0-1,1 0 1,-1 0-1,1-1 1,6 1-45,8 0 8,6 1-119,0 0-1,0-2 0,0 0 0,0-2 0,-1 0 1,1-1-1,-1-1 0,0-1 0,34-15 0,-41 14 137,0-1 0,-1 0 0,0 0 0,0-1 0,-1-1 0,-1 0 0,0-1 0,0 0 0,11-16 0,-19 23 119,0 1 1,1 0 0,-1 0-1,1 0 1,0 1 0,-1-1 0,1 1-1,0-1 1,0 1 0,1 0-1,5-3 1,-8 5 407,-1 4-326,0 27 40,-1-16-172,0-1 1,2 0-1,-1 0 1,2 0-1,5 23 1,-6-33-62,1 0 0,-1 0 0,1-1 0,0 1 1,0 0-1,1-1 0,-1 1 0,1-1 1,-1 1-1,1-1 0,0 0 0,0 0 0,1-1 1,-1 1-1,1-1 0,-1 0 0,1 1 0,0-1 1,0-1-1,-1 1 0,1-1 0,1 1 1,7 0-1,3 2-186,1-2 1,0 0-1,0-1 1,1 0 0,-1-1-1,0-1 1,0-1-1,17-3 1,-27 4 177,-1-1-1,1 1 1,-1-1-1,1 0 1,-1-1 0,1 1-1,-1-1 1,0 0 0,0 0-1,-1-1 1,1 1 0,-1-1-1,1 0 1,-1-1 0,0 1-1,-1-1 1,1 1-1,-1-1 1,0 0 0,0 0-1,0-1 1,-1 1 0,0 0-1,0-1 1,1-6 0,0-7 221,0-1 0,-2 1 0,0-24 0,-1 42-158,0-1-1,0 1 1,-1 0-1,1-1 1,0 1 0,-1 0-1,1-1 1,-1 1-1,1 0 1,-1 0-1,0 0 1,1-1 0,-1 1-1,0 0 1,0 0-1,0 0 1,0 0 0,0 0-1,0 0 1,0 1-1,0-1 1,0 0-1,0 0 1,0 1 0,-1-1-1,1 1 1,0-1-1,0 1 1,-1 0 0,1-1-1,-2 1 1,-49-4 466,38 4-456,-207-1 353,220 1-409,0 0 0,0 1 1,0-1-1,0 0 1,0 1-1,0-1 0,0 1 1,0-1-1,0 1 1,1-1-1,-1 1 0,0 0 1,0-1-1,0 1 1,1 0-1,-1 0 0,0-1 1,1 1-1,-1 0 1,1 0-1,-1 0 0,1 0 1,-1 0-1,1 0 1,0 0-1,-1 0 0,1 0 1,0 0-1,0 0 1,0 2-1,-1-1-173,1 0 1,0 0-1,-1 1 0,1-1 1,0 0-1,1 0 0,-1 1 1,0-1-1,1 0 1,-1 0-1,1 1 0,0-1 1,-1 0-1,3 3 0,10 3-2393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6:06.1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77 9957,'0'0'1888,"0"4"-1663,0 24-56,-2-1 1,-1 1 0,-1 0 0,-1-1 0,-10 32 0,7-27-168,7-26-16,0 0 0,0 1 1,-1-1-1,0 0 0,0 0 0,0 0 0,-1 0 0,0-1 0,-6 11 1,7-22-245,1 0 1,0 0 0,0 0 0,0 0 0,0 0 0,1 0 0,1-8 0,-1-134 1065,0 145-773,1-1 0,0 1 0,-1 0 0,1 0 0,1 0 0,-1 0 0,0 0 0,1 0 0,-1 1 0,1-1 0,0 0 0,0 1-1,0-1 1,0 1 0,1 0 0,-1 0 0,0 0 0,1 0 0,0 0 0,-1 0 0,1 1 0,0-1 0,0 1 0,0 0 0,0 0 0,0 0 0,0 0 0,0 0 0,4 0 0,10-2 175,1-1 0,-1 2 0,35 0 0,-50 2-203,1 0 0,-1 0 1,0 1-1,1-1 0,-1 1 0,0 0 1,0 0-1,0-1 0,1 1 0,-1 1 0,0-1 1,0 0-1,0 0 0,-1 1 0,1-1 1,0 1-1,2 3 0,1 0 4,-1 1 0,-1-1-1,1 1 1,-1 0 0,0 0-1,3 8 1,0 5 10,-1 0 1,0 0-1,3 30 1,-7 64 2,-1-112-56,0-14-395,-1-21 314,1 14 61,0-1 1,4-33-1,-2 47 49,-1 1 1,1-1-1,0 1 0,0 0 0,1 0 0,-1 0 1,2 0-1,-1 0 0,0 1 0,1-1 0,0 1 0,7-7 1,53-42-15,-60 50 18,2 1 0,-1 0 0,0 0 1,1 0-1,-1 1 0,1 0 0,-1 0 0,1 1 0,0-1 1,0 1-1,10 0 0,-15 1-1,0-1 0,0 1 0,1 0 0,-1 0 0,0 0 0,0 0-1,1 1 1,-1-1 0,0 0 0,0 0 0,0 1 0,1-1 0,-1 1 0,0-1 0,0 1 0,0-1 0,0 1 0,0 0-1,0-1 1,0 1 0,0 0 0,0 0 0,0 0 0,0 0 0,0 1 0,1 30 83,-2-12 4,0 180 353,0-200-443,0 1-1,0 0 0,1-1 0,-1 1 1,1 0-1,-1-1 0,0 1 1,1 0-1,-1-1 0,1 1 1,-1-1-1,1 1 0,0-1 0,-1 0 1,1 1-1,0-1 0,-1 1 1,1-1-1,0 0 0,-1 0 1,1 1-1,0-1 0,-1 0 0,1 0 1,0 0-1,0 0 0,-1 0 1,1 0-1,0 0 0,0 0 0,-1 0 1,1 0-1,0 0 0,0 0 1,-1-1-1,2 1 0,2-1-53,16 0-46,0-1 1,0-1 0,0-1-1,-1 0 1,1-2 0,-1 0 0,0-1-1,-1-1 1,0-1 0,26-16 0,-16 7-54,-2-1 0,0-2 0,-1 0 0,-1-1 1,38-47-1,-59 64 253,0 0 0,0 1-1,0-1 1,-1 0 0,0 0 0,0-1-1,0 1 1,-1 0 0,1-1 0,-1 1 0,0-1-1,-1 1 1,0-1 0,1 1 0,-3-11 0,2 3 325,-5 12-125,-7 1-235,0 0 0,0 1 0,0 1 0,0 0 1,1 0-1,-1 1 0,0 0 0,1 1 1,0 1-1,0 0 0,0 0 0,1 1 0,0 1 1,0-1-1,0 2 0,1-1 0,0 1 1,0 1-1,1-1 0,0 2 0,1-1 0,0 1 1,0 0-1,-5 12 0,8-12-25,0 0-1,0 0 1,2 1-1,-1-1 1,1 1-1,-1 13 1,3-21-37,0 0 0,-1 0 0,1 0 1,0 0-1,0 0 0,1 0 0,-1 0 0,1 0 1,-1 0-1,1 0 0,0 0 0,0 0 0,0 0 1,0 0-1,1-1 0,-1 1 0,1 0 0,0-1 1,0 1-1,0-1 0,0 0 0,0 0 0,0 1 1,1-1-1,-1-1 0,1 1 0,2 1 0,14 3-88,0-2-1,0-1 0,0 0 1,1-1-1,-1-1 0,29-2 0,-20 0-106,123-4-1214,16-20-1221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6:27.8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3875 485 4210,'18'-24'5346,"-16"3"-3310,-4 17-1972,0 0-1,-1 1 1,1-1 0,-1 0 0,0 1 0,1-1-1,-2 1 1,1 0 0,0 0 0,-5-3 0,-17-14 34,-1 1 0,-1 2 0,0 1 1,-1 0-1,-32-11 0,-156-49 338,144 53-402,-4 3 70,-1 2 0,-86-7 1,48 8 198,26-6-37,67 15-202,1 2 1,-42-6-1,-131 3 65,119 8-55,-128-19 0,164 15-84,-60 0 0,-4 0 1,-267-4-1,239 10 7,-85-3 4,-225 5 16,394 0 33,1 3 0,1 1 0,0 3 0,0 1 0,1 3 0,-66 29 0,81-31-50,0 1 0,1 1 0,1 1 0,1 2 0,0 1 0,-34 30 0,44-33-8,8-8 8,0 0-1,1 0 1,0 1-1,0 0 1,0 1-1,1-1 1,0 1-1,1 0 1,0 1-1,-4 10 1,1 0-1,0 0 0,-1-1 0,-1 0 1,-1 0-1,0-1 0,-2-1 0,-16 18 1,21-24 3,4-5-4,1 0 0,-1-1 0,1 1 0,1 0 1,-1 0-1,1 1 0,0-1 0,1 1 0,-1-1 0,1 1 0,0 7 0,2 79-6,1-43 9,-1 5-2,-3 74 0,0-116 0,0 1 0,-1-1 0,0 1 0,-1-1 0,0 0 0,-1 0 0,-8 15 0,9-18-7,1 1 1,1 0-1,0 0 0,0-1 1,1 1-1,0 0 0,1 1 1,0-1-1,4 18 0,-2 15-6,-5 19 18,1-38-4,2 0-1,0-1 1,6 44 0,-4-61-8,1-1 1,-1 0 0,1 0-1,0 0 1,1 0-1,7 9 1,14 27 27,-19-27-18,1-1 0,0 0 1,1 0-1,1-1 0,0 0 0,0 0 1,2-1-1,17 17 0,66 51-82,-25-23 107,-60-49-27,1-1 0,0 0 0,0-1-1,1 0 1,0-1 0,22 8 0,77 16 2,-5-1-68,260 67 64,-268-75 0,-1 6-5,-56-14 1,66 11 0,140-1-116,265-10 1,-474-12 83,562 0-229,-548-4 263,-2-1 1,1-3 0,-1-2 0,89-30 0,50-12-6,-148 43 9,-2-3-1,1-1 1,70-35 0,77-33-17,-163 70 14,-1 1 0,-1-1 1,22-15 0,-37 22 3,-1 0 1,0 0-1,0-1 1,0 1-1,0-1 1,-1 0-1,0-1 1,0 1-1,0-1 1,-1 1-1,0-1 1,4-9-1,-1-1-5,1 1 1,1 0-1,17-27 0,-1 5 30,-21 27-23,-1 0-1,1 0 1,-1 0-1,-1 0 1,0 0 0,0-1-1,-1 1 1,-1 0-1,-2-17 1,1-11 16,1-11 312,0 23-290,1-1 0,1 1-1,7-40 1,1 11 377,-7 41-393,-1 1 0,2-1 0,0 1 0,1 0 0,0 0 0,11-22-1,38-69 949,-43 83-890,-6 13-52,1-1-1,-2 1 1,1-1-1,-1 0 1,0 0 0,-1 0-1,0 0 1,1-10-1,-2 5 53,0 0-1,2 0 1,-1 0-1,2 1 1,8-21-1,-7 20-19,-1 1 0,0-1-1,-1 0 1,0 0 0,1-23-1,-4-81 973,-1 116-1033,0-1 0,-1 1 0,1-1 0,0 1 0,-1 0 0,0-1 1,1 1-1,-1 0 0,0 0 0,0 0 0,-1 0 0,1 1 0,0-1 1,0 0-1,-5-1 0,-36-22 75,-23-11 322,-86-62 1,143 92-407,-2-1 18,0 1 0,0 1 0,-1 0 0,1 0-1,-1 1 1,0 1 0,-1 0 0,-21-3 0,-111 0-1826,49 4-2450,-30-8-5247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6:35.5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225 722 5683,'0'-3'452,"-1"0"0,0 0 0,1 0 1,-1 0-1,0 0 0,0 0 0,-1 0 1,1 1-1,-1-1 0,1 0 1,-1 1-1,0-1 0,0 1 0,0 0 1,-5-5-1,-47-35-389,11 9 393,34 22-426,-1 0 1,1-1-1,1 0 0,0-1 0,1 0 1,0 0-1,1-1 0,0 0 1,1 0-1,1 0 0,0 0 0,-2-20 1,0-19 29,0-109 0,6 150-56,1 9-6,0 1 1,0 0-1,0 0 1,0 0-1,1 0 0,-1 0 1,1 1-1,-1-1 1,1 0-1,0 1 1,0-1-1,0 1 1,0 0-1,0-1 0,0 1 1,0 0-1,0 0 1,4-1-1,46-19 5,3 5-9,0 1-1,0 4 1,103-9-1,178 12 32,54-6-56,-43-21 58,-312 30-4541,-21-1 290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6:36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359 9 784,'-30'-4'758,"-2"0"4607,-6 4-2065,13 0-2285,-33 0 68,-98 11-1,155-11-1073,0 0 0,0 0 0,0 0 0,1 0 0,-1 0 0,0 1 0,0-1 0,0 0 0,1 0 0,-1 1 0,0-1 0,1 1 0,-1-1 0,0 0 0,1 1 0,-1-1 0,0 1 0,1 0 0,-1-1 0,1 1 0,-1-1 0,1 1 0,-1 0 0,1-1 0,-1 1 0,1 0 0,0 0 0,0-1 0,-1 1 0,1 0 0,0 0 0,0-1 0,0 1 0,0 0 0,0 0 0,0 0 0,0-1 0,0 1 0,0 0 0,0 0 0,0 0 0,0-1 0,0 1 0,1 1 0,0 11-11,-1-12 7,1 0 0,0 1 0,0-1 0,0 0 0,0 1 0,0-1 0,0 0 0,1 0 0,-1 0 0,0 0 0,0 0 0,1 0 0,-1 0 0,1-1 0,-1 1 0,0 0-1,1-1 1,0 1 0,-1-1 0,1 0 0,-1 1 0,3-1 0,3 2 4,195 59 111,-170-49-120,58 11 0,34 11-67,-123-34 67,0 1-1,0 0 0,0 0 1,-1 0-1,1 0 0,0 0 0,0 0 1,-1 0-1,1 0 0,-1 0 1,1 0-1,-1 1 0,1-1 1,-1 0-1,0 0 0,0 0 0,1 1 1,-1-1-1,0 0 0,0 0 1,0 3-1,-1 36-7,0-26 7,1-7 2,0 0 0,0 0 0,-1-1-1,0 1 1,0 0 0,-1 0 0,0-1-1,0 1 1,-1-1 0,1 1 0,-1-1 0,-1 0-1,1 0 1,-1-1 0,0 1 0,-1-1-1,1 1 1,-1-1 0,0-1 0,-7 7-1,-162 148-3006,148-137-4793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7:52.5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224 1 11701,'0'746'195,"-5"-648"9,-5 0-1,-5-1 1,-30 112-1,12-62-88,-11 89 27,11 1 0,-6 408 0,39 118-3823,0-639 930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8:01.2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232 8 7043,'0'-3'4658,"0"-1"-3105,0 8-1361,0 41 176,-23 23 97,-16 12-257,1 11-176,-9-3-32,16 3-224,0-7-1073,8-5-2689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8:04.6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69 9396,'-8'-27'3154,"8"16"-3154,0 7 208,47 4 320,45-4-336,17 1-192,15-1 16,-1 0-16,17-4 0,-24 8-208,-23-3-272,-24 3-1025,-22 0-592,-32 0-736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6:50.62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678 13 6099,'0'-1'158,"0"0"0,-1 1 0,1-1 0,0 1 0,0-1 0,0 1-1,-1-1 1,1 1 0,0-1 0,0 1 0,-1-1 0,1 1 0,-1-1 0,1 1 0,0-1 0,-1 1 0,1-1 0,-1 1 0,1 0 0,-1-1 0,1 1 0,-1 0 0,1 0 0,-1-1 0,1 1 0,-1 0 0,0 0 0,1 0 0,-1 0 0,1-1-1,-1 1 1,1 0 0,-2 0 0,-27 1-213,16-1 636,-26 0-193,-6-1-20,1 3 0,-50 6 1,79-5-356,0 0 1,1 1 0,-1 1-1,1 0 1,0 1 0,0 1-1,0 0 1,1 0 0,0 1 0,-12 11-1,21-16-14,1 0 0,0 1 0,0-1 0,0 1-1,1 0 1,-1 0 0,1 0 0,0 0 0,0 0 0,0 0 0,0 0-1,1 1 1,0-1 0,0 1 0,0-1 0,0 1 0,1-1-1,-1 1 1,1-1 0,1 1 0,0 6 0,-1-5-6,0-5 6,0 0 0,0 0 0,0 0-1,0 0 1,1 0 0,-1 0 0,0 0 0,1 0-1,-1 1 1,1-2 0,-1 1 0,1 0 0,-1 0-1,1 0 1,0 0 0,0 0 0,-1 0-1,1 0 1,0-1 0,0 1 0,0 0 0,0-1-1,0 1 1,0-1 0,1 1 0,31 8 1,-19-6-3,69 15-6,-55-13 16,-1 1 0,0 0-1,0 3 1,0 0 0,44 22 0,-68-28-9,-1-1 1,1 1 0,-1-1 0,0 1-1,1 0 1,-1 0 0,-1-1 0,1 2 0,0-1-1,-1 0 1,0 0 0,1 0 0,-1 1-1,0 4 1,0-6 3,-1-1 1,1 1-1,-1 0 0,0-1 0,0 1 0,0 0 1,0-1-1,0 1 0,0 0 0,0-1 0,0 1 1,-1-1-1,1 1 0,-1 0 0,1-1 0,-1 1 1,0-1-1,1 1 0,-1-1 0,0 1 0,0-1 1,0 0-1,0 1 0,0-1 0,0 0 0,-1 0 1,1 0-1,0 0 0,-1 0 0,1 0 0,-1 0 1,1 0-1,-1-1 0,-2 2 0,-36 8 65,-1-2 1,0-1-1,-51 1 0,-132-6-192,132-3-360,69 1-1247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18:47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26 7764,'0'0'3166,"-10"0"-1949,4 1-1132,1 0-1,0 0 1,0 0 0,0 1 0,0 0-1,0 0 1,1 0 0,-1 0 0,0 1-1,1 0 1,0 0 0,-1 0 0,1 0-1,1 1 1,-1-1 0,0 1 0,1 0-1,0 0 1,-4 6 0,2-3-41,1 0 1,-1 0 0,1 1-1,1-1 1,-1 1 0,1 0-1,1 0 1,-1 1-1,1-1 1,1 0 0,-1 13-1,1 2-15,0-16-20,1 1 1,0-1-1,0 1 1,3 13-1,-2-18-7,0-1-1,0 1 0,0-1 1,0 0-1,0 1 1,0-1-1,1 0 1,-1 0-1,1 0 1,0 0-1,-1 0 1,1-1-1,0 1 1,0 0-1,0-1 1,0 1-1,0-1 1,4 2-1,8 3-4,-1-1-1,1-1 0,0 0 1,0-1-1,0-1 0,27 2 1,93-5-92,-115 0 90,-1 0-27,1-1 1,0 0-1,0-2 1,-1 0-1,0-1 1,0 0-1,0-2 1,22-11-1,-33 14 25,-1 1 1,1-1-1,-1-1 0,0 1 1,0-1-1,-1 0 1,1 0-1,-1-1 0,0 0 1,-1 1-1,1-2 0,-1 1 1,0 0-1,-1-1 1,0 0-1,0 0 0,0 0 1,-1 0-1,0 0 1,0-1-1,-1 1 0,0-1 1,1-11-1,-1-5-7,-1 18 66,1-1 1,-1 1-1,0-1 1,-1 0-1,-1-10 1,1 15-33,0 0 0,1 0-1,-1 1 1,0-1 0,0 0 0,0 0 0,0 1 0,-1-1 0,1 0 0,0 1-1,-1 0 1,1-1 0,-1 1 0,1 0 0,-1-1 0,0 1 0,1 0-1,-1 0 1,0 1 0,0-1 0,0 0 0,-4-1 0,-35-5 21,0 1 0,-1 2 0,0 2 1,-63 5-1,59-2-53,30-1-8,0 0-1,-1 1 0,1 0 1,0 1-1,0 1 0,0 1 1,1 0-1,-1 1 0,1 1 1,0 0-1,-19 11 0,33-16-127,-1 0-1,0 0 0,0 0 0,1 0 1,-1 0-1,1 1 0,-1-1 0,1 1 1,-1-1-1,1 1 0,0-1 1,0 1-1,0 0 0,0-1 0,0 1 1,0 0-1,0 0 0,1 0 0,-1 0 1,1 0-1,-1 0 0,1 0 0,-1 3 1,1 7-4913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8:05.0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61 12726,'-8'-8'240,"24"8"128,77 0-288,23 23-16,0 11-64,-23 12 0,-24-4 0,-30 7-240,-31 4 0,-8-3 128,0-1-48,0-3 112,-55-8-48,-6-8-384,-9 1-593,0-9-720,1-10-5042</inkml:trace>
  <inkml:trace contextRef="#ctx0" brushRef="#br0" timeOffset="1">1099 0 12758,'0'38'112,"0"8"-80,-8-1 576,8 5-288,-7-5-320,7-7 80,0-7-80,0-12-272,0-8-560,-8-11-1201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8:05.3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426 14 10997,'12'-4'233,"-1"2"0,1-1 0,0 1 0,0 1 0,0 0-1,-1 0 1,20 3 0,7-1-87,-23-1-96,-1 1 0,1 1 1,-1 0-1,0 1 0,0 0 0,0 2 0,0-1 1,0 2-1,-1 0 0,0 0 0,13 10 0,-16-10-37,-1 0-1,0 1 0,-1 1 0,0 0 0,0 0 1,0 0-1,-1 1 0,-1 0 0,1 0 0,-1 1 1,-1-1-1,0 2 0,0-1 0,-1 0 0,4 16 1,-5-4 16,0-1 0,-1 0 0,-2 1 0,-1 27 0,-1 3-17,2-47-7,0 1 0,-1-1 0,0 0 0,0 0 0,0 0 0,-1 0 0,0 0 0,1-1 0,-2 1 0,1 0 1,0-1-1,-1 1 0,-6 7 0,1-4 6,0 0 1,0 0 0,0-1 0,-1 0 0,0-1 0,-12 7-1,-16 6 13,0-3 0,-66 21-1,97-35-26,-85 25-395,0-5 0,-171 19-1,114-31-2727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9:35.5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8 100 2673,'0'-99'9551,"0"110"-9647,0 1149-963,-1-1174-430,-6-11-1640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9:35.9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10 9780,'-16'-9'286,"26"10"692,26 11-11,-26-7-895,0 0-1,0 0 1,0 1 0,-1 0 0,0 1 0,0 0 0,0 0-1,13 16 1,-11-9-29,-1 1 0,-1 0 0,0 0 0,11 29 1,-12-26-99,17 32 76,-24-48-134,1 0 1,-1 0-1,1-1 1,-1 1 0,1 0-1,0-1 1,0 1-1,0-1 1,0 0-1,0 0 1,0 0-1,0 0 1,0 0-1,0 0 1,1 0-1,-1 0 1,0-1-1,0 0 1,1 1-1,3-1 1,16 0-2148,1 0-2147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9:36.3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318 3 3009,'0'-3'8440,"-1"9"-8248,1 1-1,-1-1 1,0 0 0,-1-1 0,0 1-1,0 0 1,0 0 0,0-1-1,-4 7 1,-20 17-15,0-1 1,-39 30-1,31-29-122,-32 36 0,56-53-263,0 1-1,0 0 0,2 0 0,-1 1 1,2 0-1,-11 27 0,9-10-2526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9:38.2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119 28 10501,'0'-28'2020,"0"73"-943,-2-3-915,-1-1 0,-2 0 0,-2 1 0,-2-2 0,-2 1 0,-30 74 0,33-94-276,1 0 0,0 0 0,2 1-1,0-1 1,2 1 0,0 1 0,1-1 0,2 0-1,3 41 1,5-41-1575,6-9-1440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9:38.6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1 160 9812,'0'-4'14,"0"1"-1,1-1 0,-1 0 0,1 1 0,0-1 1,0 1-1,1-1 0,-1 1 0,1 0 0,-1-1 1,1 1-1,0 0 0,0 0 0,0 0 0,1 0 1,-1 1-1,1-1 0,-1 1 0,1-1 0,0 1 0,0 0 1,0 0-1,0 0 0,6-2 0,8-3 91,-1 1-1,1 0 1,33-6 0,-24 6 19,47-9 335,1 2 1,0 4 0,123-1 0,-190 11-456,0-1 0,-1 0-1,1 1 1,0 1 0,0-1 0,-1 1 0,1 0-1,-1 1 1,1-1 0,-1 1 0,0 0-1,0 1 1,0 0 0,-1 0 0,1 0 0,-1 0-1,0 1 1,0 0 0,-1 0 0,1 0 0,-1 1-1,4 6 1,0-1 1,0 1 1,-1 0-1,0 0 0,-1 0 1,0 1-1,-1 0 0,6 26 1,-6-14-1,-2 1 0,0-1 0,-1 35 0,-3-54-2,1 1-1,-1-1 1,0 1 0,-1-1 0,1 1-1,-2-1 1,1 0 0,0 0 0,-1 0 0,0 0-1,-1-1 1,1 1 0,-1-1 0,0 0-1,0 0 1,-1 0 0,1 0 0,-1-1 0,0 0-1,0 0 1,-1 0 0,1-1 0,-10 5-1,-13 5 12,0-1 0,-1-1 0,-53 12 0,58-17-11,-181 43-1998,162-40-762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9:39.5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96 7043,'-23'-8'823,"17"3"1251,17 3 1243,-4 2-3285,0 0 0,-1 1 0,1 0 0,0 1 0,-1-1 0,1 1 0,-1 1 1,0-1-1,0 1 0,0 0 0,0 0 0,0 1 0,0 0 0,-1 0 0,0 0 0,0 0 0,9 11 1,-9-8-26,1 0 0,-2 0 1,1 0-1,-1 1 0,0 0 1,0 0-1,-1 0 0,0 0 1,-1 1-1,0-1 1,0 1-1,-1-1 0,0 1 1,0 10-1,0-2-21,0-5 33,-1 0-1,-1-1 0,-2 19 0,3-28-30,0-1-1,0 1 1,0-1-1,-1 1 0,1 0 1,-1-1-1,1 1 0,-1-1 1,0 1-1,1-1 0,-1 0 1,0 1-1,0-1 1,0 0-1,0 0 0,0 1 1,0-1-1,-1 0 0,1 0 1,0 0-1,-1 0 1,1 0-1,0-1 0,-1 1 1,1 0-1,-1-1 0,1 1 1,-1-1-1,1 1 0,-1-1 1,0 0-1,-1 1 1,1-11-261,1-28-122,1-51 96,0 83 293,1-1 0,0 1 1,0 0-1,1 0 0,0-1 1,0 1-1,0 1 0,0-1 0,1 0 1,0 0-1,5-6 0,3 1 7,0 0 0,1 1 0,0 0 0,0 1-1,1 1 1,1 0 0,-1 0 0,1 1-1,0 1 1,1 0 0,-1 1 0,1 1 0,0 0-1,1 1 1,-1 1 0,30-1 0,-43 3 7,0 0 1,1 1-1,-1-1 1,0 1-1,0-1 1,1 1-1,-1 0 1,0 0 0,0 0-1,0 0 1,0 0-1,0 0 1,0 1-1,0-1 1,-1 1-1,1-1 1,0 1-1,-1 0 1,1 0-1,-1-1 1,0 1 0,0 0-1,1 0 1,-1 0-1,0 1 1,-1-1-1,1 0 1,0 0-1,-1 0 1,1 1-1,0 3 1,1 11 92,0-1 0,-1 1 0,-2 25 1,0-18-65,1-23-35,0 1 1,0-1 0,1 1-1,-1-1 1,0 0 0,1 1 0,-1-1-1,1 0 1,-1 1 0,1-1-1,-1 0 1,1 0 0,0 1-1,0-1 1,0 0 0,0 0-1,0 0 1,0 0 0,0 0-1,0 0 1,0 0 0,0-1 0,1 1-1,-1 0 1,0-1 0,0 1-1,1 0 1,-1-1 0,0 0-1,1 1 1,-1-1 0,1 0-1,1 0 1,58 1-54,-37-2 59,-16 0-19,0 0 0,0 0 1,0 0-1,0-1 0,0 0 1,0-1-1,-1 1 0,1-1 1,-1-1-1,0 0 0,0 0 1,0 0-1,-1-1 0,1 0 1,10-11-1,-3 1-12,-1 0 1,-1 0-1,-1-1 0,0-1 1,12-25-1,-21 38 30,0-1 0,0 1-1,-1-1 1,0 0 0,0 0 0,0 0 0,0 0 0,-1 1 0,0-1-1,0-7 1,0 2 62,-8 6 155,-13 3-188,-1 1 0,1 1 0,0 1 0,0 0 1,0 2-1,0 0 0,1 2 0,-1 0 0,1 1 0,1 1 0,-1 1 0,1 1 0,1 0 0,0 1 0,1 1 1,0 1-1,0 1 0,-21 23 0,34-32-33,1 0 1,0 0 0,0 0-1,0 1 1,1-1-1,0 1 1,0-1-1,0 1 1,1 0 0,0 0-1,0 0 1,1 0-1,-1 0 1,1 0-1,0 0 1,2 7 0,-2 5-7,0-16 4,1 0-1,0 0 1,-1 0-1,1 0 1,0 0-1,0 0 0,0-1 1,0 1-1,1 0 1,-1 0-1,0-1 1,1 1-1,-1-1 0,1 0 1,-1 1-1,1-1 1,0 0-1,0 0 1,-1 0-1,1 0 0,0 0 1,0 0-1,0 0 1,0-1-1,0 1 1,0-1-1,4 1 0,65 10 5,-61-11-6,334 7-611,-211-9-2180,-39 2-1487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9:40.7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294 184 7812,'1'-4'129,"0"1"1,0-1 0,0 0 0,1 1 0,-1-1 0,1 1 0,-1 0 0,1-1 0,0 1 0,1 0-1,-1 0 1,0 0 0,1 1 0,3-4 0,-3 3-56,1-1 0,-1 1 0,0-1 0,0 0-1,-1 0 1,1 0 0,-1 0 0,0-1 0,0 1 0,2-8 0,-3-58 2212,-1 69-2264,0 0-1,-1 1 1,1-1-1,-1 0 1,1 1 0,-1-1-1,1 1 1,-1-1-1,0 0 1,1 1-1,-1 0 1,0-1-1,1 1 1,-1-1 0,0 1-1,1 0 1,-1 0-1,0-1 1,0 1-1,1 0 1,-1 0-1,0 0 1,0 0-1,0 0 1,1 0 0,-1 0-1,0 0 1,-1 0-1,-31 0 151,24 1-88,-5-1-48,5-1-31,1 0 0,-1 1-1,1 1 1,-1-1 0,1 1 0,-1 1 0,1 0 0,0 0-1,0 0 1,0 1 0,0 1 0,0-1 0,-10 7 0,-3 3 14,0 2 0,1 0-1,-19 19 1,34-29-19,0 0 1,0 0-1,1 1 0,0-1 0,0 1 0,0 0 0,1 0 0,-1 1 0,2-1 0,-1 1 0,1-1 1,0 1-1,0 0 0,1 0 0,0 0 0,-1 8 0,3-14-7,-1 0 0,0 0-1,0 0 1,1 0 0,-1 0 0,1 0 0,-1 0-1,1 0 1,-1 0 0,1 0 0,-1-1-1,1 1 1,0 0 0,-1 0 0,1-1 0,0 1-1,0 0 1,0-1 0,-1 1 0,1-1-1,0 1 1,0-1 0,0 1 0,0-1 0,0 0-1,0 1 1,0-1 0,0 0 0,0 0 0,0 0-1,2 0 1,41 1-188,-33-1 127,7 0-13,28 0-557,55-6-1,-85 3 493,0 0-1,-1 0 1,1-2 0,-1 0-1,0 0 1,0-2 0,17-9-1,-29 13 176,1 1 1,-1-1-1,1 0 0,-1 0 0,0 0 0,0 0 0,0 0 1,-1-1-1,1 0 0,3-6 0,-2 5 1099,-4 23-424,0-8-685,0 58 35,-1 17 3,16 144 0,-9-181-64,-3 81 0,-3-105 8,1-19-1,-1 0 1,0 0-1,0 0 1,-1 0-1,1 0 0,-1 0 1,0 0-1,0 0 1,-1 0-1,0 0 1,1 0-1,-2 0 1,1-1-1,0 1 1,-1-1-1,0 0 1,0 0-1,0 0 0,-1 0 1,1 0-1,-1-1 1,0 1-1,0-1 1,0 0-1,-1 0 1,1-1-1,-1 1 1,-8 2-1,0 1 11,1-2 0,-1 1 0,-1-2 0,1 0-1,0 0 1,-1-2 0,1 1 0,-1-2 0,-18 0 0,25-1-5,0 1 0,1-1 0,-1 0 0,1-1 0,0 1 1,-1-1-1,1 0 0,0-1 0,0 0 0,0 0 0,1 0 0,-1-1 0,1 1 1,0-1-1,-1 0 0,2-1 0,-1 0 0,1 1 0,-1-1 0,-4-8 0,2-4 3,1 0 0,0 0-1,1-1 1,1 1-1,1-1 1,1 0-1,0 0 1,1-1 0,2-29-1,-1 45-8,0-3-2,1-1 0,0 0 0,0 1 0,0-1 1,1 1-1,0-1 0,0 1 0,0-1 0,1 1 0,0 0 1,0 0-1,8-9 0,-3 5 13,0 0-1,1 1 1,1 0 0,-1 1 0,1 0-1,14-9 1,15-5-386,2 2 1,80-29-1,-100 41 10,69-25-2946,-16 5-4429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9:41.1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75 10773,'-5'49'1413,"2"72"-1,4-107-1374,-2 33-3,1-45-35,0 0-1,0 0 1,0-1 0,0 1-1,-1 0 1,1 0 0,-1-1 0,1 1-1,-1 0 1,0-1 0,0 1-1,0 0 1,0-1 0,0 1-1,0-1 1,0 0 0,0 1 0,0-1-1,-3 2 1,3-3-24,1-1 0,-1 1 0,0-1 0,1 1 0,-1-1 1,1 1-1,0-1 0,-1 0 0,1 1 0,0-1 0,-1 1 0,1-1 0,0 0 1,-1 0-1,1 1 0,0-1 0,0 0 0,0 1 0,0-1 0,0 0 0,0 0 0,0 1 1,0-1-1,0 0 0,0 0 0,1 0 0,-2-33-418,1 28 331,-1-35-330,0 21 296,0 0 1,5-40-1,-3 55 145,0 0 0,0 0 0,0 0 0,1 1-1,0-1 1,0 1 0,0-1 0,0 1 0,0-1 0,1 1-1,0 0 1,0 0 0,0 1 0,1-1 0,-1 1 0,1-1-1,4-2 1,6-3 55,0 1 0,1 1 0,0 0-1,0 1 1,0 0 0,1 2 0,0 0 0,0 0-1,0 2 1,0 0 0,0 0 0,1 2-1,-1 0 1,26 4 0,-39-3-53,-1 0-1,1 0 1,-1 0 0,0 0 0,1 0-1,-1 1 1,0-1 0,0 1 0,0 0-1,0-1 1,0 1 0,0 0-1,0 0 1,-1 1 0,1-1 0,-1 0-1,0 0 1,1 1 0,-1-1 0,0 1-1,0-1 1,-1 1 0,1-1-1,0 1 1,0 4 0,1 9 8,0 0 0,-1 0 0,-1 16 0,0-23-7,1 32-49,0-21-668,0 1 1,-2 0-1,-3 21 1,-9-9-5669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18:48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1 6563,'0'0'5765,"-5"0"-5151,-7 0-449,-35-1 332,0 3 0,-81 12 0,114-11-476,1 0 0,-1 1-1,1 0 1,0 1 0,0 0-1,0 1 1,1 1 0,0 0-1,0 1 1,1 0 0,0 0-1,0 2 1,1-1 0,-11 14-1,17-18-16,1 1-1,0-1 0,0 1 1,0 0-1,1 0 1,0 0-1,0 0 0,1 0 1,-1 1-1,1-1 1,1 1-1,-1-1 0,1 0 1,0 1-1,1-1 1,-1 1-1,3 7 1,-2-12-5,-1 1 1,1-1 0,1 1 0,-1-1 0,0 0 0,0 0 0,1 1-1,0-1 1,-1 0 0,1 0 0,0-1 0,0 1 0,0 0 0,0-1 0,0 1-1,0-1 1,1 1 0,-1-1 0,0 0 0,1 0 0,-1 0 0,1 0-1,-1-1 1,4 2 0,11 2 0,0-1 1,27 1-1,-32-3 0,69 6-486,-1-5 1,89-7-1,-160 4 78,0 0 0,0-1 0,0 0-1,13-4 1,14-18-2961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9:41.5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273 53 11541,'0'-3'87,"0"0"0,0 0 1,0-1-1,0 1 0,1 0 0,0 0 0,0 0 0,0-1 0,0 1 0,0 0 0,0 0 0,1 1 0,3-7 71,-3 7-19,-11 0 436,-7 3-542,0 1 0,0 0 0,0 1 0,0 1 1,0 0-1,1 1 0,-1 1 0,1 1 0,-19 11 0,27-15-21,0 1-1,0 0 1,1 1-1,0-1 1,0 1-1,0 1 1,0-1-1,1 1 0,0 0 1,0 0-1,0 0 1,1 1-1,0 0 1,0 0-1,1 0 1,-1 0-1,2 0 1,-1 1-1,1-1 0,0 1 1,1 0-1,-1 8 1,1-6-26,0 24-115,1-33 120,0 0 0,1 0-1,-1 0 1,0 0 0,0 0 0,0 0-1,1 0 1,-1 0 0,0 0-1,1 0 1,-1 0 0,1 0-1,0 0 1,-1 0 0,1 0 0,0 0-1,-1 0 1,1-1 0,0 1-1,0 0 1,0 0 0,0-1 0,-1 1-1,1-1 1,2 2 0,12 1-280,-1-1 1,1 0-1,0-1 1,28-1 0,-36 0 160,0 0 1,1-1-1,-1 0 0,0 0 1,0-1-1,0 0 1,0 0-1,0 0 1,0-1-1,-1 0 1,1-1-1,8-6 1,29-36-450,-36 35 768,1 2-1,0-1 1,1 1-1,0 0 1,0 1 0,23-14 1592,-32 22-1768,1 0 0,-1 0 1,0 0-1,1 0 0,-1 0 0,0 0 0,0 0 1,1 1-1,-1-1 0,0 1 0,0-1 1,0 1-1,1-1 0,-1 1 0,0 0 0,0-1 1,0 1-1,0 0 0,0 0 0,0 0 0,-1 0 1,1 0-1,0 0 0,0 0 0,0 0 1,0 1-1,2 6-117,0 0 0,0 0 0,-1 0 0,1 1 0,-2-1 0,1 0 1,-2 1-1,1-1 0,-1 1 0,-1 15 0,1-4-1904,0-4-2073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9:42.0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1 118 13062</inkml:trace>
  <inkml:trace contextRef="#ctx0" brushRef="#br0" timeOffset="1">1 118 13062,'219'-50'259,"-175"39"-104,-44 15 183,15 87-204,-15 90 162,0-179-432,0-5-11,-2-46-332,1-47 149,2 89 329,-1 0 1,1 1 0,1-1-1,-1 1 1,1-1-1,0 1 1,0 0 0,1 0-1,0 0 1,0 0 0,5-7-1,0 4 42,1 0-1,0 0 1,0 0 0,1 2-1,1-1 1,-1 1-1,1 0 1,0 1-1,0 1 1,1-1-1,0 2 1,0 0 0,0 0-1,0 1 1,0 1-1,1 0 1,0 0-1,-1 1 1,17 2-1,-26-1-37,-1 0-1,1 0 0,-1 1 0,1-1 0,-1 1 1,0 0-1,1 0 0,-1 0 0,0 0 1,0 0-1,1 1 0,-1-1 0,0 0 0,-1 1 1,1 0-1,0-1 0,0 1 0,-1 0 0,1 0 1,-1 0-1,1 0 0,-1 0 0,0 0 0,0 1 1,0-1-1,0 0 0,0 1 0,0-1 1,-1 0-1,1 1 0,-1-1 0,1 5 0,1 13 27,-1 0 0,0-1 0,-4 28 0,2-13-4,1-4-194,0 30-95,0-22-3598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9:42.4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 7 12294,'-4'-6'989,"-5"12"-594,-9 17-192,7-1-158,0 1-1,1 0 1,2 1 0,0 0-1,2 0 1,0 0-1,2 1 1,1 0 0,1 0-1,2 45 1,0-70-51,0 1 0,0 0 0,0 0 0,0 0 1,1 0-1,-1 0 0,0 0 0,1 0 0,-1 0 0,1 0 0,-1-1 1,1 1-1,-1 0 0,1 0 0,0-1 0,-1 1 0,1 0 0,0-1 1,0 1-1,-1-1 0,1 1 0,0-1 0,0 1 0,0-1 0,0 1 1,0-1-1,0 0 0,0 0 0,0 1 0,-1-1 0,1 0 0,2 0 1,36 1-305,-28-1 183,3 0 3,6 0-442,-1 0 0,39-6 0,-51 4 471,0 0 0,-1 0 0,1 0-1,0-1 1,-1 0 0,0 0 0,1-1-1,-1 0 1,0 0 0,-1 0 0,1-1-1,4-5 1,9-8 157,-2-1-1,0-1 0,-1 0 1,-1-2-1,-1 0 0,20-41 1,-38 101 3179,7 62-2942,-1-20-270,-2-73 12,0-3-83,-1 0 0,1-1 0,1 1 1,-1 0-1,0-1 0,1 1 0,0-1 1,2 7-1,-2-9-27,0 0 0,0 0 0,0 1 0,0-1 0,0 0 0,1 0 0,-1 0-1,0 0 1,1 0 0,-1-1 0,1 1 0,-1 0 0,1-1 0,-1 1 0,1-1 0,0 1 0,-1-1 0,1 0 0,0 0 0,-1 0 0,1 0 0,2 0 0,33 1-2268,2-1-1457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9:42.8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9 10997,'-8'-8'608,"16"8"-1888,23 30-5059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9:43.2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1 578 6883,'10'-1'520,"0"0"-1,0-1 0,1 0 1,-1 0-1,0-1 0,-1 0 1,1-1-1,-1 0 1,17-11-1,7-6-737,37-30 0,-48 34 641,-2 1-425,0 0 0,-1-2 1,26-28-1,-40 39 53,1-1 0,-1 1 0,0-1 0,-1 0 0,0 0 0,0 0 0,0 0 0,-1-1 0,-1 1 0,1-1 0,-1 0 0,-1 0 0,1-16 0,-1 11 161,-1 13-188,1 0 1,-1 0-1,0 0 0,1 0 0,-1 0 0,0 0 1,0 0-1,0 0 0,0 0 0,0 0 0,0 0 1,0 0-1,0 0 0,-1 0 0,1 0 0,0 0 1,-1 0-1,1 0 0,0 0 0,-1 0 0,1 0 1,-1 1-1,1-1 0,-1 0 0,0 0 0,1 0 1,-1 1-1,0-1 0,0 0 0,0 1 0,1-1 0,-1 0 1,0 1-1,0-1 0,0 1 0,0-1 0,0 1 1,0 0-1,0 0 0,0-1 0,0 1 0,0 0 1,0 0-1,0 0 0,0 0 0,0 0 0,0 0 1,0 0-1,0 0 0,-2 1 0,-6-1-14,-1 1 0,1 0-1,0 1 1,0-1 0,0 2-1,0-1 1,0 1 0,1 1 0,-1 0-1,1 0 1,0 0 0,0 1-1,0 1 1,1-1 0,0 1-1,0 0 1,0 1 0,1 0 0,-9 11-1,6-6-1,2 0 0,0 0 0,0 1 0,1-1 0,1 2-1,0-1 1,0 0 0,2 1 0,0 0 0,0 0 0,1 0-1,0 23 1,2-30-8,0-1-8,-1 0 0,2 0-1,-1 0 1,0 0 0,1 0 0,0 0 0,1 0-1,1 5 1,-1-8-4,0-1 0,-1 0-1,1 0 1,0 0 0,0 0-1,0 0 1,1 0 0,-1-1 0,0 1-1,1-1 1,-1 0 0,1 1-1,-1-1 1,1 0 0,0 0-1,0-1 1,-1 1 0,1-1-1,3 1 1,14 4-187,0-2 0,0 0 0,0-1 0,0-1-1,1-1 1,-1-1 0,0 0 0,0-2 0,0 0 0,0-1 0,0-1-1,-1-1 1,0-1 0,0-1 0,0 0 0,19-13 0,20-22 129,-1-2 0,-3-4 0,-2-1 0,79-98 0,-119 134 235,0-1 0,16-29 1,-24 36 96,-1 1 1,0 0 0,-1-1 0,0 1 0,0-1 0,0 0 0,-1 0-1,-1 1 1,1-12 0,-1 17-106,-2-4 343,-11 5-63,5 2-413,1 0-1,-1 0 1,1 0-1,-1 1 1,1 0-1,0 0 1,0 1-1,0 0 1,0 0-1,1 0 1,-1 1-1,1 0 1,0 1-1,0-1 1,0 1-1,1 0 1,-1 1-1,1-1 1,1 1-1,-8 11 1,5-6-41,0 1 0,1 0 1,0 0-1,1 1 0,0-1 1,1 1-1,1 1 0,0-1 1,1 0-1,0 1 0,0 18 1,1-7-154,0-19 80,1 0 1,-1 0-1,1 0 0,0 0 1,0 0-1,1 0 1,0 0-1,0-1 0,0 1 1,1 0-1,0 0 1,0-1-1,0 1 0,1-1 1,4 8-1,15 5-256,-20-16 339,1-1 1,-1 1 0,1 0-1,-1 0 1,0 0 0,1 0-1,-1 0 1,0 0 0,0 1-1,-1-1 1,1 1 0,0-1-1,-1 1 1,0-1 0,0 1-1,1 0 1,-1 0 0,-1 0 0,1 0-1,0 0 1,-1 3 0,1-3 59,-1 0 0,0 1 1,0-1-1,0 0 0,0 0 1,0 0-1,-1 1 0,0-1 1,0 0-1,1 0 1,-2 0-1,1 0 0,0 0 1,-1 0-1,1-1 0,-1 1 1,0 0-1,0-1 0,0 1 1,0-1-1,0 0 0,0 0 1,-1 0-1,1 0 1,-1 0-1,0 0 0,0 0 1,1-1-1,-1 0 0,0 1 1,0-1-1,-5 1 0,-51 19-375,0-2 1,-93 16-1,-56 4-3862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9:52.2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55 7123,'-4'-3'224,"-29"-28"191,24 11 5563,7 92-5704,4 90 53,0-138-428,1 0-1,1 0 0,1-1 1,14 42-1,-16-59-335,0 0 0,0 0 0,0 0 0,1-1 0,0 0-1,0 1 1,1-1 0,-1-1 0,1 1 0,0-1 0,10 7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9:52.5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0 130 8580,'5'-8'291,"0"0"0,0 1 0,1 0 0,-1 0 1,2 1-1,-1 0 0,15-11 0,-17 14-143,0 0 0,1 1 0,-1-1 0,1 1 0,-1 0 0,1 1 0,0-1 0,0 1 0,0 0 0,0 0 0,0 0 0,0 1 0,0 0 0,0 0 0,0 0 0,7 2 0,-8-1-131,-1 0 0,1 0 0,-1 1-1,0-1 1,0 1 0,0 0 0,0 0 0,0 0 0,0 1 0,-1-1 0,1 1 0,3 4 0,29 42 205,-21-28-149,44 74 163,-38-60-192,38 52 0,-51-77-43,1-1 1,1 0-1,0 0 1,0-1-1,0 0 1,1-1-1,0 0 1,1 0-1,16 7 1,-22-12-8,0 0 1,-1 0 0,1 0 0,0-1 0,0 1 0,1-1 0,-1-1 0,0 1 0,0-1-1,0 0 1,0 0 0,1 0 0,-1-1 0,9-1 0,-11 0-6,0 1 1,0-1-1,0 1 1,0-1-1,0 0 0,-1 0 1,1 0-1,-1-1 1,1 1-1,-1-1 1,0 1-1,0-1 0,0 0 1,0 0-1,0 0 1,-1 0-1,1 0 0,-1 0 1,0 0-1,0 0 1,1-6-1,6-37-91,-1 0-1,-3 0 1,-2-1-1,-4-65 1,0 11-1896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9:53.0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70 9316,'6'-2'102,"0"1"0,0-1 0,0 1 0,0 0 0,0 0-1,1 0 1,-1 1 0,0 0 0,0 1 0,9 0 0,-14 0-52,0 0 0,0-1-1,0 1 1,0 0 0,0-1 0,0 1 0,0 0 0,0 0 0,-1 0 0,1-1-1,0 1 1,0 0 0,-1 0 0,1 0 0,-1 1 0,1-1 0,-1 0 0,1 0-1,-1 0 1,0 0 0,1 2 0,6 30 521,-5-23-414,-1 0-92,1 0 0,1-1 0,0 1 0,0-1 1,1 0-1,7 14 0,-9-20-86,0-1 1,0 1-1,1 0 0,-1-1 1,1 0-1,0 0 1,0 1-1,0-2 0,0 1 1,0 0-1,0-1 0,0 1 1,0-1-1,1 0 1,-1 0-1,1 0 0,-1 0 1,1-1-1,-1 0 1,1 1-1,6-2 0,-3 2-152,-1-1 0,1-1 0,-1 1-1,1-1 1,-1 0 0,0-1 0,8-2-1,-10 3 105,-1-1 1,0 0-1,0 0 0,-1 0 0,1 0 0,0-1 0,-1 1 0,1-1 0,-1 1 0,0-1 0,0 0 0,0 0 0,0 0 0,0 0 0,0-4 0,3-7 23,-1 0 0,-1 0 0,0-1 0,-1 1 1,0-1-1,-1 1 0,-1-1 0,-2-20 0,0-2 2386,2 37-2311,-1-1 1,0 1-1,1 0 1,-1 0-1,0-1 1,1 1-1,-1 0 1,0 0-1,1 0 1,-1 0-1,0 0 1,1 0-1,-1 0 1,0 0-1,1 0 1,-1 0-1,0 0 1,1 0-1,-1 0 1,0 1-1,1-1 0,-1 0 1,0 1-1,1-1 1,-1 0-1,1 1 1,-1-1-1,1 0 1,-1 1-1,1-1 1,-1 1-1,1-1 1,-1 1-1,1-1 1,-1 2-1,1 17 5,-1-11-23,1 1-1,0-1 1,1 0-1,-1 0 0,4 13 1,-3-18-15,0-1 0,0 1 1,1-1-1,-1 1 0,1-1 1,-1 1-1,1-1 0,0 0 0,-1 0 1,1 0-1,0 0 0,1 0 1,-1 0-1,0 0 0,0-1 0,1 1 1,-1-1-1,1 0 0,-1 0 1,6 2-1,10 2-756,-1-1 0,1-1 0,0 0 0,1-2 0,19 0 0,-6-1-6406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9:53.6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49 12294,'-1'0'17,"1"0"1,-1-1 0,1 1 0,-1-1 0,1 1 0,-1 0-1,0-1 1,1 1 0,-1 0 0,0 0 0,1-1-1,-1 1 1,0 0 0,1 0 0,-1 0 0,0 0-1,1 0 1,-1 0 0,0 0 0,0 0 0,1 0 0,-1 0-1,0 0 1,1 1 0,-1-1 0,0 0 0,1 0-1,-1 1 1,-1 0 0,0 19 188,2-16-245,0 2 48,1-1-1,0 0 1,0 1-1,0-1 1,1 0-1,0 0 1,0 0-1,0 0 1,1 0-1,0 0 1,-1-1-1,6 6 1,10 21 27,-5-13-301,-13-18 241,0 0-1,1 0 1,-1 0-1,0 0 1,0-1 0,0 1-1,1 0 1,-1 0 0,0 0-1,0 0 1,1 0-1,-1 0 1,0 0 0,0 0-1,0-1 1,1 1 0,-1 0-1,0 0 1,0 0-1,0 0 1,0-1 0,0 1-1,1 0 1,-1 0 0,0 0-1,0-1 1,0 1-1,0 0 1,0 0 0,0 0-1,0-1 1,0 1 0,0 0-1,0 0 1,0-1-1,0 1 1,0 0 0,0 0-1,0 0 1,0-1-1,0 1 1,0 0 0,-1-48-1955,0 29 2294,0 14-308,1-1 1,1 1 0,-1-1 0,1 1-1,0-1 1,0 1 0,0 0 0,1-1-1,0 1 1,0 0 0,5-9-1,-5 11 22,1 0 0,0 1 0,-1-1 0,1 1 0,0-1-1,0 1 1,0 0 0,0 0 0,0 0 0,1 1 0,-1-1 0,1 1-1,-1 0 1,1 0 0,-1 0 0,1 0 0,0 1 0,-1-1-1,6 1 1,0-1-21,1 0-1,-1 1 0,1 0 1,-1 1-1,1 0 0,-1 0 0,1 1 1,8 3-1,-15-3 0,1-1 1,-1 1-1,0 0 1,0 0-1,0 0 0,-1 0 1,1 1-1,0-1 1,-1 1-1,1 0 0,-1-1 1,0 1-1,0 0 1,0 0-1,-1 1 0,1-1 1,-1 0-1,1 0 1,-1 1-1,0-1 0,0 1 1,-1-1-1,1 1 1,-1 4-1,2 84 132,-2-56-262,0-34-88,0-20-1211,0-160 942,0 177 519,1 0 0,0-1 0,-1 1-1,1 0 1,0 0 0,0 0 0,-1 0 0,1 0-1,0 0 1,0 0 0,0 1 0,0-1 0,1 0 0,-1 0-1,0 1 1,0-1 0,0 1 0,1-1 0,-1 1-1,0 0 1,0-1 0,1 1 0,-1 0 0,0 0-1,3 0 1,39-5 251,-24 3-213,-7 1-35,-1 0 0,1 1 0,0 0 0,0 1 0,18 3 0,-27-3-8,0-1 1,0 1-1,-1 1 0,1-1 1,-1 0-1,1 1 1,-1-1-1,1 1 0,-1-1 1,0 1-1,0 0 1,0 0-1,0 0 0,0 1 1,0-1-1,0 0 0,-1 1 1,1-1-1,-1 1 1,0-1-1,0 1 0,0 0 1,0 0-1,0-1 0,-1 1 1,1 0-1,0 5 1,0 117 424,-1-124-535,0 0 1,1 0 0,-1 0-1,0 0 1,0 0 0,0 0-1,0 0 1,0 0 0,0 0-1,0 0 1,-1 0 0,1 0-1,0 0 1,0 0 0,-1 0-1,1 0 1,-1 0 0,1 0-1,-1 0 1,1 0 0,-1 0-1,0 0 1,1-1 0,-1 1-1,0 0 1,1 0 0,-1-1-1,0 1 1,0-1 0,0 1-1,0-1 1,0 1 0,-2 0-1,-12 0-4918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9:54.0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12934,'12'38'1117,"-1"-10"-1000,-1 0 1,8 46 0,-15-34-36,-5 69 0,0-73-87,2-1 0,5 58 0,-5-92-38,0 0-1,0 1 0,1-1 0,-1 0 1,0 1-1,0-1 0,1 0 0,-1 1 1,1-1-1,-1 0 0,1 1 0,0-1 1,-1 0-1,1 0 0,0 0 0,0 0 1,0 0-1,0 0 0,0 0 1,0 0-1,0 0 0,0 0 0,0-1 1,0 1-1,1 0 0,-1-1 0,0 1 1,1-1-1,-1 1 0,0-1 0,1 1 1,-1-1-1,0 0 0,1 0 0,-1 0 1,0 0-1,3 0 0,-3-1 25,0 1-1,0 0 1,0-1 0,0 1-1,0-1 1,0 0-1,0 1 1,0-1 0,0 0-1,-1 0 1,1 1-1,0-1 1,0 0 0,-1 0-1,1 0 1,-1 0-1,1 0 1,-1 0 0,1 0-1,0-2 1,11-30-3,-7 19-26,1 0 99,0 0 0,1 0 0,1 1 1,0 1-1,1-1 0,1 1 0,0 1 0,0 0 1,1 0-1,0 1 0,1 0 0,0 1 1,1 0-1,-1 1 0,2 1 0,-1 0 0,1 0 1,0 2-1,0 0 0,1 0 0,0 1 1,0 1-1,0 1 0,17-1 0,-13 1-47,-9 1-5,0 1-1,0 0 0,0 0 0,1 1 1,10 2-1,-19-2 2,1-1 1,-1 1-1,0 0 0,0 0 1,0 0-1,0 0 0,0 0 1,0 0-1,0 1 0,0-1 1,-1 1-1,1-1 0,0 1 0,-1 0 1,1-1-1,-1 1 0,0 0 1,0 0-1,0 0 0,1 0 1,-2 0-1,1 0 0,0 0 1,0 1-1,-1-1 0,1 0 1,-1 4-1,2 2 11,-1 0 0,-1 0-1,1 0 1,-2 0 0,1 0 0,-3 12 0,2-16-10,0-1 1,0 1-1,-1-1 0,1 0 1,-1 0-1,0 1 0,0-1 1,0 0-1,0-1 0,0 1 1,-1 0-1,1-1 0,-1 1 1,0-1-1,1 0 0,-7 3 1,-7 5-206,0-1 0,-1-1 0,0-1 0,0 0 0,-1-1 0,0-1 0,0-1 0,-1 0 0,1-2 0,-29 1 0,0-3-1984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18:4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84 7075,'0'-84'7582,"-1"91"-7296,-3 6-235,-1 0-1,0-1 1,0 0 0,-2 0 0,1-1-1,-2 1 1,1-1 0,-13 12 0,-19 31 137,15-14-147,2 2-1,2 0 0,1 1 1,3 0-1,1 2 0,2 0 0,2 0 1,3 1-1,1 1 0,-1 86 0,8-131-60,0 0-1,0 1 1,0-1-1,0 0 1,1 1-1,-1-1 1,1 0-1,-1 0 0,1 1 1,0-1-1,0 0 1,0 0-1,0 0 1,1 0-1,-1 0 1,0 0-1,1-1 1,-1 1-1,1 0 1,0-1-1,0 1 0,-1-1 1,1 1-1,0-1 1,0 0-1,0 0 1,1 0-1,-1 0 1,0 0-1,3 0 1,6 2-143,0-1 0,0-1 0,1 0 0,22-1-1,-22 0 90,8 0-275,-1 0 0,0-2-1,29-5 1,-39 4-96,1 0 0,-1 0 0,0-1 0,0 0 0,0-1 0,0 0 0,-1 0 0,14-12 0,33-31-5088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9:54.6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1 331 11333,'0'1'-4,"0"0"-1,1 0 1,-1-1-1,0 1 0,1 0 1,-1-1-1,1 1 1,-1 0-1,1-1 1,-1 1-1,1-1 1,-1 1-1,1-1 0,0 1 1,-1-1-1,1 1 1,0-1-1,-1 0 1,1 1-1,0-1 1,0 0-1,-1 0 1,1 1-1,0-1 0,0 0 1,-1 0-1,1 0 1,0 0-1,0 0 1,1 0-1,35-1-196,-25 1 180,-4 0 31,-1 0-1,0 0 1,0-1-1,0 0 1,0 0-1,0 0 1,0-1-1,0 0 0,-1-1 1,10-4-1,-12 4-10,0 1 0,-1-1 0,1-1 0,-1 1-1,0 0 1,0-1 0,0 0 0,-1 0 0,1 0 0,-1 0-1,0 0 1,0 0 0,0 0 0,0-1 0,-1 1-1,0-1 1,1-4 0,1-11 78,0 0-1,-2 0 1,0-24-1,-1 39 18,-8 4 336,-12 0-255,11 0-112,-1 0-1,0 2 0,0-1 1,1 1-1,-11 2 1,18-3-51,0 1 1,0 0 0,-1-1-1,1 1 1,0 0 0,0 0-1,0 0 1,0 1 0,0-1-1,0 0 1,1 1 0,-1-1-1,0 1 1,1 0 0,-1-1-1,1 1 1,0 0 0,-1 0-1,1 0 1,0 0 0,0 0-1,0 0 1,0 0 0,1 0-1,-1 1 1,1-1 0,-1 4-1,-1 84 300,3-88-311,-1 0-1,0 0 1,0 0-1,1 0 1,-1 0-1,1-1 0,0 1 1,-1 0-1,1 0 1,0 0-1,0-1 1,0 1-1,0 0 1,1-1-1,-1 1 1,0-1-1,1 0 0,-1 1 1,1-1-1,-1 0 1,1 0-1,0 0 1,-1 0-1,1 0 1,0 0-1,0 0 0,0-1 1,0 1-1,0 0 1,-1-1-1,5 1 1,7 1-1,1-1 1,-1 0-1,24-2 0,-19 1 11,-13 0-8,0 1 0,0-1 0,0 0 0,0-1 0,0 1 0,0-1 0,-1 0 1,1 0-1,0 0 0,0-1 0,-1 1 0,1-1 0,-1 0 0,0-1 0,1 1 0,-1-1 0,0 0 0,0 0 0,-1 0 0,1 0 0,-1-1 0,1 0 0,-1 1 1,0-1-1,-1 0 0,4-7 0,2-2 17,0 1-1,0 1 1,1-1 0,0 1 0,19-16 0,-23 23-6,1 0 0,0 0 0,1 1 0,-1 0 0,0 0 0,1 1 0,-1 0 0,1 0 0,0 0 0,0 1 0,0 0 0,0 0 0,14 1 0,-7 0-19,9-1 1,1 2 0,0 0 0,-1 2 0,36 7 0,-52-8 2,0 0 1,0 1-1,-1 0 0,1 0 1,-1 0-1,0 1 1,0 0-1,0 0 1,0 1-1,-1-1 1,0 1-1,0 1 0,0-1 1,0 0-1,-1 1 1,0 0-1,0 0 1,-1 1-1,6 11 1,-6-5-60,0 0 1,0 1-1,-1-1 1,-1 1-1,0-1 1,-1 1-1,-1 16 1,0 3-492,1-32 521,0 0 0,0 0 0,-1 0 0,1 0 0,0 0 0,-1 0-1,1 0 1,0 0 0,-1 0 0,1 0 0,-1 0 0,0-1 0,1 1 0,-1 0-1,0 0 1,1 0 0,-1-1 0,0 1 0,0 0 0,0-1 0,0 1 0,1-1-1,-1 1 1,0-1 0,0 1 0,0-1 0,0 0 0,0 0 0,0 1 0,0-1-1,0 0 1,-2 0 0,1 0 28,0 1-1,1-1 0,-1 0 1,0 0-1,0 0 0,0-1 1,0 1-1,0 0 0,0-1 1,1 1-1,-1-1 0,0 0 1,0 0-1,1 1 0,-1-1 1,0 0-1,1 0 1,-3-3-1,1 1 4,1 0-1,0-1 1,0 1 0,0-1 0,1 1-1,-1-1 1,1 0 0,0 1-1,0-1 1,0 0 0,1 0 0,-1-6-1,1-58 15,2 35 24,-2 24-52,-1-14 143,1-1 0,2 1 0,0 0 0,1 0 0,7-23-1,-8 40-194,0 0 0,0 0 0,1 0 0,0 0 0,0 1 0,1-1 0,-1 1 0,1 0 0,0 0 0,1 0 0,-1 0 0,1 1 0,0 0 0,0 0 0,0 0 0,1 1 0,-1-1 0,1 1 0,0 1 0,0-1 0,0 1 0,0 0 1,7-1-2,5 1-4217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9:55.4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365 219 10485,'11'-61'63,"-4"30"909,-2 0-1,3-58 0,-9 89-928,-1-1-1,1 0 0,0 0 1,0 1-1,-1-1 1,1 1-1,0-1 0,-1 1 1,1 0-1,0-1 1,-1 1-1,1 0 0,-1 0 1,1 0-1,0 0 1,-1 0-1,1 0 0,0 0 1,-3 1-1,-2-1 60,-19 0-29,1 1 1,-1 1 0,1 1-1,-44 11 1,56-10-72,1 0 0,0 0 0,0 2 0,0-1 0,1 1 0,0 1 0,0 0 0,1 0 0,-1 1 1,2 0-1,-1 1 0,-8 10 0,11-10-8,-1 1 0,1 0 0,0-1 0,1 2 0,0-1 0,1 1 0,0-1 0,1 1 0,0 0 0,1 0 0,0 1 0,0-1 0,2 0 0,-1 1 0,2 13 0,-1-24 0,0 0 0,0 0 0,0-1 0,0 1 0,0 0 0,0 0 0,1 0 0,-1 0 0,0 0 0,1-1 0,-1 1 0,0 0 0,1 0 0,-1-1 0,1 1 0,-1 0 0,1 0 0,-1-1 0,1 1 0,0-1 0,-1 1 0,1-1 0,0 1 0,-1-1 0,1 1 0,0-1 0,0 1 0,-1-1 0,1 0 0,0 1 0,0-1 0,1 0 0,32 1-122,-19-1 51,11 0-37,0-1 1,0-1-1,-1-1 1,1-2-1,-1 0 1,0-2-1,0 0 1,46-22-1,69-47-376,-75 38 558,75-31-1,-139 69-34,0-1-1,0 0 1,0 1-1,0-1 1,0 1-1,0 0 1,1-1-1,-1 1 1,0 0-1,0 0 1,0-1-1,0 1 1,0 0-1,1 0 1,-1 0-1,0 1 1,2-1-1,-2 1-12,-1 1 0,1-1 0,-1 1 0,1-1 0,-1 1-1,1-1 1,-1 1 0,0-1 0,1 1 0,-1-1 0,0 1 0,0 0 0,0-1-1,-1 3 1,-13 374 525,-3-21-564,17-356 1,0 1 0,0 0 1,1-1-1,-1 1 0,0-1 0,1 1 1,-1 0-1,1-1 0,0 1 0,-1-1 1,1 1-1,0-1 0,0 0 0,0 1 1,0-1-1,0 0 0,0 0 0,0 1 1,1-1-1,-1 0 0,0 0 0,1 0 0,-1 0 1,0-1-1,1 1 0,-1 0 0,1-1 1,-1 1-1,1-1 0,0 1 0,-1-1 1,1 0-1,3 1 0,1-1-90,0 1 1,1-1-1,-1-1 0,0 1 0,1-1 0,-1 0 0,0 0 1,7-3-1,-5 1 10,0-1 0,0-1 0,0 1 0,0-1 0,-1 0 1,0-1-1,0 0 0,0 0 0,-1-1 0,1 0 0,-2 0 0,1 0 0,-1-1 1,0 1-1,-1-1 0,0 0 0,0-1 0,4-11 0,-1-1 83,0-1 0,-2-1 1,0 1-1,-2-1 0,0 1 0,-1-29 0,-1 45 137,-1 0-1,0 0 0,-1 0 0,0 0 1,0 0-1,0 0 0,-1 0 1,1 0-1,-1 0 0,-1 1 0,1-1 1,-1 1-1,0-1 0,-7-7 1,5 7 26,0 2 1,-1-1 0,0 1 0,0-1 0,0 1 0,0 1 0,-1 0 0,0 0 0,1 0 0,-1 0 0,-13-2 0,-10-1 195,0 1 1,-1 1-1,0 2 0,-34 1 0,79 8-938,33 2-285,79-6-1532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9:49.0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271 363 3954,'-1'-19'749,"-2"0"0,0 0 1,-1 0-1,-9-25 0,-3-17 1198,15 59-1856,0 0 1,0-1-1,0 1 0,-1 0 1,1 0-1,0 0 1,-1 0-1,0 0 0,1 1 1,-1-1-1,0 0 0,0 1 1,0-1-1,0 1 0,0 0 1,0 0-1,-1 0 0,1 0 1,0 0-1,-1 0 0,1 0 1,0 1-1,-1-1 0,1 1 1,-1 0-1,1 0 1,-1 0-1,-3 0 0,-7 0 4,0 0 0,0 1-1,-25 5 1,34-5-76,-1 0 1,1 1-1,0-1 0,0 1 1,-1 0-1,1 0 0,0 0 1,1 1-1,-1 0 0,0-1 1,1 1-1,-1 0 0,1 1 1,0-1-1,0 1 0,0-1 1,1 1-1,-1 0 0,1 0 1,-4 8-1,2-1 13,1 0-1,0 0 1,1 1 0,0-1-1,0 1 1,2-1-1,-1 13 1,1-22-33,1 0-1,-1-1 1,0 1 0,1 0 0,-1 0-1,1 0 1,0 0 0,0-1-1,0 1 1,0 0 0,0-1-1,0 1 1,0-1 0,0 1 0,0-1-1,1 1 1,-1-1 0,1 0-1,-1 0 1,1 1 0,-1-1-1,1 0 1,0-1 0,0 1-1,-1 0 1,1 0 0,4 0 0,57 11-25,-57-12 27,71 5-213,88-6 0,-149 0 146,1-1 1,-1 0-1,0-1 1,0-1-1,-1-1 1,1 0-1,-1-1 1,0 0-1,0-1 1,-1-1 0,0-1-1,0 0 1,-1 0-1,22-21 1,-31 24 62,0-1 1,-1 1 0,0-1 0,0 0-1,0 0 1,-1 0 0,0 0-1,0 0 1,0 0 0,-1 0 0,0-1-1,-1-12 1,1 12 11,-1 0 1,-1 0-1,1 1 0,-1-1 0,0 0 1,-1 1-1,0-1 0,0 1 0,-1-1 1,1 1-1,-2 0 0,-4-9 0,2 10 33,1 1-1,-1 0 0,0 0 0,0 0 0,0 0 0,-1 1 0,0 0 0,0 1 0,0 0 0,0 0 0,0 0 0,-1 1 1,1 0-1,-1 0 0,1 1 0,-1 0 0,0 0 0,-10 1 0,8-1-24,0 2 0,0-1 0,0 2 0,0-1 0,0 1 0,0 1 0,0 0 0,0 0 0,1 1 0,0 0 0,-1 0 1,2 1-1,-13 9 0,9-5-232,1 1 1,0 1 0,1-1 0,0 2-1,0-1 1,1 2 0,1-1 0,0 1-1,1 0 1,0 0 0,1 1 0,-7 26-1,2 24-5494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9:49.4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11221,'0'0'865,"0"27"-193,0 30-160,0 11-448,0 12-64,0 7 0,0 8-32,0 4-1200,0-8-1858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0:08.9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280 717 6755,'-9'-6'-13,"6"5"-57,0-1-1,0 1 1,1 0-1,-1-1 1,1 0-1,-1 0 0,1 0 1,0 0-1,-1 0 1,1 0-1,0 0 1,0-1-1,1 1 0,-1-1 1,0 0-1,1 1 1,0-1-1,0 0 1,-1 0-1,2 0 1,-1 0-1,0 0 0,0 0 1,1-5-1,-1 5 262,1 0 0,-1 0-1,0 0 1,0 0-1,0 0 1,0 1 0,0-1-1,0 0 1,-1 1-1,1-1 1,-1 1 0,0-1-1,0 1 1,0 0-1,0 0 1,0 0 0,-1 0-1,1 0 1,-4-2 0,-62-35 2644,17 11-2069,45 22-746,0 0 0,1 0-1,-1 0 1,1-1-1,0 1 1,1-1 0,-1-1-1,2 1 1,-1 0 0,1-1-1,0 0 1,0 0-1,1 0 1,-2-12 0,0-11 6,1 1 0,2-49 0,1 50-25,1 20 3,1 0 0,-1 0 0,2-1 0,-1 1 0,1 0 0,0 1 1,1-1-1,0 1 0,1-1 0,0 1 0,0 0 0,0 1 0,1-1 0,0 1 0,1 0 1,7-5-1,-2 1 8,0 0 0,1 1 0,0 1 0,0 0 0,1 1 0,1 0 0,-1 1 0,27-8 1,1 7 201,-41 8-208,0 0-1,0 0 0,0 1 0,0-1 1,0 0-1,-1 0 0,1 1 0,0-1 1,0 0-1,0 1 0,0-1 0,0 1 0,-1-1 1,1 1-1,0-1 0,0 1 0,-1-1 1,1 1-1,0 0 0,-1-1 0,1 1 1,-1 0-1,1 0 0,-1 0 0,1-1 0,-1 1 1,0 0-1,1 0 0,-1 0 0,0 0 1,0 0-1,1 0 0,-1 0 0,0 0 1,0-1-1,0 1 0,0 0 0,0 1 0,0 12 42,0-1 0,-1 0 0,-1 0 0,0 0 0,0 0 0,-1 0 0,-1 0 0,0 0 0,-1-1 0,0 0 0,-1 0 0,-9 15 0,-3 0 9,1 2 0,2 0 0,1 1 0,1 0-1,2 1 1,1 0 0,1 1 0,2 0 0,1 0-1,1 1 1,1 44 0,2-38-38,1-28-17,0-1-1,0 1 0,2-1 0,-1 1 0,1-1 0,0 1 0,1-1 0,1 0 0,5 17 0,-2-18-3,0 0 0,1-1 1,0 0-1,0 0 1,1 0-1,0-1 0,0-1 1,0 1-1,1-1 1,15 8-1,4 0-24,1-1 0,47 16 0,86 9-116,17 4 78,-161-36 61,0 0 0,-1 2 1,0 0-1,-1 1 1,0 0-1,0 1 0,22 19 1,-30-22 3,-1 1 0,1 0 0,-1 1-1,-1 0 1,0 0 0,0 1 0,0-1 0,-2 1 0,1 0 0,-1 1 0,0-1 0,-1 1-1,2 11 1,0 13 27,-2 0-1,-1 62 1,-2-63 7,0-22-18,-1-1 0,0 1 0,0-1 0,-1 1 0,-1-1 0,0 1-1,0-1 1,-1 0 0,-1-1 0,-7 15 0,2-10 1,0 0 0,-1-1 0,-1-1 0,0 0 0,-1 0 0,-15 10-1,16-12 3,-1 0 12,0 1-1,-1-2 0,-1 1 0,0-2 0,-25 12 0,40-21-29,-1 1 0,1-1-1,0 0 1,0 0-1,0 0 1,-1 0-1,1 0 1,0 0-1,0 0 1,-1 0-1,1 1 1,0-1 0,0 0-1,0 0 1,-1 0-1,1 0 1,0 0-1,0 0 1,-1 0-1,1 0 1,0-1-1,0 1 1,-1 0 0,1 0-1,0 0 1,0 0-1,0 0 1,-1 0-1,1 0 1,0 0-1,0-1 1,0 1-1,-1 0 1,1 0 0,0 0-1,0 0 1,0-1-1,0 1 1,0 0-1,-1 0 1,1 0-1,0-1 1,0 1-1,0 0 1,0 0 0,0-1-1,0 1 1,0 0-1,0 0 1,0-1-1,0 1 1,0 0-1,0-1 1,-1-9-46,0 1 1,1-1-1,1 0 1,0 0-1,0 1 1,0-1-1,1 0 1,1 1-1,0-1 1,0 1-1,8-15 1,9-16-199,33-48-1,-15 26 0,-18 27 96,-9 18 0,0-1 1,-2 0-1,0 0 0,-1-1 1,-1 0-1,5-23 0,-12 29-1322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0:09.8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224 10 9668,'-17'-4'-371,"-10"-1"1980,26 5-1535,0 0 0,0 1-1,0-1 1,0 1 0,0-1 0,0 1 0,0-1 0,0 1 0,0 0 0,0-1-1,0 1 1,0 0 0,1 0 0,-1 0 0,0 0 0,1 0 0,-1 0 0,0-1-1,1 2 1,-1-1 0,0 2 0,-2 5-18,0 0 0,1 0 0,0 0 0,0 1 0,0-1 0,1 1 0,1-1 0,-1 1 0,1-1 0,1 1 0,1 11 0,-1-19-54,-1 0 0,0 0 0,0 0-1,1 0 1,-1 0 0,0 0 0,1 0 0,-1 0-1,1-1 1,-1 1 0,1 0 0,0 0-1,-1 0 1,1 0 0,0-1 0,-1 1 0,1 0-1,0-1 1,0 1 0,0-1 0,0 1-1,0-1 1,1 1 0,13 6-1,1-2 1,0 0-1,0-1 0,1 0 1,-1-1-1,27 0 0,117-2-4,-90-2-3,-70 1 24,1 0 1,-1 0-1,0 0 0,1 0 0,-1 0 0,0 1 1,1-1-1,-1 0 0,1 0 0,-1 0 1,0 0-1,1 0 0,-1 1 0,0-1 0,1 0 1,-1 0-1,0 0 0,1 1 0,-1-1 1,0 0-1,0 1 0,1-1 0,-1 0 0,0 1 1,0-1-1,0 0 0,1 1 0,-1-1 1,0 0-1,0 1 0,0-1 0,0 0 1,0 1-1,0-1 0,0 1 0,-2 19 100,-16 17-153,-8-2 71,-3-1-1,-1-2 1,-1-1-1,-48 37 0,-153 91 199,221-150-216,9-7-17,1-1 0,-1 1 0,0 0 0,0-1 0,0 0 1,0 1-1,-1-1 0,1 0 0,0 0 0,0 0 0,-1 0 0,1 0 0,-1-1 0,-3 1 1,4-1-48,9 0-15,162-3 71,148 3-63,-315 1 53,0-1 0,0 1 0,0-1 0,0 1 0,-1 0 0,1-1 0,0 1-1,0 0 1,-1 0 0,1 0 0,-1 1 0,1-1 0,-1 0 0,1 1 0,-1-1 0,0 1 0,1-1-1,-1 1 1,0-1 0,0 1 0,0 0 0,-1 0 0,1-1 0,0 1 0,-1 0 0,1 0 0,-1 0-1,1 0 1,-1 0 0,0 0 0,0 0 0,0 0 0,0 0 0,-1 3 0,1 0 1,0 0 0,0-1 0,-1 1 0,1 0 0,-2 0 0,1 0 0,0-1 0,-1 1 0,0-1 0,0 1 0,0-1 0,0 1 0,-6 5 0,-5 1-1,0-1 1,-1-1 0,-1 0-1,0-1 1,0 0-1,0-2 1,-1 0-1,-20 6 1,34-11-1,-42 12-18,0-2 0,-1-1 0,-82 6 0,14-12-3277,87-4-2625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0:10.9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366 85 9092,'0'-75'3359,"1"75"-3339,0-1 0,-1 0 0,1 0 0,-1 1 0,1-1 0,0 0 0,0 1 0,-1-1-1,1 1 1,0-1 0,0 1 0,0-1 0,-1 1 0,1 0 0,0-1 0,0 1 0,0 0 0,0 0 0,0-1 0,0 1 0,0 0 0,0 0 0,0 0 0,0 0 0,0 0-1,0 1 1,1-1 0,26 2 9,-25 0-22,-1-1 0,1 1-1,-1 0 1,1-1 0,-1 1 0,0 0 0,0 1 0,0-1-1,0 0 1,-1 0 0,1 1 0,0-1 0,-1 1 0,0 0-1,1-1 1,-1 1 0,0 0 0,-1 0 0,1-1 0,0 5-1,1-2 6,2 17 4,0-1 1,-2 0 0,0 1-1,-1-1 1,-3 28 0,1-1-8,1-46-9,0 26 2,-1 0 1,-5 35-1,4-54-2,0 0 0,-1 0-1,0 0 1,0 0 0,-1 0 0,0-1 0,0 0 0,-1 1 0,-1-2 0,-8 12-1,2-6-5,-2 0 0,0-1-1,0 0 1,-1-1 0,0-1-1,-1 0 1,0-1 0,0-1-1,-19 6 1,21-8-99,0-2 0,-1 1 0,1-2 0,-1 0 0,0-1 0,0 0 0,0-1 0,0-1 0,0 0 0,0-1 0,-22-5 0,35 6 74,0-1 0,-1 0 0,1 0 0,0 0 0,0 0 0,0 0 1,0-1-1,0 1 0,0 0 0,1-1 0,-1 0 0,0 1 0,1-1 0,-1 0 0,1 0 0,0 0 0,-1 0 0,1 0 0,0 0 0,0 0 0,0 0 0,1-1 0,-1 1 0,0 0 0,0-3 0,0-7-29,0 0 0,0-1 0,2-21 0,0 11 78,-1 21-10,0 0-1,1 0 1,-1 0 0,1 0 0,-1 1-1,1-1 1,0 0 0,0 0-1,0 1 1,0-1 0,0 0-1,0 1 1,0-1 0,1 1-1,-1-1 1,1 1 0,-1 0 0,1 0-1,-1-1 1,1 1 0,-1 0-1,1 0 1,0 1 0,0-1-1,0 0 1,-1 1 0,1-1 0,0 1-1,0-1 1,0 1 0,0 0-1,0 0 1,2 0 0,13-2 126,0 2 1,-1 0-1,18 2 1,-18-1 73,10 4-76,-1 0-1,1 1 1,-1 2-1,-1 0 1,1 2-1,-2 1 0,27 15 1,10 4-34,48 18-2888,-75-39-3757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0:11.8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59 5218,'4'-6'345,"0"1"-1,0-1 1,1 1-1,0 1 1,0-1-1,0 1 1,0 0-1,11-7 0,-11 8-138,6-2 2904,-10 17-730,-1 1-3065,-1 169 851,0 144-174,9-112-3800,-7-155-2445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1:11.7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10373,'644'0'4044,"344"0"-4855,-984 0 770,0 0-1,0 0 1,0 0-1,0 1 1,0-1-1,-1 1 1,1 0-1,0 0 1,0 0-1,-1 0 1,1 1-1,3 2 1,-5-3-65,0 1 1,0 0-1,-1 0 0,0 0 1,1 0-1,-1 0 1,0 0-1,0 0 1,0 1-1,0-1 1,0 0-1,0 0 1,-1 1-1,1-1 1,-1 1-1,0-1 0,1 0 1,-1 1-1,0-1 1,-1 3-1,1 20-2519,0 4-3503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1:12.1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39 12294,'0'-8'112,"0"4"448,23 4-256,39 0-240,15 0 0,16 4 48,8 0-80,15-4-16,23 0-16,31 0-144,16 0 0,39-19-144,7 7-256,15 9-209,-22 3-271,-47 0-1441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18:48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57 10597,'-23'-3'880,"23"-1"-448,0 0 1089,0 0-1153,62-3-368,23-1 0,0 0 0,0-3-240,-15 7-2017,-8 0-3313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1:12.5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65 10213,'31'0'384,"15"0"-384,32 0 432,22 0 416,24 0-639,39 0-209,7 0 16,23 0 48,-7-8-128,7-3-33,-7 0-991,-16-5-513,-30-3-2785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1:14.4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80 9764,'-19'-7'-316,"5"-1"1583,51 3 18,1323-46 338,-456 43-5196,-734 8-682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1:14.9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0 236 10789,'0'-4'224,"0"-3"-208,0-1 1025,0-3-385,70-4-320,38-1-160,32-3 336,22-3-272,39-1-80,32-4-47,14-3-81,16 7-32,-15 0 0,-39 16-193,-47 7-655,-45 0-1761,-63 0-5123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1:15.6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403 92 9124,'-5'-2'193,"1"0"-1,-1 1 1,0 0-1,0 0 0,0 0 1,0 1-1,-1-1 1,1 1-1,0 0 1,0 1-1,0-1 1,0 1-1,0 0 1,0 0-1,0 1 0,0 0 1,1-1-1,-7 4 1,-4 3-93,1 0 0,-1 1 0,2 0 0,-14 13 0,17-15-11,1 2-1,0-1 1,0 1 0,1 0 0,0 1 0,-10 17-1,14-19-34,0 0 0,1 0 0,0 1 0,0-1 0,1 1 0,1 0 0,-1 0 0,1-1-1,1 18 1,-1-22-50,1-1 0,0 0 0,0 1 0,0-1 0,1 0 0,-1 0 0,1 1 0,-1-1 0,1 0 0,0 0 0,1 0 0,-1 0 0,0 0 0,1 0 1,0 0-1,0 0 0,2 3 0,0-4-3,0 1 0,0-1 1,0 0-1,0 0 1,1-1-1,-1 1 0,0-1 1,1 0-1,-1 0 1,1 0-1,0 0 1,7-1-1,221 1-468,-222-2 408,0 0 0,-1 0 0,1 0 0,0-2 0,-1 1-1,0-1 1,1-1 0,-1 0 0,0 0 0,-1-1 0,16-11 0,-19 12 45,-1-1 1,0 0-1,0 0 1,0-1-1,0 1 1,-1-1-1,0 0 1,-1-1-1,1 1 1,-1 0-1,0-1 1,-1 0-1,1 0 1,-1 0-1,-1 0 1,1 0-1,-1 0 1,0-9-1,0 5 15,0 0 0,-1-1 0,0 1-1,-1 0 1,0-1 0,-1 1 0,0 0-1,-1 0 1,-5-14 0,4 18 19,1 1 0,-1 0 0,0 0 0,-1 1 1,1-1-1,-1 1 0,0 0 0,0 0 0,-1 1 0,0-1 0,1 1 0,-1 1 0,-1-1 1,1 1-1,0 0 0,-9-3 0,-6-1 112,1 1 0,-1 1-1,0 1 1,-35-3 0,-87 3 351,129 4-470,-7-1 3,0 1 1,0 2-1,0 0 0,-40 10 1,56-11-37,0 0 1,0 1-1,1 0 1,-1 0-1,1 1 1,-1-1-1,1 1 1,0 0 0,0 0-1,0 0 1,1 1-1,-1 0 1,1-1-1,-1 1 1,1 0-1,1 0 1,-1 1-1,0-1 1,1 1 0,0-1-1,0 1 1,0 0-1,1-1 1,0 1-1,-2 10 1,1 44-1931,2-2-2180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1:16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 12934,'134'23'488,"257"-14"-331,-257-10-162,388-24-117,-7 0-924,-368 26-576,-146-1 1533,0 0 0,0 0 0,0 0 1,0 0-1,0 0 0,0 0 0,0 0 1,0 0-1,0 1 0,0-1 0,0 0 1,0 1-1,0-1 0,0 1 0,0-1 1,-1 1-1,1-1 0,1 2 0,1 14-3678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1:16.4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10645,'54'0'848,"24"0"-848,30 0 0,24 0 240,15 0-240,8 4 0,-8-4-720,-8 0 320,-15 0-401,0 0-367,-32 4-593,-14 7-3041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1:16.8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38 10181,'55'-19'320,"14"8"-288,24 7 560,8 0-208,7 4-320,8 0-64,0 0-32,-7 0-144,-16 31-592,-16 3-705,-23 4-1312,-7 4-3010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7:53.0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0 9412,'-9'48'219,"1"0"-1,2 0 1,3 1-1,1-1 0,3 1 1,2 0-1,18 92 1,-1-56 191,-3 0 0,10 160 0,-21 221-40,-34 0-257,-26 242-1199,44-568-1006,-11-15-1200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7:56.8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264 45 7988,'0'0'2713,"17"-8"-2577,-12 8-112,20-11-91,-15 9 4,17-5-44,-27 8 108,0-1 0,-1 0 0,1 0 0,0 0 0,0 0 0,-1 0 0,1 0 0,0 0 0,0 0 0,-1 0 0,1 0 1,0 0-1,0 0 0,0 0 0,-1 0 0,1 0 0,0 0 0,0 0 0,-1-1 0,1 1 0,0 0 0,0 0 1,0 0-1,-1 0 0,1 0 0,0 0 0,0-1 0,0 1 0,0 0 0,-1 0 0,1 0 0,0 0 0,0-1 0,0 1 1,0 0-1,0 0 0,0-1 0,0 1 0,-1 0 0,1 0 0,0 0 0,0-1 0,0 1 0,0 0 0,0 0 0,0-1 1,0 1-1,0 0 0,0 0 0,0-1 0,0 1 0,1 0 0,-1 0 0,0 0 0,0-1 0,0 1 0,0 0 1,0 0-1,0 0 0,0-1 0,0 1 0,1 0 0,-1 0 0,0 0 0,0 0 0,0-1 0,1 1 0,-1 0 0,0 0 1,-18-5 98,-45 2 411,-88 6-1,148-2-507,0 0-1,0 0 1,0 1 0,1-1-1,-1 0 1,0 1-1,1 0 1,-1 0-1,1-1 1,0 1-1,0 1 1,-1-1-1,1 0 1,1 0 0,-1 1-1,0-1 1,-2 5-1,-22 48 32,17-31-15,2 0-1,0 1 0,2-1 1,0 1-1,2 0 0,0 39 1,3-62-20,0 1 0,1-1 0,-1 0 0,1 0 0,-1 0 0,1 0 1,0 0-1,0 0 0,0 0 0,0 0 0,0 0 0,1 0 0,-1-1 1,0 1-1,1 0 0,-1-1 0,1 1 0,0-1 0,-1 1 0,1-1 1,0 0-1,0 0 0,0 0 0,0 0 0,0 0 0,0 0 0,0-1 1,0 1-1,0 0 0,0-1 0,1 0 0,1 1 0,13 1-16,0-1-1,-1 0 0,24-2 0,-17 0-37,36 2-287,-25 0-703,-1-1 1,1-1 0,54-11-1,-10-11-4421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7:57.1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8 9845,'-13'-7'469,"11"6"342,2 31-333,1 67 238,2-26-323,-10 92 0,-1-126-490,-1 1 0,-1-2 0,-3 0 0,-25 54 0,10-26-2510,20-50-891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18:49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480 149 9652,'0'-1'122,"-1"0"-1,1 0 0,-1 0 0,1 0 0,-1 0 1,1 0-1,-1 1 0,1-1 0,-1 0 0,0 0 1,1 1-1,-1-1 0,0 0 0,0 1 0,0-1 1,1 1-1,-1-1 0,0 1 0,0-1 0,0 1 1,0-1-1,0 1 0,0 0 0,0 0 0,0-1 1,0 1-1,0 0 0,0 0 0,0 0 0,0 0 1,-1 1-1,-44-1-77,33 1 281,-7-2-235,1 1 1,0 1-1,-1 1 1,1 0-1,0 2 1,0 0-1,0 1 1,1 1 0,0 0-1,0 2 1,0 0-1,1 1 1,0 1-1,1 0 1,-22 19-1,31-23-65,1 1 0,-1-1 0,1 2 0,0-1 0,1 0 1,-1 1-1,2 0 0,-1 1 0,1-1 0,0 1 0,1-1 0,-4 18 0,2-1-1,2 1 0,1-1 0,1 35 0,1-58-24,0-1 1,0 1 0,1 0-1,-1-1 1,0 1-1,1 0 1,-1-1 0,1 1-1,0-1 1,-1 1-1,1-1 1,0 1-1,0-1 1,0 1 0,0-1-1,0 0 1,0 1-1,0-1 1,1 0 0,2 2-1,0-1 0,0 1 0,0-1 1,0 0-1,1-1 0,-1 1 0,1-1 0,7 2 1,10 0-14,0-1 0,35-2 0,-40 0-5,11 0-76,0-1-1,0-1 1,0-1-1,-1-1 1,47-15-1,-63 16 55,-1-2-1,1 1 0,-1-1 1,0-1-1,0 0 0,-1-1 0,0 1 1,0-2-1,-1 1 0,1-1 0,-2 0 1,1-1-1,-1 0 0,-1 0 0,1-1 1,8-18-1,-9 12 61,-1 0 0,-1 0 0,0 0 1,-1 0-1,-1-1 0,0 1 0,-1-1 0,-2-23 0,1 32 26,-1 4-16,0 1 0,0 0 1,0-1-1,-1 1 0,1 0 0,-1 0 1,0-1-1,0 1 0,0 1 0,0-1 1,0 0-1,-1 0 0,1 1 1,-1 0-1,0-1 0,0 1 0,0 0 1,0 0-1,0 0 0,0 1 0,0-1 1,0 1-1,-1 0 0,-3-1 0,-5-3-197,0 1-1,0 1 0,0 0 0,-1 1 0,1 0 0,-14 0 0,34 4-3387,0 0 3154,0 0-1,0-1 1,0-1 0,0 1 0,0-1-1,1-1 1,10-1 0,9 0 125,208 2 8728,-228 2-8430,1-1-1,-1 1 1,0 1 0,1-1-1,-1 1 1,0 1-1,-1-1 1,1 1 0,-1 1-1,0-1 1,0 1-1,0 1 1,0-1 0,-1 1-1,0 0 1,0 1 0,-1-1-1,6 10 1,-1-4-18,-2 1-1,0 0 1,0 0 0,-1 1 0,-1 0-1,0 0 1,-1 1 0,0-1 0,4 30-1,-8 66-200,-1-109 193,0-1-1,0 1 1,0-1-1,-1 0 1,1 1 0,0-1-1,0 1 1,-1-1-1,1 0 1,0 1 0,-1-1-1,1 0 1,0 1-1,-1-1 1,1 0 0,0 0-1,-1 1 1,1-1-1,-1 0 1,1 0 0,0 0-1,-1 0 1,1 1-1,-1-1 1,1 0 0,-1 0-1,1 0 1,-1 0-1,1 0 1,0 0 0,-1 0-1,1 0 1,-1 0-1,0-1 1,-15 0-8,16 0 7,-2 1 3,0-1 0,1 1-1,-1-1 1,0 0 0,1 0-1,-1 0 1,1 0 0,0 0 0,-1 0-1,1 0 1,0-1 0,-1 1-1,1 0 1,0-1 0,0 1 0,0-1-1,0 1 1,1-1 0,-1 0-1,0 1 1,1-1 0,-1 0-1,1 1 1,-1-1 0,1-3 0,-4-50-24,4 46 21,0-11 1,0-3 4,0 0-1,5-26 1,-3 40-1,0 1-1,0 0 1,0 0 0,1 0 0,0 0 0,1 1 0,0-1 0,0 1 0,9-12 0,0 5 4,1-1 1,0 2 0,1 0 0,0 1 0,1 0 0,0 1-1,1 1 1,0 1 0,1 0 0,20-6 0,-5 3-617,-1 2 0,1 2 0,1 1 0,64-5 0,-46 11-4357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7:58.3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236 112 5859,'14'-17'2283,"-10"14"-1983,0-1 0,-1 0-1,1 0 1,-1 0 0,0 0-1,0-1 1,-1 1 0,1-1 0,-1 0-1,0 0 1,-1 0 0,1 0-1,-1 0 1,0 0 0,0 0-1,0-1 1,-1-5 0,0 11-291,0 0 0,0 0 0,0 0 0,0-1 0,0 1 0,0 0 0,0 0 0,0-1 0,0 1 0,0 0 0,0 0 1,0 0-1,0-1 0,0 1 0,-1 0 0,1 0 0,0 0 0,0 0 0,0-1 0,0 1 0,-1 0 0,1 0 0,0 0 0,0 0 0,0 0 0,0 0 0,-1-1 0,1 1 0,0 0 1,0 0-1,-1 0 0,1 0 0,0 0 0,0 0 0,0 0 0,-1 0 0,1 0 0,0 0 0,0 0 0,-1 0 0,1 0 0,0 0 0,0 0 0,0 0 0,-1 0 0,1 0 1,0 1-1,0-1 0,-1 0 0,-3 0 39,-10 0-2,-8-1-6,1 2-1,-1 0 1,1 1-1,-37 8 1,52-8-42,-1 1 1,1-1-1,-1 1 0,1 0 1,0 1-1,0-1 0,1 1 1,-1 0-1,1 1 1,0-1-1,0 1 0,0 0 1,1 0-1,-1 1 0,1-1 1,0 1-1,1 0 0,0 0 1,-5 10-1,5-4-11,0 0 0,0 0-1,1 1 1,1-1-1,0 0 1,1 1 0,0-1-1,0 0 1,4 18 0,-3-28-1,0-1 0,1 1 0,-1 0 0,0-1 0,0 0 0,1 1 0,-1-1 0,1 0-1,-1 1 1,1-1 0,-1 0 0,1 0 0,0-1 0,-1 1 0,1 0 0,0 0 0,0-1 0,0 1 0,0-1 0,-1 0 0,1 1 0,0-1 0,0 0 0,3 0 0,59 1-608,-48-1 432,-10 0 117,0 1 1,0-1 0,-1 0-1,1-1 1,0 1 0,0-1 0,0 0-1,-1 0 1,1-1 0,0 0-1,-1 0 1,1 0 0,-1-1 0,0 0-1,0 0 1,0 0 0,0 0-1,-1-1 1,1 0 0,3-4 0,15-15 240,0 1 0,1 1 0,1 1 0,1 2 0,47-26 0,-73 44-160,1 0 0,-1 1 0,0-1-1,1 0 1,-1 0 0,0 0 0,1 0 0,-1 1 0,0-1-1,1 0 1,-1 0 0,0 0 0,0 1 0,1-1 0,-1 0-1,0 1 1,0-1 0,1 0 0,-1 1 0,0-1 0,0 0 0,0 1-1,0-1 1,1 0 0,-1 1 0,0-1 0,0 0 0,0 1-1,0-1 1,0 1 0,0-1 0,0 0 0,0 1 0,0-1-1,0 0 1,0 1 0,0-1 0,-1 1 0,1 24-46,0-20 69,0 202 126,1-206-158,-1-1 0,1 1 0,0-1-1,-1 1 1,1-1 0,0 1 0,-1-1-1,1 1 1,0-1 0,0 0 0,-1 1-1,1-1 1,0 0 0,0 0 0,0 0-1,0 1 1,-1-1 0,1 0 0,0 0-1,0 0 1,0 0 0,0 0 0,-1-1-1,1 1 1,0 0 0,1-1 0,5 1-14,23 0-58,0-2 0,1-1 0,-1-1 0,0-2 0,-1-1 0,1-1 0,46-20 0,-45 15 57,-1-2 0,0-1 0,-1-1 0,0-1 0,-2-2 0,0 0 0,40-42 0,-64 59 76,0-1 1,-1 0-1,1 0 1,-1 0-1,1 0 1,-1-1-1,0 1 1,-1-1-1,1 1 1,-1-1-1,0 0 1,0 1-1,0-1 0,-1 0 1,0 0-1,0 0 1,0-7-1,-8 11 189,-22 1-262,9-2 6,0 2 0,0 1 0,-1 0 0,-32 8 0,50-9 0,0 1 0,0 0 0,0 1 1,0-1-1,1 1 0,-1-1 0,0 1 0,1 0 1,-1 0-1,1 1 0,0-1 0,0 1 1,0 0-1,0-1 0,0 1 0,1 1 1,-1-1-1,1 0 0,0 1 0,0-1 1,0 1-1,0-1 0,0 1 0,1 0 1,0 0-1,0 0 0,0 0 0,0 0 1,1 0-1,-1 0 0,1 4 0,0-4-18,0 0 0,0-1-1,0 1 1,0 0-1,1 0 1,-1 0 0,1-1-1,0 1 1,0 0-1,3 6 1,-2-8 4,1 1-1,-1-1 1,1 0-1,-1 0 1,1 0 0,0 0-1,-1-1 1,1 1-1,0-1 1,0 0 0,0 0-1,1 0 1,3 1-1,54 15-547,121 15 0,-26-5 101,-153-27 461,-1 1 0,0 0-1,0-1 1,0 1 0,0 0 0,0 0-1,0 1 1,-1-1 0,1 0-1,0 1 1,-1-1 0,1 1-1,0-1 1,-1 1 0,2 2 0,-3-4 15,0 1 0,1 0 0,-1-1 0,0 1 0,1 0 0,-1-1 0,0 1 0,0 0 0,0-1 1,0 1-1,0 0 0,0 0 0,0-1 0,0 1 0,0 0 0,0-1 0,0 1 0,0 0 0,-1 0 1,1-1-1,0 1 0,0-1 0,-1 1 0,1 0 0,0-1 0,-1 1 0,1 0 0,-1-1 0,1 1 1,-1-1-1,1 1 0,-1-1 0,1 1 0,-1-1 0,0 0 0,1 1 0,-1-1 0,1 0 0,-1 1 1,0-1-1,1 0 0,-1 0 0,0 0 0,0 1 0,1-1 0,-1 0 0,0 0 0,0 0 1,-22 3 215,-47 1 1,34-2 945,49-8-1178,1 0-1,-1-2 1,21-14 0,3-2 185,-11 5-114,10-4 55,-23 18-96,0-1-1,-1 0 0,1-1 0,-1 0 0,-1-1 0,17-13 0,-24 17-4,0 0 0,0-1 0,0 1 0,0-1 0,-1 1 0,0-1 0,0 0 0,0-1 0,-1 1 0,1 0 0,-1-1 0,-1 1 0,1-1 0,-1 1 0,0-1 0,0 0 0,0-8 0,-2 14-1,1-1 1,-1 0-1,0 0 1,1 1-1,-1-1 1,0 1-1,0-1 1,0 1-1,0-1 1,0 1-1,0-1 0,0 1 1,1 0-1,-1-1 1,0 1-1,0 0 1,0 0-1,0 0 1,0 0-1,-1 0 1,1 0-1,0 0 0,-1 0 1,-36 1-106,31-1 108,0 0-28,1 0-1,0 1 0,-1 0 0,1 0 0,0 0 0,0 1 0,0 0 0,-8 3 0,13-4 7,-1-1-1,1 1 0,0 0 1,0 0-1,0 0 0,-1 0 1,1 0-1,0 0 0,0 0 1,0 0-1,1 0 0,-1 0 1,0 1-1,0-1 0,1 0 1,-1 0-1,0 1 0,1-1 1,-1 1-1,1-1 0,0 0 0,0 1 1,-1-1-1,1 1 0,0-1 1,0 1-1,0-1 0,0 1 1,1-1-1,-1 1 0,0-1 1,1 0-1,-1 1 0,1-1 1,-1 1-1,1-1 0,-1 0 1,1 0-1,0 1 0,0-1 1,0 0-1,0 0 0,1 2 1,5 3-30,0 0 0,0 0-1,0-1 1,0 0 0,1 0 0,0-1 0,0 0 0,0 0 0,1-1 0,-1 0 0,12 3 0,-10-3-19,224 58-1410,-51-16-675,-179-43 2077,2-1-64,0 1-1,0 0 0,-1 0 0,1 0 0,-1 1 1,10 5-1,-14-6 91,1-1 0,-1 0-1,0 1 1,0 0 0,1-1 0,-1 1 0,0 0 0,-1-1-1,1 1 1,0 0 0,0 0 0,-1 0 0,1 0 0,-1 0 0,0-1-1,0 1 1,1 0 0,-1 0 0,0 0 0,-1 0 0,1 0-1,0 0 1,0 0 0,-2 2 0,2-2 36,0-1 0,0 0 0,-1 0 0,1 0-1,-1 0 1,1 0 0,-1 0 0,1 0 0,-1 0 0,0 0 0,1 0 0,-1 0 0,0 0-1,0 0 1,0-1 0,0 1 0,0 0 0,0 0 0,0-1 0,0 1 0,0-1 0,0 1-1,-2 0 1,-35 11 344,-1-2-1,-1-2 1,-69 6-1,68-9-249,-290 15-1080,214-20-3786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7:58.9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271 17 10389,'0'-17'1549,"0"46"-993,0 6-346,-2-1 0,-1 0 0,-2 0 1,-15 55-1,-25 94-28,21-82-211,-55 150 1,52-180-432,-23 51-4698,34-96-717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7:59.6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550 5 9973,'1'0'5,"-1"-1"1,0 1-1,1 0 1,-1-1 0,0 1-1,1 0 1,-1-1 0,1 1-1,-1 0 1,1-1-1,-1 1 1,1 0 0,-1 0-1,1 0 1,-1 0 0,1-1-1,-1 1 1,1 0-1,-1 0 1,1 0 0,-1 0-1,1 0 1,-1 0 0,1 0-1,-1 0 1,1 0-1,-1 1 1,1-1 0,0 0-1,6 0 3,333 17 577,-85-1 22,1059-5 528,-820-13-1128,1253-17-645,-1745 19 637,0 1-1,0-1 1,0 0-1,0 1 1,0 0-1,0-1 1,0 1-1,0 0 1,-1 0-1,1 0 1,0 0-1,0 0 1,-1 1-1,1-1 1,-1 0-1,1 1 1,-1-1-1,1 1 1,-1 0-1,0-1 1,0 1-1,0 0 1,0 0-1,0 0 1,0 0-1,0 0 1,-1 0-1,1 0 1,-1 0-1,1 0 1,-1 0-1,0 3 0,2 11-15,0 1 0,-2 0 0,-1 20-1,0-11 12,3 112 201,-7 173 280,-3-254-466,-3-1-1,-3 0 1,-26 68 0,8-24 4,8-21 5,-77 224 92,91-281-111,0-1 1,-2 0 0,0-1-1,-1 0 1,-1-1 0,-1 0-1,0-2 1,-2 1-1,0-2 1,-1 0 0,0-1-1,-1-1 1,-1-1 0,0-1-1,-1 0 1,0-2 0,-1 0-1,0-1 1,0-2-1,-1 0 1,-24 4 0,-94 11 206,-213 8 0,258-25-58,-1361 44 1935,0-45-2717,956-4-1671,381 0-5571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8:00.6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507 190 7972,'-1'-8'242,"-1"-1"1,1 0 0,-1 1-1,0-1 1,-1 1 0,0-1-1,-1 1 1,0 0-1,0 1 1,0-1 0,-1 1-1,0-1 1,0 1 0,-1 1-1,0-1 1,0 1 0,-1 0-1,0 1 1,-8-6 0,11 9-153,0 1 0,-1-1 0,1 1 0,-1 0 1,1 0-1,-1 1 0,1 0 0,-1-1 0,1 1 0,-1 1 1,-8 1-1,-5-1 23,0 0-90,-1 1-1,1 0 1,0 2 0,0 0 0,1 1 0,-1 1 0,1 1-1,0 0 1,1 1 0,-1 1 0,2 0 0,-1 2-1,1-1 1,1 2 0,0 0 0,1 0 0,-18 22 0,28-28-20,0 0 0,0 0 0,0 0 1,1 1-1,-1-1 0,2 0 0,-1 1 0,1-1 1,-1 14-1,1-17-3,1 0 0,0 0 0,0 0-1,0 0 1,1-1 0,-1 1 0,1 0 0,-1 0 0,1 0 0,0-1 0,0 1 0,0 0-1,0-1 1,1 1 0,-1-1 0,1 1 0,0-1 0,-1 0 0,1 0 0,0 1 0,0-1-1,1-1 1,-1 1 0,0 0 0,0 0 0,4 1 0,7 1-10,0 1 0,0-2 0,0 1 1,1-2-1,24 2 0,79-2-249,-76-2 107,-8 0-32,1-1 0,0-1-1,-1-2 1,40-9-1,-65 11 166,0 0-1,-1-1 1,1 1-1,0-2 0,-1 1 1,0-1-1,0 0 0,0 0 1,0-1-1,0 0 1,-1 0-1,0-1 0,0 0 1,-1 0-1,0 0 1,0 0-1,0-1 0,-1 0 1,1 0-1,-2-1 1,1 1-1,-1-1 0,2-8 1,-2 1 50,-1-1 0,-1 1 0,0-1 0,-1 1 0,-3-19 1,3 31-7,0 0 0,-1-1 1,0 1-1,0 1 1,1-1-1,-2 0 1,1 0-1,0 0 1,-1 0-1,1 1 1,-1-1-1,0 1 1,1-1-1,-1 1 0,-1 0 1,1 0-1,-4-4 1,0 2 35,0 1 0,0-1 0,0 1 0,0 0 0,-1 1 0,1-1 0,-11-1 0,-9-1 92,1 2 0,-1 0 0,-31 2 0,44 1-137,-1 0 1,0 1-1,1 1 1,-1 0 0,-24 7-1,32-7-51,0 1-1,-1 0 1,1 0-1,0 1 1,1 0-1,-1 0 1,1 0-1,0 1 1,0 0-1,0 0 1,0 0-1,1 0 1,-4 7-1,0 0-382,0 0 0,2 1-1,-8 18 1,-6 44-3130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8:02.7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0 224,'-8'0'6931,"-7"0"-4418,22 0-1872,40 8 47,22-8-96,17 0-384,14 0-208,24 0 0,0 0-128,-8 0-1040,-39 0 63,-38 0-1424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8:03.1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9748,'0'0'1089,"69"0"-1089,47 0 176,-15 8-32,-8 15-64,-31 11-48,-24 0 64,-30 4 144,-8-4-176,0 4-64,0-3 80,0-5-80,-15 0 0,-1-3-640,8-12-657,8-7-1664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8:03.5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 11845,'0'-4'241,"0"12"-241,0 30 48,0 7 48,7-3-48,-7 0-48,0-4 16,0-8-16,0 1-545,0-9-1808,0-6-3329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8:03.8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30 9268,'1'-1'31,"0"0"-1,-1 0 1,1 0 0,0 1-1,0-1 1,0 0-1,0 1 1,0-1-1,0 0 1,0 1 0,0 0-1,1-1 1,-1 1-1,0 0 1,0-1-1,0 1 1,0 0 0,1 0-1,-1 0 1,0 0-1,0 0 1,0 0 0,0 0-1,1 0 1,-1 1-1,0-1 1,1 1-1,6-1 64,2 1-30,0 1 0,0 0 0,1 0 0,-1 1 0,-1 1 0,1-1 0,0 1 0,-1 1 0,0 0 0,0 0 0,0 1 0,-1 0 0,0 1 0,0 0 0,8 9 0,0 0-32,0 1-1,-2 1 1,0 0 0,-1 1-1,19 39 1,-23-33-35,-9-23-16,0-1 1,0 1-1,0-1 1,1 1-1,-1-1 0,0 1 1,1-1-1,-1 0 1,1 1-1,-1-1 1,1 1-1,0-1 1,0 0-1,-1 0 1,1 1-1,0-1 1,0 0-1,0 0 1,0 0-1,0 0 1,1 0-1,-1 0 1,0 0-1,0-1 1,1 1-1,-1 0 1,0-1-1,1 1 0,-1-1 1,1 1-1,-1-1 1,1 1-1,-1-1 1,1 0-1,-1 0 1,1 0-1,-1 0 1,3 0-1,-1-1 10,0 0 0,0 0 0,0 0 0,0-1 0,0 1 0,-1-1 0,1 1 0,-1-1 0,1 0 0,-1 0 0,0 0 0,0 0 0,0 0 0,0-1 0,0 1 0,0-1 0,0 1 0,-1-1 0,3-5 0,25-64 126,-21 51-62,66-146 719,-73 166-833,0-2-45</inkml:trace>
  <inkml:trace contextRef="#ctx0" brushRef="#br0" timeOffset="1">875 30 11669,'0'0'256,"0"15"-208,0 31 81,0-1-1,0 5-80,0-5-16,0-11-32,0 1-32,0-13-769,-7-6-1392,-9-13-3617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8:04.2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 11877,'8'-15'401,"31"11"-273,7 4 208,24 0-192,15 4-144,-8 30 0,-7 12 16,-24 7-16,-22 0 32,-24 4-32,0-4 0,0 1 0,-24-1 0,-38 4-48,-38-4-784,-24 8-3522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8:06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39 117 4034,'0'-27'-121,"0"-36"5418,0 36-410,0 67-3980,0 518-1515,0-548 360,0 1-51,0 0 1,-1 0 0,-3 19-1,3-26-122,0 0-1,-1 0 1,1 0 0,-1-1-1,0 1 1,0 0-1,0-1 1,-3 4 0,-11 10-5780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18:50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7796,'-2'4'2578,"14"0"230,577 14-3268,-377-14-1569,-141-2 1056,65 0-4943,-132-2 2576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8:06.7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1 138 9524,'0'-5'195,"0"1"-1,0 0 1,0-1 0,0 1-1,1-1 1,0 1-1,0-1 1,0 1-1,0 0 1,1-1-1,-1 1 1,1 0 0,5-7-1,-3 7-112,0 0 0,1 1 0,-1-1 0,1 1 0,0 0 0,0 1 0,0-1 0,0 1 0,1 0 0,9-3 0,14-3-52,0 0 0,1 2-1,-1 1 1,1 1 0,0 2 0,1 1 0,-1 1 0,0 2-1,0 1 1,0 1 0,-1 2 0,1 0 0,-1 3-1,-1 0 1,1 1 0,42 24 0,-65-31-52,0 1 0,-1-1 0,1 1 0,-1 0 0,0 0 1,-1 1-1,9 9 0,-12-13 15,0 1 1,0-1-1,0 1 1,0 0-1,0 0 1,0-1-1,0 1 1,0 0-1,-1 0 1,1 0-1,-1 0 1,0 0-1,1 0 1,-1 0 0,0 0-1,0 0 1,0-1-1,0 1 1,-1 0-1,1 0 1,-1 0-1,1 0 1,-1 0-1,1 0 1,-1 0-1,0-1 1,0 1-1,0 0 1,0 0-1,-3 2 1,-3 3 0,-1-1 0,0-1 0,-1 1 0,1-1 1,-1-1-1,0 1 0,-1-2 0,1 1 0,-19 3 1,3 1-4,-42 15-106,-19 5-856,-83 41 0,142-56-1990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8:07.1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148 8 11749,'0'-8'1345,"0"35"-1249,0 22 80,0 16-16,0-1-16,-8 5 0,-8 7-128,1 3-16,-8 1 0,0 0-32,-1-8-464,1-11-1377,8-16-2625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8:07.6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248 55 8740,'0'-52'4418,"-19"51"-4023,11 0-367,1 1 0,-1 0 0,0 0-1,0 1 1,1 0 0,-1 0 0,0 1 0,1 0 0,-1 0 0,1 1 0,0 0-1,0 0 1,0 0 0,0 1 0,0 0 0,1 1 0,0 0 0,0 0 0,-6 6-1,4-1-8,0-1-1,1 1 0,0 0 1,1 1-1,0-1 1,1 1-1,0 1 0,1-1 1,0 1-1,-3 15 0,2 3-246,1 0 0,1 59 0,4-88 150,0 0 0,1 0 0,-1 0 1,1-1-1,-1 1 0,1-1 0,-1 1 1,1-1-1,-1 1 0,1-1 0,-1 0 1,1 1-1,-1-1 0,1 0 1,0 0-1,-1 0 0,1-1 0,2 1 1,33-6-1109,-30-1 1024,0 0-1,0-1 1,-1 0-1,0 0 1,-1 0-1,0-1 1,0 0-1,-1 0 1,0 0-1,4-13 1,22-43 196,-17 43 83,18-27 1208,-29 47-1213,-1 0 0,1 0 0,0 0 1,-1 0-1,1 1 0,0-1 1,0 1-1,0-1 0,0 1 1,1 0-1,-1-1 0,0 1 0,1 0 1,-1 1-1,0-1 0,1 0 1,-1 1-1,4-1 0,-6 2-100,1-1 1,0 1-1,-1 0 0,1-1 1,-1 1-1,1 0 0,-1-1 0,1 1 1,-1 0-1,0 0 0,1 0 0,-1-1 1,0 1-1,1 0 0,-1 0 0,0 0 1,0 0-1,0-1 0,0 1 1,0 0-1,0 0 0,0 0 0,0 1 1,0 33 227,-1-23-135,1 9-10,1-6-71,0 0-1,-2-1 1,0 1-1,0-1 1,-1 1 0,-1-1-1,-1 1 1,-6 18-1,-7 10-180,16-24-4309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8:07.9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504 88 10069,'10'-32'570,"-7"24"-38,-1 1 0,1-1 0,-1 0-1,-1 0 1,1-9 1169,-16 19-1626,0-1 1,-1 2-1,1 0 1,0 1-1,0 0 1,1 1-1,0 1 1,-1 0-1,2 0 1,-1 2-1,1-1 1,0 2-1,1 0 1,0 0-1,0 1 1,-17 19-1,25-24-92,0 1 0,1-1 0,-1 1 0,1-1 0,0 1 0,0 0 0,1-1-1,-1 1 1,1 0 0,1 0 0,-1 0 0,1 0 0,0 0 0,1 10 0,0 2-215,-1-16 184,1 1 1,-1-1-1,1 0 0,-1 1 0,1-1 1,0 0-1,0 1 0,0-1 1,1 0-1,-1 0 0,0 0 1,1 0-1,-1 0 0,1 0 0,0-1 1,0 1-1,0 0 0,0-1 1,0 1-1,0-1 0,0 0 1,0 0-1,0 0 0,5 2 0,8 3-190,1-1 0,28 7-1,-20-7-14,26 8-267,-29-9 280,0 1-1,0 1 0,-1 1 0,30 15 0,-48-21 244,-1-1 0,1 1 0,-1 0 0,1 0 0,-1 0 0,1 0 0,-1 0 0,0 0 0,0 0 0,1 0 0,-1 0 0,0 0 0,0 1-1,0-1 1,0 0 0,0 1 0,-1-1 0,1 1 0,0-1 0,-1 1 0,1 0 0,-1-1 0,1 1 0,-1-1 0,0 1 0,0 0 0,0-1-1,0 1 1,0 0 0,0 2 0,-1-1 35,0-1 0,-1 0 0,1 0 0,0 0 0,-1 0 0,0 0 0,1 0 0,-1-1 0,0 1 0,0-1 0,0 1 0,0-1 0,0 1 0,0-1 0,0 0-1,0 0 1,-1 0 0,1 0 0,0 0 0,-1-1 0,-2 1 0,-83 15 488,-169 9 0,191-20-519,-63-1-2402,94-4-4398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8:08.4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155 4 11957,'0'-4'1665,"0"39"-1377,-15 22 17,7 11-65,0 8 176,1 11-144,-1 1-192,-8-5-64,1-7-16,-1-7 0,1-9-528,7-10-545,-7-8-736,-8-20-2977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8:08.8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0 108 3506,'3'-5'756,"-1"1"0,1 0 0,0-1 0,0 2 0,1-1 0,-1 0 0,1 0 0,3-2 0,37-18 749,-24 18-1770,1 1 0,39-6-1,-42 9 823,89-9 111,137 2 1,-242 9-664,1 0 0,-1 0 0,0 0 0,0 0-1,1 1 1,-1-1 0,0 1 0,0-1 0,0 1 0,1 0 0,-1 0 0,0 0 0,0 0 0,0 0 0,0 0 0,-1 1 0,1-1 0,0 1 0,0-1 0,-1 1 0,1-1 0,-1 1 0,0 0 0,1 0 0,-1 0 0,0 0 0,0 0 0,0 0 0,0 0 0,-1 0 0,2 3 0,0 6 6,-1-1 0,0 1 0,0 0 1,-1 0-1,-2 14 0,1 3-8,1-21-1,0-1 0,-1 1 0,1-1 0,-1 1 0,-1-1 0,1 0 0,-1 1 0,0-1 0,-1 0 0,1 0 0,-1-1 0,-1 1 0,1 0 0,-1-1 0,0 0 0,0 0 0,0 0 0,-1 0 0,1-1 0,-1 0 0,0 0 0,-1 0 0,-8 5 0,-39 26-174,16-12-897,2 2-1,0 2 1,-34 33-1,44-32-5893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8:09.6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0 267 10197,'14'-9'178,"0"1"1,1 1-1,0 1 1,0 0-1,1 1 1,-1 0-1,1 1 1,0 1 0,0 0-1,0 2 1,1 0-1,30 2 1,-46-1-173,0 0 0,0 1 0,0-1-1,0 1 1,0 0 0,0-1 0,0 1 0,0 0 0,0-1 0,-1 1 0,1 0 0,0 0 0,0 0 0,-1 0 0,1 0 0,-1-1 0,1 1 0,-1 0 0,1 0 0,-1 0-1,0 1 1,1-1 0,-1 0 0,0 0 0,0 0 0,0 0 0,0 0 0,0 0 0,0 0 0,0 2 0,0 49 80,-1-34-73,1-11-13,0 0 0,0 0 0,-1 0 0,0 0 1,0 0-1,-1 0 0,1 0 0,-2 0 0,1-1 1,-1 1-1,-5 9 0,6-13-28,-1 0-1,0 0 1,0 0-1,0 0 1,0 0-1,-1-1 1,1 0-1,-1 1 1,1-1-1,-1 0 1,0-1-1,0 1 1,0-1-1,0 0 1,0 1-1,0-2 1,0 1-1,0 0 1,0-1-1,0 0 1,-6 0-1,9-25-334,0 10 295,1 0 0,1 1 0,1-1 0,4-22 0,-4 31 65,1 0 1,-1 0 0,1 0 0,1 0 0,-1 0 0,1 1 0,0-1 0,0 1 0,0 0 0,1 0-1,0 1 1,7-6 0,8-7 50,1 2 0,1 1 0,39-20 0,-47 28 98,0 0 1,0 1-1,0 1 1,1 0-1,-1 0 1,1 2-1,29-2 1,-43 4-135,0 1 0,0-1 0,-1 0 0,1 1 0,0-1 0,0 0 0,-1 1 0,1-1 0,0 1 0,0 0 0,-1-1 0,1 1 0,-1 0 0,1-1 0,0 1 0,-1 0 0,0-1 0,1 1 0,-1 0 0,1 0 0,-1 0 0,0-1 0,1 1 0,-1 0 0,0 0 0,0 0 0,0 0 0,0 0 0,0 0 0,0 0 0,2 34 268,-2-29-217,0 152 145,4-157-257,0 0 0,1 0 1,-1 0-1,1 0 0,-1-1 1,0 0-1,1 0 0,-1 0 1,8-1-1,-9 1 18,7-2 3,1 0-1,-1-1 1,0 0-1,0 0 1,0-1 0,0 0-1,0-1 1,-1 0-1,0 0 1,0-1-1,-1-1 1,9-6 0,12-13-14,49-55 0,-78 80 43,2 0 54,0-1 0,0-1 1,0 1-1,0 0 0,-1 0 0,1-1 1,0 1-1,-1 0 0,0-1 1,0 0-1,0 1 0,0-1 1,0 0-1,0 0 0,-1 1 0,1-1 1,-1 0-1,0 0 0,0-3 1,-30 5 768,17 2-770,-1 0-1,0 1 1,1 1-1,-1 0 1,1 0-1,0 2 1,0-1 0,1 2-1,-1 0 1,1 0-1,0 1 1,1 0-1,-14 12 1,17-12-39,0 0-1,0 0 1,1 0-1,0 1 1,0 0-1,1 1 1,0 0 0,1 0-1,-1 0 1,2 0-1,-1 1 1,2-1 0,-1 1-1,1 0 1,1 1-1,0-1 1,0 0 0,0 15-1,1 1 11,0-18-40,1-1 0,0 1 1,0 0-1,0-1 0,4 14 1,-4-19-4,1 0 1,0 0 0,0 0-1,0 0 1,0 0 0,0 0-1,1 0 1,-1-1 0,0 1-1,1 0 1,-1-1 0,1 1 0,0-1-1,-1 0 1,1 1 0,0-1-1,0 0 1,0 0 0,0 0-1,0 0 1,0-1 0,0 1 0,0-1-1,4 1 1,26 4-141,0-1-1,0-2 1,0-1 0,1-2-1,-1-1 1,0-2 0,0-1 0,54-15-1,-28-3 115,-1-2 0,-1-3 0,-2-2 0,-1-2 0,-1-3 0,-2-2 0,90-85 0,-129 112 64,-1 0 0,0-1-1,0 0 1,-1-1 0,0 0 0,-1 0-1,-1-1 1,0 0 0,10-25 0,-16 35 71,0-1-45,-15 3 662,-19 1-605,-1 3-1,1 0 0,0 2 1,-33 10-1,49-10-100,0 0-1,0 1 0,1 1 1,-1 0-1,2 1 0,-1 1 1,1 1-1,1 0 1,-26 23-1,36-28-11,0 0 0,1 1 1,-1 0-1,1 0 0,1 0 1,-1 0-1,1 0 0,0 0 1,1 1-1,-1-1 0,1 0 1,0 1-1,1 0 0,0-1 1,0 1-1,0-1 0,1 1 0,2 10 1,-3-14-24,1 0 1,0 0 0,0 0-1,0 0 1,0 0 0,0 0-1,1 0 1,-1 0 0,1 0-1,0-1 1,0 1 0,0 0-1,0-1 1,1 0 0,-1 0-1,1 1 1,-1-2 0,1 1-1,0 0 1,4 2 0,8 3-133,0 0 1,31 9 0,-19-7-46,5 1-13,-20-7 162,-1 0-1,1 1 1,-1 0-1,0 1 1,-1 0-1,1 1 1,-1 0-1,0 1 1,11 9-1,-19-15 69,-1 0-1,0 0 0,0 1 1,1-1-1,-1 0 1,0 0-1,0 1 1,0-1-1,0 1 0,0-1 1,0 1-1,-1-1 1,1 1-1,-1-1 0,1 1 1,-1 0-1,1-1 1,-1 1-1,0 0 1,0-1-1,0 1 0,0 0 1,0-1-1,0 1 1,0 0-1,0 0 1,-1-1-1,1 1 0,-1-1 1,1 1-1,-1 0 1,0-1-1,1 1 1,-1-1-1,0 1 0,0-1 1,0 0-1,0 1 1,0-1-1,-1 0 1,1 0-1,0 0 0,-1 0 1,1 0-1,0 0 1,-1 0-1,1 0 0,-4 1 1,-7 3 102,0 1 1,0-2-1,-1 0 1,-22 5-1,31-9-104,-260 42-248,157-30-2443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7:53.6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11861,'0'2'-560,"2"10"595,0-1 0,1 0-1,1 0 1,-1 0 0,2 0-1,-1-1 1,2 1 0,10 16 0,2 6 58,-16-30-90,115 248 547,-103-213-463,-1 0 0,-3 1 1,-1 0-1,8 80 0,-12 359 152,-7-261-216,-6 395-1101,8-570 332,9 81 0,-6-109 470,0 1-1,1-1 0,0-1 0,1 1 0,1 0 0,0-1 0,1 0 0,0-1 0,10 13 0,44 49-3116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7:54.1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10661,'0'3'-13,"1"0"1,0 0-1,0 0 0,0 0 1,1-1-1,-1 1 0,0 0 0,1-1 1,0 1-1,0-1 0,0 1 1,3 2-1,11 16 143,0 8 38,-2 0-1,-1 0 1,-1 1-1,-1 1 1,-2 0-1,-1 0 1,6 55-1,-5 17 218,-5 111 0,-3-70-256,3 65 46,47 724-41,-39-855-735,3 1 0,28 87 0,9-27-2654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8:10.7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272 33 9444,'0'-10'-463,"0"10"533,1-1 0,-1 0 1,0 1-1,0-1 0,0 0 0,0 0 1,0 1-1,0-1 0,0 0 0,0 1 1,0-1-1,0 0 0,0 0 0,0 1 1,-1-1-1,1 0 0,0 1 0,0-1 1,-1 0-1,1 1 0,-1-1 0,1 1 1,0-1-1,-1 1 0,1-1 0,-1 0 1,1 1-1,-1 0 0,1-1 1,-1 1-1,0-1 0,1 1 0,-1 0 1,0-1-1,1 1 0,-1 0 0,0 0 1,1-1-1,-1 1 0,0 0 0,1 0 1,-1 0-1,0 0 0,0 0 0,1 0 1,-1 0-1,0 0 0,1 0 0,-1 0 1,0 1-1,1-1 0,-2 1 0,-22-2 39,1 2-1,0 1 0,0 1 1,-39 9-1,57-11-105,0 1 0,0-1 0,0 1 1,1-1-1,-1 2 0,1-1 0,-1 0 0,1 1 0,0 0 0,0 0 0,0 0 0,0 0 1,1 1-1,-1-1 0,1 1 0,0 0 0,0 0 0,0 1 0,0-1 0,1 0 0,0 1 1,0-1-1,0 1 0,1 0 0,-1 0 0,1 0 0,0 0 0,0 0 0,1 7 0,0-7-7,0 1 0,1-1-1,0 1 1,0-1 0,0 0-1,1 0 1,0 1 0,0-1-1,0 0 1,0 0 0,1-1-1,0 1 1,0 0 0,0-1-1,1 0 1,-1 0 0,1 0-1,0 0 1,0 0 0,0-1-1,1 0 1,6 4 0,9 4-81,2 0 1,-1-2-1,46 13 1,-30-10-60,-1 0 26,-19-7-25,0 0 0,-1 1 1,0 0-1,0 2 0,0 0 0,15 11 0,-29-17 134,-1 0-1,1 0 1,-1 1-1,1-1 1,-1 0-1,0 1 1,0-1-1,0 1 1,0-1-1,0 1 1,-1-1-1,1 1 1,-1 0-1,0-1 1,0 1-1,0 0 1,0 0-1,0-1 1,0 1-1,-1 0 1,1-1-1,-1 1 1,0-1-1,0 1 1,0-1-1,0 1 1,0-1-1,-1 1 1,1-1-1,-1 0 1,1 0-1,-1 0 1,-3 4-1,-6-1 75,1-1 0,-1 0-1,0 0 1,0-1 0,0 0 0,0-1-1,-19 2 1,-84-2-342,76-2-228,7-4-813,13-11-974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18:50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2 3057,'-1'-1'358,"0"1"0,1 0-1,-1 0 1,1 0 0,-1 0-1,0 0 1,1-1 0,-1 1-1,0 0 1,1 0 0,-1 1 0,0-1-1,1 0 1,-1 0 0,1 0-1,-1 0 1,0 0 0,1 1-1,-1-1 1,1 0 0,-1 1-1,1-1 1,-2 1 0,1 12 1474,1-11-1838,1 1 0,0-1 0,0 0 0,0 1 1,0-1-1,0 0 0,1 0 0,-1 0 0,1 0 1,-1 0-1,1 0 0,3 3 0,32 18 61,1-1 0,1-1 0,65 23 1,15 8-18,-118-52-37,0 1 1,0-1-1,0 1 1,0-1-1,0 1 1,0-1-1,0 1 1,0 0-1,0-1 1,0 1-1,0 0 1,0 0-1,-1 0 1,1-1-1,0 1 1,-1 0-1,1 0 1,0 0-1,-1 0 1,0 0-1,1 1 1,-1-1-1,1 0 1,-1 0-1,0 0 1,0 0-1,0 0 1,0 0-1,1 1 1,-2-1-1,1 0 1,0 0-1,0 0 1,0 0-1,0 0 1,-1 1-1,1-1 1,0 0-1,-2 2 1,0 0 15,0 0 0,-1 0 0,1 0 0,-1-1 0,1 1 0,-1-1 0,0 1 0,0-1 0,0 0 1,-1 0-1,1 0 0,0-1 0,-7 3 0,7-3-1,-405 166 1059,130-34-1675,131-71-1970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8:11.4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18 9748,'0'-1'60,"0"0"0,0 1 0,0-1 0,0 1 0,0-1 0,0 1-1,0-1 1,0 0 0,0 1 0,0-1 0,0 1 0,0-1-1,0 1 1,-1-1 0,1 1 0,0-1 0,0 0 0,-1 1-1,1-1 1,0 1 0,-1 0 0,1-1 0,0 1 0,-1-1 0,1 1-1,-1 0 1,1-1 0,-1 1 0,1 0 0,-1-1 0,1 1-1,-1 0 1,1 0 0,-1-1 0,1 1 0,-1 0 0,0 0-1,1 0 1,-1 0 0,1 0 0,-1 0 0,1 0 0,-1 0 0,0 0-1,1 0 1,-1 0 0,1 0 0,-1 0 0,1 0 0,-1 1-1,0-1 1,1 0 0,-1 0 0,1 1 0,-1-1 0,1 0 0,0 1-1,-1-1 1,1 0 0,-1 1 0,1-1 0,-1 1 0,1-1-1,-1 1 1,-3 6 3,1 0 1,0-1-1,0 1 0,0 0 0,1 1 0,-1-1 0,2 0 1,-1 1-1,0 11 0,-1 78 584,3-87-610,0 565-1169,1-573 1012,0-1-1,0 0 1,0 0-1,1 0 1,-1-1-1,0 1 1,1 0-1,-1 0 1,1-1-1,-1 1 1,0-1-1,1 1 0,0-1 1,-1 0-1,1 1 1,-1-1-1,1 0 1,-1 0-1,1 0 1,0 0-1,-1 0 1,1-1-1,2 0 1,44-6-1334,-33-4 1165,0 0-1,0-2 1,-1 1-1,-1-2 1,0 0 0,-1 0-1,13-21 1,-16 23 338,0-1 0,-1 0 1,0-1-1,9-26 0,-14 31 766,0 0 0,-1 0 0,0 0 0,-1 0-1,0-16 1319,0 30-2082,0 0 0,0 0 0,-1 1 0,0-1 0,0 0 0,0 1 0,-1-1 0,0 0 0,0 0 0,0 0 0,0 0 0,-1 0 0,-3 6 0,0 6 36,2 3-57,0 0 0,1 1 0,1 37 1,1-38-32,0-19-5,1 0 1,-1 1 0,0-1-1,1 0 1,-1 0 0,1 0 0,0 0-1,-1 0 1,1 0 0,0 0-1,-1 0 1,1 0 0,0 0 0,0 0-1,0 0 1,0 0 0,0-1-1,0 1 1,0 0 0,0-1 0,0 1-1,0-1 1,0 1 0,0-1-1,1 1 1,-1-1 0,0 0 0,0 0-1,1 0 1,0 1 0,45 2-277,-38-3 207,5 1-6,6 0-192,1-1 0,-1 0 0,31-5 1,-45 3 225,0 1 1,0-1 0,-1 1 0,1-2 0,-1 1 0,0-1 0,1 1 0,-1-1 0,0-1 0,-1 1 0,1-1 0,-1 0 0,1 0 0,-1 0 0,0-1 0,4-6 0,0-2 13,-1 1 1,-1-1-1,0-1 0,6-23 1,13-26 744,-26 130 1171,3-30-1829,-2-32-52,1 1 0,-1 0-1,1-1 1,1 1 0,-1 0 0,1-1-1,0 0 1,0 1 0,0-1-1,1 0 1,0 0 0,0 0 0,0-1-1,0 1 1,1-1 0,0 1-1,0-1 1,0 0 0,0-1 0,1 1-1,0-1 1,-1 0 0,1 0-1,0 0 1,10 3 0,1 0-436,1 0 1,-1-1 0,1-1-1,0-1 1,0 0-1,1-1 1,23 0-1,-8-2-2860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8:11.7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133 25 7523,'0'-14'2391,"0"14"-2376,0-1 0,0 1 0,0-1 0,0 1-1,1-1 1,-1 1 0,0-1 0,0 1 0,0-1 0,1 1 0,-1 0 0,0-1 0,0 1 0,1-1-1,-1 1 1,0 0 0,1-1 0,-1 1 0,0 0 0,1-1 0,-1 1 0,1 0 0,-1 0 0,0 0 0,1-1-1,-1 1 1,1 0 0,-1 0 0,1 0 0,-1 0 0,1 0 0,-1 0 0,1 0 0,-1 0 0,1 0 0,-1 0-1,1 0 1,-1 0 0,1 0 0,-1 0 0,1 0 0,-1 0 0,0 0 0,1 1 0,2-1 64,8 0-43,-9 0-30,1 0 0,-1-1 0,0 1 0,1 1 1,-1-1-1,1 0 0,-1 1 0,0-1 0,0 1 1,4 1-1,-5-1 3,0 0-1,0 0 1,0 0 0,0 0 0,0 1 0,0-1 0,-1 0 0,1 0-1,0 1 1,-1-1 0,1 0 0,-1 1 0,0-1 0,1 1-1,-1-1 1,0 1 0,0-1 0,0 1 0,0-1 0,0 1 0,0 1-1,0-1 8,1 1-1,-1-1 1,0 1 0,0-1-1,0 0 1,0 1-1,0-1 1,0 1-1,-1-1 1,1 0-1,-1 1 1,1-1-1,-1 0 1,0 1-1,0-1 1,0 0-1,0 0 1,-1 0 0,1 0-1,0 0 1,-1 0-1,0 0 1,1 0-1,-1-1 1,0 1-1,0-1 1,0 1-1,0-1 1,0 0-1,0 0 1,0 1 0,0-1-1,-5 1 1,-7 3-4,1 0 0,-1-1 1,0 0-1,0-1 0,0-1 1,0 0-1,-26-1 0,39-1-12,0 0 0,0 0 0,0 0 0,0 0 0,0 0 0,0-1 0,0 1 0,0 0 0,0-1 0,0 1 0,0 0 0,0-1 0,0 0 0,0 1 0,1-1 0,-1 1 0,0-1 0,0 0 1,1 0-1,-1 1 0,0-1 0,1 0 0,-1 0 0,1 0 0,-1 0 0,1 0 0,-1 0 0,1 0 0,0 0 0,-1 0 0,1 0 0,0-1 0,-1-40-14,1 26-2,1 15-2,0 0 0,-1 0 0,1 0 0,0 0 0,0 1 0,0-1 0,0 0 0,-1 0 0,1 1 0,0-1 0,0 0 0,0 1 0,1-1 0,-1 1 0,0-1 0,0 1 0,0 0 0,0-1 0,0 1 0,0 0 1,1 0-1,-1 0 0,0 0 0,0 0 0,0 0 0,3 0 0,46 1-1282,-35-1 238,45 0-4530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8:12.1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63 144 11301,'-1'0'28,"0"0"1,-1 1-1,1-1 0,0 1 1,0-1-1,0 1 0,0-1 1,0 1-1,0 0 0,0 0 0,0-1 1,0 1-1,0 0 0,0 0 1,0 0-1,0 0 0,1 0 1,-1 0-1,0 0 0,1 0 0,-1 0 1,1 1-1,-1-1 0,1 0 1,-1 0-1,1 0 0,0 1 0,0-1 1,0 0-1,0 0 0,0 1 1,0 0-1,-1 56 187,2-39-137,-1 195-142,0-213-208,-1-1 253,1 0-1,-1 0 1,0 0-1,1 0 1,-1 0-1,1 0 1,-1-1 0,0 1-1,1 0 1,-1 0-1,1 0 1,-1-1-1,1 1 1,-1 0-1,1-1 1,-1 1-1,1 0 1,-1-1 0,1 1-1,-1-1 1,1 1-1,-1-1 1,1 1-1,0-1 1,-1 1-1,1-1 1,0 1-1,0-1 1,-1 1-1,1-1 1,0 1 0,0-1-1,-1-1 1,-6-30-79,1 0 1,1 0 0,1-1-1,2 1 1,3-46 0,-1 42 416,0 31-245,1 0-1,-1 0 1,1 0-1,0 0 0,0 0 1,0 0-1,1 0 0,0 0 1,0 0-1,0 1 0,1-1 1,-1 1-1,1-1 0,0 1 1,0 0-1,6-6 0,-1 3 26,0 1-1,0 0 1,1 0-1,0 0 1,0 1-1,0 1 1,18-7-1,5 1 82,1 2 0,0 1 0,0 1 0,37 0 0,134 2 514,-198 4-672,1 0 1,0 0-1,-1 1 1,1 0-1,-1 0 1,1 1-1,-1-1 1,1 2-1,-1-1 1,0 1-1,0-1 1,0 2-1,-1-1 1,7 5-1,-9-4-15,0 0 0,0 0-1,0 0 1,0 0-1,-1 1 1,0-1 0,1 1-1,-2 0 1,1-1-1,0 1 1,-1 0-1,0 0 1,0 0 0,-1 0-1,0 0 1,1 0-1,-2 7 1,2-2-200,-1 0 1,0-1-1,0 1 1,-1-1-1,0 1 1,-1-1-1,0 1 0,-1-1 1,0 0-1,0 0 1,-1 0-1,0-1 0,0 1 1,-1-1-1,-6 9 1,-8 2-2571,0 0 0,-32 22 0,51-40 2736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0:26.4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35 1553,'7'-6'5647,"-6"-22"15,-1 58-5505,-5 38-94,-2-1 0,-3 1 0,-3-2 0,-43 127 0,49-167-150,1-1-1,-4 35 0,8-14-4707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0:26.8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27 7587,'-8'-11'1153,"8"-5"1808,8 24-2673,22 22-175,-14 8-81,7-3 64,-15 3-96,7-4-112,1-4-497,-1-7-399,16-4-721,0-12-2257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0:27.2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217 16 8964,'0'-15'4050,"0"23"-4050,-46 26-16,-8 8-320,-8 3-1873,8-3-4114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0:27.5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194 8 9893,'0'-8'1072,"8"20"-1040,15 25 912,-8 17-399,-15 3-81,8 11-144,-8 4-288,0 0 0,0 4 32,0-7-64,0-5-16,0-3-768,0-15-1153,0-12-1233</inkml:trace>
  <inkml:trace contextRef="#ctx0" brushRef="#br0" timeOffset="1">31 619 3185,'-23'-7'8548,"15"3"-8083,8 15-433,24 27-32,14 0 0,1 4 16,-8-8-32,0-3 0,0-9-1121,0-3-544,-8-11-4001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0:27.9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333 1 11381,'-54'0'705,"7"0"-673,1 0 736,15 23-432,-15 15-320,7 11-16,0 4-1281,8-3-1936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0:28.3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387 8 13254,'0'-7'961,"0"41"-961,0 15 96,8 16-96,-8-4 144,0 3-144,0 1 48,0-4-48,0-4-48,0 0-337,0-8-495,-16-7-1633,1-12-1713</inkml:trace>
  <inkml:trace contextRef="#ctx0" brushRef="#br0" timeOffset="1">0 536 13398,'0'-7'833,"0"18"-833,0 19 16,8 8-16,15-3 0,0-1-145,-7-8-399,-1-3-720,8-8-1442,8-11-2848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0:28.7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372 0 2081,'-15'0'11781,"-31"0"-11701,-1 4-64,-7 49 144,-8 12-160,-8 7-208,-7-4-3137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19:08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450 81 9060,'0'-43'6060,"0"15"-5042,-2 27-1005,-1-1 0,1 1 1,0 0-1,0 0 0,-1 1 0,1-1 0,0 0 0,-1 1 1,1 0-1,0-1 0,-1 1 0,1 0 0,-1 0 0,-2 1 0,5-1-10,-31-1 28,-4 1-9,0 0 0,-64 11 0,91-10-27,-1 1 0,1 0 0,0 1 1,0-1-1,1 1 0,-1 1 0,0 0 1,1 0-1,0 0 0,0 1 0,0 0 0,1 0 1,0 1-1,0 0 0,0 0 0,0 0 1,-5 9-1,9-10-9,1-1 1,-1 0-1,1 1 0,-1-1 1,1 1-1,1-1 0,-1 1 1,1 0-1,0-1 1,0 1-1,1 9 0,-1 3-46,1-16 54,-1 0 0,1 0 0,-1 1 0,1-1 1,-1 0-1,1 0 0,0 0 0,-1 0 0,1 0 1,0 0-1,0 0 0,0 0 0,0 0 0,0 0 1,0-1-1,0 1 0,0 0 0,0-1 0,0 1 1,0-1-1,1 1 0,-1-1 0,0 1 0,2-1 0,38 11-15,-30-9 12,63 18-17,139 41-754,-210-60 775,-1 0 0,1 0 0,0 0 0,-1 1 0,1-1 1,-1 1-1,1 0 0,-1 0 0,0 0 0,1 0 0,-1 0 0,0 0 0,0 0 0,-1 1 1,1-1-1,0 1 0,-1-1 0,0 1 0,1 0 0,-1 0 0,0 3 0,1 0 8,-1 1 0,0 0 0,-1 0-1,1 0 1,-1 0 0,-1 0 0,1 0-1,-3 7 1,2-11-1,0 0 0,0-1 0,-1 1 0,1-1 0,-1 1 0,1-1 0,-1 1 0,0-1 0,0 0 0,0 0 0,0 0 0,-1 0 0,1 0 0,0 0 0,-1-1 0,1 1-1,-1-1 1,0 0 0,1 1 0,-1-1 0,0-1 0,-4 2 0,-70 13 23,76-15-25,-48 4 16,-59-3 1,56-1-2,46 0-16,0 0 1,0-1-1,1 1 1,-1-1-1,0-1 1,0 1-1,1-1 1,-1 0-1,1 0 1,0 0-1,-1-1 1,1 1-1,0-2 1,0 1 0,1 0-1,-1-1 1,1 0-1,-1 0 1,1 0-1,1-1 1,-1 1-1,1-1 1,-1 0-1,1 0 1,0 0-1,1 0 1,0 0-1,-1-1 1,2 1-1,-1-1 1,1 0 0,0 0-1,-1-10 1,2 2-140,0-3-331,0 5-2902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0:30.5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8 1361,'0'-4'9652,"0"0"-8115,0 38-1329,0 23 160,0 8-224,0 11 96,0 0-64,0 4-112,-15-1-32,-8-6 0,7-13-32,8-6 0,8-16-32,-7-16-816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0:30.9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69 10149,'5'-5'104,"-1"0"0,1 0 0,1 1-1,-1-1 1,0 1 0,1 0 0,0 1 0,0-1 0,0 1 0,0 0 0,1 1 0,-1-1 0,1 1 0,0 1 0,9-2 0,14-2 167,0 2-1,32 0 1,-55 3-305,384-1 469,-382 1-426,1 0-2,0 0 1,0 0-1,0 1 1,12 3-1,-20-3-6,0-1 1,0 1-1,0 0 0,0 0 0,0 0 0,0 0 0,0 0 0,0 0 0,0 0 1,0 1-1,-1-1 0,1 1 0,-1-1 0,1 1 0,-1 0 0,1-1 0,-1 1 0,0 0 1,0 0-1,0 0 0,0 0 0,0 0 0,0 0 0,0 3 0,0-2 7,0 1 1,-1 0-1,1 0 0,-1 0 0,1 0 0,-2 0 0,1 0 0,0 0 0,-1 0 0,1 0 1,-1 0-1,0 0 0,0 0 0,-1-1 0,1 1 0,-1 0 0,0-1 0,0 1 0,0-1 1,0 0-1,-1 0 0,1 0 0,-1 0 0,0 0 0,0 0 0,-5 4 0,-8 2 9,0 1 0,0-2 0,0 0 0,-32 10 0,11-5 10,-305 104-57,193-86-3344,116-29-953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0:31.3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12310,'7'0'224,"1"0"-208,7 0 576,-7 38-256,0 16-48,-8 3-240,0-4 224,0 0-95,0-7-161,0-5 0,0 1-16,0 0-16,-8-4-289,-7-4-1744,-1-7-3601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0:31.8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111 111 10389,'4'-7'319,"-2"-1"-148,1 1 1,0 0-1,0 0 0,1 0 0,0 0 1,0 1-1,1-1 0,0 1 1,0 0-1,0 0 0,1 1 1,-1 0-1,2 0 0,-1 0 1,9-4 970,-22 10-1083,-5 2-56,1 1-1,0 1 1,-1-1 0,2 2 0,-1 0 0,0 0 0,1 0 0,1 2 0,-14 10 0,17-13 1,1 0-1,-1 1 1,1 0 0,0-1 0,0 2 0,0-1 0,1 0 0,0 1 0,1 0 0,-1 0 0,1 0 0,0 0 0,1 1 0,0-1 0,0 1 0,-1 11 0,2 17-32,0-22-24,0 1-1,2 0 1,2 24-1,-2-37 36,-1-1-1,1 0 0,-1 0 1,1 0-1,0 0 0,-1 0 0,1 1 1,0-1-1,0-1 0,0 1 1,-1 0-1,1 0 0,0 0 1,0 0-1,1 0 0,-1-1 1,0 1-1,0-1 0,0 1 1,0-1-1,1 1 0,-1-1 1,0 1-1,0-1 0,1 0 1,1 0-1,39 1-299,-26-2 244,-9 1 70,0 0-1,0-1 0,0 0 1,-1-1-1,1 1 1,0-1-1,0 0 1,-1-1-1,1 0 1,-1 0-1,0 0 0,0-1 1,0 0-1,0 0 1,-1 0-1,1-1 1,-1 0-1,0 0 1,-1 0-1,1-1 0,-1 1 1,0-1-1,-1 0 1,1-1-1,-1 1 1,0 0-1,-1-1 1,1 1-1,-2-1 0,1 0 1,0 0-1,-1 0 1,-1 0-1,1 0 1,-1-10 437,-3 32-386,-2 4-34,0 0 1,1 0-1,1 0 1,1 0-1,0 1 1,3 28-1,13-47-99,-2-2 65,0-1 1,0 0-1,0 0 1,0-1-1,0-1 1,-1 0-1,0-1 0,1 0 1,-2 0-1,1-2 1,-1 1-1,10-8 1,-8 5-19,0-1 0,-2 1 0,1-1 0,-1-1 0,0 0 0,-1-1 0,-1 0-1,1 0 1,-2-1 0,7-14 0,-11 20 66,-1 0 0,-1 1-1,1-1 1,-1 0 0,0 0-1,0 1 1,-1-13 0,-3 18 10,0 0 1,-1 0-1,1 0 0,0 1 1,0-1-1,0 1 0,-1 0 1,1 0-1,0 0 0,0 0 1,-4 1-1,5-1-29,1 0-10,-1 0 0,1 0 0,0 0 1,0 1-1,0-1 0,0 0 0,0 1 0,-1-1 0,1 1 0,0-1 0,0 1 0,0 0 0,0-1 0,0 1 0,0 0 0,1-1 0,-1 1 0,0 0 0,0 0 0,0 0 0,1 0 0,-1 0 0,1 0 0,-1 0 0,1 0 0,-1 0 1,1 0-1,-1 1 0,1-1 0,0 0 0,0 0 0,-1 0 0,1 2 0,0 47-82,1-32 36,0-11 32,0 0 1,0 0 0,1 0-1,0 0 1,0-1 0,0 1-1,1 0 1,0-1-1,1 0 1,5 9 0,-5-9 5,0 0 0,0 1 1,-1 0-1,1 0 0,-2 0 1,1 0-1,-1 0 0,0 1 1,-1-1-1,2 12 0,-3-18-16,0 0 1,0 0-1,0 0 0,0 0 1,-1 0-1,1 0 0,0 0 1,0 0-1,-1 0 0,1 0 0,0 0 1,-1 0-1,1 0 0,-1 0 1,0-1-1,1 1 0,-1 0 0,1 0 1,-1-1-1,0 1 0,0 0 1,0-1-1,1 1 0,-1 0 1,0-1-1,0 0 0,0 1 0,0-1 1,0 1-1,0-1 0,0 0 1,0 0-1,-1 1 0,-40-1-2390,21-1 596,-11 1-4776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0:32.4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12198,'17'1'421,"-14"0"-393,0 1 0,1 0-1,-1-1 1,0 1 0,0 1 0,-1-1 0,1 0-1,0 1 1,-1-1 0,0 1 0,1 0-1,-1 0 1,0-1 0,0 2 0,-1-1-1,1 0 1,-1 0 0,1 0 0,-1 1 0,0-1-1,0 1 1,-1-1 0,1 5 0,3 10-16,-1 1 1,-1-1 0,0 23 0,-1-18 3,3-20-521,9-34-866,0-1 1342,-10 26 48,0 0 1,1 0-1,0 0 0,0 1 1,0-1-1,1 1 0,0 0 1,0 0-1,0 1 0,1-1 1,-1 1-1,1 0 1,8-3-1,-4 3 29,0 1 0,0 0-1,1 1 1,-1 0 0,1 0 0,0 1 0,21 1 0,-29-1-34,0 1 0,0 0 1,0 0-1,1 1 0,-1-1 1,0 1-1,0-1 0,0 1 1,0 0-1,0 0 0,0 1 1,0-1-1,0 0 0,0 1 1,-1 0-1,1 0 0,0 0 1,-1 0-1,0 0 0,1 0 1,-1 0-1,0 1 0,0-1 1,0 1-1,-1 0 0,1 0 1,-1-1-1,1 1 0,1 6 1,0 5 53,-1 0 0,0 0 0,-1 0 0,0 0 0,-2 23 1,0-3-49,-21-36-535,20 0 470,1 1 1,0 0 0,-1-1 0,1 0-1,0 1 1,0-1 0,0 0 0,0 0-1,0 0 1,0 1 0,1-1 0,-1 0-1,1 0 1,-1 0 0,1 0-1,-1-4 1,0-36-234,1 33 260,0-13-56,-1 15 114,1-1 0,0 1 1,0 0-1,1 0 0,0-1 1,0 1-1,5-14 0,-5 18-15,1 1 0,0-1 0,0 0 0,1 1 0,-1-1-1,0 1 1,1 0 0,-1 0 0,1 0 0,0 0 0,0 0 0,0 1-1,0-1 1,0 1 0,0 0 0,0 0 0,0 0 0,1 0 0,-1 0 0,0 1-1,4-1 1,14-2 65,1 2-1,-1 0 0,30 2 1,-49-1-81,0 1 0,1 0 0,-1-1 0,0 1-1,0 0 1,0 0 0,0 1 0,0-1 0,0 0 0,0 1 0,0-1 0,0 1 0,0-1 0,-1 1 0,1 0 0,-1 0 0,1 0 0,-1 0 0,0 0 0,0 0 0,0 0 0,0 0 0,0 0 0,0 1 0,-1-1-1,1 0 1,-1 0 0,1 1 0,-1-1 0,0 4 0,2 14 37,0 0 0,-3 35-1,0-27-118,1 23-2990,0-38-2363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0:32.8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32 11141,'9'-11'168,"1"-2"1079,-10 12-1189,0 1-1,0 0 1,0-1 0,0 1-1,0 0 1,0 0 0,0-1-1,0 1 1,-1 0 0,1-1-1,0 1 1,0 0 0,0 0-1,0-1 1,0 1 0,-1 0-1,1 0 1,0-1 0,0 1 0,-1 0-1,1 0 1,0 0 0,0-1-1,-1 1 1,1 0 0,0 0-1,0 0 1,-1 0 0,1 0-1,0-1 1,-1 1 0,1 0-1,0 0 1,0 0 0,-1 0-1,1 0 1,0 0 0,-1 0-1,1 0 1,0 0 0,-1 0-1,1 0 1,0 1 0,0-1-1,-1 0 1,1 0 0,-1 0-1,-11 1-35,0-1 0,0 2 0,1-1-1,-1 2 1,0 0 0,1 0 0,0 1 0,-1 0-1,-13 8 1,20-9-21,1 0-1,-1 0 0,0 0 1,1 0-1,0 1 0,-1 0 1,1 0-1,1 0 1,-1 0-1,1 1 0,-1-1 1,1 1-1,1 0 0,-1 0 1,1 0-1,0 0 1,0 0-1,0 1 0,1-1 1,-1 1-1,1-1 0,1 1 1,-1 7-1,1-2 6,-1-9-28,1-1 1,-1 1-1,1-1 0,0 0 0,0 1 0,0-1 0,0 1 0,0-1 0,0 0 0,0 1 0,0-1 0,0 1 0,1-1 0,-1 0 0,0 1 0,1-1 0,-1 0 0,1 1 0,0-1 0,-1 0 0,1 0 0,0 1 1,0-1-1,0 0 0,0 0 0,0 0 0,0 0 0,0 0 0,0-1 0,0 1 0,1 0 0,-1 0 0,0-1 0,0 1 0,1-1 0,-1 1 0,0-1 0,1 1 0,-1-1 0,3 1 0,29 1-466,46-2 0,-35-1-38,-34 0 467,-1 0 0,0-1 0,0 0 0,0 0 0,-1-1 0,1-1 0,-1 1 0,1-1 0,-1-1-1,-1 0 1,1 0 0,0 0 0,-1-1 0,0 0 0,-1 0 0,1-1 0,-1 0 0,0 0 0,8-14 1518,-14 37-939,0 160-1646,0-155-2012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0:34.6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224 1 10453,'-7'0'2609,"7"22"-2401,0 20 336,0 11-111,0 8-273,0 8-32,0-5-48,-24 1-48,9-1-32,-16-7 0,-15-7-673,-1-8-1103,-7-16-1746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0:35.0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84 11381,'0'-2'42,"0"0"0,1 0 0,-1 0-1,0 0 1,1 1 0,0-1 0,-1 0 0,1 0-1,0 0 1,0 0 0,0 1 0,0-1 0,0 0-1,0 1 1,0-1 0,1 1 0,-1-1 0,1 1 0,-1 0-1,1 0 1,-1 0 0,1-1 0,0 1 0,0 1-1,-1-1 1,1 0 0,0 0 0,3 0 0,7-2 21,0 0 1,0 1 0,22-1-1,-12 1-9,529-25 466,-544 26-519,1 1 0,0 0-1,0 1 1,0 0 0,-1 0-1,1 1 1,0-1 0,-1 2-1,15 5 1,-19-6 0,0 1-1,0-1 1,-1 1-1,1-1 1,-1 1-1,1 0 1,-1 0-1,0 0 1,0 0-1,-1 1 1,1-1-1,0 0 1,-1 1-1,0-1 1,0 1-1,0-1 1,0 1-1,-1 0 1,0-1-1,1 1 1,-1 0-1,-1 7 1,1-5-3,0 1 0,0-1 0,-1 1-1,0 0 1,0-1 0,-1 1 0,0-1 0,0 0 0,0 0 0,-1 0 0,0 0 0,-7 11 0,3-9 2,0 1 1,-1-2-1,0 1 0,-1-1 1,1-1-1,-1 1 0,-12 5 1,-39 21-1,-1-2 1,-96 32-1,-138 26-3619,245-77-770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0:36.8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0 119 10709,'1'-1'18,"-1"1"0,0-1 0,1 1 1,-1-1-1,1 1 0,-1-1 0,1 1 0,-1-1 1,1 1-1,-1 0 0,1-1 0,0 1 0,-1 0 1,1 0-1,0-1 0,-1 1 0,1 0 0,0 0 0,-1 0 1,1 0-1,0-1 0,-1 1 0,1 0 0,0 1 1,1-1-1,25-1-4,-22 1 30,4 0-31,0 0 1,1 1-1,-1 0 1,0 0-1,0 0 0,0 2 1,10 2-1,-16-3-9,1 0 0,-1 0 0,1 0 0,-1 1 0,0-1 0,1 1 0,-2-1 0,1 1 0,0 0 0,0 0 0,-1 1 0,0-1 0,1 0 0,-1 1 0,-1 0 0,1-1 0,0 1 0,-1 0 0,2 5 0,1 11 19,-1-1 1,-1 1-1,0 0 1,-1 0-1,-3 27 1,1 3-680,-1-49 193,2-1 445,0 0 1,0 0 0,0 0 0,0 0 0,-1 0-1,1 0 1,0 0 0,0 0 0,0 0-1,0 0 1,-1 1 0,1-1 0,0 0 0,0 0-1,0 0 1,-1 0 0,1 0 0,0 0 0,0 0-1,0 0 1,0-1 0,-1 1 0,1 0 0,0 0-1,0 0 1,0 0 0,0 0 0,-1 0-1,1 0 1,0 0 0,0 0 0,0 0 0,0-1-1,0 1 1,-1 0 0,1 0 0,0 0 0,0 0-1,0 0 1,0-1 0,0 1 0,0 0-1,0 0 1,0 0 0,-1 0 0,1-1 0,0 1-1,0 0 1,0 0 0,0 0 0,0-1 0,0 1-1,0 0 1,0 0 0,0 0 0,0-1 0,0 1-1,0 0 1,1 0 0,-1 0 0,0 0-1,0-1 1,0-5-88,0 0-1,1 0 0,0-1 1,0 1-1,0 0 1,1 0-1,0 0 0,0 0 1,1 1-1,-1-1 1,1 0-1,7-8 0,-3 4 99,1 1 0,1 1-1,-1 0 1,1 0-1,1 0 1,13-7 0,0-1 245,1 2 1,0 1 0,1 1 0,1 1 0,0 1-1,0 2 1,1 0 0,-1 2 0,2 1-1,-1 1 1,29-1 0,-55 5-197,-1 0 0,1 1 0,0-1 0,0 0 0,0 0 0,-1 1 0,1-1-1,0 0 1,0 1 0,-1-1 0,1 1 0,0-1 0,-1 1 0,1-1 0,0 1 0,-1-1 0,1 1 0,-1 0 0,1-1 0,-1 1 0,1 0 0,-1 0 0,1-1 0,-1 1-1,0 0 1,0 0 0,1 0 0,-1-1 0,0 1 0,0 0 0,0 0 0,0 0 0,0 1 0,0 34 338,-1-24-252,1 71-16,42-85-731,-34 0 592,0 0 0,0 0 0,0-1 0,-1-1 0,1 1 0,-1-1 1,0 0-1,0-1 0,0 0 0,0 0 0,-1 0 0,0-1 0,0 0 0,0 0 0,-1 0 0,0-1 0,0 0 0,-1 0 0,0 0 0,0-1 0,0 1 0,-1-1 0,0 0 0,-1 0 0,0 0 0,0 0 0,1-17 0,-9 25 270,5 0-243,-10-1 65,1 1 0,-1 1 0,1 0 1,-1 1-1,-10 2 0,18-3-29,-1 1 0,1-1 0,-1 1 1,1 0-1,-1 0 0,1 0 0,0 0 1,0 0-1,0 1 0,0-1 0,1 1 0,-1 0 1,0 0-1,1 0 0,0 0 0,0 1 1,0-1-1,0 0 0,-1 5 0,-4 9 0,1 1 0,1 0 0,1 0 0,0 0 0,1 0 0,1 1 0,1 25 0,1-44-50,0 1 0,0 0 0,0-1 0,0 1 0,0-1 0,1 1 0,-1-1 0,0 1 0,1 0 0,-1-1 0,0 1 0,1-1 0,-1 1 0,0-1 0,1 0 0,-1 1 0,1-1 0,-1 1 0,1-1 0,-1 0 0,1 1-1,-1-1 1,1 0 0,-1 1 0,1-1 0,-1 0 0,1 0 0,0 0 0,-1 0 0,1 0 0,-1 1 0,1-1 0,1 0 0,27-1-104,-17 1 89,2-1 13,0-1 0,-1 0 0,1-1 0,-1 0 0,0-1 0,0 0 0,-1-1 0,1-1 0,13-7 0,11-9-31,55-43 1,-69 47 55,-1-1 1,22-24-1,-37 35 21,0 0 1,0 0-1,-1-1 1,0 0 0,-1 0-1,0 0 1,0-1-1,-1 0 1,3-11-1,-6 21-13,-1-1 0,0 1 0,0-1-1,0 1 1,1-1 0,-1 0 0,0 1 0,0-1-1,0 1 1,0-1 0,0 0 0,0 1 0,0-1-1,0 1 1,0-1 0,0 0 0,0 1 0,-1-1-1,1 1 1,0-1 0,0 0 0,0 1 0,-1-1 0,1 1-1,0-1 1,-1 1 0,1-1 0,-1 1 0,1-1-1,0 1 1,-1 0 0,1-1 0,-1 1 0,1-1-1,-1 1 1,1 0 0,-1 0 0,0-1 0,1 1-1,-1 0 1,1 0 0,-1 0 0,0-1 0,1 1-1,-2 0 1,-28 4 141,27-3-182,-2 0 22,0 0 0,1 0 1,-1 1-1,1 0 0,-1 0 0,1 0 0,-1 0 0,1 1 0,0-1 1,0 1-1,0 0 0,1 1 0,-1-1 0,1 1 0,-1-1 0,1 1 1,0 0-1,1 0 0,-1 0 0,1 1 0,-1-1 0,1 0 0,1 1 1,-1 0-1,1-1 0,0 1 0,0 0 0,0 0 0,0 0 0,1 0 1,0-1-1,0 7 0,1-7-7,-1 0 0,1 0 0,0 0 0,0-1 0,0 1 0,1 0 0,-1-1 0,1 1 0,0 0 0,0-1-1,0 0 1,0 0 0,1 1 0,-1-1 0,1-1 0,0 1 0,0 0 0,0-1 0,0 1 0,7 3 0,9 5-176,1 0 0,35 13 0,-12-6-167,-21-8 214,0 2 0,-1 0 0,0 2 0,31 25-1,-51-37 137,1-1-1,0 1 1,-1-1 0,0 1-1,1 0 1,-1-1-1,0 1 1,0 0 0,0 0-1,0 0 1,0 0-1,0 0 1,0 0-1,-1 1 1,1-1 0,-1 0-1,0 0 1,0 0-1,0 1 1,0-1-1,0 0 1,0 3 0,0 0 17,-1-4-16,1-1 0,-1 1 0,1-1 0,-1 1 0,1-1 0,-1 0 0,1 1 1,-1-1-1,1 0 0,-1 1 0,0-1 0,1 0 0,-1 0 0,0 1 0,1-1 0,-1 0 0,0 0 0,1 0 0,-1 0 0,0 0 0,1 0 0,-1 0 0,0 0 0,1 0 0,-1 0 0,0 0 0,0-1 0,-17-2-54,17 1 26,0-1 0,0 1 1,0-1-1,1 1 0,-1-1 1,1 1-1,0-1 0,0 1 1,0-1-1,0 0 0,0 1 1,1-4-1,0-7-81,-2 4 78,1-1 0,0 1 0,0 0 0,1-1 0,0 1 0,0 0 0,1 0 0,0 0 0,1 0 0,0 0 0,1 0 0,0 1 0,0-1 0,0 1-1,8-9 1,47-44-23,-44 48 336,0-1 1,24-31 0,-39 45-247,0 0-1,0-1 1,0 1-1,1 0 0,-1 0 1,0 0-1,0 0 1,0-1-1,0 1 1,0 0-1,0 0 1,0 0-1,1-1 1,-1 1-1,0 0 0,0 0 1,0-1-1,0 1 1,0 0-1,0 0 1,0 0-1,0-1 1,0 1-1,0 0 1,0 0-1,0-1 0,0 1 1,0 0-1,-1 0 1,1 0-1,0-1 1,0 1-1,0 0 1,0 0-1,0 0 1,0-1-1,0 1 0,-1 0 1,1 0-1,0 0 1,0 0-1,0 0 1,0-1-1,-1 1 1,1 0-1,0 0 1,0 0-1,0 0 0,-1 0 1,1 0-1,0 0 1,0 0-1,-1 0 1,1 0-1,0 0 1,0 0-1,0 0 1,-1 0-1,1 0 0,0 0 1,0 0-1,-1 0 1,1 0-1,0 0 1,0 0-1,-1 0 1,-18 4-172,12-2 139,-1 1-1,1 0 1,0 0 0,0 1 0,0 0-1,1 0 1,-1 1 0,-10 9 0,14-11-4,0 1 1,0-1 0,0 1 0,1 0-1,-1 0 1,1 1 0,0-1 0,0 0-1,0 1 1,1-1 0,-1 1 0,1-1-1,0 1 1,1 0 0,-1 0 0,1 6 0,0 3-8,-1-9-9,0-1 0,1 0 0,0 0 0,0 1 0,0-1 0,0 0 0,1 0 1,0 1-1,0-1 0,0 0 0,0 0 0,1 0 0,-1 0 0,1 0 0,0 0 0,0-1 0,0 1 0,1 0 0,0-1 0,-1 0 0,1 0 0,7 6 0,36 20-373,-34-23 264,-1 0 1,-1 1-1,1 1 0,11 10 0,-19-15 109,0 1-1,0-1 1,0 1 0,-1-1-1,1 1 1,-1 0 0,0 0-1,0 0 1,-1 0 0,1 0-1,-1 0 1,0 0 0,0 1-1,0-1 1,-1 0 0,1 9-1,-2 2-7,0 6 169,4-34-828,-1 7 577,0 0 0,0 0 1,1 0-1,-1 0 0,1 0 0,1 1 0,-1-1 0,1 1 0,8-10 1,50-47-315,-38 40 321,77-73 3009,-100 95-2876,-1 0 1,0 0-1,1 0 0,-1 0 0,0 0 0,0 0 0,1 0 0,-1 0 0,0 0 0,0 0 1,1 0-1,-1 0 0,0 0 0,0 0 0,1 1 0,-1-1 0,0 0 0,0 0 0,0 0 0,1 0 1,-1 1-1,0-1 0,0 0 0,0 0 0,0 0 0,1 1 0,-1-1 0,0 0 0,0 0 1,0 1-1,0-1 0,0 0 0,0 0 0,0 1 0,0-1 0,0 0 0,0 0 0,1 1 1,-1-1-1,0 0 0,-1 0 0,1 1 0,0-1 0,0 0 0,0 1 0,0-1 0,0 0 0,0 0 1,0 1-1,0-1 0,0 0 0,-1 0 0,2 22-76,-1-20 169,0 129 155,0-130-286,0 0 1,1 0-1,-1-1 0,0 1 1,1 0-1,-1 0 1,1 0-1,-1 0 1,1-1-1,-1 1 0,1 0 1,0 0-1,-1-1 1,1 1-1,0 0 1,-1-1-1,1 1 1,0-1-1,0 1 0,0-1 1,0 1-1,-1-1 1,1 0-1,0 1 1,0-1-1,0 0 1,0 0-1,0 0 0,0 0 1,0 0-1,0 0 1,1 0-1,40 0-252,-29 0 155,-9 0 63,0 1 0,0-1 0,0-1 0,0 1 0,0 0 0,0-1 0,0 0 0,0 0 0,0 0-1,0 0 1,0-1 0,0 0 0,-1 0 0,1 0 0,0 0 0,-1 0 0,0-1 0,0 1 0,0-1 0,0 0-1,0 0 1,0 0 0,-1 0 0,1 0 0,-1-1 0,0 1 0,0-1 0,0 0 0,0 0 0,-1 1 0,0-1-1,0 0 1,0 0 0,0 0 0,0 0 0,-1-6 0,2-65 1806,-2 96-1654,0 76-138,0-96 21,0 0 0,1 0 1,-1 0-1,0 0 1,1 0-1,-1 0 0,1-1 1,-1 1-1,1 0 1,0 0-1,-1 0 0,1 0 1,0-1-1,0 1 1,0 0-1,-1-1 0,1 1 1,0 0-1,0-1 1,0 1-1,0-1 1,0 0-1,0 1 0,0-1 1,0 0-1,0 1 1,0-1-1,0 0 0,0 0 1,0 0-1,1 0 1,0 0-1,47 0-274,-32 0 187,-11-1 59,0 0 1,0 0 0,0 0-1,0 0 1,0-1 0,0 0-1,0-1 1,0 1 0,-1-1-1,1 0 1,-1 0-1,0-1 1,9-7 0,7-8-238,34-41 0,-4 5 129,-38 44 184,-1 0-1,2 1 1,-1 1 0,2 0 0,-1 1 0,1 1 0,0 0 0,0 1-1,1 0 1,0 1 0,0 1 0,0 1 0,1 0 0,-1 1-1,1 1 1,21 1 0,-37 0-41,0 1-1,0-1 1,0 1-1,0 0 0,0-1 1,0 1-1,0 0 1,0-1-1,0 1 1,0 0-1,0 0 1,-1 0-1,1 0 1,0 0-1,-1 0 0,1 0 1,0 0-1,-1 0 1,1 0-1,-1 0 1,0 1-1,1-1 1,-1 0-1,0 0 1,0 0-1,0 0 1,0 1-1,0-1 0,0 0 1,0 0-1,0 1 1,0-1-1,0 0 1,-1 0-1,0 2 1,1 2 12,0 149-76,3-152 34,0-1-1,0 0 0,0-1 0,0 1 1,0 0-1,0-1 0,0 1 0,0-1 0,0 0 1,0 0-1,0-1 0,0 1 0,4-1 0,-5 1 8,3-1 6,1-1-1,-1 1 1,1-1-1,-1 0 0,0 0 1,0 0-1,0-1 1,0 0-1,-1 0 1,1 0-1,-1-1 0,0 1 1,0-1-1,0 0 1,0 0-1,0-1 1,-1 1-1,0-1 0,0 1 1,0-1-1,2-6 1,0 0-9,0-1 0,0 1 0,-1-1 0,0 0 0,-1 0 0,0-1 0,-1 1 1,0-20-1,-2 31 60,-1 0 1,1 0 0,0 0 0,-1 0 0,0 0 0,1 0-1,-1 0 1,0 0 0,1 0 0,-1 1 0,0-1-1,0 0 1,0 0 0,0 1 0,0-1 0,0 1-1,0-1 1,0 1 0,0-1 0,0 1 0,0-1-1,0 1 1,0 0 0,0 0 0,0 0 0,0-1-1,0 1 1,0 0 0,0 0 0,-1 1 0,0-1-1,-49 1 604,37 0-515,7-2-54,-1 2-1,0-1 1,1 1 0,-1 0 0,1 0 0,-1 1-1,1 0 1,0 0 0,-1 1 0,1 0 0,1 1-1,-1-1 1,0 1 0,1 0 0,0 1-1,0-1 1,0 1 0,0 1 0,1-1 0,0 1-1,0 0 1,1 0 0,-1 0 0,1 1-1,1-1 1,-1 1 0,1 0 0,0 0 0,1 0-1,-1 1 1,-1 11 0,3-13-75,0 0 0,0 0 1,0 0-1,1 0 0,0 0 0,0 0 1,1 0-1,-1 0 0,1 0 0,1 0 1,-1 0-1,5 9 0,-3-11-47,-1 0 0,1-1 1,1 0-1,-1 0 0,0 0 0,1 0 1,-1-1-1,1 1 0,0-1 0,0 0 0,0 0 1,0 0-1,1 0 0,-1-1 0,0 0 0,1 0 1,7 1-1,18 3-1051,53 3 0,52-6-3204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0:40.4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5587,'39'0'0,"0"11"-1489,7 16 1377,1-1 80,-9 9-929,9-9-607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19:08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482 59 6323,'-9'-5'6912,"5"3"-3795,-1 10-2599,-2 2-810,-9 15 378,-4 6 65,-22 45 1,37-64-140,0-1 0,1 1 0,0 1 0,1-1 1,0 0-1,1 1 0,-1 24 0,3-23-12,1 9-31,-1-22 23,0-1 0,1 1 0,-1 0 0,1-1 0,-1 1 0,1 0 0,-1-1 0,1 1 0,-1-1 0,1 1 0,-1-1 0,1 1 0,0-1-1,-1 0 1,1 1 0,0-1 0,0 0 0,-1 1 0,1-1 0,0 0 0,-1 0 0,1 0 0,0 0 0,0 0 0,0 0 0,-1 0 0,1 0 0,1 0 0,12 0-77,0-1 1,0 0-1,-1-1 1,1-1-1,0 0 0,-1-1 1,0 0-1,0-1 1,0 0-1,0-1 1,-1-1-1,0 0 1,0-1-1,-1 0 1,14-13-1,0 2-47,-1-2 1,-1 0-1,27-32 1,-44 45 140,1-1 0,-1 0 1,-1 0-1,0-1 1,0 1-1,-1-1 0,0 0 1,-1 0-1,0 0 1,0-1-1,-1 1 0,-1-1 1,1-17-1,-2 11 294,0 24-130,-2 43 138,-3-31-231,-1 0-1,-1 0 0,0 0 0,-1-1 1,-21 33-1,6-8-19,-61 138-10,-34 61-19,101-214-25,-2-2 1,-1 0 0,-1-1 0,-1-1 0,-1-1 0,-49 37 0,64-56 7,0 0 1,0 0 0,-1-1 0,1 0 0,-1-1 0,1 0 0,-1 0 0,0-1 0,0 0 0,0 0 0,1-1 0,-1 0 0,0-1 0,0 0 0,0 0 0,0-1 0,1 0-1,-1-1 1,1 1 0,-1-2 0,1 1 0,0-1 0,0-1 0,-8-5 0,11 5-15,-1 0 1,1 0-1,0-1 0,1 0 1,-1 0-1,1 0 0,0 0 0,1-1 1,-1 1-1,1-1 0,1 0 1,-1 0-1,1 0 0,-1-8 1,1-2-17,0 1 1,1-1-1,0 0 1,2 0-1,3-23 1,-3 34 11,0 0 1,1 0-1,0 0 1,0 0-1,1 0 1,-1 1-1,1-1 1,1 1-1,-1 0 1,1 0-1,-1 0 1,2 1-1,-1-1 1,0 1-1,1 0 1,0 0-1,8-5 1,9-5-124,0 2 1,47-19 0,-42 19-80,178-64-3263,-124 48-799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0:42.6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210 38 6739,'0'-38'5408,"0"51"-4624,0 17-400,2-6-231,-2 0 0,-1-1 0,-1 1 0,-1 0 1,-1-1-1,-1 0 0,-9 28 0,-51 91 130,31-73-236,-39 119-1,70-175-127,0 1 1,1-1-1,1 1 0,0 0 1,1 18-1,0-15-870,25-17-4276,4 0-2035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0:43.0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76 12422,'-8'-11'576,"47"11"-576,54-4-16,7-4-64,-7 1-272,-23-5-321,-1 5-703,-22-5 191,-9-3-3553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0:43.4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217 0 10949,'-3'84'3199,"-2"-31"-2957,-2 0 0,-18 64-1,15-78-241,-1 0-1,-2-1 0,-2-1 0,-2 0 0,-31 53 0,45-86-145,1 0 0,-1 0-1,0-1 1,0 1 0,0-1 0,0 1 0,0-1-1,-1 0 1,0 0 0,1 0 0,-1-1-1,0 1 1,0-1 0,-1 0 0,-6 3-1,11-28-786,-1 14 832,1 0 0,1 0 0,0 0 1,0 1-1,0-1 0,5-11 1,-4 15 95,1 0 0,-1 0-1,1 0 1,1 0 0,-1 1 0,1-1 0,0 1 0,0 0 0,0 0 0,8-6 0,8-6-25,1 0 0,1 2 0,29-16 0,-39 25 167,0 0 0,0 0 0,1 1 0,-1 1 0,1 0 0,0 1 0,0 0 0,19 0 0,-31 2-103,0 1 0,0-1 0,0 0 1,0 0-1,0 1 0,-1-1 0,1 1 1,0-1-1,0 0 0,0 1 0,-1 0 0,1-1 1,0 1-1,-1-1 0,1 1 0,0 0 1,-1 0-1,1-1 0,-1 1 0,1 0 0,-1 0 1,0 0-1,1-1 0,-1 1 0,0 0 1,1 0-1,-1 0 0,0 0 0,0 0 0,0 0 1,0 0-1,0 0 0,0 1 0,0 41 225,-1-26-131,1 115 261,1-131-391,0 0-1,0 0 1,0 0-1,0 0 1,0-1-1,0 1 1,0 0-1,0-1 1,1 1-1,-1-1 1,0 1-1,0-1 1,1 1-1,-1-1 1,0 0-1,1 0 0,-1 0 1,0 0-1,1 0 1,-1 0-1,0 0 1,1 0-1,-1 0 1,0 0-1,2-1 1,4 0-23,2 1-6,2 1-41,1 0 0,0-1 0,-1-1 0,1 0 0,0 0 1,-1-1-1,1-1 0,-1 0 0,0-1 0,0 0 0,0 0 0,11-7 0,-12 5-29,29-17-96,-2-1 0,-1-2 0,0-2 0,36-37 0,-59 50 2834,-15 22-1761,-1 7-1382,-19 52 719,16-51-188,0 1 0,1 0 0,1 0 0,-3 19 1,6 54-1315,24-87-3580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0:43.9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4 10645,'0'-3'85,"0"77"-157,0-74 67,-1 1 1,1 0-1,-1 0 0,0-1 0,1 1 0,-1 0 0,0-1 1,0 1-1,0-1 0,1 1 0,-1-1 0,0 1 0,0-1 1,0 1-1,0-1 0,0 0 0,0 0 0,0 0 0,0 1 1,0-1-1,0 0 0,0 0 0,0 0 0,0 0 0,-2-1 1,-33 1-38,29-1 36,-1 1 4,4 1-16,0-1-1,0 0 1,0 0-1,1 0 1,-1-1 0,0 1-1,0-1 1,0 0-1,-4-2 1,6 2-13,1 0 1,0-1-1,0 1 1,0-1-1,0 1 0,0-1 1,0 1-1,0-1 1,0 0-1,1 1 0,-1-1 1,0 0-1,1 0 1,0 1-1,-1-1 0,1 0 1,0 0-1,0 0 1,0 1-1,0-1 0,1-3 1,-1 4-6,0 1 0,0-1-1,0 0 1,0 0 0,0 1 0,1-1 0,-1 0 0,0 1 0,0-1 0,1 0 0,-1 1 0,0-1 0,1 0 0,-1 1-1,1-1 1,-1 0 0,1 1 0,-1-1 0,1 1 0,-1-1 0,1 1 0,0-1 0,-1 1 0,1 0 0,-1-1 0,1 1-1,0 0 1,0 0 0,-1-1 0,1 1 0,0 0 0,-1 0 0,2 0 0,30 0-1047,-18 1 234,24-1-2609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0:44.3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302 16 5202,'-1'-14'7882,"0"13"-7488,-23 0-223,1 2 0,0 1 0,-35 6 0,49-6-156,0 1 1,1 0-1,-1 1 0,1 0 1,0 0-1,0 0 0,0 1 1,1 1-1,-1-1 0,1 1 1,1 0-1,-7 8 0,6-6-10,0 0-1,1 1 1,0 0-1,0 0 1,1 0-1,1 1 1,0-1-1,0 1 1,0 0-1,1 0 1,1 1-1,0-1 1,0 1-1,1-1 1,0 17-1,2-25-15,-1 0 0,0-1 0,0 1-1,1 0 1,-1-1 0,1 1 0,0-1 0,-1 1-1,1-1 1,0 1 0,0-1 0,0 1-1,0-1 1,0 0 0,0 1 0,1-1 0,-1 0-1,0 0 1,0 0 0,1 0 0,-1 0 0,1 0-1,-1 0 1,1-1 0,-1 1 0,1 0-1,0-1 1,-1 0 0,1 1 0,3-1 0,60 6-848,-49-6 555,44 1-1427,2-1-801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0:44.7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218 0 11781,'-16'24'1430,"-89"279"-656,57-154-646,37-118-219,2-1-1,0 1 0,3 1 1,0 0-1,-1 55 1,7-87 68,0 0 0,0 0 1,0 1-1,0-1 1,0 0-1,0 0 1,0 1-1,0-1 1,0 0-1,0 0 1,0 1-1,0-1 1,0 0-1,0 0 0,0 1 1,1-1-1,-1 0 1,0 0-1,0 0 1,0 1-1,0-1 1,0 0-1,1 0 1,-1 0-1,0 0 0,0 1 1,0-1-1,1 0 1,-1 0-1,0 0 1,0 0-1,1 0 1,-1 0-1,0 0 1,0 0-1,0 0 1,1 1-1,-1-1 0,0 0 1,0 0-1,1 0 1,-1 0-1,0 0 1,0-1-1,1 1 1,-1 0-1,0 0 1,1 0-1,10 1-358,0-1 1,1 0-1,-1-1 0,0-1 1,0 1-1,0-2 0,0 1 1,0-2-1,0 1 0,-1-2 1,0 1-1,1-1 0,-2-1 1,1 0-1,-1 0 0,0-1 1,0 0-1,8-9 0,15-18 191,-2-1 0,-1-2 0,29-50 0,-52 78 934,3-6 502,-7 2 3580,-7 16-3918,-5 2-823,1 1 0,-1 1 1,1 0-1,1 0 0,-1 1 1,1 0-1,0 0 1,1 1-1,0 0 0,1 0 1,0 0-1,0 1 0,1 0 1,0 1-1,0-1 1,1 1-1,1-1 0,0 1 1,1 1-1,-2 11 0,4 76-42,0-98-68,0 1-1,1-1 1,-1 1 0,0-1-1,1 0 1,-1 1 0,1-1-1,-1 0 1,1 1 0,0-1-1,0 0 1,-1 0-1,1 0 1,0 0 0,0 1-1,0-1 1,0-1 0,0 1-1,1 0 1,-1 0 0,0 0-1,0 0 1,1-1 0,-1 1-1,0-1 1,1 1 0,-1-1-1,0 1 1,1-1-1,1 0 1,50 5-1519,-43-5 1086,44 1-2023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0:45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77 13030,'-14'-1'211,"-13"1"57,26 1-264,0-1 0,0 0 0,1 1 0,-1-1 0,0 1 0,1-1 0,-1 1 0,0-1 0,1 1 0,-1-1 0,0 1 0,1-1 0,-1 1 0,1 0 0,-1-1 0,1 1 0,-1 0 0,1 0 0,0-1 0,-1 1 0,1 0 0,0 0 0,0 0 0,0-1 0,-1 1 0,1 0 0,0 0 0,0 0 0,0 0 0,0 1 0,0 24 80,-1 2-45,2 1-1,0 0 1,2-1 0,8 33-1,-8-48-70,-1 0-1,0 1 0,-1 0 1,0 25-1,-1-24-174,0-14-28,0-5-715,0-14 436,-1 10 439,0-1 0,1 1 0,0-1 1,1 1-1,0-1 0,0 1 0,0-1 1,1 1-1,1 0 0,0 0 1,0 0-1,0 0 0,1 1 0,0-1 1,5-6-1,-1 3 161,0 2 0,1-1 0,0 1 0,1 1 0,0-1-1,0 2 1,1-1 0,-1 2 0,2-1 0,-1 1 0,1 1 0,0 0 0,0 1 0,0 0 0,0 1 0,1 0 0,0 1 0,15-1 0,-27 4-56,0-1 0,-1 1-1,1 0 1,0-1 0,-1 1 0,1 0 0,-1 0 0,1-1 0,-1 1 0,1 0 0,-1 0 0,0 0 0,1 0 0,-1 0 0,0-1 0,0 1 0,1 0 0,-1 0 0,0 0 0,0 0 0,0 0-1,0 0 1,0 0 0,-1 1 0,1 35 268,0-27-219,0 155 271,1-164-354,-1 0-1,1-1 1,0 1-1,0 0 1,0-1-1,0 1 1,0-1-1,0 0 1,0 1 0,0-1-1,0 0 1,0 0-1,0 1 1,0-1-1,0 0 1,0 0-1,1 0 1,-1 0 0,0 0-1,2-1 1,29-1-91,-30 2 86,13-2-68,0-2 1,0 0 0,-1 0-1,1-1 1,-1-1 0,0-1 0,-1 0-1,1 0 1,-1-2 0,-1 1-1,19-18 1,-2 1-23,-1-2 0,-2-2-1,34-45 1,-52 65 147,-4 4 18,0 0 0,0 0 0,0 0-1,-1-1 1,0 1 0,0-1 0,0 0 0,0 0-1,-1 0 1,0 0 0,-1-1 0,1 1 0,-1 0-1,0-8 1,-6 13 382,-8 1-399,1 0-1,-1 0 0,0 1 0,1 1 1,-1 0-1,1 1 0,0 0 0,0 1 1,0 1-1,0 0 0,1 0 1,-1 1-1,1 0 0,1 1 0,-1 1 1,1-1-1,1 2 0,-1-1 1,1 1-1,-11 15 0,15-16-29,-1 1 0,1 0 0,1 0 0,0 0 0,0 1 0,1-1 0,0 1 0,1 0 0,0 0 0,1 0 0,-1 0 0,2 0 0,0 0 1,1 15-1,-1-23-22,0-1 1,0 0 0,0 1 0,1-1-1,-1 0 1,0 0 0,1 1 0,-1-1-1,0 0 1,1 0 0,0 1 0,-1-1-1,1 0 1,0 0 0,-1 0 0,1 0-1,0 0 1,0 0 0,0 0 0,0 0-1,0-1 1,0 1 0,0 0 0,0 0-1,1-1 1,-1 1 0,0-1 0,0 1-1,0-1 1,3 1 0,43 3-208,-32-4 137,13 1-183,1-1-1,41-6 1,-58 4 203,-1-1 1,1 0 0,-1-1-1,1 0 1,-1 0 0,0-1-1,-1-1 1,18-11 0,-2-2 64,0-2 0,-1-1 0,36-40 0,-52 50 254,-7 12 336,-2 2-590,0 0 0,0-1 0,0 1-1,1 0 1,-1 0 0,0 0 0,1 0 0,-1 0-1,1 0 1,0-1 0,0 1 0,1 2 0,-2-3-10,1 0-1,0 1 1,-1-1 0,1 0 0,0 0 0,0 0 0,0 0 0,0 1-1,0-1 1,0-1 0,0 1 0,0 0 0,0 0 0,1 0 0,-1 0-1,0-1 1,0 1 0,1-1 0,-1 1 0,0-1 0,1 1 0,-1-1 0,1 0-1,-1 0 1,1 0 0,-1 0 0,0 0 0,2 0 0,29-15 26,-27 12-38,13-10-100,34-21 471,88-43 0,-125 69-51,0 2 0,1 0 1,-1 1-1,1 0 0,0 1 0,1 1 1,-1 1-1,1 0 0,-1 1 0,1 1 1,21 2-1,-36-1-292,0 0 1,-1-1-1,1 1 0,0 0 0,-1 0 1,1 0-1,0 0 0,-1 0 1,1 1-1,-1-1 0,0 0 0,1 1 1,-1-1-1,0 1 0,0-1 0,0 1 1,0 0-1,0-1 0,0 1 1,0 0-1,-1 0 0,1 0 0,-1-1 1,1 1-1,-1 0 0,0 0 1,0 0-1,0 3 0,-1 62 50,1-62-71,-1-2-42,1 0 1,-1 0 0,1 0-1,-1 1 1,0-1-1,0 0 1,-1 0-1,1-1 1,0 1 0,-1 0-1,0 0 1,0-1-1,0 1 1,0-1-1,0 1 1,-4 3-1,-2 0-400,-1-1 0,0 1-1,0-2 1,-9 5 0,18-9 444,-89 36-5796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1:25.0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2827 621 176,'0'-1'296,"0"0"0,1 0-1,-1 0 1,0-1 0,0 1-1,0 0 1,1 0 0,-1 0 0,1 0-1,-1 0 1,1 0 0,-1 0-1,1 0 1,-1 0 0,1 0 0,0 0-1,0 0 1,-1 0 0,1 0 0,1 0-1,26-9 1252,44 10-2600,-45 2 1555,75-2 664,-101-7 1774,-4-20-2361,-4 14-438,0 1 0,-1 0 1,0 1-1,-19-20 0,0-1 15,18 21-107,-1 1 0,0 0 0,0 1 0,-1 0 0,0 0 0,-1 1 1,0 1-1,0 0 0,-23-9 0,-8 0 192,-74-17-1,46 15-148,-53-14 379,-231-28 0,-121 48-267,318 14-165,116-1-38,0 3 0,0 1 0,-59 15 0,-121 46-6,131-37 30,36-11-42,2 3 0,-95 51 0,-86 75 62,130-82 65,41-27-41,-61 48 0,106-71-54,1 0 0,1 1-1,0 0 1,1 1 0,1 1-1,0 0 1,-19 35 0,26-36 18,0 1 0,1 0 1,0 0-1,2 0 0,0 0 1,-2 37-1,6 120 306,2-86-244,-2-73-89,1-1 0,1 1 0,1 0 1,0-1-1,1 0 0,0 0 0,1 0 0,12 24 0,-5-17 10,1-1-1,1 0 0,0-1 0,33 34 0,1-8 9,3-2 0,1-3 0,69 42 0,-51-41-24,2-4 1,1-2 0,2-4 0,1-3 0,1-4 0,1-3 0,1-3 0,95 9-1,83-3 4,315-11 1,-559-14-5,171-6-63,-1-8 1,315-65 0,-407 58 57,-1-4 1,-1-3-1,-1-5 0,-1-3 1,-3-4-1,115-73 1,-174 95 17,-2-1 1,0-1-1,-1-1 0,-1-1 1,-1-1-1,-1 0 0,-1-2 1,-1 0-1,-2-1 1,0 0-1,-2-1 0,0-1 1,14-52-1,-9 13 223,-3 0 1,-3-2-1,-3 0 0,0-134 0,-8 170-117,0 23-85,0-1 1,-1 1-1,0-1 1,-1 1 0,0-1-1,-1 1 1,0-1-1,-5-14 1,0 13 10,0 0 1,-1 1 0,0 0-1,0 0 1,-2 0-1,1 1 1,-21-16-1,-90-62 144,104 76-171,-160-99 70,-4 7 0,-5 7 0,-223-81 0,362 161-274,0 2 0,-1 1 0,0 3 0,-1 2 0,0 2 0,0 2 0,-1 2 0,1 2 0,-89 11 1,75-1-1160,-79 25 0,-92 37-2595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1:50.9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1811 1 9748,'-224'110'16,"-8"19"48,-16-4-15,8 5 495,16-1-208,15-8-320,38-3-32,24-19-416,31-27-2818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1:51.3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12134,'0'0'432,"15"0"96,8 11-128,31 27 593,24 15-657,30 8 304,55 7-304,53 12 16,55 4-95,54-1-193,39 5 0,31-1-64,7 4-593,-38-3-1568,-55-5-2001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19:09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1 9668,'0'0'4787,"0"6"-3235,-1 7-1407,-1 0 0,-1-1 0,0 0 0,0 1 0,-2-1-1,1-1 1,-9 15 0,7-12-109,0 0 0,0 0 0,1 1 0,1 0-1,-3 18 1,5-8-25,1-8-5,-1 0 0,-1-1 0,-5 21 0,9-115-737,-3 29 392,2 40 327,0-2-4,0 0 1,0 0-1,1 0 1,5-20-1,-5 27 15,1 0-1,-1 0 1,1 0-1,0 1 1,0-1-1,1 1 1,-1-1-1,1 1 1,0 0 0,0 0-1,0 0 1,0 0-1,0 0 1,0 1-1,1 0 1,6-4-1,6-1-11,1 1-1,0 1 1,0 1-1,1 0 0,-1 1 1,1 1-1,0 0 1,-1 2-1,20 1 0,-34-1 13,0 0-1,1 1 1,-1-1-1,0 1 1,0 0-1,0 0 1,0 0-1,0 1 1,0-1-1,0 1 1,0-1-1,-1 1 1,1 0-1,0 0 1,-1 0-1,0 0 1,1 1-1,-1-1 1,0 1-1,0-1 1,-1 1-1,1 0 1,0 0-1,-1 0 1,0 0-1,1 0 1,-1 0-1,-1 0 0,1 0 1,0 0-1,0 6 1,2 15 36,0-1 0,-2 0 0,-2 36 0,0-27-17,1-16 8,0-13 22,0-15-32,-1-21-67,1 18 8,-1 0 0,2 0 0,0 0 0,5-26 0,-5 37 40,1-1-1,0 0 1,0 0-1,0 1 0,0-1 1,1 1-1,0 0 1,0-1-1,0 1 1,0 0-1,1 1 1,-1-1-1,1 1 1,0 0-1,0-1 1,0 2-1,1-1 1,6-3-1,3 0-3,1 0 0,0 1 0,0 1 0,0 0 0,0 1 0,18-1 0,95 1-34,-95 3 40,-32 0-3,1 0 1,0 0-1,0 0 0,0 0 0,0 0 0,-1 0 0,1 0 0,0 1 1,0-1-1,0 1 0,-1-1 0,1 1 0,0 0 0,-1-1 0,1 1 1,-1 0-1,1 0 0,-1 0 0,1 1 0,-1-1 0,1 0 0,-1 0 1,0 1-1,0-1 0,0 1 0,2 2 0,-2 2 8,1-1 0,-1 0 0,0 1-1,-1-1 1,1 1 0,-1-1 0,-1 9 0,1 5 75,-1-11-60,0 0 0,0 0 0,-1-1 0,0 1 0,0 0 0,-1 0 0,0-1 0,0 0 0,-1 1 0,0-1 0,0 0 0,-1-1 0,-10 13 0,7-9-199,1 1 0,-1 0 0,-10 23 0,16-21-1766,2-9-734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1:53.2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161 11 10533,'0'357'2540,"-1"-345"-2511,0-1 1,0 1-1,-1-1 1,-1 1-1,0-1 1,0 0 0,-1 0-1,-1 0 1,0 0-1,-8 13 1,-8 8 25,-47 53 1,38-48-39,30-87 127,6 24-248,0 1-1,2-1 0,16-34 1,-12 32 72,-1-1 1,10-41 0,-2-85-14,-4 15 186,-14 138-122,0-1-1,0 1 1,0 0-1,0-1 0,0 1 1,1 0-1,-1 0 1,0 0-1,1 0 1,0 0-1,-1 0 1,1 1-1,0-1 1,0 1-1,0-1 1,0 1-1,0-1 1,1 1-1,-1 0 1,0 0-1,0 0 1,1 0-1,-1 1 1,5-2-1,6 0-2,0-1 0,0 2 0,16-1 0,164 2 141,-183 1-146,1 0 0,0 0 1,-1 1-1,1 1 0,-1-1 0,0 2 0,0 0 0,0 0 1,0 0-1,-1 1 0,1 1 0,-1 0 0,-1 0 0,1 1 1,-1 0-1,0 0 0,-1 1 0,0 0 0,0 0 0,0 0 1,-1 1-1,-1 0 0,1 1 0,-1-1 0,-1 1 1,0 0-1,0 0 0,-1 0 0,-1 1 0,1-1 0,0 15 1,1 190 254,-5-125-162,0-77-99,-1 0-1,1 1 0,-2-1 0,0 0 1,-1-1-1,0 1 0,0-1 0,-2 1 1,-11 20-1,-5 12-20,11-15-94,10-26-338,0 1 1,0-1 0,-1 0-1,1 0 1,-1 0 0,0 0 0,-1 0-1,1 0 1,-5 5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1:53.6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99 9284,'-16'-7'817,"16"-1"63,0 1-608,0-1-160,62-7-48,16 0-64,7-1 48,0 1-48,-15 8-1328,-24 7-4851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1:54.3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374 278 9588,'0'-211'4173,"0"209"-4155,-1 1 0,1-1-1,-1 1 1,1 0 0,-1-1 0,1 1-1,-1 0 1,0-1 0,0 1 0,1 0 0,-1 0-1,0 0 1,0-1 0,0 1 0,0 0 0,0 0-1,-1 1 1,1-1 0,0 0 0,0 0-1,-1 1 1,1-1 0,0 0 0,-1 1 0,1-1-1,-1 1 1,1 0 0,-1 0 0,1-1-1,-3 1 1,-55-3 288,50 3-269,-2-1-36,0 1 1,0 0-1,0 1 1,0 0 0,1 1-1,-1 0 1,0 1-1,1 0 1,-1 0-1,1 1 1,0 0 0,0 1-1,1 1 1,0-1-1,-1 1 1,2 1 0,-1 0-1,1 0 1,0 0-1,0 1 1,-7 11-1,11-14-1,1 1-1,0 0 1,0 0-1,1 0 0,-1 0 1,1 1-1,0-1 0,1 1 1,0-1-1,0 1 0,0-1 1,1 1-1,0 0 1,1 13-1,0 0 0,-1-18-3,0-1-1,0 1 1,1-1 0,-1 1 0,1 0 0,-1-1-1,1 0 1,0 1 0,0-1 0,-1 1 0,1-1 0,0 0-1,0 0 1,0 1 0,0-1 0,1 0 0,-1 0-1,0 0 1,0 0 0,1 0 0,-1-1 0,1 1 0,-1 0-1,0-1 1,1 1 0,-1-1 0,1 1 0,0-1 0,-1 0-1,3 1 1,58 4-318,-50-5 221,15 1-119,-6 1 3,1-2 0,-1 0-1,37-6 1,-52 4 155,0 1 1,0-1 0,0 0 0,0 0-1,0-1 1,-1 0 0,1 0-1,-1 0 1,0-1 0,0 1 0,0-1-1,0 0 1,0-1 0,-1 1-1,0-1 1,7-10 0,-6 7-27,-1 0 0,0 0 0,0 0 0,-1 0 0,0-1 0,-1 0 0,1 1 0,0-15 1,0-17 2212,-2 123-2219,-1 83 150,-2-144-40,-1 0 0,0 0-1,-1 0 1,-2 0-1,-10 26 1,-9 13 4,-3-1-1,-2-2 1,-3-1 0,-64 84 0,90-132-23,-1 0 0,-1-1 0,1 0 0,-1 0 0,-16 10 0,22-16 2,0-1 0,0 1 0,0 0 0,0-1 0,0 1 0,0-1 0,0 0 0,-1 0 0,1 0 0,0-1 0,-1 1-1,1-1 1,0 0 0,-1 0 0,1 0 0,-1 0 0,1 0 0,0-1 0,-1 0 0,1 1 0,0-1 0,-1-1 0,-3-1 0,5 1 0,0 0 0,0-1 0,1 1 0,-1-1 0,1 1 0,-1-1 0,1 0 0,0 1 0,0-1 0,0 0 0,0 0 0,1 0 0,-1 0 0,1 0 0,-1 0 0,1 0 0,0 0 0,1 0 0,-1 0 0,1-5 0,-1-3-2,0-15 2,0 3-12,0 0 0,6-38 1,-4 52 7,1-1 1,0 1 0,0 0-1,1 0 1,0 0 0,0 0-1,1 1 1,0 0-1,11-13 1,8-7-2,2 1-1,2 1 1,0 1 0,36-24-1,139-79 3,34-25 48,-220 140 18,7-5-15,-1 0-1,27-30 0,-44 42 61,-2 1 0,1-1 0,-1 0 0,0 0-1,0 0 1,0 0 0,-1-1 0,0 1 0,-1-1 0,1 0-1,-1 0 1,0 0 0,-1 0 0,1-14 0,-34 19 848,0 2-843,-1 1 0,1 2 0,-1 2 0,-48 12 0,65-12-82,0 0 1,1 1-1,-1 1 1,1 1-1,1 0 1,-1 1-1,1 0 0,1 1 1,0 1-1,0 0 1,-12 14-1,20-18-29,1 1 0,-1-1-1,1 1 1,1-1-1,-1 1 1,1 0 0,1 0-1,-1 1 1,1-1-1,1 1 1,0-1 0,0 1-1,0-1 1,1 1-1,1-1 1,-1 1 0,3 11-1,-2-17 0,-1 0 0,0-1-1,1 1 1,0 0 0,-1 0-1,1 0 1,0-1 0,1 1 0,-1-1-1,0 1 1,1-1 0,-1 1-1,1-1 1,0 0 0,0 0 0,0 0-1,0 0 1,0 0 0,0 0-1,4 2 1,3 1-6,-1-1 0,1-1 0,0 1 0,17 3 0,-14-4-9,65 14-980,1-4 0,0-4 0,129 0 0,-56-5-3591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1:54.8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7 175 10101,'-6'-5'727,"10"2"-417,20 0 67,-21 3-308,438-14 2759,-146 8-2524,1892-118-608,-1724 105-1753,-422 19-1142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2:17.6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3297 481 6307,'1'0'288,"0"-1"1,1 1 0,-1-1-1,0 1 1,0-1 0,0 0-1,0 0 1,0 1-1,0-1 1,0 0 0,0 0-1,-1 0 1,1 0-1,0 0 1,0 0 0,-1 0-1,1 0 1,-1 0-1,1-1 1,-1 1 0,1 0-1,-1 0 1,0 0-1,0-1 1,1-1 0,-2 1-159,1-1-1,0 1 1,-1 0 0,0-1 0,0 1 0,0 0 0,0 0 0,0 0-1,0 0 1,0 0 0,-1 0 0,-2-3 0,-2-2-157,0 0 1,-1 1-1,0 0 1,-1 0 0,1 1-1,-12-6 1,-162-94 891,62 34-500,74 44 152,30 17-348,-1 0 1,-1 1-1,-29-11 1,-320-67 505,261 71-326,-159-5 0,-112 21 43,161 3-287,174-1-67,-1 2 1,-53 13-1,-16 2 100,-242 53-71,291-51-48,1 3-1,1 3 1,1 2 0,-85 56-1,107-57-28,1 1 0,1 2 0,2 1 0,1 1-1,-41 57 1,56-67 6,1 0-1,2 2 0,0-1 1,-11 32-1,-35 111-18,41-109 21,7-15-1,3 0 0,1 1-1,3 0 1,1 0 0,4 77 0,0-99 1,1-12-1,0-1 0,1 0 1,0 0-1,0 0 1,1 0-1,0 0 0,1-1 1,0 1-1,0-1 0,7 10 1,11 15 4,29 32 0,-31-40-4,-6-6-1,0-2 1,0 0-1,2-1 0,0 0 1,1-1-1,0-1 0,1-1 1,1 0-1,0-1 0,29 12 1,158 68-10,206 96 5,-207-108-33,1 0 0,-147-55 41,0-4 0,118 27-1,-140-39 9,42 8-23,1-4 1,84 3 0,164-8-62,-168-7 63,-4 2 14,207-23 0,-312 11 8,0-2 0,0-2 0,-1-2 0,-1-3 0,0-2 0,-1-1 0,-2-3 0,0-2-1,-2-2 1,59-48 0,-83 58 13,-1-2-1,0 0 1,-2-1-1,0-1 1,-2-1 0,18-33-1,-3 8 10,-21 32 27,-1 0 1,-1 0-1,-1-1 0,0 1 1,-1-1-1,0-1 1,-2 1-1,0-1 1,-1 1-1,0-35 0,0 16 165,1 1 0,12-49-1,-3 18 262,18-76 275,-19 98-571,-1-1-1,-3-1 1,3-64 0,-8 62-45,-1 25-49,-1 0 0,-3-31 0,2 47-68,-1 0 1,1 0 0,-1 0-1,-1 0 1,1 1 0,-1-1-1,0 0 1,-1 1-1,1 0 1,-1 0 0,-8-9-1,-134-131 306,39 42-322,88 82 55,-2 0-1,-1 2 1,0 1-1,-1 1 0,-2 0 1,1 2-1,-45-22 0,31 27 0,0 1 0,-1 1 0,0 3 0,0 1 0,-57 0 0,16 0-36,73 4-22,0 0-1,0-1 0,0 1 1,1-1-1,-1 0 0,1-1 1,-10-4-1,14 5 7,2 0-42,0 1-62,-13 1-4289,-20 0 394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2:25.7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65 7187,'-8'-4'565,"-23"-7"3897,-21 11-3569,50 0-663,35 0-286,215 1 72,588-17 130,-740 12-73,-77 2-45,-20 1-24,1 0 12,4 1-227,-1 0 32,0 0-102,0 1 0,0-1-1,0 0 1,0-1 0,1 1-1,-1 0 1,0-1 0,0 0-1,0 1 1,0-1 0,0 0 0,0-1-1,0 1 1,-1 0 0,5-4-1,-4-9-4085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2:26.1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929 6 9156,'-13'-5'3678,"19"12"-2281,36 27-1787,-16-14 806,-18-13-379,40 32 72,-2 3-1,55 64 1,-69-70-87,-26-31-18,0 1-1,0-1 0,-1 1 0,0 0 1,0 1-1,0-1 0,-1 1 0,0 0 1,0 0-1,-1 1 0,0-1 0,0 1 0,-1-1 1,1 1-1,-2 0 0,2 13 0,-2-10 6,0-8-3,-1-1-1,1 1 1,-1-1-1,0 1 0,1-1 1,-1 1-1,0-1 1,-1 1-1,1-1 0,0 1 1,-1-1-1,0 1 1,1-1-1,-1 0 0,0 1 1,0-1-1,0 0 1,0 0-1,-1 1 1,1-1-1,-1 0 0,-2 2 1,-16 7 59,-2-2 0,1-1 0,-1 0 1,0-2-1,-37 6 0,28-5-11,-54 12 13,-685 146-1513,543-122-2078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1:58.6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1 6323,'-8'32'6818,"-26"19"-5574,-6 13-1225,39-63-19,1-1 1,-1 1 0,0 0-1,1 0 1,-1-1-1,1 1 1,-1 0-1,1 0 1,0 0 0,-1 0-1,1-1 1,0 1-1,0 0 1,-1 0-1,1 0 1,0 0-1,0 0 1,0 0 0,0 0-1,0 0 1,0 0-1,1-1 1,-1 1-1,0 0 1,0 0-1,1 0 1,-1 0 0,0 0-1,1 0 1,-1-1-1,1 1 1,-1 0-1,1 0 1,-1-1-1,1 1 1,1 1 0,1-2-2,0 1 0,0-1 1,1 1-1,-1-1 1,0 0-1,0 0 1,1-1-1,4 0 1,2-1 0,24-1-13,27-6-21,1 4 1,0 2 0,65 6-1,-123-2 32,1-1 0,0 1 0,-1 0 1,1 1-1,-1-1 0,1 1 0,-1 0 0,0 0 0,0 0 0,0 0 0,0 1 0,0-1 0,0 1 0,-1 0 0,1 1 0,-1-1 1,0 0-1,0 1 0,0 0 0,0 0 0,-1 0 0,1 0 0,-1 0 0,0 0 0,-1 1 0,3 8 0,1 7 4,-2-1-1,0 2 0,-1-1 1,-2 38-1,0-41 7,0-12 0,-1-1-1,0 1 1,1-1 0,-2 0-1,1 0 1,-1 0 0,1 0-1,-1 0 1,0 0 0,0 0 0,-1 0-1,1-1 1,-1 1 0,0-1-1,0 0 1,0 1 0,0-1-1,-1-1 1,-5 5 0,-10 5 57,0 0 0,-35 15 0,32-17-51,12-5-235,-1-2 0,1 0 0,-1 0 0,0-1-1,0 0 1,0 0 0,0-2 0,0 1 0,-12-2 0,13 1-191,-8 0-2680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1:59.0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31 9076,'-8'-4'2001,"8"0"-1601,16 4-48,38-4-224,23 0-128,16 1-224,-8-5-1216,8 4-2514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1:59.6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155 137 8036,'-3'-2'196,"0"0"0,0-1 0,1 1 0,-1-1 0,1 0 1,-1 1-1,1-1 0,0-1 0,0 1 0,0 0 0,1 0 1,-1-1-1,1 1 0,-2-5 0,-2-53 4047,5 56-4100,1 4-139,-1 1 0,1-1-1,-1 0 1,1 0-1,-1 0 1,1 1 0,-1-1-1,1 0 1,0 1 0,0-1-1,-1 0 1,1 1-1,0-1 1,0 1 0,0-1-1,-1 1 1,1 0-1,0-1 1,0 1 0,0 0-1,0-1 1,0 1-1,0 0 1,0 0 0,1 0-1,32-5 7,-27 4-2,72-2-61,-78 4 52,1 0-1,-1 0 1,0 0-1,1 0 1,-1 0-1,0 1 1,0-1-1,0 0 1,0 1-1,0-1 1,-1 1-1,1-1 1,0 1 0,-1 0-1,1-1 1,-1 1-1,1 0 1,-1-1-1,0 1 1,0 0-1,0-1 1,0 1-1,0 0 1,0 0-1,-1 3 1,-3 56 18,2-57-13,0 1 0,0-1 0,-1 0 0,1 0-1,-1 0 1,0 0 0,0 0 0,0-1 0,0 1 0,-1-1 0,0 0 0,1 0 0,-1 0 0,0-1 0,0 1 0,-9 3 0,-10 5 3,-45 14-1,54-20-6,-18 3 8,22-6-8,1 0 1,-1 1-1,1 0 1,0 0-1,-11 7 0,17-9-56,19-4-370,-5 1 399,26-8-1,0 2 0,0 2 0,57-3 0,-64 8 35,-16 1-19,0-1 0,0 2 0,0-1 0,0 2 0,0 0 0,17 5 0,-27-5 11,-1-1-1,1 1 0,0 0 0,0 0 0,-1 1 0,0-1 0,1 1 0,-1 0 1,0 0-1,0 0 0,0 0 0,-1 0 0,1 1 0,-1-1 0,0 1 0,0 0 0,0-1 1,0 1-1,-1 0 0,1 0 0,-1 0 0,0 0 0,0 1 0,-1-1 0,1 7 0,1 11 48,-1 0-1,0-1 0,-5 33 1,4-52-39,-1 0 0,0 0 0,1 0 0,-1 0 0,0-1-1,0 1 1,0 0 0,0 0 0,-1-1 0,1 1 0,0-1 0,-1 1 0,1-1 0,-1 1 0,1-1 0,-1 0 0,-3 2 0,-37 16 94,29-15-39,-13 4 12,0-2 0,-1-1 0,0-1 0,0-1 0,0-1 0,-36-3 0,50 1-66,8 0-37,0 0 0,0 0 1,0-1-1,-1 1 1,1-1-1,0 0 0,0-1 1,0 1-1,0-1 1,0 0-1,1-1 1,-1 1-1,1-1 0,-1 1 1,1-1-1,0-1 1,-5-3-1,7 3-220,-1 1 0,0-1-1,1 0 1,0 1 0,0-1-1,0 0 1,0 0 0,1-1-1,-1 1 1,1 0 0,0 0 0,0-1-1,0-4 1,0-33-5660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6:51.02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92 1 9172,'1'72'7155,"-4"178"-6818,2-242-377,0 1 0,-1-1 0,-1 0 0,1 0 0,-1 0 0,-1 0 0,-7 13 0,-16 10-1895,25-29 1527,0-1 1,0 1-1,-1-1 0,1 0 1,0 0-1,-1 0 1,1 0-1,-1 0 1,1 0-1,-1-1 0,1 1 1,-1-1-1,-2 0 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19:09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1 11029,'-1'58'4837,"-1"-24"-4618,-1-1 1,-2 0-1,-8 34 1,-8 7-102,4-7-52,-43 105 0,44-138-89,-2 6-195,-26 78 1,43-112-210,1-18-4386,0-25 1569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2:00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156 110 10229,'-15'-2'354,"0"0"1,0 1 0,-1 0-1,-22 2 1,-1 1 436,39-2-754,-1 0 1,0-1 0,0 1 0,1 0 0,-1 0 0,0 0 0,1 0 0,-1 0 0,0-1 0,1 1 0,-1 0 0,0-1 0,1 1-1,-1 0 1,1-1 0,-1 1 0,1-1 0,-1 1 0,1-1 0,-1 1 0,1-1 0,-1 1 0,1-1 0,-1 0 0,1 1 0,0-1-1,0 1 1,-1-1 0,1 0 0,0 1 0,0-1 0,-1-1 0,1-26 367,0 17-143,3 10-261,-1 0 0,0 1 0,1-1 0,-1 0 0,1 1 0,-1 0 0,0-1 0,1 1 0,-1 0 0,1 0 0,-1 0 0,4 1 0,1 0-1,376-1-1267,-383-1 1264,1 1-1,-1 0 1,1 0 0,-1 0 0,1-1 0,-1 1 0,1 0-1,-1 0 1,1-1 0,-1 1 0,1 0 0,-1-1 0,0 1-1,1-1 1,-1 1 0,0 0 0,1-1 0,-1 1 0,0-1-1,0 1 1,1-1 0,-1 1 0,0-1 0,0 1 0,0-1-1,0 1 1,1-1 0,-1 0 0,0 1 0,0-1 0,0 1-1,0-1 1,-1-25 477,1 16 851,0 30-952,1 56-359,0 7 37,-11 95-1,5-104-315,-6 38-784,9-102 895,0 0 1,-1-1 0,1 1-1,-2-1 1,0 0 0,0 0-1,0 0 1,-10 14 0,-2-12-2654,-6-9-2305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2:00.6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42 9700,'0'-11'2498,"16"7"-2082,92 4-416,54-8-240,24-11-7972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2:37.1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4514 1185 7139,'39'-50'2919,"-18"25"-2015,-16 19-663,-1-1-1,0 0 0,0-1 0,-1 1 1,0-1-1,0 1 0,-1-1 0,0 0 1,0 0-1,0-13 0,0-10 322,-4-46 0,1 20 260,0 48-774,-1-1-1,1 1 1,-1 0 0,-1-1-1,0 1 1,0 0-1,-1 0 1,0 1 0,0-1-1,-1 1 1,-6-9-1,-11-13 109,-38-40 0,-7-4 115,-84-87 554,120 132-673,-1 2-1,-1 0 1,-47-26-1,28 24-78,-1 3 0,-2 3 0,0 1 0,-1 4 0,-91-19 0,-300-26 359,382 56-421,-591-31 356,-2 42 21,603-1-361,1 3 0,-1 2 1,-100 28-1,-153 72 33,252-87-24,-303 139 208,39-15-170,313-143-72,-223 101 121,206-90-106,0 2 1,1 0 0,0 1 0,2 2-1,0 0 1,1 1 0,-19 24-1,33-35-5,0 1-1,1 0 0,0 0 0,0 0 0,1 1 1,1-1-1,-1 1 0,2 0 0,-1 0 0,-1 17 0,1 11 27,4 61 0,0-41-7,0-50-28,-1 0 1,2 0 0,-1 0-1,2 0 1,-1 0-1,1 0 1,0-1-1,0 1 1,1-1-1,0 0 1,0 0-1,1 0 1,6 7 0,11 12 1,48 42 0,-52-52 2,357 294-9,-287-249-1,2-4 0,153 70 0,-111-73 9,2-6 0,3-5 0,280 47 0,-62-33-5,545 19 1,-321-76 3,-503-2 15,0-2 1,-1-4-1,0-4 1,-1-3-1,99-32 1,-153 39-9,-1 0 1,1-1 0,-1-1 0,-1-1-1,0-1 1,0 0 0,-1-2 0,-1 0-1,0 0 1,-1-2 0,-1 0 0,17-23-1,-18 18 6,0-1-1,-1 0 0,-1-1 0,-2 0 0,0-1 1,-1 0-1,-1 0 0,-2-1 0,0 0 0,1-31 0,-3-172 45,-4 137 26,0 66 10,-1 0 0,-1 0 0,-2 0 0,0 1 0,-2 0 0,-15-39 0,-75-135 647,83 172-685,-13-25 32,-3 2 0,-2 1-1,-52-62 1,61 85-63,-1 1 0,-1 0 0,-1 2-1,-2 1 1,0 1 0,-1 2 0,-33-16 0,-122-40-1427,129 56-290,2-3 0,-76-41 0,41 3-5777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2:39.5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143 31 2449,'-31'-12'8572,"13"14"-6969,13 1-1559,0 0 0,0 0 0,0 0 0,1 0 0,-1 1 0,1 0 0,0 0-1,0 0 1,0 0 0,1 1 0,-1 0 0,1 0 0,0-1 0,0 2-1,-2 6 1,0-2-3,1 1 0,1-1 0,0 1 0,0-1 0,1 1 0,0 0 0,0 16 0,1 5-1,0-21-18,0 0 0,1 1-1,1-1 1,0 0 0,3 13-1,-4-21-19,1 0-1,0 0 0,0-1 1,0 1-1,1-1 0,-1 1 1,1-1-1,-1 0 1,1 1-1,0-1 0,0 0 1,0 0-1,0 0 0,0 0 1,0 0-1,1-1 0,-1 1 1,0-1-1,1 0 0,0 1 1,-1-1-1,1 0 1,0 0-1,-1-1 0,5 2 1,10 1-77,1 0 0,0-1 1,0-1-1,0-1 0,0 0 1,0-1-1,-1-1 1,1-1-1,29-8 0,-37 8-1,0-1-1,0 0 0,-1 0 1,1-2-1,-1 1 0,0-1 1,0 0-1,-1-1 0,0 0 1,0 0-1,0-1 0,-1 0 1,0 0-1,-1-1 0,0 1 1,0-2-1,5-11 0,-5 6 270,-1 0 0,-1-1 0,0 1 0,-1-1 0,-1 0 0,0 0 0,-1 0 0,-2-26 296,1 46-382,-1 7-115,0 0 1,-1 0-1,-1 1 1,0-1-1,-8 18 1,-4 19-4,-10 74 19,17-72 8,-2-1 0,-3 0 0,-20 52 0,27-87-16,-1 0 0,0-1 0,0 0 0,-1 0 0,-1 0 0,0-2 0,-1 1 0,0-1 0,-1 0 0,0-1 0,0 0 0,-1-1 0,-1-1 0,-24 14 0,28-18-28,0 0 0,0 0 0,-1-1 0,1 0-1,-1 0 1,0-1 0,0-1 0,0 1 0,0-2 0,0 1 0,0-2 0,-12 0 0,21 0 20,0 0 0,0 0 0,0-1 0,0 1 0,0 0 0,0 0 0,0 0 0,1-1 0,-1 1 0,0 0 0,1-1 0,-1 1 0,1 0 0,-1-1 0,1 1 0,0-1 0,0 1 0,0-1 0,-1 1 0,1-1 0,0 1 0,1-1 0,-1 1 0,0-1 0,0 1 0,2-3 0,-2-4-65,-1-28-219,0 24 238,0-1 0,1 1-1,0 0 1,1-1 0,1 1-1,0-1 1,0 1 0,1 0 0,5-13-1,1 11 46,0 1-1,0-1 0,1 2 0,1-1 0,0 1 1,0 1-1,1 0 0,1 1 0,0 0 0,19-11 1,11-4 52,1 3 0,56-22 0,20 1 91,49-20 19,-147 53-61,1-1-1,-2-1 0,1-1 1,37-31-1,-47 28 642,-17 8 619,-25 4-740,17 5-614,1 1 1,-1 0-1,1 0 0,0 1 0,0 1 1,0 0-1,1 1 0,-1 0 0,1 1 0,0 0 1,-11 8-1,16-9-6,0-1 1,1 1-1,-1 0 1,1 0 0,0 1-1,0 0 1,0-1-1,1 2 1,0-1-1,0 0 1,1 1-1,0 0 1,0 0-1,0 0 1,1 0-1,0 0 1,0 0-1,1 1 1,-1 13 0,2-17-10,0 0 0,0 0 0,0 0 1,0 0-1,0-1 0,1 1 1,0 0-1,0 0 0,0 0 1,3 5-1,-2-7 14,0 0 0,0 0 0,0 0 0,1 0 1,-1-1-1,1 1 0,-1-1 0,1 0 0,-1 1 0,1-1 0,0-1 1,0 1-1,-1 0 0,1-1 0,4 1 0,55 7-233,1-2 0,0-3 0,106-10 0,-150 6 95,-1-1 1,1-1-1,-1-1 1,0 0-1,29-12 1,-38 12 90,-1 0-1,1 0 1,-1-1 0,0 1-1,-1-2 1,1 1 0,-1-1-1,0 0 1,-1-1 0,1 0-1,-1 0 1,-1 0 0,6-9-1,-9 11 52,0 1 0,0 0 0,-1-1 0,1 0 0,-1 1 0,0-1 0,-1 0 0,1 0 0,-1 1 0,0-11 1,0 8 45,0 7-41,0 0 1,0-1-1,0 1 0,0 0 0,0 0 1,0 0-1,0-1 0,0 1 0,0 0 1,0 0-1,0 0 0,0-1 1,-1 1-1,1 0 0,0 0 0,0 0 1,0 0-1,0-1 0,0 1 1,0 0-1,-1 0 0,1 0 0,0 0 1,0 0-1,0-1 0,0 1 1,0 0-1,-1 0 0,1 0 0,0 0 1,0 0-1,0 0 0,-1 0 1,1 0-1,0 0 0,0 0 0,0 0 1,-1 0-1,1 0 0,0 0 0,0 0 1,0 0-1,-1 0 0,1 0 1,0 0-1,0 0 0,-1 0 0,-13-2 60,-1 1-1,1 1 0,-1 0 0,0 1 0,1 0 0,-1 2 0,1-1 0,-17 7 0,26-8-67,1 1-1,-1 0 1,1 1-1,-1-1 1,1 1-1,0 0 1,0 0-1,0 1 0,0-1 1,0 1-1,1-1 1,0 1-1,0 0 1,0 1-1,0-1 1,0 0-1,1 1 1,0 0-1,0-1 1,0 1-1,1 0 0,0 0 1,-1 0-1,2 0 1,-1 0-1,1 0 1,-1 0-1,2 6 1,-2-8 0,1-1 0,0 0 0,0 1 0,0-1 0,0 1 0,0-1 0,0 0 1,1 1-1,-1-1 0,1 0 0,-1 1 0,1-1 0,0 0 0,0 0 0,0 0 1,0 0-1,1 1 0,-1-2 0,1 1 0,1 3 0,2-4-5,-1 1 0,1-1 0,-1 0 0,1 0 0,0 0 0,-1 0 0,1-1 0,0 0-1,0 0 1,5-1 0,12 1 0,1-2 0,0 0 0,-1-2-1,1-1 1,-1 0 0,0-2 0,-1 0 0,0-1-1,39-22 1,-51 25 5,35-15 8,-42 19-6,0 1 0,0-1 1,1 1-1,-1-1 0,0 1 0,1 0 1,-1 0-1,0 0 0,0 0 0,1 1 1,-1-1-1,0 1 0,0-1 0,0 1 1,1 0-1,-1 0 0,4 2 0,7 7-19,-1 1-1,1 0 0,15 20 1,4 3-167,-32-34 170,-1 0-1,1 0 1,0 1 0,0-1-1,0 0 1,0 0 0,0 1-1,-1-1 1,1 0-1,0 0 1,0 0 0,0 1-1,-1-1 1,1 0 0,0 0-1,0 0 1,-1 0-1,1 1 1,0-1 0,0 0-1,-1 0 1,1 0 0,0 0-1,0 0 1,-1 0-1,1 0 1,0 0 0,-1 0-1,1 0 1,0 0 0,0 0-1,-1 0 1,1 0-1,0 0 1,0 0 0,-1 0-1,1 0 1,0-1 0,0 1-1,-1 0 1,1 0-1,0 0 1,0 0 0,-1 0-1,1-1 1,0 1 0,0 0-1,0 0 1,-1 0-1,1-1 1,-1-4-7,-1 0-1,1-1 1,1 1 0,-1 0-1,1 0 1,0-1 0,0 1-1,0 0 1,1-1 0,0 1-1,0 0 1,0 0 0,1 0-1,-1 0 1,5-8 0,6 3 7,0 0 0,1 1 0,1 0 0,-1 1 0,1 0 0,1 1 0,21-7 0,-27 10 13,115-40-43,-79 30 45,82-39 0,-123 52 58,-1-1-1,0 1 1,0-1 0,0 0 0,0 0 0,-1 0 0,1 0-1,0 0 1,-1-1 0,0 1 0,1-1 0,-1 1 0,0-1-1,0 0 1,-1 0 0,1 0 0,0 0 0,-1 0 0,0 0-1,0 0 1,0-1 0,0 1 0,0 0 0,-1-1-1,0 1 1,1-1 0,-1 1 0,0 0 0,-1-6 0,-4 7 337,-2 2-309,0 0-35,-1 0 1,1 0-1,0 1 1,0 0 0,0 0-1,-11 3 1,16-3-51,0 0 0,0 1 0,0-1 0,0 0 0,0 1 0,0-1 0,0 1 0,0-1 0,0 1 1,1 0-1,-1 0 0,1 0 0,0 0 0,-1 0 0,1 0 0,0 0 0,0 0 0,0 1 0,0-1 0,1 0 0,-1 0 0,1 1 0,-1-1 1,1 1-1,0 2 0,-2 2-6,1 0-1,1 1 1,-1-1 0,1 1 0,1-1 0,-1 1 0,1-1-1,1 0 1,-1 1 0,1-1 0,0 0 0,1 0 0,0 0 0,0 0-1,0-1 1,1 1 0,0-1 0,0 0 0,1 0 0,0 0 0,0-1-1,9 8 1,-11-10 14,3 2-75,0 1 0,0 0 0,0 0 0,0 1-1,7 11 1,-12-17 61,-1 1 0,1-1 0,0 0 0,-1 0 0,1 1-1,-1-1 1,0 0 0,1 1 0,-1-1 0,0 1 0,0-1 0,0 1-1,0-1 1,0 0 0,0 1 0,0-1 0,-1 1 0,1-1 0,0 0-1,-1 1 1,1-1 0,-1 0 0,1 1 0,-1-1 0,0 0 0,0 0-1,1 1 1,-1-1 0,0 0 0,0 0 0,0 0 0,0 0 0,0 0-1,0 0 1,-1-1 0,1 1 0,0 0 0,0-1 0,-1 1 0,1 0-1,0-1 1,-1 0 0,1 1 0,-1-1 0,-2 1 0,-65 19 16,-86 13 1,29-7-819,-22 11-2437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2:48.5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1966 8 10341,'0'-8'112,"-15"8"-64,-8 0 656,-8 0 145,-24 27-433,-7 26-112,-15 15 336,-24 24-224,-22 18-15,-32 19-97,-39 19-240,-22 8 64,-16 0-128,15-1-176,31-18-897,24-15-1376,45-24-4114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2:48.9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 12550,'0'-7'352,"78"7"-352,53 30 928,55 35-175,38 30-145,32 26-256,22 27 16,1 23-144,7 16-224,1 25-48,-1 12-1440,8 4-2610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7:39.9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99 4034,'15'-86'5544,"-12"74"-2467,3 24-2394,8 32-1246,-12-39 842,10 35-181,-2 1 0,-2 0 1,-2 1-1,3 79 0,-9-69-136,2-15 71,-2-1 0,-2 0 0,-10 57 0,10-82-62,-1-1 0,0-1 0,-1 1 0,0 0 0,0-1 0,-1 0 0,0 0 0,0 0 0,-1 0 1,0-1-1,-1 0 0,0 0 0,0-1 0,-1 0 0,0 0 0,0-1 0,-11 7 0,15-11-47,-2 2-305,-1 0 0,0 0-1,0 0 1,0-1 0,0 0-1,-11 2 1,-13-3-2613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7:40.3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4 157 5138,'-1'-17'882,"0"15"-761,1 0-1,0 0 1,-1 0 0,1 0-1,0 0 1,0 0-1,0-1 1,0 1-1,0 0 1,1 0-1,-1 0 1,1 0 0,-1 0-1,1 0 1,0 0-1,0 0 1,0 0-1,0 0 1,0 0-1,0 1 1,0-1 0,1 0-1,-1 1 1,1-1-1,-1 1 1,1-1-1,-1 1 1,1 0 0,0-1-1,0 1 1,0 0-1,0 0 1,3-1-1,49-16 107,0 2 0,2 3 1,0 2-1,0 2 0,1 3 0,-1 2 0,1 3 0,59 6 0,-110-5-225,1 1 0,-1 0 0,0 0 0,0 0 0,0 1 0,0-1 0,0 2 0,0-1 0,0 1 0,-1-1 0,1 2 0,-1-1 0,0 0 0,0 1 0,0 0 0,0 1 0,-1-1 0,1 1 0,-1-1 0,0 1 0,-1 1-1,1-1 1,-1 0 0,0 1 0,-1-1 0,1 1 0,-1 0 0,0 0 0,0 0 0,-1 0 0,0 1 0,0-1 0,0 0 0,-1 11 0,1 6 24,0-19-18,-1 1-1,1-1 1,-1 1-1,0-1 1,0 1 0,0 0-1,-1-1 1,1 1-1,-1-1 1,0 1-1,0-1 1,-1 1 0,0-1-1,1 0 1,-1 0-1,-1 0 1,1 0-1,-1 0 1,1 0 0,-1 0-1,0-1 1,-5 5-1,-13 6 22,-1-1 0,0-2 0,0 0-1,-41 14 1,-107 26-16,144-44-7,-189 42-886,138-32-2994,50-10-3759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7:41.6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40 9780,'0'-2'100,"0"1"0,-1-1 0,1 1 0,0-1 0,0 0 0,1 1 0,-1-1 0,0 1 0,0-1 0,1 1 0,-1-1 0,1 1 0,-1-1 0,1 1 0,0 0 0,0-1 0,-1 1 0,1 0 0,0-1 0,2-1 0,0 2-25,0 0-1,1 0 1,-1 0-1,0 0 0,0 1 1,0 0-1,0-1 1,1 1-1,5 1 0,-2-2-65,0 1 0,1 0 0,-1 0 0,0 1 0,0 0 0,1 0 0,-1 1 0,0 0 0,0 0 0,-1 1 0,1-1 0,0 2 0,-1-1 1,0 1-1,1 0 0,-1 0 0,-1 0 0,1 1 0,-1 0 0,0 0 0,0 0 0,0 1 0,5 9 0,-4-3-7,0 1 1,-1 0-1,-1 0 1,0 0-1,-1 0 1,0 1-1,-1 0 1,-1-1-1,0 1 1,-1 0-1,-1 15 1,1-24-1,0-3-2,0 0 0,-1 0 0,1-1 1,0 1-1,-1 0 0,1 0 1,-1-1-1,0 1 0,1-1 1,-1 1-1,0 0 0,0-1 0,0 0 1,0 1-1,0-1 0,0 0 1,-1 1-1,1-1 0,0 0 0,-1 0 1,1 0-1,-1 0 0,1 0 1,-1 0-1,1-1 0,-1 1 1,0 0-1,1-1 0,-1 1 0,0-1 1,-3 1-1,-7 0-46,0 1-1,0-1 1,-20-2 0,15 1-83,16 0 115,-1 0-1,1 0 1,-1 0-1,0 0 1,1-1-1,-1 1 1,1 0-1,-1-1 1,1 1-1,-1-1 1,1 1-1,-1-1 0,1 0 1,-1 0-1,1 0 1,0 0-1,-1 0 1,1 0-1,0 0 1,0 0-1,0 0 1,0-1-1,0 1 1,0 0-1,0-1 0,0 1 1,1 0-1,-1-1 1,0 1-1,1-1 1,-1 0-1,1-1 1,-2-5-62,1-1 0,1 0 0,0 0 0,1-17 0,0 1 2,0 21 72,0 0 1,-1 1-1,1-1 1,0 1 0,1-1-1,-1 1 1,1 0 0,-1-1-1,1 1 1,0 0-1,0 0 1,0 0 0,1 0-1,-1 0 1,1 1-1,-1-1 1,1 1 0,0 0-1,0-1 1,0 1-1,0 1 1,4-3 0,12-6 2,1 1 0,33-10 1,-33 12-6,7-3 23,0 1 1,1 1 0,1 2 0,-1 1 0,1 1 0,35 0-1,-63 4-6,0 0 0,0 0 0,0 0 0,0 0 0,0 1-1,0-1 1,0 0 0,0 1 0,0-1 0,0 1 0,0-1 0,0 1-1,-1-1 1,1 1 0,0 0 0,0 0 0,-1-1 0,1 1-1,0 0 1,-1 0 0,1 0 0,0-1 0,-1 1 0,1 0 0,-1 0-1,0 0 1,1 2 0,6 32 61,-4-17-41,-2-14-27,0 1-1,1-1 1,-1 0 0,1 0-1,0 0 1,0-1-1,0 1 1,0 0-1,1-1 1,0 1 0,-1-1-1,1 0 1,1 0-1,-1 0 1,0 0-1,1-1 1,-1 1 0,1-1-1,0 0 1,-1 0-1,1 0 1,5 1-1,5 0 11,0 0-1,0-1 0,1 0 1,-1-1-1,19-2 0,-26 1-8,-4 0-25,-1 0 0,0 0 0,1-1-1,-1 1 1,0-1 0,1 1 0,-1-1 0,0 0-1,1 0 1,-1 0 0,0 0 0,0-1 0,0 1 0,0 0-1,0-1 1,0 0 0,-1 1 0,1-1 0,0 0 0,-1 0-1,0 0 1,1 0 0,-1 0 0,0 0 0,0 0 0,0 0-1,0-1 1,0 1 0,-1 0 0,2-4 0,0-8-38,1 1 0,-2-1 1,0 0-1,-1-15 0,0 20 212,-1 9-132,-1-1 1,1 0-1,-1 0 0,1 1 0,-1-1 0,1 1 0,-1 0 0,1-1 0,-1 1 0,1 0 0,-1 0 0,1 0 0,-1 0 1,0 0-1,1 0 0,-1 0 0,-1 1 0,-3-1 20,-6 0-31,-8-1 9,1 1-1,-1 1 1,1 1-1,0 1 1,-31 8 0,46-10-12,-1 1 1,1 0-1,-1 0 1,1 0 0,0 1-1,0-1 1,0 1 0,1 0-1,-1 0 1,1 0-1,-1 1 1,1-1 0,0 1-1,0 0 1,0 0 0,1 0-1,0 0 1,-1 0 0,1 0-1,1 1 1,-1-1-1,1 1 1,0 0 0,0-1-1,0 1 1,0 0 0,1-1-1,0 1 1,0 5-1,0-6-6,0-1-1,0 1 0,0-1 1,0 1-1,1-1 0,0 1 1,-1-1-1,1 1 0,0-1 1,1 0-1,-1 1 0,1-1 1,-1 0-1,4 4 0,-1-3-2,-1-1-1,1 0 0,0 0 1,0-1-1,0 1 0,0-1 1,0 0-1,1 0 0,7 2 1,27 7-1,0-3 0,1 0 0,0-3 1,0-1-1,0-3 0,49-3 0,-30 2-63,-36-1 10,0 0-1,-1-2 0,1 0 0,-1-2 0,0 0 0,43-17 0,-28 5 25,-1-1 0,68-46 0,-98 59 27,0 1-1,0-1 0,0 0 1,-1 0-1,6-7 0,-10 10 12,1 1-1,-1-1 0,0 1 0,0-1 0,0 0 1,0 1-1,-1-1 0,1 0 0,0 0 0,-1 1 1,1-1-1,-1 0 0,0 0 0,0 0 0,0 0 1,1 0-1,-2 1 0,1-1 0,0 0 0,0 0 1,-1 0-1,1 0 0,0 0 0,-1 1 0,-1-3 1,-11-1 196,-24 1-86,-1 2 0,1 1-1,-45 5 1,79-3-117,-1-1-1,1 1 1,0-1-1,0 1 1,0 0-1,0 0 1,0 1-1,0-1 1,0 0-1,0 1 1,1 0-1,-1 0 1,1 0-1,-1 0 1,1 0-1,-1 0 1,1 0-1,0 1 1,0-1-1,1 1 1,-1 0-1,0 0 1,-2 5-1,1 1-5,0-1 0,1 1 0,0 1-1,1-1 1,-1 0 0,2 0 0,-1 13 0,2-21 3,-1 0-1,0 0 1,1 1 0,-1-1 0,0 0 0,1 0 0,0 1 0,-1-1 0,1 0 0,0 0 0,0 0 0,-1 0-1,1 0 1,0 0 0,0 0 0,0 0 0,0-1 0,0 1 0,0 0 0,1 0 0,-1-1 0,0 1 0,0-1 0,0 1-1,1-1 1,-1 1 0,0-1 0,1 0 0,-1 0 0,0 0 0,3 1 0,51 0-72,-41-1 37,27 0-49,2 1-137,52-7-1,-82 5 126,0-2 0,0 1 0,-1-2 0,0 1 0,1-2 0,-1 0 0,-1 0-1,17-10 1,-28 14 117,0 1 0,0 0-1,0 0 1,1 0 0,-1-1-1,0 1 1,0 0 0,1 0-1,-1 0 1,0 0 0,0 0-1,1 0 1,-1-1 0,0 1-1,1 0 1,-1 0 0,0 0-1,0 0 1,1 0 0,-1 0-1,0 0 1,1 0-1,-1 0 1,0 0 0,1 0-1,-1 0 1,0 1 0,0-1-1,1 0 1,-1 0 0,0 0-1,0 0 1,1 0 0,-1 1-1,0-1 1,0 0 0,1 0-1,-1 0 1,0 1 0,3 14 123,-9 23-168,0-15 94,-2 0 0,-13 28-1,10-27-9,-15 49-1,-76 387 48,102-457-103,-1-1 0,1 1-1,-1-1 1,0 1 0,0 0 0,0-1-1,0 1 1,0-1 0,-1 0 0,1 1-1,-1-1 1,1 0 0,-1 0 0,0 0-1,0 0 1,0 0 0,0-1 0,-4 3-1,4-3 8,0 0 0,0-1 0,0 1 1,0-1-1,-1 0 0,1 1 0,0-1 0,0 0 0,0 0 0,0-1 0,-1 1 0,1 0 0,0-1 0,0 1 0,0-1 0,0 0 0,0 1 0,-2-2 0,-3-2 43,0 0 0,1-1 0,-1 1 0,1-1 0,0 0 0,1-1-1,-1 1 1,1-1 0,0 0 0,0-1 0,-3-6 0,1-1 93,1 0 0,1 0 0,0 0-1,1 0 1,0-1 0,-3-28 0,3-89 328,5 93-384,-2 34-103,1 0 0,0-1 0,0 1 0,0 0 0,1 0 0,0 0 0,0 0 0,0 0 1,1 0-1,0 0 0,0 0 0,0 1 0,0-1 0,1 1 0,-1-1 0,1 1 0,1 0 0,-1 0 0,0 0 1,1 1-1,0-1 0,0 1 0,0 0 0,0 0 0,0 0 0,1 0 0,-1 1 0,1 0 0,0 0 0,6-2 1,34-12-2067,-5 4-2032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9:31.3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0 5539,'-8'3'4052,"8"-3"-3960,0 0 0,0 0 0,0 1 0,0-1 0,0 0 0,0 0 0,0 1 1,0-1-1,0 2 736,1-2-735,0 1-11,0 0 0,1 0 0,-1 0 0,0 0 0,1-1 1,0 1-1,-1 0 0,1-1 0,-1 0 0,1 1 1,-1-1-1,1 0 0,3 1 0,644 30 440,12-30-1001,-309-3 31,213 10 413,-436-8 296,-126 0-119,5 0-1428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19:10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1 191 7411,'4'-14'454,"1"1"0,1 0 1,0 0-1,1 0 0,0 1 0,1 0 0,1 0 0,14-15 0,-17 21-276,0 0-1,0 1 1,0 0 0,1 0 0,-1 0 0,1 1 0,0 0 0,1 1-1,-1-1 1,1 1 0,-1 1 0,1-1 0,0 1 0,0 1 0,0-1-1,13 1 1,-4 1-4,67 4 138,-77-3-311,0 0 0,0 1-1,0 0 1,0 0 0,-1 0 0,0 1 0,1 0-1,-1 1 1,9 6 0,-8-6 1,0 1 0,-1 0 0,0 0 1,0 1-1,0 0 0,-1 0 0,0 0 1,0 0-1,-1 1 0,1 0 0,-1 0 0,-1 0 1,0 1-1,0-1 0,0 1 0,-1-1 0,0 1 1,0 0-1,-1 0 0,0 0 0,0 0 0,-1 12 1,-1-18-6,1-1 0,0 1 1,-1 0-1,1-1 0,-1 1 1,0-1-1,0 1 0,1-1 1,-1 1-1,0-1 0,0 1 1,0-1-1,-1 0 0,1 0 1,0 0-1,0 1 0,-1-1 1,1 0-1,-1-1 0,1 1 1,-1 0-1,1 0 0,-1-1 1,1 1-1,-3 0 0,-50 14-199,42-13 127,-126 18-2497,62-9-403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9:32.5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42 3073,'1'-1'249,"-1"0"-1,1 0 0,-1-1 1,1 1-1,0 0 0,0 0 1,0 0-1,-1 0 0,1 0 0,0 0 1,0 0-1,1 0 0,-1 1 1,0-1-1,0 0 0,0 1 1,0-1-1,1 0 0,-1 1 1,0-1-1,1 1 0,-1 0 0,0 0 1,1-1-1,-1 1 0,0 0 1,1 0-1,1 0 0,49-2 838,-49 2-1078,1413 0-240,-1064-16 216,-73 13 2289,-278 3-2236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3:13.0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3899 858 10293,'1'-7'237,"-2"1"-1,1 0 1,-1-1 0,0 1 0,0 0 0,-1 0-1,1 0 1,-1 0 0,-1 0 0,1 0 0,-1 1 0,-4-7-1,-6-28 427,11 34-618,1 0-1,-1 0 1,0 0-1,0 0 0,-1 0 1,-5-9-1,-11-11 155,-1 1-1,-2 1 1,-42-38-1,-82-53 480,119 94-605,-70-46 278,-2 4 1,-3 4-1,-169-70 1,221 111-302,-1 1 0,0 3 1,-1 2-1,-1 2 0,-67-4 1,-272 9 178,228 7-106,79-3-30,-12-1 89,1 5 1,-187 28-1,138 1-139,-204 74 0,255-70-17,3 5 1,1 3-1,-98 66 1,140-78-12,1 3 0,1 2 0,-49 51-1,68-59 0,1 1 0,2 2-1,1 0 1,1 1 0,-29 63-1,31-52 7,1 2 0,2 0 0,3 1 0,1 1-1,2 0 1,-4 59 0,8 243 33,9-332-56,1 1-1,0 0 1,1-1-1,1 1 1,1-1-1,1-1 1,0 1-1,19 31 1,2-5 11,2-1 1,36 40 0,-38-54-7,0-1-1,2-1 1,1-2 0,1 0-1,1-3 1,0-1-1,72 33 1,-30-22 10,2-4-1,154 37 1,-93-40 11,239 14 0,143-30 56,-465-9-73,67-5 10,0-5 0,-1-5 0,-1-6 0,-1-5 0,-1-5 0,125-51 0,-171 52 50,-2-4 0,-1-2 0,-2-3-1,-2-3 1,-1-3 0,-3-2 0,-1-3 0,-3-3 0,92-110 0,-136 148 72,-1-2 0,0 0 0,-2 0 0,0-1 0,0 0 0,-2-1 0,-1 0 0,0 0 0,-1-1 0,-1 0 0,-1 0 0,0 0 0,-2 0 0,0-34 0,-1 5 119,0 24-137,0 1 1,-2-1 0,-1 0 0,-1 1 0,-8-36 0,-3 20-54,-2 1-1,-39-69 1,-56-70 32,90 146-102,-17-26 21,-3 2 0,-49-51-1,86 103-114,-1-1-1,0 1 0,0 0 0,0 1 0,-1-1 1,1 1-1,-1 0 0,0 0 0,1 1 0,-1-1 0,-1 1 1,1 1-1,0-1 0,0 1 0,-1 0 0,1 1 1,0-1-1,-1 1 0,1 1 0,-1-1 0,-11 3 0,-7 3-556,1 1-1,-1 1 0,1 1 1,-23 13-1,39-18 531,-118 56-4731,1 7-4392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39.0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6 7812,'0'0'63,"1"-1"0,-1 1 0,1-1 0,-1 1 0,1-1 0,-1 1 0,1 0 0,0-1 0,-1 1 0,1 0 0,0-1 0,-1 1 0,1 0 0,0 0 0,-1 0 0,1 0 0,0 0 0,-1 0 0,1 0 1,0 0-1,0 0 0,-1 0 0,1 0 0,0 0 0,-1 0 0,1 0 0,0 1 0,-1-1 0,2 1 0,23 8 1378,-22-3-1279,0 0 0,0 1 0,-1-1 0,0 1 0,0-1 0,-1 1 0,1 0 0,-1 0 0,-1 0 0,1-1 0,-1 1 0,-1 0 0,-1 11 0,2 6 67,0 64 67,-3 0 0,-25 152 0,22-200-272,2 0 0,1 67 0,3-66-448,-1 1 0,-9 49 0,10-89 367,-1 3-272,1 0 1,-1 1 0,-1-1 0,1 0-1,-1 0 1,0 1 0,0-1-1,0-1 1,-1 1 0,0 0 0,-3 4-1,-23 12-4569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39.5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23 201 3810,'-22'-17'8157,"32"10"-7617,57-10-529,0 3-1,80-6 1,-4 0-16,-11-2 2,240-35-160,-4 30-552,-312 28-1961,-34 2-3484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40.5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95 5170,'0'20'5211,"0"45"-998,-6 119-4641,4-70 493,2-113-66,1 0 0,-1 0 1,0 0-1,0 1 1,1-1-1,-1 0 0,1 0 1,-1 0-1,1 0 1,-1 0-1,1 0 1,0 0-1,0 0 0,-1 0 1,1 0-1,0 0 1,0-1-1,0 1 0,0 0 1,0-1-1,0 1 1,0 0-1,0-1 0,0 1 1,0-1-1,0 0 1,1 1-1,-1-1 1,0 0-1,0 0 0,0 1 1,1-1-1,0 0 1,52 0-82,-35-1 18,-8 0 4,0 0-1,0-1 1,0 0 0,0 0 0,-1-1-1,1-1 1,-1 1 0,0-2-1,0 0 1,0 0 0,-1-1-1,13-8 1,10-12-313,59-60 0,-44 39 118,-13 15 158,10-9 48,77-91 1,-117 127 128,-1 1 1,0 0 0,0-1 0,0 0-1,0 0 1,-1 0 0,0 0 0,0 0-1,0 0 1,-1-1 0,1 1 0,-1 0-1,-1-1 1,1-9 899,-1 19-855,-11 182 154,-1 8-24,13-125-218,-3-1 1,-2 1-1,-23 109 0,18-141-27,-6 30-3,-4-1 0,-28 69 0,39-116-5,-1-1 0,-1 0 0,0 0 1,-1-1-1,-1-1 0,0 0 0,-1-1 0,-1 0 0,0-1 0,-1 0 0,-29 19 0,38-29 12,0-1 0,0 0-1,0 0 1,0 0 0,-1-1 0,1 0-1,-1-1 1,1 1 0,-1-1 0,0 0-1,1-1 1,-11 0 0,15 0-5,1 0 0,-1-1 0,0 1 0,0-1 0,1 1 0,-1-1 0,0 0 0,1 0 0,-1 1 0,1-1-1,-1 0 1,1 0 0,-1-1 0,1 1 0,0 0 0,0 0 0,-1-1 0,1 1 0,0-1 0,0 1 0,0-1 0,1 1 0,-1-1 0,0 1 0,0-1 0,1 0 0,-1 0 0,1 1 0,-1-4 0,-7-60 52,8 57-58,0-1 0,-2-122 78,3 116-72,1 0 0,0 1 0,1-1 0,0 0 0,2 1 0,11-27 0,-1 14-102,1 1 1,1 1-1,2 1 0,0 1 1,37-35-1,-25 30-320,1 1 0,1 1-1,61-35 1,-32 32-2324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41.0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9 5250,'-8'-7'4401,"7"7"-4107,0-1-1,1 1 1,-1 0-1,0 0 0,1 0 1,-1 0-1,0 0 1,0 0-1,1 0 0,-2 0 1,-6 16 2312,9 42-3409,0-39 1619,-5 32-624,-1 0 0,-3-1 0,-16 56 1,3-13-138,0-7 1,-38 93-1,-7 30-673,62-161 184,3-25-1234,-3 2-4756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41.4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3 221 9812,'0'-17'74,"-1"14"4,0-1 0,1 1 0,-1 0 1,1-1-1,0 1 0,0-1 0,1 1 0,-1 0 0,1-1 0,-1 1 0,1 0 0,0-1 0,0 1 0,0 0 0,1 0 0,-1 0 1,1 0-1,0 0 0,0 0 0,0 0 0,0 1 0,0-1 0,4-2 0,12-5 13,1 1 1,0 0-1,1 1 0,21-5 0,94-21 613,-100 26-554,16-3-107,0 1 0,0 3 1,1 3-1,80 2 0,-130 2-43,1 1 1,-1-1-1,1 1 1,-1 0-1,1 0 1,-1 0-1,0 0 0,1 1 1,-1-1-1,0 1 1,0-1-1,0 1 0,0-1 1,0 1-1,-1 0 1,1 0-1,0 0 0,-1 0 1,1 1-1,-1-1 1,0 0-1,0 0 0,0 1 1,0-1-1,0 1 1,0-1-1,-1 1 0,1-1 1,-1 1-1,0-1 1,0 5-1,2 12 23,-1 0 1,-2 0-1,-2 24 1,2-26 16,-1-9-29,0-1 0,0 1 1,-1 0-1,1-1 0,-2 0 0,1 0 1,-1 0-1,0 0 0,0 0 0,-1-1 1,0 1-1,0-1 0,-1-1 0,0 1 0,0-1 1,0 0-1,0 0 0,-1-1 0,-13 7 1,-14 8 30,0-2 0,-63 20 0,94-36-41,-73 25 29,28-11-319,-59 27 1,93-37-1718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41.8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1 491 5955,'11'0'951,"1"-1"1,0 0 0,-1-1 0,17-5-1,-11 2-535,-1-1 0,1-1-1,-1-1 1,22-14-1,-3-2-141,0-2-1,43-43 1,-46 40-266,4-4 36,41-48 0,-69 71-40,1 0 1,-2-1-1,0 0 1,0-1-1,-1 1 1,0-1-1,-1 0 1,-1 0-1,6-24 1,-10 35 9,0-1 0,1 1 0,-1 0 0,0 0 0,0 0 0,0 0 0,-1 0 1,1-1-1,0 1 0,0 0 0,-1 0 0,1 0 0,0 0 0,-1 0 0,1 0 0,-1 0 0,0 0 0,1 0 0,-1 0 0,0 0 1,1 0-1,-1 0 0,0 1 0,0-1 0,0 0 0,0 1 0,0-1 0,0 0 0,0 1 0,0-1 0,0 1 0,0-1 0,0 1 1,0 0-1,0-1 0,0 1 0,0 0 0,0 0 0,0 0 0,-1 0 0,1 0 0,0 0 0,0 0 0,0 0 0,0 1 0,0-1 1,0 0-1,-2 1 0,-7 0 0,-1 1 0,0 1 0,1 0 0,-11 4 0,2 1 79,1 1 0,0 1-1,1 0 1,0 1-1,1 1 1,0 0 0,1 1-1,0 1 1,1 1-1,-23 31 1,26-31 16,1 0 1,1 1-1,0 0 1,1 0-1,1 1 1,0 0-1,2 1 0,0-1 1,0 1-1,2 0 1,0 0-1,0 23 0,3-38-103,0-1 0,-1 1 0,1-1 0,0 0 0,1 1 0,-1-1 0,0 1 0,0-1 0,1 0 0,0 1 0,-1-1 0,1 0 0,0 0 0,0 1 0,0-1 0,1 0 0,-1 0 0,0 0 0,1 0 0,-1 0 0,3 1 0,1-1-3,0 0 0,0 0 0,0-1 1,0 0-1,0 0 0,1 0 0,-1-1 0,11 0 1,40 2-387,0-2 1,0-3 0,0-3 0,0-2 0,-1-2-1,0-3 1,58-21 0,15-18-3702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43.8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1740 8340,'0'0'1371,"5"-1"-976,135-43 365,-36 9-698,887-300 738,-198 85-408,138-69-165,-412 130-152,154-70 66,-482 184-33,3 8-1,203-42 1,-321 87-116,-40 11 131,44-8-1,-69 16 146,-8 2-315,-7 1-643,-28 3-1415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44.5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32 203 8020,'-31'0'6725,"41"0"-6602,90 1 281,55 1-150,269-32 1,-268 2-246,169-52 0,-309 75-5,-11 4 3,1 0-1,0 0 1,-1-1-1,1 0 1,-1 0-1,1 0 1,-1-1-1,0 0 1,0 0-1,0 0 1,-1 0-1,1-1 1,-1 0-1,0 0 1,0 0-1,6-7 1,-2 1-24,-3 15-45,-2 14-38,-2 24 102,-1 5 9,-6 62 1,3-92-10,0-1 1,-1 0 0,-1 0-1,-1 0 1,0-1-1,-1 1 1,-10 17 0,-16 15 5,-1-2 0,-55 59 0,-24 30 18,102-121-110,-6 7-100,0 1 1,2 1-1,0 0 1,2 1 0,0 0-1,-10 31 1,16-33-2763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19:10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249 1 9172,'-11'9'7029,"-39"44"-6532,-81 143 208,121-177-693,1 0 1,1 1-1,1 0 1,1 1 0,1-1-1,1 1 1,0 0 0,2 0-1,0 1 1,3 38-1,-1-59-22,0-1 0,0 1 0,0-1 0,0 1-1,0-1 1,0 0 0,0 1 0,0-1 0,0 1 0,1-1-1,-1 1 1,0-1 0,0 0 0,0 1 0,1-1-1,-1 0 1,0 1 0,0-1 0,1 1 0,-1-1 0,0 0-1,1 0 1,-1 1 0,0-1 0,1 0 0,-1 0-1,0 1 1,1-1 0,-1 0 0,1 0 0,-1 0-1,0 0 1,1 1 0,-1-1 0,1 0 0,-1 0 0,1 0-1,-1 0 1,1 0 0,-1 0 0,0 0 0,1 0-1,-1 0 1,1 0 0,-1-1 0,1 1 0,-1 0 0,0 0-1,1 0 1,-1-1 0,1 1 0,9 0-173,16 0-356,0-2 1,28-4-1,-44 4 82,1 0 0,-1-1-1,0 0 1,0-1 0,0 0 0,0 0 0,-1-1 0,15-10-1,26-30-5838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45.0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35 5651,'-9'-10'1219,"8"8"-883,-1 0 0,0 0 0,1 1 0,-1-1 0,0 0 0,0 1 0,0-1 0,0 1 0,0-1 0,0 1 0,0 0 0,0 0 0,0 0 0,-1 0 0,1 0 0,-4 0 0,6 10 32,0-5-333,-1 67 248,3-1-1,3 1 1,19 94 0,-13-121-503,-1 0 1,-2 1-1,3 80 1,-11-54-3740,0-53-486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45.5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3 157 7299,'0'-15'610,"-1"13"-559,1 0 0,-1 0 0,1 0 0,0 0 0,0 0 0,0 0 0,0 0 0,0 0 0,0 0 1,0 0-1,0 0 0,1 0 0,-1 0 0,1 0 0,0 0 0,0 0 0,-1 0 0,1 1 0,0-1 0,0 0 0,1 1 0,-1-1 0,0 1 0,0-1 1,1 1-1,-1-1 0,1 1 0,0 0 0,-1 0 0,1 0 0,3-2 0,0 1 89,0 0 0,0 0 0,0 1 0,0 0 0,0 0 0,1 0 0,-1 0 0,0 1 0,1 0 0,-1 0 0,0 1 0,1-1 0,-1 1 0,0 0 0,0 0 0,0 1 0,1 0 0,-2 0 0,1 0 0,0 0 0,0 1 0,-1 0 0,1 0 0,-1 0 0,0 0 1,0 1-1,0 0 0,4 4 0,-7-7-137,406 457 346,-381-429-346,-20-24-3,-1-1 0,0 1 0,0 1 0,-1-1 0,0 1 0,0 0-1,0 0 1,-1 0 0,1 0 0,-2 0 0,5 13 0,-7-19-1,0 0 1,1 0-1,-1 0 0,0 0 0,0 0 0,0-1 0,0 1 0,1 0 0,-1 0 0,0 0 0,0 0 0,0 0 1,0 0-1,1 0 0,-1 0 0,0 0 0,0 0 0,0 0 0,1 0 0,-1 0 0,0 0 0,0 0 0,0 0 1,0 0-1,1 0 0,-1 0 0,0 1 0,0-1 0,0 0 0,0 0 0,0 0 0,1 0 0,-1 0 0,0 0 1,0 0-1,0 1 0,0-1 0,0 0 0,0 0 0,1 0 0,-1 0 0,0 0 0,0 1 0,0-1 0,0 0 1,0 0-1,0 0 0,0 0 0,0 1 0,0-1 0,0 0 0,0 0 0,0 0 0,0 1 0,9-18-69,-1-26 62,-2 0 1,-2 0-1,-2 0 0,-5-68 0,1 18-6,2-156-2,0 244-307,-1-23 1042,0 27-855,1 1 1,0-1 0,0 0 0,0 1-1,0-1 1,0 0 0,-1 1 0,1-1-1,0 0 1,-1 1 0,1-1 0,0 0-1,-1 1 1,1-1 0,-1 1 0,1-1-1,-1 1 1,1-1 0,-1 1 0,1 0-1,-1-1 1,0 1 0,1-1 0,-1 1-1,0 0 1,1 0 0,-1-1 0,0 1-1,1 0 1,-1 0 0,-1 0-1,-12 0-5730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46.1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104 33 9604,'-1'-3'186,"0"1"1,0 0-1,0 0 0,0 0 0,0 0 0,0 0 0,-1 0 0,1 0 0,-1 0 0,1 1 0,-1-1 0,0 0 0,1 1 0,-1-1 1,-4-1-1,5 3-136,-1-1 0,1 1 0,0 0 0,-1 0 0,1 0 1,0 1-1,-1-1 0,1 0 0,0 0 0,-1 1 0,1-1 1,0 1-1,-1-1 0,1 1 0,0-1 0,0 1 0,0 0 1,0 0-1,-1-1 0,1 1 0,0 0 0,0 0 0,1 0 0,-1 0 1,0 0-1,0 1 0,0-1 0,1 0 0,-2 3 0,-3 5 37,0 0 0,0 1 0,1 0-1,1 0 1,-1 0 0,2 1 0,-1-1-1,0 15 1,-3 87 154,5-82-223,0-19-7,0 0 0,1 0-1,3 21 1,-2-29-10,-1 0 0,1 0 0,0-1 0,0 1 0,0 0 0,0-1 0,1 1 0,-1-1 0,1 1 0,-1-1 1,1 0-1,0 0 0,0 0 0,0 0 0,0 0 0,0 0 0,0 0 0,1-1 0,-1 1 0,3 1 0,9 3-62,0-1 1,0 0 0,1-1-1,-1-1 1,1 0-1,20 1 1,97-2-695,-82-3 535,-45 2 172,0-2 1,0 1-1,-1 0 1,1-1-1,0 0 1,-1 0-1,1-1 1,-1 1-1,1-1 1,-1 0-1,0 0 1,0 0-1,1-1 1,-2 1-1,1-1 1,5-4-1,-4 1 10,-1 1-1,0-1 1,0 0 0,0 1-1,-1-2 1,1 1-1,-1 0 1,-1-1-1,1 1 1,1-9 0,1-14 41,0-1-1,-2-1 1,-2 1 0,-1-37 0,-1 34 108,1-19 1570,0 84-1662,-1-2 7,1-1 1,2 0-1,10 57 1,-11-79-25,1 0 1,0 0 0,1 0-1,-1-1 1,1 1-1,1-1 1,-1 1 0,1-1-1,0 0 1,0-1-1,1 1 1,0-1-1,0 0 1,0 0 0,1 0-1,-1-1 1,1 0-1,0 0 1,0 0 0,1-1-1,10 5 1,3-3-601,2 0 0,-1-1 1,1-1-1,-1-1 1,40-1-1,-29-1-2764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47.1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0 135 9668,'0'22'755,"1"1"0,1 0 0,9 42 0,-6-42-694,0 2 0,1 36 0,1 11-46,-5-31-599,-2-39 170,0-12-336,0-260 876,0 266-97,0-1 0,0 1 0,1 0 1,0 0-1,-1 0 0,2 0 0,-1 0 1,0 0-1,1 0 0,0 0 0,0 0 0,0 1 1,0-1-1,0 1 0,1-1 0,0 1 0,0 0 1,0 0-1,0 0 0,0 0 0,0 1 0,1 0 1,-1-1-1,1 1 0,0 0 0,-1 0 1,1 1-1,0-1 0,5 0 0,10-3 43,-1 1 1,1 1-1,0 1 0,0 1 0,22 0 1,-38 2-68,0 0 0,-1 0 0,1 1 0,0-1 1,0 0-1,0 1 0,-1 0 0,1 0 0,-1 0 0,0 0 1,1 0-1,-1 0 0,0 0 0,0 1 0,0-1 0,-1 1 0,1 0 1,0-1-1,-1 1 0,0 0 0,0 0 0,2 5 0,4 9 32,-1 1 0,6 28 0,-2 16-168,-2 0 1,-2 104-1,-6-164-347,0-5-156,-1-97-29,4-126 661,-2 220 12,0 0 0,0 0-1,1 0 1,0 0 0,1 1 0,-1-1-1,1 0 1,0 1 0,0 0 0,1 0-1,0 0 1,-1 0 0,2 0 0,-1 1-1,0 0 1,1 0 0,0 0-1,0 0 1,0 1 0,1 0 0,10-5-1,6-2 62,0 1 0,1 2 0,1 0 0,30-5-1,-23 7 46,1 1 0,48 0-1,-79 4-100,0 0 1,0 1-1,0-1 0,-1 0 0,1 1 0,0-1 0,0 0 0,0 1 0,0-1 0,0 1 1,-1-1-1,1 1 0,0 0 0,-1-1 0,1 1 0,0 0 0,-1-1 0,1 1 0,-1 0 1,1 0-1,-1 0 0,1-1 0,-1 1 0,0 0 0,1 0 0,-1 0 0,0 0 0,0 0 1,1 0-1,-1 0 0,0 0 0,0 0 0,0 1 0,0 42 333,-1-27-212,1 242 288,0-258-424,0 1 0,1-1 0,-1 0 0,1 0 0,-1 0 0,1 1 0,-1-1 0,1 0 0,0 0 0,-1 0 0,1 0 0,0 0 0,0 0 0,0 0 0,0 0 0,0 0 0,0-1 0,0 1 0,0 0 0,0 0 0,0-1 0,0 1 0,1-1 0,-1 1 0,0-1 0,0 0 0,1 1 0,-1-1 0,0 0 0,1 0 0,-1 0 0,2 0 0,56 1 3,-40-2-14,-9 1-10,0-1-1,0 0 0,-1-1 1,1 1-1,0-2 0,0 0 1,-1 0-1,1 0 0,-1-1 1,0-1-1,0 1 0,11-9 1,3-6-183,0 0 1,37-42 0,-47 47 91,-5 5 92,1 0 0,-2-1 0,1 0 0,-1 0 0,-1-1 0,1 1 0,-2-2-1,0 1 1,0 0 0,-1-1 0,-1 0 0,1 0 0,-2 0 0,0 0 0,0-1 0,-1-18 0,-1 30 55,0-1 1,0 1-1,-1 0 1,1 0-1,0 0 1,0 0-1,-1-1 0,1 1 1,-1 0-1,1 0 1,-1 0-1,1 0 1,-1 0-1,0 0 1,0 0-1,1 0 1,-1 0-1,0 1 1,0-1-1,0 0 1,0 0-1,0 1 1,0-1-1,0 1 1,0-1-1,0 1 1,0-1-1,0 1 1,-3-1-1,-36-4 572,32 5-520,-1 0-16,-20-2 170,1 2 1,-49 6 0,68-5-206,-1 1 1,1 1-1,0 0 0,0 0 1,0 1-1,0 0 0,1 0 1,-1 1-1,1 0 1,0 0-1,-13 13 0,14-10-21,-1 1 0,1-1 0,1 1 1,-1 1-1,2-1 0,-1 1 0,1 0 0,1 0 0,0 1 0,0-1 0,1 1 0,0 0 0,1 0 0,1 0 0,-1 0 0,2 0 0,-1 1 0,2-1 0,-1 0 0,2 0 0,2 13 0,-2-19-16,-1 0 0,1 0-1,1 0 1,-1-1 0,1 1-1,-1 0 1,1-1 0,1 0-1,-1 0 1,1 0 0,-1 0-1,1 0 1,0-1 0,1 1-1,-1-1 1,0 0 0,1-1-1,0 1 1,0-1 0,0 0-1,0 0 1,9 2 0,13 4-238,0-1 0,55 5 0,-82-12 231,163 8-2838,-85-8-57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47.6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43 3778,'-21'-6'8049,"42"4"-6837,50 5-1821,-50 1 615,0 1-1,0 1 1,0 0 0,-1 2 0,39 19 0,-53-23 1,1-1 0,0 1 0,-1 1 0,0-1 0,0 1 0,0 0 0,-1 0 0,0 1 1,0-1-1,0 1 0,-1 1 0,1-1 0,-2 0 0,1 1 0,-1 0 0,0 0 0,0 0 0,0 0 1,-1 1-1,1 10 0,-1 130 97,-2-86-139,-1-61 27,0-1 1,0 1-1,1 0 0,-1-1 0,0 1 1,0-1-1,0 1 0,0-1 0,0 0 1,0 1-1,0-1 0,0 0 0,0 0 1,0 0-1,0 1 0,0-1 0,0 0 1,0 0-1,0-1 0,0 1 0,0 0 1,0 0-1,0 0 0,0-1 0,0 1 1,0 0-1,1-1 0,-1 1 0,0-1 1,0 1-1,-1-2 0,-1-1-10,1 0-1,-1 0 1,1-1 0,0 1 0,0-1-1,0 0 1,1 1 0,-1-1 0,1 0-1,0 0 1,0 0 0,0 0 0,0 0-1,1-7 1,-1-69-77,3 48 101,-3 19-2,2 0 0,-1 0-1,2 0 1,0 0 0,1 1 0,4-14-1,-5 19 5,2 0 0,-1 0 0,1 1 0,-1-1 0,2 1-1,-1 0 1,1 1 0,0-1 0,0 1 0,0 0 0,1 0-1,7-5 1,4-1 37,1 1 0,0 1 0,0 0 0,1 2 0,0 0 0,1 1 0,-1 1 0,1 0 0,0 2 0,0 0 0,1 1 0,28 2 0,-46 0-39,0 0 0,0 0 1,1 1-1,-1-1 1,0 1-1,0-1 1,0 1-1,0 0 1,0 1-1,0-1 1,0 0-1,0 1 1,0 0-1,0-1 1,-1 1-1,1 0 1,-1 0-1,1 1 1,-1-1-1,3 5 1,-1-1 25,0 0 0,-1 1 0,0-1 0,0 1 0,-1 0 0,1 0 0,-2 0 0,3 12 0,0 20 67,-2 1 0,-4 53 0,0-20-1106,1-58-1047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48.0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53 8260,'0'-2'39,"0"0"0,0 0 0,0 0 0,0 0 0,0 0 0,0 0 1,0 0-1,1 1 0,-1-1 0,1 0 0,0 0 0,-1 0 0,1 0 0,0 1 0,0-1 0,0 0 1,0 1-1,0-1 0,1 0 0,-1 1 0,3-3 0,0 2 18,0 1-1,0-1 1,1 1-1,-1 0 1,0 0-1,1 0 0,-1 1 1,7-1-1,87 1 683,-97 0-733,-1 0 0,1 0-1,0 1 1,-1-1 0,1 0-1,0 1 1,-1-1 0,1 0 0,-1 1-1,1-1 1,-1 1 0,1-1-1,-1 1 1,1-1 0,-1 1-1,1 0 1,-1-1 0,0 1-1,1 0 1,-1-1 0,0 1-1,1 0 1,-1-1 0,0 1-1,0 0 1,0-1 0,0 1-1,0 0 1,0 0 0,0 0 0,0 29 60,-1-20-23,1-3-32,1 1 1,-1 0 0,0-1 0,-1 1 0,0 0 0,-3 11 0,3-16-7,0-1 0,-1 1-1,1-1 1,0 0 0,-1 1 0,0-1 0,1 0 0,-1 0 0,0 0 0,0 0 0,0 0 0,0 0 0,0-1 0,-1 1 0,1-1 0,-1 1-1,1-1 1,-1 0 0,-2 1 0,-9 2 20,0 0 1,0-1-1,0 0 0,-1-2 0,1 1 0,-1-2 1,-14-1-1,12 1 43,17 0-64,-1 0 1,0 0 0,0 0 0,0 0-1,1 0 1,-1-1 0,0 1-1,1 0 1,-1 0 0,0-1 0,1 1-1,-1-1 1,0 1 0,1-1-1,-1 1 1,0-1 0,1 1-1,-1-1 1,1 1 0,-1-1 0,1 0-1,0 1 1,-1-1 0,1 0-1,0 1 1,-1-1 0,1 0 0,0 0-1,-2-31 26,2 28-30,1 0 0,-1 1 0,1-1 0,0 0 0,1 1 0,-1-1 0,0 1 0,1-1-1,0 1 1,0 0 0,0 0 0,0 0 0,0 0 0,1 0 0,-1 0 0,6-4 0,11-3-324,1 2 1,0 0-1,0 1 0,0 1 1,40-7-1,-33 12-3512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48.4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387 35 8244,'1'-1'235,"-1"-1"0,0 1 0,0 0 0,0-1 0,0 1 0,0-1 0,0 1 0,0 0 0,0-1 0,-1 1 0,1 0 0,0-1 0,-1 1 0,1 0 0,-1 0 0,0-1 0,1 1 0,-1 0 0,0 0 0,0 0 0,1 0 0,-1 0 0,0 0 0,-2-1 0,0 1-92,0 1-1,-1-1 1,1 1 0,0 0-1,-1 0 1,1 0-1,0 1 1,-1-1-1,1 1 1,-4 1-1,-20 3-111,0 1-1,1 2 0,0 1 1,0 1-1,1 1 1,-27 16-1,43-22-28,0 0-1,0 1 1,1 0-1,0 1 1,0-1-1,1 2 1,0-1-1,0 1 1,0 0-1,1 0 1,0 1-1,1 0 1,0 0-1,1 0 1,-1 0-1,2 1 0,-1 0 1,2 0-1,-4 18 1,5-17-1,0 42 4,2-51-5,-1 1 0,1-1 1,0 0-1,-1 1 0,1-1 0,0 0 0,0 1 0,1-1 0,-1 0 0,0 0 0,1 0 0,-1 0 0,1 0 0,0-1 1,-1 1-1,1 0 0,0-1 0,0 1 0,4 1 0,5 2-8,-1 0 0,1-2 1,0 1-1,0-1 0,0-1 0,0 0 0,13 1 1,87-1-236,-63-3 57,-22 1 12,64 2-972,0-5 1,0-3-1,105-22 0,-92 2-1892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49.0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560 705 7283,'0'-17'865,"0"13"-429,1-1 0,-1 0 0,-1 1 0,1-1 0,-1 1-1,1-1 1,-3-6 0,2 10-354,0-1 0,0 0 0,0 1-1,-1-1 1,1 1 0,0-1 0,-1 1 0,1 0-1,-1 0 1,1-1 0,-1 1 0,0 0 0,1 0-1,-1 1 1,0-1 0,0 0 0,0 0-1,0 1 1,0 0 0,-2-1 0,-26-4 298,0 1 0,-1 1 0,1 2 1,-45 4-1,0-1-78,59-2-226,-1 0-1,1 2 0,0 0 0,-1 0 0,1 2 1,1 0-1,-28 11 0,37-12-68,1-1 0,-1 1 0,1 1 0,-1-1 0,1 1 0,0 0 0,0 0 0,1 1 0,-1-1 0,1 1 0,0 0 0,0 0 0,0 1 0,1-1 0,0 1 0,0-1 0,1 1 0,-1 0 0,1 0 0,0 0 0,1 1 0,-2 12 0,1-11-9,1 1 0,1 0 0,0 0 0,0 1 0,0-1 0,4 15 0,-3-21 3,0-1 0,0 1 0,1 0 1,-1-1-1,1 1 0,0-1 0,0 1 0,0-1 0,0 0 0,0 0 0,0 0 0,0 0 0,1 0 0,-1 0 0,1-1 1,-1 1-1,1-1 0,0 0 0,0 0 0,-1 0 0,1 0 0,5 1 0,29 5-232,0-1 0,0-1-1,0-3 1,1-1 0,72-7 0,-98 3 199,1-1 1,-1 1 0,0-2-1,0 0 1,-1 0-1,1-1 1,-1-1 0,0 1-1,-1-2 1,0 0-1,0 0 1,-1-1 0,1 0-1,-2 0 1,0-1-1,0 0 1,0-1-1,-2 1 1,1-2 0,-1 1-1,7-20 1,-12 17 823,1 26-173,2 20-487,-1-13-48,0 0-1,1 0 1,12 34 0,-15-49-80,0 0 1,1-1 0,0 1-1,0-1 1,0 1-1,0-1 1,0 0 0,0 0-1,1 0 1,0 0 0,0 0-1,-1-1 1,2 1 0,-1-1-1,0 0 1,0 0-1,1 0 1,-1 0 0,1-1-1,-1 1 1,1-1 0,0 0-1,0 0 1,-1 0-1,6 0 1,4 0-7,0-1 0,1-1 1,-1 0-1,0 0 0,0-1 0,0-1 0,0 0 0,-1-1 0,1-1 1,19-9-1,-13 3-21,-1-1-1,-1 0 1,0-2 0,0 0-1,24-28 1,-19 17 5,-1-1 0,-2-1 0,0-1 0,-2-1 0,-2 0 1,0-1-1,-2 0 0,-1-2 0,12-51 0,-9 16 5,-4 0-1,-3 0 1,-1-114 0,-7 179 28,0 0 1,0 0-1,0 0 0,0-1 1,-1 1-1,1 0 0,-1 0 0,0 0 1,1 0-1,-1 0 0,0 0 1,0 0-1,0 0 0,-1 0 1,1 0-1,0 1 0,-1-1 1,1 0-1,-1 1 0,1-1 1,-1 1-1,0 0 0,0 0 1,0-1-1,0 1 0,0 0 1,0 1-1,0-1 0,0 0 1,0 0-1,-3 0 0,-7-1 163,0 0 0,-1 1 0,0 1 0,-18 0 0,7 1 21,18-1-175,0 1 0,-1-1-1,1 1 1,0 0-1,-1 1 1,1 0-1,0 0 1,0 0 0,0 1-1,1 0 1,-1 0-1,1 0 1,-1 1 0,1-1-1,0 1 1,0 1-1,1-1 1,-1 1 0,1-1-1,0 1 1,0 1-1,1-1 1,-1 0 0,1 1-1,1 0 1,-1 0-1,-2 8 1,-2 8-10,0 1 0,2 0 0,1 0-1,1 0 1,0 1 0,2 31 0,1 13 37,4 141 7,-1-177-60,1 0-1,2-1 0,1 0 1,16 45-1,-8-36-73,-5-18-610,-1 1 0,7 32 0,-12 0-2665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50.1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0 7892,'-37'9'389,"36"-8"-339,0-1 0,0 1-1,0-1 1,1 1 0,-1-1 0,0 1-1,1-1 1,-1 1 0,0 0 0,1-1-1,-1 1 1,1 0 0,-1 0 0,1 0-1,-1-1 1,1 1 0,0 0-1,-1 0 1,1 0 0,0 0 0,0-1-1,0 1 1,0 0 0,-1 0 0,1 0-1,0 0 1,0 0 0,1 0 0,-1 0-1,0 0 1,0 0 0,0-1-1,1 1 1,-1 0 0,0 0 0,1 0-1,-1 0 1,1-1 0,-1 1 0,1 0-1,0 1 1,0-1 7,0 0-1,0 0 1,0 0-1,0 0 1,0 0-1,0 0 1,1 0 0,-1 0-1,0 0 1,0-1-1,1 1 1,-1 0-1,1-1 1,2 1-1,20 7 247,1-2 0,0-1 0,48 3 0,90-4-15,-71-3-205,2487 18 68,-2470-19-148,1292-43-760,-1050 29-804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50.6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27 2849,'-6'-7'3427,"4"5"-2862,1 0 0,-1 0 0,1 0 0,-1 1 0,0-1 0,0 1 0,0-1 0,0 1 0,0-1 0,-5 0 1806,7 2-2361,0 1-1,0-1 1,0 1 0,0 0-1,0-1 1,-1 1-1,1-1 1,0 1-1,0 0 1,0-1 0,0 1-1,1 0 1,-1-1-1,0 1 1,0-1 0,0 1-1,0 0 1,1-1-1,-1 1 1,0-1-1,1 1 1,-1-1 0,0 1-1,1-1 1,-1 1-1,1 0 1,6 6 8,0 0 1,0 0-1,1-1 0,-1 0 0,1-1 1,0 0-1,1 0 0,0 0 1,-1-1-1,11 3 0,20 11 18,72 36-79,3-5-1,208 59 0,-267-91-118,-38-12 117,-1 0 1,0 0 0,0 1 0,22 12 0,-35-17 41,0 1 1,0 0-1,0-1 0,0 1 0,-1 1 0,1-1 1,0 0-1,-1 1 0,0-1 0,0 1 0,0 0 0,0 0 1,0 0-1,0 0 0,-1 0 0,1 0 0,-1 0 1,0 1-1,0-1 0,0 0 0,-1 1 0,1 6 1,0-6 4,-1 0 0,0 0 1,0 0-1,0 0 0,-1 0 1,0 0-1,0 0 1,0 0-1,0 0 0,0 0 1,-1 0-1,-2 4 1,1-5 1,0 1 0,-1-1 0,0 0-1,0 0 1,0 0 0,0-1 0,0 0 0,-1 1 0,1-1 0,-7 2 0,-180 68 67,-133 62-1609,258-102-1840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19:10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12422,'0'0'944,"54"0"-880,24-4 16,-1 0-48,0 0-32,8 4 0,-7 0-1040,-9 0-2050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51.0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568 29 10149,'0'-1'91,"0"0"1,1 0 0,-1 0 0,0 0-1,0-1 1,0 1 0,-1 0-1,1 0 1,0 0 0,0-1 0,0 1-1,-1 0 1,1 0 0,-1 0-1,1 0 1,-1 0 0,1 0 0,-1 0-1,0 0 1,0 0 0,1 0-1,-1 0 1,0 0 0,-1-1 0,-33 1 1620,28 2-1996,-27 3 439,1 2-1,-1 1 0,1 2 1,0 1-1,-51 23 0,61-22-106,1 0 0,0 2-1,1 0 1,0 2 0,1 0-1,1 1 1,0 1 0,-24 30 0,36-37-49,0 0 1,1 1 0,0 0 0,1 0-1,0 0 1,1 1 0,0-1-1,1 1 1,0 0 0,1 0 0,1 0-1,0 1 1,0-1 0,1 0-1,1 0 1,0 1 0,0-1 0,4 13-1,-3-21 1,-1 0-1,1 0 1,0 0-1,0-1 1,0 1-1,1 0 1,-1-1-1,1 0 1,0 0-1,0 1 1,0-2-1,0 1 0,0 0 1,1-1-1,4 4 1,6 1-2,0-1 1,28 10-1,-37-14 2,39 11-246,0-2 1,1-2-1,89 6 1,142-12-2110,-167-4 1199,3 1-3251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51.7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584 479 2945,'-16'-7'2574,"-1"0"-1,-35-9 0,-37 1-73,34 13-2063,-70 5-1,108-2-352,0 1-1,0 1 1,1 0 0,-1 1-1,1 1 1,-30 13-1,41-16-72,0 1-1,0-1 1,0 1-1,1 0 1,-1 0-1,1 0 1,0 1-1,0 0 1,0-1 0,0 2-1,0-1 1,1 0-1,0 1 1,0-1-1,0 1 1,1 0-1,-1 0 1,1 0 0,0 0-1,1 0 1,-1 0-1,1 1 1,0-1-1,0 8 1,0 8-11,0-17 0,0 1 0,1-1 0,-1 1 0,1 0 0,0-1 0,0 1 0,1-1 0,-1 1 0,1-1 0,0 1 0,1-1 0,-1 1 0,1-1 0,-1 0 0,1 0 0,0 0 0,4 6 0,4-4-28,-1 1 0,1-2 0,0 1 0,0-1 0,1-1 0,-1 0 0,1 0 1,0-1-1,0-1 0,0 0 0,0 0 0,14 0 0,26 0-472,66-4 0,-99 1 372,0-2 0,0 0 0,0-1 0,0-1 0,-1-1 0,0 0 0,0-2 0,21-11 0,-26 12 81,1 0 1,-1-1 0,-1-1-1,0 0 1,0 0 0,-1-1 0,0 0-1,-1-1 1,0 0 0,0-1-1,7-13 1,-14 19 239,0 1 0,0-1-1,0 0 1,-1 0 0,1 0 0,-1 0-1,0-12 495,-1 26-405,0 2-275,2-1-1,-1 1 1,1-1-1,0 1 0,1-1 1,0 0-1,1 0 0,0 0 1,0 0-1,1-1 1,0 1-1,8 8 0,-9-11-13,0-1 0,1 1-1,-1-1 1,1 0 0,1 0 0,-1-1-1,1 0 1,0 0 0,-1 0 0,2 0-1,-1-1 1,0 0 0,1-1 0,-1 1-1,1-1 1,0 0 0,11 1-1,-1-2-177,0 0 0,0-1 0,-1-1 1,33-6-1,-42 5 140,0 0 0,0-1 0,-1 0 0,1 0 0,-1-1 0,1 0 1,-1 0-1,0-1 0,0 1 0,-1-1 0,0 0 0,0-1 1,7-8-1,1-4 30,-1-1 0,-1 0 0,-1 0 0,0-1 0,-2-1 0,9-27 0,24-132 74,-31 112 753,-4-2 0,-4-80 411,-2 178-772,0 448-347,0-468-112,0 0 0,0-1 0,1 1 1,0 0-1,0-1 0,0 1 0,1-1 0,0 0 0,1 1 0,0-1 1,0 0-1,0 0 0,1-1 0,0 1 0,0-1 0,1 0 1,0 0-1,0 0 0,0-1 0,1 1 0,-1-1 0,1-1 0,1 1 1,-1-1-1,1 0 0,-1 0 0,1-1 0,0 0 0,0 0 1,1-1-1,-1 0 0,0 0 0,12 1 0,21 1-688,1-1-1,55-4 1,-64 0 115,-16 1-255,1-1 0,28-6 0,-35 5 18,-1-2 0,0 1 0,1-1 0,12-8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52.1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65 10389,'-8'-3'240,"8"-1"480,0 0-288,31 0-416,46-3-16,24-5 0,15 5-288,0-5-1264,-8 1-2802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52.8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236 263 7908,'0'0'1350,"0"-7"-387,1 6-952,-1-1 0,0 0 0,1 0 1,0 0-1,-1 0 0,1 1 0,0-1 0,0 0 1,0 0-1,0 1 0,0-1 0,0 1 1,0-1-1,0 1 0,1 0 0,-1-1 0,1 1 1,-1 0-1,1 0 0,3-2 0,40-19-19,-29 16 37,6-4 81,0-1 0,-1-1 0,28-21 0,-44 29-43,0 1 0,0-1 0,0 0 0,-1-1 0,0 1 0,0-1 1,0 0-1,0 0 0,-1 0 0,0-1 0,0 1 0,0-1 0,-1 1 1,0-1-1,0 0 0,0 0 0,-1 0 0,2-12 0,-4 17-37,1 0-1,0 1 1,-1-1-1,1 0 1,0 0-1,-1 0 1,1 1-1,-1-1 1,0 0-1,1 0 1,-1 1-1,1-1 1,-1 1-1,0-1 1,1 0-1,-1 1 1,0-1-1,0 1 1,0 0 0,1-1-1,-1 1 1,0 0-1,0-1 1,0 1-1,0 0 1,0 0-1,0 0 1,0-1-1,1 1 1,-1 0-1,-1 1 1,-38-2 104,29 1-28,-57-1 23,24-1 50,-86 8 0,118-5-165,0 1 1,0 1 0,0 0 0,1 0 0,-1 1 0,1 1 0,0 0 0,0 0 0,0 1-1,1 0 1,0 1 0,-9 8 0,16-12-15,0 1 0,0-1 1,1 1-1,-1 0 0,1 0 0,0 0 0,0 0 1,0 0-1,1 0 0,-1 0 0,1 1 0,-1 5 1,2-8-2,-1 1 1,1 0 0,0 0-1,0-1 1,0 1 0,0 0-1,0 0 1,0-1 0,1 1-1,-1 0 1,1-1 0,0 1-1,0-1 1,0 1 0,0-1-1,1 1 1,-1-1-1,1 0 1,-1 1 0,1-1-1,0 0 1,3 4 0,7 1-2,-1 0 0,1-1 1,0 0-1,1 0 0,-1-1 1,1-1-1,0 0 0,19 2 1,117 12-39,-135-17 31,339 8-795,-284-9 471,-31 1 146,0-3-1,0-1 0,0-1 1,-1-2-1,1-2 0,-1-2 1,-1-1-1,50-22 0,-79 29 172,0 0 0,0 0 0,0-1 0,0 1 0,0-2 0,-1 1 0,10-11 0,-14 14 57,0-1 0,0 0-1,-1 0 1,1 0 0,0 0 0,-1 0-1,0 0 1,1 0 0,-1 0 0,-1 0-1,1-1 1,0 1 0,-1 0 0,1-1 0,-1 1-1,0 0 1,0-1 0,-1 1 0,1 0-1,-1-1 1,0-3 0,0 7-18,1-1 1,0 1-1,-1-1 0,1 0 1,0 1-1,-1-1 1,1 1-1,0-1 0,-1 1 1,1-1-1,-1 1 1,1-1-1,-1 1 0,0-1 1,1 1-1,-1 0 1,1-1-1,-1 1 0,0 0 1,1 0-1,-1-1 0,1 1 1,-1 0-1,0 0 1,-1 0-1,-23-4 190,-1 1 0,0 1 0,1 2 0,-27 2 0,-10 0 13,29-3-129,-2 1 50,-55 5-1,81-4-120,0 1 0,1-1 0,-1 2-1,1-1 1,-1 1 0,1 0 0,0 1-1,0 0 1,1 0 0,-1 1 0,-10 9-1,15-12-26,1 1 0,0 0 0,0 0 0,0-1 1,0 1-1,1 1 0,-1-1 0,1 0 0,0 0 0,0 1 0,0-1 0,0 0 0,1 1 0,-1-1 0,1 5 0,0-5-5,0-1 1,0 1-1,0-1 0,0 1 1,1-1-1,-1 1 0,1-1 1,-1 0-1,1 1 0,0-1 0,0 0 1,0 0-1,0 1 0,1-1 1,-1 0-1,0 0 0,1 0 1,0 0-1,-1-1 0,1 1 1,0 0-1,0-1 0,0 1 1,2 1-1,19 7-111,0-1 0,1-1 1,-1-1-1,1-1 0,38 4 0,136 8-502,-193-18 618,-2 0 5,-1 0 0,1 0 0,0 0-1,0 1 1,0-1 0,-1 1 0,1 0 0,0-1-1,-1 1 1,4 2 0,-4 9 116,-2-6-23,6 40 314,-2 2-1,-2-1 1,-5 58 0,0-7-181,3 402-153,0-500-71,-1 1-1,1-1 0,-1 1 0,1 0 1,-1-1-1,0 1 0,1-1 0,-1 0 1,0 1-1,1-1 0,-1 1 0,0-1 1,0 0-1,1 0 0,-1 1 0,0-1 1,0 0-1,1 0 0,-1 0 0,0 0 1,0 0-1,0 0 0,1 0 0,-1 0 1,0 0-1,0 0 0,1-1 0,-1 1 1,-1 0-1,-5-1 27,-10 2-12,1-2 1,0 0-1,1-1 0,-1 0 1,0-2-1,0 1 1,1-2-1,0 0 0,0-1 1,0-1-1,1 0 1,0-1-1,0 0 0,1-1 1,0-1-1,-18-17 1,20 17-18,2-1 1,0 0-1,0 0 1,0 0-1,2-1 1,0-1-1,0 1 1,1-1-1,0 0 1,1-1-1,1 1 1,0-1-1,1 0 1,0 0-1,1 0 1,1 0-1,0-1 1,2-15-1,-1 26-5,1-1-1,0 0 1,0 1-1,1-1 1,0 1-1,-1-1 1,1 1-1,1 0 1,-1 0-1,1-1 1,-1 2-1,1-1 1,0 0 0,1 1-1,-1-1 1,1 1-1,-1 0 1,1 0-1,0 0 1,0 1-1,0-1 1,0 1-1,1 0 1,6-2-1,17-7-249,1 1-1,52-12 0,-55 16-125,64-14-1374,-10 1-980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53.5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558 54 10805,'-14'-7'389,"0"2"-1,0 0 1,-1 1-1,0 0 1,1 1-1,-26-1 1,-94 3 204,61 3-182,60-2-334,0 0 1,0 1-1,0 1 0,0 0 0,0 0 0,0 2 0,0-1 0,1 2 0,-20 8 0,27-10-72,0 1 1,-1-1-1,1 1 0,0 1 0,1-1 0,-1 0 0,1 1 0,0 0 0,0 0 0,0 1 0,1-1 0,0 1 1,0-1-1,0 1 0,1 0 0,0 0 0,0 0 0,0 0 0,1 1 0,0-1 0,-1 11 0,1 77-2,1-91-10,1 1 1,0 0-1,-1 0 0,2 0 0,-1-1 1,0 1-1,1-1 0,-1 1 1,1-1-1,0 0 0,0 1 0,1-1 1,-1 0-1,1 0 0,-1-1 0,1 1 1,0 0-1,0-1 0,0 0 1,0 1-1,0-1 0,1-1 0,-1 1 1,1 0-1,-1-1 0,1 0 1,7 2-1,9 3-136,-1-2 0,1 0 1,0-2-1,22 1 0,-15-1-1,0-1-1,1-1 0,-1-1 0,0-2 0,35-8 1,-54 9 135,-1 0 1,0 0-1,-1-1 1,1 0-1,0-1 1,-1 1-1,0-1 1,0-1-1,0 1 1,0-1-1,-1 0 1,1 0-1,-1 0 1,-1-1 0,1 0-1,-1 0 1,0 0-1,0 0 1,-1-1-1,1 0 1,-2 1-1,1-1 1,-1 0-1,2-10 1,1-6-24,-4 16 100,0 0 0,1 0-1,0 1 1,0-1 0,0 1 0,5-9-1,-5 13-49,0-1 0,0 1-1,0 0 1,0 0 0,0 0-1,1 0 1,-1 0 0,1 0-1,-1 0 1,1 1 0,0 0-1,0-1 1,0 1 0,0 0-1,-1 0 1,1 1 0,6-2-1,48-6-31,1 3 0,73 3 0,-119 2 8,-9 0 6,1 0-1,0 1 1,0 0 0,0-1-1,-1 1 1,1 1 0,0-1-1,-1 0 1,1 1 0,-1 0-1,1 0 1,-1 0 0,0 0-1,0 0 1,0 1 0,0-1-1,0 1 1,-1 0 0,1 0-1,-1 0 1,0 0 0,1 0-1,-2 0 1,1 1 0,0-1-1,-1 1 1,1 0 0,-1-1-1,0 1 1,0 0 0,0 4-1,3 15-11,-1 0-1,-1 0 0,-1 1 0,-2 23 0,1-21-104,0-25 105,0 0 0,0 0 0,0 0 0,0 0 0,0 0 0,0 0 1,-1 0-1,1 0 0,0 0 0,-1 0 0,1 0 0,0 0 0,-1 0 0,1 0 0,-1 0 0,0 0 0,1 0 0,-1-1 0,0 1 0,1 0 1,-1 0-1,0-1 0,0 1 0,0-1 0,0 1 0,1-1 0,-3 2 0,-27 1-262,29-9 84,0-8-19,1 7 173,-1-1 0,1 0 1,0 1-1,1-1 0,0 1 0,0-1 0,1 1 0,0 0 0,0-1 1,0 1-1,1 0 0,0 0 0,1 0 0,6-10 0,7-3 26,1 2 0,1 0 0,1 1-1,0 0 1,1 2 0,42-23 0,-30 21 24,1 1 0,0 2 1,1 1-1,46-10 0,-60 19 58,-1 1-1,1 1 1,35 1-1,-42 1-2,-13 0-54,1 1 1,0-1-1,0 0 0,0 0 0,-1 1 0,1-1 1,0 1-1,0 0 0,-1 0 0,1-1 1,0 1-1,-1 0 0,1 0 0,-1 0 0,1 1 1,-1-1-1,0 0 0,1 0 0,1 4 0,0-1 14,0 1-1,-1-1 0,0 1 1,1 0-1,-1 0 0,-1 0 0,2 5 1,0 7 31,0 1 0,-1-1 0,0 25 0,-3-13-372,0-18 436,1 1 1,0 0-1,0-1 1,2 1-1,3 18 1,-4-28-283,-1 1 1,1-1-1,0 0 1,1 1 0,-1-1-1,0 0 1,1 0-1,-1 0 1,1 0-1,0 0 1,-1 0-1,1 0 1,0 0-1,0-1 1,0 1-1,1-1 1,-1 0-1,0 1 1,0-1-1,1 0 1,-1 0-1,1 0 1,-1-1-1,1 1 1,-1-1-1,1 1 1,-1-1-1,1 0 1,-1 0-1,4 0 1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53.9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141 29 10037,'0'-1'-1,"0"0"0,1-1 1,-1 1-1,1 0 1,-1 0-1,1 0 1,-1-1-1,1 1 1,0 0-1,-1 0 0,1 0 1,0 0-1,0 0 1,0 0-1,0 0 1,0 0-1,0 1 0,0-1 1,0 0-1,0 0 1,0 1-1,0-1 1,0 1-1,1-1 0,-1 1 1,0-1-1,0 1 1,1 0-1,-1 0 1,0 0-1,1 0 1,0 0-1,53-2-25,-40 3 23,34-2 2,-17 0-8,47 4 0,-78-3 7,0 0 1,1 1-1,-1-1 1,1 1-1,-1-1 1,0 1-1,0 0 1,1-1-1,-1 1 1,0 0-1,0 0 1,0 0-1,1 0 1,-1 0-1,0 0 1,-1 0-1,1 0 1,0 0-1,0 0 1,0 1-1,-1-1 1,1 0-1,0 1 1,-1-1-1,1 0 1,-1 1-1,0-1 1,1 0-1,-1 1 1,0-1-1,0 1 1,0-1-1,0 3 1,-1-1 19,1 0 0,0 0 1,-1 1-1,0-1 0,1-1 0,-1 1 1,0 0-1,-1 0 0,1 0 1,0 0-1,-1-1 0,0 1 0,0-1 1,1 1-1,-1-1 0,-1 0 0,1 0 1,-3 3-1,-14 7-5,1-2 0,-1 0-1,-1 0 1,0-2 0,-31 8 0,-113 21-47,86-31-20,78-6 52,-1 0 0,0-1 0,0 1 0,1 0-1,-1-1 1,0 1 0,1 0 0,-1-1 0,1 1 0,-1-1-1,0 1 1,1-1 0,-1 0 0,1 1 0,-1-1-1,1 1 1,0-1 0,-1 0 0,1 1 0,0-1 0,-1 0-1,1 1 1,0-1 0,0 0 0,-1 0 0,1 1-1,0-1 1,0 0 0,0 0 0,0 0 0,0 1-1,0-1 1,0 0 0,1 0 0,-1 1 0,0-1 0,0 0-1,0 1 1,1-1 0,-1 0 0,1 0 0,-1 0-3,1-1 5,0-1 0,0 1 1,0 0-1,0-1 0,1 1 0,-1 0 0,1 0 0,-1 0 0,1 0 0,0 0 0,0 0 0,0 0 0,0 1 0,0-1 0,0 1 0,1-1 0,-1 1 1,0 0-1,1 0 0,-1 0 0,1 0 0,-1 0 0,1 1 0,0-1 0,-1 1 0,1-1 0,3 1 0,5-3 1,20-3-575,1 0-1,0 2 1,53 1 0,-50 3-3961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54.3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369 18 7924,'0'-1'152,"0"0"1,0 1 0,-1-1-1,1 1 1,0-1 0,0 0-1,-1 1 1,1-1-1,0 1 1,-1-1 0,1 1-1,0-1 1,-1 1 0,1-1-1,-1 1 1,1-1 0,-1 1-1,1 0 1,-1-1 0,1 1-1,-1 0 1,1-1-1,-1 1 1,0 0 0,1 0-1,-1-1 1,0 1 0,-29-4 1075,-38 6-1418,59-1 558,-5 0-243,0 1 1,1 1 0,-1 0 0,1 1 0,-1 0 0,1 2 0,0-1 0,1 1-1,-1 1 1,-16 12 0,22-14-104,1 0 1,-1 0-1,2 0 0,-1 1 0,0 0 0,1 0 0,0 0 0,1 1 1,-1 0-1,1 0 0,0 0 0,1 0 0,0 0 0,0 1 0,1 0 1,0-1-1,0 1 0,0 0 0,0 14 0,1-4-7,0-15-14,1 0 0,-1 0-1,1 0 1,-1 0 0,1 1 0,0-1-1,0 0 1,0 0 0,1 0-1,-1 0 1,1 0 0,-1 0 0,1 0-1,0 0 1,1 0 0,-1 0 0,0 0-1,1 0 1,-1-1 0,1 1-1,0-1 1,0 1 0,0-1 0,0 1-1,1-1 1,3 3 0,10 1-97,0 0 1,1-1-1,-1 0 1,1-2-1,0 0 1,28 1-1,120-3-1511,-88-3 561,44 1-1366,-4-5-1173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54.9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730 713 8852,'0'-13'231,"1"12"-107,-1-1-1,0 1 1,1-1-1,-1 1 1,0-1-1,0 1 1,0-1-1,0 1 0,0-1 1,0 1-1,0-1 1,0 1-1,-1-1 1,1 1-1,-1-1 0,1 1 1,-1 0-1,0-1 1,1 1-1,-1 0 1,0-1-1,0 1 1,0 0-1,0 0 0,0 0 1,0 0-1,0 0 1,0 0-1,0 0 1,-1 0-1,1 0 0,0 0 1,-1 1-1,1-1 1,0 1-1,-1-1 1,1 1-1,-1-1 1,1 1-1,-1 0 0,-1-1 1,-65-5 926,-127 3 0,109 4-680,82-1-349,-32-1 164,-1 2 1,-61 11-1,87-10-173,1 0 1,-1 1-1,1 0 0,0 1 0,0 0 0,1 1 1,-1 0-1,1 0 0,0 1 0,0 0 1,1 1-1,0 0 0,0 0 0,-8 11 1,12-13-12,1 1-1,0 0 1,0-1 0,0 1 0,1 1 0,0-1 0,0 0 0,1 0 0,0 1 0,0-1 0,0 1 0,1-1-1,0 1 1,1 10 0,-1-7-1,0-8 0,0 1 0,1-1 0,-1 1 0,1-1-1,-1 1 1,1 0 0,0-1 0,0 0 0,0 1 0,0-1 0,0 0 0,1 1 0,-1-1 0,1 0-1,0 0 1,-1 0 0,1 0 0,2 1 0,2 2-1,-1-1 1,1-1-1,0 1 0,0-1 0,1 0 1,12 4-1,3-1-116,1 0 0,0-2 0,37 2 0,5-1-599,0-3 1,96-10-1,-142 6 637,-1-1 0,1-1 0,-1 0 0,0-1 0,0-1 0,0-1 0,-1-1 0,0 0 1,-1-1-1,0-1 0,0 0 0,-1-1 0,21-20 0,-32 28 184,0-1 0,-1 1 1,0-1-1,0 0 0,0 0 0,0-1 1,0 1-1,-1 0 0,0-1 0,0 0 1,0 1-1,0-1 0,-1 0 0,0 0 1,0 0-1,0 0 0,-1 0 0,0 0 1,0-6-1,0 11 154,0 28-24,0 141 504,0-168-740,1 1 0,-1 0 0,0-1 1,1 1-1,0 0 0,-1-1 1,1 1-1,0-1 0,0 1 0,-1-1 1,1 0-1,0 1 0,0-1 1,1 0-1,-1 1 0,0-1 0,0 0 1,1 0-1,-1 0 0,1 0 1,-1 0-1,0-1 0,1 1 0,0 0 1,-1-1-1,1 1 0,-1-1 1,1 1-1,0-1 0,-1 0 0,3 1 1,63 2-54,-54-3 26,-4 0 1,11 1-39,0 0 0,0-2-1,0-1 1,0 0 0,0-2-1,0 0 1,-1-1 0,20-8-1,-12 0 29,0-1-1,-1-1 1,-1-2 0,0 0-1,-2-2 1,0 0 0,-1-2-1,0 0 1,-2-2 0,-1 0-1,-1-1 1,-1-1 0,-1-1-1,-1 0 1,21-54 0,-24 41 38,-2-1 1,-1-1 0,4-64 0,-8-122 125,-5 183-69,0 41-25,0 0 0,-1 1 0,0-1 0,1 0 0,-1 1 0,0-1 0,0 1 0,-1-1 0,1 1 0,0 0 0,-1-1 0,1 1 0,-1 0 0,0 0 0,0 0 0,0 0 0,0 0 0,0 1 0,0-1 0,-1 1 0,1-1 0,0 1 0,-1 0 0,1 0 0,-1 0 0,1 0 0,-1 0 0,-3 0 0,0-1 11,0 1-1,0-1 1,0 2-1,0-1 1,-1 1-1,1-1 1,0 2-1,0-1 1,-1 1-1,1 0 1,0 0-1,-8 3 1,7 0-20,0 0 1,0 0-1,1 0 1,-1 1-1,1 0 1,0 0-1,1 0 1,-1 1-1,1 0 1,0 0-1,-6 12 1,-3 5 136,1 1 1,-11 28-1,15-28-64,1 0 0,1 0 0,1 0 0,-6 50 0,6 104 202,6-171-292,1 4 0,0 0 0,0 0 1,1-1-1,1 1 0,0-1 0,0 1 0,1-1 0,0 0 0,1-1 0,0 1 0,0-1 0,1 0 0,1 0 0,10 12 0,12 9-11,1-1 0,51 37 1,-27-23-49,-19-13-856,-1 2-1,42 49 0,-33-22-3310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56.1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113 15 9332,'-32'-3'101,"15"2"91,1-1 1,-32-7-1,270 82 2804,524 164-2177,1098 229-821,-1080-286-49,1027 204-1091,-1768-379 1070,0 0 46,-7-6-4230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56.6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15 11509,'-38'-15'1969,"44"23"-1630,45 26 268,102 54-1,-53-34-336,217 113-87,5 3-118,-315-166-62,13 7-15,0 1-1,35 29 0,-51-38-1,0 1 0,0 0 1,0 0-1,-1 1 0,1-1 0,-1 1 0,0-1 0,0 1 0,-1 0 0,1 0 0,-1 0 0,0 1 1,-1-1-1,1 0 0,-1 1 0,0-1 0,1 9 0,-2-2-4,1-9 18,-1-1 0,0 0 1,1 0-1,-1 0 0,0 1 1,0-1-1,0 0 0,-1 0 1,1 1-1,0-1 0,-1 0 1,0 0-1,1 0 0,-1 0 1,0 0-1,0 0 0,0 0 1,0 0-1,-1 0 0,1 0 1,0-1-1,-2 3 0,-18 7 20,-1-1-1,1 0 0,-1-2 0,-1-1 0,-35 8 1,47-12-10,-428 89-8,229-51-722,65-12-1988,31-8-4170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19:11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257 136 11381,'-4'0'1548,"-5"0"-1394,0 1 1,-1 1-1,1-1 1,0 2-1,0-1 0,0 1 1,0 1-1,1-1 1,-1 2-1,1-1 1,0 1-1,-10 8 1,-3 4 165,1 0 0,1 1 1,-22 27-1,37-40-291,1 0 1,0 0-1,0 0 0,1 1 0,-1-1 0,1 1 1,0-1-1,1 1 0,-1 0 0,1 0 1,0 0-1,1 0 0,-1 0 0,1 0 0,0 0 1,2 6-1,-2 6-19,0-18-10,0 1 0,0-1 0,0 0 0,0 1 0,0-1 0,0 0 0,0 1 0,0-1 1,0 0-1,0 1 0,0-1 0,0 0 0,1 1 0,-1-1 0,0 0 0,0 1 0,0-1 0,0 0 0,1 0 0,-1 1 0,0-1 0,0 0 0,1 0 0,-1 1 0,0-1 1,1 0-1,-1 0 0,0 0 0,0 0 0,1 1 0,-1-1 0,0 0 0,1 0 0,-1 0 0,0 0 0,1 0 0,-1 0 0,0 0 0,1 0 0,-1 0 0,0 0 0,1 0 1,-1 0-1,0 0 0,1 0 0,23 2-85,0-1 0,0-1 1,0-1-1,0-1 0,-1-1 0,1-2 1,-1 0-1,0-1 0,0-1 1,0-1-1,41-22 0,-37 15-54,-1-2 1,0 0-1,-1-1 0,41-41 1,-58 51 141,0-1 1,0 0 0,0-1-1,-2 1 1,1-2 0,-1 1-1,0 0 1,-1-1 0,-1 0-1,0-1 1,0 1 0,-1-1-1,0 1 1,-1-1 0,1-20-1,-2 27 97,-1 4-79,0 0 0,0 1 0,1-1 1,-1 1-1,0-1 0,0 0 0,0 1 0,0-1 0,0 0 0,0 1 0,0-1 0,0 0 0,0 1 1,0-1-1,0 0 0,-1 1 0,1-1 0,0 0 0,0 1 0,-1-1 0,1 0 0,0 1 0,-1-1 1,1 1-1,-1-1 0,1 1 0,0-1 0,-1 1 0,1-1 0,-1 1 0,0 0 0,1-1 0,-1 1 1,1 0-1,-1-1 0,1 1 0,-1 0 0,0-1 0,1 1 0,-1 0 0,0 0 0,1 0 0,-1 0 1,0 0-1,1 0 0,-1 0 0,0 0 0,-1 0 0,-46-2 306,0 2-1,-75 9 1,103-6-368,-1 1 0,0 0 1,1 2-1,0 1 0,0 0 1,0 1-1,1 2 0,-28 16 1,45-24-120,0-1-1,-1 1 1,1-1 0,0 1 0,-1 0 0,1-1-1,0 1 1,1 0 0,-1 1 0,0-1 0,0 0-1,1 0 1,-1 1 0,1-1 0,0 1 0,0-1 0,0 1-1,0 0 1,0-1 0,1 1 0,-1 0 0,1-1-1,-1 5 1,1 13-4895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57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163 101 9156,'-3'-1'140,"0"1"1,1-1-1,-1 0 0,0 1 0,1 0 1,-1-1-1,0 1 0,1 0 0,-1 0 1,0 1-1,1-1 0,-1 0 0,0 1 0,1 0 1,-5 1-1,4 0-95,0 1 1,0-1 0,0 1-1,1 0 1,-1 0-1,1 0 1,-1 0 0,1 0-1,0 0 1,0 0-1,-2 7 1,-17 48 375,12-30-181,-5 19-54,2 0 0,2 1 0,2 0 0,3 0 0,0 94 0,5-133-183,1 0 1,-1-1 0,2 1 0,-1-1 0,1 1 0,1-1 0,-1 1-1,2-1 1,-1 0 0,1 0 0,0-1 0,0 1 0,11 12-1,-6-10 1,0 0 0,1 0 0,1-1 0,0-1 0,0 0-1,0 0 1,1-1 0,14 7 0,2-2-20,1-1 1,1-2 0,-1-1-1,1-1 1,1-1 0,-1-2-1,41 1 1,-40-4-223,0-1 0,0-2-1,60-11 1,-73 8 61,-2 0 0,1-1 0,0-1 1,-1 0-1,0-2 0,-1 0 0,0 0 0,18-16 0,-20 15 143,-1 0-1,0 0 1,-1-2 0,0 1 0,-1-2 0,0 1 0,-1-1 0,-1-1-1,0 1 1,-1-1 0,0-1 0,-1 1 0,0-1 0,-2 0 0,0-1-1,0 1 1,-1-1 0,-1 0 0,0-29 0,-2 19 34,0 0 41,0 0 0,-2 0 0,-5-28 0,5 44 3,-1 0 0,0 1-1,-1-1 1,0 1 0,0 0 0,-1 0 0,0 1 0,-1-1 0,0 1 0,0 0 0,-11-10 0,-4-2 131,-2 0 0,0 1 0,-1 1 0,-1 1 0,0 2 0,-1 0 0,-1 2 0,-28-10 0,19 11 13,1 2-1,-1 1 0,0 2 1,-1 1-1,0 2 0,-44 2 0,51 1-397,6 0 320,1 1 1,-1 1-1,1 1 1,-37 8 0,56-10-247,-1 1 1,1 1 0,0-1-1,0 1 1,-1-1 0,1 1-1,0 0 1,1 1 0,-1-1 0,0 1-1,1 0 1,-1 0 0,1 0-1,0 0 1,0 0 0,0 1-1,1-1 1,-1 1 0,1 0-1,0 0 1,0 0 0,0 0-1,0 0 1,1 0 0,-1 0 0,1 1-1,0-1 1,1 0 0,-1 1-1,1 7 1,0 26-4448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58.0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99 10629,'-31'-4'1734,"31"8"-1734,1 0-1,0 0 1,0 0-1,0 0 1,0 0-1,0 0 1,1 0 0,0-1-1,-1 1 1,2-1-1,-1 1 1,3 3-1,38 41 7,-14-16-9,-18-19-49,-1 0-1,-1 1 0,0-1 0,-1 2 0,0 0 0,-2 0 1,1 0-1,-2 0 0,0 1 0,-1 0 0,0 0 0,-1 1 1,-1-1-1,0 28 0,-2-42-219,-1-6 181,-6-17 23,1 1 0,2-1 0,0 0 0,-1-26 0,4 38 59,1 0 0,0 0 0,0 0 0,1 0 0,0 0 1,1 0-1,0 0 0,1 0 0,-1 0 0,2 1 0,-1 0 1,1-1-1,6-8 0,2 2 5,2 1 1,0 0-1,0 1 0,2 0 0,-1 1 1,2 1-1,-1 0 0,22-9 1,2 0-177,0 3 1,72-22 0,-39 21-1331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58.8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426 525 10085,'0'-32'1920,"-1"29"-1875,1 0 0,-1 1 0,0-1 0,0 0-1,-1 0 1,1 1 0,0-1 0,-1 1 0,0-1-1,1 1 1,-1 0 0,0 0 0,0 0 0,0 0-1,-1 0 1,1 0 0,0 0 0,-1 1 0,1-1-1,-1 1 1,-2-1 0,-64-29 597,63 29-599,-13-3 140,-1 0 1,1 1-1,-1 1 1,0 1-1,0 1 1,-30 2 0,24-1-98,22 0-84,-1 0 1,1 0-1,-1 1 1,0-1-1,1 1 1,-1 0-1,1 1 1,0-1-1,-1 1 1,1 0-1,0 0 1,0 0-1,0 0 1,0 1-1,1 0 1,-1 0-1,0 0 1,1 0-1,-5 6 1,4-3-8,1-1 0,-1 1 1,1 0-1,1 1 0,-1-1 1,1 0-1,0 1 1,0-1-1,1 1 0,0-1 1,0 1-1,0 13 0,1 40-13,1-58 15,-1 0 1,1 0 0,-1 0 0,1 0-1,0-1 1,0 1 0,0 0 0,0 0-1,0-1 1,0 1 0,0-1-1,0 1 1,1-1 0,-1 0 0,0 1-1,1-1 1,0 0 0,-1 0 0,1 0-1,0 0 1,-1 0 0,1 0 0,0-1-1,0 1 1,0 0 0,-1-1 0,1 1-1,0-1 1,0 0 0,0 0 0,2 0-1,14 2-139,-1 0-1,26-2 0,-27-1-61,-3 1 97,5 1-258,0-1-1,1-1 1,-1-1 0,28-6 0,-40 6 245,0 0 0,0-1 0,0 0 0,0 0 0,0 0 0,-1-1 0,1 1 0,-1-1 0,0-1 0,0 1 0,-1-1 0,1 0 0,-1 0 1,0 0-1,0 0 0,4-9 0,-2 2 47,-1 0 1,0-1-1,-1 1 0,0-1 1,-1 0-1,0 0 0,1-25 1,-4-101 227,-2 69 63,2 45-81,1 6 271,-1 0-1,0 0 0,-2 0 1,0 0-1,-1 1 0,-1-1 1,-8-22-1,12 40-355,0 1 0,0 0 0,0-1 1,0 1-1,0 0 0,0-1 0,0 1 0,0 0 0,0-1 1,0 1-1,-1 0 0,1 0 0,0-1 0,0 1 1,0 0-1,0-1 0,-1 1 0,1 0 0,0 0 0,0 0 1,0-1-1,-1 1 0,1 0 0,0 0 0,-1 0 1,1-1-1,0 1 0,0 0 0,-1 0 0,1 0 0,0 0 1,-1 0-1,1 0 0,0 0 0,-1 0 0,1 0 1,-1 0-1,-4 12 292,1 25-481,2 108 294,6 175 81,-4-313-244,1-1-1,0 1 1,1-1 0,-1 0-1,1 1 1,1-1 0,-1 0-1,1 0 1,0 0 0,0-1-1,1 1 1,0-1 0,0 1-1,0-1 1,0-1-1,1 1 1,0 0 0,0-1-1,0 0 1,1-1 0,-1 1-1,1-1 1,0 0 0,0 0-1,0 0 1,0-1 0,11 2-1,12 3-304,1-1 0,-1-2-1,1-1 1,50-2 0,-67-1 154,-1-1 1,1-1-1,-1 1 0,1-2 1,-1 0-1,1 0 0,-1-1 1,-1-1-1,1 0 0,-1-1 1,1 0-1,-1 0 0,-1-1 1,0-1-1,0 0 0,0 0 1,-1-1-1,16-19 1,-15 14 203,0-1 1,0 0 0,-2 0 0,0-1 0,-1 0 0,0 0 0,-2-1 0,0 1 0,0-1 0,-2-1 0,0 1 0,-1 0 0,0-24 0,-3 58 1957,3 172-1025,-1-184-984,0 0-1,1 0 1,0 0-1,0 0 1,0 0-1,0-1 1,0 1-1,1-1 1,0 0-1,0 0 1,0 0-1,1 0 1,-1 0-1,1-1 1,0 1-1,0-1 1,0 0-1,8 4 1,-1 0-452,1-1 0,0-1-1,0 0 1,0 0 0,1-1 0,13 2-1,7-1-3016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59.2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163 14 8628,'0'-1'11,"1"0"1,-1 0-1,1 0 1,-1 0-1,1 0 1,0 1-1,0-1 0,0 0 1,-1 0-1,1 1 1,0-1-1,0 1 1,0-1-1,0 1 0,0-1 1,0 1-1,0-1 1,0 1-1,0 0 1,0 0-1,0-1 0,0 1 1,0 0-1,1 0 1,-1 0-1,0 0 1,0 0-1,2 1 0,36 2 34,-38-3-38,-1 1 0,1 0-1,0-1 1,0 1 0,0 0 0,0 0 0,-1-1-1,1 1 1,0 0 0,-1 0 0,1 0-1,-1 0 1,1 0 0,-1 0 0,1 0-1,-1 0 1,0 0 0,0 0 0,1 1 0,-1-1-1,0 0 1,0 0 0,0 0 0,0 0-1,0 0 1,-1 2 0,-3 28 181,3-28-174,0-1 0,0 1 0,-1-1 0,1 0-1,-1 1 1,0-1 0,0 0 0,0 0 0,0 0 0,0 0 0,0 0 0,0 0 0,-1-1-1,1 1 1,0-1 0,-1 0 0,0 1 0,1-1 0,-4 0 0,-54 14 128,58-15-135,-25 3 83,1-1 0,-27-2 0,30 0 109,22-1-190,1 1 0,-1-1 0,1 0 0,0 0 0,0 0 0,0 0 1,-1 1-1,1-1 0,0 0 0,0 0 0,0 0 0,0 0 0,0 0 0,0 0 0,1 1 0,-1-1 0,0 0 0,0 0 0,1 0 0,0-1 0,-1 1-10,1 0-1,0-1 1,0 1 0,0 0-1,-1 0 1,1 0 0,1 0 0,-1 0-1,0 0 1,0 0 0,0 0 0,0 0-1,1 0 1,-1 1 0,0-1 0,1 0-1,-1 1 1,3-1 0,21-5-368,0 1 0,0 1 1,0 2-1,35 0 0,33 1-3294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59.5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33 100 10421,'-1'0'47,"0"1"0,0 0-1,1 0 1,-1 0 0,0 0 0,1 0 0,-1 0 0,0 0 0,1 0 0,-1 0 0,1 0 0,0 0-1,-1 0 1,1 0 0,0 0 0,-1 0 0,1 1 0,0-1 0,0 0 0,0 0 0,0 0 0,0 0 0,1 0-1,-1 2 1,2 35 558,13 7-601,-12-39-7,-1 0 0,0 0 0,0 1 0,0-1 1,-1 1-1,1-1 0,-1 9 0,-1-11-12,1 0-28,-1-1 0,0 1 0,0 0 0,0-1 0,-1 1 0,1-1 0,-1 1 0,0-1 0,0 1 0,-2 4 0,2-7 2,-1 0 0,1 0 0,-1 0-1,0 0 1,0 0 0,0 0 0,1 0-1,-1 0 1,0 0 0,0-1 0,0 1-1,0-1 1,0 0 0,0 0 0,0 1-1,0-1 1,0 0 0,0-1 0,-3 1-1,4-1 21,0 0 0,0 0 0,1 0-1,-1 1 1,0-1 0,1 0 0,-1 0-1,1 0 1,-1 0 0,1 0 0,-1 0-1,1 0 1,0 0 0,-1 0 0,1-1-1,0 1 1,0 0 0,0 0 0,0 0-1,0 0 1,0 0 0,0-2 0,1-39-106,-1 31 94,0 4 36,0-1-1,1 0 1,0 1-1,0-1 1,1 0-1,0 1 1,0-1-1,1 1 1,0 0-1,0 0 1,1 0-1,0 0 1,0 1-1,5-7 1,0 4 19,0 0 0,0 0 1,1 1-1,0 0 0,0 0 1,1 2-1,23-12 0,-9 6 101,0 1-1,1 2 1,31-8-1,-44 14-73,1 1 0,0 0 0,-1 0 0,1 1 0,0 1 0,0 0 0,0 1 0,20 4 0,-30-3-44,1-1 1,-1 1-1,0 0 0,0 0 0,0 1 0,0-1 0,-1 1 1,1 0-1,-1 0 0,1 0 0,-1 1 0,0-1 1,0 1-1,0-1 0,-1 1 0,1 0 0,-1 0 1,0 0-1,0 1 0,-1-1 0,1 0 0,1 9 0,1 6 23,0 0 0,-2-1 0,0 1 0,-1 24 0,-1-37-169,-1-1 0,0 1-1,0 0 1,0 0 0,0-1 0,-1 1 0,0-1 0,0 1-1,-1-1 1,0 0 0,0 0 0,0 0 0,0 0 0,-1 0-1,1-1 1,-1 1 0,-1-1 0,1 0 0,0-1 0,-1 1-1,0-1 1,-6 4 0,-34 18-7051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00.4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586 756 10709,'0'-11'290,"0"6"-45,0 1 0,0 0 1,0-1-1,0 1 0,-1 0 0,0-1 0,1 1 1,-4-8-1,3 11-199,-1-1 1,1 0-1,-1 0 0,0 1 1,0-1-1,1 1 1,-1 0-1,0-1 1,0 1-1,0 0 1,0 0-1,-1 0 0,1 0 1,0 1-1,0-1 1,-1 0-1,1 1 1,0 0-1,-3-1 0,-49-5 596,0 2-1,-65 3 1,70 1-539,34 1-90,1 0 0,-1 1 0,1 1-1,0 0 1,0 1 0,0 1 0,0 0 0,-13 8 0,18-9-14,0 0 1,1 1 0,0 0 0,0 1 0,0 0 0,1 0 0,0 0 0,0 1 0,0 0 0,1 1 0,0-1 0,1 1 0,-6 9 0,8-9-5,1 1 0,-1 0 0,1 0 0,0 0 0,1 0 0,0 0 0,1 12 0,0-17-2,0-1 0,0 0-1,0 0 1,0 1 0,0-1 0,1 0-1,0 0 1,-1 0 0,1 0 0,1 1-1,-1-1 1,0 0 0,1-1 0,-1 1-1,1 0 1,0 0 0,0-1 0,0 1 0,0-1-1,0 1 1,1-1 0,-1 0 0,3 2-1,7 0-129,0 0-1,1-1 0,-1 0 1,1-1-1,-1 0 0,16 0 1,85-4-826,-70 0 534,-24 1 286,0-1-1,-1-1 1,1-1 0,-1 0 0,0-2 0,0 0 0,-1 0 0,0-2 0,0 0 0,-1-1 0,0-1-1,0-1 1,-1 0 0,-1-1 0,1 0 0,-2-1 0,0 0 0,-1-2 0,0 1 0,-1-1 0,11-21 0,-18 23 837,0-1 1,-2 1-1,3-28 1,-3 31 787,-2 44-775,0-19-609,3 37 42,-2-49-139,0-1 0,-1 1 0,1 0 0,1-1 0,-1 0 0,0 1 0,0-1 0,1 0 0,0 1 0,-1-1 0,1 0 0,0 0 0,0-1 0,0 1 0,0 0 0,0 0 0,5 1 0,8 4-20,0 0 0,0-2 1,1 0-1,0-1 0,0 0 0,0-1 0,19 0 0,-8-1-222,1-2 0,-1 0 0,46-8 0,-60 6 202,-1-1 1,1-1-1,-1 0 0,0 0 1,0-1-1,-1-1 0,1 0 1,-1-1-1,-1 0 0,1 0 1,-1-1-1,12-12 0,-9 6 19,-1 0 1,0-1-1,-1-1 0,-1 0 0,0-1 0,-1 0 1,10-27-1,-5 0 31,-2 1 0,-1-2 0,-3 0 0,-1 0 0,-3 0 0,-1-54 0,-3 85 21,0 1 0,-1-1 0,0 1 1,-1-1-1,-1 1 0,-5-17 0,6 24 26,-1 1-1,0-1 1,0 1-1,0 0 1,-1 0-1,1 0 0,-1 0 1,-1 0-1,1 1 1,0 0-1,-1 0 1,0 0-1,0 0 0,0 1 1,-8-4-1,-8-2 198,0 2 0,-1 0-1,1 2 1,-1 0 0,0 1-1,0 2 1,-1 0 0,1 1-1,0 1 1,-39 6 0,50-4-228,1 0 1,-1 1 0,1 0 0,-1 0 0,1 1 0,0 1-1,1 0 1,-1 0 0,1 1 0,0 0 0,0 1-1,1-1 1,0 2 0,0-1 0,0 1 0,1 0 0,-9 15-1,5-8-15,2 1 0,0 0 0,0 0-1,2 0 1,0 1 0,1 0-1,0 1 1,2-1 0,0 1 0,-2 19-1,5-22-8,-1 0-4,0 0 0,1 0 0,1 0 0,0 0-1,1 0 1,1 0 0,0 0 0,1-1 0,7 22 0,-2-22 3,1-1-1,1 1 1,-1-1-1,2-1 0,0 0 1,1-1-1,21 17 1,107 72-638,-98-72-42,48 33-3841,-22-13-6118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04.6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19 6675,'-2'-2'407,"0"0"0,0 0 0,-1 1-1,1-1 1,0 1 0,-1-1 0,1 1 0,-1 0 0,0 0 0,1 0-1,-1 0 1,0 1 0,1-1 0,-1 1 0,-4-1 0,435 14-252,24 1-297,-327-14-166,38 0-609,-57 0-4834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05.3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63 104 6835,'-1'-2'343,"-1"1"-1,1-1 1,0 0 0,1 0-1,-1 0 1,0 0-1,0 0 1,1 1 0,-1-1-1,1 0 1,0 0 0,-1 0-1,1-1 1,0 1-1,0 0 1,1-2 0,-1 2-250,0-1 1,0 1 0,0 0-1,0 0 1,0 0 0,0 0-1,-1 0 1,1 0 0,-1 0-1,1 0 1,-1 0 0,0 0-1,1 1 1,-1-1 0,0 0-1,-2-2 1,-6-2 156,8 6-213,0-1 1,1 1 0,-1 0 0,0-1-1,1 1 1,-1 0 0,1-1 0,-1 1-1,0-1 1,1 1 0,-1-1 0,1 1-1,-1-1 1,1 0 0,0 1 0,-1-1-1,1 0 1,0 1 0,-1-1 0,1 0-1,0 1 1,0-1 0,-1 0 0,1 0-1,0 1 1,0-1 0,0 0 0,0-1-1,-1 1 4,1 0 0,-1 1-1,0-1 1,1 0 0,-1 1-1,0-1 1,0 1 0,1-1-1,-1 1 1,0-1-1,0 1 1,0 0 0,0-1-1,0 1 1,0 0 0,0 0-1,0 0 1,1 0 0,-1-1-1,0 1 1,0 1-1,0-1 1,0 0 0,0 0-1,-1 0 1,2 3-42,0 0-1,0 0 1,0 0 0,0 0-1,0 0 1,1 0 0,0-1-1,-1 1 1,1 0 0,0 0-1,0-1 1,1 1 0,-1 0-1,0-1 1,1 1 0,0-1-1,-1 0 1,1 1 0,0-1-1,0 0 1,1 0 0,-1 0-1,0-1 1,0 1 0,1 0-1,-1-1 1,4 2 0,58 31-22,1-3 0,1-3 0,2-2 0,76 17 0,-102-31-331,0-2 0,0-2 1,0-2-1,52 1 0,-93-7 352,0 0 0,0 0 0,0 0 0,-1 0 1,1 0-1,0 0 0,0 0 0,0 0 0,-1 1 0,1-1 0,0 0 0,0 1 0,-1-1 0,1 0 1,0 1-1,-1-1 0,1 1 0,0-1 0,-1 1 0,1-1 0,-1 1 0,1 0 0,0-1 0,-1 1 0,0 0 1,1-1-1,-1 1 0,1 0 0,-1-1 0,0 1 0,0 0 0,1 0 0,-1 0 0,0-1 0,0 1 0,0 0 1,0 0-1,0 0 0,0-1 0,0 1 0,0 0 0,0 0 0,0 0 0,0-1 0,-1 1 0,1 0 1,0 0-1,-1 0 0,1-1 0,0 1 0,-1 0 0,1-1 0,-1 1 0,1 0 0,-1-1 0,1 1 0,-1-1 1,0 1-1,1-1 0,-1 1 0,0-1 0,0 1 0,-29 11 40,-58 16 1,20-8-23,-1 3-51,30-13-44,0 3-1,1 1 1,0 2-1,1 2 1,-63 40-1,74-34-2566,9-6-3154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06.0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318 75 9300,'-1'-1'93,"-1"0"0,1 0 0,0 0 0,-1 0 1,1 1-1,-1-1 0,1 0 0,-1 1 0,1-1 0,-1 1 0,1 0 0,-1-1 0,1 1 0,-1 0 0,1 0 0,-1 0 0,0 0 0,1 0 0,-1 0 0,1 1 0,-1-1 0,1 0 0,-1 1 1,1 0-1,-1-1 0,1 1 0,-1 0 0,1-1 0,0 1 0,0 0 0,-1 0 0,1 0 0,0 0 0,0 0 0,0 1 0,0-1 0,0 0 0,0 0 0,-1 2 0,-5 8-67,1 0 0,0 0 1,0 1-1,-4 13 0,-1 2 291,-179 324 190,188-348-505,-1 2-4,0 0 0,0 0 1,1 0-1,-1 0 0,1 0 0,0 1 0,1-1 1,-1 1-1,-1 9 0,3-14-142,0-10-19,1-3 164,0 1 0,1 0-1,0 0 1,1 0-1,0 0 1,1 0 0,5-10-1,43-80 9,-20 41-7,-10 14 23,-1 1 131,47-74 1,-61 108-137,1 1 0,0 0 0,0 1 1,1-1-1,0 2 0,0-1 0,1 1 0,0 1 1,1 0-1,0 0 0,0 1 0,12-5 1,-19 10-16,0-1 1,0 1 0,1 0 0,-1 0 0,0 1 0,0 0 0,1-1 0,-1 1 0,1 1 0,-1-1 0,0 1 0,0-1 0,1 1 0,-1 0 0,7 3 0,-4 0-3,0 0 0,0-1-1,-1 2 1,0-1 0,0 1 0,0 0 0,-1 0 0,7 9 0,3 4 8,-1 2-1,-2 0 0,0 0 1,16 38-1,43 140 54,-9-22-80,-59-169-309,8 15 365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06.4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46 8436,'0'-11'896,"0"7"-864,0 0 32,54-4-48,24 5-16,-1-5-464,1 0-2273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19:11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78 107 10949,'0'0'1929,"0"2"-1126,0 28-626,1 5 348,-2-1 1,-6 43-1,5-67-444,0 0 1,-1-1-1,1 1 1,-2 0-1,1-1 1,-2 0-1,1 0 1,-1 0-1,0-1 1,-1 1-1,0-1 0,-10 10 1,16-18-91,0 0 1,0 0-1,0 1 0,0-1 1,-1 0-1,1 0 1,0 0-1,0 0 0,0 0 1,-1 0-1,1 0 1,0 0-1,0 0 0,0 0 1,-1 0-1,1 0 1,0 0-1,0 0 0,0 0 1,-1 0-1,1 0 0,0 0 1,0 0-1,0 0 1,-1 0-1,1 0 0,0 0 1,0 0-1,0 0 1,-1 0-1,1 0 0,0 0 1,0-1-1,0 1 1,0 0-1,-1 0 0,1 0 1,0 0-1,0 0 1,0-1-1,0 1 0,0 0 1,0 0-1,-1 0 0,1-1 1,0 1-1,0 0 1,0 0-1,0 0 0,0-1 1,0 1-1,0 0 1,0 0-1,0 0 0,0-1 1,0 1-1,0 0 1,0 0-1,0 0 0,0-1 1,0 1-1,0 0 1,0 0-1,1 0 0,-1-1 1,-1-22-893,2 17 726,-1-181-297,0 183 483,0 0-1,1 0 0,-1 1 0,1-1 1,0 0-1,0 0 0,1 0 1,-1 1-1,1-1 0,0 0 1,0 1-1,0 0 0,0-1 1,0 1-1,1 0 0,-1 0 1,1 0-1,0 1 0,0-1 0,0 1 1,1-1-1,-1 1 0,0 0 1,1 0-1,0 1 0,-1-1 1,1 1-1,0-1 0,0 1 1,7-1-1,13-2 94,1 0 0,-1 2 0,48 1 0,-48 1-29,-22 0-69,1 0 0,0 0-1,0 0 1,0 0 0,0 0-1,0 0 1,0 1 0,0 0-1,-1-1 1,1 1-1,0 0 1,0 0 0,-1 1-1,1-1 1,-1 0 0,1 1-1,-1 0 1,1-1 0,-1 1-1,0 0 1,0 0 0,0 0-1,0 1 1,0-1 0,-1 0-1,1 1 1,-1-1 0,1 1-1,-1 0 1,0-1 0,0 1-1,0 0 1,0 0-1,-1-1 1,1 1 0,-1 0-1,0 0 1,0 0 0,0 0-1,0 0 1,0 3 0,0 136 333,-1-141-345,1-1 0,-1 1 0,1-1 1,-1 1-1,1-1 0,-1 1 1,1-1-1,-1 0 0,0 1 1,1-1-1,-1 0 0,1 1 1,-1-1-1,0 0 0,1 0 0,-1 0 1,0 0-1,1 1 0,-1-1 1,0 0-1,1 0 0,-1 0 1,0-1-1,0 1 0,1 0 0,-1 0 1,0 0-1,1 0 0,-1-1 1,1 1-1,-1 0 0,0-1 1,1 1-1,-1 0 0,1-1 0,-2 0 1,0-3-32,0-1 0,1 1 0,-1-1 0,1 1 1,0-1-1,0 0 0,0 0 0,1 1 0,0-1 0,0-9 1,6-51-95,-4 60 129,0 0 1,0 0-1,1 0 1,-1 0-1,1 1 1,0-1-1,1 1 1,-1 0-1,1 0 1,-1 0-1,1 0 1,0 0-1,1 1 1,-1 0-1,1 0 1,-1 0-1,11-4 1,3-1-11,0 0 0,1 1 0,31-6 0,-7 5 33,1 2 1,-1 2-1,58 1 0,-99 3-8,0 0-1,0 1 1,0-1-1,0 0 1,0 1-1,0-1 1,-1 1-1,1-1 1,0 1-1,0 0 1,0 0-1,-1 0 1,1 0-1,0 0 1,-1 0 0,1 1-1,-1-1 1,1 0-1,-1 1 1,0-1-1,0 1 1,1 0-1,-1-1 1,0 1-1,0 0 1,-1 0-1,1-1 1,0 1-1,-1 0 1,1 0-1,-1 0 1,1 3-1,1 8 78,-1 1 0,0-1 0,-1 0 0,-2 14 0,0 2 80,2-23-139,0-1 0,0 1 0,-1 0 1,0-1-1,0 1 0,-1 0 0,0-1 1,1 0-1,-2 1 0,1-1 0,-1 0 1,-5 8-1,-1-2 16,-1 0 0,0-1-1,-18 15 1,19-17-29,44-30 35,0 1 1,43-16-1,-12 4-32,426-196 30,-476 224-6,-13 4 521,-6 1-300,-11 2-251,0 0 0,0 0-1,0 1 1,0 1-1,1 1 1,-1 0 0,1 0-1,0 2 1,1-1-1,-1 2 1,1-1-1,1 2 1,0 0 0,-17 16-1,25-21-18,1 0 0,-1 0 0,1 0 0,0 0 1,0 1-1,0-1 0,1 1 0,-1-1 0,1 1 0,0 0 0,1-1 0,-1 7 0,1-8 3,-1 0 0,1 0 0,0 0 0,1 0 0,-1 0 0,0 0 0,1 0-1,-1 0 1,1 0 0,0 0 0,0-1 0,0 1 0,1 0 0,-1-1 0,1 1 0,-1-1 0,1 1 0,0-1 0,0 0 0,0 0 0,2 3 0,11 2-43,-1 1 0,1-2 0,0 0 0,27 7 0,-29-10 24,0 0 1,1 2-1,-2-1 0,1 2 0,0 0 0,-1 0 1,0 1-1,20 16 0,-32-23 21,0 0 1,1 1-1,-1-1 0,0 0 1,0 1-1,0-1 1,0 0-1,0 1 0,0-1 1,0 0-1,0 1 0,0-1 1,0 0-1,0 1 0,0-1 1,0 0-1,0 1 0,0-1 1,0 0-1,0 0 1,-1 1-1,1-1 0,0 0 1,0 1-1,0-1 0,0 0 1,-1 0-1,1 1 0,0-1 1,0 0-1,-1 0 1,1 0-1,0 1 0,0-1 1,-1 0-1,1 0 0,0 0 1,0 0-1,-1 1 0,1-1 1,0 0-1,-1 0 0,1 0 1,0 0-1,-1 0 1,1 0-1,0 0 0,-1 0 1,1 0-1,0 0 0,-1 0 1,1 0-1,-1 0 0,-25 5 45,25-5-45,-254 26-452,74-7-1923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07.0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464 153 9076,'1'-3'163,"-1"1"0,0 0-1,0 0 1,0-1 0,-1 1-1,1 0 1,-1 0 0,1-1-1,-1 1 1,1 0 0,-1 0-1,0 0 1,0 0 0,0 0-1,-3-3 1,1 2-48,0 1 0,-1-1 0,1 1-1,-1 0 1,1 1 0,-1-1 0,0 0 0,-4 0-1,-14-5 57,0 2-1,0 1 0,0 0 0,-1 2 0,0 1 0,1 0 1,-1 2-1,-39 5 0,52-4-168,0 0 0,0 1 0,0 0 0,0 1-1,1 0 1,0 0 0,0 1 0,0 0 0,0 1 0,1 0 0,-10 8 0,13-10-5,0 1 1,0 0-1,1 0 0,-1 1 1,1 0-1,1 0 1,-1 0-1,1 0 0,0 0 1,0 0-1,0 1 1,1 0-1,0-1 0,1 1 1,-1 0-1,1 0 0,0 9 1,1-14-11,1 0 0,-1 0 1,1 0-1,-1 0 0,1 0 1,0-1-1,-1 1 0,1 0 0,0 0 1,0-1-1,0 1 0,1-1 0,-1 1 1,0-1-1,1 1 0,-1-1 1,0 0-1,1 1 0,0-1 0,-1 0 1,1 0-1,0 0 0,-1-1 1,1 1-1,0 0 0,0 0 0,0-1 1,0 0-1,3 1 0,9 2-130,0-1-1,1 0 1,14-1 0,-17-1 12,218 1-2582,-222-1 2605,0-1 1,1 0 0,-1 0 0,0 0-1,0-1 1,0-1 0,0 1 0,0-1-1,-1-1 1,1 1 0,-1-1-1,14-10 1,-17 10 169,0 0-1,0 0 1,0 0-1,0-1 0,-1 0 1,1 1-1,-1-1 1,-1-1-1,1 1 1,-1 0-1,0 0 1,0-1-1,0 0 1,-1 1-1,1-1 1,-2 0-1,1 1 1,0-12-1,-1 215 2887,0-15-3087,-1-177 140,0-1 1,1 1-1,-2 0 0,1-1 0,-1 1 0,0-1 0,0 1 1,0-1-1,-1 0 0,0 0 0,0 0 0,0 0 0,-1-1 1,1 1-1,-1-1 0,0 0 0,0 0 0,-1 0 0,1-1 0,-6 4 1,2-2-40,0 0 0,-1 0 0,1-1 0,-1 0 1,0 0-1,0-1 0,0 0 0,-1-1 0,1 0 0,-1 0 1,-14 0-1,24-3 6,-1 1 0,0 0 1,1 0-1,-1-1 0,1 1 1,-1 0-1,1-1 0,-1 1 1,1-1-1,-1 1 0,1-1 1,-1 1-1,1-1 0,0 1 1,-1-1-1,1 1 0,0-1 1,0 1-1,-1-1 1,1 1-1,0-1 0,0 0 1,0 1-1,-1-1 0,1 0 1,0 1-1,0-1 0,0 1 1,0-1-1,0-1 0,1-27-373,-1 21 319,0 7 85,0-12-44,0-1 0,1 0 0,3-18 0,-2 27 54,-1 0 1,1-1 0,1 1-1,-1 0 1,1 0 0,-1 0 0,2 0-1,-1 1 1,0-1 0,8-7-1,15-12 93,1 1-1,0 1 1,59-34 0,101-43 97,-102 57-186,-20 8 233,-1-2-1,-2-3 1,78-63-1,-139 102-202,-1-1 0,1 1 0,-1 0 0,1-1 0,-1 1 1,1-1-1,-1 1 0,1-1 0,-1 1 0,1-1 0,-1 1 0,1-1 0,-1 1 0,0-1 0,0 1 0,1-1 0,-1 0 0,0 1 1,0-1-1,1 1 0,-1-1 0,0 0 0,0 1 0,0-2 0,-12-1 992,-21 7-599,20 2-422,-1 0 0,1 1 0,1 0 0,-1 1 0,1 0 0,0 1 0,-12 13 0,13-13-5,1 0 0,0 1 0,1 0 1,0 1-1,0 0 0,1 0 0,1 1 0,0 0 0,0 0 0,2 1 1,-1 0-1,2 0 0,-1 0 0,2 0 0,0 1 0,0 0 1,2-1-1,-1 1 0,2 0 0,1 22 0,-1-34-9,0-1 0,0 1 0,1-1 0,-1 0 0,0 1 0,1-1 0,-1 1 0,0-1 0,1 0 0,0 1 0,-1-1 0,1 0 0,0 0 0,0 0 0,-1 1 0,1-1 0,0 0 0,0 0 0,0 0 0,1 0 0,-1-1 0,0 1 0,0 0 0,0 0 0,3 0 0,7 4-13,0-2 1,0 1-1,0-2 0,1 1 0,21 0 1,79 1-365,-111-4 371,44 1-234,224-6-3391,-126-20-3356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07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38 7331,'0'-38'5448,"-1"43"-5120,-7 25-276,-7 23 80,3 1 0,2 0-1,-6 102 1,16-84-2527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07.9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39 5603,'0'-1'210,"0"-1"0,0 0 0,0 1 0,0-1 0,0 0 1,0 1-1,0-1 0,0 1 0,1-1 0,-1 0 0,1 1 0,-1-1 1,1 1-1,0-1 0,-1 1 0,1-1 0,0 1 0,0-1 1,0 1-1,2-2 0,-1 2-241,1 0 1,-1 0 0,1 1-1,-1-1 1,1 1 0,0 0-1,-1-1 1,1 1-1,-1 0 1,6 1 0,9-1 363,-16 1-320,0-1 0,0 1-1,0 0 1,0-1 0,0 1 0,0 0-1,0-1 1,0 1 0,0 0-1,0 0 1,0 0 0,0 0 0,-1 0-1,1 0 1,0 0 0,-1 0-1,1 0 1,-1 0 0,1 0 0,-1 0-1,0 1 1,1-1 0,-1 0-1,0 0 1,0 0 0,0 1 0,0-1-1,0 0 1,0 0 0,0 2-1,-1 55 216,1-38-76,-1-19-136,1 0-1,-1 0 1,1 1 0,-1-1-1,1 0 1,-1 0 0,0 0-1,0 0 1,1 0 0,-1 0 0,0 0-1,0-1 1,0 1 0,0 0-1,0 0 1,0-1 0,0 1-1,0-1 1,0 1 0,-1-1-1,1 1 1,0-1 0,0 0 0,0 1-1,-1-1 1,1 0 0,0 0-1,0 0 1,-1 0 0,-1 0-1,-51 0 333,42 0-80,11-3-301,0 1 0,1 0 1,-1-1-1,1 1 0,0-1 0,-1 1 1,1-1-1,1 1 0,-1-1 1,0 1-1,0 0 0,1-1 0,0 1 1,1-5-1,55 6-2272,-25 1-1684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08.3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19 10069,'0'292'3118,"0"-292"-3171,0-4-366,-1-39-280,0 20 495,1 1-1,5-45 1,-4 61 201,0-1 1,1 1-1,-1 0 1,1 0-1,1 1 1,-1-1-1,1 0 1,0 1-1,0 0 1,1-1-1,-1 1 1,1 0-1,1 1 1,-1-1-1,8-5 1,-1 2 1,0 0 1,1 1 0,0 0 0,1 1 0,17-6 0,-23 10 35,1 0-1,-1 0 1,0 0 0,1 1 0,-1 0-1,1 1 1,-1 0 0,1 0 0,-1 0-1,1 1 1,12 3 0,-19-4-26,1 1 1,0 0 0,-1 0 0,1 1-1,-1-1 1,0 0 0,1 0-1,-1 1 1,0-1 0,0 1 0,0-1-1,0 1 1,0-1 0,0 1-1,0 0 1,0-1 0,0 1 0,-1 0-1,1 0 1,-1-1 0,0 1-1,1 0 1,-1 0 0,0 2 0,1 55 154,-2-41-83,2 7-36,-1-16-50,1 0 0,-1-1 0,0 1 0,0 0 0,-1 0 0,-1-1 1,1 1-1,-2 0 0,1-1 0,-1 0 0,0 1 0,-6 9 0,5-12-298,3-5 42,0 1-1,-1 0 1,1 0 0,0 0 0,0 0 0,0 0 0,0 0 0,0 0 0,1 0 0,-1 0-1,0 0 1,1 1 0,-1 2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08.8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124 0 10597,'-2'6'374,"-1"1"-1,1-1 1,-1-1 0,-1 1 0,1 0 0,-1-1-1,0 0 1,0 0 0,-8 7 0,1 0-367,1 1 0,0 0-1,1 0 1,-9 17 0,13-17-1,0-1 0,1 1-1,1 0 1,0 0-1,1 1 1,1-1 0,0 1-1,0 14 1,1-27-11,1 0-1,-1 1 1,0-1 0,1 0-1,-1 0 1,0 0 0,1 0-1,-1 1 1,1-1 0,0 0-1,-1 0 1,1 0 0,0 0-1,0 0 1,0-1 0,0 1-1,-1 0 1,1 0 0,0 0-1,0-1 1,0 1 0,1 0-1,-1-1 1,0 1 0,0-1-1,0 0 1,0 1 0,1-1-1,-1 0 1,0 0-1,3 1 1,48 1-501,-38-3 271,-2 2 58,0 0 0,0-1 0,0-1 1,0 0-1,0-1 0,0 0 1,0-1-1,0 0 0,0-1 1,-1 0-1,0-1 0,13-7 0,4-8 17,-2-2 0,0 0 0,25-30 0,-39 42 1790,-12 20 999,-1 8-3081,0 8 483,2 31-16,-1-54-11,1 0-1,-1-1 1,1 1-1,0 0 1,0-1-1,0 1 1,0-1-1,0 1 1,1-1-1,-1 1 1,1-1-1,0 0 1,-1 0-1,1 0 1,0 0 0,0 0-1,4 2 1,5 2-12,0 0 0,1-2 0,-1 1-1,1-1 1,0-1 0,0 0 0,1-1 0,22 2 0,-9-2-108,0-2 0,1-1 0,29-5 0,-48 5 57,0 0 0,-1-1-1,1 0 1,-1-1 0,0 0-1,1 0 1,-1 0 0,-1-1-1,1 0 1,8-7 0,-11 8 45,-1 0 1,0 0-1,0 0 1,0-1 0,0 1-1,0-1 1,-1 0 0,0 0-1,0 0 1,0 0-1,0 0 1,-1 0 0,1 0-1,-1-1 1,0 1-1,0-1 1,-1 1 0,1-7-1,-1-56 241,-1 65-194,1 0 0,0 0 0,-1 0 0,1 0 0,-1 0 0,0 1-1,1-1 1,-1 0 0,0 0 0,0 1 0,0-1 0,-1 1 0,1-1 0,0 1 0,0-1 0,-1 1 0,1 0 0,-1 0-1,1-1 1,-1 1 0,0 0 0,1 1 0,-1-1 0,0 0 0,0 0 0,0 1 0,1-1 0,-1 1 0,0-1-1,-3 1 1,-9-3 138,-1 1 0,0 1-1,-15 0 1,14 1-84,-5-2-151,10 1 112,0 0-1,0 1 0,0 0 1,-12 2-1,21-1-103,1-1 0,-1 0-1,0 0 1,1 1 0,-1-1 0,1 1-1,-1-1 1,1 1 0,-1 0 0,1 0-1,-1-1 1,1 1 0,0 0 0,-1 0-1,1 0 1,0 1 0,0-1 0,0 0-1,0 0 1,0 1 0,0-1 0,0 0-1,0 1 1,1-1 0,-1 1 0,0-1 0,1 1-1,0-1 1,-1 1 0,1 0 0,0-1-1,-1 1 1,1 1 0,0 17-2807,0-1-2088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09.7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39 10661,'0'67'4176,"0"136"-4081,-1-237-106,0 15 6,1-1 0,1 1 0,0-1 0,8-30 0,-8 45 8,1-1 0,0 1 0,0-1 0,0 1 0,1 0 0,0 0-1,0 0 1,0 1 0,1-1 0,-1 1 0,1 0 0,0 0-1,1 0 1,-1 0 0,1 1 0,-1-1 0,1 1 0,0 0-1,0 1 1,8-4 0,-2 3 25,1 1 1,-1 0-1,1 1 0,-1 0 1,1 1-1,-1 0 0,1 1 0,-1 0 1,18 5-1,-25-4-26,0-1-1,0 1 1,0 0 0,0 1-1,0-1 1,-1 1-1,1 0 1,-1-1 0,0 2-1,0-1 1,0 0 0,0 1-1,0-1 1,-1 1 0,1 0-1,-1 0 1,0 0 0,0 0-1,-1 0 1,1 0-1,-1 0 1,0 1 0,1 4-1,1 12-15,-1 1-1,-1-1 1,-2 37-1,0-20-166,-37-42 13,37 2 163,-1 0 0,0 0 0,1 0 0,-1 0 0,1 0 0,-1 0 0,1-1 0,0 1 0,0 0 0,0-1 0,1 1 0,-1-1 0,0 1 0,1 0 0,-1-1 0,1 0 1,0-2-1,1-55-43,0 35 41,-1 20 5,1 0 1,0 0 0,0 1-1,0-1 1,1 0-1,0 0 1,0 1 0,0-1-1,0 1 1,1 0 0,-1 0-1,1 0 1,0 0-1,1 0 1,-1 0 0,1 1-1,-1 0 1,1 0-1,0 0 1,0 0 0,1 0-1,-1 1 1,0 0 0,1 0-1,8-3 1,10-3-5,0 0 1,1 2-1,0 1 0,25-3 1,-37 6 9,0 1 1,-1 0-1,1 1 1,0 0-1,0 0 1,16 4-1,-24-3-2,0 0 0,0 1-1,0-1 1,0 1 0,0 0 0,-1 0-1,1 0 1,-1 1 0,1-1 0,-1 1 0,0 0-1,0 0 1,0 0 0,0 0 0,-1 1-1,1-1 1,-1 1 0,0 0 0,4 7-1,0 8 3,0 1 0,-2-1 0,0 1 0,-1 0 0,0 0 0,-2 0 0,-2 37-1,0-29 1,1-27-4,0 0 0,0 0 0,0-1-1,1 1 1,-1 0 0,0 0 0,0 0 0,0 0 0,1-1-1,-1 1 1,0 0 0,1 0 0,-1-1 0,0 1-1,1 0 1,-1 0 0,1-1 0,-1 1 0,1-1 0,0 1-1,-1 0 1,1-1 0,0 1 0,-1-1 0,1 1 0,0-1-1,-1 0 1,1 1 0,0-1 0,0 0 0,0 1 0,0-1-1,2 0 2,-1 0-1,1 0 0,-1 0 0,1 0 1,-1 0-1,0 0 0,1-1 0,-1 1 0,0-1 1,1 0-1,-1 0 0,4-1 0,13-10 2,0 0 0,0-1 0,-1-1 0,-1 0 1,21-23-1,74-94 17,-111 131-14,3-5 52,0 1 0,-1-1 0,1 0 0,-1 0 1,0 0-1,0-1 0,0 1 0,-1-1 0,1 0 0,-2 0 1,1 1-1,-1-1 0,1 0 0,-1-11 1009,-3 17-255,-3 0-778,0 1 1,0-1 0,0 1 0,0 0 0,1 1 0,-1-1 0,0 1-1,1 0 1,0 0 0,-1 1 0,1-1 0,0 1 0,0 0-1,0 0 1,0 0 0,1 0 0,-1 1 0,-4 6 0,4-5-32,0 1 1,1-1-1,-1 1 0,1 0 1,0 0-1,0 1 1,1-1-1,0 1 1,0-1-1,1 1 1,-1 0-1,1-1 1,0 8-1,1 2 5,0-8-6,0 0 0,0 0 0,1 0 1,0 0-1,2 11 0,-2-16-2,1 0 1,-1 0-1,0 0 0,1-1 1,0 1-1,0 0 1,0 0-1,0-1 0,0 0 1,0 1-1,1-1 0,-1 0 1,1 0-1,-1 0 0,1 0 1,6 2-1,5 3-2,1-1-1,1-1 1,-1 0 0,1-2 0,0 1-1,0-2 1,32 1 0,122-10-822,23-24-3126,40-28-5688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11.4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39 3650,'-2'-2'487,"1"1"0,-1 0 0,0 0 1,0 0-1,1 0 0,-1 0 0,0 0 1,0 0-1,0 1 0,0-1 1,-4 0-1,-43 1 1751,31 0-682,32 0-1345,1066 0-184,-1063 0-170,1 1-416,1-1-1,-1-1 1,0 0 0,0-1 0,0-1-1,22-7 1,-23 0-2797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11.7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14 10501,'-1'0'75,"1"0"-1,-1 0 1,0 0 0,1 0-1,-1-1 1,1 1 0,-1 0 0,0 0-1,1 0 1,-1-1 0,1 1-1,-1 0 1,1-1 0,-1 1 0,1-1-1,-1 1 1,1 0 0,0-1-1,-1 1 1,1-1 0,-1 1 0,1-1-1,0 1 1,0-1 0,-1 1 0,1-1-1,0 0 1,-1 0 0,20-1 431,39 9-255,-25 2-197,-1 2 0,0 1 1,51 26-1,-40-18-31,311 158-44,-350-176-17,0 1 0,1 0 1,-1 0-1,0 0 1,0 1-1,-1-1 1,1 1-1,-1 0 1,0 0-1,5 7 1,-7-9 26,0 0 1,0 1-1,0-1 1,0 0 0,-1 0-1,1 0 1,-1 1-1,1-1 1,-1 0 0,0 1-1,1-1 1,-1 0-1,0 1 1,-1-1 0,1 0-1,0 0 1,-1 1-1,1-1 1,-1 0 0,0 0-1,0 1 1,0-1 0,0 0-1,0 0 1,0 0-1,-3 3 1,-5 3 10,0-1 0,0 0 0,0-1 0,-1 0 0,0 0 0,0-1 0,-22 7 0,5 0 0,-276 119-2190,220-88-1863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12.4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488 42 7828,'0'-42'4583,"-3"42"-3719,-40 0-151,-68 9 0,94-6-652,0 0 1,0 2-1,0 0 0,0 1 0,1 1 0,-27 14 1,30-14-36,0 2 0,0-1 0,0 1 0,1 1 0,1 0 0,0 1 1,0 0-1,1 1 0,0 0 0,1 0 0,1 1 0,0 0 0,1 1 1,0 0-1,1 0 0,0 0 0,1 1 0,1-1 0,-3 20 0,4 97-9,4-126-21,-1 0 0,1 0 0,0 0 0,1 0 0,-1 0 0,1-1 0,0 1 0,0 0 0,0-1 1,1 1-1,-1-1 0,1 0 0,0 0 0,1 0 0,-1 0 0,1-1 0,-1 1 0,1-1 0,0 0 1,0 0-1,1 0 0,-1-1 0,1 0 0,5 3 0,10 4-147,0-1 1,1-2-1,0 0 0,30 5 0,-4-5-605,0-2 0,85-3 0,-58-2-454,-62 1 992,0-1 0,0 0 0,0 0 0,17-5 0,-27 6 201,0 0-1,0-1 1,0 0 0,0 1 0,0-1-1,0 0 1,0 0 0,0 0 0,0 0 0,0-1-1,-1 1 1,1 0 0,0-1 0,-1 1 0,1-1-1,-1 0 1,0 1 0,1-1 0,-1 0 0,0 0-1,0 0 1,0 0 0,0 0 0,-1 0-1,1 0 1,0 0 0,-1 0 0,1 0 0,-1-4-1,0 126 3278,0 34-3396,0-5-5018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12.8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85 137 1185,'0'0'8174,"4"0"-8241,0-1 69,0 1 0,0-1 0,-1 0 0,1 0 0,0 0 0,-1 0 0,1 0 0,-1-1 0,1 0 0,-1 0 0,0 0 0,1 0 0,-1 0 0,0-1 0,0 1 0,-1-1 0,1 0 0,-1 0 0,4-5 0,-2 3 103,-1 0 1,0-1-1,0 1 0,0-1 0,-1 0 0,0 1 0,0-1 1,0 0-1,-1-1 0,0 1 0,1-12 0,-3 17-13,-1-1 1,1 1-1,-1 0 0,1 0 0,-1 0 1,1 0-1,-1 0 0,1 0 0,-1 0 0,0 0 1,0 1-1,1-1 0,-1 1 0,0-1 1,0 1-1,0 0 0,0 0 0,1 0 0,-1 0 1,0 0-1,0 0 0,0 0 0,-2 1 1,-54 5 204,54-4-276,-1 0 0,1 0 0,-1 1 0,1-1 0,0 1 0,0 0 0,0 1 0,0-1 0,1 0 0,-1 1 1,1 0-1,0 0 0,0 0 0,0 0 0,1 1 0,-1-1 0,1 0 0,0 1 0,-2 8 0,0 2-18,0 0 0,1 0 1,1 1-1,1-1 0,0 20 0,1-34-4,0 1 0,0-1 0,1 1 0,-1 0 0,0-1 0,1 1 0,-1-1 0,1 1 0,0-1 1,-1 1-1,1-1 0,0 0 0,0 1 0,0-1 0,0 0 0,0 0 0,0 0 0,0 1 0,0-1 0,3 1 0,0 1-11,0-1 1,0 0-1,1 0 0,-1 0 0,1-1 0,-1 1 1,7 0-1,12 1-200,1 0 0,31-2 0,-34-1-108,152 1-3869,-101-1-2880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19:22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8 101 5410,'0'-2'141,"1"0"-1,-1 0 0,0 0 0,1 0 0,0 0 0,-1 0 0,1 0 1,0 0-1,0 0 0,0 0 0,1 0 0,-1 1 0,0-1 0,1 0 1,-1 1-1,1-1 0,-1 1 0,1 0 0,-1 0 0,1-1 0,0 1 1,0 0-1,0 0 0,4-1 0,-3 1 109,-1-1 1,1 1-1,0-1 1,0 0-1,-1 0 0,1 0 1,-1 0-1,1 0 1,-1-1-1,0 1 0,0-1 1,0 1-1,3-7 1,-5 8-111,0 0 1,1-1 0,-1 1-1,1 0 1,-1-1-1,1 1 1,-1 0 0,1 0-1,0-1 1,0 1-1,-1 0 1,1 0 0,0 0-1,0 0 1,0 0 0,0 0-1,2-1 1,-3 2-140,0 0 0,1 0 0,-1 0 0,0 0 0,0-1 0,0 1 0,1 0 0,-1 0 0,0 0 0,0 0 0,1 0 0,-1 0 0,0 0 0,0 0 0,0 0 0,1 0 0,-1 0 0,0 0 0,0 0 0,1 0 0,-1 0 0,0 0 0,0 0 0,0 0 0,1 0 0,-1 1 0,0-1 0,0 0 0,0 0 0,1 0 0,-1 0 0,0 0 0,0 0 0,0 1 0,0-1 0,0 0 0,1 0 0,-1 0 0,0 1 0,0-1 0,0 0 0,0 0 0,0 0 0,0 1 0,0-1 0,0 0 0,0 0 0,0 0 0,1 1 0,-1-1 0,0 0 0,0 0 0,0 1 0,-1-1 0,1 0 0,0 0 0,0 1 0,0 2 2,0 257 508,-2-246-502,0 0 0,0 0 0,-2 0 0,1-1 0,-2 1 0,0-1 0,0 0 0,-1-1 0,-1 1 0,0-1 0,-1 0 0,0-1 0,-12 13 0,15-20-8,4-3 0,0 0 0,0-1 0,0 1 0,1 0-1,-1 0 1,0 0 0,0 0 0,1 0 0,-1 0 0,0 0 0,1 0 0,-1 0 0,1 1-1,-1-1 1,1 0 0,0 0 0,0 0 0,-1 0 0,1 1 0,0-1 0,0 0 0,0 2-1,0-1-39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13.2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1 9700,'-1'0'18,"-1"1"-1,1-1 0,0 0 1,-1 1-1,1 0 0,0-1 0,0 1 1,0 0-1,-1-1 0,1 1 1,0 0-1,0 0 0,0 0 0,0 0 1,0 0-1,1 0 0,-1 0 0,0 1 1,0-1-1,1 0 0,-1 0 1,1 1-1,-1-1 0,1 0 0,-1 1 1,1-1-1,0 0 0,0 1 1,0-1-1,0 0 0,0 1 0,0 1 1,0 64 156,2-40 2,-2 114-144,-15-195-982,13-59 857,3 65 317,0 46-214,-1 1 0,1-1 1,0 1-1,-1 0 0,1-1 0,0 1 1,0-1-1,0 1 0,0 0 1,0 0-1,0 0 0,1 0 0,-1 0 1,0 0-1,0 0 0,1 0 0,-1 0 1,1 0-1,-1 1 0,1-1 1,-1 1-1,1-1 0,-1 1 0,1-1 1,-1 1-1,1 0 0,0 0 0,-1 0 1,3 0-1,56-3-19,-53 3 30,5 0-34,-9 0 41,1 0 0,0 0 0,0 0 0,0 0 0,0 1 0,0 0 0,6 1 0,-8-1 3,-1 0 0,0 0 1,0 0-1,0 0 0,0 0 1,0 0-1,0 1 0,0-1 0,0 0 1,0 0-1,0 1 0,-1-1 1,1 1-1,0-1 0,-1 1 0,1-1 1,-1 1-1,0-1 0,0 1 1,1-1-1,-1 3 0,4 48 103,-2 60-1,-2-81-1787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13.6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465 36 6467,'0'-34'6045,"-4"34"-5274,-15 0-253,-9-1-284,0 1-1,-1 1 0,1 2 0,0 0 0,0 2 1,-50 15-1,55-10-207,-1 0 1,1 1 0,-32 22-1,49-30-25,1 1 0,0-1-1,1 1 1,-1 0 0,1 1-1,-1-1 1,1 1-1,0 0 1,1 0 0,0 0-1,-1 0 1,2 1 0,-1-1-1,0 1 1,1 0 0,0 0-1,1 0 1,-1 0 0,1 0-1,0 8 1,0-3 7,4 13-165,-2-23 122,1 0 1,-1 0 0,0 0-1,1 0 1,-1 0-1,0-1 1,1 1-1,-1 0 1,1-1 0,-1 1-1,1-1 1,-1 1-1,1-1 1,0 0-1,-1 1 1,1-1 0,-1 0-1,3 0 1,34 2-648,0 0 1,59-6 0,-84 2 298,0 0 0,0 0 1,0-1-1,-1-1 0,0 0 0,0-1 1,0 0-1,0-1 0,-1 0 1,1-1-1,-2 0 0,11-9 1,26-28-3684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14.1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 31 7812,'0'0'14,"-40"-28"2888,25 25 747,14 29-3433,-7 94 275,11 182 0,-3-294-519,0-1 0,1 1 0,0-1 0,0 0 0,1 1 0,0-1 0,0 0 0,1 0 0,0 0 0,0 0 0,1 0 0,-1-1-1,1 0 1,1 1 0,-1-1 0,1-1 0,0 1 0,1-1 0,-1 0 0,1 0 0,0 0 0,0-1 0,1 0 0,-1 0 0,1-1 0,0 0 0,0 0 0,0 0 0,0-1 0,0 0 0,0-1 0,1 1-1,-1-1 1,16-1 0,-2 1-348,-1-2-1,1 0 1,33-8-1,-45 7 220,-1-1 1,1 0-1,-1 0 0,0-1 0,0 0 0,0-1 1,0 0-1,-1 0 0,0-1 0,11-9 1,-9 6 68,0-1 0,-1 0 0,0 0 0,0 0 0,-1-1 0,-1 0 0,0 0 0,5-14 0,-7 16 414,-1-1 1,-1 0-1,1-1 1,-2 1-1,0 0 1,0-16 1971,-1 46-2034,0 179-112,1-197-158,-1-1 0,1 1 0,0 0 0,-1 0 1,1 0-1,0 0 0,0 0 0,0-1 0,0 1 0,1 0 0,-1-1 0,0 1 0,1-1 0,-1 1 0,1-1 0,-1 0 0,1 0 0,0 1 0,0-1 0,-1-1 0,1 1 0,0 0 0,0 0 0,0-1 0,0 1 0,0-1 0,0 1 0,0-1 1,0 0-1,0 0 0,3 0 0,14 2-177,1 0 1,26-3-1,-27 0 33,-5 1 62,-6 1 50,0 0 0,-1-1 0,1 0 0,0 0-1,-1-1 1,1 0 0,-1 0 0,1-1 0,-1 0 0,1 0-1,-1-1 1,0 0 0,0 0 0,0-1 0,-1 0 0,10-7 0,5-9-32,-2-1 1,-1-1 0,20-31 0,21-25-65,-55 75 125,0-1 0,0 1 0,0 0 1,0 1-1,0-1 0,1 1 0,-1-1 1,1 1-1,-1 1 0,1-1 0,0 1 1,0-1-1,0 2 0,0-1 0,0 0 0,0 1 1,10 0-1,-7 1-5,0-1 0,0 1 1,0 1-1,-1-1 0,1 1 0,0 1 0,-1-1 1,1 1-1,-1 1 0,10 5 0,-3 0-19,-1 0 0,0 1 0,0 0 0,-1 1 0,0 1 0,-1 0 0,0 0 0,-1 1 0,10 16-1,-18-12 544,-2-27-126,0 8-380,-1-31-109,1-1-1,1 1 0,2 0 0,2 0 0,0 0 1,21-63-1,5 22-2087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15.6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222 591 8948,'-5'-2'151,"1"0"-1,-1 0 1,0 1-1,1-1 0,-1 1 1,0 1-1,0-1 1,0 1-1,0-1 1,1 1-1,-1 1 1,0-1-1,0 1 1,0 0-1,0 0 1,1 0-1,-1 0 1,0 1-1,1 0 0,-1 0 1,1 0-1,0 1 1,0 0-1,0-1 1,0 1-1,0 1 1,1-1-1,-1 0 1,1 1-1,0 0 1,-4 6-1,-3 3-97,2 0 1,-1 0-1,1 1 1,1 1-1,1-1 1,0 1-1,1 0 0,-5 25 1,7-22-34,0 0 1,1 1-1,2-1 1,1 24 0,-1-37-22,0 1 0,1-1 0,0 0 0,0 1 1,0-1-1,1 0 0,0 1 0,0-1 1,0 0-1,0 0 0,1-1 0,0 1 1,0 0-1,0-1 0,1 0 0,-1 0 0,1 0 1,4 4-1,5-2-75,-1 1 0,0-1 1,1-1-1,0 0 0,1-1 1,-1-1-1,1 0 0,-1 0 0,26 0 1,10-2-654,68-6 1,-98 3 568,0-1 0,0-1 0,0-1 0,-1 0 1,1-1-1,-1-2 0,-1 0 0,1 0 0,20-15 1,-28 17 132,0-1 0,-1 0 0,0 0 0,0-1 0,-1 0 1,0-1-1,0 0 0,-1 0 0,-1 0 0,1-1 0,-1 0 0,-1-1 1,0 1-1,0-1 0,-1 0 0,5-20 0,-7 5 49,0-1-1,-2-29 0,-1 24 30,2 27-4,-2 1 1,1-1-1,0 0 0,-1 1 0,0-1 1,0 1-1,0-1 0,-1 1 0,0-1 1,0 1-1,0 0 0,0 0 1,0 0-1,-1 0 0,0 0 0,-6-6 1,4 5 84,0 1 0,-1 0 1,0 0-1,0 0 0,0 1 1,0 0-1,-1 0 0,1 1 1,-1 0-1,-9-2 0,-8 0 179,0 1 0,0 1 0,0 2 0,0 0 0,-43 7 0,55-5-280,0 0 0,0 1 0,0 0 0,0 1 1,1 0-1,-1 1 0,1 1 0,0 0 1,-17 12-1,22-13-18,0 0 1,0 0 0,0 1-1,1 0 1,0 0 0,0 0-1,0 1 1,1-1 0,0 1-1,0 0 1,1 0 0,0 1-1,0-1 1,1 1-1,-1-1 1,0 12 0,1-7-9,1 1 0,0 0 0,1 0 0,1 16 0,0-25-7,-1 1-1,1-1 0,0 0 0,1 0 1,-1 0-1,1 0 0,-1 0 0,1 0 1,1 0-1,-1 0 0,0-1 0,1 1 1,0-1-1,0 0 0,0 0 0,6 6 0,10 2-92,0 0 0,1-1 0,0-1 0,36 11 0,-36-14 30,-1 0 0,1 2 0,-1 1 0,0 0 0,-1 1 0,0 1 0,17 14 0,2 12 44,-33-31 14,1 0 0,0-1 0,0 0 0,0 0 0,0 0 0,1-1 0,0 1 0,0-1 0,0-1 0,1 1 0,-1-1 0,1 0 0,0-1 0,0 1 0,0-2 0,0 1 0,0-1 0,14 2 0,7-2-156,1 1-231,-1-2 1,1-1 0,30-4-1,-51 3 300,1 1 0,-1-1-1,1-1 1,-1 0 0,0 0 0,0-1-1,0 0 1,0 0 0,-1-1-1,0 0 1,0 0 0,0-1-1,0 1 1,8-11 0,-9 9 92,0 0 1,-1 0 0,0-1-1,0 1 1,-1-1-1,7-17 1,-5-10 3879,-6 74-3734,0-37-143,0-1-1,0 1 1,0-1-1,1 1 1,-1 0-1,1-1 0,-1 1 1,1-1-1,0 1 1,-1-1-1,1 0 1,0 1-1,0-1 1,0 0-1,0 0 1,0 1-1,0-1 0,1 0 1,-1 0-1,0 0 1,3 1-1,1 1 0,0 0-1,1-1 0,0 0 1,-1 0-1,1 0 1,6 1-1,10 1-168,0-2 0,32 0 0,-43-2 93,18 1-252,-1-2 0,41-6 1,-60 5 268,0 0 1,0-1-1,-1 0 1,1 0-1,-1 0 1,0-1-1,0-1 1,0 1-1,-1-1 1,1-1-1,11-10 1,-15 12 63,0 1 0,1 0 0,-1-1 0,1 2 0,0-1 1,0 0-1,0 1 0,1 0 0,-1 0 0,0 1 0,1-1 0,-1 1 0,7 0 0,9-1 34,0 2 0,26 2-1,-2-1-60,55 1 40,122-5-671,-203 1 616,-1-1 0,0 0-1,0-1 1,-1-1 0,1-1-1,-1 0 1,0-1 0,-1-1-1,1-1 1,26-19 0,-39 26 88,-3 1-23,-1 1 0,1-1 0,0 0 0,0 1 0,0-1 0,0 0 0,-1 1 0,1-1 0,0 0 0,-1 0 0,1 1 0,-1-1 0,1 0 0,0 0 0,-1 0 0,0 0 0,1 0 0,-1 0 0,0 0 0,1 0 0,-1 0 0,0 0 0,0-2 789,-8 3-273,-92 1-170,98-1-374,1 1 0,-1-1 0,1 1 0,-1 0 1,1 0-1,0 0 0,-1-1 0,1 1 0,0 0 0,0 1 0,-1-1 0,1 0 0,0 0 0,0 0 1,0 1-1,1-1 0,-1 1 0,0-1 0,0 0 0,1 1 0,-1-1 0,1 1 0,-1 0 1,1-1-1,0 1 0,-1-1 0,1 1 0,0 0 0,0-1 0,1 3 0,-2 5-15,1 0-1,0 0 1,1 0-1,3 16 0,-3-23 14,-1 0 0,1-1 0,0 1 0,0 0 0,1-1 0,-1 1-1,0-1 1,0 1 0,1-1 0,-1 0 0,1 1 0,-1-1 0,1 0-1,0 0 1,-1 0 0,1 0 0,0-1 0,0 1 0,0 0 0,0-1 0,-1 1-1,1-1 1,3 1 0,54 5-17,-48-6 12,18 2 2,54-4 0,-74 1-4,0 0 1,0-1 0,-1 0 0,1-1-1,-1 1 1,0-1 0,0-1-1,0 0 1,0 0 0,12-9 0,7-11 2,-1-1 1,-1-1-1,-1-1 1,-1-1-1,-1-1 1,-2-1-1,-1-1 1,-1 0-1,24-62 1,-16 21 8,-2 0 1,-4-2 0,17-116 0,-32 148 182,0-60 1,-5 101-130,1 0 0,-1 0 0,0 0 0,0 0 0,0 0 0,0 0 0,-1 0 0,1 0 0,0 0 0,0 0 0,-1 0 0,1 0 0,0 1 0,-1-1 0,1 0 0,-1 0 0,1 0 0,-1 0 0,1 0 0,-1 1 0,0-1 0,1 0 0,-1 1 0,0-1 0,0 0 0,1 1 0,-1-1-1,0 1 1,0-1 0,0 1 0,0 0 0,0-1 0,0 1 0,0 0 0,1-1 0,-1 1 0,0 0 0,0 0 0,0 0 0,0 0 0,0 0 0,0 0 0,-1 0 0,-4 1 32,1 0-1,0 1 1,0-1-1,1 1 1,-1 0-1,-8 5 1,4-1-69,0 0 1,1 1-1,-1 1 1,2 0 0,-1 0-1,1 0 1,1 1-1,-1-1 1,1 2-1,1-1 1,-7 15-1,-1 5 8,2 0-1,-16 58 0,19-40-25,2 1-1,2 0 1,3 82-1,1-74-98,0-27-541,2-1-1,0 0 0,2 0 0,11 44 1,9 2-3161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16.4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280 111 10565,'-21'-3'521,"-1"2"-1,1 0 1,-1 1 0,-33 4 0,49-2-476,0-1 1,0 0 0,0 1-1,1 0 1,-1 1-1,1-1 1,-1 1 0,1 0-1,0 1 1,0-1-1,0 1 1,1 0 0,-1 0-1,1 0 1,0 1-1,0-1 1,1 1 0,-1 0-1,1 0 1,-5 11-1,3-3-21,1 0-1,1 0 0,0 0 0,1 0 0,0 1 0,1-1 0,1 1 0,0-1 1,0 1-1,2-1 0,2 14 0,-3-23-23,1 0 0,-1-1 0,1 1 0,0 0 1,0-1-1,1 0 0,-1 1 0,1-1 0,-1 0 0,1 0 0,0 0 0,0-1 0,1 1 1,-1-1-1,0 0 0,1 1 0,-1-2 0,1 1 0,0 0 0,0-1 0,0 1 1,0-1-1,0 0 0,7 0 0,13 3-35,0-1 0,-1-1 1,26-2-1,-36 0-13,14 0-108,1 0 0,-1-2 0,1-1 0,-1-1 1,47-13-1,-67 15 126,0-1 1,-1 0-1,1 0 0,0-1 1,-1 1-1,0-2 1,0 1-1,0 0 0,0-1 1,-1 0-1,0-1 1,0 1-1,0-1 0,0 0 1,-1 0-1,0 0 1,-1-1-1,1 1 0,-1-1 1,0 0-1,-1 0 1,0 0-1,0 0 0,0-1 1,-1 1-1,0-12 1,0 13 31,1-14 154,-1 0 0,-1 0 0,-5-37-1,4 52-108,0 0-1,0 0 1,-1 0-1,1-1 0,-1 2 1,-1-1-1,1 0 0,-1 0 1,1 1-1,-2-1 0,1 1 1,0 0-1,-1 0 0,1 0 1,-1 0-1,0 1 0,-1-1 1,1 1-1,-6-3 0,-3 0 167,-1 0 0,0 0-1,-1 1 1,1 1-1,-1 0 1,0 1 0,-20-1-1,-110 2 1050,118 3-1183,14-1-63,1 1 1,-1 0-1,0 1 0,1 1 1,-1 0-1,1 0 0,-19 9 1,27-10-25,-1 0 0,0 1 1,1 0-1,-1 0 1,1 0-1,0 1 0,0-1 1,0 1-1,1 0 0,-1 0 1,1 0-1,0 0 1,0 1-1,0 0 0,1-1 1,-1 1-1,1 0 0,0 0 1,1 0-1,-3 10 0,3-8-152,0 1-1,0-1 0,0 0 0,1 0 0,0 0 1,1 1-1,0-1 0,0 0 0,2 9 0,-1-12-5,0 0-1,0 0 0,0 0 1,0 0-1,1-1 0,0 1 0,-1-1 1,1 0-1,1 1 0,-1-1 1,0-1-1,1 1 0,-1 0 1,1-1-1,0 0 0,6 3 0,9 3-1207,0 0-1,31 7 0,49 6-7109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16.7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194 15 2961,'0'-15'11798,"-24"15"-11174,-14 0-352,-9 23-128,9 3 465,14 5-289,1 3-64,23 0-176,0 0-80,0 1 0,16-13-288,61-6-1425,16-16-688,15 0-2369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17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403 8 11445,'-54'-8'1617,"0"8"-1377,23 0 1009,-8 0-929,-8 11-32,-7 24-48,8 3 512,-1 0-79,24 0-321,15 0-240,8-4-96,0-4 0,47-15-16,38-7-480,0-8-641,8 0-255,-8 0-1394,-23 0-5602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40.1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0 6259,'-4'0'372,"-11"1"1511,15-1-1858,-1 0 0,1 0-1,0 0 1,0 0-1,-1 1 1,1-1-1,0 0 1,0 0-1,0 0 1,-1 0-1,1 1 1,0-1-1,0 0 1,0 0-1,-1 1 1,1-1-1,0 0 1,0 0-1,0 1 1,0-1-1,0 0 1,0 0-1,0 1 1,0-1-1,-1 0 1,1 0-1,0 1 1,0-1-1,0 0 1,0 1-1,0-1 1,1 0-1,-1 0 1,0 1-1,0-1 1,0 0-1,0 0 1,0 1-1,0-1 1,0 0-1,0 0 1,1 1-1,-1-1 1,0 0-1,0 1 1,16 7 300,17-2-142,1-1 0,0-1 0,-1-2 0,50-4 0,-16 2-76,825-15-1003,-812 14-2895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40.4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10261,'0'0'256,"54"31"-32,39 14 576,0 8-608,7 4-96,1 0 16,-8 8 1,-8-4-81,-31 0-16,-23-1 16,-31-3 80,0 8-112,-62-4-128,-54-4-1761,-31 7-7364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24.8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167 0 2993,'2'71'5237,"-5"88"-3676,2-153-1531,0 1 0,-1-1-1,1 0 1,-2 1 0,1-1-1,-1 0 1,1 0 0,-2 0-1,-6 10 1,-46 48 149,44-51-141,1-1 0,-1 2 1,2 0-1,-11 17 0,18-22-36,0-1 1,1 1-1,0 0 0,0 0 0,1 0 1,0 0-1,1 0 0,0 1 0,0-1 1,2 11-1,0 20 29,-2-39 63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19:23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1445 353 7555,'0'-81'4851,"0"-39"-3104,0 116-1711,0-1 0,-1 1 0,1 0 0,-1 0 1,0 0-1,0 1 0,0-1 0,0 0 0,-1 0 0,1 0 0,-1 1 0,0-1 0,0 1 0,-1-1 0,1 1 0,-1 0 0,0 0 0,1 0 1,-1 0-1,0 1 0,-1-1 0,1 1 0,0 0 0,-1 0 0,1 0 0,-1 0 0,0 0 0,-7-1 0,-9-3 55,-1 2-1,1 0 1,-1 2 0,-32-1-1,11 1-71,-323-7 386,251 10-399,83 0-4,1 2 0,0 1 0,0 1-1,0 2 1,1 1 0,0 1 0,0 2 0,-52 27 0,51-22 17,2 1 0,0 2 0,0 1 1,2 1-1,1 1 0,1 1 1,-41 50-1,39-35-15,2 1 1,2 1 0,-31 78-1,47-96-8,1 1 0,1 0 0,1 0 0,1 0 0,1 1 0,1-1-1,1 0 1,5 25 0,-5-43 4,0 0 0,0 0 0,1 0-1,0 0 1,0-1 0,0 1 0,1 0 0,0-1-1,-1 1 1,1-1 0,1 0 0,-1 0 0,1 0-1,0-1 1,-1 1 0,9 4 0,6 5 0,1-2 0,31 15 0,-45-23 0,43 20 5,0-2-1,1-3 0,1-1 1,1-3-1,0-2 0,1-2 1,94 5-1,114-18 61,-214-1-69,0-3 1,0-2-1,68-22 1,-20 0 17,-1-5 0,120-64 0,-203 95-6,0-2 0,-1 1-1,0-1 1,0-1-1,-1 1 1,0-2-1,0 1 1,-1-1-1,0 0 1,-1 0-1,0-1 1,0 0-1,-1 0 1,0 0-1,-1-1 1,0 0-1,3-14 1,-1-12 224,-1 1 1,-2-1-1,-2-72 0,-2 55 136,0 40-298,-1 0 0,0 0 0,-2 0 0,1 0 0,-2 0-1,1 1 1,-13-24 0,-13-37 278,26 60-309,-1 2 0,0-1 1,0 0-1,-1 1 0,-1 0 0,0 0 0,-14-16 0,17 22-25,-2 1 1,1 0-1,0 0 0,-1 0 1,0 0-1,0 1 0,0 0 0,-1 0 1,1 1-1,-1 0 0,0 0 1,0 1-1,0-1 0,0 1 0,-15-1 1,-19 0-423,1 1 1,-1 2-1,-55 8 1,-24 18-2861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27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1 290 1024,'0'-30'889,"0"-40"10849,0 44-12450,1 22 764,0-1 0,1 0 0,-1 1 0,1-1 0,0 1 0,0-1 0,1 1 0,0 0 0,-1 0 0,1 0 0,0 0 0,1 1 0,6-6 0,19-29 586,-28 35-455,0 0 0,0-1-1,-1 1 1,1-1-1,-1 1 1,0-1 0,0 1-1,0-1 1,-1-5 0,-1-11 677,2 20-668,1-1-213,0 1 14,-1 0 0,1 0 0,0 0 0,-1 0-1,1 0 1,0 0 0,0 0 0,-1 0 0,1 0-1,0 0 1,-1 0 0,1 0 0,0 1 0,-1-1-1,1 0 1,0 0 0,-1 1 0,1-1 0,-1 0 0,1 1-1,0 0 1,2 3 15,-1 0 0,0 0-1,0 1 1,0-1 0,0 1-1,-1-1 1,1 1 0,-1 0 0,-1-1-1,1 1 1,0 8 0,-3 63 74,0-35-73,2 312 26,0-351-37,0 1 0,0-1 0,0 1 0,-1 0 0,1-1 0,-1 1 0,0-1 0,1 1 1,-1-1-1,-2 4 0,3-6-8,0 0-1,0 0 1,-1 0 0,1 0 0,0 1 0,0-1 0,0 0 0,0 0 0,0 0-1,0 0 1,0 0 0,0 0 0,0 0 0,0 0 0,-1 0 0,1 0 0,0 0-1,0 1 1,0-1 0,0 0 0,0 0 0,0 0 0,0 0 0,-1 0 0,1 0-1,0 0 1,0 0 0,0 0 0,0 0 0,0 0 0,0 0 0,0 0 0,-1 0-1,1 0 1,0 0 0,0 0 0,0 0 0,0-1 0,0 1 0,0 0 0,0 0-1,-1 0 1,1 0 0,0 0 0,0 0 0,0 0 0,0 0 0,0 0 0,0 0-1,0 0 1,0-1 0,0 1 0,0 0 0,0 0 0,-1 0 0,1 0 0,0 0-1,-2-20-1634,2-2-1709,0 3-4308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28.1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70 145 7555,'-3'0'166,"0"0"-1,-1-1 0,1 1 0,0-1 1,0 0-1,0 0 0,0 0 1,1 0-1,-1 0 0,0-1 0,0 1 1,1-1-1,-1 0 0,1 0 0,-1 0 1,1 0-1,0 0 0,0 0 0,0-1 1,0 1-1,0-1 0,0 1 0,1-1 1,-1 0-1,1 0 0,0 1 0,0-1 1,0 0-1,0 0 0,0 0 0,1 0 1,-1 0-1,1-1 0,0-5 0,1 8-163,-1-1-1,1 1 0,-1 0 1,1-1-1,0 1 0,0 0 1,0-1-1,0 1 1,0 0-1,0 0 0,0 0 1,0 0-1,0 0 0,1 0 1,-1 0-1,0 0 0,1 1 1,-1-1-1,0 0 0,1 1 1,-1-1-1,1 1 0,-1 0 1,1-1-1,-1 1 0,1 0 1,1 0-1,6-2 1,43-11-8,0 2-1,1 3 1,1 2 0,-1 3-1,1 1 1,64 8-1,-114-6 9,-1 1 0,1-1 0,0 1 0,0 0 0,0 0 0,0 1 0,-1-1 0,1 1 0,-1-1 1,1 1-1,-1 1 0,0-1 0,1 0 0,-1 1 0,0-1 0,-1 1 0,1 0 0,0 0 0,-1 0 0,0 0 0,1 1 0,-1-1 0,-1 0 0,1 1 0,0 0 0,-1-1 0,0 1 0,0 0 0,2 7 0,-1 7 27,0 1 0,-1-1 0,-1 0 0,-1 1 0,-3 21 0,2-34-22,1-1-1,-1 0 1,0 0 0,-1 0 0,1 0-1,-1-1 1,0 1 0,0-1-1,0 1 1,-1-1 0,1 0 0,-1-1-1,0 1 1,-1 0 0,1-1 0,0 0-1,-8 4 1,-15 9 105,-53 22 0,59-29-22,18-8-76,-19 10 87,-1-1 0,0-1 0,0 0-1,-1-2 1,0-1 0,-25 2 0,46-8 649,549-14-633,-354 9-875,-148 5-1464,-21 0-1233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29.1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 7828,'0'-1'173,"0"0"0,1 0 0,-1 0 0,0 0 0,0 0 0,1 0 0,-1 0 0,0 0 0,1 0 0,-1 0 0,1 0 0,-1 0 0,1 1 0,-1-1 0,1 0 0,0 0 0,0 1 0,-1-1 0,1 0 0,0 1 0,0-1 0,0 0 0,-1 1 0,1 0 0,0-1 0,0 1 0,0-1 0,0 1 0,0 0 0,0 0 0,0-1 0,2 1 0,43-1-1084,-27 2 1342,39-2-437,-26-1 6,0 2 0,0 1 0,46 7 0,-74-7 2,-1 0 0,1 0-1,0 0 1,-1 1 0,1-1-1,-1 1 1,0 0 0,0 0-1,0 0 1,0 0 0,0 1 0,0-1-1,0 1 1,-1 0 0,1-1-1,-1 1 1,0 0 0,0 1-1,0-1 1,2 4 0,-1 1 4,-1 0-1,0 0 1,0 0 0,-1 0 0,0 0 0,0 0 0,-1 12 0,0-16-4,-1-1 0,0 0 0,1 0 0,-1 0 0,-1 0 1,1 0-1,0 0 0,-1 0 0,1-1 0,-1 1 0,0 0 0,0-1 0,0 1 0,0-1 0,0 0 0,0 1 1,-1-1-1,1 0 0,-1-1 0,0 1 0,1 0 0,-1-1 0,-4 2 0,-11 5 4,0 0-1,-33 8 1,30-10-1,-148 32 38,133-31-14,18-6 11,17-1-75,6 0-79,35 0 105,178 6-2,-183-3-1,-1 2 0,1 1 0,-1 2 0,43 15 0,-72-22 13,0 1 1,-1-1 0,1 1 0,0 0 0,-1 0-1,0 1 1,0-1 0,1 1 0,-2 0-1,1 0 1,0 1 0,0-1 0,-1 1 0,0-1-1,0 1 1,0 0 0,0 0 0,-1 1-1,1-1 1,-1 0 0,0 1 0,-1 0 0,1-1-1,-1 1 1,0 0 0,0 0 0,0 0-1,0 0 1,-1 0 0,0-1 0,0 1 0,-1 6-1,1-9 11,-1 1 0,1 0-1,-1 0 1,1-1 0,-1 1-1,0-1 1,0 1 0,0 0 0,0-1-1,-1 0 1,1 1 0,-1-1-1,1 0 1,-1 0 0,0 1-1,0-2 1,0 1 0,0 0-1,0 0 1,0 0 0,0-1 0,-1 1-1,1-1 1,0 0 0,-1 0-1,1 0 1,-1 0 0,-3 1-1,-11 3 48,-1-1 0,1-1 0,-27 2-1,10-1 81,-29 4 163,0-2 0,-1-3 0,-99-9 0,161 6-376,0 0-1,0 0 0,0 0 0,1 0 1,-1-1-1,0 1 0,0 0 1,0-1-1,0 1 0,1-1 1,-1 0-1,0 0 0,0 0 0,1 1 1,-1-2-1,1 1 0,-1 0 1,1 0-1,-1 0 0,1-1 1,0 1-1,0-1 0,-1 1 0,1-1 1,0 1-1,0-1 0,1 0 1,-1 1-1,0-1 0,0 0 1,1 0-1,-1 1 0,1-1 0,0 0 1,-1 0-1,1-3 0,0-14-4545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29.7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124 46 6707,'3'-6'384,"-1"1"0,1 0 0,0 0-1,0 0 1,0 0 0,1 1 0,5-7 0,-10 20 3536,3 21-3686,-2-7-197,1 21 4,-3 0 1,-2 0-1,-1 0 0,-3-1 1,-1 0-1,-2 0 1,-22 52-1,33-92-56,-1 0 0,-1-1 0,1 1-1,0-1 1,-1 0 0,1 1 0,-1-1 0,0 0 0,0 0 0,0 0 0,0 0-1,0 0 1,0-1 0,-4 4 0,1-4-34,0 1 0,-1-1-1,1 1 1,0-2 0,-1 1 0,1 0 0,0-1-1,-7-1 1,11 1-60,1 0 100,0-1 1,0 0 0,1 1-1,-1-1 1,1 0 0,-1 1-1,0-1 1,1 1 0,-1-1-1,1 1 1,-1-1 0,1 1-1,0-1 1,-1 1-1,1-1 1,-1 1 0,1 0-1,0-1 1,-1 1 0,1 0-1,0-1 1,0 1 0,-1 0-1,1 0 1,0 0-1,-1 0 1,1 0 0,1 0-1,29-3 7,-21 2-17,433-7-130,-305 9-956,-131-1 740,-4 0 59,-1 0 0,1 0 1,0 0-1,-1 0 0,1 0 0,-1-1 0,1 1 0,-1-1 0,1 1 0,3-3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30.1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0 9716,'-8'0'1377,"8"15"-721,0 27 545,0 4-769,0-1 112,0 8-159,0-3-321,0 3-16,0 4-48,0-4-144,0-3-1633,0-9-2641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30.8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 16 10533,'3'-2'81,"-1"1"-1,1-1 1,0 0 0,0 1-1,0-1 1,0 1 0,0 0-1,0 0 1,0 0 0,1 1-1,-1-1 1,0 1 0,4-1-1,49 1 14,-33 1-7,231-1 460,-737 21-88,435-18-433,16 0 252,31 1-274,0-1 1,1 0 0,-1 1 0,1-1-1,0 0 1,0 0 0,0 1 0,1 3-1,1 54 125,0-42-79,-1 0-1,0 1 0,-2-1 0,0 0 1,-1 0-1,-1 0 0,-10 32 0,-10-1-43,22-46 2,1-4 98,6 0-42,72-13-36,34-4-42,210 14-45,-302 3 54,-1 2-1,0 0 1,0 1 0,0 1 0,0 1-1,-1 0 1,0 2 0,18 8 0,-29-12 7,-1 0 1,0 1-1,0-1 1,0 1 0,0 1-1,-1-1 1,1 1 0,-1 0-1,0 0 1,-1 1 0,1 0-1,-1-1 1,0 1 0,0 1-1,-1-1 1,0 0 0,0 1-1,-1 0 1,1 0-1,-1 0 1,-1 0 0,0 0-1,0 0 1,1 10 0,-3-15 8,1 1 0,0-1 1,0 1-1,-1-1 1,0 0-1,1 1 0,-1-1 1,0 0-1,0 0 1,0 0-1,0 0 0,-1 0 1,1 0-1,-1 0 1,1 0-1,-1 0 0,1-1 1,-1 1-1,0 0 1,0-1-1,0 0 0,0 1 1,0-1-1,0 0 1,-3 1-1,-6 2 9,0 0 0,0 0 0,-22 4 1,22-6-6,-222 29-141,76-19-1034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32.2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10309,'16'50'1558,"-3"21"-1201,-3-1 1,-3 1 0,-6 143-1,-2-115-275,1-87-81,0 0 0,-1 0 0,-1-1 0,0 1 0,-1 0 0,0-1 0,0 0 0,-1 0 0,-1 0 0,-11 19 0,10-22 26,5-59-65,1 49 37,0 0 0,0 0 0,0 0 0,1 1 0,-1-1-1,1 0 1,-1 0 0,1 1 0,0-1 0,0 0-1,0 1 1,0-1 0,0 1 0,0-1 0,0 1 0,0 0-1,0-1 1,1 1 0,-1 0 0,0 0 0,1 0-1,-1 0 1,1 0 0,0 0 0,-1 0 0,1 0-1,0 1 1,2-2 0,8-1-1,-1 1 1,1 0-1,19-1 0,-3 0-2,265-21 127,-82 10-1481,-201 14 239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32.6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81 9652,'0'-12'289,"0"5"303,24-1-288,38-3-272,7-1 336,-7 5 16,0-1-80,-8 0-288,-7 5-16,-1-1-32,-15 4-1552,-8 0-1682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32.9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8 141 4386,'-7'-19'4370,"7"8"-4338,0-1 1185,0 1-465,0 0-64,15-1-31,32-3 175,7 0-464,23 3-224,8 1-112,8 7-32,23 0-32,-7 1-1184,-9 3-1730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33.6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50 9380,'1'-1'89,"1"0"-1,-1 1 1,0-1-1,1 1 1,-1-1-1,1 1 1,-1 0-1,1-1 1,-1 1-1,1 0 1,-1 0-1,1 0 1,-1 0-1,1 0 1,-1 0-1,3 1 1,1-1 82,5 0 12,13 0 374,-1 0-1,37 7 1,-51-6-503,0 2 0,0-1 0,0 1 0,-1 0-1,0 0 1,1 1 0,-1 0 0,0 0 0,-1 1 0,13 10 0,1 7 20,-1 1 0,-1 1 1,-1 0-1,-2 2 0,0 0 0,13 31 0,42 70-25,-67-123-49,0 0 0,0 0-1,0-1 1,1 1 0,-1-1-1,1 1 1,7 4 0,-11-8-1,1 1 1,-1-1 0,1 1-1,-1-1 1,1 0 0,0 1-1,-1-1 1,1 0-1,0 1 1,-1-1 0,1 0-1,0 0 1,-1 0-1,1 0 1,0 1 0,-1-1-1,1 0 1,0 0 0,0 0-1,-1-1 1,1 1-1,0 0 1,-1 0 0,1 0-1,0 0 1,-1-1 0,1 1-1,0 0 1,0-1-1,1 0 2,2 1 1,0-1-1,0 0 1,1 0-1,-1 0 1,0 0-1,0-1 1,0 1 0,0-1-1,0 0 1,-1-1-1,1 1 1,-1 0-1,1-1 1,-1 0 0,0 0-1,0 0 1,0 0-1,0-1 1,0 1-1,-1-1 1,3-5 0,6-10 10,0-1 0,13-41 0,-19 47-11,9-18 7,1 1 0,1 0 0,2 1 0,1 0 0,24-27 0,-34 48-6,-1 1-1,1 0 1,1 1-1,0-1 1,0 2-1,0 0 1,0 0-1,1 1 1,15-6-1,-19 9-617,0 0 0,1 0 0,-1 0 0,0 1 0,12 0-1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19:24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565 39 9476,'1'-12'226,"-4"-8"4504,2 19-4637,0 0 0,-1 1 0,1-1 0,0 0 0,-1 1 0,1-1 0,0 1 0,-1-1 0,1 1 0,-1 0 0,1 0 0,0-1 0,-1 1 0,1 0 0,-1 0 0,-2 1 0,-26-1 39,1 1 1,-1 1 0,1 2 0,-56 14-1,72-14-130,0 1-1,0 0 1,1 1 0,-1 1-1,1 0 1,1 0-1,-1 1 1,1 0-1,1 1 1,-1 1 0,1-1-1,1 2 1,-9 12-1,14-17-8,1 0 0,0 0 0,0 1 0,1 0-1,0-1 1,0 1 0,1 0 0,0 0 0,0 0-1,0 11 1,1-13-13,0-1-1,0 1 0,0-1 0,0 1 0,1 0 0,0-1 1,0 0-1,0 1 0,0-1 0,1 0 0,0 1 1,0-1-1,0 0 0,0 0 0,1 0 0,-1-1 1,7 7-1,14 4-69,0-1 0,0-1 1,1-1-1,1-1 0,0-1 0,36 8 1,41 15-182,-93-28 244,3 0-22,-1 0-1,1 1 0,-1 1 1,0 0-1,11 8 0,-20-13 44,0 1 0,0 0 0,0 0 0,0 0 0,-1 0 0,1 0 0,-1 0 0,1 0 0,-1 0-1,1 1 1,-1-1 0,0 0 0,0 1 0,0-1 0,-1 1 0,1 0 0,-1-1 0,1 1 0,-1-1 0,0 1 0,0 0-1,0-1 1,0 1 0,0 0 0,-1-1 0,1 1 0,-1 0 0,0-1 0,-1 4 0,0-3 6,0 0 1,0-1-1,0 1 1,0-1-1,-1 0 1,1 1-1,-1-1 1,1 0-1,-1-1 1,0 1-1,0 0 1,0-1-1,0 0 1,0 1-1,0-1 1,0 0-1,0-1 1,-1 1-1,1 0 1,-4-1-1,-7 3 3,-35 7 1,-1-2 0,0-2 0,-1-2 0,-66-4 0,72 0-5,36 0-47,-4 0 58,-1 0 0,1-1 0,0 0 0,-26-6 1,36 6-86,1 0 1,-1 0 0,1 0 0,-1 0 0,1 0 0,0 0 0,-1-1 0,1 1 0,0-1 0,0 0 0,0 0 0,0 0-1,0 0 1,0 0 0,1 0 0,-1 0 0,1 0 0,-1-1 0,1 1 0,0 0 0,0-1 0,0 1 0,0-1 0,0 0 0,1 1-1,-1-1 1,1 0 0,0 1 0,0-6 0,0-30-2749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34.4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443 36 7828,'0'-2'321,"0"0"0,0 0 0,1 0 1,-1 0-1,-1 0 0,1 0 0,0 0 1,0 0-1,-1 0 0,1 0 0,-1 1 1,0-1-1,-1-3 0,0 4-153,0 0 0,0 0 0,0 1 0,0-1 0,1 1 0,-1-1 0,0 1-1,0 0 1,0 0 0,0 0 0,0 0 0,-4 0 0,-1 0-616,2 0 469,-33 0 257,-54 7 0,78-5-231,0 1 0,0 0 0,0 2 0,0-1 0,1 2 0,0 0-1,-16 9 1,19-9-35,0 0 0,1 1 1,-1 0-1,1 0 0,0 1 0,1 0 0,0 1 0,1 0 0,-1 0 0,2 1 0,-1 0 1,1 0-1,1 0 0,0 1 0,0-1 0,1 1 0,1 0 0,0 1 0,0-1 1,1 1-1,0-1 0,1 1 0,1 17 0,-1 4-15,0-15 7,1 1 1,1-1 0,3 19-1,-3-31-3,1 0 1,-1-1-1,1 1 0,0-1 0,1 1 0,-1-1 1,1 0-1,0 0 0,0 0 0,1 0 0,0-1 1,-1 1-1,8 6 0,-2-4-2,0-1 0,0 0 0,1 0 1,0-1-1,0 0 0,0 0 0,1-1 0,-1-1 0,1 0 0,0 0 0,13 1 1,13 0-82,75-3 1,-62-1 14,-15-1-16,0-1-1,-1-2 1,40-9 0,-54 8 10,-1 0 0,0-1 1,0-1-1,-1-1 0,0-1 0,0 0 1,18-14-1,-33 21 76,0-1 0,-1 1 0,1-1-1,0 0 1,-1 0 0,0 0 0,1-1 0,-1 1 0,0 0 0,-1-1 0,1 0 0,-1 1 0,1-1-1,-1 0 1,0 0 0,-1 1 0,1-1 0,-1 0 0,1 0 0,-1 0 0,0 0 0,-1 0 0,0-5-1,1 7 12,0 1-5,0 1 0,-1-1 1,1 0-1,0 1 1,-1-1-1,1 0 0,0 1 1,-1-1-1,1 1 1,-1-1-1,1 1 0,-1-1 1,1 1-1,-1-1 1,1 1-1,-1-1 0,1 1 1,-1 0-1,0-1 1,1 1-1,-1 0 1,0 0-1,1-1 0,-1 1 1,0 0-1,1 0 1,-1 0-1,0 0 0,0 0 1,-1 0-1,-27 0-5,22 0 7,-140 1 3,146-2-15,0 1 0,-1 0 0,1 0 0,0 0 0,0 0 0,0 0 0,0 0 0,0 1 0,-1-1 0,1 0 0,0 1 0,0-1 0,0 0 0,0 1 0,0 0 0,0-1 0,0 1 1,0-1-1,0 1 0,0 0 0,1 0 0,-1 0 0,0-1 0,0 1 0,1 0 0,-1 0 0,0 0 0,1 0 0,-1 0 0,1 0 0,-1 0 0,1 0 0,0 0 0,-1 1 0,1-1 0,0 0 0,0 0 0,0 0 1,0 0-1,0 0 0,0 2 0,0-2-1,0-1 1,0 0-1,0 0 1,0 1 0,0-1-1,0 0 1,0 1-1,0-1 1,0 0 0,1 0-1,-1 1 1,0-1-1,0 0 1,0 0 0,0 1-1,1-1 1,-1 0-1,0 0 1,0 1 0,0-1-1,1 0 1,-1 0-1,0 0 1,0 0 0,1 1-1,-1-1 1,0 0-1,0 0 1,1 0 0,-1 0-1,0 0 1,1 0-1,-1 0 1,0 0 0,1 0-1,-1 0 1,1 0-1,31 5-115,0-2 0,1-1 0,56-5 0,-15 1-223,-53 2 260,-9 1 40,0-1 1,0 0-1,0 0 1,0-1-1,0-1 0,0 0 1,0 0-1,0-2 1,-1 1-1,0-1 1,19-10-1,-21 9 77,0-1 1,-1 0-1,1-1 0,-1 0 1,-1 0-1,12-15 0,-18 22-15,-1-1-1,0 0 0,0 1 0,1-1 0,-1 1 0,0-1 0,1 1 1,-1-1-1,0 0 0,1 1 0,-1 0 0,1-1 0,-1 1 0,1-1 1,-1 1-1,1 0 0,-1-1 0,1 1 0,-1 0 0,1-1 0,-1 1 0,1 0 1,0 0-1,-1 0 0,1-1 0,0 1 0,-1 0 0,1 0 0,-1 0 1,1 0-1,0 0 0,-1 0 0,2 1 0,6 23 472,-8-22-528,12 67 519,4 119-1,-14 79-1179,-3-143-1845,1-67-4727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35.9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845 28 5282,'0'-8'606,"-2"-6"2699,-18 10-2131,-27 3-883,-6 1 262,-54 5 0,87-2-450,1 0 0,-1 1 0,1 2 0,0-1 0,0 2 1,-25 13-1,-2 7-8,1 3 0,2 2 1,1 1-1,1 3 0,2 1 0,-50 61 1,77-85-92,1 1 0,0 0-1,1 0 1,1 1 0,0 0 0,1 1 0,1 0 0,0 0 0,1 0 0,1 1 0,1 0 0,0 0 0,1 0-1,-1 29 1,3-16 0,3 47-6,-1-71 2,0-1 1,0 1-1,1-1 0,-1 0 1,1 1-1,0-1 0,0 0 1,1 0-1,0-1 0,0 1 0,6 7 1,3 0-9,1-1 1,0 0 0,1-1-1,0 0 1,1-2 0,0 1-1,0-2 1,1 0-1,-1-1 1,1 0 0,1-1-1,18 2 1,15 2-269,0-2 0,98-1 1,-101-6 122,51-6 0,-80 3 145,-1 0 1,1-1 0,-1-1-1,0-1 1,0 0-1,18-10 1,-16 6 3,0-1-1,0 0 0,21-19 1,-35 26 5,-1 1 0,0-1 0,0 0 0,0 0 0,-1-1 0,1 1 1,-1-1-1,0 0 0,-1 0 0,1 0 0,-1 0 0,0 0 0,0 0 0,0-1 0,-1 1 0,0-1 1,0 1-1,0-7 0,-1 10 23,1-1 1,-1 1 0,0 0-1,0-1 1,0 1-1,0 0 1,-1-1-1,1 1 1,-1 0 0,1-1-1,-1 1 1,0 0-1,0 0 1,0 0-1,0-1 1,0 1 0,0 0-1,-1 1 1,1-1-1,-1 0 1,-2-3-1,-2 3 34,1 0-1,0 1 1,0-1-1,-1 1 1,1 0-1,-1 1 1,1-1-1,-10 1 1,13 0-62,-113 0 209,115 0-212,-1 1-1,1 0 1,0 0-1,0 0 0,0-1 1,-1 1-1,1 0 1,0 0-1,0 0 1,0 0-1,1 0 1,-1-1-1,0 1 1,0 0-1,0 0 1,1 0-1,-1-1 1,0 1-1,1 0 1,-1 0-1,0 0 1,1-1-1,-1 1 1,1 0-1,-1-1 1,2 2-1,9 1-54,0 0 0,1 0 0,-1-1 0,1 0 0,-1-1 0,1 0 0,16-2 0,6 2-210,-15 0 223,22 0-194,55-3 0,-83 0 210,0 0 1,0 0-1,0-1 0,-1-1 0,1 0 0,-1-1 1,0 0-1,16-9 0,-18 8 91,-1 1 0,0-2 1,0 1-1,-1-1 0,1-1 0,-1 1 0,-1-1 0,10-14 0,-16 22-44,-1-1-1,1 0 1,-1 0 0,1 1 0,-1-1-1,1 0 1,0 1 0,-1-1-1,1 1 1,0-1 0,-1 1-1,1-1 1,0 1 0,0-1-1,-1 1 1,1 0 0,0-1-1,0 1 1,0 0 0,0 0-1,-1-1 1,1 1 0,0 0-1,0 0 1,0 0 0,0 0-1,0 0 1,0 0 0,-1 1 0,1-1-1,0 0 1,0 0 0,0 1-1,0-1 1,-1 0 0,1 1-1,0-1 1,0 1 0,-1-1-1,1 1 1,0-1 0,-1 1-1,1-1 1,0 1 0,0 1-1,1 0 16,0 0 0,0 1 0,-1-1 0,1 0 0,-1 1 0,0-1 0,1 1 1,-1-1-1,0 1 0,0 0 0,-1 0 0,1-1 0,0 1 0,-1 3 0,0 671 160,0-637-2142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36.5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1 9172,'0'174'4078,"0"252"-3863,0-425-310,0 1 0,0-1 0,0 0 1,0 1-1,0-1 0,-1 0 0,1 1 0,0-1 1,-1 0-1,1 0 0,-1 1 0,1-1 0,-1 0 1,1 0-1,-1 0 0,0 1 0,0-1 0,0 0 1,0 0-1,1 0 0,-1 0 0,0-1 0,-1 1 1,1 0-1,0 0 0,0 0 0,0-1 0,0 1 1,-2 0-1,-7 4-2907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37.2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80 9780,'-1'-1'41,"0"1"0,0-1 0,1 1 0,-1-1 0,0 0 0,1 1 0,-1-1 0,1 0 0,-1 0 0,1 1 0,-1-1 0,1 0 0,-1 0 0,1 1 0,0-1 0,-1 0 0,1 0 0,0 0 0,0 0 0,0 0 0,0 0 0,-1 0 0,1 1 0,1-1 0,-1 0 0,0 0 0,0 0 0,0 0 0,0 0 0,1 0 0,-1 1 0,0-1 0,1 0 0,-1 0 0,0 0 0,1 1 0,-1-1 0,1 0 0,0 0 0,-1 1 0,1-1 0,-1 0 0,1 1 0,0-1 0,0 1 0,-1-1 0,1 1 0,0-1 0,0 1 0,0 0 0,-1-1 0,3 1 0,46-15 68,30 3 27,1 3 0,0 3 0,160 11 0,-236-5-136,0 0 1,0 1 0,0 0 0,0 0-1,0 0 1,0 0 0,0 0 0,0 1-1,0 0 1,0 0 0,-1 0-1,1 0 1,-1 1 0,1-1 0,-1 1-1,0 0 1,0 0 0,0 0-1,-1 0 1,1 0 0,-1 1 0,0-1-1,1 1 1,-1 0 0,-1-1 0,1 1-1,-1 0 1,1 0 0,-1 0-1,0 0 1,-1 0 0,1 1 0,-1-1-1,0 0 1,0 0 0,-1 7-1,2 7 25,0-14-13,-1 1 0,0-1 0,0 1 0,0 0 0,0-1 0,0 1 0,-1-1 0,0 1 0,0-1 0,0 1 0,-1-1 0,0 0 0,1 1 0,-2-1 0,1 0 0,0 0 0,-6 6 0,-8 5 50,-1-1 0,-1 0 0,0-2 1,-1 0-1,-36 17 0,-112 37 258,137-56-280,-2 2 103,-57 12 0,85-24-61,13 0-180,238-8 40,103 2 28,-346 6 27,-1 0 1,1 0 0,-1 1 0,1 0 0,0-1 0,-1 1-1,0 1 1,1-1 0,-1 0 0,0 1 0,1 0 0,-1-1 0,0 1-1,0 1 1,0-1 0,-1 0 0,1 1 0,-1-1 0,1 1-1,-1 0 1,0 0 0,0 0 0,0 0 0,0 0 0,0 0-1,-1 0 1,1 1 0,-1-1 0,1 5 0,1 9 4,0-1 1,-1 1 0,-1 0 0,-1 33 0,-1-25 26,1-21-22,0-1 0,-1 0 0,0 1-1,0-1 1,0 0 0,0 0 0,0 0-1,-1 0 1,1 0 0,-1 0 0,0 0-1,0 0 1,0 0 0,0-1 0,0 1-1,-1-1 1,1 0 0,-1 0 0,0 0-1,1 0 1,-1 0 0,0 0 0,0-1-1,0 1 1,0-1 0,0 0 0,-5 1-1,-12 4 98,-1 0 1,0-2-1,-27 3 0,30-5-27,-117 9 452,-153-5-1,204-7-459,71 1-290,0 0 0,-1-1 0,1-1 0,0 0 0,0-1 0,1-1-1,-19-7 1,-18-11-3436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38.4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156 6 9508,'-6'-3'255,"-3"0"2621,8 16-1097,1-4-2465,-5 66 893,-3 0 0,-3-1 0,-29 100 0,-9 52-147,47-213-49,-21 97 37,22-100-118,1-8 28,4-11 2,0 0 30,0 0-1,1 1 1,0 0 0,1 0-1,0 0 1,0 0 0,1 1-1,0 0 1,12-10 0,23-25 9,-20 12 58,0-2-1,19-37 1,-39 65-33,1 1 0,-1 0 0,1 0 0,0 0 0,0 0 0,0 0 0,0 1 0,1-1 0,-1 1 0,1 0 0,-1 0 0,1 0 0,0 0 0,0 1 0,0 0 0,0-1 0,0 1 0,0 1 0,4-1 0,13-1-66,-1 0 1,36 4 0,-21-1 27,-26-1 6,1 1-1,-1 0 1,1 1 0,-1 0 0,0 0 0,0 1-1,0 0 1,0 1 0,0-1 0,-1 2 0,1-1 0,-1 1-1,-1 1 1,1 0 0,8 8 0,7 9-4,-1 1 1,-1 1-1,20 31 1,-14-18 12,-17-18-1,-9-18 0,-1 0 0,1 0 1,0 0-1,0-1 1,0 1-1,0 0 0,0 0 1,0-1-1,0 1 1,1 0-1,-1-1 0,0 1 1,3 1-1,-3-3 17,1 1-1,-1 0 1,0-1-1,0 1 1,1-1-1,-1 0 1,0 1-1,1-1 1,-1 0-1,0 0 1,1 0 0,-1 0-1,0 0 1,1 0-1,-1 0 1,0-1-1,1 1 1,-1 0-1,0-1 1,1 1-1,-1-1 1,0 1-1,0-1 1,0 0-1,1 1 1,-1-1 0,0 0-1,1-1 1,19-29 237,-18 24-209,11-20 424,19-57 1,5-11-22,-14 48-481,2 1 0,2 1 0,1 2 0,3 1 0,2 1-1,59-57 1,-82 90-360,2-3-196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5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20256 482 10501,'-12'-4'48,"-39"1"1088,-1695-1 529,1380-9-1601,-2-1 0,-203 16-52,-621-4 8,779-1 30,-240-6-65,275-19 31,-102-3 40,-1114 30 19,-1 0-17,1070-33-99,76 1 5,-1112 29-28,736 11 77,-270-7 129,888-18-33,62 3-56,-944-61-5,-1040-103 323,1161 160-360,871 26-26,-1 4-1,-130 33 1,41-7 16,61-13 31,-197 66 0,263-66-35,1 3 0,1 2 1,1 3-1,1 3 0,-78 63 1,112-79-4,1 0 1,0 2-1,2 0 1,0 2 0,2 0-1,-28 46 1,-62 161-28,52-103 37,48-110-5,1 0 0,0 1 0,2 0-1,0 0 1,1 0 0,-1 23 0,4 114 17,2-73-8,-1-28-1,4 0 0,1 0 0,3 0 0,26 84 0,-18-97-9,1-1 1,1 0-1,3-1 1,1-2-1,34 44 1,-13-18 4,-17-24 0,2-1 0,64 67 1,-76-90-5,1 0 1,0 0-1,0-2 1,2 0-1,-1-2 1,2 0-1,-1-1 1,28 9 0,189 39-13,-89-25 18,103 33-53,189 47-307,-67-10 304,-120-29-184,-128-47 85,191 18 0,1-1 13,349 43-656,-326-56 434,366 14 209,-480-45 126,874-19-190,329-8 280,-493 20-25,-111-4-26,315-9 127,1378-120-64,-1652 117 72,146-11-431,-208 8 292,-457 21 39,573-30-67,-840 32 21,1264-72 266,-1171 57-113,240-56 0,-123 17 19,-184 40-55,133-26-3,-198 33-76,-1-2-1,-1-1 1,71-36 0,-34 13 2,2 3 0,106-29 0,-15 6-59,-131 40 31,0-1 0,-2-2-1,0-2 1,50-38 0,122-116 316,-107 87-238,-78 67-58,-1 0 1,-2-2 0,0 0 0,-1-1 0,31-53-1,-28 34 142,-1 0 0,-3-1-1,15-49 1,-28 70-46,-2 0 1,0-1-1,-1 1 1,-1-1-1,-4-37 1,1-1-16,1 55-87,0 0-1,0 1 1,0-1-1,-1 0 1,0 1-1,-1 0 1,1-1-1,-1 1 1,0 0-1,-1 1 1,1-1 0,-1 0-1,0 1 1,-1 0-1,-8-9 1,-11-7 267,-1 0 1,-30-20 0,10 9-207,-12-14 409,-95-101 0,140 134-394,0 1-1,0 1 0,-1 0 1,0 1-1,-1 1 1,0 0-1,0 0 0,-1 2 1,-1 0-1,1 0 0,-28-6 1,-161-59 404,152 51-455,12 5 3,2-2 0,0-2-1,1-2 1,-35-26 0,70 47-78,0 0 0,0 0 0,0 0 0,-1 0 0,1 1 0,0-1 0,-1 1 0,1-1 0,-1 1 0,1 0 0,-1 0 0,1 0 0,0 0 0,-1 0 0,1 1 0,-1-1 0,-3 2 0,-48 18-1154,37-13 576,-98 37-4204,-40 3-5534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6:16.9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0 662 8516,'0'0'2134,"6"0"-1750,4 0-200,0 2-1,1-1 0,-1 1 1,0 1-1,0 0 0,0 0 1,14 7-1,72 42 555,-50-26-523,-6-3-171,-1 2-1,-1 1 1,-1 2-1,-1 2 1,-2 1 0,-1 2-1,-2 1 1,33 45-1,-63-77-37,1 0 0,-1 0 0,0 0 0,1-1 0,0 1 0,-1 0 0,1-1 0,0 1 0,0-1 0,0 0 0,-1 0-1,2 1 1,-1-1 0,0-1 0,0 1 0,0 0 0,0 0 0,0-1 0,1 1 0,-1-1 0,0 0 0,1 0 0,-1 0 0,0 0 0,1 0-1,-1 0 1,0-1 0,0 1 0,1-1 0,-1 1 0,0-1 0,0 0 0,0 0 0,0 0 0,3-2 0,6-4 32,-1 0-1,1-1 1,-1-1 0,-1 0 0,10-10-1,-12 11-26,243-239 421,-186 190-306,2 4 1,86-53-1,-19 31-5,4 5 0,2 7 1,4 6-1,263-69 0,-18 12-3627,-242 60-3724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6:18.9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1 802 1217,'9'-10'6777,"-7"10"-6516,24-3 1226,-22 3-1469,1 0 0,-1 0 0,1 0-1,-1 1 1,0-1 0,1 1 0,-1 1 0,9 2 0,-7 1 11,0 1 1,-1 0-1,0 0 0,0 1 0,0-1 1,0 1-1,6 15 0,18 24 212,-26-45-213,-1 1-1,1-1 1,0 0 0,-1 0-1,1 0 1,0 0 0,0 0-1,0-1 1,0 1 0,0-1-1,0 0 1,-1 0 0,1 0-1,0 0 1,0-1-1,0 1 1,0-1 0,0 1-1,0-1 1,0 0 0,3-2-1,10-5 185,1 0-1,-1-1 0,-1-1 0,21-16 0,-5 3-82,228-163 370,203-139-155,12 41-1566,-411 252-1446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6:20.2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16 297 10725,'-16'-6'269,"17"12"688,23 17-206,-4-8-635,0 2 0,-2 0 0,0 0-1,-1 2 1,0 0 0,-2 1 0,0 1 0,22 42 0,-3 3-60,40 67-3,-73-132-42,1 0 0,-1 0-1,0 0 1,0 0 0,1-1-1,-1 1 1,0 0 0,1-1-1,-1 1 1,0-1 0,1 1-1,-1-1 1,1 0 0,-1 0-1,1 0 1,-1 0 0,1 0-1,-1 0 1,1 0 0,1 0-1,32-9 228,-17-2-142,-1 0 1,30-27-1,-6 5-30,98-78 156,-71 53-135,3 3 0,3 4 0,102-56 1,-102 74-65,2 3 1,1 4 0,80-17-1,245-35-1101,-336 67 498,107-20-2597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6:27.7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190 213 7619,'-16'-151'4338,"17"134"-3734,1-21 631,-6 31-101,-5 19 634,-22 47-1746,2 2-1,-24 74 1,42-97-12,0 0 0,3 0 0,1 1 0,2 0 1,0 48-1,4-47-24,-1-23-12,2 0 0,0 0 0,3 19 1,-2-32 16,0 0 0,-1 0 0,2 0 1,-1-1-1,0 1 0,1 0 0,-1-1 1,1 1-1,0-1 0,0 1 1,1-1-1,-1 0 0,1 0 0,0 0 1,-1 0-1,1 0 0,0-1 1,4 3-1,4 1-53,-1-1 0,1-1 1,0 1-1,0-2 0,0 0 1,0 0-1,1-1 0,13 2 1,98-2-392,-75-3 276,-22 2 36,0-2 0,0-1-1,-1 0 1,1-2 0,31-9 0,-48 9 107,0 1 1,-1-1 0,1 0 0,-1 0 0,1-1 0,-1 0 0,-1-1 0,1 0 0,-1 0 0,0-1 0,-1 0 0,1 0-1,-1 0 1,-1-1 0,1 0 0,-1 0 0,6-14 0,-6 6 26,0 0 0,-1 1-1,-1-1 1,-1 0 0,0-1 0,-1 1 0,-1 0-1,-2-17 1,2-1 13,-1 22-1,-1 1-1,0 0 1,-1 0-1,0 0 0,0 0 1,-1 1-1,0 0 1,-1-1-1,-1 1 1,1 1-1,-1-1 0,-1 1 1,0 0-1,0 0 1,-1 1-1,0 0 1,0 1-1,-19-13 0,3 2 30,-1 2 0,0 1 0,-2 1-1,0 1 1,0 1 0,-36-10-1,41 17-159,0 1 0,-1 0 0,1 2 0,-1 0 0,1 2 0,-1 0 0,-42 8 0,59-7-114,1 1-1,0 0 1,-1 0-1,1 0 1,0 1-1,0 0 1,-5 3-1,-30 30-2357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19:24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9 11141,'0'0'72,"0"-1"0,0 0 0,-1 1-1,1-1 1,0 1 0,-1-1 0,1 1 0,0-1-1,-1 1 1,1 0 0,-1-1 0,1 1 0,-1 0 0,1-1-1,-1 1 1,1 0 0,-1-1 0,1 1 0,-1 0-1,1 0 1,-1 0 0,0-1 0,1 1 0,-1 0 0,1 0-1,-1 0 1,0 0 0,1 0 0,-1 0 0,1 0-1,-1 0 1,1 0 0,-1 1 0,0-1 0,1 0 0,-1 0-1,1 0 1,-1 1 0,1-1 0,-1 0 0,1 1 0,-1-1-1,1 0 1,-1 1 0,1-1 0,-1 0 0,1 1-1,0-1 1,-1 2 0,-8 9 89,2 2 0,-1-1 1,1 1-1,1 0 0,1 1 0,-1-1 0,2 1 0,0 0 1,-2 20-1,0 11-94,2 76 1,4-78-416,-1-1-1,-9 46 1,10-87 202,0 0 0,0 0 0,0 0 0,0 0 1,0 0-1,0 0 0,0 0 0,-1 0 0,1 0 0,0 0 0,-1 0 1,1-1-1,0 1 0,-1 0 0,1 0 0,-1 0 0,0 0 1,1-1-1,-1 1 0,0 0 0,1-1 0,-1 1 0,0-1 0,0 1 1,1 0-1,-1-1 0,0 0 0,0 1 0,-1 0 0,-7 0-5325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6:28.1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31 9172,'0'0'419,"15"0"-230,-4 0-96,3 0 65,0 0 1,0 1-1,22 4 1,-30-3-114,0-1 1,-1 1-1,1 0 1,-1 1-1,1 0 1,-1-1-1,0 2 1,0-1-1,0 1 1,-1-1-1,1 1 1,6 8-1,-1 1 30,-1-1-1,0 1 0,-1 1 0,0-1 0,-1 2 1,-1-1-1,0 1 0,-1-1 0,0 2 0,-1-1 1,-1 0-1,-1 1 0,0-1 0,-1 1 0,-1 20 1,-1-36-68,-1 0 0,1 0 1,0 0-1,0 0 0,-1 0 1,1-1-1,0 1 1,0 0-1,-1-1 0,1 1 1,0-1-1,0 1 0,0-1 1,0 0-1,0 1 0,0-1 1,0 0-1,0 0 1,0 0-1,0 0 0,0 0 1,0 0-1,1 0 0,-2-2 1,-1-15-35,1 0 1,1 0 0,0 0 0,1 0-1,1 0 1,7-35 0,-5 46 7,0-1-1,0 1 1,0 0 0,1 0 0,0 1 0,0-1 0,1 1 0,0 0 0,0 0 0,0 0-1,1 1 1,-1 0 0,2 0 0,-1 0 0,0 1 0,1 0 0,12-6 0,-1 2-292,0 0 0,0 2 0,1 0 0,0 1 0,34-5 1,-1 8-2484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6:29.0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458 296 9220,'0'-13'255,"1"7"18,-1 0 0,0 0-1,0 0 1,-1 0-1,0 0 1,0 0-1,-3-10 1,2 14-212,1 0 1,-1 0-1,1-1 1,-1 1-1,0 0 1,0 1-1,0-1 1,0 0-1,-1 0 1,1 1-1,0 0 1,-1-1-1,1 1 1,-1 0-1,1 0 1,-1 0-1,1 0 1,-1 1-1,-5-2 1,-14-2 106,1 0 0,-1 2 0,0 0 0,0 2 0,0 0 0,0 1 0,1 1 0,-27 6 0,38-5-153,0-1 1,0 1 0,1 1 0,-1 0 0,0 0-1,1 1 1,0 0 0,0 0 0,1 1 0,0 0-1,0 1 1,0 0 0,1 0 0,-1 1-1,2 0 1,-1 0 0,1 0 0,1 1 0,-7 12-1,9-12-16,1 0 0,0 0 0,0 0 0,1 0 0,0 0 0,0 0 0,1 0 0,1 12 0,0 2-24,-1-21 14,0-1 0,1 0 1,-1 0-1,0 0 0,1 0 0,-1 1 1,1-1-1,0 0 0,-1 0 1,1 0-1,0 0 0,-1 0 0,1 0 1,0-1-1,0 1 0,0 0 1,0 0-1,0-1 0,0 1 0,0 0 1,0-1-1,0 1 0,0-1 1,1 1-1,-1-1 0,0 0 0,0 1 1,0-1-1,1 0 0,0 0 1,47 4-198,-39-4 171,13 1-36,0-1 0,0-1 0,0-1 0,0-1 0,-1-1-1,1-1 1,23-8 0,-38 10 54,1-1 1,-1 0-1,0 0 1,-1-1-1,1 0 0,-1 0 1,0 0-1,0-1 0,-1 0 1,1-1-1,-1 0 1,-1 0-1,1 0 0,-1 0 1,-1-1-1,1 0 0,-1 0 1,-1 0-1,1 0 1,-1-1-1,2-11 0,-1-5 29,0-1 0,-2 1 0,-2-43 0,-1 31 102,1 34-75,0 0-1,0 0 0,0 0 1,0 0-1,-1 0 0,0 0 1,1 0-1,-1 0 0,0 0 0,0 1 1,-1-1-1,1 0 0,0 1 1,-1-1-1,0 1 0,0-1 1,-3-3-1,0 2 72,-1 0-1,1 1 1,-1-1 0,0 1 0,0 0 0,-6-2-1,-29-15 289,34 13-365,5 6-87,2 8 12,0-2 46,0 2-2,1 0-1,0 1 1,1-1-1,-1 0 0,1 0 1,1 0-1,-1-1 1,1 1-1,6 10 1,43 58 18,-21-32-12,4 15 7,-2 1 1,35 92-1,-63-141-16,-4-5-19,1-1-1,0 1 1,0-1-1,1 0 1,-1 0-1,1 0 1,0 0-1,0 0 1,0-1 0,0 1-1,1-1 1,0 0-1,-1 0 1,1 0-1,8 4 1,-5-5-29,-1 0 0,1-1 0,-1 1 0,1-2 0,0 1 0,0-1 0,-1 0 0,1 0 0,0 0 0,0-1 0,7-2 0,1-1-5,1 0-1,-1-2 1,1 1-1,-2-2 1,1 0 0,-1-1-1,0 0 1,14-11-1,-10 5 2,0 0 0,-1-1 0,0-1 0,-2-1 0,17-21 0,-29 33 97,0 1-1,0-1 0,0 0 1,-1 1-1,1-1 1,-1 0-1,0 0 0,-1-1 1,1 1-1,-1 0 0,0-1 1,-1 1-1,1-8 761,-1 29-698,0 237 88,1-252-212,-1 0-1,1 0 1,-1-1 0,1 1 0,-1 0 0,1 0 0,0 0-1,-1-1 1,1 1 0,0 0 0,0-1 0,0 1-1,0 0 1,0-1 0,-1 1 0,1-1 0,0 0 0,0 1-1,0-1 1,0 0 0,0 1 0,0-1 0,0 0-1,0 0 1,1 0 0,-1 0 0,0 0 0,0 0 0,1-1-1,44 1-426,-32-1 238,-3 2-278,0-1 0,0-1 0,0 0 0,0 0 0,0-1 1,0-1-1,0 1 0,-1-2 0,19-8 0,20-23-6916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6:29.4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8 10197,'-39'-7'1520,"24"7"-1520,15 3-704,31 16-1649,15 4-5106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6:29.7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2481,'7'67'7476,"17"31"-4989,-16-73-2428,-1 0 0,-2 0 0,0 0 0,1 39 0,-6-59-40,0-1-1,1 1 0,-1 0 1,1 0-1,0-1 1,0 1-1,0-1 1,1 1-1,0-1 0,3 7 1,-3-7 0,-2-3 34,0-4 0,-1-28-69,2 1-1,1-1 1,2 0-1,7-30 0,-8 50 26,0 1 0,1 1 0,0-1 0,0 0 0,1 1-1,0 0 1,0 0 0,1 1 0,0-1 0,1 1 0,0 0 0,0 1-1,1 0 1,0 0 0,16-11 0,-18 16 18,-1-1 0,0 0 0,1 1 0,0 0 1,0 0-1,-1 1 0,1 0 0,0 0 0,0 0 0,0 1 0,0-1 0,0 2 0,0-1 1,0 0-1,0 1 0,0 0 0,9 3 0,-7-1-20,1 1 1,0-1-1,-1 1 0,0 1 0,0-1 1,0 2-1,0-1 0,-1 1 1,0 0-1,7 7 0,-8-6 17,-1 0 1,1 1-1,-1-1 0,-1 1 0,1 0 0,-1 0 0,-1 0 0,0 1 1,0-1-1,0 1 0,1 12 0,-1 7-785,-1-1 0,-2 39 0,-1-26-2651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6:30.1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404 823 11701,'0'-56'3020,"-8"55"-2467,-31 1-202,0 1 1,1 2 0,-43 9 0,68-10-350,1 1 0,0 1 1,0 0-1,0 1 0,1 0 0,-1 1 1,1 0-1,1 1 0,-1 0 0,1 1 0,0 0 1,1 0-1,0 1 0,-9 11 0,14-15-6,1 1-1,0-1 0,0 1 1,1-1-1,-1 1 0,1 0 1,0 0-1,1 0 0,0 0 1,-1 0-1,2 0 0,-1 0 1,1 0-1,0 1 0,1 6 1,-1-12-6,0 0 0,0 0 0,0 0 0,0 0 0,1 0 0,-1 0 1,0 0-1,1 0 0,-1 0 0,0 0 0,1-1 0,-1 1 1,1 0-1,-1 0 0,1 0 0,0-1 0,-1 1 0,1 0 0,0-1 1,-1 1-1,1 0 0,0-1 0,0 1 0,0-1 0,0 1 0,-1-1 1,1 1-1,0-1 0,2 1 0,32 2-224,-25-2 137,30 2-153,0-2 0,0-1 0,0-2 0,0-1 0,0-3 0,72-19 0,-88 16 153,-17 6 79,1 0 0,-1 0-1,0 1 1,1-1-1,0 2 1,0-1-1,-1 1 1,1 1 0,0-1-1,12 2 1,-17 0 16,-1-1 0,0 1 0,0 1 0,0-1 1,0 0-1,0 0 0,0 1 0,0-1 0,0 1 0,0 0 1,2 3-1,-1-3 6,-1 1 0,1-1 0,-1 1-1,1-1 1,0 0 0,0 0 0,0 0 0,0 0 0,0 0 0,4 0 0,14 2 20,0-1-1,-1-1 1,1-1 0,0-1-1,0-1 1,0 0 0,25-7-1,-26 2-11,-1-1 0,0 0 0,-1-2 0,0 0 0,0-2 0,-1 0 0,-1 0 0,0-2-1,0 0 1,22-24 0,-30 27-6,1 0 0,-2-1 0,1 0 0,-1 0 0,-1-1 0,0 0 0,-1 0 0,0 0 0,-1-1 0,0 1 0,-1-1 0,2-18 0,-2 0 143,-1-1 1,-2 0-1,-1 1 0,-6-37 1,3 43-36,-1 0 0,-2 1 1,0 0-1,-2 0 0,0 1 0,-2 0 1,0 1-1,-23-32 0,14 25 95,-2 2-1,0 0 0,-2 1 0,-1 2 1,-44-35-1,57 50-38,0 2 0,0-1 0,-1 1-1,1 1 1,-1 0 0,-1 1 0,-14-4 0,24 8-138,0 0 0,0 0-1,1 0 1,-1 1 0,0-1 0,0 1 0,0 0-1,0 0 1,0 1 0,0-1 0,0 1 0,0 0-1,0 0 1,0 0 0,0 0 0,1 1 0,-1-1-1,1 1 1,-1 0 0,1 0 0,-1 0 0,1 1-1,0-1 1,0 1 0,0 0 0,1 0 0,-1 0-1,1 0 1,-4 5 0,-1 7-28,0 0 1,1 0-1,1 1 1,0 0-1,1 0 0,1 0 1,-2 21-1,-1 123-11,6-136 8,0 4-3,1 0-1,2 0 0,0 0 0,2 0 1,11 37-1,-9-46-28,1 0-1,0-1 1,2 0-1,0 0 1,1-1 0,0-1-1,2 1 1,18 18 0,27 20-1359,82 60 1,-101-84 43,59 51-4473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6:31.2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16 9364,'0'-16'4530,"0"58"-4081,0 11 191,0 4-352,-16 4-96,-7 0-144,0-4-16,-1-4-32,17-11 0,7-8-656,0-11-721,31-19-1360,38-4-2433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6:31.6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1 112 10101,'0'-7'32,"-1"5"-4,1 0 0,0 0-1,0 1 1,0-1 0,0 0 0,0 0 0,1 1 0,-1-1 0,0 0 0,1 1 0,-1-1 0,1 0 0,1-1 0,-1 2 8,1-1 0,0 1 0,0 1 0,-1-1 0,1 0 0,0 0 0,0 1 0,0-1 0,0 1 0,0-1 0,0 1 0,0 0 0,0 0 0,2 0 0,178-4 2140,-129 4-1668,-44 0-483,0 1 1,0 0 0,0 0 0,0 1 0,0 0-1,0 1 1,-1 0 0,1 0 0,-1 1 0,0 0-1,0 0 1,0 1 0,-1 0 0,1 1 0,11 11 0,3 6 100,-1 1 1,-2 1-1,22 34 1,-28-37-79,2-1 0,0 0 1,1-2-1,1 0 0,22 19 0,-36-35-53,-1-1 0,1 0-1,0 0 1,0 0 0,0 0 0,0 0-1,0-1 1,1 0 0,-1 1 0,0-1-1,1 0 1,-1-1 0,0 1 0,1-1-1,-1 1 1,1-1 0,0 0 0,-1 0-1,1-1 1,-1 1 0,0-1 0,1 1-1,5-3 1,-4 0-3,-1 0 0,1 0 0,-1 0 0,0 0-1,0 0 1,0-1 0,0 0 0,-1 0 0,0 0 0,0 0 0,0-1-1,0 1 1,0-1 0,2-6 0,4-13 8,-1-1 1,-1 0-1,-1 0 1,-1-1-1,-1 1 0,1-53 1,3-23-1,-6 77-862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6:32.0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8 10597,'-1'53'1495,"-1"-9"205,1 1 0,7 44 0,-6-87-1702,1 0 0,-1-1 0,1 1 0,-1 0 0,1-1 0,0 1 0,0-1 0,0 1 0,0-1 0,0 1 0,0-1 0,0 1 1,0-1-1,1 0 0,-1 0 0,1 0 0,-1 0 0,1 0 0,-1 0 0,1 0 0,-1 0 0,1 0 0,0-1 0,-1 1 0,1-1 0,0 1 0,2-1 0,56 3-161,-43-4 77,-9 1 3,-1 0 0,0-1 1,1 1-1,-1-2 1,0 1-1,0-1 0,1 0 1,-1 0-1,-1-1 1,1 0-1,0 0 0,-1-1 1,1 0-1,-1 0 0,0 0 1,7-8-1,-3 1-32,-1 0-1,0-1 0,-1 0 1,0 0-1,-1-1 1,0 0-1,6-19 1,-8 20 134,-1 1 0,-1 0 0,0-1 0,0 0 0,-1 0 0,0 0 0,-1-17 1576,-1 40-1173,-1 7-349,0 36 93,0-52-161,1 1 0,1-1 0,-1 1 1,0-1-1,1 1 0,-1-1 0,1 1 1,0-1-1,0 1 0,0-1 1,0 0-1,0 1 0,0-1 0,1 0 1,2 4-1,2-2-208,1-1 1,0 1 0,0-1-1,0 0 1,0-1-1,1 0 1,-1 0 0,1 0-1,-1-1 1,13 0-1,2 1-1673,1-2 1,29-4-1,-4-5-7126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6:32.6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103 244 12038,'-5'-1'173,"-5"-1"108,1 0-1,-1 0 1,1 1-1,-1 1 1,0 0-1,-11 1 0,20-1-248,0 1-1,0 0 0,0 0 0,0-1 0,0 1 0,0 0 0,0 0 0,0 0 1,0 0-1,1 0 0,-1 0 0,0 0 0,1 0 0,-1 0 0,1 0 0,-1 1 1,1-1-1,-1 0 0,1 0 0,0 0 0,0 1 0,-1-1 0,1 0 0,0 3 1,-1 37 21,1-35 1,-1 33 97,2 42 225,-1-77-370,1 1 1,0 0 0,0 0-1,1-1 1,-1 1-1,1-1 1,0 1 0,0-1-1,0 1 1,1-1-1,0 0 1,-1 0 0,6 4-1,-9-17-113,1-1-1,1 0 1,-1 0 0,2 1-1,3-18 1,-3 18 60,0-2 39,0 0-1,0 1 1,2-1-1,-1 1 0,1 0 1,1-1-1,0 2 1,0-1-1,1 1 1,13-18-1,-13 21 25,0 1 0,1-1 1,-1 1-1,1 0 0,0 1 0,0 0 1,1 0-1,-1 0 0,1 1 0,0 0 0,0 1 1,0 0-1,0 0 0,0 0 0,15 0 1,-18 2-13,17-2 41,-1 0 0,1 2-1,0 1 1,30 4 0,-46-4-28,0 1 1,0-1 0,0 1-1,0 1 1,0-1-1,-1 1 1,1 0 0,-1 0-1,0 1 1,0 0-1,0-1 1,0 2-1,0-1 1,-1 1 0,0-1-1,0 1 1,0 0-1,-1 0 1,1 1 0,1 5-1,0 1 80,-1 1 0,-1-1 0,0 1 0,-1 0-1,0 0 1,-1 0 0,0 0 0,-3 25 0,1-5-8,1-32-47,0-18 121,0-137-195,1 146 31,-1 0 0,1 0-1,1 0 1,-1 0 0,1 0 0,1 0 0,-1 1-1,1-1 1,0 1 0,1 0 0,7-11-1,-3 6 3,1 1 0,1 0 0,-1 1 0,2 0 0,-1 1 0,15-10 0,0 2 5,1 2 1,1 0 0,1 2 0,0 1-1,49-14 1,-36 17 35,0 1 0,1 2 1,0 2-1,77 3 0,-108 1-20,1 0-1,-1 1 1,1 1 0,-1 0 0,0 1-1,1 0 1,-1 0 0,0 1 0,-1 1-1,1 0 1,15 10 0,-14-6-7,0 0 0,0 1 0,-1 1 0,-1 0 1,1 0-1,-2 1 0,0 0 0,11 19 0,-13-18-152,0 0-1,-1 0 1,0 1-1,-1 0 1,4 21-1,-1 36-4212,-8-39-1293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6:33.0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5 13222,'0'0'39,"-1"-2"42,12 0 301,106 5 1035,140 23 1,121 40-308,180 49-373,751 133-430,-1153-228-295,91 15-2444,-212-25-33,-22-1-942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6:51.41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24 61 8756,'-16'-8'992,"9"1"1442,7 3-2130,0 0-160,7-3 48,55-1-48,16-3 112,7 3-208,-8 8-48,-7-4-432,-1 4-1665,9 0-1601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19:25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76 11621,'-40'-5'466,"40"5"-444,0 0 0,0 0 0,0 0 0,0 0 0,0 0 0,0 0-1,0 0 1,0 0 0,0-1 0,0 1 0,0 0 0,0 0 0,0 0 0,0 0 0,0 0 0,0 0-1,0 0 1,0 0 0,0 0 0,0-1 0,0 1 0,0 0 0,-1 0 0,63 0 571,-34 0-724,632-42-2347,-505 17 1515,-155 24 1082,1 1 1,0 0-1,-1 0 0,1 0 1,-1-1-1,1 1 1,-1 0-1,1 0 1,-1 0-1,1 0 0,0 0 1,-1 0-1,1 0 1,-1 0-1,1 0 1,-1 1-1,1-1 0,-1 0 1,1 0-1,0 0 1,-1 1-1,1-1 1,-1 0-1,0 1 0,1-1 1,-1 0-1,1 1 1,-1-1-1,1 1 1,-1-1-1,0 0 1,1 1-1,-1 0 0,-5 19 851,-23 19-624,-43 22 694,52-46-790,0 1 0,-30 31 0,45-42-220,0 0 0,0 1-1,0 0 1,0-1 0,1 1-1,0 0 1,0 1 0,1-1-1,0 0 1,0 1 0,0-1-1,1 1 1,0 0 0,0 10-1,1-15-27,-1 0-1,1 0 0,0 0 0,0 0 1,0 0-1,0 0 0,1 0 1,-1 1-1,1-1 0,-1 0 1,1 0-1,0 0 0,0 0 1,-1-1-1,1 1 0,1 0 1,-1 0-1,0 0 0,0-1 1,1 1-1,1 1 0,1-1-1,-1-1 0,1 0 0,0 1 0,0-1 0,0-1 0,1 1 0,-1 0 0,0-1 0,5 0 0,-7 0 1,32 3-32,0-2 1,0-1 0,1-2 0,34-6 0,-59 6-15,0 0 0,-1-1 0,1 0 0,0-1-1,-1 0 1,0 0 0,0-1 0,0 0 0,-1-1 0,1 0 0,-2 0-1,1-1 1,0 0 0,-1 0 0,-1-1 0,1 0 0,9-16-1,-12 17 46,-1 0-1,0 0 0,0-1 0,-1 0 1,0 1-1,-1-1 0,1 0 0,-2 0 1,1 0-1,-1 0 0,0 0 0,-1 0 1,-1-7-1,2 12 7,-1 1 0,0 0 0,0 0 0,0 0 0,0 1 0,0-1 0,0 0 0,0 0 0,-1 0 0,1 1 0,-1-1 0,1 1 0,-1-1 0,1 1 0,-1 0 0,0 0 0,0-1 0,0 1 0,0 0 0,0 1 0,0-1 0,0 0 0,0 0 0,0 1 0,0 0 0,-3-1 0,-60-5 192,56 5-147,-93 1 58,101 0-157,1 0 0,-1 0 0,0 0 0,1 0 0,-1 1 0,1-1 0,-1 0 0,1 0 0,-1 1 0,1-1 0,-1 0 0,1 1 1,-1-1-1,1 1 0,-1-1 0,1 0 0,-1 1 0,1-1 0,0 1 0,-1-1 0,1 1 0,0-1 0,0 1 0,-1-1 0,1 1 0,0 0 0,0-1 0,0 1 0,0-1 0,-1 1 0,1 0 0,0-1 0,0 2 0,1-2-137,-1 1 0,0 0 0,0-1 0,0 1 0,0-1 0,1 1 0,-1-1-1,0 1 1,1-1 0,-1 1 0,0-1 0,1 1 0,-1-1 0,1 1 0,-1-1 0,1 1-1,-1-1 1,1 0 0,-1 1 0,1-1 0,-1 0 0,1 0 0,-1 1 0,1-1 0,0 0-1,-1 0 1,2 0 0,49 8-8349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6:33.7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1524 10277,'0'-2'14,"1"0"0,-1 1 1,0-1-1,1 1 1,-1-1-1,1 1 0,-1-1 1,1 1-1,0-1 1,0 1-1,-1-1 0,1 1 1,0 0-1,0-1 1,0 1-1,1 0 0,-1 0 1,0 0-1,0 0 1,1 0-1,-1 0 0,0 0 1,4-1-1,45-16 854,-8 4 344,-14-1-549,-2-2 0,34-27 0,22-14-555,207-95-96,-54 32-16,1091-643 60,-1301 750-52,189-120 29,-209 130 26,0 1 0,-1-1-1,1 0 1,-1-1 0,0 1 0,0-1 0,0 0-1,0 0 1,-1 0 0,0 0 0,4-9-1,-4 4 384,-1 1-1,-1 0 1,0 0-1,0-1 0,-1-18 1,0 27-29,3 2-337,0 0-1,0 0 0,0 0 1,0-1-1,0 0 1,0 1-1,0-1 0,0 0 1,1 0-1,-1-1 1,0 1-1,3-1 1,-3 0-665,0 0 0,0 1 1,0 0-1,0-1 1,0 1-1,0 0 0,0 1 1,0-1-1,0 1 1,0-1-1,5 3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6:37.6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496 93 7940,'0'-52'1011,"0"16"2494,-5 35-3308,-1-1 0,0 2-1,1-1 1,-1 1 0,0 0 0,-9 1-1,9-1-103,-18 1-85,1 1-1,0 1 1,0 1-1,0 1 1,0 1-1,-25 11 1,-2 4 51,-74 42 0,119-61-53,-1 1 0,1 0-1,0 0 1,1 1 0,-1-1 0,0 1-1,1 0 1,0 1 0,0-1-1,0 0 1,1 1 0,-1 0 0,1 0-1,0 0 1,1 0 0,-1 1 0,1-1-1,0 1 1,1-1 0,-1 1-1,1 0 1,0 0 0,0 0 0,1-1-1,0 1 1,0 9 0,0-1 13,0 0-1,1-1 1,0 1 0,4 16-1,-3-24-17,0-1 1,0 0-1,1 0 0,-1 0 0,1 0 1,0 0-1,1 0 0,-1-1 0,1 0 1,0 0-1,0 0 0,7 6 0,200 165 18,-205-171-108,1-1 1,0 1-1,1-1 0,-1 0 1,1-1-1,-1 0 0,1 0 1,0-1-1,-1 1 0,1-2 1,11 1-1,6-1-695,0-1 1,34-6-1,-35 2-451,0-2 1,39-16-1,-44 16 121,50-20-4153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6:38.3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233 407 5010,'11'-17'1067,"-7"13"-572,0-1 0,0 0 0,-1 0 0,0 0 0,0-1 0,-1 1 0,1-1 0,-1 0 0,0 1 0,-1-1 0,1 0 0,-1 0 0,0 0 0,0-11 0,-8 16-183,-37 0-117,27-1-184,0 1 0,0 1 0,1 0 0,-1 1 0,0 1 0,0 1 0,1 0 0,-21 8 0,33-10-10,0 2 1,1-1 0,0 0-1,-1 1 1,1-1 0,0 1-1,0 0 1,0 0 0,1 0-1,-1 0 1,1 1 0,0-1-1,0 1 1,0 0 0,0-1-1,0 1 1,1 0 0,-2 7-1,0 4 1,1-1 0,1 0 0,1 29 0,0-24-1,0-16-10,0 0 0,1 0 0,-1 0 0,1 0 1,0 0-1,0 0 0,0 0 0,0-1 0,0 1 0,1 0 0,-1-1 1,1 1-1,0-1 0,0 1 0,-1-1 0,2 0 0,-1 0 0,0 0 1,0 0-1,1 0 0,-1 0 0,1 0 0,-1-1 0,1 0 0,0 1 1,0-1-1,-1 0 0,1 0 0,0-1 0,0 1 0,5 0 0,13 2-151,-1 0 0,0-2 0,36-2 0,-28 1-117,-22 0 163,0 0-1,-1 0 1,1 0-1,0-1 0,0 0 1,-1 0-1,1 0 1,0-1-1,-1 0 1,8-3-1,-10 2 42,0 1-1,1-1 0,-1 0 1,0-1-1,-1 1 1,1 0-1,-1-1 1,1 1-1,-1-1 0,0 0 1,0 0-1,-1 0 1,1 0-1,1-8 1,-1 7 69,0 0 0,0 0 0,0 1 1,1-1-1,-1 0 0,1 1 0,0 0 1,0 0-1,1 0 0,-1 0 0,1 0 1,0 1-1,0-1 0,0 1 0,1 0 1,-1 1-1,1-1 0,-1 1 0,9-3 1,-1 1 69,1 0 0,0 1 1,0 1-1,0 0 0,0 1 1,17 1-1,-29 0-40,0 0 1,0 0-1,0 1 0,0-1 1,0 0-1,0 1 0,-1-1 1,1 1-1,0 0 0,0-1 1,-1 1-1,1-1 0,0 1 1,-1 0-1,1 0 0,-1-1 1,1 1-1,-1 0 0,1 0 1,-1 0-1,1-1 0,-1 1 1,0 0-1,1 0 0,-1 0 1,0 0-1,0 0 0,0 0 0,0 0 1,0 1-1,2 34 465,-2-30-397,0 104 394,0-109-488,0 0 1,0-1-1,1 1 1,-1 0-1,0 0 1,1 0 0,-1 0-1,1-1 1,-1 1-1,1 0 1,-1 0-1,1-1 1,0 1-1,-1 0 1,1-1-1,0 1 1,-1-1-1,1 1 1,0-1-1,0 1 1,0-1-1,0 1 1,-1-1-1,1 0 1,0 0-1,0 1 1,0-1-1,0 0 1,0 0-1,0 0 1,0 0-1,0 0 1,1 0 0,40-1 35,-30 0-26,-3 0-34,0-1 0,0 0-1,-1 0 1,1-1 0,-1 0 0,0-1 0,0 0 0,0 0-1,0-1 1,0 1 0,-1-2 0,0 1 0,0-1 0,-1 0-1,1-1 1,-1 1 0,-1-1 0,1 0 0,-1-1 0,5-10-1,6-10-44,-1-1-1,-1-1 0,-2 0 0,12-43 1,-12 32 308,-2 0 1,-1-1-1,-2-1 1,1-66-1,-8 108-30,0 4-234,0 365 175,0-359-148,1 0-1,-1 0 1,1 0-1,1 0 1,0 0 0,0-1-1,1 1 1,0-1-1,0 1 1,1-1 0,9 14-1,-10-17-15,1-1 0,0 1-1,0-1 1,0 0 0,0 0-1,1 0 1,0-1 0,0 0 0,0 0-1,0 0 1,0 0 0,1-1-1,-1 0 1,1 0 0,-1 0-1,1-1 1,0 0 0,0 0-1,9 1 1,0-2-132,2 2-617,-1-1 1,1-1-1,0-1 1,30-5-1,0-16-3538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6:38.7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53 9364,'0'0'0,"62"0"-128,38-4 128,24-11-32,0-4-96,-23 4-1329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6:39.1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 9412,'1'-1'39,"-1"1"-1,1-1 0,-1 1 0,1-1 0,-1 1 1,1 0-1,-1-1 0,1 1 0,0 0 0,-1-1 1,1 1-1,-1 0 0,1 0 0,0 0 0,-1 0 1,1-1-1,0 1 0,-1 0 0,1 0 1,0 0-1,-1 0 0,1 1 0,0-1 0,-1 0 1,1 0-1,-1 0 0,1 0 0,0 1 0,-1-1 1,1 0-1,-1 0 0,1 1 0,0-1 0,0 1 1,3 0 133,42 13 305,-2 2 0,0 2 0,-1 1-1,71 45 1,-32-18-203,643 306 90,-481-240-326,-51-24-60,-28-15-238,172 105 1,-324-170 38,41 29-414,-51-35 334,1 1 0,-1 0 1,0 1-1,0-1 1,0 0-1,0 1 0,-1-1 1,0 1-1,1 0 1,-1 0-1,2 6 0,-2 17-5154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6:39.4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47 828 8788,'-12'-2'279,"11"3"-183,0-1 0,-1 0 0,1 0 0,0 0 0,-1 0-1,1 0 1,0-1 0,0 1 0,-1 0 0,1-1 0,0 1 0,0-1 0,0 1 0,-1-1 0,1 1 0,0-1 0,0 0 0,0 1 0,0-1-1,0 0 1,0 0 0,0 0 0,0 0 0,1 0 0,-1 0 0,0 0 0,0 0 0,1 0 0,-1 0 0,1-1 0,-1 1 0,1 0 0,0 0-1,-1-3 1,1 4-85,0-1 0,0 0 0,0 1 1,0-1-1,0 1 0,1-1 0,-1 1 0,0-1 0,0 1 0,1-1 0,-1 1 0,0-1 0,0 1 0,1-1 0,-1 1 0,1-1 0,-1 1 0,0-1 0,1 1 0,-1 0 0,1-1 0,-1 1 0,1 0 0,-1 0 0,1-1 0,-1 1 0,1 0 0,0 0 1,27-13 272,0 2 0,35-8 0,-30 8-152,873-219 618,-433 120-561,656-212-2337,-936 249-2512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40.8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65 10293,'-8'-4'128,"24"4"-160,61 0 320,24 0-80,15 0 16,15 0 16,24-8-224,8 1-16,15-9-624,-24 1-673,-38 0-2048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41.2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0 13206,'-15'0'288,"23"19"-336,84 23 48,17 8 176,7 3-128,-16 0 0,-30-4 64,-31 1 0,-39-5-96,0 1 112,-70 11-128,-85-8-336,-54-3-3634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6:45.7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1 168 2945,'50'-38'2152,"-41"32"-1589,-1 0-1,0 0 1,0 0-1,10-12 1,-15 15-303,-1 0 0,1-1 0,-1 0 0,0 1 0,0-1 0,-1 0 0,1 0 0,-1 0 0,0 0 0,0 0 0,0 0 1,0 0-1,-1 0 0,1-8 0,-2-11 780,-3 41-508,0 7-642,-18 102 147,6 1 0,1 173 1,14-295-39,1 0-1,1 0 1,-1 0 0,1 0 0,0 0 0,0-1-1,0 1 1,1 0 0,0-1 0,0 1-1,1-1 1,-1 0 0,1 1 0,0-1 0,1-1-1,-1 1 1,1 0 0,0-1 0,0 0 0,1 0-1,-1 0 1,1 0 0,0-1 0,0 1-1,0-1 1,0-1 0,0 1 0,1-1 0,-1 0-1,1 0 1,-1 0 0,10 1 0,9 1-15,0 0-1,1-2 1,-1 0 0,40-4 0,-7 1-10,-32 1-99,0-1 1,-1-2-1,1 0 0,0-2 0,-1 0 1,0-2-1,42-17 0,-55 19 78,0-1 0,0 0 0,-1 0 1,0-1-1,0 0 0,0-1 0,-1 0 0,-1-1 0,1 1 0,-1-2 0,-1 1 0,0-1 1,0 0-1,-1-1 0,0 1 0,-1-1 0,0 0 0,4-14 0,-4 0 62,-1-1 0,-2 1-1,0 0 1,-3-39 0,1 22 79,0 35-62,-1-1-1,0 0 0,0 1 1,0-1-1,-1 1 0,0-1 0,0 1 1,-1 0-1,0 0 0,0 0 1,-1 0-1,-8-12 0,4 10 26,0 0 0,0 1-1,-1-1 1,0 2-1,0-1 1,-1 1-1,-17-9 1,-4 1 95,-1 2 1,0 1-1,-1 1 1,-66-12-1,33 12-192,-1 3-1,0 3 0,-124 5 1,191 0-31,-1 0 0,0 0 0,0 0 0,1 0 1,-1 0-1,0 1 0,0-1 0,1 0 0,-1 0 0,0 0 1,0 1-1,1-1 0,-1 0 0,0 1 0,1-1 0,-1 1 1,1-1-1,-1 1 0,0-1 0,1 1 0,-1-1 1,1 1-1,-1 0 0,1-1 0,0 1 0,-1-1 0,1 1 1,0 0-1,-1 0 0,1-1 0,0 1 0,0 0 1,0-1-1,-1 1 0,1 0 0,0 0 0,0 0 0,0-1 1,0 1-1,0 0 0,1 0 0,-1-1 0,0 2 0,0 1-313,0 20-3746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6:46.2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54 9604,'-14'-10'1723,"40"20"-1298,-16-6-407,0 1 0,0 1 0,0 0-1,-1 0 1,0 1 0,0 0 0,-1 1 0,0 0-1,0 0 1,0 0 0,-1 1 0,-1 1 0,1-1 0,-2 1-1,1 0 1,-1 0 0,-1 0 0,0 1 0,0 0-1,-1 0 1,0 0 0,-1 0 0,-1 0 0,1 12 0,-2 54 24,-1-77-36,-1 0 0,0 1 0,1-1 0,-1 0 0,0 0 0,1 0 0,-1-1 0,0 1 0,1 0 0,-1-1 0,1 1 0,-1-1 0,0 1 0,1-1 0,-1 0 0,-1-1 0,-1-7-4,2-1-1,0 1 1,0-1 0,0 1 0,1-1 0,1 0 0,0 0-1,0 0 1,2-11 0,-1-13-15,0 26 18,0 0 0,0 0 0,0 0 0,1 0 0,0 0 0,1 0 0,0 1 0,0 0 0,1-1 0,-1 1 0,2 0 0,-1 0 0,1 1 0,0 0 0,0 0-1,0 0 1,1 0 0,0 1 0,1 0 0,-1 0 0,1 0 0,0 1 0,10-5 0,1 0-555,-1 1 1,2 1-1,-1 1 0,1 1 0,0 0 0,0 1 1,0 1-1,39 0 0,-40 3-4423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19:26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1 157 10485,'0'-1'143,"0"0"0,0 0-1,0 0 1,0 0 0,0-1 0,0 1 0,1 0 0,-1 0 0,0 0 0,1 0 0,-1 0-1,1 0 1,-1 0 0,1 0 0,-1 0 0,1 0 0,0 0 0,-1 0 0,1 1 0,0-1-1,0 0 1,0 0 0,0 1 0,0-1 0,1-1 0,1 1-13,-1 1 0,1-1-1,0 0 1,-1 1 0,1 0 0,-1 0 0,1-1-1,0 1 1,-1 1 0,1-1 0,2 1 0,4 1-58,-1 0 1,0 0 0,1 1-1,-1 0 1,0 1-1,11 6 1,-9-3-56,-1 0 0,0 0 1,0 1-1,-1 0 0,0 0 0,0 1 0,-1 0 0,0 0 0,0 1 1,-1 0-1,-1 0 0,0 0 0,0 1 0,-1 0 0,0 0 1,-1 0-1,0 0 0,-1 0 0,0 1 0,0 16 0,-2 82-233,0-110 206,0 0 0,0-1 0,0 1 0,0 0-1,-1 0 1,1 0 0,0 0 0,0 0 0,0 0-1,0 0 1,0 0 0,0 0 0,0 0 0,0 0 0,0 0-1,-1 0 1,1 0 0,0 0 0,0 0 0,0 0 0,0 0-1,0 0 1,0 0 0,0 0 0,0 0 0,-1 0 0,1 0-1,0 0 1,0 0 0,0 0 0,0 0 0,0 0 0,0 1-1,0-1 1,0 0 0,0 0 0,0 0 0,0 0 0,-1 0-1,1 0 1,0 0 0,0 0 0,0 0 0,0 0 0,0 1-1,0-1 1,0 0 0,0 0 0,0 0 0,-4-13-202,3-21-30,0 23 214,0 0 1,0 0 0,1 0 0,1 0 0,0 0 0,0 0 0,1 0 0,1 0 0,-1 1 0,2-1 0,0 1-1,0 0 1,7-12 0,8 0 14,2 1 0,0 1-1,2 1 1,0 1 0,1 1-1,46-24 1,-63 36 3,1 1-1,0 1 1,0-1 0,0 1 0,1 1 0,12-3-1,-20 5 12,1-1 0,0 1 0,0 0 0,0-1 0,0 1 0,0 0-1,0 0 1,0 0 0,0 1 0,0-1 0,0 0 0,0 1 0,0 0 0,0-1-1,0 1 1,0 0 0,0 0 0,-1 0 0,1 0 0,0 0 0,-1 0 0,1 0-1,-1 1 1,1-1 0,-1 1 0,0-1 0,1 1 0,-1-1 0,0 1 0,0 0-1,0 0 1,1 2 0,2 11 62,-1 1 0,-1-1 0,0 1-1,-1-1 1,-1 22 0,-1-21-21,1 0 0,1 0 0,1 0 1,0-1-1,8 30 0,-9-42-40,0 0 1,1 0-1,-1 0 0,1 0 1,0 0-1,0 0 1,0-1-1,0 1 1,0 0-1,1-1 0,-1 0 1,1 0-1,0 0 1,-1 0-1,1 0 1,0 0-1,0-1 0,0 1 1,0-1-1,1 0 1,-1 0-1,4 1 1,5 0-12,1 0 0,-1-1 1,1-1-1,19-1 0,-20 0-17,-5 1-14,0-1-1,0 0 0,-1 0 0,1 0 0,0-1 1,-1 0-1,1-1 0,-1 1 0,0-1 1,0 0-1,0-1 0,0 0 0,0 0 0,9-8 1,-8 4-6,1-1 1,-1 1 0,-1-1 0,1-1 0,-2 1 0,1-1 0,-1 0 0,5-15-1,-1-4 47,-2 0 0,0-1 0,-2 0-1,-1 0 1,-1-54 0,-2 47 1653,1 65-680,4 42-913,6 5-62,-5 0 1,-2 0-1,-9 127 0,1-181 2,-1 1 0,-1-1-1,-1 0 1,-1 0 0,-1-1-1,0 0 1,-2 0 0,0-1 0,-13 18-1,9-16-16,-1 0-1,-1-1 1,-1-1-1,0-1 0,-1 0 1,-2-2-1,-29 22 1,44-35 14,-1 0 0,1 0 0,0 0-1,-1-1 1,1 0 0,-1 0 0,0 0 0,0 0 0,1-1 0,-1 0 0,0-1 0,0 1 0,-7-1-1,12-1 3,1 1-1,-1 0 1,0-1-1,0 1 0,0 0 1,0-1-1,0 1 0,0-1 1,1 0-1,-1 1 0,0-1 1,0 0-1,1 1 1,-1-1-1,0 0 0,1 0 1,-1 0-1,1 1 0,-1-1 1,1 0-1,0 0 0,-1 0 1,1 0-1,0 0 1,-1 0-1,1 0 0,0 0 1,0 0-1,0 0 0,0 0 1,0-1-1,-1-39-49,1 32 35,0 6 14,0-20-10,1-1 1,5-40 0,-3 54 9,-1 1 0,2-1 0,-1 1 0,1 0 0,0 0 0,1 0 0,0 1-1,1 0 1,8-11 0,18-18-92,2 1-1,39-32 0,31-13-3394,-71 56-1181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6:46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458 130 7203,'0'-22'2721,"1"15"-2262,-1 1 1,0-1-1,0 1 1,-1-1-1,0 1 1,-2-12-1,1 16-424,1 0 1,0 0-1,0 0 0,-1-1 0,1 1 1,-1 1-1,1-1 0,-1 0 0,0 0 1,0 1-1,0-1 0,0 1 0,0-1 1,0 1-1,0 0 0,0 0 0,-1 0 1,1 0-1,0 0 0,-1 0 0,-3 0 1,-28-5 33,0 1 0,1 1 1,-1 2-1,0 2 1,0 1-1,-37 6 0,65-6-71,0 0 1,0 0-1,0 1 0,0 0 0,0 0 0,0 0 0,0 1 1,1 0-1,-1 0 0,1 0 0,0 1 0,0 0 0,0 0 1,1 0-1,-1 0 0,1 1 0,0 0 0,0 0 1,-5 9-1,4-4-13,1 2 0,0-1 0,1 0 0,0 1 0,1-1 0,0 1 0,1 0 0,0 0 0,1 14 0,0-24-7,1 0 0,-1 0 0,1-1 0,-1 1 1,1-1-1,0 1 0,0 0 0,0-1 0,0 0 1,0 1-1,0-1 0,0 1 0,0-1 0,1 0 1,-1 0-1,0 0 0,1 0 0,-1 0 0,1 0 1,-1 0-1,1 0 0,-1-1 0,1 1 0,0-1 1,-1 1-1,1-1 0,0 1 0,0-1 0,-1 0 1,1 0-1,2 0 0,69 3-677,-57-4 468,0 1 19,0 1-226,0-1 1,0-1-1,0 0 0,31-8 1,-41 7 283,-1 0 1,0 0 0,0-1-1,0 1 1,0-1 0,0 0-1,-1-1 1,0 1-1,1-1 1,-1 0 0,0 0-1,-1 0 1,1 0 0,-1-1-1,0 0 1,0 1-1,0-1 1,2-7 0,3-6-542,-1-2 0,-1 1 0,4-25 0,-1-13-1909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6:47.0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75 2865,'0'-67'6851,"0"59"-3666,0 43-2578,11 193 64,-5-146-577,-3-58-126,1 0-1,1 0 0,1-1 0,1 0 1,1 0-1,1 0 0,2-1 1,0 0-1,1-1 0,1-1 1,20 27-1,-31-46-12,0 0 0,0 1 0,0-1 0,0 0 0,0 0 0,0 0 0,0 0 0,0 0 0,0-1 0,1 1 0,-1 0 0,0-1 0,0 0 0,1 0-1,-1 1 1,0-1 0,0-1 0,1 1 0,-1 0 0,0 0 0,0-1 0,4-1 0,-2 2-56,-1-1-1,0 0 1,1 0-1,-1-1 1,0 1-1,0-1 0,1 1 1,-1-1-1,-1 0 1,1 0-1,0-1 1,4-4-1,-3 0-10,0 0-1,-1-1 1,0 1 0,0-1-1,-1 0 1,0 0-1,-1 0 1,2-10 0,-1-70 440,-3 59 1057,1 37-1260,0 24 121,-1-12-155,0 0 1,2 0-1,1-1 1,5 32 0,-6-47-117,1 1-1,-1-1 1,1 0 0,-1 1 0,1-1 0,0 0-1,1 0 1,-1 0 0,1-1 0,0 1-1,0 0 1,0-1 0,0 0 0,0 0 0,1 0-1,-1 0 1,1 0 0,0-1 0,0 0 0,0 1-1,0-1 1,1-1 0,-1 1 0,0-1 0,7 2-1,65 2-2455,-44-5-715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6:47.4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150 1 7908,'0'0'448,"0"4"-275,0 15-59,1-11-66,-1 0-1,0 0 1,-1 0-1,1 0 1,-2-1-1,-1 10 0,2-14-42,0-1-1,0 1 1,-1-1-1,1 1 1,0-1-1,-1 0 0,0 0 1,1 0-1,-1 0 1,0 0-1,0 0 0,0-1 1,0 1-1,-1 0 1,1-1-1,0 0 1,-1 1-1,1-1 0,-1 0 1,1 0-1,-1-1 1,1 1-1,-5 0 0,0 1 79,-1 0 0,0-1 0,0 0 0,0 0 0,1-1 0,-1 0 0,0-1 0,-14-2 0,21 2-84,0 0-1,0-1 1,0 1-1,1 0 0,-1-1 1,0 1-1,1-1 1,-1 1-1,0-1 0,1 1 1,0-1-1,-1 1 1,1-1-1,0 0 0,0 1 1,0-1-1,0 0 0,0 1 1,0-1-1,0 1 1,1-3-1,0-4-277,-1 7-215,16 2-3156,6 6-1720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6:47.8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 10037,'-1'1'46,"0"-1"1,0 1-1,1 0 1,-1 0 0,0 0-1,1-1 1,-1 1 0,1 0-1,-1 0 1,1 0-1,-1 0 1,1 0 0,0 0-1,-1 0 1,1 0 0,0 0-1,0 1 1,0-1-1,0 0 1,0 0 0,0 0-1,0 0 1,0 1-1,1 40 379,-1-31-216,0 238 200,0-419-615,0 166 212,0 0-1,1 0 1,-1 0 0,1 0-1,0 0 1,0 0 0,0 0-1,1 0 1,-1 0 0,1 1-1,0-1 1,0 1-1,0-1 1,1 1 0,-1 0-1,1-1 1,0 1 0,0 1-1,0-1 1,0 0 0,0 1-1,1-1 1,-1 1 0,1 0-1,-1 0 1,1 1-1,0-1 1,0 1 0,0 0-1,5-1 1,12-3 93,0 1 0,1 2-1,0 0 1,30 1 0,-51 1-98,3 0 15,1 0 0,0 0 0,0 0 0,0 1 0,0 0 0,-1 0 0,1 0 0,0 0 0,-1 1 0,1-1 0,-1 1 0,1 0 0,-1 1 0,0-1 0,0 1 0,0 0 0,0 0 0,-1 0 0,1 0 0,-1 1 0,0 0 0,0-1 0,0 1 1,0 0-1,-1 0 0,1 1 0,-1-1 0,0 1 0,1 5 0,2 9-414,-1 1 0,0 1 0,-2-1 0,0 0-1,-3 33 1,1-35-546,0 2-2735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6:48.4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495 827 9204,'11'-24'526,"-9"21"-174,0 0 1,-1-1-1,1 1 0,-1-1 1,0 1-1,0-1 1,0 1-1,0-1 0,-1 0 1,1-4-1,-8 7 72,-15 1-239,-190 8 455,187-5-623,-1 2 1,1 0-1,1 2 1,-1 0 0,1 2-1,-31 15 1,46-19-15,0-1 1,1 2 0,0-1 0,-9 8 0,15-11-4,0 0 0,0 0 0,0 1 0,0-1 0,1 0 0,-1 1 1,1-1-1,-1 1 0,1 0 0,0-1 0,0 1 0,0 0 0,0 0 0,1-1 1,-1 1-1,1 0 0,-1 4 0,1-5-2,1-1 1,-1 1 0,0-1-1,1 1 1,-1-1-1,1 1 1,-1-1 0,1 1-1,0-1 1,-1 0-1,1 1 1,0-1 0,0 0-1,0 0 1,0 1-1,0-1 1,1 0-1,-1 0 1,0 0 0,0 0-1,1-1 1,-1 1-1,0 0 1,1-1 0,-1 1-1,1 0 1,-1-1-1,1 0 1,-1 1 0,3-1-1,53 5-114,-46-5 78,30 2-70,-16 0 1,1-1 0,0-1-1,0-2 1,0 0-1,40-10 1,-42-2 25,-22 13 79,0-1 1,1 0-1,-1 1 1,0-1-1,1 1 1,-1 0-1,1 0 1,0 0-1,-1 0 1,1 0-1,0 0 1,0 1-1,4-1 1,-5 1 58,-1 11-40,0-5-12,1 0 1,0 0 0,0 0-1,0 0 1,1 0 0,0 0-1,0-1 1,1 1 0,-1-1-1,1 0 1,0 0 0,0 0-1,1 0 1,0-1 0,0 0-1,0 0 1,0 0 0,0-1-1,1 0 1,-1 0 0,1 0-1,0 0 1,0-1 0,13 3-1,6-1-7,1 0-1,0-2 1,0-1-1,50-3 0,-56 0-7,0 0 0,0-2 0,0 0 0,0-1 0,-1-1 0,0 0 0,0-2-1,-1 0 1,0-1 0,25-17 0,-20 9 5,0-1 0,-1-1 0,-1-1 0,-1-1 0,-1 0-1,30-43 1,-26 27 30,-2 0-1,-1-2 1,-1 0-1,-3-1 1,-1-1-1,-2 0 0,-2-1 1,-1 0-1,6-74 1,-15 91 19,3-19 102,-2 0 1,-2-1-1,-7-56 0,6 98-95,0 0 1,0 1-1,0-1 0,0 1 0,-1-1 1,1 1-1,-1 0 0,1-1 1,-1 1-1,0 0 0,0 0 0,0 0 1,0 0-1,0 1 0,0-1 1,-1 0-1,1 1 0,0 0 0,-1-1 1,1 1-1,-1 0 0,0 0 0,1 0 1,-1 1-1,0-1 0,1 1 1,-1-1-1,-5 1 0,-8-1 162,-1 0-1,0 2 1,-23 2-1,34-2-207,1-1 0,0 1-1,0 0 1,1 1 0,-1-1 0,1 1 0,-1-1 0,1 1-1,0 1 1,0-1 0,-1 1 0,2-1 0,-1 1 0,0 0-1,1 0 1,-5 6 0,2-2 5,0 1 0,0 1 0,1-1 0,0 1 0,1 0 0,0 0 0,-3 10 0,-1 11 13,1 1 1,1 0 0,-3 55 0,9-80-20,-4 170 49,5-157-47,0 0 0,2-1 0,0 1 1,1-1-1,1 0 0,1 0 0,10 21 0,-4-17-49,1-1 0,1 0 0,1-2-1,1 1 1,1-2 0,0 0 0,1-1 0,22 15 0,-15-14-1294,0 0 0,2-2 0,40 19 0,23-3-8624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8:34.55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913 115 880,'56'-27'5199,"73"-30"-1572,-125 55-3492,0 0 1,0 0-1,0-1 1,-1 1-1,1-1 0,-1 0 1,11-10 2517,-19 22-2316,-15 4-181,0-2 1,-1 0-1,0-1 1,-45 14 0,41-15-7,-238 84 469,-369 155-157,570-224-451,59-21-11,3-2-62,19-1-2742,14 0-77,-7 0-3471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8:35.30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55 1 8756,'0'0'1473,"0"26"-801,0 5-320,0 3 433,0 4 15,0 0-528,-16 0-240,16 4 96,0-8-112,0 4-16,0-4-32,0-4-928,-7-3-433,-1-8-736,-15-8-6643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8:35.78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62 5410,'15'-8'510,"0"0"0,1 1 0,-1 1-1,1 0 1,1 1 0,-1 1-1,1 0 1,20-1 0,139-3-262,-169 8-92,0 0-111,0 0-17,-1-1-1,0 1 1,0 0 0,0 0 0,1 1-1,-1 0 1,0 0 0,0 0 0,0 1-1,0 0 1,0 0 0,-1 1 0,1-1-1,-1 1 1,1 0 0,-1 1 0,6 4-1,26 20 7,-20-15-37,-1 0 0,24 24 0,-36-33 4,-1 0 0,1 0 1,-1 0-1,0 1 0,0-1 0,-1 1 1,0 0-1,1 0 0,-1 0 1,-1 0-1,1 0 0,-1 0 1,0 0-1,0 1 0,0 5 1,-1 11-44,1-14 90,-1 0 0,0 0 1,-1-1-1,0 1 0,-3 14 0,3-19-19,0 0-1,-1 0 1,0 0 0,1 0-1,-1-1 1,0 1 0,0 0-1,-1-1 1,1 0 0,0 1-1,-1-1 1,0 0-1,1 0 1,-1 0 0,0-1-1,0 1 1,-3 1 0,-35 16-103,-1-1 0,-1-1 0,0-3 0,-1-2 0,0-1 0,-69 7 0,82-18-857,0 0-1163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8:36.14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93 8 2609,'0'-8'8724,"0"23"-8276,0 12 49,0 7 191,0 0-464,0 4-80,0-4-80,-23 1 16,0-5-80,-1 0 0,9-7 0,7-4-912,8-15-737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8:36.51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124 0 7988,'0'13'-2,"1"-3"-5,-1-1 0,-1 0 1,1 1-1,-1-1 0,-1 0 0,-4 18 1,4-24 10,1-1 0,-1 1 1,0 0-1,0-1 1,1 0-1,-2 1 1,1-1-1,0 0 0,0 0 1,-1 0-1,1 0 1,-1 0-1,0-1 0,1 1 1,-1-1-1,0 0 1,0 0-1,0 0 1,0 0-1,0 0 0,0 0 1,0-1-1,0 0 1,-6 0-1,-37 1 1685,45-20-342,2 12-4044,6 26-553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19:26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10901,'0'0'2785,"0"4"-2353,0 38 49,0 11-49,0 11 560,-8 5-720,8-1-95,0-3-113,0-1-48,0-7-16,0-7-1009,0-8-2721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8:36.97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307 31 9044,'1'-1'176,"-1"-1"0,0 1-1,0-1 1,0 1 0,0-1 0,0 1-1,0-1 1,-1 1 0,1-1-1,0 1 1,-1-1 0,1 1 0,-1-1-1,0 1 1,1-1 0,-2-1 0,-25 0 1960,18 3-2514,-2 0 452,-1 0 0,1 1 0,0 1 0,-1-1 0,1 2-1,0 0 1,0 0 0,-21 10 0,28-11-68,0 1 0,0-1 0,0 1 0,0 0 0,0 0 0,1 0 0,-1 1 0,1-1 1,0 1-1,0 0 0,0 0 0,1 0 0,-1 0 0,1 1 0,0-1 0,0 0 0,1 1 0,-1 0 0,1-1 0,0 1 0,0 0 0,0-1 1,1 1-1,0 6 0,0-9-21,0-1 1,0 1-1,0 0 1,0-1 0,0 1-1,0 0 1,1-1-1,-1 1 1,1 0 0,-1-1-1,1 1 1,0-1-1,-1 1 1,1-1-1,0 1 1,0-1 0,0 0-1,0 1 1,0-1-1,1 0 1,-1 0 0,2 1-1,33 10-363,-26-10 378,15 2-147,46 13-567,-66-15 668,-1-1 1,1 1-1,-1 0 1,0 1-1,0-1 0,0 1 1,0 0-1,0 0 0,0 0 1,-1 0-1,0 1 1,5 5-1,-7-6 62,0-1 0,0 1 0,-1-1 1,1 1-1,-1-1 0,0 1 0,0 0 0,1-1 0,-2 1 0,1-1 1,0 1-1,0 0 0,-1-1 0,0 1 0,1-1 0,-1 1 0,0-1 1,0 0-1,-2 3 0,-5-1 40,0-1-1,-1 0 1,1 0 0,-1-1-1,0 0 1,0 0 0,-12-1 0,-74 2 20,84-3-57,-95 0-920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8:37.36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0 50 9764</inkml:trace>
  <inkml:trace contextRef="#ctx0" brushRef="#br0" timeOffset="1">0 50 9764,'405'-41'259,"-337"34"28,-62 6-116,-9 1 4,-31 0 504,0 1 1,-1 2-1,-59 13 1,86-15-620,-1 2 1,0-1 0,1 1-1,0 0 1,0 0 0,0 1-1,0 0 1,1 1-1,-1 0 1,1 0 0,0 0-1,0 1 1,1 0-1,0 0 1,0 1 0,0 0-1,1 0 1,0 0-1,1 1 1,-7 12 0,9-11-45,1-1 1,-1 0 0,2 1 0,-1-1 0,1 1-1,1 10 1,0 5 42,-1-22-62,0 0 0,1 0 0,-1 1 0,0-1 0,1 0 0,-1 0 0,1 0 1,0 0-1,0 0 0,0 0 0,0 0 0,0 0 0,0 0 0,0-1 0,1 1 0,-1 0 0,1-1 0,-1 1 1,4 1-1,-1 1-30,1-1 0,0-1 0,0 1 0,0-1 0,0 0 1,1 0-1,7 2 0,7 0-359,1-1 0,-1-1 0,28 0 0,-10-1-813,-22 0 81,0-1 0,1 0 0,26-5 0,-10-7-3420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8:38.33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0 293 7331,'0'-34'5608,"3"34"-5536,20-1 58,-10 1-45,0 0 1,1 0 0,24 6-1,-33-5-79,0 0 0,0 1 1,-1 0-1,1 0 0,-1 0 0,1 1 0,-1 0 0,0-1 0,0 2 0,0-1 0,0 0 0,-1 1 0,1-1 0,3 6 0,-1-1-28,0 1 0,-1 0-1,0 0 1,0 1-1,0 0 1,-2-1 0,1 1-1,3 20 1,-3-4-1500,-2 0 0,0 38 0,-3-91 854,0 19 663,1 1 0,-1 0 0,1-1 1,0 1-1,1 0 0,0-1 0,0 1 1,1 0-1,0 0 0,0 0 0,0 0 0,1 0 1,0 0-1,0 1 0,6-8 0,1 3 161,1 0-1,0 1 0,0 1 0,1 0 0,1 0 1,-1 1-1,1 0 0,1 1 0,-1 1 0,1 0 1,16-4-1,-3 3-75,1 0 0,0 2 0,0 0 0,56 0 0,-82 5-70,0 1 1,0-1 0,0 1 0,0-1-1,0 1 1,-1-1 0,1 1-1,0 0 1,0 0 0,-1 0-1,1 0 1,-1 0 0,1 0 0,-1 1-1,1-1 1,-1 0 0,0 1-1,1-1 1,-1 1 0,0-1 0,0 1-1,0 0 1,0-1 0,-1 1-1,1 0 1,0 0 0,-1 0-1,1-1 1,-1 1 0,0 0 0,1 0-1,-1 4 1,1 10 46,0 0-1,-1 1 1,-1 17-1,-1-8-14,2-7-44,2 23 24,-2-41-30,0 0 0,1 1 0,-1-1 0,1 0 0,0 0 0,-1 0 0,1 0 1,0 0-1,-1 0 0,1-1 0,0 1 0,0 0 0,0 0 0,0 0 0,0-1 0,0 1 0,0 0 0,0-1 0,0 1 0,0-1 0,0 1 0,0-1 0,0 0 0,1 0 0,-1 1 0,0-1 0,0 0 0,0 0 0,0 0 1,2 0-1,1 0-61,6 0-104,0 0-1,-1 0 1,1-1-1,-1 0 1,17-4-1,-22 3 141,0 0-1,0 0 1,0-1-1,-1 1 1,1-1-1,-1 0 1,1 0-1,-1 0 1,0 0-1,0 0 1,-1-1 0,1 1-1,-1-1 1,5-7-1,-2 1 156,0 0 0,-1 0 0,0 0 0,-1 0 0,0 0 0,0-1 0,-1 1 0,-1-1 0,0 0 0,0-17 0,-2 27-43,0 1 1,0-1-1,-1 0 0,1 1 1,0-1-1,0 0 0,-1 1 1,1 0-1,0-1 0,-1 1 1,1 0-1,-1 0 0,1 0 0,0 0 1,-1 0-1,1 0 0,0 0 1,-1 0-1,-1 1 0,-1-1 157,-26-1 420,18 0-514,1 1 1,-1 0 0,1 0-1,-22 5 1,30-5-135,0 1 0,1 0 1,-1 0-1,0 0 0,1 1 0,-1-1 0,1 0 1,0 1-1,-1 0 0,1-1 0,0 1 0,0 0 1,0 0-1,0 0 0,0 1 0,1-1 1,-1 0-1,1 1 0,-1-1 0,1 1 0,0-1 1,0 1-1,0 0 0,-1 4 0,0-1 3,1 0 1,0 1-1,0-1 0,1 1 0,-1-1 0,1 1 0,1-1 0,-1 0 0,1 1 0,0-1 1,4 10-1,-4-12-13,1 0 0,0 0 0,0-1 0,0 1 1,1-1-1,-1 1 0,1-1 0,0 0 0,0 0 0,0 0 1,0-1-1,0 1 0,1-1 0,-1 0 0,1 0 1,-1 0-1,1 0 0,5 1 0,22 6-200,1-1 1,1-2-1,-1-1 0,1-1 0,0-2 1,51-4-1,-37 2-438,-28-1 478,-1 0 0,1-1-1,0-1 1,-1-1-1,0-1 1,0 0 0,0-1-1,0-1 1,-1-1-1,0-1 1,24-16 0,-28 16 162,0-1 1,0 0 0,-1-2-1,0 1 1,-1-1 0,0-1-1,-1 0 1,0 0 0,-2-1-1,1 0 1,-2-1 0,1 0-1,7-25 1,-8 13 246,-2 0-1,0-1 1,-2 1-1,0-30 1,-2-17 3893,-3 105-3969,-17 64-123,4 1 0,-3 141 0,18-219-17,-1-10-129,1-1 1,0 1-1,1 0 1,0 0-1,0 0 0,3 9 1,-3-15 55,0 0 1,0 1 0,0-1-1,0 0 1,1 0 0,-1-1-1,1 1 1,-1 0 0,1 0-1,0-1 1,0 1-1,0-1 1,0 1 0,0-1-1,0 0 1,0 0 0,0 0-1,0 0 1,1 0 0,-1 0-1,0-1 1,0 1-1,1-1 1,4 1 0,10 1-149,0 0 1,0-1-1,0-1 1,0 0 0,0-1-1,1-1 1,-1-1-1,-1 0 1,1-2 0,0 0-1,-1 0 1,26-14-1,2-7-88,0-2 0,65-56-1,-104 80 406,0 0 1,0-1-1,0 1 0,0-1 0,-1-1 1,0 1-1,0 0 0,-1-1 0,1 0 0,-1 0 1,-1 0-1,1 0 0,-1-1 0,0 1 1,1-9 1586,-5 22-1340,-19 38-179,14-30-161,0-1 0,0 2 0,2-1 0,0 1 0,0-1 0,2 1 0,0 1 0,-1 19 0,4 43-290,0-79 256,0 0-15,0 0-1,0 1 1,0-1-1,0 0 1,0 1-1,0-1 1,0 0-1,0 1 1,0-1-1,0 0 1,0 1-1,0-1 1,0 0-1,0 1 1,0-1-1,1 0 1,-1 0-1,0 1 1,0-1-1,0 0 1,1 0-1,-1 1 1,0-1-1,0 0 1,1 0-1,-1 0 1,0 1 0,0-1-1,1 0 1,-1 0-1,0 0 1,1 0-1,-1 0 1,0 1-1,1-1 1,-1 0-1,0 0 1,0 0-1,1 0 1,-1 0-1,84 4-3335,-44-4 265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8:38.70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24 39 11925,'-23'-12'817,"23"9"-737,77 3-80,39-8-833,24-7-3216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8:39.44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 2 9076,'-3'-1'1809,"8"0"-745,20 2-465,33 6-579,158 34 455,113 18-397,-87-29-97,313 45-3033,-502-66 1110,-31-1-2644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8:40.56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535 16 10549,'-5'-3'150,"0"1"0,-1 0 0,1 0 0,0 0 0,-1 1 0,1 0 0,-1 0 0,1 0 0,-1 1 0,1 0 0,-7 0 0,-64 6 1081,58-2-1118,1 0 0,0 1 0,0 1 0,0 1 0,0 0 0,-28 18 0,8-1 313,-53 44 0,80-60-397,1 0 0,0 1-1,0 0 1,1 0 0,0 1 0,1 0 0,0 0-1,0 1 1,1 0 0,1 0 0,0 0 0,0 1 0,1 0-1,1 0 1,0 0 0,0 0 0,1 0 0,1 1-1,0 14 1,1-15-28,-1-5-1,1 1 0,0-1 1,1 1-1,0-1 0,0 1 1,4 13-1,-4-18-6,1 0-1,0-1 1,0 1-1,0 0 0,0-1 1,1 1-1,-1-1 1,1 1-1,0-1 1,-1 0-1,1 0 1,0 0-1,0-1 1,0 1-1,0-1 1,1 1-1,4 0 1,13 5-143,0-1 0,0-1 1,0-2-1,34 3 0,92-4-753,-93-2 557,-38-1 198,-1 0 0,0 0 0,0-1 0,0-1 0,0-1 0,14-5 0,-22 7 99,-1-1 0,1 0 1,-1 0-1,0 0 0,0-1 0,0 0 0,0 0 0,-1 0 0,0-1 0,0 0 0,0 0 0,0 0 1,-1-1-1,8-11 0,-9 4 724,-4 25 537,1 120-786,0-130-429,1 0 0,-1 0 0,1 0 0,-1 0 0,1 0 0,0 0 0,-1 0 0,1 0 0,0 0 1,0-1-1,0 1 0,1 0 0,-1 0 0,0-1 0,1 1 0,-1-1 0,1 0 0,-1 1 0,1-1 1,0 0-1,0 0 0,-1 0 0,1 0 0,0 0 0,0 0 0,0-1 0,0 1 0,0 0 0,3-1 1,8 3-44,-1 0 0,1-2 0,19 1 0,-23-1-4,13 0-61,7 1-120,0 0 1,0-2-1,0-2 0,32-5 0,-57 7 186,-1-1 1,1 0-1,-1-1 1,1 1-1,-1 0 0,1-1 1,-1 0-1,0 0 1,0 0-1,0 0 1,0 0-1,0-1 0,0 0 1,-1 1-1,1-1 1,-1 0-1,0 0 1,0 0-1,0 0 0,0-1 1,-1 1-1,3-5 1,-1-4-35,-1 1 0,0-1 0,-1 1 0,0-1 0,-1-18 0,0 20 70,0 6 46,0 1-1,-1-1 1,1 1 0,-1-1-1,0 1 1,1-1 0,-2 1 0,1-1-1,0 1 1,-1 0 0,1 0-1,-1 0 1,0 0 0,0 0-1,0 0 1,-1 0 0,1 0 0,-1 1-1,1 0 1,-1-1 0,0 1-1,0 0 1,0 0 0,0 0 0,0 1-1,0-1 1,-1 1 0,1 0-1,0 0 1,-4-1 0,-12-2 233,0 0 1,-1 2-1,1 0 1,-28 1-1,28 1-231,-39-2 322,4 0-73,-86 8-1,136-6-281,-1 1-1,0 0 0,1 1 0,-1-1 0,0 1 0,1 0 1,0 0-1,-1 0 0,1 0 0,0 1 0,0 0 1,-6 5-1,8-6-62,1 0 0,-1 0 0,0 0 0,1 0 0,-1 0-1,1 0 1,0 1 0,0-1 0,0 1 0,0-1 0,0 0 0,0 1 0,1-1 0,-1 1 0,1 0 0,0-1 0,0 1 0,0-1 0,0 1 0,0 0 0,0-1 0,1 1 0,-1-1 0,2 4 0,-2-5-56,1 0-1,-1 1 1,1-1 0,0 0-1,-1 0 1,1 0 0,0 1-1,0-1 1,0 0 0,0 0 0,0 0-1,0 0 1,0 0 0,0-1-1,0 1 1,1 0 0,-1 0 0,0-1-1,0 1 1,1-1 0,1 1-1,64 12-3846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8:40.99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17 11733,'0'0'385,"0"17"135,0 261-53,0-298-617,1 0 1,0 1 0,2-1-1,0 1 1,1 0 0,10-29-1,-10 39 190,0 0 0,0 0 0,1 1 0,0-1 0,1 1 0,0 0 0,0 1 0,1-1 0,0 1 0,0 0 0,1 1 0,0 0 0,0 0 0,0 1 0,14-7 0,-8 7 7,-1 1 1,1 0-1,0 1 0,0 0 0,0 1 1,1 1-1,-1 1 0,21 1 0,-14-1-26,-18 0-12,0 1-1,1-1 1,-1 1 0,0 0 0,0-1 0,0 2 0,1-1 0,-1 0 0,0 1 0,-1-1-1,1 1 1,0 0 0,0 0 0,-1 0 0,1 0 0,-1 1 0,0-1 0,1 0-1,-1 1 1,0 0 0,0 0 0,-1-1 0,1 1 0,-1 0 0,1 0 0,-1 0 0,0 1-1,0-1 1,-1 0 0,1 0 0,0 6 0,3 14-85,-2 0-1,0 0 1,-3 36-1,0-32-478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8:41.37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16 1 9957,'1'58'4283,"-3"262"-2265,-5-255-1993,0 26-3326,23-91-2299,6-10-1238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8:41.74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18 37 9668,'-13'-12'543,"13"12"-516,-1-1 0,1 1 0,0 0 0,-1 0 0,1-1 0,0 1 0,0 0 0,0 0 0,-1-1 0,1 1 0,0 0 0,0-1 0,0 1 0,0 0 1,-1-1-1,1 1 0,0 0 0,0-1 0,0 1 0,0 0 0,0-1 0,0 1 0,0 0 0,0-1 0,0 1 0,0 0 0,0-1 0,0 1 0,0 0 0,0-1 0,1 1 0,-1 0 0,0-1 0,0 1 0,0 0 1,0-1-1,1 1 0,-1 0 0,0 0 0,0-1 0,0 1 0,1 0 0,-1 0 0,0-1 0,1 1 0,-1 0 0,0 0 0,0 0 0,1 0 0,-1-1 0,0 1 0,1 0 0,-1 0 0,0 0 0,1 0 0,-1 0 0,0 0 1,1 0-1,-1 0 0,0 0 0,1 0 0,0 0 0,63-6-32,1 3 1,75 6 0,-27-1-61,-111-2 51,0 0 0,0 0 0,1 0-1,-1 0 1,0 0 0,0 0 0,1 0 0,-1 1-1,0-1 1,0 1 0,0 0 0,1-1-1,-1 1 1,0 0 0,0 0 0,2 2-1,-3-1 13,0 0 0,0 0 0,-1 0 0,1 0-1,0 0 1,-1 0 0,0 0 0,1 0 0,-1 0-1,0 0 1,0 1 0,0-1 0,-1 3 0,0 13 82,1 204 1708,1-221-1788,-1 0 0,0 0 0,1 0 0,-1 0 0,1 0 0,-1 0 0,1 0 0,-1-1 0,1 1 0,0 0 1,0 0-1,-1 0 0,1-1 0,0 1 0,0 0 0,0-1 0,0 1 0,0-1 0,-1 1 0,1-1 0,0 1 0,0-1 0,0 0 0,1 1 0,-1-1 1,0 0-1,0 0 0,0 0 0,0 0 0,2 0 0,40 2-105,-35-3 45,14 2-209,-12 0-128,0-1-1,1 0 0,-1 0 0,0-1 0,0 0 1,1-1-1,-1 0 0,-1-1 0,1 0 0,0 0 1,9-6-1,22-26-7126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8:42.12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33 0 10277,'9'0'-94,"9"1"105,0 0-1,0 2 0,0 0 0,0 1 1,-1 1-1,32 12 0,-47-16-7,0-1 0,-1 1-1,1 0 1,0 0 0,-1 0-1,1 0 1,-1 0 0,1 0-1,-1 0 1,0 1 0,1-1-1,-1 0 1,0 1 0,0-1-1,0 1 1,0-1 0,0 1-1,0 0 1,-1-1 0,1 1-1,0 0 1,-1-1 0,1 1-1,-1 0 1,0 0 0,0 0-1,1 0 1,-1-1 0,0 1-1,-1 0 1,1 0 0,0 2-1,-1-4 7,1 1-1,0 0 0,-1-1 1,1 1-1,-1 0 0,1-1 1,0 1-1,-1 0 1,1-1-1,-1 1 0,0-1 1,1 1-1,-1-1 0,1 1 1,-1-1-1,0 1 0,0-1 1,1 0-1,-1 1 0,0-1 1,1 0-1,-1 0 0,0 0 1,0 1-1,0-1 0,1 0 1,-1 0-1,0 0 0,0 0 1,-1 0-1,-35-1 104,24 1-72,-20 1-5,23 1-24,0-1 0,1-1-1,-1 0 1,0 0-1,0-1 1,1 0 0,-1 0-1,1-1 1,-15-5 0,24 6-21,-1 1-1,0-1 1,0 0 0,0 1 0,1-1 0,-1 0 0,0 1 0,1-1-1,-1 0 1,0 0 0,1 0 0,-1 1 0,1-1 0,-1 0 0,1 0-1,0 0 1,-1 0 0,1 0 0,0 0 0,0 0 0,0 0 0,0 0-1,0 0 1,0 0 0,0 0 0,0 0 0,0 0 0,0 0 0,0 0 0,1 0-1,-1 0 1,0 0 0,1 0 0,-1 0 0,1 0 0,-1 0 0,1 1-1,-1-1 1,1 0 0,-1 0 0,1 0 0,0 1 0,0-1 0,-1 0-1,1 1 1,0-1 0,0 1 0,0-1 0,0 1 0,0-1 0,0 1-1,0 0 1,-1-1 0,3 1 0,57-2-1479,9 2-2046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19:27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23 11157,'-13'-1'139,"10"0"-88,1 1 0,0-1-1,-1 1 1,1 0 0,0 0 0,-1 0 0,1 0 0,-1 1 0,1-1 0,0 1 0,-4 0 0,5 0-9,1 0-1,0 0 1,0 0 0,-1 0 0,1-1 0,0 1-1,0 0 1,0 0 0,0 0 0,0 0 0,0 0-1,0-1 1,0 1 0,0 0 0,1 0 0,-1 0-1,0 0 1,0-1 0,1 1 0,-1 0 0,1 0-1,-1 0 1,1 0 0,26 4 473,431 2 1221,-217-9-1450,1803 9-1017,-1072-41-43,-409 8 753,-438 25 835,-124 1-633,-5 0 59,-23 0-819,-35 0-2393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8:42.51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109 0 11493,'0'0'651,"0"3"-32,0 7-408,1 1-127,-1-1 0,0 0 1,-1 1-1,0-1 0,-1 0 1,0 0-1,0 0 0,-1 0 1,-5 11-1,-22 45 29,17-35-115,-1-2 0,-18 29 0,31-56-108,6-60-909,-5 51 1014,-1 0 0,2 1 0,-1-1 1,1 0-1,0 0 0,0 1 0,1-1 1,0 0-1,5-11 0,-1 7 14,1 0 0,0 0 0,0 0 0,1 1 0,0 1 1,1-1-1,0 1 0,0 1 0,1-1 0,0 2 0,1-1 0,18-9 0,-13 10 73,0 0 1,1 1-1,-1 1 0,1 1 1,1 0-1,-1 1 0,0 1 1,33 0-1,-48 2-73,1 0-1,-1 1 0,0-1 1,1 1-1,-1 0 1,0-1-1,1 1 1,-1 0-1,0 0 0,0 0 1,0 1-1,0-1 1,0 0-1,0 1 0,0-1 1,0 1-1,-1 0 1,1 0-1,-1 0 1,1-1-1,-1 1 0,0 1 1,1-1-1,-1 0 1,0 0-1,-1 0 0,1 1 1,0-1-1,0 0 1,-1 1-1,0-1 0,1 4 1,1 12 75,-1 1 1,0-1-1,-3 27 1,1-13 28,-3 25 205,0 0-4406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8:42.91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58 6 10789,'0'-1'75,"0"1"1,0 0-1,-1-1 1,1 1-1,-1 0 0,1-1 1,0 1-1,-1 0 0,1-1 1,-1 1-1,1 0 1,-1 0-1,1-1 0,-1 1 1,1 0-1,-1 0 1,1 0-1,-1 0 0,1 0 1,-1 0-1,1 0 1,-1 0-1,1 0 0,-1 0 1,1 0-1,-1 0 1,1 0-1,-1 0 0,1 0 1,-1 0-1,1 1 0,-1-1 1,0 0-1,0 1-25,-1-1 1,1 0-1,-1 1 0,1-1 0,-1 1 0,1 0 1,0-1-1,0 1 0,-1 0 0,1 0 0,0-1 1,0 1-1,0 0 0,-2 2 0,-1 5-9,1 1 0,0 0 0,0-1 1,1 1-1,0 0 0,1 0 0,-1 19 0,3 75 171,1-46-193,-2-56-32,0 0-1,0 0 0,1 0 0,-1 0 0,0 0 1,0 0-1,1 0 0,-1 0 0,0 0 0,1 0 1,-1 0-1,1 0 0,-1 0 0,1 0 0,-1 0 1,1 0-1,0-1 0,0 1 0,-1 0 0,1 0 1,0-1-1,0 1 0,0-1 0,0 1 0,0 0 1,0-1-1,0 0 0,0 1 0,0-1 0,0 0 1,0 1-1,0-1 0,1 0 0,42 0-572,-26-1 219,-11 1 291,0 0-1,-1 0 0,1-1 1,0 0-1,-1 0 0,1-1 0,-1 1 1,0-2-1,1 1 0,-1-1 1,0 1-1,0-2 0,-1 1 1,1-1-1,-1 0 0,1 0 0,-1 0 1,-1-1-1,1 1 0,0-1 1,-1-1-1,0 1 0,-1 0 1,1-1-1,-1 0 0,0 0 0,4-10 1,-2 5 320,-1 0 0,0-1 0,0 0-1,-1 0 1,-1 0 0,1-16 0,-1 17 553,0 13-74,2 20-375,-4 158-143,0-178-243,0-1-1,0 0 1,1 0 0,-1 0-1,0 0 1,1 0-1,-1 0 1,0 0 0,1 1-1,-1-1 1,1 0 0,0 0-1,-1-1 1,1 1-1,0 0 1,-1 0 0,1 0-1,0 0 1,0-1-1,0 1 1,0 0 0,0-1-1,0 1 1,0 0 0,0-1-1,0 1 1,0-1-1,0 0 1,0 1 0,0-1-1,0 0 1,3 0-1,46 2-3028,-30-3 1289,31 1-4361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8:43.28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202 4 10597,'-3'0'217,"1"-1"0,0 0 1,-1 1-1,1-1 0,-1 1 0,0-1 1,1 1-1,-1 0 0,1 0 0,-1 1 1,1-1-1,-1 0 0,-4 2 0,0 1-141,-1 0 1,1 0-1,1 1 0,-1 0 0,0 0 0,1 0 1,0 1-1,0 0 0,1 0 0,-1 1 0,1-1 1,0 1-1,-7 11 0,1-1 7,1 1 0,0 0-1,1 0 1,-9 25 0,15-32-76,1 1 0,0-1 0,0 0 0,1 1 0,0-1 0,2 15 0,-1-14-51,0-10 14,1 0 0,-1 0 0,1 0 0,-1 0 0,1 0 0,0 0 0,-1 0 0,1 0 0,0-1 0,0 1 0,0 0 0,0 0-1,0-1 1,0 1 0,0 0 0,0-1 0,0 1 0,0-1 0,0 1 0,0-1 0,0 0 0,1 0 0,-1 1 0,0-1 0,0 0 0,0 0 0,0 0 0,1 0 0,0 0-1,51 0-668,-39 0 409,-2 0 127,0 0 1,1 0-1,-1-1 0,0-1 1,-1 0-1,1-1 1,0 0-1,-1 0 0,1-1 1,-1-1-1,0 0 1,-1-1-1,1 0 0,-1 0 1,0-1-1,0-1 1,-1 1-1,15-17 0,-18 16 274,-1 0 0,1 0 0,-1 0 0,-1 0-1,0-1 1,0 0 0,0 0 0,-1 0 0,-1-1-1,0 1 1,0-1 0,0 1 0,-1-1 0,-1-16-1,0 24-20,-1 1 0,0-1 0,1 1 0,-1-1 0,0 1 0,0-1 0,0 1-1,0-1 1,0 1 0,0 0 0,0 0 0,0 0 0,-1-1 0,1 1 0,0 0-1,-1 1 1,1-1 0,-1 0 0,1 0 0,-1 1 0,0-1 0,1 0 0,-1 1-1,1 0 1,-1-1 0,0 1 0,1 0 0,-4 0 0,-60-6 505,53 6-339,-9-2 55,-5 0-27,0 1 1,0 1-1,-41 6 1,65-5-289,0-1 0,0 1 0,0 0 0,1 0 0,-1 0 0,0 0 1,1 0-1,-1 1 0,1-1 0,-1 0 0,1 1 0,0-1 0,0 1 1,0-1-1,-1 1 0,1 0 0,1-1 0,-1 1 0,0 0 0,0 0 0,1 0 1,-1-1-1,1 1 0,-1 0 0,1 0 0,0 0 0,0 0 0,0 0 1,0 0-1,0 2 0,0-2-79,0 1 0,0-1 0,1 1 0,-1-1 0,1 1 0,-1-1 0,1 1 0,0-1 0,0 1 1,0-1-1,0 0 0,0 0 0,1 0 0,-1 0 0,1 0 0,-1 0 0,1 0 0,0 0 0,0 0 0,0-1 0,0 1 0,0-1 0,0 1 1,4 1-1,13 2-856,0 0-1,0-2 1,0 0 0,31 0 0,18-2-4162</inkml:trace>
  <inkml:trace contextRef="#ctx0" brushRef="#br0" timeOffset="1">202 4 5346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8:43.68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76 5346,'309'49'4736,"-247"-47"1750,-73 102-6119,6-72-315,-2 50 1,7-70-70,-1-11 10,1 0 1,0 0 0,-1 0-1,1 0 1,0 1 0,0-1-1,0 0 1,0 0 0,0 0-1,0 1 1,0-1 0,0 0 0,1 0-1,-1 0 1,0 1 0,1-1-1,-1 0 1,1 0 0,-1 0-1,1 0 1,-1 0 0,1 0-1,0 0 1,0 0 0,-1 0-1,1 0 1,0 0 0,0-1-1,0 1 1,0 0 0,0-1-1,0 1 1,0 0 0,0-1 0,0 1-1,1-1 1,-1 0 0,0 1-1,0-1 1,0 0 0,0 0-1,1 0 1,-1 0 0,2 0-1,18 3-194,0-1 0,0-1 0,0-1-1,0-1 1,0 0 0,-1-2 0,1 0-1,0-2 1,-1 0 0,0-1 0,0-1 0,-1-1-1,27-15 1,-12 0-12,-1-1 1,31-29-1,-51 40 269,0 0 0,0 0-1,-2-2 1,0 1 0,0-1-1,15-31 1,-21 40 2225,-5 17-1758,-6 20-480,-11 22 135,12-39-154,0 0 1,1 1-1,0-1 1,1 1-1,-2 29 1,5-41-47,0-1-1,-1 1 0,1-1 1,0 1-1,1 0 1,-1-1-1,0 1 1,1 0-1,-1-1 1,1 1-1,0-1 1,0 1-1,0-1 1,0 1-1,3 3 1,-2-5-36,1 0 1,-1 0 0,1 0 0,-1 0-1,1-1 1,-1 1 0,1-1 0,-1 1 0,1-1-1,0 0 1,-1 0 0,1 0 0,3-1-1,1 1 3,12 0-59,1-1 0,0-1 0,-1-1-1,0 0 1,0-2 0,0 0 0,0-1-1,-1-1 1,0-1 0,0 0 0,-1-2 0,0 0-1,-1 0 1,0-2 0,0 0 0,23-24-1,46-58 67,-52 56 358,43-39-1,-73 74-241,0 2 1,0-1-1,0 0 0,0 0 0,0 1 1,0 0-1,1-1 0,-1 1 0,0 1 1,1-1-1,-1 0 0,1 1 0,-1 0 1,1-1-1,-1 1 0,0 1 0,1-1 1,-1 0-1,1 1 0,-1 0 0,6 2 1,0 0-46,0 0 0,0 1 1,0 0-1,-1 1 0,1 0 1,10 9-1,99 92 13,-103-90-27,0 0 1,-1 1 0,-1 0-1,-1 1 1,13 25-1,-23-37-3,1 1-1,-1 0 1,0 0-1,0 0 1,0 9-1,-1-13-1,-1-1 0,0 0 0,0 0-1,0 0 1,0 0 0,0 1 0,0-1 0,0 0-1,-1 0 1,1 0 0,-1 0 0,0 0-1,0 0 1,1 0 0,-1 0 0,0 0 0,-1 0-1,1 0 1,0 0 0,-1-1 0,1 1 0,-3 2-1,-6 1-39,1 0 0,-1 0 0,0-1-1,-1-1 1,1 0 0,-19 3 0,-81 9-1153,83-12 670,-158 13-4179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3:11.84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547 41 6883,'0'-9'790,"1"9"-634,-1-1 0,0 0 0,1 0 0,-1 0 0,0 0 0,0 1 0,1-1 0,-1 0 0,0 0 0,0 0 0,0 0 1,0 0-1,0 0 0,0 0 0,-1 1 0,1-1 0,0 0 0,0 0 0,-1 0 0,1 0 0,0 0 0,-1 1 0,1-1 0,-1 0 1,1 0-1,-1 1 0,1-1 0,-1 0 0,0 1 0,1-1 0,-1 1 0,0-1 0,1 0 0,-1 1 0,0 0 0,0-1 0,1 1 1,-1-1-1,-1 1 0,-62-2 186,15 1-76,-50 5 1,84-3-244,1 1 0,0 1 1,0 0-1,0 1 1,0 0-1,1 1 1,-1 1-1,-13 8 1,11-4-20,0 0 0,1 1 0,0 1 0,0 0 0,2 1 1,-19 22-1,25-26-5,1 1-1,0 0 1,0 0 0,1 0-1,0 1 1,1 0 0,0 0-1,0 0 1,1 0 0,1 1-1,-2 18 1,4-25 0,-3 23 5,1 1-1,2-1 0,1 1 1,4 30-1,-3-53-23,0 0 0,1-1 0,-1 1 0,1-1 0,0 0 0,0 1 1,1-1-1,-1-1 0,1 1 0,0-1 0,1 1 0,-1-1 0,1 0 0,0-1 0,0 1 1,0-1-1,0 0 0,0 0 0,1 0 0,-1-1 0,1 0 0,0 0 0,0-1 0,7 2 0,5 1-355,0-1 0,1-1 0,-1-1-1,0 0 1,1-1 0,33-5 0,-8-9-1170,-10-4-1117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3:12.20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32 57 7924,'0'28'5766,"0"72"-5468,0-97-297,0-1 1,1 1 0,-1 0-1,1-1 1,-1 1-1,1-1 1,0 1 0,0-1-1,0 0 1,0 1-1,0-1 1,1 0 0,-1 0-1,1 1 1,-1-1-1,1 0 1,0-1 0,0 1-1,0 0 1,0 0-1,0-1 1,0 1 0,0-1-1,0 0 1,1 0-1,-1 0 1,1 0-1,-1 0 1,5 1 0,8 1-13,0 0 0,0-1 1,-1-1-1,18 0 0,-22-1-7,26 1-83,4 1-47,1-2 0,46-6 0,-78 6 118,-1-2 0,1 1-1,0-1 1,-1 0 0,1-1-1,-1 0 1,0-1 0,0 1-1,0-1 1,-1-1 0,1 0-1,-1 0 1,0 0 0,0-1-1,11-12 1,-15 12 31,0 0 0,0 0 0,0-1 0,-1 1 0,0-1 0,0 1-1,-1-1 1,0 0 0,0 0 0,0 0 0,-1 0 0,0 0 0,0 0 0,-2-8 0,1-14 30,1 28-21,-1-1 0,1 0 0,-1 1 0,0-1 0,1 0-1,-1 1 1,0-1 0,0 1 0,0-1 0,0 1 0,0 0 0,0-1-1,0 1 1,-1 0 0,1 0 0,0 0 0,-1 0 0,1 0 0,-1 0 0,1 0-1,-1 0 1,0 0 0,1 1 0,-1-1 0,0 1 0,1-1 0,-1 1-1,0 0 1,-1-1 0,-65-6 213,57 6-187,-9 0 30,-163-2 140,164 4-214,1 0 1,0 2-1,0 0 0,1 1 1,-1 1-1,1 0 1,-31 15-1,44-18-25,0 0 1,1 0-1,-1 1 1,0 0-1,1-1 1,0 1-1,0 1 1,0-1-1,0 0 1,0 1-1,0-1 1,-1 5-1,3-6-265,0 1-1,0-1 0,0 0 0,1 0 1,-1 1-1,1-1 0,-1 1 0,1-1 1,0 0-1,0 1 0,0-1 1,0 0-1,1 1 0,-1-1 0,1 3 1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3:12.67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9 49 7347,'-3'46'6202,"0"-22"-6200,1-1 1,1 1-1,4 37 0,-2-59-4,0 0 0,0 1 0,0-1 0,1 0 0,-1 1 0,1-1-1,0 0 1,-1 0 0,1 0 0,0-1 0,0 1 0,0 0 0,1-1 0,-1 1-1,0-1 1,0 0 0,1 0 0,-1 0 0,1 0 0,-1 0 0,1 0 0,5 0 0,63 11-405,-65-12 321,6 2-58,0-1 0,0-1 0,0 0 0,0-1 0,21-3 0,-28 2 94,0 1 0,1-1 0,-2 0 0,1-1 0,0 1 0,0-1 0,-1 0 0,1 0 0,-1 0 0,0-1 0,0 0 0,0 1 0,6-10 0,7-12 115,0-1 1,-2 0-1,-1-1 0,-1-1 0,-1 0 0,10-39 0,-24 85 477,0-1-1,2 0 0,1 17 0,0-25-585,-1-1 0,1 1-1,0 0 1,1-1 0,0 1 0,0-1-1,1 0 1,0 0 0,0 0 0,9 14 0,-8-17-327,1-1 1,-1 0 0,1-1-1,0 1 1,0-1 0,0 0-1,1 0 1,-1-1 0,1 0 0,0 0-1,0 0 1,-1 0 0,1-1-1,12 1 1,27-1-5438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3:13.06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64 0 4226,'0'0'6296,"0"3"-6264,2 49 116,0-33-117,-1 0 0,-1 0 0,-1 1 0,-1-1 0,0 0 1,-6 19-1,8-36-32,-1 1 0,0 0 1,1-1-1,-1 0 0,-1 1 1,1-1-1,0 0 1,0 1-1,-1-1 0,0 0 1,1 0-1,-1 0 0,0 0 1,0-1-1,0 1 0,0 0 1,0-1-1,0 1 0,-1-1 1,1 0-1,0 0 1,-1 0-1,1 0 0,-4 1 1,5-3-16,0 0 1,0 0-1,1 0 1,-1 0 0,0 0-1,0 0 1,1 0 0,-1 0-1,0-1 1,1 1-1,-1 0 1,1 0 0,0-1-1,-1 1 1,1 0-1,0 0 1,0-1 0,0 1-1,0 0 1,0-1-1,0 1 1,0 0 0,0-1-1,1-1 1,-1-1-41,0-100-336,0 102 392,1 0 1,-1-1-1,0 1 0,1 0 0,-1 0 0,1 0 0,0 0 0,0 0 0,0 0 1,0 0-1,0 1 0,0-1 0,0 0 0,0 0 0,1 1 0,-1-1 1,1 1-1,2-3 0,1 0 6,0 1-1,1-1 1,-1 1 0,1 0-1,0 1 1,7-3 0,6-1 54,0 1 0,1 1 0,25-2 0,-32 5-31,-1-1 10,0 1 1,0 1-1,0 0 1,13 2 0,-23-2-33,-1 0 0,1 0 1,0 0-1,0 1 1,-1-1-1,1 1 1,0-1-1,-1 1 1,1 0-1,-1 0 1,1-1-1,-1 1 1,1 0-1,-1 1 1,1-1-1,-1 0 0,0 0 1,0 0-1,1 1 1,-1-1-1,0 1 1,0-1-1,-1 1 1,1-1-1,0 1 1,0-1-1,-1 1 1,1 0-1,-1-1 0,1 1 1,-1 0-1,0 0 1,0 3-1,2 54 109,0-29-275,-2 1 1,-5 47-1,-1-60-1404,-2-8-2146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3:13.48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8 9700,'0'-8'1793,"16"8"-1793,-9 34 320,-7 4 545,0 12-513,0 3-48,0 4-96,0 0-96,0-4-96,-15-3-16,15-12 0,0-4-304,0-15-1121,0-8-623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3:13.87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2 116 10149,'-1'-7'1511,"11"3"-1071,25 3-670,-26 1 366,-5 0-141,384-5-877,-268-2-2911,145-27-1,-215 20 3218,-36 1 2184,-10-9 4622,-10 19-5267,-29 0-706,0 1 0,0 2 0,0 1 0,0 1 0,0 2 0,1 2 0,-1 1 0,-55 20 0,82-24-249,1 0 0,-1 0 0,1 1 0,0 0 0,0 0 0,0 1 0,1 0 0,0 0 0,0 0 0,0 1 0,0 0 0,1 0 0,0 1 0,0-1 0,1 1 1,0 0-1,0 0 0,0 1 0,1-1 0,0 1 0,1-1 0,0 1 0,0 0 0,0 0 0,0 13 0,2-19-11,0 1 0,0 0 0,0-1 0,0 1 1,0-1-1,1 1 0,-1 0 0,1-1 0,-1 1 0,3 4 1,-2-6-9,1 0 0,-1 0 0,0 0 1,1 0-1,-1 0 0,1-1 1,-1 1-1,1 0 0,0-1 0,-1 1 1,1-1-1,0 0 0,-1 1 0,1-1 1,0 0-1,-1 0 0,3 0 0,33 3-334,70-4 0,-94 0 236,1 0 1,0-1-1,-1-1 1,1-1-1,-1 0 1,0 0-1,0-1 1,17-10-1,-4-2 10,-1-1 1,-1-1-1,31-32 0,-43 41 2063,-12 10-1919,-1 17-178,0 10 117,1-16 30,-1 0 0,1 0 0,1 1 0,0-1 0,1 0 0,4 17 0,-4-24-28,-1-1-1,1 0 1,0 0 0,0 0 0,0 0-1,0 0 1,1-1 0,-1 1 0,1-1-1,-1 1 1,1-1 0,0 0 0,0 0 0,0 0-1,0 0 1,0-1 0,0 1 0,1-1-1,-1 0 1,1 0 0,-1 0 0,0 0-1,1-1 1,-1 1 0,7-1 0,2 2-430,0-1 1,-1 0-1,1-1 1,0 0 0,0-1-1,0 0 1,-1-1-1,1-1 1,19-5 0,9-25-4429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19:33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108 138 9476,'0'0'4955,"0"-38"-4782,0 35-173,0 1 0,0-1 0,0 1-1,0-1 1,0 1 0,1-1 0,-1 1 0,1 0 0,-1-1-1,1 1 1,0 0 0,0-1 0,0 1 0,0 0 0,1 0 0,-1 0-1,0 0 1,1 0 0,0 0 0,-1 0 0,1 0 0,0 1 0,0-1-1,0 1 1,0-1 0,0 1 0,0 0 0,0 0 0,1 0-1,-1 0 1,0 0 0,0 0 0,1 1 0,3-1 0,28-9-16,1 2 0,1 1 0,0 2 0,0 2 0,55 1 0,-90 2 15,1 1 1,0 0-1,-1-1 0,1 1 1,-1 0-1,0 0 1,1 0-1,-1 0 1,0 0-1,1 0 0,-1 1 1,0-1-1,0 0 1,0 0-1,0 1 1,0-1-1,0 1 0,0-1 1,-1 1-1,1-1 1,-1 1-1,1 0 1,-1-1-1,1 1 1,-1 0-1,0-1 0,0 1 1,0 0-1,0 1 1,4 62 14,-4-59-11,0 28 10,1-8-2,-5 45-1,3-63-5,-1 0 1,0 0-1,0 0 1,0 0-1,-1-1 0,-1 1 1,1-1-1,-1 0 0,-8 12 1,0-2 1,-1-1-1,-29 28 1,35-38-3,0-1 0,0 0 0,0 0-1,-1-1 1,0 0 0,1 0 0,-2-1 0,1 0 0,-14 3-1,-28 3-37,0-2 0,0-3 0,-61-1 0,111-6-8,0 1 0,-1-1 0,1 0-1,0 1 1,0-1 0,0 1 0,1-1-1,-1 0 1,1 1 0,-1-1 0,2-2-1,2 1 41,-1 2 0,1-1-1,0 0 1,0 1-1,0 0 1,1 0-1,-1 0 1,1 0 0,-1 1-1,1-1 1,-1 1-1,6 0 1,2-2-1,31-8-14,1 1 1,0 3 0,0 1-1,0 3 1,1 1-1,72 7 1,-109-3 15,0 0 0,0 1 0,0 0 0,-1 0-1,1 1 1,-1 0 0,0 0 0,0 1 0,10 8 0,-9-7-28,0 0 1,0 0-1,1-1 1,0-1-1,0 1 1,17 5-1,21-5-4223,-32-5-2997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3:14.68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118 35 8708,'0'-34'4751,"-2"41"-4476,-10 47-103,-26 67-1,22-77-70,2 1-1,2 0 0,-8 60 1,17 104-66,4-131-964,-1-90 890,1 0 0,0 1 0,1-1 0,1 1 1,0 0-1,0-1 0,1 1 0,0 1 0,1-1 0,0 1 0,1 0 0,0 0 1,11-14-1,-5 11 39,0 0 0,1 0 1,1 1-1,-1 0 0,2 2 0,0-1 1,0 2-1,27-13 0,-13 10 22,0 2-1,0 1 0,1 1 1,0 1-1,1 2 0,-1 1 1,1 2-1,58 2 0,-87 0-21,0 0-1,0 0 0,0 1 1,0-1-1,-1 1 0,1-1 0,0 1 1,0 0-1,0 0 0,0 0 1,-1 0-1,1 0 0,0 0 0,-1 0 1,1 0-1,-1 1 0,0-1 1,1 1-1,-1-1 0,1 2 0,1 1 0,-1 0 0,0 1 0,0-1-1,-1 0 1,1 0 0,-1 1 0,0-1-1,1 8 1,-1 0 1,-1 1 0,0-1 0,0 0 0,-1 1 0,-1-1 0,-3 14 0,3-21 2,0 0 0,0 0 0,-1 1 0,0-2 0,0 1 1,0 0-1,0-1 0,-1 1 0,0-1 0,1 0 0,-2 0 1,1 0-1,-6 3 0,-67 38 11,62-37-16,-3 2-63,0-1 0,0-1 1,-1-1-1,-36 10 1,51-17-253,8-3-194,16-14 225,1 1 0,1 1 1,0 1-1,1 1 0,26-10 1,-1-1 106,65-35 53,-2-5 0,155-119 0,-249 169 250,-1-1 0,0 0 0,18-24 0,-29 33-26,-1 0 1,0 0-1,0 0 0,-1 0 0,0-1 0,0 0 0,0 0 0,-1 1 1,0-1-1,0-1 0,-1 1 0,2-13 0,-3-35 1923,-2 55-1976,1-1 0,0 0 0,-1 0 0,1 1 0,-1-1 0,1 1-1,-1-1 1,1 1 0,-1 0 0,1 0 0,-1-1 0,1 1 0,-1 0 0,1 0 0,-1 1 0,1-1 0,-3 1 0,-29 1 96,25 1-121,1-1-1,0 1 1,-1 0 0,1 1 0,1 0-1,-1 0 1,1 0 0,-1 1-1,1 0 1,1 0 0,-1 1 0,1 0-1,0-1 1,0 2 0,0-1 0,1 1-1,-5 9 1,-3 7 33,1 0 0,1 1-1,-13 48 1,15-33-25,3-1-1,1 1 1,1 0-1,5 58 1,-1-28-64,-1-66 17,0 0-1,0 0 1,0-1-1,1 1 0,-1 0 1,1 0-1,0-1 1,0 1-1,0-1 1,0 1-1,0-1 0,0 1 1,1-1-1,-1 1 1,1-1-1,0 0 1,0 0-1,0 0 0,2 2 1,1-1-35,-1 0 1,1 0 0,-1-1-1,1 0 1,0 0-1,0 0 1,0 0 0,0-1-1,9 2 1,4-2-46,0 0 1,0 0-1,0-2 1,0 0-1,22-5 1,-18 1 31,-1-2 0,0 0 0,0-1 0,-1-1 0,0 0 0,0-2 0,24-18 1,-14 7-44,0-1 1,-1-2-1,38-42 1,-67 67 111,4-3 33,-1-1 1,1 0-1,0 0 0,-1 0 0,0-1 1,0 1-1,-1-1 0,1 1 0,-1-1 1,0 0-1,0 0 0,0 0 1,-1 0-1,1-11 1275,-17 22-914,-7 7-284,1 1 0,0 1 0,1 0 0,0 2 0,-19 22 0,30-29-43,0 0 1,0 0-1,1 1 0,0 1 1,1-1-1,1 1 0,0 1 1,0-1-1,2 1 0,-1 0 1,-4 25-1,7-29-60,-1 39 21,3-46-34,0 1 0,0-1-1,0 0 1,1 1 0,-1-1 0,1 1 0,0-1 0,-1 0 0,1 1-1,0-1 1,1 0 0,-1 0 0,0 0 0,0 0 0,1 0 0,2 3-1,3-1-59,-1 0 0,1 0 0,0 0 0,0-1-1,0-1 1,1 1 0,-1-1 0,0 0-1,15 1 1,86 5-1473,33-7-1514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3:16.14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96 8516,'0'-29'453,"0"9"3571,8 24-3395,-1 15-488,-2 0-1,0 0 0,-1 0 1,0 1-1,-2 0 0,0 25 1,-1-35-115,0 27 23,-1-24-36,0-1 0,0 1 0,2 0 0,-1 0 0,2 0 0,-1 0 0,2-1 0,0 1 0,0-1 0,7 12 0,-6-21-59,-2-14-63,-3-22-137,0 24 196,0-350 696,-1 373-637,1 0 1,1 0 0,0 0 0,1 0 0,0 0 0,1 0-1,1 0 1,0-1 0,1 1 0,0-1 0,1-1 0,8 14 0,7 9-9,-10-16 8,0-1 1,1 0-1,25 28 1,-32-42-21,-1 1 0,1-1 0,0 0 0,1 0 0,-1-1 0,1 1 0,-1-1 0,1-1 0,0 1 0,0-1 1,1 0-1,-1 0 0,0 0 0,1-1 0,-1 0 0,13 0 0,-14-1-9,0 0 0,1 0 0,-1 0 0,1 0 0,-1-1 0,0 0 1,1 0-1,-1-1 0,0 1 0,0-1 0,0 0 0,0-1 0,0 1 0,0-1 0,-1 0 0,1 0 0,-1 0 1,0-1-1,0 0 0,0 0 0,0 0 0,-1 0 0,1 0 0,-1-1 0,3-6 0,68-125-337,-50 88 357,32-49 0,-56 97 14,0-1 0,0 1 1,0 0-1,0-1 0,0 1 0,0 0 1,1-1-1,-1 1 0,0 0 1,0-1-1,0 1 0,1 0 0,-1-1 1,0 1-1,0 0 0,1 0 1,-1-1-1,0 1 0,0 0 0,1 0 1,-1 0-1,0-1 0,1 1 1,-1 0-1,0 0 0,1 0 0,-1 0 1,1 0-1,-1 0 0,0 0 0,1 0 1,-1-1-1,0 1 0,1 1 1,-1-1-1,0 0 0,1 0 0,-1 0 1,1 0-1,-1 0 0,0 0 1,1 0-1,4 21 191,-5 50-223,0-47 153,0 286-76,0-309-85,0-1 1,0 1-1,0-1 0,1 1 1,-1 0-1,0-1 0,0 1 1,1-1-1,-1 1 0,1-1 1,-1 0-1,0 1 0,1-1 1,-1 1-1,1-1 0,-1 0 1,1 1-1,-1-1 1,1 0-1,-1 1 0,1-1 1,-1 0-1,1 0 0,0 0 1,-1 0-1,1 1 0,1-1 1,28 3-397,28-7 15,-45 2 337,-1-2 0,0 1 1,0-2-1,-1 0 0,1 0 0,-1-1 1,0 0-1,0-1 0,-1 0 1,0-1-1,-1 0 0,1 0 1,-1-1-1,-1-1 0,0 1 1,12-19-1,-17 22 90,0-1 0,0 1 1,0-1-1,-1 1 0,0-1 0,-1 0 0,1 0 0,-1 0 1,-1 0-1,1 0 0,-1 0 0,-1-13 0,0-1 1241,-5 21-1234,-1 0-1,0 1 0,1 0 1,-1 0-1,1 1 0,-1 0 1,1 0-1,0 0 1,0 1-1,0 0 0,0 0 1,0 0-1,1 1 0,-1 0 1,1 0-1,0 0 0,-6 7 1,5-5-13,0 0 1,0 1 0,1-1-1,-1 1 1,2 0-1,-1 0 1,1 1 0,0-1-1,0 1 1,1 0-1,0 0 1,-4 16 0,7-15-5,-2 0 4,1 0 0,1 1-1,0-1 1,2 15 0,-2-22-24,0 0 0,1 0 0,0 1 0,-1-1 0,1 0 0,0 0 1,0 0-1,0 0 0,0 0 0,1 0 0,-1 0 0,0 0 1,1-1-1,-1 1 0,1 0 0,0-1 0,0 1 0,-1-1 0,1 0 1,0 1-1,0-1 0,0 0 0,4 1 0,18 4-756,0-1 0,1-1 0,-1-1 0,1-1 0,41-2 0,-49 0-240,68 0-7041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3:16.85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543 48 11333,'-5'-4'127,"0"0"0,0 1 0,0-1 0,0 1 0,-1 0 0,1 1 0,-1 0 0,0-1-1,0 2 1,0-1 0,0 1 0,0 0 0,-6-1 0,-14 0 184,-47 3-1,30 1-5,22-2-223,1 1 1,-1 1 0,1 1 0,0 1-1,0 1 1,0 0 0,0 2-1,1 0 1,0 1 0,1 1 0,-31 20-1,45-26-79,1-1-1,-1 1 0,1 0 0,0 0 1,0 0-1,0 0 0,0 0 1,0 1-1,1 0 0,-1-1 0,1 1 1,0 0-1,-2 7 0,1-2-12,2 0 0,-1 1 0,1 0-1,1-1 1,0 11 0,0-18-17,0 0 0,1 0 0,-1 0 0,0-1 0,1 1-1,-1 0 1,1 0 0,0-1 0,-1 1 0,1-1 0,0 1 0,0 0 0,0-1 0,0 0 0,1 1 0,-1-1 0,0 0 0,0 1 0,1-1 0,-1 0 0,1 0 0,-1 0-1,1 0 1,0 0 0,-1-1 0,1 1 0,0 0 0,-1-1 0,1 1 0,0-1 0,0 0 0,1 1 0,10 0-114,-1 1 0,1-2 1,20-1-1,-14 1 49,3 0-82,-1 0-1,1-2 1,0-1-1,-1 0 1,29-9-1,-41 9 107,0 0 0,0-1-1,-1-1 1,0 1 0,1-1 0,-1-1 0,-1 1-1,1-1 1,-1-1 0,0 1 0,-1-1 0,1 0 0,-2-1-1,7-9 1,10-43 2452,-27 78-2199,-14 35-105,14-44-71,1 0-1,1 0 1,0 1 0,0-1 0,1 1-1,0-1 1,-1 15 0,3 41-9,0-64-2,0-1 1,0 0 0,0 1 0,0-1-1,0 0 1,0 1 0,0-1-1,0 0 1,1 0 0,-1 1-1,0-1 1,0 0 0,0 0 0,0 1-1,0-1 1,1 0 0,-1 0-1,0 1 1,0-1 0,0 0-1,1 0 1,-1 1 0,0-1 0,0 0-1,1 0 1,-1 0 0,0 0-1,0 0 1,1 1 0,-1-1-1,0 0 1,1 0 0,-1 0 0,0 0-1,0 0 1,1 0 0,-1 0-1,1 0 1,26 4-131,-1-2-1,1-1 1,51-4 0,-58 2 66,3-1 1,0-1 0,-1-2 0,0 0 0,1-1 0,-2-1 0,1-2 0,-1 0 0,38-22 0,-43 21 58,0 0 1,-1-1 0,0-1-1,-1 0 1,0 0 0,-1-2-1,-1 0 1,0 0 0,-1-1-1,0 0 1,12-25 0,-12 5 192,-11 34-167,0 0-1,0 0 1,1 0 0,-1 1 0,0-1-1,0 0 1,0 0 0,0 0 0,0 1-1,0-1 1,0 0 0,0 0 0,0 0-1,0 0 1,-1 1 0,1-1 0,0 0-1,-1 0 1,1 1 0,0-1 0,-1 0-1,1 0 1,-1 1 0,1-1 0,-1 1-1,1-1 1,-1 0 0,1 1-1,-1-1 1,0 1 0,1-1 0,-1 1-1,0 0 1,0-1 0,1 1 0,-1-1-1,0 1 1,0 0 0,0 0 0,1 0-1,-1-1 1,0 1 0,-1 0 0,-33-1 62,-59 1-26,87 0-55,0 1 1,0 0 0,-1 0 0,1 1-1,0 0 1,0 0 0,1 0 0,-1 1-1,0 0 1,-7 5 0,11-5-2,1 0 1,-1 0-1,1 0 0,0 0 1,0 0-1,0 0 1,0 1-1,0-1 1,1 1-1,-1-1 0,1 1 1,0 0-1,0-1 1,0 1-1,0 8 0,1-9-31,-1 0 0,1 0 0,0 0 0,0 0 0,0 0 0,1 0 0,-1 1 0,1-1 0,0 0 0,0 0 0,0 0 0,0 0-1,0-1 1,1 1 0,-1 0 0,1 0 0,-1-1 0,1 1 0,0-1 0,0 0 0,3 3 0,6 2-135,0-1 1,1 0 0,0-1-1,16 5 1,-17-6 43,0 0 0,0 0 1,0 1-1,-1 1 0,0-1 0,13 11 0,-21-13 98,0-1 0,-1 1 0,1 0 1,-1 0-1,0 0 0,0 0 0,0 0 0,0 0 0,0 6 0,0-7 55,-1 0 0,1-1 1,-1 1-1,0 0 0,0-1 0,0 1 1,0 0-1,0-1 0,0 1 0,0 0 1,0-1-1,-1 1 0,1 0 0,-1-1 1,1 1-1,-1-1 0,0 1 0,1-1 1,-1 1-1,0-1 0,-1 2 0,-8 1-67,0 0 0,0-1 1,0 0-1,0-1 0,0 0 0,-1-1 0,1 0 0,-18-1 0,3 2-1125,-6-2-1730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3:17.30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41 21 400,'-3'-13'9987,"-4"13"-7510,-7 23-1940,9 1-451,0 0 1,2 1 0,1 0-1,0 0 1,3 30-1,0-16-170,-1-39 60,1 1 1,-1 0-1,1 0 1,-1-1 0,1 1-1,-1 0 1,1-1-1,-1 1 1,1-1 0,0 1-1,-1-1 1,1 1-1,0-1 1,-1 1-1,1-1 1,0 0 0,0 1-1,-1-1 1,1 0-1,0 0 1,0 0 0,0 1-1,-1-1 1,1 0-1,0 0 1,0 0-1,0 0 1,0 0 0,-1-1-1,2 1 1,33-6-321,-30 3 301,1 0 0,0-1 0,-1 1 0,0-1 0,0-1 0,0 1 0,0-1 0,-1 0 0,1 0 0,-1 0 0,0 0 0,-1-1 0,6-11 0,3-10-22,-2 1 0,8-29 0,0 0 280,-10 41 1787,-11 40-1368,-18 29-567,15-43-47,2 0 1,-1 0 0,-3 16 0,5-7-42,0 0 1,1 35-1,2-55-17,1 1 0,-1-1-1,0 0 1,1 0 0,-1 1 0,1-1-1,-1 0 1,1 0 0,0 0 0,-1 0-1,1 1 1,0-1 0,0 0 0,0 0-1,0-1 1,0 1 0,0 0-1,0 0 1,0 0 0,0-1 0,0 1-1,0 0 1,0-1 0,1 1 0,-1-1-1,0 1 1,0-1 0,1 0 0,-1 0-1,0 0 1,1 1 0,0-1 0,54 1-1593,-41-1 912,53 0-2669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3:17.67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1 20 10885</inkml:trace>
  <inkml:trace contextRef="#ctx0" brushRef="#br0" timeOffset="1">1 20 10885,'386'-11'667,"-304"3"1104,-58 8-1775,1 1 0,-1 1 0,1 1 0,-1 1 0,31 10 0,-48-12-4,1 1 1,-1 0-1,0 1 0,0 0 0,0 0 1,-1 0-1,1 1 0,-1 0 0,6 7 1,-8-9-23,-1 1 1,0 1-1,0-1 1,0 0-1,-1 1 1,0-1-1,0 1 1,0 0-1,0 0 1,-1 0-1,0-1 1,0 2-1,0-1 1,0 0-1,-1 8 1,0-12 28,1 5-113,-1 1 0,0 0 1,-1 0-1,0 0 0,0 0 0,-3 12 0,2-16 80,1-1-1,0 0 0,-1-1 0,1 1 0,-1 0 0,1 0 1,-1-1-1,0 1 0,0-1 0,0 1 0,0-1 1,0 0-1,0 0 0,0 0 0,0 0 0,-1 0 1,1 0-1,0-1 0,-1 1 0,1-1 0,-5 1 0,-4 1-15,-1 0 0,1 0 0,-1-2-1,0 1 1,0-1 0,-18-3-1,28 2 58,0-1 0,1 1 0,-1-1 0,1 1 0,-1-1 0,1 1 0,0-1 0,0 0 0,0 1 0,-1-1 0,2 0 0,-1 0 0,0 0 0,0 0 0,1 0 0,-1 0 0,1 0 0,-1 0 0,1 0 0,0 0 0,0 0 0,0 0 0,0 0 0,0-1-1,0 1 1,2-3 0,-2-2-2,0 1-1,1 0 0,0 0 0,1-1 0,-1 1 0,1 0 0,0 0 0,1 1 1,2-8-1,4 4 18,0 0 1,0 0-1,1 1 0,0 0 1,1 1-1,-1 0 0,1 0 1,1 2-1,-1-1 1,1 1-1,21-6 0,0 2-199,-1 1-1,2 2 0,42-4 0,-35 9-1652,-9 1-2639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3:18.88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265 423 6787,'1'0'97,"1"0"0,-1 0 0,1 0 0,-1 0 0,1 0 0,-1 0 0,1 0 0,-1-1 0,1 1 0,-1-1 0,0 1 0,1-1 0,-1 1 0,0-1 0,1 0 0,-1 1 0,0-1 0,2-2 0,5-25 1297,-7 18-1176,1 1 301,-1 0 0,0 0 0,-1 0 0,0 0 1,-1 0-1,-2-15 0,2 23-497,0 0 0,1 0 0,-1 0 0,-1 1 1,1-1-1,0 0 0,0 0 0,0 1 0,0-1 0,0 1 1,-1-1-1,1 1 0,0 0 0,0-1 0,-1 1 1,1 0-1,0 0 0,-1 0 0,1 0 0,0 0 0,-1 0 1,1 0-1,0 0 0,-3 1 0,-5 0 35,-16-2-16,0 2 0,0 1 0,-35 7 1,53-7-39,-1 0-1,0 0 1,1 1 0,-1 0 0,1 0 0,0 1 0,0 0 0,1 0-1,-1 1 1,1 0 0,0 0 0,0 0 0,0 1 0,1 0 0,-7 8-1,10-10-2,0 0 0,1 0 0,-1 0 0,1 0 0,0 0 0,0 0 0,0 1 0,0-1 0,1 0 0,0 1 0,0-1 0,1 8 0,-1 1-64,0-13 52,0 1 0,0 0 0,0 0-1,0-1 1,0 1 0,1 0 0,-1 0 0,0-1-1,1 1 1,-1 0 0,0-1 0,1 1-1,-1 0 1,1-1 0,-1 1 0,1-1 0,-1 1-1,1-1 1,-1 1 0,1-1 0,0 1 0,-1-1-1,1 1 1,0-1 0,-1 0 0,1 0-1,0 1 1,-1-1 0,1 0 0,0 0 0,1 1-1,28 1-133,-21-2 70,35 2-112,-1 0-56,53-4 1,-86 2 221,1-2 1,-1 1 0,1-1-1,-1-1 1,0 0 0,0 0-1,0-1 1,0 0 0,-1-1-1,13-8 1,-9 0 313,-8 10 284,3 22-254,-8-18-322,2 3-24,0 0 0,0 0-1,1 0 1,-1 0 0,1 0 0,0-1 0,0 1 0,1-1 0,-1 0 0,1 0-1,-1 0 1,1 0 0,0-1 0,0 0 0,0 1 0,1-1 0,-1-1 0,0 1-1,1-1 1,-1 0 0,1 0 0,7 1 0,3 0-90,1 0 0,-1-1 0,1-1 1,-1-1-1,29-4 0,-38 4 99,0-1 0,0 0 0,0-1 0,0 1-1,0-1 1,0 0 0,-1-1 0,0 1 0,1-1 0,-1 0 0,-1 0 0,1-1 0,-1 1 0,1-1 0,-1 0-1,-1 0 1,1-1 0,-1 1 0,0-1 0,0 0 0,0 0 0,-1 0 0,0 0 0,1-7 0,5-16 43,-2-1 1,-1-1 0,1-51 0,-5 74-23,0-176 1499,-6 168-641,5 16-852,0 0 0,0 0 0,0-1 0,0 1-1,-1 0 1,1 0 0,0 0 0,0-1 0,0 1 0,0 0 0,-1 0 0,1 0 0,0 0 0,0 0 0,-1 0 0,1-1 0,0 1 0,0 0 0,-1 0 0,1 0-1,0 0 1,0 0 0,-1 0 0,1 0 0,0 0 0,0 0 0,-1 0 0,1 0 0,0 0 0,0 0 0,-1 0 0,1 0 0,0 1 0,0-1 0,0 0 0,-1 0-1,1 0 1,0 0 0,0 0 0,0 1 0,-1-1 0,1 0 0,0 0 0,0 0 0,0 0 0,-1 1 0,1-1 0,0 0 0,0 0 0,0 0 0,0 1 0,0-1 0,0 0-1,0 0 1,0 1 0,-1-1 0,0 5-32,-1 0-1,0 0 0,1 0 0,0 0 1,0 0-1,1 0 0,-1 1 1,1-1-1,1 7 0,-2 11 15,-5 354-383,6-289-1020,3-96-144,3-6 1537,1-1 1,1 2-1,1-1 1,0 1-1,0 1 1,1-1-1,1 2 1,0-1-1,1 2 1,0-1-1,0 2 1,1 0-1,1 0 0,-1 1 1,1 1-1,0 0 1,1 1-1,0 0 1,21-4-1,16-2 179,0 2-1,1 3 1,0 2-1,77 2 1,-127 3-162,10 0 1,0 0 0,0 0-1,0 2 1,0-1 0,22 7 0,-32-7 1,-1 0-1,1 0 1,0 1 0,0-1 0,-1 1 0,1 0-1,-1-1 1,0 1 0,1 0 0,-1 1 0,0-1-1,0 0 1,0 1 0,0-1 0,-1 1 0,1-1-1,-1 1 1,0 0 0,1 0 0,-1-1 0,0 1-1,-1 0 1,1 0 0,0 0 0,-1 0 0,0 0-1,0 0 1,0 6 0,0 8 21,1-12-17,0 0 1,-1 0-1,0 0 1,0-1-1,0 1 0,0 0 1,-1 0-1,0 0 1,0 0-1,0-1 1,-1 1-1,0-1 0,1 1 1,-1-1-1,-1 1 1,1-1-1,-1 0 1,0 0-1,0 0 0,0 0 1,0-1-1,-5 5 1,-15 6-6,-1-1 0,0-1 1,-1-1-1,0-1 0,0-1 0,-29 6 1,104-43-155,111-40 43,-32 15 31,204-115 0,-320 160 76,-1 0 0,0 0 0,0-1 0,-1-1-1,17-18 1,-24 22 52,0 1 0,-1-1 0,1 0-1,-1 0 1,-1 0 0,1 0 0,-1 0 0,0-1-1,0 1 1,-1-1 0,1 1 0,-2-1 0,1 0-1,-1-7 1,0 8 16,-4-24 508,3 29-553,0 0 0,0 0 0,0 0 0,0 0-1,-1 0 1,1 0 0,0 0 0,-1 0 0,1 1 0,-1-1-1,1 0 1,-1 1 0,1 0 0,-1-1 0,1 1-1,-1 0 1,1 0 0,-1 0 0,-1 0 0,-17-2 51,0 0 1,0 2 0,0 0 0,-32 6 0,44-4-57,-1 0 0,1 0 1,0 1-1,0 0 0,0 0 1,0 1-1,1 0 0,0 0 0,-1 1 1,1 0-1,1 0 0,-1 1 1,-6 8-1,5-5-15,0 0 0,0 0 0,1 1 0,0 1 0,1-1 0,1 1-1,-1 0 1,2 0 0,-1 1 0,2-1 0,-1 1 0,2 0 0,-1 0 0,2 0 0,0 0 0,0 22 0,0 3-7,0 45-21,1-78 10,1 0 0,-1 0-1,1 0 1,0 0 0,0 0 0,0 0-1,1 0 1,0 0 0,-1 0-1,1-1 1,0 1 0,1-1-1,-1 1 1,1-1 0,4 5-1,3-2-28,0 0-1,0 0 0,1-1 0,-1-1 1,1 0-1,0 0 0,0-1 0,1 0 1,-1-1-1,1-1 0,16 1 0,12-1-104,78-7-1,-103 4 108,0-2 0,0 1 0,0-2 0,0 0 0,0-1-1,-1 0 1,0-2 0,-1 1 0,0-1 0,0-1 0,0-1 0,-1 0 0,-1 0 0,1-1 0,-2 0 0,0-1-1,0 0 1,15-27 0,-23 34 98,1-1-1,-2 1 1,1 0-1,-1-1 1,0 1-1,0-1 1,0 0 0,-1 1-1,0-1 1,0-5-1,0 4 233,-1 6-241,1 0 0,-1 1 0,0-1 0,1 0 0,-1 0 0,0 1 0,0-1 0,1 1 0,-1-1 0,0 1-1,0-1 1,0 1 0,0-1 0,0 1 0,0 0 0,0-1 0,0 1 0,0 0 0,0 0 0,0 0 0,0 0-1,0 0 1,0 0 0,1 0 0,-1 0 0,0 0 0,-2 1 0,-32 1 226,34-1-228,-5 0-1,-1 0 0,1 0-1,0 1 1,0 0 0,0 1 0,0-1 0,0 1 0,1 0 0,-1 1 0,1-1-1,0 1 1,0 0 0,0 1 0,0-1 0,1 1 0,0 0 0,0 0 0,0 0-1,0 0 1,1 1 0,-5 10 0,2-2-8,1 1-1,0 0 1,1 0-1,0 0 1,1 0 0,1 0-1,0 32 1,2-44-40,0 1 1,0 0-1,1 0 1,0 0-1,0 0 0,0-1 1,0 1-1,0 0 1,1-1-1,-1 1 1,1-1-1,0 1 1,0-1-1,0 0 1,1 0-1,-1 0 1,1 0-1,0 0 1,0-1-1,0 1 0,0-1 1,0 0-1,0 0 1,1 0-1,-1 0 1,1 0-1,-1-1 1,5 2-1,12 2-247,-1 0-1,1-1 1,0-1 0,28 1-1,106-1-2526,26-3-3473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4:05.58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5202,'0'0'849,"40"0"832,793 0 1535,1109 0-3615,-1935 0 319,25 1 238,-31-1-193,0 0 1,-1 0 0,1 0 0,0 0 0,-1 1-1,1-1 1,0 0 0,0 0 0,-1 1 0,1-1-1,0 0 1,-1 1 0,1-1 0,-1 0 0,1 1-1,0-1 1,-1 1 0,1-1 0,-1 1 0,1-1-1,-1 1 1,1 0 0,-1-1 0,0 1 0,1-1 0,-1 1-1,0 0 1,1-1 0,-1 1 0,0 0 0,0 1-1,0 9-2230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4:06.83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1309 19 7732,'1'-1'85,"-1"1"1,0-1 0,0 1-1,0-1 1,0 0 0,0 1-1,0-1 1,0 0 0,0 1-1,0-1 1,0 1 0,0-1-1,0 0 1,0 1 0,-1-1-1,1 1 1,0-1 0,0 1-1,-1-1 1,1 1 0,0-1-1,-1 1 1,1-1 0,0 1-1,-1-1 1,1 1 0,-1-1-1,1 1 1,-1 0 0,1-1-1,-1 1 1,1 0 0,-1-1-1,1 1 1,-1 0 0,0-1-1,-24 10 944,6 0-1010,-1040 343 2066,991-332-2065,41-13-21,19-6-3,1 0 1,-1 1-1,1 0 0,-1 0 1,1 1-1,0 0 1,0 0-1,0 1 1,1 0-1,-1 0 1,1 0-1,-7 7 0,12-10-236,1 1-1,-1 0 1,1 0-1,-1-1 1,1 1-1,0 0 0,0 0 1,-1 0-1,1-1 1,1 1-1,-1 0 0,0 0 1,0 0-1,1-1 1,-1 1-1,2 3 1,11 0-3402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4:08.08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48 73 4674,'4'-8'5408,"-3"8"-5295,8 11 845,8 25-957,-11-3 442,-1 0-1,-2 0 1,-1 61-1,-2-71-395,-1-18-41,0 0 0,0 0-1,0 0 1,-1-1 0,0 1-1,0 0 1,0-1 0,0 1-1,-1-1 1,0 1 0,0-1-1,0 0 1,0 0 0,-1-1-1,1 1 1,-1-1 0,0 1-1,-5 2 1,-9 11 6,16-23 25,0 0-1,1 0 0,0 0 1,0-1-1,1 1 0,0 0 1,0-8-1,3-77 64,-1 43 58,-2-1 0,-6-53 0,-1 70 254,0-16 832,7 47-1038,0 13-478,0-5 262,-1 5 8,0 0 1,1-1 0,1 1 0,0 0 0,1 0 0,0 0-1,0-1 1,1 1 0,1-1 0,0 0 0,1 0-1,0 0 1,6 10 0,13 18-80,-19-30-41,-1 0 0,1-1 1,0 0-1,0 0 0,1-1 0,1 1 1,-1-1-1,1 0 0,0-1 1,0 0-1,13 8 0,-19-13 117,1-1 0,-1 1 1,1-1-1,-1 0 0,1 1 0,-1-1 0,1 0 1,0 0-1,-1 0 0,1 0 0,-1 0 0,1 0 0,0 0 1,-1-1-1,1 1 0,-1-1 0,1 1 0,-1-1 1,1 1-1,-1-1 0,1 0 0,-1 0 0,0 0 0,1 0 1,1-2-1,28-33-90,-25 27 88,39-63 48,-39 59-29,1 1 0,0 0 0,0 0 0,2 1 0,-1 0 0,1 0 1,1 1-1,14-12 0,-22 21-9,16-13 2,0 2 0,31-16-1,-42 25 4,-1 0 0,1 0 0,-1 1 0,1 0 0,0 0 0,-1 1 0,1 0-1,0 0 1,0 0 0,0 1 0,0 0 0,0 1 0,11 1 0,-14 0 8,0 0 1,0 1-1,-1-1 0,1 0 1,-1 1-1,0 0 1,1 0-1,-1 0 0,-1 0 1,1 1-1,0-1 1,-1 1-1,0-1 0,1 1 1,-1 0-1,-1 0 0,3 7 1,1 2 19,0 0 0,-1 0 0,-1 1 0,2 17 0,-3-6-16,0-1 1,-2 1 0,-2-1 0,0 1 0,-1-1 0,-1 0 0,-2 0-1,-7 23 1,7-32-739,-1 0 1,0 0-1,0-1 0,-14 18 0,4-8-5181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4:08.78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348 58 6467,'0'-57'7537,"0"62"-7439,0 33-44,1-6-34,-1 1 0,-1-1 0,-2 0 0,-2 1 0,-12 47 0,-36 58-4,-86 162 0,117-257-13,-16 44-25,-1 3-1051,8-36-2960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19:34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1928 167 9716,'-1'-4'86,"1"-1"-1,-1 1 0,-1 0 1,1 0-1,-1 0 0,1 0 1,-1 0-1,0 0 0,-1 0 1,1 1-1,-1-1 0,1 1 1,-1-1-1,0 1 0,0 0 1,-1 0-1,1 1 0,0-1 1,-1 1-1,0-1 0,0 1 1,1 0-1,-1 1 0,-6-3 1,-15-6 439,-1 1 0,-44-10 0,52 15-482,-51-10 403,0 2 1,-103-3 0,-140 14 72,293 1-482,-27 3-1,0 1 0,0 3 0,1 2 0,0 1 0,-67 25 0,50-10 3,1 2 0,1 3-1,-67 45 1,83-44-38,1 1-1,2 2 0,1 3 1,2 0-1,2 3 0,1 1 1,-43 67-1,69-93-2,0 1 1,1 0-1,0 0 1,1 1-1,1 0 1,1 0-1,-4 22 0,4 0-5,1-1 0,2 50-1,3-80 7,0 1 0,1-1 1,0 1-1,0-1 0,1 1 0,0-1 0,0 0 0,1 0 0,0-1 1,1 1-1,0-1 0,0 0 0,0 0 0,1-1 0,0 1 0,0-1 1,0 0-1,1-1 0,14 9 0,14 9 1,1-2 1,71 30-1,-44-26 0,2-2 0,1-4 0,0-2 0,1-4 0,0-2 0,132 3 0,178-22 28,-284-1-24,0-4 0,91-25 0,-82 10-24,115-48-1,-166 55 22,-1-3 1,-1-2-1,-1-2 0,45-35 1,-81 55 5,0-1 1,-1-1 0,0 0 0,0-1-1,-1 0 1,0 0 0,-1-1 0,-1-1-1,0 1 1,-1-1 0,0 0 0,0-1-1,-2 0 1,0 0 0,0 0 0,-1-1-1,-1 1 1,-1-1 0,0 0 0,-1 0 0,0-18-1,-1 5 115,1 9 62,-1-1 0,-2 1-1,-3-26 1,3 37-122,0 1 0,-1 0 0,1 0 0,-1 0 0,0 1 0,-1-1 0,0 1 0,0 0 0,0-1-1,-1 2 1,0-1 0,-7-6 0,-16-12 133,-1 1 0,-1 2-1,-1 1 1,-1 2-1,-43-20 1,-7 4 78,-90-24-1,160 54-586,-32-7 711,42 11-752,0 0 0,0 0 0,0 0 0,0 0 0,0 0 0,0 1 0,0-1-1,0 1 1,0-1 0,0 1 0,0 0 0,-2 1 0,-16 13-5418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4:09.39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70 188 9604,'0'0'50,"0"-1"0,0 1 0,0 0 0,0-1 0,0 1 0,0 0 0,0 0 0,0-1 0,0 1 0,0 0 0,0 0 0,1-1-1,-1 1 1,0 0 0,0-1 0,0 1 0,0 0 0,0 0 0,0 0 0,1-1 0,-1 1 0,0 0 0,0 0 0,0-1 0,1 1 0,-1 0-1,0 0 1,0 0 0,1 0 0,-1 0 0,0-1 0,0 1 0,1 0 0,-1 0 0,0 0 0,0 0 0,1 0 0,-1 0 0,0 0 0,1 0-1,-1 0 1,0 0 0,0 0 0,1 0 0,-1 0 0,0 0 0,0 0 0,1 0 0,-1 0 0,0 0 0,1 1 0,-1-1 0,0 0 0,5 22 886,-4 50-994,-1-57 333,0 9-191,1-8-62,0 0 0,-2 0 0,0 0 0,0 0 0,-2-1 0,0 1 0,0 0 0,-2-1 0,0 0 0,-7 17 0,-40 47-70,51-137-238,1-290 1337,0 344-998,1-1 0,0 0 0,1 0 0,-1 1 0,1-1 0,0 0 0,0 1 0,0 0 0,1-1 0,-1 1 0,1 0 0,0 0 1,1 1-1,-1-1 0,0 1 0,1-1 0,0 1 0,0 0 0,0 0 0,0 1 0,8-4 0,9-5 14,1 1 0,0 0 0,25-6 1,6 4-147,0 1 0,1 3 0,0 3 0,1 2 0,59 4 0,-81-1-264,-31 0 284,-1-1 0,0 1-1,0 0 1,0 0-1,1 1 1,-1-1 0,0 0-1,0 0 1,1 0 0,-1 1-1,0-1 1,0 1 0,0-1-1,0 1 1,0-1 0,0 1-1,0 0 1,0 0-1,0-1 1,0 1 0,0 0-1,1 1 1,-1 1-235,0-1 1,0 1-1,0-1 1,-1 1-1,1 0 1,-1-1-1,1 1 1,-1 0-1,0-1 1,0 4-1,0 16-3041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4:09.77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9396,'0'0'1601,"62"0"-480,23 0-513,0 0-560,8 0-48,-8 0-2049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4:17.01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139 14 7732,'-12'-13'1228,"4"14"1090,-3 31-956,-59 205-1033,68-229-524,-14 42-405,15-48 234,0 0 0,0 0-1,0-1 1,0 1 0,0 0 0,0-1 0,-1 1 0,1-1 0,-1 1-1,1-1 1,-1 0 0,-2 2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4:17.42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188 68 4610,'0'-3'289,"-1"1"1,1-1-1,0 0 0,0 0 0,0 0 1,1 1-1,-1-1 0,1 0 1,-1 1-1,1-1 0,0 0 0,0 1 1,0-1-1,0 1 0,1-1 0,-1 1 1,1 0-1,1-3 0,1 3-275,0 0-1,0 0 0,0 1 1,0 0-1,0 0 0,0 0 0,0 0 1,1 0-1,-1 1 0,0 0 1,5 0-1,64-3 391,97 7 0,-165-4-400,0 1 0,0 0 0,0 0 0,0 0 0,0 0-1,0 1 1,0 0 0,0 0 0,-1 1 0,1-1 0,-1 1-1,0 0 1,1 0 0,-1 0 0,-1 1 0,1-1 0,0 1-1,-1 0 1,0 0 0,0 0 0,0 1 0,0-1 0,-1 1-1,0-1 1,0 1 0,0 0 0,2 9 0,1 9 18,-1 1 1,-1 0-1,-1 1 0,-2 40 1,-1-36-18,2-23-3,-2-1 0,1 1 1,-1-1-1,1 1 1,-1-1-1,-1 1 1,1-1-1,-1 0 1,0 0-1,0 0 1,-1 0-1,1 0 0,-1 0 1,0-1-1,-7 8 1,3-5 0,-1 0 1,0 0-1,-1-1 1,0 0-1,0-1 0,0 0 1,-18 7-1,1-3 44,-1 0 0,0-2 0,0 0 0,0-2 0,-37 2 0,-142-5 353,121-3-359,85 1-77,-1 1 1,1-1-1,-1 0 0,1 0 0,-1 0 0,1 0 1,-1 0-1,1 0 0,0 0 0,-1 0 1,1 0-1,-1-1 0,1 1 0,-1 0 0,1 0 1,0 0-1,-1 0 0,1-1 0,-1 1 0,1 0 1,0 0-1,-1-1 0,1 1 0,0 0 0,-1-1 1,1 1-1,0 0 0,0-1 0,-1 1 1,1 0-1,0-1 0,0 1 0,0-1 0,-1 1 1,1 0-1,0-1 0,0 1 0,0-1 0,0 1 1,0-1-1,0 1 0,0 0 0,0-1 0,0 1 1,0-1-1,0 1 0,0-1 0,0 1 1,0-1-1,1 1 0,-1-1 0,0-5-440,0-15-2120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4:17.79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116 0 10773,'0'0'832,"-7"0"-832,-17 31 240,1 11 33,0-1-257,0 1-16,7-11 32,16-5-16,0-11-16,0-3-321,0-8-943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4:18.18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139 8 10213,'0'-6'208,"0"5"-248,0 18-43,0-14 86,1 0 0,-1 0 0,0 0 0,0 0 0,0 0 0,-1 0 1,1 0-1,-1 0 0,0 0 0,0 0 0,0 0 0,0 0 0,0 0 0,0-1 0,-1 1 0,1 0 0,-1-1 0,0 1 0,0-1 0,0 0 1,0 0-1,0 1 0,-1-1 0,1-1 0,-1 1 0,1 0 0,-1 0 0,1-1 0,-1 0 0,0 1 0,0-1 0,-5 1 0,-3 1 112,1 0 0,0-1 0,-1 0-1,0-1 1,-20 1 0,32-24 61,1 20-197,-1 0 0,1 0-1,-1 0 1,1 0 0,0 1 0,-1-1 0,1 0 0,0 1 0,0 0 0,1-1-1,-1 1 1,0 0 0,0 0 0,0 1 0,1-1 0,-1 0 0,0 1 0,5-1-1,49-5-366,-48 6 249,36 0-1224,-11 0-1814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4:18.90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381 278 7123,'1'0'96,"0"0"0,0-1 0,1 1 0,-1 0 0,0-1 0,0 1 0,0-1 0,0 1 0,0-1 0,0 1 0,0-1 0,0 0 0,0 0 0,0 1 0,0-1 0,-1 0-1,1 0 1,0 0 0,0 0 0,-1 0 0,1 0 0,-1 0 0,1 0 0,-1 0 0,1 0 0,-1-1 0,0 1 0,1 0 0,-1 0 0,0 0 0,0 0 0,0-1 0,0 0 0,0-50 881,-1 35-196,1 16-756,0 0 0,0 1 0,-1-1 0,1 0 0,0 0 0,-1 1 1,1-1-1,0 0 0,-1 1 0,1-1 0,-1 1 0,1-1 0,-1 0 0,1 1 0,-1-1 0,1 1 0,-1-1 0,0 1 0,1 0 0,-1-1 0,1 1 0,-1-1 0,0 1 0,0 0 0,1 0 0,-1-1 0,0 1 0,0 0 1,1 0-1,-1 0 0,-1 0 0,-34-1 255,26 1-161,-13 0-85,1 0 1,-1 2 0,1 1 0,0 0-1,-27 9 1,38-8-34,0 0-1,1 1 1,-1 0-1,1 0 1,0 1 0,1 1-1,0 0 1,0 0-1,0 1 1,1 0 0,0 0-1,-8 11 1,10-11-8,1-1 0,0 1 0,0 0 1,1 0-1,0 1 0,0-1 0,1 1 0,0 0 0,1 0 1,0 0-1,0 0 0,1 0 0,0 1 0,1-1 0,1 18 0,-1-27-21,0 1 0,0 0-1,0-1 1,0 1-1,0 0 1,1-1-1,-1 1 1,0 0-1,0-1 1,1 1-1,-1 0 1,0-1-1,1 1 1,-1-1-1,1 1 1,-1 0-1,1-1 1,-1 1 0,1-1-1,-1 0 1,1 1-1,0-1 1,-1 1-1,1-1 1,-1 0-1,1 1 1,0-1-1,0 0 1,-1 0-1,1 0 1,0 0-1,0 1 1,29-1-589,-20 0 469,0 0 48,0-1 1,-1 0 0,1-1 0,0 0-1,-1 0 1,0-1 0,1 0-1,-1-1 1,0 0 0,-1-1-1,1 1 1,13-12 0,-10 7-8,-1-1 1,0 0 0,-1-1-1,0 0 1,-1 0-1,0-1 1,13-25-1,-6 4-110,-8 19 1401,-6 45-475,-2 104-528,1-134-184,-1 0-1,0 0 1,1 0-1,0 0 1,-1 0-1,1 0 1,0 0 0,-1-1-1,1 1 1,0 0-1,0 0 1,0 0-1,-1-1 1,1 1-1,0-1 1,0 1-1,0 0 1,0-1 0,0 0-1,0 1 1,0-1-1,1 0 1,-1 1-1,0-1 1,0 0-1,0 0 1,0 0-1,0 0 1,0 0-1,2 0 1,47 0-339,-36-1 226,-3 0 56,-1 0 0,0-1 0,1 0 0,-1-1 1,0 0-1,0-1 0,-1 0 0,1 0 0,-1-1 0,0 0 1,0-1-1,0 0 0,-1 0 0,0-1 0,8-8 1,-7 5 48,0 1 1,0-1-1,-1 0 1,0 0-1,-1-1 1,0 0-1,-1-1 1,0 0-1,-1 1 0,0-2 1,5-21-1,-3-13 1160,-2 0 0,-2-57 0,-3 104-911,0 3-179,-2 6-50,0 1 1,-1-1 0,0 0 0,-1 0 0,0 0-1,0 0 1,-1-1 0,-9 13 0,-7 15 35,8-9-182,1 0 1,1 1-1,2 0 0,0 1 1,2-1-1,1 2 0,2-1 1,-2 51-1,6-85 101,1-1-1,-1 0 1,2 1-1,-1-1 1,0 1-1,1-1 1,0 1-1,0 0 1,1 0 0,-1 0-1,1 0 1,0 0-1,4-4 1,2-1 1,-1 0 0,1 1 0,1 0 0,0 1 0,16-11 0,-4 5 32,1 1 0,0 2 0,1 0-1,0 1 1,37-9 0,-33 14 71,0 1 0,-1 1 1,55 3-1,-45 0 19,-34 0-79,0 0-1,-1 0 1,1 0-1,0 0 1,0 1-1,0-1 1,0 1-1,0 0 1,-1 0-1,1 0 1,0 0-1,-1 0 1,1 1-1,-1-1 1,1 1-1,-1-1 1,0 1-1,1 0 1,-1 0-1,0 0 1,0 1-1,3 3 1,-4-2-2,1 0 0,0 1 0,-1-1 1,0 0-1,0 0 0,0 1 0,-1-1 1,1 0-1,-1 1 0,0-1 0,0 1 0,-1-1 1,1 0-1,-1 1 0,-2 6 0,1-7-1,0-1 0,1 1 0,-1-1 0,-1 0 0,1 0 0,0 0 0,-1 0-1,0 0 1,1 0 0,-1-1 0,0 0 0,0 1 0,-1-1 0,1 0 0,0 0 0,-1-1-1,1 1 1,-1-1 0,0 1 0,-5 0 0,-2 2 7,-47 18-632,-1-4 1,0-1-1,-74 9 1,48-14-3847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4:19.3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70 44 7860,'-69'0'5762,"73"0"-5468,1135-23 808,-592 2-1122,-310 23-5080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4:20.02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57 9428,'0'0'54,"1"-1"-1,0 0 0,-1 1 1,1-1-1,0 0 0,0 1 0,-1-1 1,1 1-1,0-1 0,0 1 1,0-1-1,-1 1 0,1 0 1,0-1-1,0 1 0,0 0 1,0 0-1,0 0 0,0-1 0,0 1 1,0 0-1,2 1 0,31-3 38,-27 2 17,167-6 963,85-5-664,-164 2-500,235-12-2333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4:20.45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186 5 9380,'-1'0'163,"1"-1"-1,-1 1 0,0-1 0,0 1 1,0-1-1,0 1 0,1 0 0,-1 0 1,0-1-1,0 1 0,0 0 0,0 0 1,0 0-1,0 0 0,0 0 0,0 0 1,0 0-1,0 0 0,0 1 0,0-1 0,1 0 1,-2 1-1,2 0-124,-1-1 0,1 1 0,0 0 0,0 0 0,0-1 0,0 1 0,0 0 0,0 0 1,0 0-1,0-1 0,1 1 0,-1 0 0,0 0 0,0-1 0,1 1 0,-1 0 0,0-1 0,1 1 0,-1 0 0,1-1 0,-1 1 0,1 0 0,-1-1 0,1 1 1,-1-1-1,1 1 0,0-1 0,-1 1 0,1-1 0,1 1 0,11 10-28,1-1 0,0-1 0,1 0 0,18 7 0,12 8-9,-28-14 1,-2-2 7,-1 1 1,0 0-1,0 1 0,17 16 1,-29-24-8,0 1-1,1-1 1,-1 0 0,0 1 0,0-1 0,-1 1 0,1 0-1,0 0 1,-1 0 0,0 0 0,0 0 0,0 0-1,0 0 1,0 0 0,0 0 0,-1 0 0,0 0 0,1 0-1,-1 1 1,0-1 0,-1 0 0,1 0 0,0 0 0,-1 1-1,0-1 1,0 0 0,0 0 0,0 0 0,-3 5 0,1-4 2,0-1 0,-1 1 0,1-1-1,-1 0 1,0 0 0,0 0 0,0-1 0,0 1 0,0-1 0,0 0 0,-1 0 0,1 0 0,-10 1 0,-4 4-3,-76 28-183,-53 23-387,125-47-935,0 0 1,-21 16 0,24-11-6362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0:10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65 6931,'0'-2'170,"0"-1"1,0 0-1,0 1 0,1-1 1,-1 1-1,1-1 0,0 1 1,-1-1-1,1 1 0,0-1 1,1 1-1,-1 0 0,0-1 0,1 1 1,-1 0-1,1 0 0,-1 0 1,1 0-1,0 0 0,0 1 1,0-1-1,0 0 0,0 1 0,1 0 1,3-3-1,28-2 4505,-31 6-4681,0 1-1,0 0 1,0 1 0,-1-1-1,1 0 1,0 1 0,0-1-1,-1 1 1,1 0 0,-1 0-1,1 0 1,-1 0 0,0 0-1,0 1 1,0-1-1,0 1 1,0-1 0,-1 1-1,1 0 1,1 5 0,27 62 20,-29-67-18,6 26 6,-1-1 0,-2 1 0,0 0 0,-2 1 0,-2-1 0,-3 36-1,1 5-6,2-64 2,0-1-1,-1 0 0,0 1 0,0-1 1,0 1-1,-1-1 0,1 0 1,-1 0-1,-1 0 0,1 0 0,-1 0 1,0-1-1,0 1 0,-4 4 1,0 1-16,5-5-2072,3-12-557,-1-15-1591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4:20.93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333 53 10501,'-7'-2'159,"-1"-1"-1,0 2 1,0-1 0,0 1 0,0 0-1,0 1 1,0-1 0,0 2-1,0-1 1,0 1 0,0 0 0,0 1-1,0 0 1,0 0 0,0 1 0,1 0-1,-1 0 1,1 1 0,-13 8 0,15-8-103,0-1 0,-1 1 1,1 0-1,1 1 0,-1-1 1,1 1-1,0 0 1,0 0-1,0 0 0,1 1 1,-1-1-1,1 1 0,1 0 1,-1 0-1,1 0 1,0 0-1,0 1 0,1-1 1,0 0-1,0 1 0,0-1 1,1 13-1,0-18-55,0 0 0,1 0 0,-1 0 0,0 0 0,0 0 0,1 0 0,-1 0 0,0 0 0,1 0 0,-1 0 0,1 0 0,-1 0 0,1-1 0,-1 1 0,1 0 0,0 0 0,-1-1 0,1 1 0,0 0 0,0-1 0,0 1 0,-1-1 0,1 1 0,0-1 0,0 1 0,0-1-1,0 1 1,0-1 0,1 1 0,34 3-11,-26-4 7,57 5-223,81-6 0,-123-1 161,1-1 0,0-1 1,-1-1-1,0-2 1,0 0-1,28-14 1,-48 19 78,0 0-1,0 0 1,0-1 0,-1 0 0,1 0 0,-1 0-1,0 0 1,0-1 0,0 0 0,0 0 0,0 0-1,-1 0 1,0 0 0,0-1 0,0 1 0,-1-1-1,1 0 1,-1 0 0,0 0 0,0 0 0,-1 0-1,0-1 1,0 1 0,0 0 0,0-1 0,-1 1-1,0-1 1,-1-6 0,1 11 0,1 0 1,-1 0 0,0 1-1,0-1 1,-1 0-1,1 0 1,0 0-1,0 0 1,0 0-1,-1 0 1,1 0-1,0 0 1,-1 0-1,1 1 1,-1-1-1,1 0 1,-1 0-1,1 0 1,-1 1-1,1-1 1,-1 0 0,0 1-1,0-1 1,1 0-1,-1 1 1,-1-1-1,-10-5 100,0 1 0,0 1 0,-1 0 0,1 1 1,-1 0-1,-20-1 0,-89-5 357,78 7-513,-6-1 191,-85 6 0,123-2-376,-1 1 0,1 0-1,0 0 1,0 2 0,0-1 0,1 1 0,-1 1 0,1 0-1,0 1 1,0 0 0,1 1 0,-11 8 0,-8 19-3121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4:21.46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38 53 9540,'-38'0'1852,"38"0"-1825,1 0 0,-1 0 0,0 0 0,0 0 0,0 0 0,1 0 0,-1 0 0,0 0-1,0 1 1,0-1 0,1 0 0,-1 0 0,0 0 0,0 0 0,0 0 0,1 0 0,-1 0 0,0 0 0,0 0 0,0 0 0,1 0 0,-1-1 0,0 1 0,0 0 0,0 0 0,1 0 0,-1 0 0,0 0 0,0 0 0,0 0 0,1 0 0,-1-1-1,0 1 1,0 0 0,0 0 0,0 0 0,0 0 0,1-1 0,-1 1 0,0 0 0,0 0 0,0 0 0,0 0 0,0-1 0,0 1 0,0 0 0,0 0 0,0 0 0,0-1 0,0 1 0,0 0 0,0 0 0,0-1 0,0 1 0,0 0-1,0 0 1,0 0 0,0-1 0,0 1 0,0 0 0,0 0 0,0 0 0,0-1 0,0 1 0,-1 0 0,1 0 0,452-23 707,-179 4-1108,-248 20-5,-21-1 52,0 0-1,1 0 0,-1 0 0,0 0 0,0 0 0,1-1 0,-1 0 1,7-2-1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4:21.82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70 12 9092,'-38'-12'4263,"38"19"-3958,0-3-278,1-1 1,-1 0 0,1 0-1,0 0 1,0 0 0,0 0-1,1 0 1,-1 0 0,1 0-1,0 0 1,-1 0 0,1-1-1,1 1 1,-1-1 0,0 0-1,0 1 1,1-1 0,-1 0-1,1 0 1,0 0 0,0-1-1,4 3 1,11 5-17,0-1-1,31 10 1,-18-8 22,30 13-32,-32-14-59,-1 2 0,0 1-1,-1 1 1,39 25-1,-65-37 44,1 0 0,-1 0 0,1 0 0,-1 0-1,1 0 1,-1 1 0,0-1 0,1 0 0,-1 1 0,0-1-1,0 1 1,0 0 0,0-1 0,0 1 0,-1 0-1,1-1 1,0 1 0,-1 0 0,1 0 0,-1 0-1,0-1 1,0 1 0,1 0 0,-1 0 0,0 0 0,-1 0-1,1-1 1,0 1 0,0 0 0,-1 0 0,1 0-1,-1 0 1,0-1 0,1 1 0,-1 0 0,-1 1-1,-1 1 16,0 0-1,0-1 0,0 1 0,-1-1 0,1 1 0,-1-1 0,0-1 0,0 1 0,0 0 1,0-1-1,0 0 0,-8 3 0,-116 33 64,80-25-534,0 2 0,-65 29 0,58-17-1896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4:22.24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70 9 10629,'-15'-8'1248,"7"8"961,8 15-2193,0 27 177,0 7 207,0 4-80,-16 4-64,9 0-64,-9-3-160,16-1-32,-8-8-16,8-10-848,0-16-1377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6:05.56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58 1024,'0'-57'0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6:06.71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7187,'0'9'2015,"0"415"-884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6:07.16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0 116 8356,'0'-2'69,"0"-1"-1,0 1 1,0-1 0,0 1-1,1-1 1,-1 1 0,1-1 0,-1 1-1,1-1 1,0 1 0,0 0 0,0-1-1,0 1 1,0 0 0,1 0-1,-1 0 1,1 0 0,1-2 0,2 1 46,0-1-1,0 2 1,0-1 0,0 0 0,0 1 0,1 0 0,6-1 0,23-9 274,1 2 0,0 2 0,1 1 1,0 2-1,0 1 0,0 2 0,71 6 0,-91-1-383,-1 0-1,0 1 0,0 0 1,0 2-1,-1-1 0,1 2 1,-1 0-1,-1 1 0,0 1 1,0 0-1,0 1 0,-1 0 1,13 15-1,-22-19 4,0 0-1,-1 1 1,0-1 0,0 1-1,-1 0 1,0 0-1,0 0 1,0 0 0,-1 0-1,0 0 1,-1 0 0,1 1-1,-1-1 1,-1 0 0,-1 10-1,2 10 14,-1-21-19,-1 0 0,1 0 0,-1 0 0,0-1 0,0 1 0,-1-1 0,1 1 0,-1-1 0,-1 0 0,1 0 0,-1 0 0,0 0 0,0-1 0,0 1 0,0-1 0,-1 0 0,0-1 0,0 1 0,-9 4 0,-17 11 15,-2-1 0,-34 14 0,54-27-17,-33 16-130,0-3 0,-1-1 1,-1-3-1,0-1 0,-1-3 0,-1-2 1,-61 2-1,102-12-2229,7-11-1623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6:07.52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47 0 8100,'16'0'160,"-8"8"896,-8 30 193,0 7-561,0 5-128,0-1-335,-8-3-209,-15-12 0,-1-4-16,17-11-16,-1-7-929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6:07.87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4 10869,'0'-4'176,"0"20"-224,0 10-1201,0 12-5682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6:08.39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47 385 8548,'17'-8'295,"0"-1"-1,0 0 1,-1-1 0,17-15 0,-28 22-128,-1-1 0,0-1 0,0 1 0,-1 0 0,1-1 0,-1 0 0,0 0 0,0 0 0,-1 0 0,0 0 0,0-1 0,0 1 0,0-1 0,-1 1 0,0-1 0,0 1 0,0-1 0,-1-7 0,0-32 1309,-18 44-785,11 2-682,0 1 0,0-1 1,0 2-1,0-1 0,0 1 0,1 0 1,-1 0-1,1 0 0,0 1 1,0 0-1,0 0 0,0 1 0,1 0 1,0 0-1,0 0 0,-8 11 0,6-8-18,0 1 0,0 0 0,1 0 0,1 1 0,-1 0 0,2 0 0,-1 0 0,1 1 0,1-1 0,-4 19 0,6 56-225,1-84 224,0 0 0,0-1 0,0 1 0,1-1 0,-1 1 0,0-1 0,0 1 0,1-1 0,-1 1 0,0-1 0,1 1 1,-1-1-1,0 1 0,1-1 0,-1 1 0,1-1 0,-1 0 0,1 1 0,-1-1 0,1 0 0,-1 1 0,1-1 0,-1 0 0,1 0 1,-1 0-1,1 1 0,-1-1 0,1 0 0,0 0 0,-1 0 0,1 0 0,-1 0 0,1 0 0,0 0 0,-1 0 0,1 0 0,-1 0 1,1 0-1,0-1 0,-1 1 0,1 0 0,0-1 0,8 1-81,10 1 31,-1-1-1,1 0 1,-1-2-1,0 0 1,1-1-1,-1-1 1,0 0-1,-1-1 1,1-2-1,-1 1 1,31-18-1,-44 21 55,62-45-118,-61 44 120,1-1 0,-1 0-1,0 0 1,-1-1 0,1 1 0,-1-1 0,0 0-1,5-10 1,-9 104 1216,-6-1-1212,6-87-5,0 0 1,0 1 0,0-1-1,0 0 1,0 0 0,0 1 0,0-1-1,0 0 1,0 0 0,0 0-1,0 1 1,0-1 0,0 0 0,0 0-1,0 1 1,0-1 0,1 0-1,-1 0 1,0 0 0,0 0 0,0 1-1,0-1 1,0 0 0,1 0-1,-1 0 1,0 0 0,0 0 0,0 1-1,1-1 1,-1 0 0,0 0 0,0 0-1,0 0 1,1 0 0,-1 0-1,0 0 1,0 0 0,1 0 0,-1 0-1,0 0 1,0 0 0,0 0-1,1 0 1,-1 0 0,0 0 0,0 0-1,1 0 1,-1 0 0,0 0-1,0 0 1,0 0 0,1-1 0,5 1-82,5 0 52,-1-1 0,1 0 0,-1-1 0,1 0-1,-1-1 1,0 0 0,0 0 0,0-1 0,0-1-1,-1 0 1,1 0 0,-1 0 0,-1-1 0,1-1-1,-1 1 1,0-2 0,0 1 0,-1-1 0,0 0-1,0 0 1,8-15 0,-3 4 29,0-1 0,-1-1-1,-1 0 1,-1-1 0,-1 0 0,-1 0 0,-1-1 0,0 1-1,2-34 1,-2-56 2901,-8 158-2893,-11 55-1,6-52 1,-2 64 0,9 183-1970,1-305 1956,1-1-1,0 1 1,0 0-1,1 0 1,0 0-1,0 1 1,1-1-1,0 1 1,1 0-1,0 0 1,0 0-1,1 1 1,-1 0-1,2 0 1,-1 0-1,1 1 1,0 0-1,11-8 0,-6 6 38,-1 0-1,1 0 0,0 1 0,0 1 0,1 0 0,0 1 0,0 0 0,0 1 0,1 0 0,0 1 0,-1 1 0,17-2 0,-28 4-23,0 0 1,0 0-1,0 0 0,0 0 1,0 0-1,0 0 0,0 0 0,0 1 1,0-1-1,0 1 0,0-1 1,0 1-1,0 0 0,0 0 0,-1-1 1,4 3-1,-4-1 1,0 1 0,-1-1 0,1 0 0,0 1 0,-1-1 0,1 0 0,-1 1 1,0-1-1,0 1 0,0-1 0,0 0 0,-1 4 0,1 3 12,0-5-7,-1 0 0,1 1 0,-1-1-1,0 0 1,0 0 0,-1 0 0,0 0 0,1-1 0,-1 1 0,0 0 0,-1-1 0,1 1 0,-1-1 0,1 0 0,-1 0 0,0 0 0,0 0 0,0 0 0,-1-1 0,-4 4 0,-10 5-4,-2 0 0,-36 15 0,30-14-58,-103 43-882,-16-1-2074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0:11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1 159 6099,'13'-12'682,"1"1"1,0 1 0,1 0-1,0 1 1,1 1 0,-1 0-1,2 1 1,-1 1 0,1 0-1,18-3 1,28-4-429,90-6 0,-106 14-89,479-18-317,-514 23-116,-10-1 174,-1 1 0,0-1 0,0 1-1,0 0 1,1 0 0,-1-1-1,0 1 1,1 0 0,-1 0 0,0 0-1,0 0 1,1 1 0,-1-1-1,0 0 1,0 1 0,1-1 0,-1 0-1,0 1 1,0-1 0,0 1-1,0 0 1,0-1 0,0 1 0,0 0-1,0 0 1,0 0 0,0 0-1,0 0 1,0 0 0,0 0 0,-1 0-1,1 0 1,0 0 0,-1 0-1,1 0 1,0 2 0,0 28-5269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6:09.02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176 1 10293,'-10'0'143,"0"0"-1,-1 1 1,1 0 0,0 0 0,-13 4 0,18-3-83,1 0 0,0 0 0,-1 0 0,1 1 0,0-1 0,0 1 0,1 0 0,-1 0 0,1 0 0,-1 1 0,1-1 0,0 1 0,-4 6-1,0 3 23,1 0 0,0 0-1,1 1 1,0 0 0,1 0-1,0 0 1,1 0 0,1 1-1,1-1 1,0 1 0,0-1-1,2 1 1,-1-1-1,6 23 1,-6-35-81,1 0 1,0 0-1,0-1 1,-1 1-1,1 0 0,0 0 1,1-1-1,-1 1 1,0-1-1,0 1 0,1-1 1,-1 1-1,1-1 1,-1 0-1,1 0 0,0 0 1,-1 0-1,1 0 0,0 0 1,0 0-1,0 0 1,0-1-1,-1 1 0,1-1 1,4 1-1,54 5 2,-52-6-2,-4 0 5,21 2-74,0-2 1,45-6 0,-62 5 42,0-1 1,0 0 0,0-1-1,0 0 1,-1 0 0,1 0 0,-1-1-1,0 0 1,0 0 0,0-1-1,-1 0 1,11-10 0,-9 6 83,0 0 1,-1 0-1,0-1 1,0 0-1,-1 0 1,-1-1-1,1 1 1,-2-1-1,1 0 1,-2-1-1,1 1 1,-2-1-1,1 0 1,-2 1-1,0-1 0,0-15 1,-1 26-36,0 0 0,0 0 0,0 0 0,0 0 0,0 0 0,0-1 0,0 1 0,-1 0 0,1 0 0,0 0 0,-1 0 0,1 0 0,-1 0 0,1 0-1,-1 0 1,1 0 0,-1 1 0,0-1 0,0 0 0,1 0 0,-1 0 0,0 1 0,0-1 0,0 0 0,0 1 0,0-1 0,0 1 0,0-1 0,-1 0 0,-34-1 151,25 2-143,-3-1-268,0 1 1,0 1-1,0 0 0,0 0 1,1 2-1,-1 0 1,1 0-1,-1 1 0,1 1 1,0 0-1,1 1 1,-24 14-1,-27 28-5105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6:09.59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4 9380,'0'-3'3746,"0"6"-3618,8 31 224,-1 12-160,-7 7-96,0 8-16,0 4-80,0 3-272,0 0-2801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5:33.7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0 6995,'-1'27'5925,"-1"12"-4091,-3 97-2411,4-112 575,-2 0-1,-1-1 1,0 1 0,-2-1-1,-1 0 1,-15 34 0,15-37-17,5-16-264,1 0-1,0 0 0,0 0 1,0 1-1,0-1 0,1 0 1,-1 0-1,1 6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5:34.3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32 127 5955,'0'-73'7595,"1"71"-7589,0 0-1,0 0 1,0 0-1,0 0 1,0 0 0,1 1-1,-1-1 1,1 0-1,-1 1 1,1-1-1,0 1 1,-1-1-1,1 1 1,0 0 0,0 0-1,0 0 1,0 0-1,0 0 1,0 0-1,0 1 1,0-1 0,4 0-1,53-11 33,327 4 60,-382 7-97,-1 1 0,0 0 0,1 0 0,-1 0 0,1 1 0,-1-1 0,1 1 0,-1 0 0,0 0 0,1 0 0,-1 0 0,0 0 0,0 1 0,0 0 0,5 3 0,-6-2 2,1 0-1,-1 1 0,0-1 0,0 1 1,-1 0-1,1-1 0,-1 1 1,0 0-1,0 0 0,0 0 0,0 0 1,-1 0-1,0 6 0,3 119 60,-4-74-46,1-48-15,-1-1 0,1 1 0,-1-1 0,0 1 0,-1-1 0,1 1 0,-1-1 0,-1 0 0,1 0 0,-1 0 0,0 0 0,0-1 0,-1 1 0,0-1 1,-5 7-1,2-5 3,-1 0 0,0 0 0,-1 0 1,0-1-1,0 0 0,0-1 1,0 0-1,-18 6 0,-1-2 4,0-1 0,-1-2 0,0 0 1,0-2-1,0-1 0,-30-2 0,7 0-18,22 1-99,0-2 0,-32-5 1,59 5-28,0 0-1,0-1 1,1 0 0,-1 1 0,0-1 0,0 0 0,1-1 0,-1 1 0,1 0 0,-1-1 0,1 1 0,0-1 0,0 0 0,-1 0 0,1 1 0,0-2 0,1 1-1,-3-3 1,-5-10-2782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5:35.1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458 228 9236,'-26'-4'719,"0"1"0,1 1 0,-1 2 1,-35 3-1,-7-1-153,55-1-498,0-1-1,1 2 1,-1 0-1,1 0 1,0 1 0,0 1-1,0 0 1,0 1-1,1 0 1,-16 9-1,21-11-61,1 1 0,0-1-1,0 1 1,0 0 0,0 1-1,0-1 1,1 1-1,0 0 1,0 0 0,1 0-1,-1 1 1,1-1 0,0 1-1,0 0 1,1 0-1,0 0 1,0 0 0,0 0-1,1 0 1,0 0 0,-1 13-1,2-4 2,3 21 18,-2-35-23,0 1 0,-1-1-1,1 1 1,0-1 0,0 0 0,1 0-1,-1 0 1,0 0 0,0 0-1,0 0 1,1 0 0,-1 0-1,1 0 1,-1 0 0,0-1-1,1 1 1,-1 0 0,1-1 0,0 0-1,-1 1 1,4-1 0,26 4-102,1-1 1,0-1 0,0-2 0,38-5-1,-63 4 38,0-1 0,0 1 0,-1-1 0,1 0 0,0-1 0,-1 0 0,0 0 0,0 0 0,0-1 0,0 1 0,0-1 0,-1-1 0,1 1 0,-1-1 0,0 0 0,-1 0 0,1-1 0,5-8 0,-4 4 176,-1 1 0,0-1 0,-1 0 0,0 0 0,0 0 0,-1-1 0,-1 1 0,0-1 0,0 0 0,-1 1 0,0-12 0,-1 155-32,0-130-83,0-1 0,1 0 0,-1 0 0,1 1 0,-1-1 0,1 0 0,0 0 0,0 1 0,0-1 0,0 0 0,0 0 0,0 0 0,1 0-1,-1 0 1,1-1 0,-1 1 0,1 0 0,0-1 0,-1 1 0,1-1 0,0 1 0,0-1 0,0 0 0,0 0 0,0 0 0,1 0 0,-1 0 0,0-1-1,0 1 1,1-1 0,1 1 0,11 2-129,0-1 0,0-1-1,27 0 1,-29-2-11,-5 1 93,-1 0-1,1-1 0,-1 0 1,1-1-1,-1 1 1,0-1-1,0-1 1,0 1-1,0-1 1,0-1-1,-1 1 0,1-1 1,9-8-1,-6 4 15,-1-1 0,-1 0-1,1 0 1,-2-1-1,1 0 1,-1-1 0,9-19-1,-5 8 131,-2 0-1,-1-1 1,-1 0-1,-1-1 0,-1 1 1,-1-1-1,-1 0 1,0-27-1,-3-26 1199,0 76-1129,0 5-82,-1 18-88,-2-1-1,-9 41 1,-3 17 45,9-42-11,-21 68-1,18-77-122,1 0-1,2 0 0,0 1 1,-2 46-1,9-74 63,-1 0-1,1 0 1,-1 0 0,0-1-1,1 1 1,0 0 0,-1 0-1,1-1 1,-1 1 0,1 0-1,0-1 1,-1 1 0,1 0-1,0-1 1,0 1 0,0-1-1,-1 1 1,1-1 0,0 0-1,0 1 1,0-1 0,0 0-1,0 0 1,0 1-1,0-1 1,0 0 0,-1 0-1,1 0 1,0 0 0,0 0-1,0 0 1,0-1 0,0 1-1,0 0 1,1-1 0,6 1-247,105 0-4318,-46-7-1926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5:35.5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46 10165,'0'-15'352,"38"4"-352,47-1-32,0 5-192,-15 7-2161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5:35.9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466 101 2465,'0'-3'608,"0"0"1,1 0-1,-1 0 0,1 0 0,0 0 1,0 0-1,0 0 0,0 0 0,1 0 1,-1 0-1,4-4 0,-3 4-433,0 0 0,0 0 0,0 0 0,-1 0 0,1 0-1,-1 0 1,0 0 0,0 0 0,0-1 0,-1 1 0,1 0 0,-1-4 0,0 6-84,0 0 0,-1 0 1,1 0-1,-1 0 0,1 0 1,-1 0-1,0 0 0,1 1 1,-1-1-1,0 0 0,0 0 1,1 1-1,-1-1 1,0 0-1,0 1 0,0-1 1,0 1-1,0-1 0,0 1 1,0 0-1,0-1 0,0 1 1,0 0-1,0 0 0,0 0 1,0 0-1,0 0 1,0 0-1,0 0 0,-2 0 1,-47 0-237,32 1 374,-5-1-201,1 2 0,-1 0 1,1 1-1,-1 1 1,1 2-1,0 0 1,1 1-1,0 1 0,0 1 1,-25 15-1,36-19-17,0 2 0,1-1-1,0 1 1,1 1 0,-1-1-1,1 2 1,1-1-1,-1 1 1,1 0 0,1 0-1,0 1 1,0 0 0,1 0-1,0 0 1,1 1 0,0 0-1,1 0 1,0 0 0,1 0-1,0 0 1,1 0-1,-1 16 1,2-23-17,0-1-1,-1 1 1,2 0-1,-1-1 1,0 1 0,1 0-1,-1-1 1,1 1-1,0 0 1,1-1 0,-1 0-1,3 6 1,-2-7-10,0-1 0,0 1 0,1-1 0,-1 1 0,1-1 0,-1 0 0,1 0 0,-1 0 0,1 0 0,-1 0 0,1 0 0,0-1 0,0 0 0,-1 1 0,7-1 0,19 3-153,0-1 0,1-2 0,-1 0-1,0-2 1,1-1 0,49-13 0,-63 12 121,-1-2 0,1 0 1,-1 0-1,-1-1 0,1-1 1,-2 0-1,1-1 0,-1 0 1,0-1-1,-1 0 0,0-1 1,0 0-1,-1-1 0,10-15 1,-14 18 111,0-1 1,-1 1 0,0-1-1,0 0 1,-1 0 0,0 0-1,-1-1 1,0 0 0,0 1-1,-1-1 1,-1 0-1,1-19 1,-2 28 213,0 21-70,-1 8-153,-1 1 1,-1-1-1,-1 0 1,-8 27-1,9-39-39,0 0 1,1 1-1,1-1 0,1 21 1,0-35-19,0-1-20,0 1-1,0 0 1,0 0 0,1 0-1,-1 0 1,0-1 0,1 1-1,-1 0 1,0 0 0,1-1-1,-1 1 1,1 0 0,0 0-1,-1-1 1,1 1 0,-1-1-1,1 1 1,0-1 0,-1 1-1,1-1 1,0 1 0,0-1-1,0 1 1,-1-1-1,1 0 1,0 0 0,0 1-1,0-1 1,0 0 0,-1 0-1,1 0 1,0 0 0,0 0-1,0 0 1,0 0 0,0 0-1,-1 0 1,1 0 0,0-1-1,1 1 1,6 0-300,42 1-2063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5:37.7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2 540 3105,'0'0'3898,"0"0"-3831,-1-1 0,1 0 0,0 1 0,0-1-1,0 1 1,-1-1 0,1 0 0,0 1 0,0-1 0,0 0 0,0 1-1,0-1 1,0 0 0,1 1 0,-1-1 0,0 0 0,0 1 0,0-1-1,0 0 1,1 1 0,-1-1 0,0 1 0,1-1 0,-1 1 0,1-1-1,-1 0 1,0 1 0,1 0 0,-1-1 0,1 1 0,-1-1 0,1 1-1,0-1 1,24-10 59,0 1-1,1 1 1,0 2-1,38-7 1,-12 2-71,281-61 221,55-14-18,422-136 556,-757 207-611,-15 5 364,-1-1 0,39-19 0,-55 28-415,-20 3-53,7 0-440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5:39.0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3522,'0'0'6872,"0"0"-6863,0 0 1,0 0-1,1 0 0,-1 0 1,0 0-1,0 0 0,0 0 0,0 0 1,0 0-1,0 0 0,0 0 1,1 0-1,-1 0 0,0 0 1,0 0-1,0 0 0,0 0 0,0 0 1,0 0-1,0 0 0,1 0 1,-1 0-1,0 0 0,0 0 1,0 0-1,0 0 0,0 0 0,0 0 1,0 0-1,1 0 0,-1 0 1,0 1-1,0-1 0,0 0 1,0 0-1,0 0 0,0 0 0,0 0 1,0 0-1,0 0 0,0 0 1,0 0-1,0 1 0,0-1 0,1 0 1,-1 0-1,0 0 0,0 0 1,0 0-1,0 0 0,0 1 1,0-1-1,0 0 0,0 0 0,0 0 1,0 0-1,0 0 0,-1 0 1,1 0-1,0 1 0,0-1 1,0 0-1,0 0 0,0 0 0,0 0 1,148 11 796,11 1-326,253 9 79,-200-7-465,-122-4-92,-1 3 1,164 48-1,-11-1-6,-183-53-105,0-2 0,68-2 0,-118-3-79,0-1-1581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5:39.9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0 10517,'0'0'272,"0"12"208,0 26-112,0 0 369,0 11-385,0 1 0,0-1-32,0 4-192,-8-7-112,1-1-16,7-7 0,0-7 0,0-9-1248,0-10-753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0:12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71 249 10325,'-4'1'130,"1"0"1,-1 0-1,1 0 1,-1 0 0,1 0-1,0 0 1,-1 1-1,1 0 1,0 0 0,0 0-1,0 0 1,0 0-1,0 1 1,1-1-1,-1 1 1,1 0 0,0-1-1,-1 1 1,1 0-1,0 0 1,-1 5 0,0-4 18,0-2-75,15 0 426,25-4-470,1-1 0,-1-2 0,1-2 0,-2-2 0,1-1 0,-1-1-1,-1-2 1,0-2 0,-1-1 0,-1-2 0,0-1 0,-1-2 0,41-34 0,-70 52-34,1 0-1,-1 0 1,1 0 0,-1 0 0,0-1-1,0 1 1,-1-1 0,1 0-1,-1 0 1,0 0 0,0 0 0,0 0-1,0 0 1,-1-1 0,0 1 0,0 0-1,0-1 1,0 1 0,0-8 0,-2 11 11,1 0 0,-1 0 0,0 0 1,1 0-1,-1 0 0,0 0 1,0 0-1,0 1 0,0-1 1,1 0-1,-1 0 0,0 1 1,0-1-1,0 0 0,-1 1 1,1-1-1,0 1 0,0-1 1,0 1-1,0 0 0,0-1 1,-1 1-1,1 0 0,0 0 1,0 0-1,0 0 0,-1 0 1,-1 0-1,-49 0 79,39 0-75,-10 0 6,-4-1 2,-1 1-1,1 1 1,0 1-1,0 1 1,1 1 0,-1 2-1,1 0 1,-26 11-1,31-7 2,0 1 0,1 1 0,0 1 0,-21 17 0,35-25-16,0 0 0,0 0 0,0 1 0,1 0 0,0 0 0,0 1-1,1-1 1,0 1 0,0 0 0,0 0 0,1 0 0,0 1 0,0-1 0,1 1 0,-3 13 0,4 84 97,2-103-100,-1 0 0,0 0 0,1-1 0,0 1-1,-1 0 1,1 0 0,0-1 0,0 1 0,0-1-1,0 1 1,0-1 0,0 1 0,1-1 0,-1 0 0,0 1-1,1-1 1,-1 0 0,1 0 0,-1 0 0,1 0 0,0 0-1,-1-1 1,1 1 0,0 0 0,-1-1 0,1 1 0,0-1-1,0 0 1,0 1 0,0-1 0,1 0 0,74 4 30,-63-4-25,31 0 6,14 1 2,0-1 0,-1-4 0,1-2 1,78-18-1,-12-12-110,-2-5 0,226-110 0,-330 141 99,33-20 24,-49 29-12,0-1 0,0 0 0,0 0 0,-1-1 0,1 1-1,-1 0 1,0-1 0,0 0 0,0 1 0,0-1 0,0 0 0,3-6 0,-5 9 17,0-1 0,0 0 0,0 1 0,0-1 0,0 1 0,0-1 0,0 1-1,0-1 1,0 1 0,0-1 0,0 0 0,0 1 0,0-1 0,0 1 0,0-1 0,-1 1 0,1-1 0,0 1 0,0-1 0,-1 1 0,1-1 0,0 1 0,-1-1 0,1 1 0,0-1 0,-1 1 0,1 0-1,-1-1 1,1 1 0,-1 0 0,1-1 0,-1 1 0,0 0 0,-25-6 147,-31 12-281,55-6 100,0 1 0,-1 0 0,1-1 0,0 1 0,0 0 0,-1 1 0,1-1 0,0 0 0,0 0 0,0 1 0,0 0 0,1-1 0,-1 1 0,0 0 0,1 0 0,-1 0 0,1 0 0,0 0 0,-1 0 0,1 0 0,-1 3 0,0 2-33,1 0-1,-1 0 0,1 0 1,1 0-1,-1 0 0,2 7 1,-1-11 7,1 0 1,-1-1 0,1 1-1,0-1 1,0 0 0,0 1 0,0-1-1,0 0 1,1 1 0,-1-1-1,1 0 1,-1 0 0,1 0 0,0 0-1,0-1 1,0 1 0,0 0-1,0-1 1,0 1 0,0-1-1,0 0 1,1 0 0,2 2 0,70 23-604,-45-16 415,-25-9 186,-1 1 1,1-1 0,-1 1 0,1 0-1,-1 1 1,0-1 0,0 1 0,0 0 0,0 0-1,0 0 1,-1 0 0,6 7 0,-7-6 29,0 1 0,0 0 1,0 0-1,-1-1 0,1 1 1,-1 0-1,0 0 0,-1 0 0,1 1 1,-1-1-1,-1 7 0,1-11 2,0 0-1,0 0 1,0-1-1,0 1 1,-1 0-1,1 0 0,0-1 1,-1 1-1,1 0 1,0 0-1,-1-1 0,1 1 1,-1-1-1,1 1 1,-1 0-1,1-1 0,-1 1 1,1-1-1,-1 1 1,0-1-1,1 1 1,-1-1-1,0 1 0,0-1 1,1 0-1,-1 0 1,-1 1-1,-25 4 5,19-4 2,-62 5-363,-93-3 0,107-3-2259,31 0-2904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5:40.3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68 9476,'0'0'1073,"24"0"-897,30 0 64,-8 0-160,8-3-32,8-9-16,0-3-32,0 4-272,-15-5-1153,-9 5-3585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5:40.7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95 8932,'-16'-3'192,"16"-1"240,0-4 609,0-3-849,0-1-128,39 1 112,-1 3 112,17-3-224,14 3 0,9-3-64,-1 7-96,-7 4-592,-16-4-2033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5:41.0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0 10645,'0'51'839,"-7"179"1387,6-113-2164,-16-118-551,14-3 403,-1 1 0,1-1 0,0 1 1,0-1-1,0 0 0,0 0 0,1 0 0,0-1 0,0 1 0,0-1 0,0 1 0,-2-10 0,-11-62-428,13 69 475,-2-35-16,1-69-1,3 93 205,0 17-144,0 1 0,0-1 0,1 0 0,-1 1 1,0-1-1,1 0 0,-1 1 0,1-1 0,-1 1 1,0-1-1,1 0 0,0 1 0,-1-1 0,1 1 1,-1-1-1,1 1 0,0 0 0,-1-1 0,1 1 0,0 0 1,-1-1-1,1 1 0,0 0 0,-1 0 0,1-1 1,0 1-1,0 0 0,-1 0 0,1 0 0,0 0 1,1 0-1,31 0 66,-23 1-36,-6-1 5,0 1-1,1 0 1,-1 1 0,0-1 0,0 1-1,0 0 1,0 0 0,0 0 0,0 1-1,-1-1 1,1 1 0,-1 0 0,1 0 0,-1 0-1,0 0 1,0 1 0,-1-1 0,1 1-1,-1 0 1,1-1 0,-1 1 0,0 0-1,2 9 1,3 4 6,-1 0 0,0 0 0,-1 1 0,3 30 0,-6 31-2751,-2-66-1534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5:41.4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751 54 10725,'-9'-7'212,"-1"1"0,0 0-1,-1 1 1,0 0 0,0 1 0,0 0 0,0 1 0,0 0-1,-16-2 1,-11 2 460,-59 0 0,66 4-810,17-1 195,1 0 0,0 1 0,-1 1 0,1 0 0,0 1 0,0 1 0,1 0 0,-1 0 0,1 1 1,-19 11-1,24-11-32,0-1 0,0 2 0,1-1 0,0 0 0,0 1 0,1 0 0,-1 1 0,1-1 0,1 1 0,-1 0 0,1 0 0,0 1 0,1-1 0,0 1 0,0 0 0,1-1 0,0 1 1,0 1-1,-1 7 0,-2 53 19,4 0 1,10 113 0,1 12 5,-9-169-165,-1-17-87,1-1 1,-1 1-1,-1-1 1,1 1-1,-1 0 1,-3 10-1,3-15 112,-1-1-1,1 0 1,0 0-1,0 0 1,-1 0-1,1 0 1,-1 0-1,0 0 1,0 0-1,0-1 1,1 1-1,-2 0 1,1-1-1,0 0 1,0 1-1,0-1 1,0 0-1,-1 0 1,1-1-1,-1 1 1,1 0-1,-1-1 1,-3 1-1,-25 1-2801</inkml:trace>
  <inkml:trace contextRef="#ctx0" brushRef="#br0" timeOffset="1">1 555 11205,'0'-15'352,"0"0"-224,0 4 753,46-1-881,24 8 32,-8 4-64,7 0-256,1 0-945,0 0-2321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5:41.9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411 42 10325,'0'-1'62,"0"-1"0,0 1 1,-1 0-1,1 0 0,-1-1 0,1 1 1,-1 0-1,1 0 0,-1 0 0,0 0 1,0-1-1,0 1 0,0 0 0,1 0 1,-1 1-1,0-1 0,0 0 0,-1 0 1,1 0-1,0 1 0,0-1 0,0 0 1,0 1-1,-1-1 0,1 1 0,0 0 1,-1-1-1,1 1 0,0 0 0,-1 0 1,1 0-1,-2 0 0,-57-1 1356,42 2-1574,-12-2 262,0 2-1,0 1 1,0 1 0,-38 10 0,61-11-88,-1 1 1,1 0-1,0 0 1,-1 0 0,1 1-1,1 0 1,-1 0-1,1 1 1,-10 8-1,12-9-10,1 0-1,0 0 0,0 0 0,0 0 1,1 1-1,-1-1 0,1 1 0,0 0 1,0 0-1,1 0 0,0 0 0,-1 0 1,2 0-1,-1 0 0,0 0 0,1 7 1,0 8-7,-1-13 6,1 1-1,0-1 0,0 0 1,1 1-1,3 12 0,-3-18-5,-1 0-1,1 0 1,0 0 0,0-1-1,0 1 1,0 0 0,0-1-1,1 1 1,-1-1-1,0 1 1,1-1 0,-1 0-1,1 1 1,0-1 0,-1 0-1,1 0 1,0 0 0,0 0-1,-1-1 1,1 1-1,0 0 1,0-1 0,0 1-1,0-1 1,3 1 0,5 0-20,-1 0 1,1 0 0,0-1 0,-1 0-1,1 0 1,-1-1 0,1-1 0,-1 1-1,12-5 1,-14 3-6,-1 0-1,1 0 1,-1-1-1,1 0 0,-1 0 1,0-1-1,-1 1 1,1-1-1,-1-1 1,0 1-1,0-1 1,4-7-1,10-14-57,-8 11 44,0 1 0,0 0 0,19-18-1,-26 29 45,1 0-1,-1 1 1,1-1-1,0 1 1,0 0-1,0 1 1,0-1-1,0 1 1,0 0-1,1 0 1,-1 0-1,1 1 1,0 0-1,-1 0 1,10 0-1,-4 1-3,6 0-4,1 0 1,-1 1-1,21 5 1,-30-4 2,-1 0 0,1 1 1,0 0-1,-1 0 0,0 1 0,0 0 1,0 0-1,0 1 0,11 9 0,-6-4-9,-1 1-1,0 0 1,19 24-1,-27-29 5,1 0 0,-1 0 0,0 0 0,0 0 0,-1 0-1,0 1 1,0-1 0,0 1 0,-1 0 0,0-1 0,0 1-1,-1 8 1,0-14-2,0-1 0,0 1-1,-1 0 1,1 0 0,0 0-1,-1 0 1,1-1 0,-1 1 0,1 0-1,-1 0 1,1-1 0,-1 1-1,1 0 1,-1-1 0,0 1-1,1-1 1,-1 1 0,0-1 0,0 1-1,1-1 1,-1 1 0,0-1-1,0 0 1,0 1 0,0-1-1,1 0 1,-1 0 0,0 1-1,0-1 1,0 0 0,0 0 0,-1 0-1,-42-1-43,25 0-9,18 1 48,0 0-1,0 0 1,-1-1 0,1 1 0,0 0-1,0-1 1,0 1 0,0-1-1,0 0 1,0 1 0,0-1 0,0 0-1,0 0 1,0 1 0,0-1 0,0 0-1,1 0 1,-1 0 0,0 0-1,0 0 1,1 0 0,-1 0 0,1-1-1,-1 1 1,1 0 0,0 0 0,-1 0-1,1 0 1,0-1 0,0 1 0,0 0-1,0 0 1,0-2 0,0-56-366,1 35 302,-1 19 65,1 0-1,-1 0 1,1 0 0,1 0 0,-1 0 0,0 1-1,1-1 1,0 0 0,0 1 0,1 0 0,-1-1-1,1 1 1,0 0 0,0 0 0,0 1 0,1-1-1,-1 1 1,1-1 0,0 1 0,0 0 0,7-4-1,9-4-423,0 0 0,1 2 0,33-11 0,-23 9-1025,-4 1-3693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5:42.5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24 10949,'-1'0'41,"0"1"0,0-1 0,0 1-1,0-1 1,0 1 0,1 0 0,-1-1 0,0 1-1,0 0 1,0 0 0,0-1 0,1 1 0,-1 0 0,0 0-1,1 0 1,-1 0 0,1 0 0,-1 0 0,1 0 0,0 0-1,-1 0 1,1 0 0,0 1 0,0-1 0,-1 0 0,1 0-1,0 0 1,0 0 0,0 0 0,1 2 0,-1 51 540,1-35-195,-9 167-20,7-186-650,1 0 274,0 0 0,0 0 0,0 0 0,-1 0 0,1 0-1,0 1 1,0-1 0,-1 0 0,1 0 0,0 0 0,0 0 0,-1 0 0,1 0 0,0 0 0,0 0 0,0-1 0,-1 1 0,1 0 0,0 0 0,0 0 0,-1 0 0,1 0 0,0 0 0,0 0 0,0 0 0,0-1 0,-1 1 0,1 0 0,0 0 0,0 0 0,0 0 0,0-1 0,-1 1 0,1 0 0,0 0 0,0 0 0,0-1-1,0 1 1,0 0 0,0 0 0,0 0 0,0-1 0,0 1 0,0 0 0,0 0 0,0-1 0,0 1 0,0 0 0,0 0 0,0-1 0,0 1 0,0 0 0,0 0 0,0 0 0,0-1 0,0 1 0,0 0 0,0 0 0,1-1 0,-1-195-929,0 194 969,0 0 1,1 1-1,-1-1 1,1 0 0,-1 0-1,1 1 1,0-1-1,0 0 1,0 1 0,0-1-1,0 1 1,0-1-1,0 1 1,0 0-1,1-1 1,-1 1 0,1 0-1,-1 0 1,1 0-1,-1 0 1,1 0 0,-1 0-1,1 0 1,0 1-1,-1-1 1,1 1 0,0-1-1,0 1 1,0-1-1,-1 1 1,5 0-1,10-2-8,-1 1-1,30 2 1,-26-1 90,-16 0-98,0 0-1,0 1 1,0-1-1,0 1 1,1-1 0,-1 1-1,0 0 1,0 0 0,0 1-1,0-1 1,-1 0-1,1 1 1,0 0 0,-1 0-1,1 0 1,-1 0 0,1 0-1,-1 0 1,0 0 0,0 1-1,0-1 1,0 1-1,0 0 1,-1-1 0,1 1-1,-1 0 1,0 0 0,0 0-1,0 0 1,0 0 0,1 6-1,1 10 30,-1 0-1,0 1 1,-2-1-1,-2 25 0,1-10-23,1-33 0,0-6-132,0-183-626,0 184 741,0 1-1,1 0 0,-1 0 0,0 0 0,1 0 1,0 0-1,0 0 0,0 0 0,0 0 0,0 0 0,1 0 1,-1 0-1,1 1 0,0-1 0,0 0 0,0 1 0,3-4 1,0 3 2,-1-1 0,1 1 1,0 0-1,0 0 0,0 0 0,0 1 1,0 0-1,1 0 0,5-1 1,12-2 26,0 2 1,0 0-1,41 2 0,-60 1-26,0 1 17,0-1 0,0 1 1,0 1-1,0-1 0,-1 0 0,1 1 0,0 0 0,-1 0 0,1 0 0,-1 0 0,1 1 0,-1 0 1,0-1-1,0 1 0,0 0 0,-1 0 0,1 0 0,-1 1 0,0-1 0,1 1 0,-1-1 1,-1 1-1,1 0 0,1 6 0,2 2-64,0 1 0,-2-1 0,1 1 0,-2 0 0,1 0 0,0 22 0,-3 13-2823,0-32-873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5:43.3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482 383 9812,'0'-63'3226,"-6"58"-2831,-25 3-260,1 1 1,-1 1-1,0 1 1,1 2-1,-43 10 1,52-8-96,0 1 1,1 1 0,0 0-1,0 2 1,0 0 0,2 2 0,-1 0-1,-28 23 1,43-31-38,0 0 0,1 0 1,0 1-1,0-1 0,0 1 0,0 0 0,0-1 1,1 1-1,-1 0 0,1 1 0,0-1 0,1 0 1,-1 1-1,1-1 0,0 1 0,0-1 0,0 1 1,0 0-1,1-1 0,0 1 0,0 0 0,0-1 1,1 1-1,1 6 0,-2-9-4,1 0 0,0-1-1,0 1 1,0-1 0,0 1 0,0-1-1,0 0 1,0 1 0,0-1-1,0 0 1,1 0 0,-1 0 0,1 0-1,-1 0 1,1 0 0,-1 0 0,1 0-1,-1-1 1,1 1 0,0 0 0,-1-1-1,1 1 1,0-1 0,-1 0 0,1 0-1,3 0 1,56 2-74,-45-2 40,28 0-62,-18 2-84,0-2 0,1-1 0,37-7 0,-57 7 122,0-1 1,-1 1 0,1-1 0,-1-1 0,0 1 0,0-1 0,0 0-1,0-1 1,0 0 0,-1 1 0,1-2 0,-1 1 0,0-1 0,-1 1-1,1-1 1,-1-1 0,0 1 0,6-9 0,-8 7 76,0 1 1,0-1-1,0 0 1,-1 0-1,0 1 1,0-1-1,-1 0 1,0 0-1,-1-10 1,1 3 1020,0 22-1037,0 1 0,1-1-1,0 0 1,1 0 0,0 0 0,0-1-1,0 1 1,1 0 0,1-1-1,-1 0 1,1 1 0,7 9-1,-8-13-9,1 0-1,0 1 1,0-1-1,0-1 1,0 1-1,1-1 0,-1 1 1,1-1-1,0-1 1,0 1-1,0-1 1,0 1-1,1-2 0,-1 1 1,0 0-1,1-1 1,-1 0-1,1-1 1,11 1-1,-13-1 2,1 1 0,-1-1 0,0-1 0,1 1 0,-1-1 0,0 1 0,0-1 0,1 0 0,-1-1 0,0 1 0,0-1 0,0 0 0,0 0 0,-1 0 0,1 0 0,0-1 0,-1 0 0,0 1 0,1-1 0,-1 0 0,0-1 0,-1 1 0,1 0 0,-1-1 0,1 0 0,-1 1 0,0-1 0,2-7 0,11-29 20,-2-2 1,-1 1-1,-3-2 0,-1 1 0,3-80 0,1 5 386,2 76 238,-13 41-603,-1 0-31,0 1-1,0-1 0,0 0 0,0 0 0,0 0 0,0 0 0,0 1 0,0-1 0,1 0 0,-1 0 0,0 0 1,0 0-1,0 0 0,0 0 0,0 1 0,1-1 0,-1 0 0,0 0 0,0 0 0,0 0 0,0 0 0,0 0 0,1 0 1,-1 0-1,0 0 0,0 0 0,0 0 0,1 0 0,-1 0 0,0 0 0,0 0 0,0 0 0,0 0 0,1 0 0,-1 0 1,0 0-1,0 0 0,0 0 0,0 0 0,1 0 0,-1 0 0,0-1 0,0 1 0,0 0 0,0 0 0,0 0 0,1 0 1,-1 0-1,0 0 0,0-1 0,0 1 0,0 0 0,0 0 0,6 18 41,0 0 0,-2 1 0,0 0 0,-1 0 0,-1 0 0,0 19 0,2 17 16,2 142 1,-3-18-77,-2-175-11,-1-1 0,1 1 0,0-1-1,0 1 1,1-1 0,-1 0 0,1 1 0,-1-1 0,1 0 0,0 0 0,0 0-1,1 0 1,-1 0 0,1-1 0,-1 1 0,1-1 0,0 1 0,0-1 0,0 0-1,0 0 1,0 0 0,0-1 0,0 1 0,1-1 0,-1 0 0,1 0 0,-1 0-1,1 0 1,-1 0 0,5-1 0,14 3-581,-1-1 0,1-2 0,41-3 1,-47 1-63,36-7-2213,-11-15-2932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5:43.7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80 8516,'-7'-3'843,"37"-1"-648,317-48-1006,-248 32-19,-96 19 830,-3 26 880,0 233 1196,8-230-3978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5:44.0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165 11 6307,'1'-1'48,"0"0"-1,0 0 1,0 1 0,0-1-1,0 0 1,0 0-1,0 1 1,1-1 0,-1 0-1,0 1 1,0-1 0,1 1-1,-1 0 1,0-1 0,1 1-1,-1 0 1,0 0 0,1 0-1,-1 0 1,0 0 0,1 0-1,-1 0 1,1 0 0,-1 1-1,0-1 1,0 0 0,1 1-1,-1-1 1,0 1 0,0-1-1,1 1 1,-1 0 0,0 0-1,0-1 1,0 1-1,0 0 1,0 0 0,0 0-1,0 0 1,0 0 0,-1 0-1,1 1 1,0-1 0,-1 0-1,1 0 1,-1 0 0,1 1-1,-1-1 1,1 0 0,-1 2-1,1 0-33,-1 1 0,0-1 0,-1 0 0,1 1 0,0-1 0,-1 0 0,0 0 0,1 0 0,-1 1-1,-1-1 1,1 0 0,0 0 0,-1 0 0,1-1 0,-1 1 0,-2 3 0,-1-3-12,1 1 0,-1-1 0,0 0 1,0 0-1,0-1 0,0 1 0,0-1 0,-8 2 0,-3 1 27,0-1 0,-1 0 0,1-2 0,-1 0 0,1 0 0,-24-2 0,39 0-27,0-1-1,0 1 1,1-1-1,-1 1 1,0-1 0,0 0-1,1 1 1,-1-1-1,0 0 1,1 1-1,-1-1 1,1 0 0,-1 0-1,1 0 1,-1 0-1,1 1 1,0-1-1,-1 0 1,1 0-1,0 0 1,0 0 0,0 0-1,-1 0 1,1 0-1,0 0 1,0 0-1,1 0 1,-1-1 0,0 0-21,0 0 1,0 0 0,0 0 0,0 0 0,0-1 0,0 1 0,1 0-1,-1 0 1,1 0 0,0 0 0,-1 0 0,1 0 0,0 1 0,2-4-1,3 1-187,0 1 0,0 0-1,0 0 1,0 0-1,0 1 1,1 0 0,-1 0-1,1 1 1,0 0-1,9-1 1,30-2-3772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5:44.6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297 224 9861,'0'-118'3839,"0"117"-3803,0 0 1,0 0 0,0 0-1,-1 0 1,1 0 0,-1 0-1,1 0 1,-1 0 0,1 0-1,-1 0 1,1 0 0,-1 0-1,0 1 1,1-1 0,-1 0-1,0 0 1,0 0 0,0 1-1,1-1 1,-1 1 0,0-1-1,0 0 1,0 1-1,0 0 1,0-1 0,0 1-1,0-1 1,0 1 0,-1 0-1,1 0 1,0 0 0,-1 0-1,-45-1-1,33 1 52,3 0-76,0 0-1,0 1 1,0 1-1,0-1 1,1 2 0,-1 0-1,0 0 1,1 1-1,-12 5 1,16-5-10,0-1 1,0 1-1,0 1 1,1-1-1,-1 1 0,1 0 1,0 0-1,0 1 0,1 0 1,0-1-1,0 1 0,0 1 1,0-1-1,1 0 1,-2 9-1,1-2-6,1 0-1,0 0 1,2 0 0,-1 0-1,2 0 1,-1 1 0,2-1-1,3 21 1,-4-32-7,1 0-1,0 0 1,0 0 0,0 0-1,1 0 1,-1-1 0,0 1 0,1 0-1,-1-1 1,1 1 0,-1-1-1,1 1 1,0-1 0,0 0 0,-1 0-1,1 0 1,0 0 0,0 0-1,0 0 1,0 0 0,0-1 0,1 1-1,-1-1 1,0 1 0,0-1-1,3 0 1,70 3-155,-59-3 92,-3 0 25,-9 0 1,0 1-1,0-1 1,1 0-1,-1 0 1,0 0-1,0 0 1,0-1-1,0 0 1,0 0-1,0 0 1,0 0-1,0 0 1,0-1-1,-1 0 1,1 0-1,-1 0 1,1 0-1,-1 0 1,1-1-1,-1 0 1,3-3-1,17-26-75,33-59 1,-6 8 200,-35 58 87,10-11 522,-24 36-674,-1 0 0,0 0 0,1-1 0,-1 1 0,1 0 0,-1 0 0,1 0 0,-1 0 0,1-1 0,0 1 0,-1 0 0,1 0 0,-1 0 0,1 0 0,-1 0 0,1 0 0,-1 0 0,1 1 0,-1-1 0,1 0 0,-1 0 0,1 0 0,-1 0 0,1 1 0,-1-1 0,1 0 0,-1 1 0,0-1 0,1 0 1,-1 1-1,1-1 0,-1 0 0,0 1 0,1-1 0,-1 1 0,0-1 0,1 0 0,-1 2 0,13 24-12,-1 1 1,-1 0 0,-1 1-1,6 35 1,-9-40-41,-7-20-20,1 0-1,0 0 1,0 0-1,0 0 1,1 0 0,-1 0-1,1 0 1,0 0-1,0 0 1,0-1 0,0 1-1,0-1 1,0 0 0,1 1-1,-1-1 1,1 0-1,-1-1 1,1 1 0,0 0-1,3 1 1,-3-2-21,-1-1 1,1 1-1,-1-1 1,1 0 0,0 0-1,-1 0 1,1 0-1,0 0 1,-1-1-1,1 1 1,-1-1-1,1 0 1,-1 1-1,1-1 1,-1 0 0,1-1-1,-1 1 1,0 0-1,0-1 1,0 1-1,0-1 1,0 0-1,0 1 1,0-1 0,3-4-1,21-27-136,-2 0 1,-1-2-1,28-59 1,11-16 1122,-62 110-869,0 0 0,0 0 0,0-1 0,0 1 0,0 0 0,0 0 1,0-1-1,0 1 0,0 0 0,0 0 0,0 0 0,0-1 0,0 1 1,1 0-1,-1 0 0,0 0 0,0-1 0,0 1 0,0 0 0,0 0 0,1 0 1,-1 0-1,0-1 0,0 1 0,0 0 0,1 0 0,-1 0 0,0 0 0,0 0 1,1 0-1,-1 0 0,0 0 0,0-1 0,0 1 0,1 0 0,-1 0 0,0 0 1,0 0-1,1 0 0,-1 0 0,0 0 0,0 1 0,1-1 0,-1 0 0,0 0 1,0 0-1,1 0 0,-1 0 0,0 0 0,0 0 0,0 0 0,1 1 0,-1-1 1,0 0-1,0 0 0,0 0 0,0 0 0,1 1 0,4 22 627,-5 48-918,0-55 453,0 107-1062,4-111-2647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0:12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10901,'0'227'6362,"0"125"-7239,0-351 804,1-1 0,-1 1 0,0 0 0,1-1 0,-1 1 0,1 0 0,-1-1 0,1 1 0,0-1 0,-1 1 0,1 0 0,-1-1 0,1 0 0,0 1 0,0-1 0,-1 1 0,1-1 0,0 0 0,0 1 0,-1-1 0,1 0 0,0 0 0,0 0 0,0 0 0,-1 0 0,1 0 0,0 0 0,0 0 0,0 0 0,-1 0 0,1 0 0,1-1 0,29-3-874,-27 3 723,0 0-1,-1 0 1,1-1-1,-1 1 1,1-1 0,-1 0-1,0 0 1,7-5-1,22-31-2749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5:49.1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0 8660,'-4'237'6061,"0"20"-10220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5:49.5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22 9332,'0'-1'51,"0"0"-1,0 0 0,0 0 0,0 0 1,1 0-1,-1 0 0,1 0 0,-1 0 1,0 0-1,1 0 0,0 0 0,-1 0 1,1 1-1,-1-1 0,1 0 0,0 0 1,0 1-1,-1-1 0,1 1 0,0-1 1,0 0-1,0 1 0,0-1 0,0 1 1,0 0-1,-1-1 0,1 1 1,0 0-1,0 0 0,0-1 0,0 1 1,0 0-1,0 0 0,0 0 0,2 0 1,-1 0 46,0 0 1,0 0 0,0 1 0,0-1 0,0 0-1,0 1 1,-1-1 0,1 1 0,0 0 0,0-1-1,0 1 1,0 0 0,-1 0 0,1 0 0,0 0-1,-1 1 1,1-1 0,-1 0 0,0 1 0,2 1-1,69 114 606,-41-63-590,57 75 0,-76-114-130,0-1 0,1-1 0,1 0 0,0 0 0,1-1-1,0-1 1,0-1 0,1 0 0,24 11 0,-36-20-21,-1 1 0,1-1 0,-1 0 0,1 0 0,-1 0 0,1 0 0,-1-1 0,1 0-1,0 1 1,3-1 0,-1 0-45,-4-26 49,-2-385 18,-2 412-199,1 0 1,0-1-1,0 1 0,0 0 1,0 0-1,0 0 1,0 0-1,0 0 0,0 0 1,0 0-1,0 0 1,1 0-1,-1 0 0,0 1 1,0 0-1,-7 26-3957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5:50.1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114 27 11029,'0'-1'63,"0"1"1,0 0-1,0-1 0,0 1 0,0 0 0,0-1 1,0 1-1,0 0 0,0-1 0,0 1 1,0 0-1,0-1 0,0 1 0,-1 0 0,1-1 1,0 1-1,0 0 0,0-1 0,0 1 1,0 0-1,-1 0 0,1-1 0,0 1 0,0 0 1,-1 0-1,1-1 0,0 1 0,0 0 1,-1 0-1,1 0 0,0-1 0,0 1 0,-1 0 1,1 0-1,0 0 0,-1 0 0,0 0 1,-13 6 496,-16 22-847,28-25 463,-5 4-129,0 1 0,1 0 1,0 0-1,1 0 0,0 1 0,0 0 0,-6 17 0,9-20-36,0 0 0,1-1 0,0 1 0,0 0 0,0 0 0,0 0 0,1 0 0,0 0 0,1 0 0,-1 0 0,1 0 0,0 0 0,1-1 0,2 10 0,-1-12-10,-1 0 1,1 0-1,0 0 1,0 0-1,0 0 0,0 0 1,1-1-1,-1 0 1,1 1-1,0-1 1,-1-1-1,1 1 1,0-1-1,0 1 1,0-1-1,0 0 1,0 0-1,9 0 1,-7 0-1,34 6-21,-1-2-1,1-3 1,-1 0 0,47-6 0,-83 4 1,0 0 0,0 0 0,0 0 0,0-1 0,0 0 0,0 1 0,0-1 0,0 0 0,0-1 0,0 1 0,-1 0 0,1-1 0,0 0 0,-1 1 0,0-1 0,1 0 0,-1 0 0,0 0 0,0-1 0,0 1 0,0-1 0,0 1 0,-1-1 0,1 1 0,-1-1 0,1 0 0,-1 0 0,1-3 0,0-4-22,0 0 0,-1-1 0,0 1 0,-1-1 0,0 1 0,-3-19 0,3 25 40,-1 0 0,0 0 0,0 1 0,0-1-1,0 0 1,-1 1 0,0-1 0,1 0 0,-1 1 0,-1 0 0,1 0 0,0-1 0,-1 1 0,-5-5 0,2 3 0,-1 0 0,0 0 0,-1 0 0,1 1 0,-1 0 0,-12-5 0,2 3 39,0 0-1,0 2 0,-1 0 0,1 1 0,-38-1 0,-57 4-5,112 2-150,1-2 109,0 0 0,0 1 0,0-1 0,-1 0-1,1 1 1,0-1 0,0 0 0,0 1 0,0-1 0,0 0-1,0 1 1,-1-1 0,1 1 0,0-1 0,0 0 0,0 1 0,0-1-1,0 0 1,1 1 0,-1-1 0,0 1 0,0-1 0,0 0-1,0 1 1,0-1 0,0 0 0,1 1 0,-1-1 0,0 0-1,0 1 1,0-1 0,1 0 0,-1 0 0,0 1 0,1-1-1,-1 0 1,0 0 0,0 1 0,1-1 0,-1 0 0,0 0 0,1 0-1,-1 0 1,1 1 0,-1-1 0,0 0 0,1 0 0,-1 0-1,0 0 1,1 0 0,-1 0 0,1 0 0,-1 0 0,0 0-1,1 0 1,-1 0 0,0 0 0,1 0 0,-1-1 0,0 1-1,1 0 1,294 4-1414,-247-5 1259,-1-2 81,-1-2 0,63-16 1,-55 10 124,-53 11 9,-1 0-1,1 0 0,0 0 0,0-1 0,0 1 1,0 0-1,0 0 0,0 1 0,0-1 0,-1 0 1,1 0-1,0 0 0,0 1 0,0-1 0,0 0 1,0 1-1,-1-1 0,1 0 0,0 1 0,0-1 1,-1 1-1,1 0 0,0-1 0,-1 1 0,1-1 1,-1 1-1,1 0 0,0 0 0,-1-1 0,0 1 1,1 0-1,-1 0 0,1 0 0,-1-1 0,0 1 1,0 0-1,1 0 0,-1 0 0,0 0 0,0 1 1,0 47 48,-2-27 118,10 220 74,-5-242-572,0 0 1,0 0 0,0 0-1,0 0 1,0 0 0,0-1-1,0 1 1,0-1 0,-1 0-1,1 1 1,4-3 0,16-29-3309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5:50.5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150 4 10741,'0'-3'176,"15"48"131,-15-42-304,1-1 0,-1 1 0,-1 0 0,1 0 0,0-1 0,-1 1 1,1 0-1,-1 0 0,0-1 0,0 1 0,0-1 0,0 1 0,0-1 0,0 1 0,-1-1 0,-2 3 1,1-2 0,0-1 1,0 0 0,-1 0-1,1 0 1,-1 0 0,0-1 0,1 0-1,-1 1 1,0-1 0,0-1-1,-6 2 1,-80 3 94,89-5-103,0-1 0,0 1 1,1-1-1,-1 1 0,0-1 0,1 1 0,-1-1 1,1 1-1,-1-1 0,1 0 0,-1 1 1,1-1-1,-1 0 0,1 0 0,-1 1 1,1-1-1,0 0 0,-1 0 0,1 1 0,0-1 1,0 0-1,0 0 0,0 0 0,-1 0 1,1 1-1,0-1 0,1 0 0,-1 0 1,0 0-1,0 0 0,1-1 0,-1 0-10,0 1-1,0-1 1,0 0-1,1 0 1,-1 1-1,0-1 1,1 0-1,0 1 1,-1-1-1,1 1 1,0-1-1,0 0 1,0 1-1,0 0 1,0-1-1,0 1 1,1 0-1,-1-1 1,2 0-1,11-3-357,0 0 0,0 2 0,0 0-1,0 0 1,28 0 0,9 1-2717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5:50.8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474 113 8516,'0'-94'4079,"0"93"-4045,-1 0 0,1 0 0,0 0 0,0 1 1,-1-1-1,1 0 0,-1 0 0,1 1 0,-1-1 0,1 0 0,-1 0 0,1 1 0,-1-1 0,0 1 0,1-1 1,-1 0-1,0 1 0,1-1 0,-1 1 0,0 0 0,0-1 0,1 1 0,-1 0 0,0-1 0,0 1 1,0 0-1,0 0 0,0 0 0,1 0 0,-1-1 0,-2 2 0,-35-2 161,27 1-131,-19 0-3,9-1-34,0 1 0,0 1 1,0 0-1,0 2 0,-28 7 0,45-9-25,0 1 0,-1-1 0,1 1 0,0 0 0,0 0 0,0 1 0,0-1 0,0 1 0,1 0 0,-1 0 0,1 0 0,0 1 0,0-1 0,0 1 0,0 0 0,0 0 0,1-1-1,0 2 1,0-1 0,0 0 0,0 0 0,1 1 0,-1-1 0,1 1 0,0-1 0,1 1 0,-1-1 0,1 1 0,0 8 0,1-10-3,-1 0-1,1 0 1,0 0 0,0 0 0,0 0 0,0 0 0,0 0-1,1 0 1,-1 0 0,1-1 0,0 1 0,0-1 0,0 1-1,0-1 1,0 0 0,1 0 0,-1 0 0,1 0 0,-1 0-1,1 0 1,0-1 0,0 0 0,-1 1 0,5 0-1,13 6-80,-1-1-1,34 7 1,-27-7-71,-18-5 92,1 0 0,-1 1 0,0 1 0,0-1 0,10 8 0,-15-10 44,-1 1 0,0-1 0,0 1 0,0 0 0,-1-1 0,1 1 1,0 0-1,-1 1 0,1-1 0,-1 0 0,0 0 0,1 1 0,-1-1 0,0 0 0,0 1 0,-1-1 0,1 1 0,-1-1 0,1 1 0,-1-1 0,0 5 0,0 1 10,1-4 3,-1 0 1,0 0 0,0 0-1,-1 0 1,1 0-1,-1 0 1,0-1 0,-1 7-1,0-9 4,1 1-1,0 0 1,-1-1 0,1 1-1,-1-1 1,0 1 0,1-1-1,-1 0 1,0 1-1,0-1 1,0 0 0,0 0-1,0-1 1,0 1-1,0 0 1,0-1 0,0 1-1,-3 0 1,-45 7 18,-2-1-1,1-3 1,-75-3-1,87-1-23,36 0-35,1 0 0,0 0 0,-1 0 0,1 0 0,0 0 1,0 0-1,-1-1 0,1 1 0,0-1 0,0 0 0,0 1 0,-3-3 0,5 3-77,-1-1 0,0 0 0,1 0 0,0 0 0,-1-1 0,1 1 0,-1 0 0,1 0 0,0 0 0,0 0 0,0 0 0,0 0 0,0 0 0,0 0 0,0-1 0,0 1 0,0 0 0,0 0 0,0 0 0,1 0 0,-1 0 0,1 0 0,-1 0 0,1-2 0,12-20-5108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5:51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32 103 11189</inkml:trace>
  <inkml:trace contextRef="#ctx0" brushRef="#br0" timeOffset="1">32 103 11189,'245'121'53,"-199"-95"-32,-38-17 21,-11-8-1,13-3-19,-5 3 3,0-1 0,1-1 0,-1 1 0,1-1 0,-1 0 0,0 0 0,1 0 0,-1-1 0,0 0 0,0 0 0,0 0 1,0-1-1,-1 1 0,1-1 0,0 0 0,-1-1 0,0 1 0,0-1 0,0 0 0,0 0 0,-1 0 0,5-7 0,-3 6-26,-1-1 1,0 0-1,0 0 0,0 0 0,-1 0 1,0-1-1,0 1 0,0-1 0,-1 0 1,3-12-1,-3-3 52,0 1 0,-1-30 0,-1 46-22,0 4-8,0 1 1,0-1-1,0 0 1,0 1-1,0-1 1,-1 0 0,1 1-1,0-1 1,-1 0-1,1 1 1,0-1-1,-1 1 1,1-1 0,0 1-1,-1-1 1,1 1-1,-1-1 1,1 1-1,-1-1 1,1 1 0,-1-1-1,1 1 1,-1 0-1,0 0 1,1-1-1,-1 1 1,0 0 0,1 0-1,-1-1 1,0 1-1,0 0 1,-24-2 246,19 2-130,0 0-77,-11-2 44,-1 1 0,0 0-1,0 2 1,1 0 0,-1 1 0,0 0 0,1 2 0,-1 0-1,1 1 1,-22 9 0,13-1 11,0 2 0,0 0 0,-43 37 1,61-47-72,2 1 0,-1 0 0,1 1 0,0-1 0,0 1 0,1 1 0,0-1 0,0 1 0,1-1 0,-1 1 0,2 1 0,-1-1 0,1 0 0,1 1 0,0 0 0,0 0 0,-1 12 0,3-8 56,-1-7-76,1-1 1,0 0 0,0 0-1,1 1 1,-1-1 0,1 0-1,0 0 1,1 1 0,1 4 0,-1-8-23,0 1 1,0 0 0,1-1 0,-1 0 0,1 0 0,-1 1 0,1-2-1,0 1 1,0 0 0,0 0 0,0-1 0,0 0 0,0 1 0,0-1-1,0 0 1,1-1 0,4 2 0,47 7-240,1-3-1,-1-2 1,1-2 0,102-11-1,4-10-2738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5:57.2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 1505,'9'-4'9201,"-8"4"-9084,0 0 0,0 0 0,0 0 0,0 0 0,-1 0 0,1 0 0,0 0 0,0 1 0,0-1 0,0 0 0,0 1 0,0-1 0,0 0 0,-1 1 0,1-1 0,0 1 0,0 0 0,-1-1 0,1 1 0,0-1 0,-1 1 0,1 0 0,-1 0 0,1-1 0,-1 1 0,2 1 0,3 21 15,0-1 0,-2 1 1,0 0-1,-1 35 0,2 5-105,-2 59 23,-3-69-5585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5:57.6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 3330,'4'-3'776,"0"1"0,0-1 0,0 1 0,0 0 0,1 0 0,-1 1 0,1-1 0,-1 1 0,1 0 0,7-1 0,26 0 611,-32 2-1863,-3 0 514,4 0 23,-1-1 0,0 1 0,1 0 0,-1 0 0,0 1 0,1 0 0,-1 0 0,0 1 0,0-1 0,0 1 0,0 0-1,0 1 1,0 0 0,-1 0 0,10 6 0,1 4-35,6 4-50,0 1 1,-2 1 0,0 1 0,25 33 0,-43-45-2413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5:57.9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310 6 9540,'-2'-6'3757,"-10"13"-3120,-48 30-607,3 2-1,-91 81 0,117-96-3315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5:58.3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0 8868,'-38'45'197,"39"-45"-183,-1 0 0,0 0-1,0 0 1,0 0-1,1 0 1,-1 0 0,0 0-1,0 0 1,0 0-1,1 0 1,-1 0-1,0 0 1,0 0 0,0 0-1,0 0 1,1 0-1,-1 1 1,0-1-1,0 0 1,0 0 0,0 0-1,1 0 1,-1 0-1,0 0 1,0 1-1,0-1 1,0 0 0,0 0-1,0 0 1,0 0-1,0 1 1,0-1-1,1 0 1,-1 0 0,0 0-1,0 1 1,0-1-1,0 0 1,0 0-1,0 0 1,0 1 0,0-1-1,0 0 1,0 0-1,0 0 1,-1 1-1,1-1 1,0 0 0,0 0-1,0 0 1,0 0-1,0 1 1,0-1 0,0 0-1,0 0 1,-1 0-1,1 0 1,0 1-1,0-1 1,0 0 0,0 0-1,0 0 1,-1 0-1,2 0 81,-1 0-1,0 0 0,1 0 1,-1 0-1,0 0 0,1 0 1,-1 0-1,1 0 0,-1 0 1,0 0-1,1 0 0,-1 0 1,1 0-1,-1 1 0,0-1 1,1 0-1,-1 0 0,0 0 1,1 1-1,-1-1 0,0 0 1,1 0-1,-1 1 0,0-1 1,0 0-1,1 0 0,-1 1 1,0-1-1,0 0 0,1 1 1,-1-1-1,0 0 0,0 1 1,0-1-1,0 1 0,0-1 1,0 0-1,1 1 0,-1 0 1,0 118 260,0 64-17,0-61-6060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6:51.91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138 27 1393,'1'-2'13626,"0"37"-11578,0-21-2256,-1 0 0,-1 0-1,0 0 1,-5 16 0,-2-16 215,-1 1 0,0-2 0,-1 1 0,-1-1 0,0-1 0,-21 19 0,-8 10-197,37-32-1435,5-13 1614,0-1 1,0 1 0,0 0-1,1 0 1,-1 1 0,1-1-1,0 0 1,0 1 0,0 0-1,6-5 1,45-32 12,-20 16-13,-9 4 30,11-10 54,1 2 1,2 1 0,0 2-1,71-33 1,-109 57-56,0 0 0,0 1 0,-1-1 0,1 1 1,0-1-1,0 1 0,0 0 0,0-1 0,0 1 0,0 0 0,0 0 0,0 0 0,1-1 0,-1 1 1,0 0-1,0 0 0,0 1 0,0-1 0,0 0 0,0 0 0,0 0 0,0 1 0,0-1 1,0 0-1,0 1 0,0-1 0,0 1 0,0 0 0,0 1 22,0 1-1,0-1 1,-1 0-1,1 1 1,-1-1 0,0 0-1,0 1 1,0-1-1,0 1 1,0 3 0,-1 9 29,1 174 283,29-188-718,-10 0 271,1-2 0,0 0-1,0-1 1,-1-1-1,1-1 1,-1 0-1,0-2 1,0 0-1,-1-1 1,1-1-1,-1 0 1,-1-2-1,22-15 1,-28 17 72,0-1 0,0-1 0,-1 0 0,17-22 0,-23 27 97,0-1-1,0 1 1,-1-1-1,0 0 1,0 0-1,-1 0 0,1-1 1,-1 1-1,-1-1 1,1 1-1,-1-1 1,0-10 1010,-2 23-1084,0 0-1,0 0 1,0 0 0,-1 0-1,0 0 1,-1 0-1,1 0 1,-1 0-1,-7 9 1,5-7-5,1-1 1,0 1-1,1 0 0,-1 0 1,-1 10-1,2-1-64,2 0 0,0 0 0,2 24 0,0-5-236,-1-35 232,0 1 0,0 0 0,0-1 1,0 1-1,0 0 0,1-1 0,-1 1 1,0-1-1,1 1 0,-1-1 0,1 1 1,0-1-1,0 1 0,-1-1 0,1 1 1,0-1-1,0 0 0,0 1 0,0-1 1,1 0-1,-1 0 0,2 2 0,1-2-201,-1 1-1,1-1 0,-1 1 1,1-1-1,0 0 0,0-1 0,-1 1 1,7 0-1,36 0-2985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0:12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73 11829,'-7'0'1601,"7"-4"-1025,38 0-544,71-3 16,45-8-16,17-4-32,-24-4-1776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5:58.9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39 4386,'0'-39'8660,"0"59"-7916,-2 25-511,0-31-217,2-1 0,-1 1 0,1-1 0,1 1 0,4 21-1,-4-34-21,0 0 0,-1 1 0,1-1 0,0 0 0,0 1 0,0-1 0,0 0 0,0 0 0,0 0 0,0 0 0,0 0 0,1 0 0,-1 0-1,0 0 1,0-1 0,1 1 0,-1 0 0,1-1 0,-1 1 0,1-1 0,-1 1 0,1-1 0,2 0 0,38 2-2074,-33-2 677,1 0-3020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5:59.3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1 9236,'0'86'1878,"-6"-84"-1813,0-1 0,-1 0 0,1 0 0,0 0 0,0-1 0,0 0 0,-1 0 0,-11-2 0,18-1-39,-1 1 0,0-1 0,0 1-1,1-1 1,-1 1 0,1-1 0,0 0 0,0 1 0,0-1 0,0 1 0,0-1 0,1-2 0,0-4-11,-1 9-51,-1-1 1,1 0 0,0 0-1,0 0 1,0 1 0,0-1-1,0 0 1,0 0-1,0 0 1,0 1 0,0-1-1,1 0 1,-1 0 0,0 0-1,0 1 1,1-1-1,-1 0 1,0 0 0,1 1-1,-1-1 1,1 0 0,-1 1-1,1-1 1,-1 1-1,1-1 1,0 0 0,-1 1-1,1-1 1,-1 1 0,1 0-1,0-1 1,0 1-1,-1-1 1,1 1 0,0 0-1,0 0 1,-1-1 0,1 1-1,0 0 1,0 0-1,0 0 1,-1 0 0,1 0-1,0 0 1,0 0 0,0 0-1,0 0 1,-1 1-1,1-1 1,0 0 0,0 1-1,4-1-619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5:59.6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628 28 9941,'1'-8'263,"-1"8"-205,0-1 0,0 1 1,0-1-1,1 1 0,-1-1 1,0 0-1,0 1 0,0-1 1,0 1-1,0-1 0,0 1 1,0-1-1,0 0 0,0 1 1,0-1-1,0 1 0,0-1 1,0 0-1,-1 1 0,1-1 0,0 1 1,0-1-1,-1 1 0,1-1 1,0 1-1,-1-1 0,1 1 1,0-1-1,-1 1 0,1 0 1,-1-1-1,1 1 0,-1 0 1,1-1-1,-1 1 0,1 0 0,-1-1 1,1 1-1,-1 0 0,1 0 1,-1 0-1,0-1 0,1 1 1,-1 0-1,1 0 0,-1 0 1,0 0-1,1 0 0,-1 0 1,1 0-1,-1 0 0,1 1 0,-2-1 1,-51 0 242,-81 11-1,115-8-277,-1 1-1,1 1 1,0 0-1,0 2 1,1 0-1,0 1 1,-31 18-1,46-24-19,0 1-1,1-1 1,-1 1-1,0-1 1,1 1-1,-1 0 1,1 0-1,0 0 1,0 1-1,0-1 1,1 0-1,-1 1 1,1-1-1,0 1 1,0 0-1,0-1 0,0 1 1,0 0-1,1-1 1,0 1-1,0 0 1,0 0-1,0-1 1,0 1-1,1 0 1,1 4-1,-1-6-10,0 0 0,0 0 0,0 0 1,0 0-1,1 0 0,-1 0 0,1 0 0,-1-1 0,1 1 0,-1-1 0,1 1 0,0-1 1,0 0-1,0 1 0,0-1 0,0 0 0,0 0 0,0-1 0,0 1 0,0 0 0,0-1 1,1 1-1,-1-1 0,0 0 0,0 1 0,3-1 0,8 2-64,213 47-1561,-225-49 1610,0 0 0,1 0 0,-1 1 0,0-1-1,0 0 1,0 1 0,1-1 0,-1 1 0,0-1 0,0 1 0,0-1 0,0 1 0,0 0-1,0 0 1,0 0 0,0-1 0,0 1 0,0 0 0,0 0 0,-1 0 0,1 0 0,0 0 0,-1 1-1,1-1 1,-1 0 0,1 0 0,-1 0 0,1 0 0,-1 1 0,0-1 0,0 0 0,0 0 0,1 1-1,-1-1 1,-1 3 0,1-2 35,-1 0-1,0 0 1,0-1-1,0 1 1,0 0-1,-1 0 1,1 0-1,0-1 1,-1 1-1,1-1 1,-1 1-1,0-1 1,1 0-1,-1 1 1,0-1-1,0 0 1,0 0-1,0 0 1,0-1-1,0 1 1,-3 1-1,-40 8 246,-1-1 1,-86 6-1,-95-11-774,193-4 198,28 0-1589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00.1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501 62 8292,'12'-28'1842,"-11"27"-1631,1-1 1,-1 1-1,0-1 0,0 0 1,0 0-1,0 1 0,-1-1 1,1 0-1,0 0 0,-1 0 1,1 0-1,-1 0 0,0 0 1,0 0-1,0-4 1,-5 6 60,-49 0-75,-88 2-8,121-1-169,0 1-1,0 1 0,0 1 0,-29 10 1,47-13-21,0 0 0,0 0 1,0 0-1,0 0 1,0 0-1,0 1 0,0-1 1,1 1-1,-1 0 1,0 0-1,1 0 1,0 0-1,-1 0 0,1 0 1,0 1-1,0-1 1,0 1-1,0 0 0,1-1 1,-1 1-1,1 0 1,0 0-1,0 0 1,0 0-1,0 0 0,0 0 1,0 0-1,1 0 1,0 1-1,-1-1 0,2 4 1,-1-6-5,0 0 1,1 1-1,-1-1 1,1 0 0,-1 0-1,1 0 1,0 0-1,0 0 1,-1 0-1,1 0 1,0 0-1,0 0 1,0-1-1,0 1 1,0 0-1,0 0 1,0-1-1,0 1 1,0-1 0,0 1-1,0-1 1,1 1-1,-1-1 1,0 1-1,0-1 1,2 0-1,39 8-160,-32-7 117,7 2-12,4 0-130,-1 0-1,0 2 1,0 0 0,35 15 0,-53-19 163,0 1 0,-1-1 1,1 1-1,-1-1 0,1 1 0,-1 0 0,0-1 0,0 1 0,0 0 0,0 0 0,0 0 0,0 0 1,-1 0-1,1 0 0,0 4 0,0-5 25,-1 0 0,0 1 0,0-1 0,0 0 0,1 0-1,-1 1 1,0-1 0,-1 0 0,1 1 0,0-1 0,0 0 0,0 0 0,-1 0 0,1 1 0,-1-1 0,1 0 0,-1 0 0,1 0-1,-1 0 1,0 0 0,1 0 0,-1 0 0,0 0 0,0 0 0,0 0 0,0 0 0,0 0 0,0-1 0,0 1 0,0 0 0,0-1-1,-2 2 1,-32 7 42,0-2-1,-1-1 1,-55 2-1,18-1-2,-18 1-256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00.6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0 57 10549</inkml:trace>
  <inkml:trace contextRef="#ctx0" brushRef="#br0" timeOffset="1">0 57 10549,'317'-57'1200,"-317"65"-479,0 22-97,0 4-176,0 4-64,0 0-336,0-3 32,0-5-64,0-7-16,-15 0-112,-8-8-592,-8-11-1585,8-4-1921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01.0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242 22 9220,'3'-3'69,"0"1"-1,1 0 0,-1 0 1,1 0-1,-1 0 1,1 1-1,0-1 1,-1 1-1,1 0 0,0 0 1,0 0-1,0 1 1,7-1-1,53 4 757,-63-3-820,0 0 4,0 1 1,1 0 0,-1 0-1,0 0 1,0 0 0,0 0-1,1 0 1,-1 0 0,0 0-1,0 0 1,-1 1 0,1-1-1,0 0 1,0 1 0,-1-1-1,1 1 1,-1-1 0,1 0-1,-1 1 1,1-1 0,-1 1-1,0 0 1,0-1-1,0 2 1,1-1-4,-1 0 0,0 0-1,1 0 1,-1 0 0,0-1 0,0 1-1,-1 0 1,1 0 0,0 0 0,0 0-1,-1 0 1,1-1 0,-1 1 0,0 0-1,0 0 1,1-1 0,-1 1 0,0 0-1,0-1 1,0 1 0,-1-1-1,-1 2 1,-6 2 7,0-1 1,-1 0-1,0-1 0,0 0 0,0-1 0,-17 2 0,-71 5 55,-55-9 20,151 0-77,1 0 0,-1 0 0,0 0 0,1-1 0,-1 1 0,1-1 0,-1 1 0,1-1 0,-1 1 0,1-1 0,0 0 0,-1 0 0,1 0 0,0 0 0,0 0 0,-1 0 0,1 0 0,0 0 0,0-1 0,0 1 0,0 0 0,1 0 0,-1-1 0,0 1 0,0-1 0,1 1 0,-1-1 0,1 1 0,-1-1 0,1 1 0,0-1 0,0 0 0,-1 1 0,1-1 0,0 1 0,1-1 0,-1 1-1,0-1 1,0 0 0,1 1 0,-1-1 0,1 1 0,-1-1 0,1 1 0,-1-1 0,1 1 0,0 0 0,0-1 0,0 1 0,0 0 0,0-1 0,0 1 0,0 0 0,0 0 0,0 0 0,1 0 0,-1 0 0,0 0 0,1 1 0,1-2 0,20-3-335,0 2-1,1 0 1,0 1 0,-1 1-1,1 2 1,37 5 0,-21 0-2614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01.3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0 11797,'-1'1'44,"0"-1"0,1 1 0,-1-1 0,0 1 0,1-1 0,-1 1 0,1 0-1,-1-1 1,1 1 0,-1 0 0,1 0 0,0-1 0,-1 1 0,1 0 0,0 0-1,-1-1 1,1 1 0,0 0 0,0 0 0,0 0 0,0 0 0,0-1 0,0 1 0,0 0-1,0 0 1,0 1 0,1 33 128,-1-26-51,1 7-71,-1-1 0,-1 0-1,0 0 1,-1 0 0,0 0-1,-1 0 1,-1 0-1,-1 0 1,-8 19 0,4-13-38,-9 21 11,17-41-22,0 1 0,0-1 0,1 0 1,-1 1-1,0-1 0,0 0 0,0 0 0,0 0 0,-1 1 1,1-1-1,0 0 0,0-1 0,-1 1 0,1 0 1,0 0-1,-1 0 0,1-1 0,-1 1 0,1-1 1,-1 1-1,-1-1 0,3-3-25,-1-16-121,1 0 1,2 1-1,-1-1 0,2 0 1,9-34-1,-9 47 140,-1 0-1,1 0 0,1 0 1,-1 0-1,1 0 1,0 1-1,0-1 1,0 1-1,1 0 1,0 0-1,0 1 0,0 0 1,1 0-1,-1 0 1,1 0-1,0 1 1,0 0-1,0 0 1,1 0-1,8-1 1,7-1 22,-1 1 0,1 1 1,1 2-1,32 0 1,-52 1-1,-2 1-15,0-1 1,0 1-1,0 0 1,0-1-1,0 1 1,-1 0-1,1 0 1,0-1-1,0 1 1,0 0 0,-1 0-1,1 0 1,0 0-1,-1 0 1,1 0-1,-1 0 1,1 0-1,-1 1 1,0-1-1,1 0 1,-1 0-1,0 0 1,0 0-1,0 1 1,0-1 0,0 0-1,0 2 1,0 46 65,0-39-61,1 14-60,1-18-35,-2 0 0,1 0-1,-1 0 1,1 0-1,-2 0 1,1 1-1,-1-1 1,0 0 0,0-1-1,0 1 1,-1 0-1,0 0 1,0 0-1,-5 7 1,-26 10-2196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01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512 55 9861,'1'-2'164,"-1"0"0,0-1 1,0 1-1,0-1 1,0 1-1,0-1 0,0 1 1,-1 0-1,1-1 1,-1 1-1,0-1 0,0 1 1,0 0-1,0 0 1,0 0-1,0-1 1,0 1-1,-4-3 0,2 3-38,0 1 0,0 0 0,0 0-1,-1 1 1,1-1 0,0 0 0,-1 1-1,1 0 1,-1 0 0,1 0 0,-5 1 0,-12-1-523,9 0 405,-4-1 9,1 1 0,0 0 1,-1 1-1,1 1 1,0 0-1,-1 0 0,1 2 1,1 0-1,-25 10 1,37-13-16,-21 10 47,1 1-1,1 0 0,-28 24 0,44-34-44,1 1 0,-1 0 0,1 0 0,0 0 0,-1 1 0,2-1 0,-1 1 0,0 0 0,1-1 0,0 1 0,0 0 0,0 1 1,0-1-1,0 0 0,1 0 0,0 1 0,0-1 0,0 1 0,1-1 0,-1 1 0,1-1 0,0 1 0,0-1 0,1 1 0,-1-1 0,2 6 0,-1-10-5,-1 1-1,0-1 1,1 1 0,-1-1 0,0 1 0,1-1 0,-1 1 0,0-1-1,1 0 1,-1 1 0,1-1 0,-1 0 0,1 1 0,-1-1 0,1 0-1,-1 0 1,1 1 0,-1-1 0,1 0 0,0 0 0,-1 0 0,1 0-1,-1 0 1,1 0 0,0 0 0,-1 0 0,2 0 0,151 2-901,-145-3 844,0 0 0,1 0 1,-1 0-1,0-1 0,0 0 0,0 0 1,-1-1-1,1 0 0,-1-1 0,1 0 0,-1 0 1,0 0-1,-1-1 0,1 0 0,-1 0 1,0-1-1,0 0 0,0 0 0,-1 0 0,0-1 1,0 1-1,-1-1 0,0 0 0,0-1 1,0 1-1,-1-1 0,-1 0 0,5-14 0,-1-36 2364,-7 85-2221,2-19-72,-3 196 32,10 314 84,-6-406-111,-2-112-17,0 1 0,0-1-1,0 1 1,0-1-1,0 0 1,0 1 0,0-1-1,-1 1 1,1-1-1,0 1 1,0-1 0,0 0-1,0 1 1,0-1 0,-1 0-1,1 1 1,0-1-1,0 0 1,-1 1 0,1-1-1,0 0 1,-1 1-1,1-1 1,0 0 0,-1 0-1,1 1 1,0-1 0,-1 0-1,1 0 1,-1 0-1,1 0 1,0 0 0,-1 1-1,1-1 1,-1 0-1,1 0 1,0 0 0,-2 0-1,-28 4 6,-1-2 0,0 0-1,-43-5 1,34 2 1,28 0-4,-1 0 0,1 0 0,0-2 0,0 0 0,0 0 0,0-1 1,0 0-1,1-1 0,-1 0 0,1-1 0,1-1 0,-11-7 0,14 9-2,0-1 0,0 0 0,1 0-1,0-1 1,0 1 0,1-1-1,-1 0 1,2-1 0,-1 1-1,1-1 1,0 0 0,1 0 0,-1 0-1,2-1 1,-1 1 0,1-1-1,-1-15 1,2 14-1,0 0 0,1-1 1,0 1-1,0 0 0,1-1 0,4-12 1,-4 19-2,1-1 0,0 1 0,0 0 0,1-1 0,0 1 0,-1 0 0,1 0 0,0 1 0,1-1 0,-1 1 0,1 0 0,0-1 1,-1 2-1,1-1 0,8-4 0,41-20-175,97-35 0,-68 30-820,6-3-1578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02.4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 8084,'6'-7'4170,"8"5"-3316,13 7-985,-21-2 180,0 1 1,0 0 0,0 0 0,-1 0 0,1 1 0,-1-1-1,0 1 1,0 1 0,-1-1 0,1 1 0,5 10-1,2 4 68,-1-1-1,11 32 1,-15-31-57,-1 1 1,-1 1-1,3 28 1,5 25-10,-13-74-54,1 0 0,-1 1 0,1-1 0,-1 0 0,1 0 0,-1 0 0,1-1 0,0 1 0,-1 0 0,1 0 0,0 0 0,0 0 0,0-1 0,0 1 0,-1 0 0,1-1 0,0 1 0,0 0-1,0-1 1,0 1 0,1-1 0,-1 0 0,0 1 0,0-1 0,0 0 0,0 0 0,0 0 0,0 0 0,0 0 0,1 0 0,-1 0 0,1 0 0,1 0-10,1-1-1,-1 1 1,0-1-1,0 0 1,0 0-1,0 0 1,0 0-1,0 0 1,4-3-1,0-3-8,0 0-1,0 0 0,0 0 0,-1-1 0,0 0 0,0-1 1,-1 1-1,0-1 0,6-14 0,31-93-152,-37 100 154,0-1-260,11-27 582,-15 43-490,0 0-1,0-1 1,0 1 0,0 0-1,0-1 1,0 1 0,0 0-1,0 0 1,0 0-1,1 0 1,-1 0 0,0 0-1,1 0 1,-1 0 0,1 1-1,-1-1 1,1 0 0,-1 1-1,1 0 1,-1-1 0,1 1-1,0 0 1,2-1-1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02.9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342 86 9989,'8'-79'3980,"-13"77"-3915,-1 1 0,1 0 0,-1 0 0,1 0-1,0 1 1,-1 0 0,1 0 0,-8 1 0,6-1-14,5 0-45,-20 0 74,0 0 0,-30 6 1,43-4-66,1 0 1,-1 1 0,1 0 0,-1 0 0,1 1 0,0 0 0,0 1 0,-13 9 0,13-8-14,0 1 0,0-1 0,1 2 0,0-1 0,0 1 0,1 0 0,0 0 0,0 0 0,1 1 0,0 0 0,0 0 0,1 0 0,1 1 0,-1 0 0,1-1 0,1 1 0,0 0 0,1 0 0,-1 17 0,1-23-25,1-1 0,0 1 0,0 0 0,0 0 0,1 0 1,-1 0-1,1-1 0,0 1 0,0 0 0,0-1 0,3 6 1,-2-7-12,0 0 0,0-1-1,0 1 1,0-1 0,1 0 0,-1 0 0,1 1 0,-1-2 0,0 1 0,1 0 0,-1 0 0,1-1 0,0 1 0,-1-1 0,1 0 0,-1 0 0,1 0 0,2 0 0,16 0-65,0 2-287,0-1 0,0-1 1,0-2-1,39-6 0,-54 6 282,0 1 1,0-1-1,0-1 0,-1 1 1,1-1-1,-1 0 0,0 0 1,0-1-1,0 0 0,0 0 1,0 0-1,-1 0 0,0-1 1,0 1-1,0-1 0,0 0 1,-1 0-1,0-1 0,0 1 1,0-1-1,2-9 0,17-59 140,-19 41 2327,14 40-2091,24 58 228,-6-8-861,-22-38-1061,-11-3-1046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0:44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483 31 5330,'-116'0'8095,"116"-1"-8091,0 1 1,0-1-1,0 1 0,0-1 1,0 0-1,0 1 1,0-1-1,0 0 1,0 1-1,1-1 0,-1 1 1,0-1-1,0 1 1,1-1-1,-1 1 1,1-1-1,-1 0 0,0 1 1,1 0-1,-1-1 1,1 1-1,-1-1 0,1 1 1,-1 0-1,1-1 1,-1 1-1,1 0 1,-1-1-1,1 1 0,-1 0 1,1 0-1,0 0 1,-1-1-1,2 1 1,36-6-13,0 1 1,1 2 0,60 2 0,-57 2-2,-40-1 6,-1 0 1,1 1-1,-1 0 0,1-1 1,-1 1-1,1 0 0,-1 0 1,0-1-1,1 1 0,-1 0 0,0 0 1,0 1-1,0-1 0,0 0 1,0 0-1,0 0 0,0 1 0,0-1 1,0 1-1,0-1 0,-1 0 1,1 1-1,-1-1 0,1 1 0,-1-1 1,0 1-1,1 0 0,-1-1 1,0 1-1,0-1 0,0 4 1,0-1 4,0 0 1,0 0 0,0 1 0,0-1-1,-1 0 1,1 0 0,-1 0 0,0 1-1,0-1 1,-1 0 0,1-1 0,-4 7 0,-3-1-4,-1 0 1,0 0 0,-1-1 0,0 0 0,0-1 0,-16 9-1,-78 39 53,136-54-53,-1 2 0,1 1-1,-1 2 1,-1 0 0,44 16-1,-70-19-6,1-1 0,-1 1 0,0-1 0,0 1 0,0 0 0,0 0 0,-1 1 0,0-1 0,1 1 0,-1 0 0,0 0 0,-1 0 0,1 0 0,-1 1 0,4 6 0,-6-8 8,1-1 0,0 0 0,-1 1-1,1-1 1,-1 1 0,0-1-1,1 1 1,-1-1 0,-1 1-1,1-1 1,0 1 0,-1-1-1,1 0 1,-1 1 0,1-1-1,-1 0 1,0 1 0,0-1-1,0 0 1,-1 0 0,1 1-1,0-1 1,-1 0 0,1-1-1,-1 1 1,0 0 0,0 0-1,0-1 1,0 1 0,0-1-1,0 1 1,0-1 0,-4 2-1,-15 6 2,-1 0-1,1-2 1,-1 0-1,-1-2 1,-37 5-1,-122 6 25,170-16-21,-262 0 47,270 0-51,0 0-1,1 0 0,-1-1 1,0 0-1,1 1 0,-1-1 0,1-1 1,-1 1-1,1 0 0,-1-1 1,1 0-1,0 0 0,0 0 1,0 0-1,0 0 0,0-1 1,0 1-1,1-1 0,-1 0 1,1 1-1,0-1 0,-4-6 1,4 3-101,0 1 0,1 0 0,-1-1 0,1 1 0,1-1 0,-1 0 1,1 1-1,-1-1 0,2 0 0,-1 1 0,1-1 0,0 0 0,0 1 0,2-7 0,-2 8-73,0 1 0,1-1-1,-1 0 1,1 1 0,0 0-1,0-1 1,0 1-1,0 0 1,1 0 0,3-4-1,43-29-2765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03.3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8 9300,'0'-1'98,"0"1"0,0 0-1,0-1 1,0 1 0,0 0 0,-1-1-1,1 1 1,0 0 0,0-1 0,0 1-1,-1 0 1,1-1 0,0 1-1,-1 0 1,1-1 0,0 1 0,0 0-1,-1 0 1,1 0 0,-1-1 0,1 1-1,0 0 1,-1 0 0,1 0-1,0 0 1,-1 0 0,1 0 0,-1 0-1,1 0 1,0 0 0,-1 0 0,1 0-1,-1 0 1,-4 14 1027,5 37-1304,0-36 640,0 425 680,0-251-5070,0-158-14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04.3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0 149 10053,'4'50'4637,"10"52"-3943,1 4-730,-15-102 3,0 0 1,1 0-1,0 0 0,0 0 0,0 1 0,1-1 0,-1 0 0,1-1 0,0 1 0,0 0 1,0 0-1,0-1 0,1 0 0,4 6 0,-5-8-14,0 0 1,0 0-1,0 0 1,-1 0-1,1 0 0,1-1 1,-1 1-1,0-1 0,0 1 1,0-1-1,0 0 1,0 1-1,0-1 0,0 0 1,1-1-1,-1 1 1,0 0-1,0-1 0,0 1 1,0-1-1,0 1 1,0-1-1,0 0 0,0 0 1,0 0-1,0 0 0,-1 0 1,1-1-1,0 1 1,-1 0-1,3-3 0,11-9-199,-2 0 0,0 0 0,0-1 0,-2-1 0,1 0 0,11-22-1,50-105-106,-70 135 386,28-62 2451,-20 122-1724,-5-25-752,-3-11-3,0 1-1,1-1 1,1 0 0,0 0 0,1 0-1,1-1 1,1 0 0,13 20 0,-17-32-36,0-1 0,0 1 0,1-1 0,-1 0 0,1-1 0,0 1 0,0-1 0,0 0 0,0 0 0,0 0 0,0-1 0,1 0 0,-1 0 0,0 0 0,11 0 0,11-1-333,48-4 1,-66 4 316,-1-2-34,-1 1-1,-1-1 1,1 0 0,0 0-1,0-1 1,-1 0 0,1 0 0,-1 0-1,0-1 1,0 0 0,0 0-1,-1-1 1,1 0 0,-1 0 0,0 0-1,-1 0 1,1-1 0,-1 0 0,0 0-1,4-9 1,7-14 2,-1-1-1,-2 0 1,11-39-1,-10 28 125,-11 32 282,0 0 0,0 0 0,-1 1-1,0-1 1,0-16 0,-1 24-87,-8 1-209,1 1-1,-1-1 1,1 1 0,-1 1-1,1 0 1,0 0-1,0 0 1,-1 1-1,2 0 1,-1 0 0,0 1-1,1 0 1,-1 0-1,1 1 1,0-1 0,1 1-1,-1 0 1,1 1-1,0 0 1,-7 9-1,6-4-8,-1-1-1,1 1 0,1 1 0,0-1 0,1 1 1,0 0-1,1 0 0,0 0 0,1 0 0,0 0 0,0 23 1,2-29-17,0 0 0,0 1 1,0-1-1,1 1 0,0-1 1,1 0-1,2 10 0,-2-13-3,-1-1 0,1 1 0,0-1 0,-1 0 0,1 0 0,0 0 0,0 0 0,1 0 0,-1 0 0,0 0 0,1-1 0,-1 1 0,1-1 0,-1 0 0,1 0 0,-1 0 0,1 0 0,4 1 0,11 2-1,0-1 0,0-1 0,1 0 0,-1-2 0,26-1 0,1 0-85,-33 1 25,0-1 0,1-1 0,-1 1-1,0-2 1,0 0 0,-1 0 0,1-1 0,0-1-1,-1 1 1,0-2 0,0 0 0,19-14-1,-17 9 36,0 0 0,-1-1 0,0 0 0,-1-1 0,0-1 0,-1 1-1,-1-2 1,15-28 0,60-112 200,-78 133 221,-12 13 99,4 9-487,0 1 0,1-1-1,-1 0 1,0 1 0,1 0-1,-1-1 1,1 1 0,-1 0-1,1 0 1,0 0 0,-1 0-1,1 0 1,0 0 0,-1 0-1,1 0 1,0 0 0,0 1-1,0-1 1,0 1 0,-1 1-1,-2 6-9,0-1-1,0 1 0,1 0 0,0 0 0,1 0 0,0 0 0,0 0 0,1 1 0,0-1 0,1 1 0,0-1 1,0 0-1,3 14 0,-2-20-5,0 0 0,0 0 0,0-1 0,0 1 0,0-1 0,1 1 0,-1-1 0,1 1 0,0-1 0,0 0 0,0 0 0,0 0 0,0 0 0,0 0 0,0 0 0,1-1 0,-1 1 0,1-1 0,-1 0 1,1 1-1,-1-1 0,1 0 0,0-1 0,5 2 0,5 3-35,15 7-45,-8-4 31,1 1 1,31 19-1,-51-27 54,0 0 0,0-1 1,0 1-1,0 0 0,0 0 0,0 0 0,-1 0 0,1 0 0,0 0 0,0 0 1,-1 0-1,1 0 0,-1 0 0,1 0 0,-1 0 0,0 0 0,1 1 0,-1-1 0,0 0 1,0 0-1,0 0 0,0 1 0,0-1 0,0 0 0,0 0 0,0 0 0,0 1 1,-1-1-1,1 0 0,0 0 0,-1 0 0,1 0 0,-1 0 0,1 0 0,-1 0 1,0 0-1,1 0 0,-1 0 0,0 0 0,0 0 0,1 0 0,-1 0 0,-1 0 0,-17 6-170,-1-2-1,1 0 0,-1-1 0,0-1 0,-22 1 1,17-2-552,-110 10-5455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15.8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81 8708,'0'-10'708,"0"5"-281,0-1 1,0 1-1,0 0 1,1-1-1,-1 1 1,1 0-1,3-7 1,-4 11-386,1-1 0,0 1 0,0-1 0,0 1 0,0 0 0,1-1 0,-1 1 0,0 0 0,1 0 0,-1 0 0,0 0 1,1 0-1,-1 0 0,1 1 0,-1-1 0,1 0 0,0 1 0,-1-1 0,1 1 0,0 0 0,-1-1 0,1 1 0,0 0 0,-1 0 1,1 0-1,3 0 0,-3 0-43,1 1-1,0-1 1,0 0 0,-1 1 0,1-1 0,0 1-1,-1 0 1,1-1 0,-1 1 0,1 1 0,-1-1-1,1 0 1,-1 1 0,0-1 0,0 1-1,1 0 1,-1-1 0,0 1 0,-1 0 0,1 0-1,0 1 1,0-1 0,-1 0 0,0 0 0,1 1-1,-1-1 1,0 1 0,0-1 0,0 1 0,0 0-1,0 2 1,1 10 10,1 0 0,-2 0-1,0 0 1,-2 23 0,0-14-12,2 0 5,-2 1 0,0 0 0,-10 47 0,8-63-1,0 0-1,0 0 1,-1-1 0,0 0-1,0 1 1,-1-2-1,0 1 1,-1 0-1,1-1 1,-2 0 0,1 0-1,-1-1 1,-13 10-1,9-7-11,-1-2-1,0 1 0,0-2 0,0 1 0,-1-2 1,0 0-1,0 0 0,0-1 0,-1-1 0,0 0 0,1-1 1,-1 0-1,-26-1 0,39-1-9,0-1-1,0 1 1,0-1 0,0 1-1,0 0 1,0-1 0,0 0-1,0 1 1,0-1 0,1 1-1,-1-1 1,0 0 0,0 0-1,1 1 1,-1-1 0,1 0-1,-1 0 1,0 0 0,1 0-1,0 0 1,-1 0 0,1 0-1,-1 0 1,1 0 0,0 0-1,0 0 1,0 0 0,-1 0-1,1 0 1,0 0 0,0 0-1,1-1 1,-1-47-447,1 31 319,-1 16 156,0 1 1,0-1-1,0 0 0,1 1 0,-1-1 0,0 0 0,1 1 0,-1-1 0,1 0 0,0 1 0,-1-1 0,1 1 0,0-1 0,0 1 0,0 0 0,0-1 0,0 1 0,0 0 1,1 0-1,-1-1 0,0 1 0,1 0 0,-1 0 0,0 1 0,1-1 0,-1 0 0,1 0 0,0 1 0,-1-1 0,1 1 0,-1-1 0,1 1 0,0 0 0,-1-1 1,1 1-1,0 0 0,3 1 0,-1-1 31,1 0-1,0 0 1,-1 1 0,1 0 0,0 0 0,-1 0 0,1 0-1,-1 1 1,0 0 0,1 0 0,-1 0 0,6 5 0,15 14-259,-10-9 357,0 0 0,24 16-1,-32-25-559,-1 0 0,1 0 0,0 0 0,0-1-1,0 0 1,0 0 0,1-1 0,-1 0 0,0 0 0,9 0-1,21-1-6071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16.2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12 10293,'0'-12'3361,"0"24"-3233,0 33 305,-15 5-65,7 7-240,-8 0-80,16 0-48,0 4 0,0-4-512,0-8-2706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17.0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83 10037,'-1'-11'68,"1"9"-46,-1 1 0,1-1-1,0 1 1,0-1 0,0 1 0,-1-1-1,1 1 1,1-1 0,-1 0 0,0 1-1,0-1 1,0 1 0,1-1 0,-1 1-1,1-1 1,-1 1 0,1 0 0,0-1-1,0 1 1,-1 0 0,1-1 0,0 1-1,0 0 1,0 0 0,0 0 0,0 0-1,1 0 1,-1 0 0,0 0 0,0 0-1,1 0 1,-1 1 0,1-1 0,2-1-1,13-4 110,1 1-1,0 1 0,0 0 1,0 1-1,1 1 1,-1 0-1,25 2 0,-41 1-129,1-1 0,-1 1 0,0-1 0,1 1 0,-1 0 0,0 0 0,0 0 0,0 0 0,1 0 0,-1 0 0,0 1 0,0-1 0,-1 1 0,1 0 0,0-1 0,0 1 0,-1 0 0,1 0 0,-1 0-1,0 0 1,1 0 0,-1 0 0,0 0 0,0 1 0,-1-1 0,1 0 0,0 1 0,0 3 0,2 8 8,-2-1 0,1 1 1,-2 25-1,0-28-7,0-3 14,0-1-1,-1 0 1,0 1 0,0-1-1,-1 0 1,1 0 0,-2 0-1,1 0 1,-1 0 0,0-1-1,-1 1 1,-5 8 0,1-4 26,-1-1 1,-1 0-1,0 0 1,0-1-1,-22 16 1,20-18-54,1 0 1,-1 0-1,0-1 0,-1 0 1,1-1-1,-1-1 0,0 0 1,0 0-1,-1-2 0,1 1 1,-1-2-1,1 0 0,-20-1 1,32 0-5,0-1 1,1 0 0,-1 0 0,0 1-1,0-1 1,0 0 0,1 0 0,-1 0-1,0 0 1,1 1 0,-1-1-1,1 0 1,-1 0 0,1 0 0,0 0-1,-1-1 1,1 1 0,0 0 0,0 0-1,0 0 1,-1 0 0,1 0 0,0 0-1,1 0 1,-1 0 0,0-2 0,0-41-218,1 33 184,-1 9 53,0 1-1,0 0 0,1-1 1,-1 1-1,0 0 0,1-1 1,-1 1-1,1 0 0,0 0 0,-1-1 1,1 1-1,0 0 0,0 0 1,0 0-1,0 0 0,0 0 1,0 0-1,0 0 0,0 0 1,0 0-1,0 1 0,2-2 1,39-12 308,-32 12-205,1 1 1,-1 0-1,1 0 0,0 2 1,-1-1-1,14 3 1,-20-1-90,0 0 0,0 0 0,0 0 0,0 1 0,-1-1 0,1 1 0,-1 0 0,1 0 0,-1 0 0,0 0 0,4 7 0,-5-6-203,1-1-1,0 0 1,0 1 0,0-1-1,0 0 1,0-1-1,0 1 1,1-1-1,-1 1 1,1-1 0,0 0-1,0 0 1,6 2-1,-1-3-2522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17.4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15 7700,'-13'-7'2598,"11"6"-1744,8 1-593,233 0 299,-237-6 1033,-1 33-1562,-2 0-1,-1 0 1,-1 0-1,-2-1 1,0 1-1,-12 31 1,-54 156-1333,43-151-1652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18.1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396 119 6307,'-84'0'2895,"83"0"-2782,0-1 1,0 1-1,0-1 1,0 0-1,0 0 1,0 0-1,0 0 1,0 0-1,1 0 1,-1 0-1,0 0 1,0 0 0,1 0-1,-1 0 1,1 0-1,-1 0 1,1 0-1,0-1 1,-1 1-1,1 0 1,0 0-1,0-1 1,0 1-1,-1 0 1,1 0 0,1-3-1,-3-45 2017,3 41-2011,-1 6-107,1 1 0,-1-1-1,1 0 1,0 1 0,0-1 0,0 0 0,0 1-1,0-1 1,0 1 0,0 0 0,1-1 0,-1 1 0,0 0-1,1 0 1,-1-1 0,1 1 0,-1 1 0,1-1-1,0 0 1,-1 0 0,1 0 0,0 1 0,0-1-1,-1 1 1,1 0 0,0-1 0,0 1 0,0 0-1,-1 0 1,1 0 0,4 1 0,-2-2-6,0 1 0,0 0 0,0 0 0,0 0 0,0 1 0,0 0 0,0-1 0,0 1 0,-1 1 1,1-1-1,0 0 0,0 1 0,-1 0 0,1 0 0,3 3 0,-3-1 0,-1 1 1,0 0-1,0 1 0,0-1 1,-1 0-1,1 1 0,-1-1 1,-1 1-1,1 0 0,-1 0 1,1 9-1,3 70 54,-5-82-60,0 16 0,0 12 4,-5 45 0,3-65-3,0 0 1,-1-1-1,0 1 0,-1 0 1,0-1-1,0 0 0,-11 17 1,2-7 1,-2-1 1,0 0 0,-1 0-1,-1-2 1,-1 0-1,0-1 1,-30 20 0,34-26-10,-1-1 1,0-1 0,0 0-1,-1-1 1,0-1 0,0 0-1,-1-1 1,0-1 0,0 0 0,0-2-1,-24 2 1,40-4-8,-1 0 1,1-1-1,0 1 1,0 0-1,0 0 1,0-1-1,0 1 1,0-1-1,0 1 1,0-1-1,0 1 1,0-1-1,0 1 1,0-1-1,1 0 1,-1 0-1,0 1 1,0-1-1,1 0 1,-1 0-1,0 0 0,1 0 1,-1 0-1,1 0 1,-1 0-1,1 0 1,-1 0-1,1 0 1,0 0-1,0 0 1,-1 0-1,1 0 1,0-2-1,0-49-426,1 27 394,-1 21 43,1 1-1,-1-1 1,0 1 0,1-1-1,0 0 1,0 1 0,0-1-1,0 1 1,1 0 0,-1-1-1,1 1 1,0 0 0,0 0-1,0 0 1,0 0 0,1 0-1,-1 1 1,5-4-1,-1 1 17,1 0 0,0 1 0,0 0 0,0 0 0,0 1 0,0 0 0,1 0 0,8-2 0,13-1 80,0 2 0,0 0 0,51 1-1,-76 3-93,0 1-1,0-1 1,0 1-1,0-1 1,0 1 0,0 0-1,-1 1 1,1-1-1,0 1 1,-1-1-1,1 1 1,-1 0-1,1 0 1,-1 1-1,4 2 1,1 4 24,0 0 0,0 0 0,11 17-1,-14-17-320,1-1 0,0 0-1,1 0 1,0 0-1,12 10 1,-17-17-47,-1 0 1,1 0 0,0 0-1,0 0 1,0 0 0,0 0-1,0-1 1,0 1 0,0-1-1,0 0 1,0 1 0,0-1-1,0 0 1,0 0 0,3 0-1,23 0-6147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18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 10069,'0'-7'2810,"0"13"-1163,0 33-746,0 59-1028,0-95 128,1 0 0,-1-1-1,0 1 1,1 0 0,0 0 0,-1-1-1,1 1 1,0 0 0,0-1 0,1 1-1,-1-1 1,0 1 0,1-1-1,0 0 1,-1 1 0,1-1 0,0 0-1,0 0 1,0 0 0,0-1-1,1 1 1,-1 0 0,0-1 0,1 1-1,-1-1 1,1 0 0,0 0-1,-1 0 1,1 0 0,0-1 0,4 2-1,10 1-246,1-1 0,-1-1 0,1 0 0,19-3 0,-9 2-657,-25 0 594,1 0 0,-1 0 0,0 0 0,1 0 0,-1 0 1,1 0-1,-1-1 0,1 0 0,-1 0 0,0 0 0,1 0 0,-1 0 0,0-1 0,0 1 0,0-1 0,0 0 1,0 0-1,5-4 0,3-23-6196</inkml:trace>
  <inkml:trace contextRef="#ctx0" brushRef="#br0" timeOffset="1">0 7 6147,'271'54'4562,"-278"-54"-3778,-9 0 833,8 11-961,8 27-143,-7 15-177,7 8-224,-8 7-112,0 8-16,0 4-1153,-15-4-4385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19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343 99 10485,'-2'0'91,"0"0"-1,1-1 1,-1 1 0,0-1 0,1 0-1,-1 0 1,0 0 0,1 1 0,-1-1-1,1-1 1,-1 1 0,1 0 0,0 0 0,0 0-1,-1-1 1,0-1 0,-2-30 1531,4 30-1647,0 1 56,1 0-1,0 0 1,-1 0-1,1 0 1,0 0 0,0 0-1,0 1 1,1-1 0,-1 0-1,0 1 1,1-1 0,-1 0-1,1 1 1,-1 0-1,1-1 1,0 1 0,-1 0-1,1 0 1,0 0 0,0 0-1,0 0 1,0 0 0,0 0-1,0 1 1,0-1-1,0 1 1,0 0 0,3-1-1,9-1 62,-1-1-1,1 2 0,18 0 1,-31 1-93,1 0 1,0 0 0,0 0-1,-1 0 1,1 1-1,0-1 1,-1 1-1,1-1 1,0 1 0,-1-1-1,1 1 1,0 0-1,-1 0 1,1 0-1,-1 0 1,0 0 0,1 0-1,-1 1 1,0-1-1,0 0 1,0 0 0,0 1-1,0-1 1,0 1-1,0-1 1,0 1-1,0 0 1,-1-1 0,1 1-1,-1 0 1,1-1-1,-1 3 1,2 7 5,-1 1 0,0-1-1,0 1 1,-3 14 0,1 1 27,2 7-21,0-20-10,0 0 0,-1-1 0,0 1-1,-1 0 1,-1 0 0,0-1 0,-1 1 0,-1-1 0,0 0 0,0 0 0,-8 15 0,-1-9 6,-1-1 1,0 0-1,-1 0 1,-1-2 0,-1 0-1,0-1 1,-1 0-1,-30 18 1,31-23-59,0-1 0,0 0 0,-1-1 0,0-1 1,0 0-1,-1-1 0,0-2 0,0 0 1,0 0-1,-28 0 0,45-4 33,1 0 0,-1 0 0,0 0 0,1 0 0,-1 0 0,1 0-1,-1-1 1,0 1 0,1 0 0,-1-1 0,1 1 0,-1-1 0,1 0 0,-1 0 0,1 1 0,-1-1 0,1 0 0,0 0 0,0 0 0,-1 0 0,1 0-1,0-1 1,0 1 0,0 0 0,0-1 0,0 1 0,0 0 0,1-1 0,-2-1 0,1-3-36,0 1 1,0-1-1,1 0 0,-1 1 1,1-1-1,1-10 0,0-5 33,-1 18 19,1 0 1,-1 0 0,0 0-1,1 0 1,0 0 0,-1 0-1,1 0 1,0 1 0,1-1-1,-1 0 1,0 1-1,1-1 1,-1 1 0,1-1-1,0 1 1,0 0 0,2-3-1,1 1 1,0 0 0,0 1 0,0-1 0,1 1 0,-1 0 0,1 0 0,10-3-1,4 1 30,0 0-1,1 1 1,-1 1-1,24-1 1,-43 4-26,49-3 166,93 7 1,-137-3-172,1 1 0,0-1 0,-1 1 0,1 0 0,-1 1 0,0 0 0,0 0 0,0 0 0,0 1 0,0-1 0,-1 2 0,1-1 0,-1 0 0,0 1 0,-1 0 0,1 0 0,5 9 0,21 20-442,-28-32 179,-1 0-1,0 0 1,1 0 0,-1 0 0,1-1-1,-1 1 1,1-1 0,0 0 0,0 1 0,-1-1-1,1-1 1,0 1 0,0 0 0,0-1-1,0 1 1,0-1 0,0 0 0,4 0 0,22 0-4675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19.5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279 100 11093,'0'-16'950,"3"-21"1128,-2 35-2033,-1 1 0,1-1 0,0 1-1,1-1 1,-1 1 0,0-1 0,0 1 0,1 0-1,-1 0 1,0-1 0,1 1 0,-1 0 0,1 0 0,0 1-1,-1-1 1,1 0 0,0 0 0,-1 1 0,4-1 0,25-6 104,-1 1 1,1 1 0,0 2 0,32 1 0,-61 2-151,0 0 0,0 1-1,0-1 1,0 0 0,0 1-1,0-1 1,0 1 0,0-1-1,0 1 1,0-1 0,0 1-1,0 0 1,-1-1 0,1 1-1,0 0 1,0 0 0,-1 0 0,1 0-1,0 0 1,-1 0 0,1-1-1,-1 1 1,0 0 0,1 1-1,-1-1 1,0 0 0,1 0-1,-1 0 1,0 0 0,0 0-1,0 0 1,0 0 0,0 0-1,0 0 1,0 2 0,0 3 3,-1 0-1,1 0 1,-1 0 0,0 0 0,-1-1 0,-1 7 0,0-6-2,1-1 1,-1 0 0,0 0 0,-1 0-1,0 0 1,1 0 0,-1 0 0,-1-1 0,1 0-1,-1 0 1,1 0 0,-7 3 0,-69 36 6,45-26-14,9-4-12,12-7-29,1 0 0,-1 2-1,1 0 1,1 0-1,0 1 1,-16 15 0,19-9-255,16-6 57,24-5 30,-21-4 252,21 2-73,3 0-8,49 8 0,-76-9 42,0 0 0,0 1 0,-1 0 0,1 0 0,-1 0 0,1 1 0,-1 0 1,0 0-1,0 1 0,0 0 0,0 0 0,-1 0 0,9 9 0,-12-9 29,1 1-1,-1 0 1,0 0-1,0 0 1,0 0-1,0 0 1,-1 0 0,1 9-1,-1-11 24,-1 0 1,1 0-1,-1 0 0,0 0 0,0 0 1,0 0-1,0 0 0,-1 0 0,1 0 1,-1 0-1,0 0 0,0 0 0,0 0 1,0 0-1,0-1 0,-3 5 0,-5-1 68,0 0 0,0-1-1,0-1 1,-1 0-1,0 0 1,0-1-1,0 0 1,-13 2-1,12-2-47,-56 11-91,-89 8-1,63-11-2119,23 0-1892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0:44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1804 340 4466,'6'-8'397,"0"0"0,0 0-1,-1 0 1,0-1 0,-1 0-1,0 0 1,0 0 0,-1 0 0,0-1-1,0 1 1,-1-1 0,-1 1 0,1-1-1,-2 0 1,1 0 0,-2-12-1,1 18-329,1 1 0,-1-1-1,0 0 1,-1 0-1,1 1 1,-1-1 0,1 0-1,-1 1 1,0-1 0,0 1-1,-1-1 1,1 1-1,-1-1 1,0 1 0,0 0-1,0 0 1,0 0-1,0 0 1,-1 0 0,1 0-1,-1 0 1,0 1-1,0 0 1,0-1 0,0 1-1,0 0 1,0 0-1,-6-2 1,-15-8 41,-1 0 0,0 2 0,-1 0 0,0 2 0,0 1 0,-1 1 0,-47-4 0,-198 4-34,171 8-68,36 0 12,0 4-1,1 2 0,0 4 1,0 2-1,1 2 1,1 4-1,1 2 0,1 3 1,-77 44-1,65-25-16,3 3-1,2 2 1,-110 107 0,169-148-2,0 0 1,1 1-1,0 0 1,0 0 0,1 1-1,0 0 1,0 0-1,1 0 1,1 1 0,0 0-1,-4 14 1,4 2-2,0 0 0,1 1-1,2 41 1,1-67 2,0 16 7,1 0 0,3 28 0,-2-40-4,0 1-1,0-1 1,0 1-1,1-1 0,0 0 1,0 0-1,0 0 1,1 0-1,7 9 1,28 30-3,1-1 0,69 57 0,-83-80 0,1-2-1,1 0 1,1-2-1,0-1 0,62 24 1,-43-26 0,-1-1 0,2-2-1,0-3 1,52 3 0,203-6 25,-210-11-46,0-3-1,-1-4 1,-1-5 0,0-3-1,-1-5 1,106-44-1,-167 58 18,0-2 0,0 0 0,-1-2 0,46-34-1,-67 43 29,0 1 0,0-1 0,-1-1 0,0 1 0,-1-1 0,0 0-1,0-1 1,0 1 0,-1-1 0,-1 0 0,1-1 0,-2 1 0,1-1-1,-1 0 1,-1 0 0,1 0 0,-2 0 0,1 0 0,-1-11 0,0-59 335,-3-103 637,-2 157-822,-1 1 1,-2 0-1,0 0 1,-1 1-1,-2 0 0,-19-37 1,6 10 119,9 20-129,7 14-35,0-1-1,-2 1 1,0 0-1,-14-19 1,19 31-113,0 0 0,-1 1 0,1-1 0,-1 1 0,0 0 0,0 0 0,0 1 0,-1 0 0,1-1 0,-1 2-1,0-1 1,1 1 0,-1 0 0,0 0 0,-1 0 0,1 1 0,-8-1 0,-39-2-905,0 3-1,0 2 1,-76 10 0,-20 18-4774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20.2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62 2657,'-16'-4'9316,"9"4"-6642,38 0-2322,15 0 176,31 0-160,16 0 177,31 0-369,23 0-128,8 0-32,7-4-32,-7-7-176,-8-1-673,-31-3-640,-46 0-2769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21.1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203 118 4706,'20'-17'1123,"0"1"0,1 1 0,39-21 0,-48 30-689,1 0-1,0 2 1,0-1 0,0 2 0,0 0 0,1 0-1,-1 1 1,25 0 0,-36 2-398,0 0 0,-1 0 0,1 1 0,0-1-1,-1 0 1,1 1 0,-1-1 0,1 1 0,-1 0 0,1-1 0,-1 1 0,1 0-1,-1 0 1,0 0 0,1 0 0,-1 0 0,0 0 0,0 0 0,0 1 0,0-1 0,0 0-1,0 1 1,0-1 0,0 0 0,0 1 0,-1-1 0,1 1 0,-1-1 0,1 1 0,-1 0-1,0-1 1,1 3 0,1 8 63,-1-1 0,-1 1-1,-1 21 1,0-10 27,1 3-49,1-13-49,0 0 0,-1 1 0,-1-1 0,0 0 0,-1 0-1,0 0 1,-1 0 0,-1 0 0,0 0 0,-9 19 0,0-11-6,-2 0 0,0-1 0,0-1-1,-2-1 1,-20 18 0,-101 73 68,127-101-114,0 0 0,0-1-1,-1 0 1,0-1-1,0 0 1,0-1-1,-1-1 1,0 0 0,0 0-1,0-1 1,0-1-1,-26 1 1,37-3-10,0-1 0,0 1 1,0-1-1,0 0 0,0 0 0,0 0 1,1 0-1,-1 0 0,0 0 0,1 0 0,-1-1 1,0 1-1,1-1 0,0 1 0,-1-1 1,1 1-1,0-1 0,0 0 0,0 0 0,0 1 1,0-1-1,0 0 0,0 0 0,1 0 1,-1 0-1,1 0 0,-1 0 0,1 0 1,0-5-1,-2-9-122,1-1 0,1-30 0,1 25 79,-1 19 81,0-1 0,0 1 0,1-1 0,-1 1 0,1-1 0,0 1 0,0 0 0,0-1 0,0 1 0,1 0 0,-1 0 0,1 0 0,0 0 0,0 0 0,0 0 0,0 1 0,0-1 0,1 0 0,-1 1 0,1 0 0,0 0 0,0 0 0,0 0 0,0 0 0,0 0 0,0 1 0,0-1 0,0 1 0,7-2 0,7-1 85,0 1-1,1 1 1,-1 0 0,31 2 0,-45 0-77,2 0 7,-1 0 0,1 0 0,-1 1 0,1 0 0,-1-1 0,0 2 0,1-1 0,-1 0 0,0 1 0,0 0 0,0 0 0,0 0 0,0 0-1,-1 1 1,1 0 0,-1 0 0,1 0 0,-1 0 0,3 4 0,3 4 10,-2 1 0,1 1 0,-2-1 0,9 22 0,15 26-14,-28-57-77,0 0 1,1 0-1,-1 0 1,1 0-1,0-1 0,0 0 1,0 1-1,0-1 0,1 0 1,-1 0-1,0-1 1,1 1-1,-1-1 0,1 0 1,0 1-1,-1-2 0,1 1 1,5 0-1,8 1-857,0-2 0,32-2 1,-18 1-640,53-2-4600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21.5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434 137 9220,'7'-8'390,"-1"-1"-1,0 0 0,-1-1 0,0 1 1,0-1-1,-1 0 0,0 0 1,-1-1-1,0 1 0,-1-1 0,3-17 1,-11 26 418,-23 3-689,0 1-1,0 1 1,0 1 0,1 1-1,0 2 1,0 1-1,0 1 1,1 2 0,0 0-1,1 2 1,0 1 0,1 1-1,1 1 1,-23 20 0,42-33-124,1 1 0,0-1 1,0 1-1,0 0 1,1 0-1,-1 0 1,1 1-1,0-1 1,0 1-1,1 0 0,-1 0 1,1 0-1,0 0 1,0 0-1,1 1 1,-2 9-1,3-15 0,0 1-1,0-1 0,0 0 1,0 1-1,0-1 0,0 0 1,0 1-1,0-1 0,0 0 1,0 0-1,0 1 1,0-1-1,0 0 0,0 1 1,1-1-1,-1 0 0,0 1 1,0-1-1,0 0 1,0 0-1,1 1 0,-1-1 1,0 0-1,0 0 0,1 0 1,-1 1-1,0-1 0,0 0 1,1 0-1,-1 0 1,0 0-1,1 1 0,-1-1 1,0 0-1,1 0 0,-1 0 1,0 0-1,1 0 1,-1 0-1,0 0 0,1 0 1,-1 0-1,0 0 0,1 0 1,57 3-510,-1-2 1,1-3 0,-1-2-1,104-22 1,-138 22 434,1 1 0,29 1 0,-49 2 89,-1 1-1,0 0 1,0-1 0,0 1 0,0 0-1,0 0 1,0 1 0,0-1 0,0 1-1,-1-1 1,1 1 0,0 0 0,-1 0-1,1 0 1,-1 0 0,0 1 0,0-1-1,0 1 1,0-1 0,0 1 0,0 0-1,-1-1 1,1 1 0,-1 0 0,0 0-1,0 0 1,1 5 0,3 10 77,0 0 1,-1 1-1,1 25 0,-4-42-89,2 191 58,-4-114-92,1-74-126,0 1-1,0 0 0,-1-1 0,1 1 0,-1-1 1,-1 1-1,1-1 0,-1 1 0,0-1 0,0 0 0,0 0 1,-1 0-1,0 0 0,0-1 0,0 1 0,-1-1 1,1 1-1,-1-1 0,-6 5 0,-37 34-6180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22.1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2 115 9188,'-1'-12'619,"1"8"-486,0 0 0,0 0 0,0 0 0,0 0 0,1 1-1,0-1 1,-1 0 0,4-6 0,-3 7-116,1 1 0,-1 0-1,1 0 1,0 1-1,0-1 1,0 0-1,0 1 1,0-1 0,0 1-1,0-1 1,0 1-1,1 0 1,-1 0-1,1 0 1,-1 0 0,4 0-1,38-10 287,-1 2 0,1 3 0,0 1 0,68 1 1,-111 4-286,0 0 0,0 0-1,0 0 1,0 0 0,0 0 0,0 0 0,0 0 0,0 0 0,0 0 0,0 1 0,0-1 0,0 0 0,0 1 0,-1-1 0,1 1 0,0-1 0,0 1 0,0-1 0,0 1 0,-1 0 0,1-1 0,0 1 0,0 0 0,-1-1 0,1 1 0,-1 0 0,1 0 0,0 1 0,0 29 376,-1-14-365,0-13-27,0-1 0,-1 1 1,1 0-1,0-1 0,-1 1 0,0-1 1,0 1-1,0-1 0,0 0 0,-1 1 1,1-1-1,-1 0 0,0 0 0,0 0 1,0 0-1,-3 4 0,-2-1-10,0-1 0,0 1 0,-1-1 0,0-1 0,-8 5 0,-9 5-62,23-12 65,0 0 1,1 0-1,-1 0 0,0 0 1,1 0-1,-1 1 1,1-1-1,0 0 0,0 1 1,0-1-1,0 1 1,0 0-1,0-1 0,1 1 1,-1 0-1,1-1 1,0 1-1,0 0 0,0 0 1,0-1-1,1 5 1,-1-3-1,0 1 0,1-1 0,0 0 0,-1 1 0,2-1 0,-1 0 0,0 0 0,1 0 0,0 0 0,0 0 0,0 0 0,0-1 0,5 7 0,13 6-134,40 25-1,-39-28 12,-1 2-1,29 25 1,-47-38 132,0 0-1,-1 1 1,0-1 0,1 1-1,-1 0 1,0 0 0,0-1-1,-1 1 1,1 0 0,-1 0-1,1 0 1,-1 3 0,0-4 20,1 0 1,-1 0-1,0 0 1,0 0-1,0 0 1,0-1-1,-1 1 1,1 0-1,0 0 1,-1 0-1,0-1 1,1 1 0,-1 0-1,0 0 1,0-1-1,1 1 1,-2-1-1,1 1 1,0-1-1,-1 2 1,-8 2 7,1-1 0,-1 0 1,1-1-1,-1 0 0,0 0 0,0-1 1,-12 1-1,-84 6 108,72-7-151,-103-1-2575,118-1-876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22.5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140 1 12134,'-2'0'108,"0"1"0,0-1 0,0 1 0,0 0 0,0 0 0,0 0 0,0 0 0,1 0 0,-1 0 0,0 1 0,0-1 0,1 0 0,-1 1 0,1-1 0,-1 1 0,1 0 0,0 0 0,-2 1 0,-21 39 359,20-35-177,-7 13-117,0 1 0,1 0 0,1 0 0,1 1 1,1 1-1,1-1 0,1 1 0,1 0 0,-2 33 0,6-55-171,0 1 0,0-1 0,0 0 0,0 0 0,0 1 0,1-1 0,-1 0-1,0 0 1,1 1 0,-1-1 0,1 0 0,-1 0 0,1 0 0,0 0 0,-1 0 0,1 0-1,0 0 1,0 0 0,0 0 0,0 0 0,-1 0 0,1 0 0,0-1 0,1 1 0,-1 0-1,0-1 1,0 1 0,0-1 0,1 1 0,39 4-9,-31-5 11,44 2-117,-8 1-905,0-2-1,0-2 1,60-9 0,-67-3-1327,-14-3-857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22.8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4 10917,'-16'-4'4834,"16"19"-3921,0 42-321,16 23-320,-1 7-160,-7 12-112,-8-4-336,0-11-705,0-8-1264,0-12-7347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28.2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2516 463 6643,'-1'-5'295,"-1"0"0,0-1 0,0 1 0,0 0 0,-1 1 0,0-1-1,0 0 1,0 1 0,0-1 0,-1 1 0,1 0 0,-8-6 0,-7-10 302,6 6-300,-1 0 0,0 1-1,-1 1 1,0 0-1,-1 1 1,-17-10 0,-103-51 233,125 67-474,-23-10 17,1 2 0,-2 1 0,0 2-1,-37-6 1,-140-13 25,149 24 65,0-3 1,0-3-1,-100-31 0,131 32-114,0 2 0,-1 0-1,0 2 1,-59-2 0,-132 9 28,165 1-59,21 1 116,-1 3 1,1 0-1,-59 20 0,81-22-87,3 0-6,-1 1 0,1 1-1,0 0 1,0 0 0,1 1 0,-19 15-1,-61 60 335,57-50-152,-179 152 252,193-162-460,0 2 0,1 0 1,2 1-1,0 1 0,-24 52 0,36-64-14,0 0 0,0 0 0,1 0 0,1 0 1,1 1-1,-2 25 0,-6 34 23,6-56-19,0 2 44,-1 0 1,-1 0-1,0-1 0,-15 29 0,13-30-17,0 0 0,0 0 1,2 1-1,0 0 0,1 0 1,-3 32-1,3 4 22,4 58 0,1-67-49,0-31 10,-1-2 19,2 0 0,-1-1-1,1 1 1,4 17 0,-3-25-19,0 1 1,0-1 0,1 0 0,0 0 0,-1-1-1,1 1 1,1 0 0,-1-1 0,1 0 0,0 0-1,0 0 1,8 6 0,47 36 12,1-3 0,3-3 0,127 61 0,-75-46 17,-63-27-47,2-3-1,1-2 0,88 23 1,-49-27 18,0-4 0,103 1 1,196-11 27,-242-6-47,-107-1 15,1-2 0,-1-2 0,56-14 0,130-47 36,-171 47-33,-1-3 0,106-57 0,-136 64-7,-1-2 0,-1-1 0,0-1 0,-1-2 0,-2 0 1,0-1-1,27-37 0,-43 47-3,0 0 0,-1-1 0,0 1 1,-1-1-1,-1-1 0,0 1 0,-1 0 0,0-1 0,-1 0 1,-1-18-1,5-18 2,4-41 188,-3-119-1,-7 207-187,-1 0-1,0 0 0,0 0 0,0 1 0,0-1 0,0 0 1,-1 1-1,1-1 0,-1 1 0,0 0 0,0-1 0,-1 1 1,-2-3-1,-41-42 33,13 15-39,-15-21 210,-2 3 0,-67-53-1,57 45-64,48 45-108,0 1 0,-1 0-1,-1 1 1,-15-10 0,5 6 42,-8-6 140,-55-27-1,74 43-343,0 1 0,0 1-1,-1 0 1,1 0 0,-1 2-1,0-1 1,0 2 0,-14-1 0,-19 2-2050,-6 0-2112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29.4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1889 57 6163,'-24'-3'3847,"-27"-1"-1859,-57 4 0,11 0-1149,-148-8 133,-721-15 1269,867 25-2055,38 0 33,0-2 0,-77-11 0,129 10-206,-19-9 43,26 9-85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30.0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1058 13 9668,'-8'-9'6043,"-13"5"-4407,-28 6-2505,41-2 1471,-8 3-563,0 1 1,0 0-1,1 1 1,0 0-1,0 2 1,0 0-1,1 0 0,0 1 1,-18 14-1,-39 20 74,-11-5-63,-1-4 0,-2-3 0,0-4-1,-2-4 1,-1-3 0,-135 10 0,224-28 163,49 3 77,-46-3-290,1 0-1,-1 0 0,1 0 0,-1 1 0,1 0 0,-1 0 0,0 0 0,0 0 1,0 0-1,0 1 0,0 0 0,-1 0 0,7 6 0,-2 2 6,20 25 14,29 50 0,-48-73-16,0 0 0,1 0 0,0-1 0,1 0 0,1-1 0,0-1 0,0 0 0,1 0 0,0-1 0,1-1 0,0 0 0,0-1 0,17 6 0,5 0-156,0-1 0,1-2 0,0-1 0,55 4 0,57-4-3894,6-7-7028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47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122 12 8196,'-122'20'3946,"139"-18"-609,9 3-3361,801 36 173,-502-41-1776,-323-31-979,-2 8-679,0-2-4721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0:59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581 137 6979,'25'-26'1903,"-23"25"-1719,0 0 1,-1-1-1,1 1 0,-1 0 0,1-1 1,-1 0-1,0 1 0,1-1 0,-1 0 1,0 1-1,0-1 0,0 0 1,-1 0-1,1 0 0,0 0 0,-1 0 1,1 0-1,-1 0 0,1 0 0,-1 0 1,0 0-1,0 0 0,0 0 1,0-3-1,0-9 335,0-15 500,0 28-995,0 0 0,0 0 0,0 1-1,-1-1 1,1 0 0,0 0 0,-1 1 0,1-1 0,-1 0 0,1 0 0,-1 1-1,1-1 1,-1 1 0,1-1 0,-1 0 0,0 1 0,1-1 0,-1 1 0,0-1 0,0 1-1,1 0 1,-1-1 0,0 1 0,0 0 0,1-1 0,-1 1 0,0 0 0,0 0-1,0 0 1,0 0 0,-34-3 16,0 2 0,-58 4 0,80-1-52,0 0 0,0 1 0,0 0 0,0 1 0,1 0-1,-1 1 1,1 1 0,0 0 0,1 0 0,-16 12 0,-8 13-4,1 1 0,2 2 0,1 2 0,2 0 0,-40 67 0,60-86 9,0 0-1,0 0 1,2 1-1,0 0 1,2 0 0,-1 0-1,2 1 1,1 0 0,0 0-1,1 0 1,2 29 0,0-43 2,-1 2-5,1 0-1,1 0 0,-1 1 0,1-1 1,3 10-1,-3-14 7,0 0 0,1 0 0,-1-1 0,1 1 1,0 0-1,0-1 0,0 1 0,0-1 0,0 0 0,1 0 0,-1 0 1,0 0-1,1 0 0,0 0 0,3 1 0,9 4-13,1 0 0,0-1 0,0-1 0,0 0 0,0-1 0,1-1 0,0-1 0,21 1 0,140-6-362,-154 1 329,9 0-32,0-2-1,-1-2 0,60-17 0,-72 16 35,0 0 0,0-2-1,-1 0 1,0-1 0,0-1-1,-1-1 1,17-15 0,-32 24 58,0 0 0,0 0 0,0 0 0,0-1 1,-1 1-1,1-1 0,-1 1 0,0-1 0,0 0 0,0 0 1,-1 0-1,1 0 0,-1-1 0,0 1 0,0 0 0,-1 0 1,1-1-1,-1 1 0,0 0 0,0-7 0,0 11 513,-6 13-515,2 0 0,-1 1-1,2 0 1,0 0 0,1 0 0,0 0-1,1 0 1,0 0 0,2 0 0,3 28 0,-4-40-10,1 0 1,0-1 0,0 1 0,0-1 0,0 1 0,0-1-1,0 1 1,0-1 0,0 0 0,0 1 0,1-1 0,-1 0 0,1 0-1,-1 0 1,1 0 0,-1 0 0,1 0 0,-1-1 0,1 1 0,0 0-1,-1-1 1,1 0 0,2 1 0,44 7-1,-44-8 0,18 2-58,0-1 1,0 0 0,0-2 0,0-1 0,25-5 0,-41 6 52,-1 0 0,1 0 0,-1-1 1,1 0-1,-1 0 0,0 0 0,0-1 0,0 0 0,0 0 1,0 0-1,0-1 0,-1 1 0,1-1 0,-1 0 0,0-1 0,-1 1 1,1-1-1,-1 1 0,0-1 0,0 0 0,0 0 0,-1 0 1,1-1-1,1-8 0,-2 2 2,0 0-1,-1 0 1,-1-21 0,-1 13-3,1 17 8,0 0 0,-1 1 0,1-1 0,-1 0 1,1 1-1,-1-1 0,0 1 0,0-1 0,-1 1 1,1-1-1,0 1 0,-1 0 0,1 0 0,-1 0 1,0-1-1,0 2 0,0-1 0,0 0 0,0 0 1,0 1-1,0-1 0,-1 1 0,1-1 0,0 1 1,-1 0-1,1 0 0,-5-1 0,-8-2 31,0 0 0,0 1-1,-27-3 1,28 5 3,-257-8 287,205 9-308,64 0-12,0-1 0,0 1-1,-1 0 1,1 0 0,0 0 0,0 0 0,-1 1 0,1-1-1,0 1 1,0-1 0,0 1 0,0 0 0,0 0 0,0 0-1,0 0 1,0 0 0,0 0 0,0 0 0,0 1 0,0-1 0,1 1-1,-3 2 1,2 0-214,1 1 0,-1 0 0,1 0-1,0-1 1,1 1 0,-1 0 0,1 0-1,0 0 1,1 6 0,-1 12-3005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48.1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23 7459,'-29'-23'8391,"27"35"-6612,1-8-1761,1 0 0,-1 0 1,1 0-1,0 0 0,0 0 0,1 0 0,-1 0 0,1 0 0,0 0 0,0 0 0,0 0 0,1 0 0,-1 0 0,1-1 0,0 1 0,0 0 0,0-1 0,1 0 0,-1 0 0,1 1 0,0-2 0,0 1 0,0 0 0,0 0 0,0-1 0,0 0 0,1 1 0,6 2 0,60 33 7,92 37 0,-61-30 0,-36-18-17,-43-19-36,0 0-1,-1 2 1,0 1 0,25 17 0,-44-26 25,-1-1 1,1 1 0,-1 1-1,0-1 1,0 0 0,0 0 0,0 0-1,0 1 1,0-1 0,0 0-1,-1 1 1,1-1 0,-1 0-1,0 1 1,0-1 0,0 1 0,0-1-1,0 1 1,0-1 0,-1 1-1,1-1 1,-1 0 0,0 1-1,1-1 1,-1 0 0,0 1 0,0-1-1,-1 0 1,1 0 0,0 0-1,-1 0 1,1 0 0,-1 0 0,0-1-1,-1 3 1,-37 15 22,-1-2-1,-1-1 1,-61 14 0,-8 4-22,57-16-13,26-10-85,-1 2 1,1 1-1,-39 21 1,65-31-47,0 0 0,1 0 0,-1-1 0,0 1 0,1 0 0,-1 0 0,1 1 0,0-1 0,-1 0 1,1 0-1,0 1 0,0-1 0,0 0 0,0 1 0,0-1 0,0 1 0,0 0 0,0-1 0,0 1 0,1 0 0,-1-1 0,0 4 1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48.5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0 12678,'5'16'769,"-1"1"1,-1-1 0,1 23 0,-3 35 169,1-39-832,-1 0 1,-2 0-1,-11 67 0,-1-15-448,12-27-6780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48.9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52 10629,'0'0'51,"-1"0"0,1 0 0,0 0-1,-1 0 1,1 1 0,0-1 0,-1 0 0,1 0 0,0 0 0,-1 0 0,1 0 0,0-1-1,-1 1 1,1 0 0,0 0 0,-1 0 0,1 0 0,0 0 0,-1 0 0,1 0 0,0-1-1,-1 1 1,1 0 0,0 0 0,0 0 0,-1-1 0,1 1 0,0 0 0,0-1 0,0 1-1,-1 0 1,1 0 0,0-1 0,0 1 0,0 0 0,0-1 0,-1 1 0,1 0 0,0-1 0,0 1-1,0 0 1,0-1 0,0 1 0,0 0 0,0-1 0,18-7 592,32-2-338,33-2-18,1 3 0,1 5 0,116 7 0,-197-3-284,1 1 0,0 0 0,-1 0 1,1 0-1,-1 0 0,0 1 0,1 0 1,-1 0-1,0 0 0,0 0 0,0 1 0,0-1 1,0 1-1,-1 0 0,7 7 0,-5-4 8,0 1 0,-1-1 0,0 1 0,0 0 0,-1 0-1,0 1 1,0-1 0,3 14 0,0 10 27,-2 0 1,0 0-1,-3 56 0,-1-65-36,-1-18 2,1 0 1,-1 1 0,1-1-1,-1 0 1,-1 0 0,1 0-1,0 0 1,-1 0 0,0 0-1,0 0 1,0 0 0,-1-1-1,1 1 1,-1-1 0,0 0-1,0 0 1,0 0 0,0 0-1,0 0 1,-1 0 0,1-1-1,-1 0 1,-6 3 0,-10 5 25,0-2 1,0 0-1,-33 7 1,30-9 1,-429 85 342,451-91-374,-6 1-359,-19 4 749,25-5-559,0 0 0,0 0 0,1 0 0,-1 0 0,0 1 0,0-1 0,1 0 0,-1 0 1,0 1-1,1-1 0,-1 1 0,1-1 0,-1 1 0,0-1 0,1 1 0,-1-1 0,1 1 0,-1-1 0,1 1 0,-1-1 0,1 1 1,0 0-1,-1-1 0,1 1 0,0 0 0,-1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50.2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0 116 9620,'2'-4'180,"1"-1"0,-1 1 1,1-1-1,0 1 0,0 0 0,0 0 0,1 1 0,-1-1 0,1 1 0,0-1 0,0 1 0,0 0 0,0 1 0,1-1 0,-1 1 0,1 0 0,-1 0 0,1 0 0,0 0 0,0 1 0,0 0 0,8-1 0,15-2 359,-1 2-1,55 1 0,-53 1-355,-19 0-145,6 0 28,0 0 0,0 1 1,22 4-1,-32-3-51,0 0 0,0 0 0,0 0 1,0 1-1,0 0 0,-1 0 0,1 0 1,-1 1-1,0 0 0,0 0 0,7 8 1,-3-3-10,-1 1 0,-1 0-1,0 0 1,0 1 0,-1-1 0,0 2 0,-1-1 0,0 0 0,-1 1 0,0 0 0,-1 0 0,0 0 0,-1 0 0,-1 1 0,0-1 0,0 1-1,-2 17 1,1-26-16,-1-1-1,0 1 1,1-1 0,-1 0-1,0 0 1,0 1-1,-1-1 1,1 0-1,-1 0 1,1 0-1,-1-1 1,0 1-1,0 0 1,-1-1-1,1 1 1,0-1-1,-1 1 1,1-1 0,-1 0-1,0 0 1,0 0-1,0-1 1,0 1-1,0-1 1,0 0-1,0 1 1,0-1-1,-1-1 1,1 1-1,0 0 1,-1-1-1,1 0 1,-1 1 0,1-1-1,0-1 1,-1 1-1,1 0 1,-6-3-1,7 3-12,1-1 0,1 0 0,-1-1 0,0 1 0,0 0 0,0 0 0,0 0 0,1 0 0,-1-1 0,1 1 0,-1 0 0,1-1 0,-1 1 0,1 0 0,0-1 0,0 1 0,-1-1 0,1 1 0,0 0 0,0-1 0,0 1 0,1-1 0,-1 1 0,0 0 0,1-3 0,0-2-59,-1-176-142,0 179 224,1 0 0,0 0 0,-1 0 0,2 0 0,-1 0 0,0 0 0,1 0 0,-1 0 0,1 0 0,0 1 0,0-1 0,0 1 0,0-1 0,0 1 0,0 0 0,1 0 0,-1 0 0,1 0 0,0 0 0,-1 1 0,1-1 0,0 1 0,0 0 0,4-2 0,14-5 0,-1 2-1,32-8 0,-41 12 0,29-6-46,1 3 0,83-2 0,-122 7 46,0 0 0,0 1 0,0-1 0,0 1 0,1 0 0,-1-1 0,0 1 0,0 0 0,0 0 0,-1 0 0,1 1 0,0-1 1,0 0-1,-1 1 0,1-1 0,0 1 0,-1-1 0,0 1 0,1 0 0,-1 0 0,0 0 0,0-1 0,0 1 0,0 0 0,0 0 0,0 1 0,-1-1 1,1 0-1,-1 0 0,1 0 0,-1 0 0,0 3 0,2 12 8,0-1 1,-2 1-1,-1 21 1,1-17 14,0 160 290,0-180-311,-1 1 0,1 0-1,1-1 1,-1 1-1,0-1 1,0 1 0,1-1-1,-1 1 1,0-1 0,1 1-1,0-1 1,-1 1 0,1-1-1,0 0 1,0 1 0,-1-1-1,1 0 1,0 0 0,1 1-1,-1-1 1,0 0 0,0 0-1,0 0 1,1 0 0,-1 0-1,0-1 1,1 1 0,-1 0-1,1-1 1,-1 1-1,3 0 1,3 0-2,1 0 0,0 0 0,-1-1-1,1 0 1,11-1 0,5 0-7,-5 0-62,-1 0 1,0-2 0,0 0-1,0-1 1,-1 0 0,1-2-1,-1 0 1,0-1 0,-1 0 0,1-1-1,20-15 1,-28 17 50,0-1 0,0 1 0,-1-1 1,0-1-1,-1 0 0,1 0 0,-1 0 0,-1-1 0,0 0 1,0 0-1,-1 0 0,0-1 0,0 0 0,-1 0 0,-1 0 0,0 0 1,0-1-1,-1 1 0,0-1 0,0-16 0,-2 25 37,0 0 0,0 0 0,0 1-1,0-1 1,-1 0 0,1 0 0,-1 1-1,1-1 1,-1 0 0,1 1 0,-1-1-1,0 0 1,0 1 0,0-1 0,0 1-1,0 0 1,0-1 0,-1 1 0,1 0-1,0 0 1,-1-1 0,1 1 0,-1 0-1,1 0 1,-1 1 0,1-1 0,-1 0-1,-2 0 1,-4-2 42,0 2 0,0-1-1,0 1 1,-16 0-1,15 0-39,-204-1 657,119 3-194,92-1-475,0 0 1,0-1-1,0 1 0,0 1 0,0-1 0,0 0 0,0 0 1,0 1-1,0-1 0,0 1 0,0 0 0,0 0 1,0-1-1,-3 3 0,4-1-10,0-1 1,1 1-1,-1-1 1,0 1-1,0 0 1,1 0-1,-1-1 1,1 1-1,-1 0 1,1 0-1,0-1 1,0 1-1,0 0 1,0 0-1,0 3 1,0-4-5,0 0 0,0 0 0,0-1 0,1 1 0,-1 0 0,0 0 0,0 0 0,1-1 0,-1 1 0,0 0 0,1 0 0,-1 0 0,1-1 0,-1 1 0,1 0 0,-1-1 0,1 1 0,-1-1 0,1 1 0,0 0 0,-1-1 0,1 1-1,0-1 1,-1 0 0,1 1 0,0-1 0,0 0 0,1 1 0,28 4-258,-23-4 193,275 1-1915,-231-3 1545,-26 0 315,1-1-1,-1-1 1,1-1 0,-1-1 0,0-1 0,0-1 0,39-18 0,-47 11 410,-7 7 1942,-4 25-1257,41 581 296,-36-463-1217,-9-118-82,1 0 0,1 0 1,1-1-1,0 1 0,11 21 0,-9-98-2663,-9-43 1030,3-91-1147,0 162 2541,3 0-1,0 0 1,2 0-1,11-30 1,23-88 1156,-32 101 1013,-1-1 0,-1-81 0,-5 127-1859,-1 1 0,0 0 0,0 0 0,1-1 0,-1 1 0,1 0 0,0 0 0,0 0 0,0 0 0,0 0 0,0 0 0,0 0 0,0 0 0,1 0 0,-1 0 0,1 1 0,-1-1 0,1 1 0,-1-1 0,1 1 0,0-1 0,0 1 0,0 0 0,0 0 0,0 0 0,0 0 0,0 0 0,0 1 0,1-1 0,-1 0 0,0 1 0,3-1-1,10-1-2,1 0-1,-1 2 0,29 0 0,-17 1 84,-15-1-108,0 0-1,1 1 1,-1 1 0,0 0 0,0 0 0,13 5 0,-21-5-8,0 0 0,0-1 0,0 1 0,0 0 1,0 1-1,-1-1 0,1 1 0,-1-1 0,0 1 1,0 0-1,0 0 0,0 1 0,0-1 0,0 1 0,-1-1 1,0 1-1,0 0 0,0 0 0,0 0 0,-1 0 1,3 8-1,-2 1 4,-1 0 1,0 0-1,-1 0 0,-1 13 1,0 6-12,0-26-10,0-1 0,0 0 0,-1 0 0,1 1 0,-1-1 0,-1 0 0,1-1 0,-1 1-1,0 0 1,0-1 0,0 1 0,0-1 0,-1 0 0,0 0 0,0-1 0,0 1 0,0-1 0,0 1 0,-1-2 0,1 1 0,-10 4 0,-16 8-356,-1-1 0,-43 14 0,52-21 99,-80 27-1496,-5-6-1678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50.6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12694,'0'0'998,"13"7"-131,339 200 1651,-273-153-2245,-2 3 0,97 95 0,-99-78-160,229 217 89,20-26-191,-303-250-20,-1-2 0,33 16 0,-44-25-696,1-1 0,-1 1-1,1-1 1,0-1-1,0 0 1,1 0 0,19 0-1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50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1363 1 13014,'-54'0'288,"-8"38"-176,0 27 833,-31 22-257,-23 23-64,-23 23-32,-16 19 177,-8 4-353,8 0-336,16-8-80,23-12-1409,8-14-2112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7:00.3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6611,'15'4'8678,"-15"-5"-8556,1 15-1081,8 105 1244,-9 141 1,-2-112-238,2-13-1305,28-134-2376,21-1 863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7:00.9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133 38 8244,'0'-38'5933,"-6"42"-5869,-3 6-54,0 0-1,0 1 1,0 0-1,2 0 1,-1 0-1,2 1 0,-1 0 1,1 1-1,-6 20 1,5-12 2,1 1-1,1-1 1,1 1 0,1 0 0,-1 32 0,4 33 1,1-86-13,-1 1 0,0-1 0,0 1 0,1-1 0,-1 0 0,1 1 1,-1-1-1,1 0 0,0 1 0,-1-1 0,1 0 0,0 0 0,0 0 0,0 0 0,0 0 0,0 0 1,0 0-1,0 0 0,0 0 0,1 0 0,-1 0 0,0-1 0,0 1 0,1 0 0,-1-1 0,0 1 0,1-1 1,-1 0-1,2 1 0,47 6 1,-42-7 0,175 2 13,-177-2-17,0 0 1,0-1 0,0 1-1,0-1 1,0 0 0,0 0 0,0-1-1,0 0 1,-1 0 0,1 0-1,0-1 1,-1 0 0,0 0 0,0 0-1,0-1 1,0 1 0,0-1-1,-1 0 1,0-1 0,0 1 0,0-1-1,0 0 1,-1 0 0,1 0-1,-1 0 1,-1-1 0,1 1 0,-1-1-1,0 1 1,0-1 0,-1 0-1,1 0 1,-1 0 0,0-8 0,0-130-17,-1 141 19,0 0 1,0-1-1,-1 1 0,1-1 1,-1 1-1,0-1 0,0 1 1,0 0-1,-1 0 1,1 0-1,-1-1 0,1 1 1,-1 1-1,0-1 0,0 0 1,-1 0-1,1 1 0,-5-5 1,1 3 0,-1-1 0,0 1 0,1 0 0,-1 1 0,0 0 0,-1 0 0,1 0 0,-9-1 1,-13-2 1,-1 2 0,1 1 0,-44 1 0,32 1-8,22 0-4,1 1 0,-35 4 0,51-3-78,0-1 0,-1 1 1,1 0-1,0 0 0,0 0 0,0 0 0,0 0 0,0 1 0,0-1 1,0 1-1,0-1 0,1 1 0,-1 0 0,0-1 0,1 1 0,0 0 1,-1 0-1,1 0 0,0 0 0,0 0 0,0 1 0,0-1 0,0 0 1,1 0-1,-1 1 0,1-1 0,-1 0 0,1 1 0,0-1 0,0 0 0,0 1 1,0-1-1,1 3 0,-1 25-2525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7:01.4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228 59 9877,'-8'-1'148,"-1"0"0,1 0 1,0 1-1,-1 0 0,1 0 1,0 1-1,-1 0 0,1 0 1,0 1-1,0 0 0,0 1 1,0 0-1,0 0 0,1 1 1,0-1-1,-1 2 0,1-1 1,0 1-1,1 0 0,-1 0 1,1 1-1,0 0 0,1 0 1,-1 0-1,1 1 0,0 0 1,1 0-1,0 0 0,-5 12 1,5-8-106,2 0-1,-1 1 1,1-1 0,1 0 0,0 1 0,0 0 0,2-1 0,0 13 0,0 13-5,-1-34-35,1 1 1,-1-1-1,0 1 1,1-1-1,-1 1 0,1-1 1,0 0-1,0 1 1,1-1-1,-1 0 1,1 0-1,-1 0 1,1 0-1,0 0 0,0 0 1,1 0-1,2 2 1,-1-1 0,1 0 0,0-1-1,0 0 1,0 0 0,0 0 0,0-1 0,1 1 0,-1-1 0,10 2-1,10 0-4,1 0-1,0-2 1,47-1-1,-51-1-12,-9 0-5,-1-1 0,0-1 0,1 1-1,-1-2 1,0 0 0,0 0 0,0-1 0,-1-1 0,0 0 0,1 0 0,-1-1 0,-1-1 0,0 0 0,13-11-1,-15 11 15,0 0-1,-1 0 0,0-1 0,-1-1 0,0 1 0,0-1 0,-1 0 0,0 0 1,0 0-1,-1-1 0,-1 0 0,0 0 0,0 0 0,0 0 0,-1 0 0,-1 0 0,1-19 1,-2 17 1,0 2 9,0 0-1,0 0 0,-1 1 0,0-1 0,-4-13 0,4 19 8,-1 1 0,0-1-1,0 0 1,0 1 0,0 0-1,-1-1 1,1 1-1,-1 0 1,0 0 0,0 1-1,0-1 1,0 0 0,0 1-1,-1 0 1,-5-3 0,-9-3 20,1 1 0,-1 1 1,0 1-1,0 0 0,-1 1 0,0 1 1,1 1-1,-1 1 0,0 1 1,-23 1-1,20-1-38,10 1 23,0-1 0,0 1 0,0 1 0,0 0 0,1 1 1,-1 0-1,1 1 0,-1 0 0,-11 6 0,18-7-154,-1 1 1,1-1-1,-1 1 1,1 0-1,1 1 1,-1-1-1,-7 10 1,9-10-285,0 1 0,0 0 0,1-1 0,-1 1 0,1 0 0,0 0 0,1 0 0,-1 1 0,1-1 0,-1 7 0,1 20-8239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7:01.8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134 66 8516,'-1'-1'150,"0"1"0,0-1 0,0 1 0,0-1 0,0 1-1,0-1 1,0 1 0,0 0 0,0-1 0,-1 1 0,1 0 0,0 0 0,0 0 0,0 0 0,0 0 0,0 0 0,0 0 0,-3 1 0,2-1 165,-1 1-233,-1 0-1,0 0 1,1 0-1,0 1 1,-1-1 0,1 1-1,0 0 1,0 0-1,0 0 1,0 1 0,0-1-1,0 1 1,1-1-1,-1 1 1,1 0 0,-1 0-1,1 0 1,0 0-1,1 0 1,-4 7 0,-5 9 166,1 0 1,-8 27 0,14-33-199,0 1 1,1 0-1,0 0 1,1 0-1,1 0 1,1 16-1,0 4-19,-1-32-29,1-1-1,-1 0 1,0 1-1,0-1 1,1 0 0,-1 0-1,1 1 1,-1-1-1,1 0 1,0 0 0,0 0-1,-1 0 1,1 0-1,0 0 1,0 0 0,0 0-1,0 0 1,0 0 0,0 0-1,0-1 1,0 1-1,0 0 1,1-1 0,-1 1-1,0-1 1,0 1-1,1-1 1,-1 1 0,0-1-1,0 0 1,3 0-1,51 3 4,-44-3-2,33 1-8,-22 1-18,0-2 1,0-1 0,0-1 0,26-5-1,-42 6 21,0-1 0,0 0 0,0 0-1,0-1 1,0 1 0,0-1 0,-1-1 0,0 1 0,1-1-1,-1 0 1,-1 0 0,1 0 0,0-1 0,-1 0 0,0 0-1,0 0 1,-1 0 0,1 0 0,2-8 0,0-2 46,-1 0 1,0-1-1,-1 1 0,-1-1 1,0 0-1,-2 0 1,1 0-1,-2 0 1,0-1-1,-1 1 1,-5-24-1,4 35 17,0 1 0,0-1 0,-1 1-1,1 0 1,-1 0 0,0 0 0,0 0 0,0 1 0,-1-1-1,1 1 1,-1 0 0,0 0 0,0 0 0,0 1 0,0-1-1,-1 1 1,1 0 0,-1 0 0,1 0 0,-1 1 0,0 0-1,1 0 1,-1 0 0,0 0 0,-6 0 0,5 0-90,0 0 1,-1 1-1,1-1 1,-1 1-1,1 1 1,0-1-1,-1 1 1,1 0-1,0 0 1,0 1-1,0 0 1,0 0 0,0 0-1,0 1 1,0 0-1,1 0 1,-1 0-1,-8 8 1,-12 31-2099,3 0-2027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0:59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10517,'9'3'277,"-6"0"-208,0 1-1,0-1 1,-1 1-1,1 0 1,-1-1-1,0 1 0,0 0 1,-1 0-1,1 1 1,-1-1-1,0 0 1,0 0-1,0 1 1,0 7-1,1 74 671,-2-59-538,-2 19-39,1-20-103,4 46 0,3-77-150,-3-10 9,0-1-1,-2 0 1,0 1 0,-1-1 0,-2-22-1,1 22 75,0-1-1,1 0 1,1 1 0,0-1-1,5-17 1,-5 31 12,0 1 0,0-1 0,0 1 0,1-1 0,-1 1 0,1-1 0,-1 1 0,1 0 0,0 0 0,0 0 0,0 0 0,0 0 0,0 0 0,1 0 0,-1 1 0,0-1 0,1 1 0,-1 0 0,1-1 0,0 1 0,-1 0 0,1 1 0,0-1 0,0 0 0,-1 1 0,1 0 0,0 0 0,0-1 0,0 2 0,0-1 0,-1 0 0,1 0 0,0 1 0,0 0 0,0-1 0,-1 1 0,4 2 0,6 5 26,-1 0 1,0 1-1,-1 0 1,1 1-1,-2 0 1,0 1-1,0 0 0,8 13 1,-11-14-18,0 0 1,0 0-1,-1 0 1,0 0-1,-1 1 0,0 0 1,-1 0-1,0 0 0,-1 0 1,2 18-1,-4-29-13,0 1-1,0-1 0,0 0 1,0 0-1,1 1 1,-1-1-1,0 0 1,0 0-1,0 1 0,0-1 1,0 0-1,1 0 1,-1 0-1,0 1 0,0-1 1,0 0-1,1 0 1,-1 0-1,0 0 0,0 1 1,0-1-1,1 0 1,-1 0-1,0 0 0,0 0 1,1 0-1,-1 0 1,0 0-1,0 0 0,1 0 1,-1 0-1,0 0 1,0 0-1,1 0 1,-1 0-1,0 0 0,0 0 1,1 0-1,-1 0 1,0 0-1,1 0 0,-1 0 1,0 0-1,0 0 1,0-1-1,1 1 0,-1 0 1,0 0-1,0 0 1,1-1-1,11-7-78,25-56-155,-31 50 204,1 1 0,1 0 0,0 0 0,0 1 0,20-22 0,-18 25 26,0 0 0,1 1 1,0 1-1,0 0 0,0 0 0,1 1 0,0 1 0,0 0 0,25-7 0,-10 7 8,0 1 1,0 1-1,47 0 1,-72 3-6,-1 0 0,1 1 0,0-1 0,0 0 0,-1 0 0,1 1 0,0-1 0,-1 1 0,1 0 0,-1-1 0,1 1 0,0 0 1,-1 0-1,1 0 0,-1 0 0,0 0 0,1 0 0,-1 1 0,0-1 0,0 0 0,1 2 0,1 1 8,-1 0 1,0 0-1,-1 0 0,1 0 1,-1 0-1,0 0 1,0 1-1,1 6 1,0 11 69,-2 0 1,-3 40 0,1-47-39,1-8-33,0-1 0,-1 1 0,0 0 0,0-1 0,0 1 0,-1-1 0,0 0 0,-1 0 0,1 0 0,-1 0 0,0-1 0,0 1 0,-7 5 0,-15 23-128,24-31-168,1-1 0,0 1 0,-1 0 1,1-1-1,0 1 0,0 0 0,0 0 0,1-1 0,-1 1 0,1 0 0,-1 5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7:03.3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 1569,'4'-7'8833,"-3"7"-8686,1108 4 1547,-765 9-1675,2 0-3,381-13 10,-431-21-74,33 0 43,-182 21 1710,-146 0-1305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7:03.9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0 8052,'0'82'4239,"-9"416"-2444,2-431-1736,1 0-585,4-22-2670,2-36-56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7:04.3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 9428,'0'-8'1233,"0"5"47,16 3-1248,7 7 449,-8 16-97,1-4 48,-1 8-336,1-5-48,7 1-32,-8 0-16,9 0 0,-9-4-432,8 0-1137,-15-4-1040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7:04.7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565 8 10677,'0'-8'2769,"-39"39"-2609,-22 7 144,-1 4-240,-16 3-48,1 5-16,-1-1-240,-7-3-2289,0-5-7123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7:05.5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0 9925,'-8'22'4334,"-15"44"-4189,14 5-187,2 108-1,7-178 27,1-18-54,1 0 1,0 0-1,1 1 1,1-1-1,0 1 1,2 0-1,0 0 1,0 1-1,1 0 1,1 0-1,1 0 1,11-15-1,-13 21 84,0 0 1,0 1-1,0-1 0,1 1 0,1 1 1,-1 0-1,1 0 0,0 1 0,1 0 0,-1 0 1,1 1-1,1 0 0,-1 1 0,0 0 0,1 1 1,0 0-1,0 0 0,0 1 0,16 0 1,-21 1-3,-1 1 1,1 1-1,0-1 0,-1 1 1,1 0-1,0 0 1,-1 0-1,0 1 1,1 0-1,5 2 1,-8-2-2,-1 0 1,0 0 0,1 1-1,-1-1 1,0 0 0,0 1-1,0-1 1,0 1 0,-1 0 0,1-1-1,-1 1 1,1 0 0,-1 0-1,0 0 1,0 0 0,-1 0-1,1 0 1,0 1 0,-1 5-1,3 25 168,-4 44-1,0-27-161,20-51-137,-8 0 39,1-2 0,-1 0 0,0 0 0,1-1 1,-1 0-1,0-1 0,-1 0 0,1-1 0,-1 0 0,0-1 0,0 0 0,13-11 1,-1 0-82,-2-1 0,0-1 1,-1 0-1,21-30 0,-33 39 190,-5 7 1134,-2 9-184,0 3-966,0 124 591,0-131-601,1 1 0,-1-1 0,0 0-1,1 1 1,-1-1 0,1 0 0,0 0 0,0 0 0,-1 0 0,2 1 0,-1-1-1,0 0 1,0-1 0,1 1 0,-1 0 0,1 0 0,-1-1 0,1 1 0,3 2-1,0-1 11,0 1 0,1-1-1,0 0 1,0 0-1,0-1 1,0 0-1,7 2 1,7 1-57,1-2 0,-1 0-1,35 0 1,-38-3-11,-12 0 5,0 0 0,1 0-1,-1 0 1,0 0 0,0-1 0,1 0-1,6-2 1,-10 2 37,-1 0 0,1 0 0,-1 0 0,1 0 0,-1 0 0,0-1 0,0 1 1,0 0-1,1-1 0,-1 1 0,0-1 0,-1 1 0,1-1 0,0 1 0,0-1 0,-1 1 0,1-1 0,-1 0 0,1 1 0,-1-1 0,0 0 0,0 0 0,0 1 0,0-1 0,0 0 0,0-2 0,1-26-111,0 18 91,-1 0 1,0 0 0,-3-19-1,3 28 33,-1 0-1,0-1 1,0 1-1,0 0 1,0 0-1,0 0 1,-1 0-1,0 0 1,1 1-1,-1-1 1,0 0 0,0 1-1,0-1 1,-1 1-1,1 0 1,-1-1-1,-4-2 1,-4 0 61,0 0 0,0 0 0,0 1 0,-1 0 1,0 1-1,0 1 0,0-1 0,-24 0 0,-6 2 103,-55 6 0,94-5-199,0 0 0,0 0 0,1 0 0,-1 1 1,0-1-1,0 1 0,0 0 0,1 0 0,-1 0 0,0 0 1,1 0-1,-1 0 0,1 1 0,-1-1 0,1 1 0,0 0 1,0 0-1,0 0 0,0 0 0,0 0 0,0 0 0,-2 3 0,2 2-281,0-1-1,0 0 1,0 1 0,1-1-1,0 1 1,0 0-1,1 0 1,0 11-1,0 13-4772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7:05.8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58 10261,'0'0'384,"-7"4"-384,-1 3 576,-7-7 401,7 0-625,0-11-240,8-8 0,0 8-32,0-5-80,0 9-256,0 3-1393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7:06.4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65 11381,'0'-2'54,"0"0"0,0 0 0,0 0 0,0 0-1,0 0 1,0 0 0,0 0 0,1 0 0,-1 0 0,1 0 0,-1 0-1,1 0 1,0 0 0,0 0 0,0 1 0,0-1 0,2-3-1,-1 4-14,1 0-1,-1 0 0,1 0 0,-1 0 0,1 1 0,0-1 1,-1 1-1,1-1 0,0 1 0,-1 0 0,5 0 1,93 0 318,-99 0-352,1 0 0,-1 1 0,1-1 0,-1 0-1,0 1 1,1 0 0,-1-1 0,0 1 0,1 0 0,-1 0 0,0 0 0,0 0 0,1 0-1,-1 0 1,0 0 0,0 0 0,0 0 0,-1 0 0,1 1 0,0-1 0,0 0 0,-1 1-1,1-1 1,0 0 0,-1 1 0,0-1 0,1 1 0,-1-1 0,0 1 0,1 2 0,2 54 16,-3-51-13,0 113-53,0-118 16,0 0-1,0 0 0,-1 1 1,1-1-1,-1 0 1,1 0-1,-1 0 0,0 0 1,0 0-1,0 0 1,0 0-1,0 0 1,-1 0-1,1 0 0,0 0 1,-1-1-1,1 1 1,-1-1-1,0 1 1,0-1-1,1 1 0,-1-1 1,0 0-1,0 0 1,0 0-1,0 0 1,0 0-1,-1-1 0,1 1 1,0-1-1,0 1 1,0-1-1,-1 0 1,-2 0-1,4-9-592,1-4 527,-1 7 58,1-1-1,0 1 1,0 0 0,0-1 0,1 1-1,0-1 1,0 1 0,0 0 0,1 0 0,0 0-1,1 0 1,-1 0 0,1 0 0,0 0-1,0 1 1,6-7 0,10-5 104,1 0 1,0 1-1,2 2 0,-1 0 1,2 1-1,0 1 1,0 1-1,1 1 0,1 2 1,-1 0-1,40-6 0,-18 12 347,-43 7 34,-4 52 357,3 88-204,-1-141-602,0 0 0,0-1 0,0 1 0,0-1-1,1 1 1,-1-1 0,1 1 0,0-1 0,0 0 0,0 0 0,0 0 0,1 0-1,-1 0 1,1 0 0,0-1 0,-1 1 0,1-1 0,0 0 0,1 0 0,-1 0-1,0 0 1,1-1 0,-1 1 0,1-1 0,-1 0 0,1 0 0,0 0 0,4 0-1,13 3-155,1-1 0,0-1-1,36-2 1,-36-1-91,-12 1 109,0 0 0,0-1-1,0-1 1,0 1 0,0-2 0,-1 1-1,1-1 1,9-5 0,-15 7 100,-1-1 0,1 0 0,-1 0 0,1-1 0,-1 1 0,0-1 0,0 1 0,0-1 0,0 0 0,0 0 0,-1 0 0,1-1 0,-1 1 0,0-1 0,0 1 0,0-1 0,0 0 0,-1 0 0,0 1 0,0-1 0,0 0 0,1-5 0,-1 2 30,0-43-17,-1 47 48,-1 1 0,1-1 0,-1 0 0,1 1 0,-1-1 0,0 1 0,0 0 0,0-1 0,-1 1 1,1 0-1,0-1 0,-1 1 0,0 0 0,1 0 0,-1 0 0,0 1 0,0-1 0,-2-2 0,-7-1 137,1-1 1,-1 2-1,0-1 0,0 2 0,-1-1 1,1 1-1,-1 1 0,0 0 1,-15 0-1,-123 2 808,82 2-776,37-3-94,-63 4 57,87-2-143,1 0 0,-1 0 0,0 1-1,1 0 1,-1 0 0,1 0 0,0 1 0,0 0 0,0 0 0,-11 9 0,14-10-13,1 0 1,0 1 0,0-1 0,1 1 0,-1-1-1,0 1 1,1 0 0,0-1 0,-1 1-1,1 0 1,-1 4 0,2-6-13,0 0-1,-1 0 1,1 1 0,0-1 0,0 0-1,0 0 1,0 1 0,0-1 0,0 0-1,0 1 1,0-1 0,0 0-1,0 0 1,1 1 0,-1-1 0,1 0-1,-1 0 1,1 1 0,-1-1 0,1 0-1,0 0 1,-1 0 0,1 0-1,0 0 1,0 0 0,0 0 0,0 0-1,0 0 1,2 1 0,17 4-469,0 0 0,0-2 0,1 0 0,-1-1 0,39 0 0,47-1-2198,-4-2-1462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7:06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16 262 3682,'19'-14'2805,"-14"11"-2332,-1 0 1,0 0-1,0 0 0,0 0 1,0-1-1,-1 0 1,1 0-1,-1 0 1,4-6-1,-2 2 2008,-2 14-1317,-4 16-903,-3-9-125,-1 0 1,0-1-1,-1 1 0,-14 22 1,15-27-110,-1 1 0,1 0 1,0 0-1,1 1 0,0 0 0,1-1 1,0 1-1,0 0 0,1 1 0,-1 12 1,3-22-58,0 1 1,-1-1-1,1 1 1,0-1 0,0 1-1,1 0 1,-1-1-1,0 1 1,0-1 0,1 1-1,-1-1 1,1 1-1,0-1 1,-1 1 0,1-1-1,0 0 1,0 1-1,1 0 1,-1-1-26,1 0 1,0-1-1,0 1 1,-1-1-1,1 1 1,0-1-1,0 0 1,0 0-1,0 0 0,-1 0 1,1 0-1,3-1 1,1 1 110,2-1-124,0 0 0,0-1 0,-1 0 0,1-1 0,-1 1 0,1-1 0,-1-1 0,0 1 0,0-1 0,0-1 0,-1 1 0,7-7-1,12-10-215,35-39 0,-42 40 238,-15 16 88,0 0-1,0 0 0,0-1 1,0 1-1,-1-1 0,3-7 1,-1 5 796,-3 25-611,-2-8-229,2-1 0,-1 1-1,1 0 1,0-1 0,1 1-1,0-1 1,1 0 0,6 18-1,-6-23-28,0 0 0,-1 0-1,2 0 1,-1 0-1,0 0 1,1-1 0,0 1-1,0-1 1,0 0 0,0 0-1,0-1 1,0 1 0,1-1-1,-1 0 1,1 0 0,0 0-1,0-1 1,0 0-1,5 1 1,12 3-319,-1-2 0,1-1 0,0 0 0,0-2 0,0 0 0,0-2 0,-1 0 0,1-1 0,0-1 0,-1-2 0,31-11 0,-42 13 359,0 0 1,0-1 0,-1 0 0,0-1-1,0 0 1,0 0 0,-1-1 0,0 0 0,0-1-1,0 0 1,-1 0 0,0 0 0,-1-1-1,0 0 1,-1 0 0,1-1 0,-2 0-1,1 0 1,-2 0 0,1 0 0,-1 0-1,-1-1 1,0 1 0,2-22 0,-3 13 233,1-1-37,-1 0-1,-1 0 1,-4-26-1,4 42-125,-1-1-1,0 1 0,0 0 1,0 0-1,0 0 1,-1-1-1,0 1 1,0 1-1,0-1 1,0 0-1,-1 0 1,1 1-1,-1 0 1,0-1-1,0 1 1,0 0-1,0 0 1,-1 1-1,1-1 1,-7-3-1,2 4-193,7 17-3467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7:07.3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705 20 12086,'0'-1'50,"0"1"0,0-1 0,0 0 0,0 0 0,0 0 0,-1 1 0,1-1 0,0 0 0,0 0 0,-1 1 0,1-1 0,-1 0 0,1 0 0,0 1 0,-1-1 0,1 0 0,-1 1 0,0-1 0,1 1 0,-1-1 0,1 1 0,-1-1 0,0 1 0,1-1 0,-1 1 0,0 0 0,0-1 0,1 1 0,-3-1 0,-31 0 533,25 3-566,0 0 1,1 0 0,-1 1-1,1 0 1,-1 0-1,-7 5 1,10-5-21,0 1 1,0-1-1,1 1 1,-1 1-1,1-1 1,0 1-1,1 0 0,-1 0 1,1 0-1,0 1 1,0-1-1,1 1 1,-1 0-1,1 0 0,1 1 1,-1-1-1,1 0 1,0 1-1,0 0 1,1-1-1,0 1 1,0 0-1,1 0 0,0 6 1,0-3-1,-1-6-66,1-1 1,-1 1-1,1 0 1,0 0-1,0-1 1,1 1 0,-1 0-1,1 0 1,0-1-1,0 1 1,0 0-1,0-1 1,1 1-1,-1-1 1,1 0-1,0 1 1,0-1-1,0 0 1,0 0 0,1 0-1,-1-1 1,1 1-1,4 3 1,-2-3 68,-1 0 1,0 0 0,0 0-1,0 0 1,0 0-1,-1 1 1,1 0 0,-1 0-1,0 0 1,0 0-1,0 0 1,0 1 0,-1-1-1,0 1 1,0-1-1,0 1 1,-1 0 0,1 0-1,-1 0 1,0 0-1,0 5 1,-1-8 55,0-1 1,-1 0-1,1 0 0,0 0 1,0 0-1,-1 1 0,1-1 1,-1 0-1,1 0 0,-1 0 0,1 0 1,-1 0-1,0 0 0,1 0 1,-1 0-1,0 0 0,0-1 1,0 1-1,0 0 0,0 0 0,0-1 1,0 1-1,0 0 0,0-1 1,0 1-1,0-1 0,0 0 1,-2 1-1,-40 6 533,28-5-354,-262 18 1400,96-18-6325,123-2-6058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7:11.4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39 104 6099,'-2'-1'107,"1"0"0,-1 1 0,0-1 0,1 0 0,-1 0 1,0 0-1,1 0 0,-1 0 0,1 0 0,0 0 0,-1-1 0,1 1 0,0-1 1,0 1-1,0-1 0,0 1 0,0-1 0,0 1 0,0-1 0,0 0 0,1 1 1,-1-1-1,0 0 0,1 0 0,-1-3 0,-6-34 2340,6 38-2369,1 0 0,0 0 0,0 0 0,0 0 1,0 0-1,0 0 0,0 0 0,1 0 0,-1 0 1,0 0-1,0 0 0,1 0 0,-1 0 0,1 0 1,-1 0-1,1 0 0,-1 0 0,1 0 0,-1 0 1,1 0-1,0 1 0,0-1 0,-1 0 0,2 0 1,23-1 787,-12 2-1097,310 8-732,-322 34 1051,-2-24-64,-1 0 0,-1 0 0,-1 0 0,0 0 0,-1-1 0,-13 29 0,-52 95 112,64-132-339,1 0-1,0 0 1,1 1-1,0-1 1,0 1-1,1 0 1,0 0-1,1 0 1,0 0-1,0 12 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1:00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263 0 13286,'0'0'464,"-8"0"-464,-7 19 48,0 38 240,-1 23 193,1 4-241,-1 7-64,8 0 192,-7-4-224,-1-7-96,-7-4-16,0-7-32,0-9-144,0-10-560,-8-12-417,15-19-1888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7:11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38 7251,'0'0'3266,"-3"3"-2831,-3 5-291,0 0 1,0 1 0,1 0 0,0 0-1,1 0 1,0 0 0,1 0 0,0 1-1,0 0 1,1 0 0,0 0-1,0 0 1,1 0 0,1 0 0,0 14-1,0-22-142,0 0 0,0 0-1,0 0 1,0 0 0,0 0-1,0 0 1,0-1-1,0 1 1,1 0 0,-1 0-1,1 0 1,0 0 0,-1 0-1,1-1 1,0 1 0,0 0-1,0-1 1,0 1-1,0 0 1,3 1 0,-1-2-7,0 1-1,0-1 1,1-1 0,-1 1 0,1 0-1,-1-1 1,1 0 0,-1 0 0,1 0-1,3 0 1,1 0-17,5 0-66,5 0-94,1 0 0,0-1 0,-1 0 0,0-2 0,31-7 0,-45 8 170,0 1 1,1-1-1,-1 0 1,-1 0-1,1-1 1,0 1-1,0-1 0,-1 0 1,0 0-1,1 0 1,-1 0-1,0 0 1,-1-1-1,1 0 1,-1 1-1,1-1 1,-1 0-1,0 0 1,0 0-1,-1 0 1,1-1-1,-1 1 1,0 0-1,0-1 1,-1 1-1,1-1 1,-1 1-1,0-1 1,0-4-1,1-14 92,-2-39 748,1 60-795,0 0 1,0 1-1,-1-1 0,1 0 0,0 1 1,-1-1-1,0 0 0,1 1 1,-1-1-1,0 0 0,0 1 0,0 0 1,0-1-1,0 1 0,0-1 0,0 1 1,0 0-1,-1 0 0,1 0 0,-1 0 1,1 0-1,0 0 0,-1 0 1,0 0-1,1 0 0,-1 1 0,1-1 1,-3 0-1,-6-1 51,1 1 1,-1 0 0,1 1-1,-1 0 1,-17 2-1,25-1-117,0-1-1,0 0 0,0 1 1,0-1-1,0 1 0,1-1 1,-1 1-1,0 0 0,0 0 1,1 0-1,-1 0 1,0 0-1,1 0 0,0 0 1,-1 1-1,1-1 0,-1 1 1,1-1-1,0 1 0,0-1 1,0 1-1,0-1 0,0 1 1,0 0-1,1 0 0,-1 0 1,0-1-1,1 1 1,-1 0-1,1 0 0,0 0 1,0 3-1,0 15-2236,0-5-1751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7:12.2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248 73 11269,'-7'0'85,"1"1"1,-1 0-1,1 0 0,0 0 1,-1 1-1,1 0 0,0 0 1,0 1-1,0-1 0,1 1 1,-1 0-1,0 1 0,1 0 1,0 0-1,0 0 0,0 0 1,1 1-1,-1-1 0,1 1 1,0 1-1,0-1 0,-5 11 1,2-4-8,1 1 0,1 0 0,0 0 0,1 1 0,0-1 0,1 1 0,1 0 0,0 0 0,0 22 0,1-34-75,1-1 0,0 1 1,0 0-1,0-1 0,0 1 0,0 0 1,0-1-1,1 1 0,-1 0 0,0-1 1,1 1-1,0-1 0,-1 1 0,1-1 1,0 1-1,0-1 0,-1 1 1,1-1-1,0 0 0,2 3 0,0-3-5,0 0-1,-1-1 1,1 1-1,0 0 0,0-1 1,0 1-1,-1-1 1,1 0-1,0 0 0,3-1 1,-4 1-1,17 1-113,-1-2-1,0 0 1,1-1-1,-1-1 1,36-11 0,-47 12 100,1-2 0,-1 1 0,1-1 0,-1 0 0,0-1 0,-1 0 0,1 0 1,-1 0-1,0-1 0,0 0 0,-1 0 0,1 0 0,-1-1 0,-1 1 1,8-15-1,-7 7 55,-1-1 1,0 0-1,-1 0 1,-1 0-1,0 0 1,-1 0-1,-1 0 1,0-1-1,-4-27 1,3 40-19,0 0 1,0 1 0,0-1 0,0 1 0,0-1 0,0 1-1,-1-1 1,1 1 0,-1 0 0,0 0 0,0 0-1,1 0 1,-1 0 0,0 0 0,-1 0 0,1 1 0,0-1-1,0 1 1,-1-1 0,1 1 0,-1 0 0,1 0 0,-1 0-1,0 0 1,1 1 0,-1-1 0,-5 0 0,-10-2 18,0 1 1,-1 1-1,-19 1 0,26 0-31,1 0-66,0 1-1,0 0 1,0 0 0,0 1-1,0 1 1,1 0 0,-1 0-1,1 1 1,0 0 0,0 1-1,0 0 1,1 1 0,-1 0-1,1 0 1,1 1-1,-1 0 1,-8 9 0,-24 33-2507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7:12.9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55 335 1281,'-5'-2'1319,"0"1"0,-1-1 1,1 1-1,-1 0 1,1 1-1,0-1 1,-1 1-1,-5 0 0,282-30-641,379-61-1057,-178 21 131,21-1 165,-492 71 85,5 0 13,1-1 0,-1 0-1,0-1 1,0 1 0,9-5 0,-12 5 57,-1-1 0,0 1 0,0-1 1,0 0-1,0 0 0,-1 1 0,1-2 0,0 1 0,-1 0 0,1 0 1,1-5-1,-2 5-71,0 0 1,1 0-1,-1-1 1,0 1-1,1 0 0,0 0 1,-1 0-1,1 1 1,0-1-1,0 0 1,4-2-1,-5 4-116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7:15.0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550 26 4178,'-1'-25'6913,"0"25"-6776,0 0 0,0-1 0,0 1 0,0 0 0,-1 0 0,1 0-1,0 1 1,0-1 0,0 0 0,0 0 0,0 1 0,0-1 0,0 0-1,0 1 1,0-1 0,0 1 0,0-1 0,-1 2 0,-477 244 204,432-218-264,45-28-79,13 0-25,123-2-52,152 5-359,-284-3 423,1 1 0,-1-1 0,0 1 1,0 0-1,0-1 0,0 1 1,0 0-1,0 0 0,0 1 1,0-1-1,0 0 0,-1 1 1,1-1-1,0 1 0,-1-1 1,1 1-1,-1 0 0,0 0 0,1-1 1,-1 1-1,0 0 0,0 0 1,0 0-1,0 1 0,-1-1 1,1 0-1,-1 0 0,1 0 1,-1 1-1,0-1 0,0 0 0,0 3 1,1 2 20,-1 0 0,0 0 1,-1-1-1,1 1 0,-1 0 1,-1 0-1,1-1 0,-1 1 1,-5 10-1,2-8 21,0-1-1,0 1 1,-1-1-1,0-1 1,-1 1-1,0-1 1,0 0-1,0-1 1,-1 1-1,0-1 1,0-1-1,-1 0 1,0 0-1,-10 4 1,5-4-401,1 0-1,-1-1 1,0-1 0,0 0 0,0-1 0,0-1 0,0 0 0,0-1 0,-20-1 0,18-3-3006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7:15.4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61 9428,'9'-5'100,"2"0"0,-1 0 0,0 1 0,1 1 0,0-1 1,0 2-1,14-2 0,82-4 332,-41 6-352,-64 1-80,326-17-1249,-326 18 1143,-2 2 144,0-1 1,-1 0 0,1 0 0,-1 1-1,1-1 1,-1 0 0,0 0 0,1 0-1,-1 0 1,0 0 0,0 1 0,0-1 0,0-1-1,0 1 1,0 0 0,-2 1 0,-14 11 242,0-2 1,-22 12 0,-35 22 452,72-44-711,-22 17 394,0 2-1,-30 30 0,49-44-380,0 0 0,0 0-1,0 0 1,1 0-1,0 1 1,0 0-1,1 0 1,0 0 0,0 0-1,0 0 1,1 1-1,0-1 1,1 1 0,-2 14-1,4-21-33,-1-1-1,1 1 0,-1-1 1,1 1-1,0-1 0,-1 1 1,1-1-1,0 1 1,0-1-1,-1 0 0,1 1 1,0-1-1,0 0 0,-1 0 1,1 0-1,0 1 1,0-1-1,0 0 0,0 0 1,-1 0-1,1 0 0,0-1 1,0 1-1,0 0 1,0 0-1,0-1 0,5 1 5,13 0-55,1 0 0,-1-2-1,0 0 1,31-8 0,-45 9 11,-1 0-1,1-1 1,-1 1-1,0-1 1,0 0 0,0 0-1,0-1 1,0 1-1,0-1 1,0 0-1,-1 0 1,1 0 0,-1 0-1,0 0 1,0-1-1,0 0 1,0 0-1,-1 1 1,1-1 0,-1-1-1,0 1 1,-1 0-1,1 0 1,-1-1-1,1 1 1,0-7 0,-1-101 24,-1 109 56,-1 0-1,1-1 0,-1 1 1,1 0-1,-1 0 1,0 0-1,0 0 1,-1 0-1,1 0 0,-1 0 1,1 0-1,-1 0 1,0 1-1,0-1 0,0 1 1,0-1-1,-1 1 1,1 0-1,-1 0 0,1 0 1,-1 0-1,0 0 1,1 0-1,-1 1 0,-6-3 1,3 2-15,0 0-1,-1 0 1,1 1 0,0 0 0,0 0-1,-1 0 1,1 0 0,-1 1 0,1 1 0,0-1-1,-1 1 1,1 0 0,-7 2 0,12-3-87,0 1 1,0-1 0,0 1-1,0-1 1,0 1-1,0 0 1,0 0 0,0 0-1,0 0 1,0 0 0,0-1-1,1 1 1,-1 1 0,0-1-1,1 0 1,-1 0 0,1 0-1,-1 0 1,1 0 0,0 0-1,-1 1 1,1-1 0,0 0-1,0 0 1,0 1-1,0-1 1,0 0 0,0 0-1,0 1 1,0 0 0,0 0-81,0 15-2800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7:15.9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243 53 10757,'0'0'387,"-2"1"-32,-74 65 1315,58-53-1571,1 0 1,1 1-1,1 1 0,0 0 0,0 1 1,2 1-1,0 0 0,-17 30 0,28-42-88,0 1-1,0-1 0,0 1 1,1-1-1,-1 1 0,1 5 1,1-9-15,0-1 1,-1 0 0,1 0 0,0 0-1,0 0 1,0 0 0,1 1 0,-1-1-1,0 0 1,0 0 0,1 0 0,-1 0 0,1 0-1,-1 0 1,1 0 0,-1 0 0,1 0-1,-1 0 1,1 0 0,0 0 0,0 0-1,-1 0 1,1-1 0,0 1 0,0 0 0,0 0-1,0-1 1,0 1 0,0-1 0,0 1-1,0-1 1,0 1 0,0-1 0,0 0-1,1 1 1,-1-1 0,2 0 0,17 2-180,-1-1 1,1-1-1,0-1 0,0 0 1,-1-2-1,38-9 1,-50 10 147,0 0 0,0-1 0,-1 1 0,1-2 0,0 1 0,-1-1 0,0 0 0,0 0 0,0 0 1,0-1-1,-1 0 0,0 0 0,0-1 0,0 1 0,-1-1 0,1 0 0,-1 0 0,-1-1 0,1 1 1,-1-1-1,0 0 0,3-13 0,-3 6 138,-1 0 0,0-1 0,-1 1 0,-2-28 0,1 37-41,0 0 0,-1 0 0,1 0 0,-1 0 0,-1 0 0,1 0 0,-1 0 0,1 0 1,-1 1-1,-1-1 0,1 0 0,-1 1 0,0 0 0,0 0 0,0 0 0,0 0 0,-5-4 1,-2 2-95,-1 1 0,0 0 0,0 0-1,-1 1 1,1 0 0,-1 1 0,0 1 0,0 0 0,0 0 0,0 1 0,0 1 0,0 0 0,0 0 0,0 1 0,0 1 0,0 0 0,0 1 0,1 0 0,-19 8 0,-9 11-3847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7:18.0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4351 616 10405,'1'-38'116,"0"18"74,0 0 0,-5-31-1,3 48-158,0 0-1,0 1 0,0-1 0,-1 1 0,1-1 0,-1 1 0,0 0 0,0-1 0,0 1 0,0 0 0,0 0 1,0 0-1,0 0 0,-1 1 0,1-1 0,0 1 0,-1-1 0,0 1 0,1 0 0,-1 0 0,0 0 0,-4-1 1,-5-3 71,-340-128 1314,125 50-1159,69 25-98,-175-40 0,238 77-14,-1 4 0,-1 4 1,-132 0-1,212 13-157,-535 20 215,482-11-115,1 2-1,0 3 0,0 3 1,2 3-1,-124 56 0,79-22-98,-257 142 633,273-135-529,-330 224 537,393-259-579,1 2 0,1 1 0,2 1 0,1 1 0,1 2 0,2 0 0,-36 65 0,29-48-21,-3-2 0,-41 45 0,-4 5 56,70-83-85,0 0 0,1 1-1,0 0 1,2 0-1,0 1 1,0 0-1,2 1 1,0-1 0,-2 24-1,-1 18 5,2 90 1,0-10 2,-1 263 37,8-254-34,0-123-10,1 1 1,1-1 0,2 1 0,0-1-1,10 27 1,51 115 9,-64-162-11,10 15 2,0 0-1,1 0 1,1-2 0,1 1 0,0-2-1,24 21 1,12 15 13,-40-42-4,0 0 1,2 0-1,-1-1 0,1-1 1,0 0-1,29 13 1,92 31 44,-80-34-27,-2-3-3,1-3-1,0-2 1,58 5-1,-46-7-15,126 9 29,268-9 0,-328-9-5,22 1-67,272-7 50,-332 0-32,0-4 0,139-34 0,-148 24 24,-1-5 1,0-3 0,-3-3-1,141-77 1,203-174 22,-312 183-19,-46 38-8,143-139 193,-165 156-109,42-55-1,10-13-6,-75 91-74,15-16 0,33-43 0,-60 67-1,0 1-1,-1-1 1,0-1-1,-1 1 1,0-1-1,-2 0 0,1-1 1,2-16-1,3-11 99,31-79-1,-25 75-91,26-78 43,-16 44-28,49-103 0,-65 161-27,0-1 0,-1 0 1,-2 0-1,0-1 0,-2 0 1,0-1-1,-2 1 0,-1-1 1,1-33-1,-4-163 66,-1 216-59,1-1 1,-1 1 0,-1-1-1,1 1 1,-1 0-1,0-1 1,0 1-1,0 0 1,-1 0 0,0 0-1,0 1 1,0-1-1,-7-7 1,-8-7 21,-34-29 0,25 25 9,0 0-5,-1 1 0,-1 2 1,-1 0-1,-1 3 0,-1 0 1,0 2-1,-1 1 1,0 2-1,-63-14 0,-20 4-25,-191-12 0,117 17-13,100 9-2022,-146 6 0,146 8-1042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7:20.6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46 5346,'-25'-24'1115,"19"2"6188,8 33-6970,8 6-142,1-1 0,0 0-1,1 0 1,1-2 0,27 26-1,8 10 35,83 92 19,-52-59-106,-3 4 1,102 151-1,125 232 198,-256-405-315,2-2 1,60 59 0,-60-70-10,-1 1 0,73 113 0,-51-42 41,48 78 12,-86-161-23,1-2 0,2-1 0,1-2 1,53 41-1,-5-4 16,-53-47-55,-22-20-3,0 0 0,-1 1 0,0 0 0,11 14 0,-17-17-829,-2-4 769,0 0-1,-1 1 0,1-1 0,0 0 0,0 0 0,0 1 0,-1-1 1,1 0-1,0 0 0,0 0 0,-1 1 0,1-1 0,0 0 1,-1 0-1,1 0 0,0 0 0,-1 0 0,1 0 0,0 1 0,-1-1 1,1 0-1,0 0 0,-1 0 0,1 0 0,0 0 0,0 0 0,-1 0 1,1-1-1,0 1 0,-1 0 0,1 0 0,0 0 0,-1 0 1,1 0-1,0 0 0,-1 0 0,1-1 0,0 1 0,-52-10-3796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7:21.7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3769 0 9092,'-7'0'18,"0"1"-1,-1 0 0,1 0 1,0 0-1,0 1 0,0 0 1,1 0-1,-1 1 0,0 0 1,1 0-1,-1 0 0,1 1 1,0 0-1,0 0 0,1 1 1,-1 0-1,-7 9 0,-4 0 18,-117 83 1358,14-11-321,10 1-486,-4-5 0,-201 110 0,226-143-469,2 4-1,-138 112 1,-126 164 144,239-205-216,61-64 0,-2-3 1,-112 93 0,-225 100 302,-23 18 61,2 2-139,212-147 37,-21 11-110,153-108 499,66-25-632,1-1-34,0 3-57,17-6-5466,5-13-2369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7:27.4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0 100 3570,'0'-6'9396,"0"-12"-8740,1 16-642,0 0 1,-1 0-1,1 0 0,0 1 0,0-1 1,1 0-1,-1 0 0,0 1 0,1-1 1,-1 0-1,0 1 0,1-1 0,0 1 1,-1 0-1,1 0 0,0-1 0,0 1 1,0 0-1,0 1 0,0-1 0,4-1 1,52-17-49,-50 16 56,26-4-26,1 1 0,-1 2 0,1 1 0,49 3 0,-69 0 0,-11 0 0,0 0 0,-1 0 1,1 0-1,-1 0 1,1 1-1,-1 0 0,1-1 1,-1 1-1,1 0 1,-1 1-1,0-1 0,1 1 1,-1-1-1,0 1 0,0 0 1,0 0-1,0 1 1,-1-1-1,5 5 0,-3-2-8,-1 1-1,-1-1 0,1 1 0,-1-1 0,0 1 0,0 0 0,0 0 0,-1 0 1,0 0-1,0 0 0,-1 7 0,2 1-5,0 8 5,-1-1 0,-3 29 0,2-45 9,0 1 1,-1-1 0,0 0 0,-1 0-1,1 0 1,-1 0 0,0 0 0,0 0-1,0-1 1,0 1 0,-1-1 0,0 1-1,0-1 1,0 0 0,-5 4 0,-2 1-4,-1-1 1,0 0 0,0-1 0,0 0 0,-1-1 0,0-1 0,-1 1-1,1-2 1,-20 5 0,24-8 30,7-1-58,2-1 30,0 0 1,1 0 0,-1 0 0,0 0 0,1 0 0,-1 0 0,1 0 0,-1 1 0,1-1 0,0 1 0,-1-1-1,1 1 1,0-1 0,-1 1 0,1 0 0,0 0 0,-1 0 0,3 0 0,-3 0 0,4-1-5,1 1 0,0-1 0,-1 1 0,1 1 1,-1-1-1,1 1 0,9 2 0,-13-2 3,0 0 0,1 1 1,-2-1-1,1 1 0,0-1 1,0 1-1,0 0 0,-1 0 0,1 0 1,-1 0-1,1 0 0,-1 0 1,0 0-1,0 1 0,0-1 1,0 0-1,0 0 0,-1 1 0,2 3 1,3 12 14,0 0 0,-1 0 0,0 0 1,-2 1-1,1 19 0,-4-37-10,1 0-1,-1 1 1,0-1 0,0 0-1,1 0 1,-1 0 0,0 0-1,0 0 1,0 0 0,0 0-1,0 0 1,-1 0 0,1 0-1,0 0 1,0-1 0,-1 1-1,1-1 1,0 1 0,-1-1-1,1 1 1,0-1 0,-1 0-1,1 1 1,-1-1 0,-2 0-1,-47 6-16,42-6 19,-178 8-271,184-8 92,0 0-1,-1 1 1,1-1 0,0 0 0,-1 1 0,1 0 0,0 0 0,0 0 0,-1 0 0,1 0-1,0 1 1,-4 2 0,-16 14-2637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1:00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105 114 10965,'0'-10'84,"-1"7"-70,1 1 0,-1-1 1,1 1-1,0-1 0,0 1 0,0-1 0,0 1 0,1-1 0,-1 1 0,1-1 0,-1 1 0,1 0 0,0-1 0,0 1 1,0 0-1,0-1 0,0 1 0,1 0 0,-1 0 0,1 0 0,-1 0 0,4-3 0,5 0 96,0 0-1,1 1 0,-1 0 0,1 0 1,0 1-1,0 1 0,12-2 1,88-7 525,-104 11-603,64-4 356,80 5 1,-148-1-380,1 0 1,-1 0-1,0 0 1,0 1 0,0 0-1,0-1 1,0 1-1,0 0 1,0 1 0,0-1-1,0 0 1,-1 1-1,1 0 1,0-1-1,-1 1 1,1 0 0,-1 0-1,0 1 1,0-1-1,0 0 1,0 1 0,0-1-1,0 1 1,-1 0-1,1 0 1,1 3 0,0 4 18,-1 1 0,0-1 0,0 1 0,-1 0 0,0 0 1,-2 14-1,1-19-20,-1 1 1,0-1 0,0 0-1,0 0 1,-1 0 0,0 0-1,0-1 1,0 1 0,-1 0-1,0-1 1,0 0-1,0 1 1,-1-1 0,0 0-1,0-1 1,0 1 0,0-1-1,-1 0 1,0 0 0,0 0-1,0-1 1,-9 6-1,-11 4 3,0-1 1,-2-2-1,-45 14 0,52-18-11,-61 18-579,0-5 0,-124 15 0,181-33-1809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7:27.7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 40 10421,'-1'5'228,"-1"0"0,0 0 0,0 0 0,-1-1-1,1 1 1,-1 0 0,0-1 0,0 0 0,-1 1 0,1-1 0,-6 4 0,2-1-130,0 1 0,1 0 0,0 0 0,0 0 0,1 1 0,0-1 0,-6 16 0,10-20-88,0-1 0,0 1 1,1-1-1,-1 1 1,1 0-1,0-1 0,0 1 1,0-1-1,1 5 0,-1-6-7,1-1-1,-1 0 1,1 1-1,-1-1 1,1 0-1,-1 0 1,1 0-1,0 0 1,0 1-1,-1-1 1,1 0-1,0 0 1,0-1-1,0 1 0,0 0 1,0 0-1,2 1 1,3 0-8,0 0 0,0-1 0,0 1-1,1-1 1,-1-1 0,0 1 0,0-1 0,10-1 0,-10 1-4,-4 0 4,16 1-139,1-1-1,-1-1 1,0-1-1,1 0 0,31-9 1,-46 9 112,1 0 1,-1 0 0,0 0 0,0 0-1,0 0 1,0-1 0,-1 0 0,1 0-1,-1 0 1,1 0 0,-1-1-1,0 1 1,0-1 0,-1 0 0,1 1-1,-1-1 1,0-1 0,0 1-1,0 0 1,0 0 0,-1-1 0,1 1-1,-1-1 1,-1 1 0,1-1-1,0 0 1,-1 1 0,-1-9 0,1-1-37,1 6 114,-1 1 0,0-1 0,-1 1-1,0-1 1,0 1 0,-3-11-1,3 16-5,0-1 0,0 1 1,-1 0-1,1-1 0,-1 1 0,0 0 0,1 0 0,-1 0 0,0 0 0,0 1 0,0-1 0,-1 0 0,1 1 0,0 0 0,0-1 0,-1 1 0,1 0 0,-1 0 0,1 0 0,-1 0 0,0 1 0,-2-1 0,-18-3 126,0 2-1,-1 0 1,-31 3-1,20 0-141,30-2-6,0 1 0,-1 1 0,1-1-1,0 1 1,0 0 0,0 0 0,0 1 0,0-1-1,1 1 1,-1 0 0,-6 4 0,8-4-240,1 0 0,0-1 0,0 1 1,0 0-1,0 1 0,0-1 0,1 0 0,-1 0 1,1 1-1,-1-1 0,1 1 0,0-1 0,0 1 0,0 0 1,0-1-1,0 1 0,1 0 0,-1 0 0,1 0 1,0-1-1,0 6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7:28.1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736 0 10885,'0'0'256,"-23"16"-240,-23 37 288,-1 19 817,-7 8-625,-8 11-320,0 0-48,-8-3-64,1-5 64,7-11-128,8-15 0,7-11 48,1-8-48,7-15-640,8-8-1249,8-15-2113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7:28.5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9 3265,'0'-8'7060,"16"8"-7060,-1 0 48,-7 8 80,-8 7-96,0 0 80,0-4 464,0-3-320,-8 0-64,-15-8 96,7 0-288,47 0-2945,8 0 144</inkml:trace>
  <inkml:trace contextRef="#ctx0" brushRef="#br0" timeOffset="1">473 537 8564,'-16'-8'1617,"1"8"-1185,15-8-400,0-3 176,0-4 160,0-4-368,31 4-432,-8 15-529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7:29.0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46 240 3217,'-13'-3'3394,"10"3"-2933,1-1 1,0 1-1,-1-1 1,1 0-1,-1 0 1,1 0 0,0 0-1,0 0 1,0 0-1,-1 0 1,1-1 0,-2-2-1,3 1 219,9 2-421,779-38 462,-139-2-675,828-77-842,-1420 108 772,24 1 61,-79 9-82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7:30.0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263 88 9444,'0'-5'117,"1"1"1,-1-1-1,1 0 0,0 1 0,1-1 0,-1 1 0,1-1 0,-1 1 0,1-1 1,1 1-1,-1 0 0,0 0 0,1 0 0,0 0 0,0 1 0,0-1 0,1 1 0,-1 0 1,7-5 1069,-20 8-1095,1 1 0,0 1 0,-1-1 0,1 2 0,0-1 0,0 1 1,0 0-1,-14 8 0,-62 43-52,68-42 62,6-5-73,1 0 1,-1 2 0,1-1-1,1 1 1,0 0-1,-12 17 1,17-20-22,0 0 1,0 1-1,1 0 1,0 0-1,1 0 1,-1 0-1,1 0 1,1 1-1,-1-1 1,1 1-1,1-1 1,-1 10-1,1-15-8,0 0 0,0 0 1,1 0-1,-1-1 0,0 1 0,1 0 0,-1 0 0,1-1 0,0 1 1,-1 0-1,1-1 0,0 1 0,0-1 0,0 1 0,0-1 1,1 1-1,-1-1 0,0 0 0,0 1 0,3 1 0,0-1-5,0 0 0,1 1 0,-1-2 0,0 1 0,1 0 0,-1-1 0,1 0 0,5 1 0,13 1-110,1-2 0,39-1 0,-36-1-106,-3 1-21,0-1 0,1-1 1,-1 0-1,0-2 0,-1-1 1,1-1-1,-1-1 0,0-1 0,26-14 1,-48 22 406,0 22 114,-1 1 0,-1-1 1,-1 0-1,-1 1 0,-1-1 0,-1-1 0,-15 42 0,-61 162 578,70-182-664,2 0 1,1 0-1,-2 66 0,9-84-154,-1 7-1,2 1 1,6 54 0,-5-82-38,0 0 1,1 1-1,0-1 1,0 0-1,0 0 0,1 0 1,0-1-1,0 1 0,0-1 1,0 1-1,1-1 1,-1 0-1,1 0 0,0 0 1,0-1-1,1 0 1,-1 1-1,1-2 0,0 1 1,0 0-1,0-1 0,0 0 1,0 0-1,9 2 1,-1-1-60,1 0 0,0-1 0,0 0 0,0-1 1,0-1-1,1 0 0,-1-1 0,16-3 0,-27 4 34,-1-1 0,0 1-1,0-1 1,-1 0 0,1 0-1,0 1 1,0-1-1,0 0 1,0-1 0,-1 1-1,1 0 1,-1-1 0,1 1-1,-1 0 1,1-1-1,-1 0 1,0 1 0,0-1-1,2-3 1,-1 1-21,0-1 0,-1 1 1,1-1-1,-1 1 0,0-1 0,0 0 1,-1 1-1,0-10 0,0 6 21,0 0 1,-1 0-1,0 0 0,-1 0 0,0 1 0,0-1 0,0 0 0,-1 1 1,0-1-1,-1 1 0,-5-8 0,-4 0 22,0 0-1,-1 1 1,-1 1 0,0 1-1,-19-12 1,-96-55 41,84 52 5,-20-9 117,46 27-69,1-1-1,1-1 1,0 0 0,-32-27-1,49 37-90,0 0 1,0 1-1,0-1 0,0 0 0,0 0 0,0-1 0,1 1 0,-1 0 1,0 0-1,0 0 0,1 0 0,-1-1 0,1 1 0,-1 0 1,1-1-1,0 1 0,-1-2 0,1 2-28,1 1 0,-1-1 0,0 0 0,0 1 0,1-1 0,-1 1 0,0-1-1,1 1 1,-1-1 0,1 1 0,-1-1 0,1 1 0,-1-1 0,1 1 0,-1 0 0,1-1 0,-1 1 0,1 0 0,-1-1 0,1 1-1,-1 0 1,1 0 0,0 0 0,-1-1 0,2 1 0,48-3-2434,-42 4 1811,68-1-6315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7:30.7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70 12422,'1'6'95,"1"0"1,-1 0 0,1 0-1,1 0 1,-1-1 0,1 1 0,0 0-1,0-1 1,0 0 0,1 0-1,6 7 1,-3-4-49,-1 0 0,-1 1 1,1-1-1,-1 1 0,-1 0 0,0 1 1,6 17-1,-9-1 54,-1-24-146,0-11-486,0-96-1027,0 102 1543,0 0 1,1 0 0,-1 0-1,0 0 1,1 0 0,0 0-1,0 0 1,0 1 0,0-1-1,0 0 1,1 0 0,-1 1-1,1-1 1,-1 1 0,1-1-1,0 1 1,0 0 0,4-4 0,-1 3 1,0-1 1,0 1 0,0 0 0,1 0 0,-1 1 0,1-1 0,0 1 0,11-2 0,10-1 100,0 2 0,1 1-1,36 2 1,-41 0 89,-19 0-156,0 0 1,0 0-1,-1 1 1,1-1 0,0 1-1,-1-1 1,1 1-1,0 1 1,-1-1-1,1 0 1,-1 1 0,0-1-1,1 1 1,-1 0-1,0 0 1,0 1 0,0-1-1,0 1 1,-1-1-1,1 1 1,-1 0 0,1 0-1,-1 0 1,0 0-1,0 0 1,0 1 0,-1-1-1,1 0 1,-1 1-1,1 4 1,3 11 23,-2 1 0,0 0 1,-2 0-1,-1 37 0,0-36-23,0-19-64,0-28-463,0 20 455,-1-2 29,1 1 0,0 0 0,0-1 0,0 1 0,1-1 0,0 1 0,1 0 0,0-1 0,0 1 0,0 0 0,1 0 0,0 0 0,0 1 0,1-1 0,8-11 0,-3 7 29,2 1 1,-1 0 0,1 1 0,1 0 0,-1 1 0,1 0 0,1 1 0,0 0 0,24-9 0,-16 10 89,0 0 1,0 2-1,0 0 1,1 2-1,40-1 1,-60 3-83,1 0 0,0 0-1,-1 0 1,1 0 0,-1 1 0,1-1 0,0 1 0,-1-1 0,1 1 0,-1 0 0,0 0-1,1 0 1,-1 0 0,0 1 0,1-1 0,-1 1 0,0-1 0,0 1 0,0 0-1,0 0 1,-1 0 0,1 0 0,0 0 0,-1 0 0,0 0 0,1 0 0,-1 1-1,0-1 1,2 5 0,-1 4-126,0 0 1,0 0-1,-1 0 0,-1 1 0,-1 18 0,0-5-670,0-9-1491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7:31.1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 11365,'1'-1'46,"-1"0"0,1 0 0,-1 0 0,1 0 1,-1 1-1,1-1 0,0 0 0,0 0 0,-1 1 0,1-1 0,0 0 0,0 1 0,0-1 0,0 1 0,0-1 0,-1 1 0,1-1 0,0 1 0,0 0 0,0 0 0,0-1 1,0 1-1,0 0 0,0 0 0,0 0 0,1 0 0,-1 0 0,0 0 0,0 0 0,0 0 0,1 1 0,0-1-26,1 0 0,0 0 0,-1 1 0,1-1 0,-1 1 0,1-1 0,-1 1 0,0 0 0,1 0 0,-1 0 0,0 0 0,1 0 0,-1 1 0,4 2 0,-3 1 8,0 1 0,0-1 0,0 1 0,0-1 0,-1 1 0,0 0 0,0 0 0,-1 0 0,0 0 0,0 0 0,1 10 0,-3 80 334,0-54-225,0-31-99,1 20 70,0-30-105,0-1 0,0 1 0,0 0 0,0-1 0,0 1 1,0 0-1,1-1 0,-1 1 0,0 0 0,0-1 0,0 1 0,1 0 0,-1-1 0,0 1 0,1-1 1,-1 1-1,1 0 0,-1-1 0,1 1 0,-1-1 0,1 1 0,-1-1 0,1 0 0,-1 1 0,1-1 0,0 0 1,-1 1-1,1-1 0,-1 0 0,1 0 0,0 1 0,-1-1 0,2 0 0,7-1 2,0 0 0,0 0 0,0-1 0,0-1 0,0 0 0,-1 0 0,1 0 0,-1-1-1,0 0 1,0-1 0,0 0 0,0 0 0,12-12 0,9-10-26,49-59 0,-64 71 10,82-101-1179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7:31.4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69 12566,'-9'-5'422,"5"3"-99,18 1-188,93 1-136,831-19-115,-886 16 126,876-36 319,-938 41-1122,-17 8-1917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8:19.7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40 218 9732,'0'0'393,"0"3"-295,1 90 405,2-39-188,-3 0 0,-2 0 1,-3 0-1,-15 76 0,4-96 309,16-35-619,-1-17 8,2 1 0,0 0 0,0 0 0,2-1 0,0 1 0,7-21 0,4 2 1,-1-1-1,-3 0 1,0-1 0,-3 0 0,-1-1-1,1-58 1,-7-20 1491,3 115-1493,0 0 0,0 0 0,1 1 0,-1-1 0,0 1 0,1-1 1,-1 1-1,1 0 0,0 0 0,6 0 0,122-26-94,-12 0-715,170-13 1,-258 39-3361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8:20.1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9076,'0'0'736,"23"0"-736,24 0-192,7 0-1088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1:00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16 9780,'0'-15'1842,"-1"27"179,-2 29-1092,-11 36-342,4 0 0,-1 106 0,9-92-388,0-43-161,1-1 1,9 62 0,-8-104-40,1 1 0,1 0 1,-1 0-1,1-1 1,0 1-1,0-1 1,1 1-1,0-1 0,5 9 1,-5-11-43,-1-1 0,0 0 0,1 1 0,0-1-1,-1 0 1,1 0 0,0 0 0,0-1 0,0 1 0,0-1 0,0 1 0,0-1 0,1 0 0,-1 0 0,0-1-1,1 1 1,-1-1 0,5 1 0,7-1-108,1 0 0,-1-1 0,0 0 0,1-1 0,-1-1 0,0-1 0,0 0 0,-1-1 0,1 0 0,-1-1-1,0-1 1,-1 0 0,1-1 0,-1 0 0,18-16 0,12-15-208,-3-1 0,-1-2 0,39-53 0,-38 45 1013,-39 96 966,-3-30-1610,-1 0 1,-1-1-1,-1 1 1,0-1-1,-1 0 1,-10 18 0,9-19-2,1 0 0,0 0 0,1 0 1,0 0-1,1 1 0,1 0 1,0 0-1,-1 18 0,4 15-318,0-48 291,0 0 0,0 0 0,0 1 0,0-1 0,0 0 0,0 0 0,0 0 0,0 1 0,0-1 0,0 0 0,0 0 0,0 1 0,1-1 0,-1 0 0,0 0 1,0 0-1,0 0 0,0 1 0,0-1 0,0 0 0,0 0 0,1 0 0,-1 0 0,0 1 0,0-1 0,0 0 0,0 0 0,1 0 0,-1 0 0,0 0 0,0 0 0,0 0 0,1 1 0,-1-1 0,0 0 0,0 0 1,0 0-1,1 0 0,-1 0 0,0 0 0,0 0 0,0 0 0,1 0 0,-1 0 0,0 0 0,0 0 0,1-1 0,30 1-2295,1-6-2441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8:23.0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70 11125,'-8'30'356,"1"1"0,1 0 0,1 0 1,2 0-1,1 33 0,-7 51-14,-27 54-105,5-39 8,30-117-251,1-8-230,0-18-231,-1-93-376,11-251-438,2 217 1425,-10 44 3386,6 94-3406,0 1 0,-1-1 0,1 2 0,0-1 0,8 1 1,-13 0-75,369-2-578,-205 3-2965,-137-1-348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8:23.4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 12950,'0'0'0,"69"0"128,48 0-48,30 0-80,0-11-80,-24 3-1889,-22 1-3762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8:23.9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257 7 8964,'-7'-2'249,"0"1"0,1-1-1,-1 1 1,0 1 0,0-1 0,0 1 0,0 0-1,-11 2 1,15-1-146,0 0-1,0 0 1,0 0 0,0 1-1,0-1 1,0 1 0,0 0 0,1 0-1,-1 0 1,1 0 0,-1 0-1,1 1 1,0-1 0,0 1-1,0-1 1,0 1 0,0 0-1,0 0 1,-1 4 0,-18 42 366,2 0 0,2 1 0,3 0 0,-15 95 0,-1 213 0,28-97-2089,3-153-3424,-1-89-809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8:24.3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233 32 12614,'1'-2'11,"0"1"1,0-1-1,1 1 1,-1-1-1,1 1 1,-1-1-1,1 1 1,0 0-1,-1 0 1,1 0-1,0 0 1,0 0-1,0 0 1,0 0-1,0 0 1,0 1-1,0-1 1,0 1-1,0 0 1,0-1-1,0 1 1,0 0-1,0 0 1,4 1-1,6-2 19,504-9 457,-325 12-499,399-2-1167,-581 0 1111,1 1 1,-1-1-1,1 2 1,-1-1-1,0 1 1,16 5-1,-22-5 58,0-1 1,-1 1-1,1-1 0,0 1 1,0 0-1,-1 0 0,1 1 1,-1-1-1,0 0 0,0 1 1,0-1-1,0 1 0,0 0 1,0 0-1,-1-1 0,1 1 1,-1 0-1,0 0 0,0 1 1,0-1-1,1 6 0,2 23 129,-2 0 0,-4 61 0,1-26 186,-2-33-98,0 0 0,-2 0 1,-2 0-1,-13 40 0,-12 66 174,20-13-124,7 227 0,6-196-243,1-117-18,-1-23 3,-1 0 0,0 0 0,-4 20 0,4-33 8,-2 0 0,1 0 0,0 0 0,-1 0 0,0 0 0,0 0 1,-1-1-1,1 1 0,-1 0 0,0-1 0,0 0 0,0 0 0,-1 0 0,-7 7 1,-1-3 16,0 0 1,-1-1 0,0 0 0,0-1 0,0 0 0,-1-1 0,0-1 0,0 0 0,0-1 0,-20 2 0,-23 0 97,-76-3 0,87-2-67,-12-2-4,1-2-1,-1-3 0,-66-17 1,-167-58 522,16 3-692,215 66-450,-2 2 0,-97-6 0,116 17-2171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8:25.0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 98 7235,'8'-27'6016,"-8"34"-5559,2 53 88,0-29-230,-2 0-1,-1 1 1,-9 58-1,2-60 53,-24 51 0,-6 22 105,31-78-423,3-14-46,1 0-1,0 0 1,0 0-1,2 1 1,-1 14-1,2-24-181,0-26-509,0-495-363,0 516 1091,0 1 1,1-1 0,-1 0-1,1 1 1,0-1-1,0 0 1,0 1 0,0 0-1,0-1 1,1 1-1,-1-1 1,1 1-1,0 0 1,-1 0 0,1 0-1,0 0 1,0 0-1,0 1 1,0-1 0,1 0-1,-1 1 1,0 0-1,1-1 1,-1 1 0,6-1-1,8-4-5,0 1 1,0 1-1,20-3 0,-24 5 33,94-11-71,1 4-1,170 8 1,-120 4-1587,-139-4 1036,-14 0 126,0 1 0,1-1 0,-1 1 0,0 0 0,1 0 0,-1 1 0,0-1-1,0 1 1,7 2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8:25.3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38 7059,'-15'0'3490,"38"0"-3442,0 0 0,8-11 64,16 3-112,-1 1 0,8-1-128,1 4-544,-9 4-2466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8:26.7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357 77 7043,'-31'-2'1194,"18"1"-697,1 0 1,0 1-1,-1 0 0,1 1 1,-13 2-1,23-2-419,0 0 0,0 1 0,-1-1 0,1 0 0,0 1 0,0-1-1,0 1 1,0-1 0,0 1 0,1 0 0,-1 0 0,1 0 0,-1 0 0,1 0 0,-2 4-1,-23 45 396,15-29-298,-97 198 564,97-197-690,1-1-1,1 1 0,2 1 0,0 0 1,1 0-1,2 0 0,0 0 1,2 1-1,0 31 0,3-56-81,1-1 0,-1 1 0,1 0 0,-1-1-1,1 1 1,-1-1 0,1 1 0,-1-1 0,1 0-1,-1 1 1,0-1 0,1 0 0,-1 0 0,0 0 0,2-2-1,5-10-73,0 0-1,-1-1 0,-1 0 0,0 0 0,-1 0 0,0-1 1,-2 0-1,4-23 0,8-25-472,-5 24 344,2 0 0,2 1 0,2 1 0,1 0 0,26-42 0,-36 69 316,0 0 1,0 0-1,1 1 1,1-1-1,-1 2 1,1-1 0,1 1-1,0 1 1,0 0-1,0 0 1,1 1-1,0 0 1,0 1-1,1 0 1,-1 1-1,1 0 1,0 1-1,0 0 1,0 1-1,1 0 1,18 1-1,-29 1-35,0 0-1,0 0 1,0 0-1,1 0 0,-1 1 1,0-1-1,0 1 1,0 0-1,0 0 1,0-1-1,0 1 1,0 0-1,0 1 1,0-1-1,0 0 1,-1 0-1,1 1 1,0-1-1,-1 1 1,1 0-1,-1-1 1,0 1-1,0 0 0,1 0 1,-1 0-1,0 0 1,0 0-1,-1 0 1,2 4-1,1 6 76,-1-1-1,0 1 1,-1 0-1,-1 19 0,1 0 31,0 34 88,-2-48-206,1 1 0,1-1 0,0 0 0,6 27 0,-4-32-38,-2-8 16,0 0 1,0 0 0,0 0-1,0 0 1,1-1 0,-1 1-1,1 0 1,0-1 0,3 4-1,-4-6-10,0 0-1,0 0 0,0-1 0,1 1 0,-1-1 0,0 1 0,1-1 0,-1 1 0,1-1 0,-1 0 0,0 1 0,1-1 0,-1 0 0,1 0 0,-1 0 0,1 0 0,-1 0 0,0-1 0,1 1 0,-1 0 0,1-1 0,-1 1 1,0-1-1,1 1 0,-1-1 0,0 0 0,0 1 0,1-1 0,-1 0 0,0 0 0,0 0 0,2-2 0,14-12-87,-1-1 0,0 0 1,-1-2-1,0 1 0,-2-2 0,0 0 1,10-22-1,40-53-173,-52 80 269,1 1 0,1 0 1,0 0-1,1 2 0,0 0 0,0 0 1,2 1-1,-1 1 0,1 1 1,0 0-1,1 1 0,0 0 0,0 2 1,0 0-1,1 1 0,-1 1 0,1 0 1,0 1-1,36 2 0,-52 0 8,1 0-1,-1 1 1,1-1-1,-1 1 0,1 0 1,-1 0-1,1 0 1,-1 0-1,1 0 1,-1 0-1,0 1 0,0-1 1,0 1-1,0-1 1,0 1-1,0 0 1,0 0-1,-1 0 0,1 0 1,0 0-1,-1 0 1,0 1-1,0-1 1,1 0-1,-1 1 0,-1-1 1,1 1-1,0-1 1,-1 1-1,1 3 1,2 10 42,0 0 1,-2 0-1,0 27 1,-1-34-11,1 6 96,-1 1 1,-1 0-1,0 0 1,-1-1-1,-1 1 1,0-1-1,-1 1 1,-1-1 0,0 0-1,-10 17 1,0-3-300,-1 0 362,2 0 1,-12 35-1,22-53-795,1 1 0,0 1 0,1-1 0,1 0 1,-1 16-1,2-16-3668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8:27.6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48 211 3874,'-7'-5'5728,"6"-23"-4089,1 19 1761,-14 20-1199,8 8-2029,1 0 1,1 1-1,1 0 0,1 0 0,0 29 0,1-28-148,-1 226 249,3-140-373,-1-104-164,7-15-862,0-25 768,-1 0 0,-3-1-1,-1 1 1,-3-52-1,0 27 46,1-316 215,0 376 444,9 3-296,0 1-1,0-1 0,0 1 0,0 1 1,-1 0-1,1 0 0,-1 0 0,0 1 0,0 1 1,0-1-1,0 1 0,-1 0 0,1 1 0,-1 0 1,-1 0-1,1 1 0,8 11 0,10 15 136,-1 0 0,31 57 0,-49-79-172,56 93 1,-62-103-29,1 1 1,0-1 0,0 1 0,1-1-1,-1 0 1,0 1 0,0-1-1,1 0 1,-1 0 0,1 0-1,-1 0 1,1 0 0,-1-1-1,1 1 1,-1 0 0,1-1 0,0 1-1,-1-1 1,1 1 0,0-1-1,0 0 1,-1 0 0,1 0-1,0 0 1,0 0 0,-1 0-1,1 0 1,0-1 0,3 0 0,-1 0-25,0-1 1,-1 0 0,1 1-1,0-1 1,0-1 0,-1 1 0,0 0-1,1-1 1,-1 0 0,0 1 0,4-6-1,83-119-370,-64 86 405,3 1 0,55-61 0,-44 58 212,-39 43-192,-1 0 0,1-1 1,-1 1-1,1 0 0,-1-1 0,1 1 0,-1 0 0,1 0 1,-1 0-1,1 0 0,-1-1 0,1 1 0,-1 0 1,1 0-1,-1 0 0,1 0 0,0 0 0,-1 0 0,1 0 1,-1 0-1,1 1 0,-1-1 0,1 0 0,-1 0 1,1 0-1,-1 1 0,1-1 0,-1 0 0,1 0 0,-1 1 1,1-1-1,-1 0 0,1 1 0,-1-1 0,0 1 1,1-1-1,-1 1 0,15 18 215,-4 2-125,-1 0 1,0 0 0,-2 1 0,0 0 0,4 24 0,16 121 803,-24-129-1466,1 0 0,2 0-1,2 0 1,1-1 0,2-1 0,21 46-1,-8-41-3741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10.2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219 145 2609,'0'-51'2492,"0"-1"5714,0 55-8102,-1 5-57,0 0 0,0-1 0,-1 1-1,0 0 1,-1-1 0,1 0 0,-2 0-1,-4 9 1,-38 61 16,37-64-58,-14 22 14,-4 5-5,-23 48-1,43-75-16,1 0-1,1 0 1,1 1 0,0 0-1,0-1 1,1 1-1,1 1 1,-1 18 0,3-32-139,0-16-132,-1-39 190,0 17 35,7-69-1,-4 94 41,0-1-1,1 1 1,0 0-1,1 0 1,1 0-1,0 1 1,0-1-1,1 1 1,11-15-1,-7 12 16,1 1 0,1 0 0,0 0 0,0 1 0,1 1 0,1 0 0,0 1 0,0 1 0,1 0 0,20-9 0,-14 10 39,0 1 0,0 1 0,1 0 1,-1 2-1,1 1 0,0 0 0,35 1 0,-55 3-38,0-1-1,0 1 1,0 0 0,0 0 0,0 0-1,0 0 1,0 0 0,0 0 0,0 0-1,-1 1 1,1-1 0,0 0-1,-1 1 1,1 0 0,-1-1 0,0 1-1,0 0 1,1 0 0,-1 0 0,0 0-1,0 0 1,-1 0 0,1 0 0,0 0-1,0 4 1,14 62 93,-14-62-95,9 84 40,-4 157 0,-6-177-210,-4-61-998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10.5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61 10373,'0'-11'704,"8"3"-624,62 0 720,-8 1-319,0 3-433,-8-4-48,-23 5-32,0-1-881,-16-4-2176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1:01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318 1 9812,'14'0'-61,"-1"1"-1,1 1 1,-1 0-1,0 1 1,15 5-1,-25-7 64,1 0 0,-1 0 0,0 0-1,0 0 1,0 0 0,0 1 0,-1-1 0,1 1-1,0 0 1,-1-1 0,1 1 0,-1 1 0,1-1-1,-1 0 1,0 1 0,0-1 0,0 1-1,0-1 1,-1 1 0,1 0 0,-1 0 0,1 0-1,-1 0 1,0 0 0,1 6 0,-2-8-3,0 0 1,0 1-1,0-1 1,0 0-1,0 0 1,-1 1-1,1-1 1,0 0-1,-1 0 1,1 0-1,-1 1 1,1-1-1,-1 0 1,0 0-1,0 0 1,1 0-1,-1 0 1,0 0-1,0 0 1,0 0-1,0-1 1,0 1-1,0 0 1,-2 1-1,-36 9 4,31-9-1,-73 9 72,0-3 1,-108-4 0,185-3-43,-1-1 0,1 0 0,0-1 0,-1 1 1,1-1-1,0 0 0,-1 0 0,-5-2 0,9 2-25,0 1 0,0-1 0,0 0 0,0 0 0,0 0 0,1 0 0,-1 0 0,0 0 0,0 0 0,1 0 0,-1-1 0,0 1 0,1 0-1,-1 0 1,1 0 0,0-1 0,-1 1 0,1 0 0,0-1 0,0 1 0,0 0 0,0-1 0,0 1 0,0 0 0,0-1 0,0 1 0,1 0 0,-1-2 0,1 2-7,-1-1 1,0 1-1,0-1 1,1 1 0,-1-1-1,1 1 1,-1 0 0,1-1-1,0 1 1,0 0-1,-1 0 1,1-1 0,0 1-1,0 0 1,0 0-1,0 0 1,0 0 0,1 0-1,-1 0 1,0 0-1,3-1 1,10-5-29,1 0-1,1 1 1,-1 1 0,1 0-1,0 1 1,19-2 0,110-9-1588,-51 14-1193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11.3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315 196 9380,'1'-35'1880,"0"22"-1406,0 1 0,-1-1 0,-1 1 0,-3-20 0,3 29-449,0 1-1,-1 0 0,1 0 1,-1 0-1,1 0 1,-1 1-1,0-1 0,0 0 1,1 1-1,-1-1 0,-1 1 1,1 0-1,0 0 1,0 0-1,0 0 0,-1 0 1,1 0-1,0 0 1,-1 1-1,1-1 0,-4 0 1,-53-6 207,43 6-214,1 0 0,-1 1-1,1 0 1,-1 2 0,1 0 0,-17 4 0,28-5-18,0 1 1,0-1-1,0 1 0,0 0 0,1 0 0,-1 1 1,1-1-1,-1 1 0,1 0 0,0 0 0,0 0 1,0 0-1,1 0 0,-1 0 0,1 1 0,-1 0 0,1-1 1,0 1-1,1 0 0,-1 0 0,1 0 0,0 0 1,0 0-1,0 0 0,0 0 0,0 6 0,1-8-2,-2 8 3,1-1 0,0 1 0,1 0-1,0-1 1,2 18 0,-1-25-8,-1 0 0,1 0 0,0 1 0,0-1 0,0 0 0,0 0 0,0 0 0,0 0 0,1 0 0,-1-1 0,1 1 0,-1 0 0,1-1 0,0 1 0,-1-1 0,1 1 0,0-1 0,0 0 0,0 0 0,0 0 0,0 0 0,0 0 0,1 0 0,-1 0 0,0-1 0,0 1 0,1-1 0,2 0 0,24 5-373,0-1-1,0-2 0,0-1 1,1-1-1,43-6 1,-69 5 333,0-1 1,0 0 0,-1 0-1,1 0 1,0 0 0,-1 0 0,0-1-1,0 0 1,1 1 0,-2-1-1,1-1 1,0 1 0,-1 0 0,5-8-1,29-59 437,-23 41 592,-8 25 174,-2 15-903,-2 19-383,-1-28 206,-1 25-50,-2-1 0,-1 1-1,-1-1 1,-13 42-1,-45 101 26,49-132-52,-2-1 0,-2 0-1,-1-2 1,-1 0 0,-40 49-1,54-77 2,1-2 0,-1 1-1,-1-1 1,1 0 0,0 0-1,-1-1 1,-14 6 0,19-8-5,0 0 0,0-1 0,0 1 0,0 0 0,0-1 0,0 1 1,0-1-1,0 0 0,-1 0 0,1 1 0,0-1 0,0-1 0,0 1 1,-1 0-1,1-1 0,0 1 0,0-1 0,0 1 0,0-1 1,0 0-1,0 0 0,0 0 0,0 0 0,0 0 0,0-1 0,1 1 1,-1 0-1,0-1 0,1 1 0,-1-1 0,1 0 0,-2-3 0,-2-10-48,0 0 0,2-1 0,0 1 0,1-1-1,0 0 1,2 0 0,-1 1 0,5-28 0,-3-10 59,-1 46-6,-1-1-1,1 1 1,1-1 0,-1 1-1,2-1 1,-1 1-1,1-1 1,0 1-1,0 0 1,1 0 0,0 0-1,0 0 1,0 0-1,1 1 1,0 0-1,1-1 1,-1 1 0,1 1-1,1-1 1,-1 1-1,1 0 1,-1 0-1,1 0 1,12-6 0,21-11 11,1 1 0,79-28 0,92-15 4,-140 45-17,-1-2 0,-1-4 0,92-46 0,-105 32 60,-54 38-28,0 0 0,-1 0 0,0 0 0,1 0 1,-1-1-1,0 1 0,1 0 0,-1-1 0,0 1 0,0-1 0,0 1 0,0-1 0,0 1 0,-1-1 1,1 0-1,0 1 0,-1-1 0,0 0 0,1 0 0,-1 1 0,0-1 0,0 0 0,1 0 1,-2 0-1,1 0 0,0 1 0,0-1 0,0 0 0,-1 0 0,1 1 0,-2-4 0,0 4-13,0 0 0,1 0-1,-1 0 1,0 1-1,0-1 1,0 0 0,0 1-1,0 0 1,0-1 0,0 1-1,0 0 1,0 0-1,-1 0 1,1 0 0,0 1-1,-3 0 1,-6 0 34,-8-1 19,0 1 1,-1 1 0,1 0-1,0 2 1,0 0-1,-34 14 1,41-13-22,0 0 1,0 2-1,1-1 1,0 2 0,0-1-1,0 1 1,1 1-1,1 0 1,-1 0-1,2 1 1,-10 12-1,13-12-46,0-1 0,0 1-1,1 0 1,0 1 0,1-1-1,0 0 1,1 1 0,0 0-1,0 0 1,2-1 0,-1 1-1,2 20 1,0-30-33,-1 1 1,1 0-1,-1-1 0,1 1 1,0-1-1,-1 1 0,1-1 0,0 1 1,0-1-1,0 0 0,0 1 1,0-1-1,1 0 0,-1 0 0,0 0 1,1 0-1,-1 0 0,0 0 1,1 0-1,-1-1 0,1 1 0,-1 0 1,1-1-1,0 1 0,-1-1 1,1 1-1,0-1 0,-1 0 1,1 0-1,1 0 0,63 5-1136,-53-5 748,63 0-2490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11.9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466 8 9812,'-5'-7'3562,"-16"6"-3687,10 2 432,-11-1-226,0 2 0,0 1 1,0 0-1,0 1 1,1 2-1,0 0 1,0 1-1,0 1 0,1 1 1,0 1-1,-23 16 1,31-18-63,1 0 0,0 1 1,0 0-1,1 0 0,1 1 1,-1 1-1,1 0 0,1 0 1,0 0-1,1 1 0,0 0 0,1 1 1,0 0-1,1 0 0,1 0 1,0 0-1,0 1 0,1-1 1,-1 20-1,1 13 2,6 70 1,-2-112-34,-1 0 0,1 0 0,0 0 0,1 0 1,-1-1-1,1 1 0,-1 0 0,1-1 0,0 1 1,1-1-1,-1 0 0,0 0 0,1 0 0,0 0 1,0 0-1,0 0 0,0-1 0,0 0 0,0 1 1,1-1-1,-1 0 0,1-1 0,-1 1 1,1 0-1,0-1 0,-1 0 0,1 0 0,5 0 1,14 4-248,-1-2 0,1-1-1,41-2 1,-43 0 71,-10 0 94,-1-1 0,0-1 0,1 0 0,-1 0-1,0-1 1,0 0 0,0 0 0,-1-1-1,1-1 1,-1 0 0,0 0 0,0-1 0,0 0-1,-1 0 1,0-1 0,0 0 0,-1 0-1,0-1 1,0 0 0,-1 0 0,6-10 0,-12 18 116,0 0 0,0 0-1,0 0 1,0 0 0,0 0 0,0 0 0,0 0 0,0 1 0,0-1 0,0 0 0,0 0 0,0 0 0,0 0 0,0 0 0,0 0 0,0 1 0,0-1 0,0 0 0,0 0 0,0 0 0,0 0 0,0 0 0,0 0 0,0 0 0,0 0 0,0 1 0,0-1 0,0 0 0,0 0 0,1 0 0,-1 0 0,0 0 0,0 0 0,0 0 0,0 0 0,0 0 0,0 0 0,0 0 0,0 0 0,1 1 0,-1-1 0,0 0 0,0 0 0,0 0 0,0 0 0,0 0 0,0 0 0,0 0 0,1 0 0,-1 0 0,0 0 0,0 0 0,0 0 0,0 0 0,0-1 0,0 1 0,0 0 0,1 0 0,-1 0 0,0 0 0,0 0 0,0 0 0,0 0 0,0 0 0,0 0 0,0 0 0,0 0 0,0 0 0,1-1 0,1 20 338,-1 28-470,-1-44 231,2 83-38,0-43-55,-1 0 1,-9 65-1,4-90-262,-1 0 0,0 0 1,-2-1-1,-16 32 0,14-40-1951,-5-8-2452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12.3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57 243 8548,'0'0'54,"0"1"0,0-1-1,-1 0 1,1 0 0,0 0 0,0 0 0,-1 0-1,1 0 1,0 0 0,0 0 0,0 0 0,-1 0-1,1 0 1,0 0 0,0 0 0,-1 0 0,1 0-1,0 0 1,0 0 0,-1 0 0,1 0 0,0 0-1,0 0 1,0 0 0,-1 0 0,1-1 0,0 1-1,0 0 1,0 0 0,0 0 0,-1 0 0,1-1-1,0 1 1,0 0 0,0 0 0,0 0 0,0 0-1,-1-1 1,1 1 0,0 0 0,0 0 0,0 0-1,0-1 1,0 1 0,0 0 0,0 0 0,0-1 0,0 1-1,0 0 1,0-1 0,8-6-120,52-13 305,-37 14-201,-1-1-1,0-2 1,-1 0 0,26-15 0,-42 21-15,0 0-1,0-1 1,0 1 0,-1-1 0,0 0 0,0-1 0,0 1-1,0-1 1,-1 1 0,1-1 0,-1 0 0,0 0 0,-1-1-1,1 1 1,-1 0 0,0-1 0,-1 0 0,1 1 0,-1-1-1,0 0 1,0 0 0,-1-7 0,0 13-14,1-1 20,-1 0 1,0 0-1,0 0 0,1 0 0,-1 0 0,0-1 1,0 1-1,0 0 0,0 0 0,0 0 0,-1 0 1,1 0-1,0 0 0,0 0 0,-1 0 0,1 0 1,0 0-1,-1 0 0,1 0 0,-1 0 0,1 0 1,-1 1-1,0-1 0,1 0 0,-1 0 1,0 0-1,0 1 0,1-1 0,-1 0 0,0 1 1,0-1-1,0 1 0,0-1 0,0 1 0,0-1 1,0 1-1,0 0 0,0-1 0,0 1 0,0 0 1,0 0-1,0 0 0,0 0 0,0 0 0,0 0 1,-2 0-1,-15-2 51,-1 1 1,1 0-1,-1 1 1,1 1-1,0 1 1,-34 7-1,45-7-71,0 1 0,0-1 0,0 1-1,0 1 1,0-1 0,1 1 0,0 0 0,-1 1-1,1-1 1,1 1 0,-1 1 0,1-1-1,0 1 1,0 0 0,1 0 0,-1 0 0,1 0-1,1 1 1,-6 11 0,7-11-1,-1 1 1,1-1-1,0 1 1,1 0-1,0-1 1,0 1-1,1 10 1,0-15-8,0 0 1,0 0-1,0-1 1,0 1 0,1 0-1,0 0 1,-1 0-1,1 0 1,0-1-1,1 1 1,-1 0 0,0-1-1,1 1 1,-1-1-1,1 1 1,0-1-1,0 0 1,0 1 0,0-1-1,0 0 1,0-1-1,3 3 1,6 1-16,0-1-1,1 0 1,-1 0 0,1-1 0,0-1-1,0 0 1,12 0 0,94 1-909,-83-3 303,41-1-1685,-5-2-1590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12.7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1 11349,'-1'1'64,"1"0"0,-1 0-1,0 0 1,0 0 0,0 0-1,1 0 1,-1 0 0,0 0 0,1 1-1,-1-1 1,1 0 0,-1 0-1,1 1 1,0-1 0,-1 0 0,1 1-1,0-1 1,0 0 0,0 0-1,0 1 1,0-1 0,0 0 0,1 1-1,-1-1 1,0 0 0,1 2-1,0 6 122,-1 223 154,0-230-814,-8-19-1342,3-4 1795,1 1-1,1-1 0,0 0 1,2 0-1,1-30 1,1 31 203,-1 17-145,0 0 1,1 1 0,0-1-1,0 0 1,0 1 0,0-1-1,0 0 1,0 1 0,1 0-1,-1-1 1,1 1 0,-1 0 0,1 0-1,0 0 1,0 0 0,0 0-1,0 0 1,1 0 0,-1 1-1,0-1 1,1 1 0,-1 0-1,1-1 1,-1 1 0,1 0 0,0 1-1,4-2 1,10-3 73,1 1 0,-1 1 0,20-2-1,-32 5-81,125-4 345,-128 4-365,0 0 0,-1 1 0,1-1-1,0 1 1,0-1 0,0 1 0,-1 0 0,1 0 0,0 0-1,-1 0 1,1 0 0,-1 0 0,1 0 0,-1 1 0,1-1 0,-1 0-1,0 1 1,0-1 0,0 1 0,0-1 0,0 1 0,0 0-1,0-1 1,0 1 0,-1 0 0,1 0 0,-1 0 0,1 0 0,-1-1-1,0 1 1,0 0 0,0 2 0,2 13 76,-1-1-1,-1 32 1,-1-27-58,1-18-103,1 0 0,-1 0 0,0-1 0,0 1 0,0 0 0,-1-1 0,1 1 0,0 0 0,-1-1 0,0 1 0,0-1 0,0 1 0,0 0 0,0-1 0,0 0 0,0 1 0,-1-1 0,1 0 0,-1 0 0,0 0 0,0 0 0,0 0 0,0 0 0,0 0 0,0-1 0,0 1 0,0-1 0,-5 3 0,-11 5-2764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13.0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450 57 9764,'9'-21'807,"5"-14"2652,-30 34-2864,4 1-549,-144 6 227,136-3-262,0 0 0,0 2 0,0 0 0,0 1 0,-34 16 0,41-16-12,0 0 1,0 2 0,0 0 0,1 0-1,-19 18 1,27-21-4,0-1 1,0 1-1,1-1 0,-1 1 0,1 0 0,1 1 0,-1-1 0,1 0 1,0 1-1,0 0 0,0-1 0,1 1 0,0 0 0,0 0 1,0-1-1,1 10 0,0-14-23,0-1 0,0 1 0,0 0 0,0 0 0,0-1 0,0 1 0,0 0 0,0 0 1,1-1-1,-1 1 0,0 0 0,1-1 0,-1 1 0,0-1 0,1 1 0,-1 0 0,1-1 0,-1 1 0,1-1 0,-1 1 0,1-1 0,-1 1 1,1-1-1,-1 1 0,1-1 0,0 0 0,-1 1 0,1-1 0,0 0 0,-1 0 0,1 1 0,1-1 0,27 0-220,-15-1-12,4 2-258,1-1 0,0 0 0,-1-2 0,1 0 1,-1-1-1,1-1 0,-1-1 0,0 0 1,21-10-1,24-22-3973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13.7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 22 5651,'-4'-16'5211,"-1"11"-3382,-2 13-1287,-1 16-95,0 1 1,-8 48 0,2-7-100,1-2-162,2 0 0,3 0 0,1 122 1,7-184-202,0-1 1,0 1 0,0 0 0,0-1 0,0 1 0,0-1 0,0 1 0,0-1-1,1 1 1,-1-1 0,1 1 0,-1-1 0,1 1 0,0-1 0,-1 1 0,1-1 0,0 0-1,0 1 1,0-1 0,1 2 0,1-2-43,-1-1 0,0 1-1,0 0 1,1-1 0,-1 1-1,1-1 1,-1 0 0,1 0 0,-1 0-1,5 0 1,7-1 10,-1 1-62,-7 1 27,0 0 1,0-1 0,-1 0-1,1 0 1,0-1 0,0 0-1,0 0 1,0 0 0,-1 0 0,1-1-1,0 0 1,-1 0 0,0-1-1,1 0 1,-1 0 0,0 0-1,0 0 1,4-5 0,9-8-211,-2-2 1,0 1-1,-1-2 1,23-38-1,-31 45 484,-1 0-1,0 0 0,-1-1 1,0 0-1,-1 0 0,-1 0 1,0 0-1,-1 0 0,1-27 1,-3 38 376,-2 2-530,-1 0 0,0 0 1,0 0-1,0 0 0,0 0 0,0 1 0,1-1 0,-1 1 1,0 0-1,0 0 0,1 0 0,-1 0 0,0 0 0,1 1 0,-1-1 1,1 1-1,-3 1 0,3 1-33,0-1 0,0 0 1,0 1-1,1-1 0,-1 1 0,1-1 1,0 1-1,0 0 0,0 0 0,0 0 1,1 0-1,-1 7 0,0 115 105,1-122-107,0-1 0,0 1 0,1-1 0,-1 0 0,1 1 0,0-1 0,0 0 0,0 0 0,0 1 0,1-1 0,-1 0 0,1 0 0,0 0 0,0-1 0,0 1 1,0 0-1,1-1 0,3 4 0,0-1-7,0-1 0,0-1 0,0 1 0,1-1 0,-1 0-1,1 0 1,0 0 0,9 1 0,11 1-171,1-1-1,-1-1 1,42-1-1,-50-2 71,-5 1-54,1-1 0,-1-1 0,0 0-1,1-1 1,16-4 0,-26 4 127,0 0 0,-1 0 0,1-1 0,-1 1 0,1-1 0,-1 0 0,0 0 0,0 0 0,-1 0 0,1-1 0,0 0 0,-1 0 1,0 0-1,0 0 0,0 0 0,-1 0 0,1-1 0,2-7 0,3-9 79,1 2 0,1 0 0,0 0 0,25-33 0,-30 46-19,1 1 0,-1-1 0,1 1 0,0 1 0,0-1 0,0 1 0,0 0 0,1 0 0,0 1 0,0 0 0,0 0 0,0 0 0,0 1 0,0 0 0,1 1 0,-1 0 0,13-1 0,-8 1-23,0 1 0,0 0 0,-1 1 0,1 0 0,0 1 0,-1 0 0,1 1-1,18 7 1,-25-8-4,-1 1 0,1-1 0,-1 1-1,0 0 1,0 0 0,-1 0-1,1 1 1,0-1 0,-1 1-1,0 0 1,0 0 0,0 0-1,-1 0 1,1 0 0,-1 1 0,0-1-1,0 1 1,0 0 0,-1-1-1,0 1 1,0 0 0,0 0-1,0 6 1,0-5-1,0 6 0,1-1 0,-2 0 0,0 1 0,0-1 0,-3 13 0,3-21 0,-1-1 0,1 0 0,-1 0 0,0 0 0,0 0 0,1 0 0,-1 0 0,0 0 0,-1-1 0,1 1 0,0 0 0,-1 0 0,1-1 0,-1 1 0,1-1 0,-1 1 0,0-1 0,1 0 0,-1 0 0,0 0 0,0 0 0,0 0 0,0 0 0,0 0 0,0 0 0,0-1 0,0 1 0,0-1 0,0 0 0,-1 0 0,1 1 0,-4-2 0,1 1 1,3 1 7,-1-1 0,1 0-1,0 0 1,-1 0 0,1 0-1,-1-1 1,1 1 0,0 0 0,-1-1-1,1 0 1,0 0 0,-3-1-1,4 1 2,0-1-1,0 0 0,0 1 1,0-1-1,1 0 0,-1 0 1,0 1-1,1-1 0,-1 0 0,1 0 1,0 0-1,-1 0 0,1 0 1,0 0-1,0 0 0,0 0 1,1-2-1,-1-4 11,1 0-1,0 0 1,1 0 0,0 0 0,0 0-1,1 0 1,0 1 0,0-1-1,0 1 1,1 0 0,0 0 0,1 0-1,-1 0 1,2 1 0,-1 0-1,0 0 1,10-7 0,11-8-23,1 0 0,57-31 1,-49 31-22,176-98-1922,-136 82-1460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8:37.9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1953 5523,'-1'11'-125,"2"9"4136,-1-20-3922,0 1 0,1-1 0,-1 1 0,0-1 0,1 1-1,-1-1 1,1 1 0,-1-1 0,0 0 0,1 1 0,-1-1 0,1 0-1,-1 1 1,1-1 0,-1 0 0,1 0 0,-1 1 0,1-1 0,-1 0-1,1 0 1,0 0 0,-1 0 0,1 0 0,-1 0 0,1 0 0,-1 0 0,1 0-1,-1 0 1,1 0 0,0 0 0,-1 0 0,2-1 0,-1 1-78,1-1 1,-1 0 0,0 0 0,1 0 0,-1 0 0,0 0-1,1 0 1,-1-1 0,0 1 0,0 0 0,0 0 0,0-1-1,0 1 1,0-1 0,-1 1 0,1-1 0,0 1 0,-1-1-1,1 0 1,-1 1 0,0-1 0,1 1 0,-1-1 0,0 0-1,0 0 1,0-2 0,0-59 48,0 44-28,0-1382 837,7 1233-196,-6 167-670,-1-1 0,1 0 1,-1 1-1,1-1 0,0 1 1,0-1-1,-1 1 0,1-1 1,0 1-1,0-1 1,1 1-1,-1 0 0,0 0 1,0 0-1,1 0 0,-1 0 1,0 0-1,1 0 0,-1 0 1,1 0-1,0 0 1,-1 1-1,1-1 0,-1 1 1,1-1-1,0 1 0,-1 0 1,1-1-1,0 1 0,2 0 1,57-3 73,-54 3-98,129-4 25,0-5-1,169-35 1,253-100-186,-533 136 138,12-5-101,1 2-1,0 1 1,0 1-1,72-5 1,-107 14-413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8:38.4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11 10309,'-16'-4'551,"-3"-1"-246,16 4 422,9 0 763,193 23-1191,91 5-275,-173-28-147,58 3-189,-174-2 308,0-1 0,0 1 0,0 0-1,1 0 1,-1 0 0,0 0 0,0 0 0,0 0 0,1 1 0,-1-1-1,0 0 1,0 1 0,0-1 0,0 1 0,0-1 0,0 1 0,0-1-1,1 1 1,-2 0 0,1-1 0,0 1 0,0 0 0,0 0 0,0 0-1,0 0 1,-1 0 0,1 0 0,0 0 0,-1 0 0,1 0 0,-1 0-1,1 0 1,-1 0 0,1 0 0,-1 0 0,0 1 0,0-1 0,0 0-1,1 0 1,-1 0 0,0 1 0,0-1 0,-1 0 0,1 2 0,1 17 1,3 14-5,-1 57 0,-3-91 8,-1 5 0,1-1 0,-1 0 1,0 0-1,-1 0 1,1 0-1,-1 0 1,1 0-1,-1-1 0,0 1 1,0-1-1,-1 1 1,1-1-1,-1 0 0,0 1 1,0-1-1,0-1 1,0 1-1,0 0 0,-6 3 1,-12 7 5,-1 0 0,-28 12 0,12-6-3,-130 85-1404,135-82-1952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8:39.4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132 264 10997,'-4'-1'2021,"4"0"-1960,-5 22 389,-1 38-284,-2-1 0,-3 0 0,-2 0 0,-26 68 0,39-125-168,0-1 0,0 1 0,0-1 0,0 1 1,0 0-1,0-1 0,0 1 0,-1-1 0,1 1 1,0-1-1,0 1 0,-1-1 0,1 1 1,0-1-1,-1 1 0,1-1 0,-1 1 0,1-1 1,0 0-1,-1 1 0,1-1 0,-1 0 0,1 1 1,-1-1-1,1 0 0,-1 1 0,0-1 0,-4-16-61,4-43-103,1 48 112,-19-238-47,8 144 90,10 14 326,6 92-310,6 4 0,-1 0 0,1 1 0,-1 0 0,0 1 0,-1 0 1,0 0-1,0 1 0,-1 1 0,0-1 0,0 1 0,10 16 0,9 17 30,32 67 1,-25-43-42,-33-65 6,0 1 1,-1-1-1,1 1 1,0-1-1,0 0 1,0 1-1,0-1 1,0 0-1,0 0 1,0 0-1,1 0 1,-1 0-1,0 0 0,1 0 1,-1 0-1,0 0 1,1-1-1,-1 1 1,1 0-1,-1-1 1,1 1-1,0-1 1,-1 0-1,3 1 1,-1-2-5,-1 1 1,1-1-1,-1 0 1,1 0-1,-1 0 1,1 0-1,-1 0 1,1 0-1,-1-1 1,0 1-1,0-1 1,0 1-1,3-4 1,7-7-43,-1-1 0,0 0 0,15-26 0,-22 32 21,24-40-89,-3-3 0,38-101 1,-60 143 115,0 1 0,0-1 0,0 1 0,1 0 0,0 0 1,1 1-1,0-1 0,0 1 0,0 0 0,0 0 0,1 0 0,7-4 1,-7 6-1,0 1 0,0 0 0,0 0 0,1 0 0,-1 1 0,1 0 0,-1 1 0,1-1 0,0 1 0,0 0 0,0 1 0,0 0 0,-1 0 0,10 1 0,-15-1 1,0 0 0,0 1 0,1-1 0,-1 0 0,0 1 0,0-1 0,1 1 0,-1 0 0,0-1 0,0 1 0,0 0 0,0 0 0,0-1-1,0 1 1,0 0 0,0 0 0,0 0 0,-1 0 0,1 0 0,0 0 0,0 2 0,11 35 59,-9 52 60,-3-74-91,0 44 72,-6 248 83,5-209-178,1-98-11,0-1 1,0 1-1,1 0 1,-1-1-1,0 1 1,1-1-1,-1 1 1,0-1-1,1 1 1,-1-1-1,1 1 1,-1-1-1,1 0 1,-1 1-1,1-1 1,-1 1-1,1-1 1,-1 0-1,1 0 1,0 1-1,-1-1 1,1 0-1,-1 0 1,1 0-1,0 0 1,-1 0-1,1 1 1,0-1-1,-1 0 1,1-1-1,0 1 1,29 0-158,-21 0 95,-1-1 41,0 0-1,0-1 0,0 0 0,-1 0 0,1 0 0,-1-1 1,1 0-1,-1-1 0,0 1 0,0-1 0,0-1 0,-1 1 1,0-1-1,0-1 0,0 1 0,6-8 0,4-5-78,0-1-1,-1 0 1,-2-2 0,14-24-1,-20 29 111,-1-1 0,0 0 0,-2 0 0,0-1 0,-1 0 0,0 1 0,-1-1 0,-2 0 0,-1-33 0,0 20 252,1 30 42,-3 9-138,-1-2-152,0 0 1,1 0-1,0 1 1,0-1-1,1 1 0,-1 0 1,2 0-1,-1-1 1,1 1-1,-1 10 1,1 4 44,0-1-1,5 35 1,-3-52-54,0 1 1,0 0-1,0 0 0,1-1 1,-1 1-1,1-1 0,0 1 0,0-1 1,0 0-1,1 0 0,-1 0 1,1 0-1,0 0 0,0-1 0,0 1 1,0-1-1,0 1 0,0-1 1,1 0-1,-1-1 0,1 1 0,-1 0 1,1-1-1,0 0 0,-1 0 1,6 1-1,10 2-56,1 0 0,-1-2 0,1 0 0,21-1 0,3 0-335,-19 0-568,0-1 1,0 0-1,32-7 1,5-15-3187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8:39.9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310 22 9845,'0'-1'72,"-1"0"1,1-1 0,-1 1-1,0 0 1,1 0 0,-1 0-1,0 0 1,0-1 0,0 1-1,0 0 1,0 0 0,0 0-1,0 1 1,0-1 0,0 0-1,0 0 1,-1 1 0,1-1-1,0 0 1,0 1 0,-1-1-1,1 1 1,0 0 0,-1-1 0,1 1-1,0 0 1,-1 0 0,1 0-1,-1 0 1,1 0 0,0 0-1,-3 1 1,-53 4 650,46-2-666,0 0 0,0 1 0,1 1 0,0-1 0,0 2 0,0-1 0,0 1 0,1 1 0,0 0 0,0 0 0,1 1 0,0 0 0,0 0 0,-9 14 0,9-11-44,1 0 0,0 0 0,0 0 0,2 1 0,-1 0 0,1 0 0,1 0 0,0 1 0,1 0 0,0-1 0,1 1 0,0 18 0,2 29 1,0-59-16,0 0 1,0 0-1,1 0 1,-1 0-1,0 0 1,1 0-1,-1 0 1,1 0-1,-1 0 1,1 0-1,0 0 1,-1 0-1,1-1 1,0 1-1,-1 0 1,1-1-1,0 1 1,0 0-1,0-1 1,0 1-1,0-1 1,0 1-1,0-1 1,0 1-1,0-1 1,0 0-1,0 0 1,0 1-1,0-1 1,0 0-1,0 0 1,1 0-1,45 1-186,-33-2 84,0 1 3,0 0 0,0-1 1,0 0-1,-1-2 0,1 1 0,0-2 0,16-6 0,-24 7 31,0 0-1,0 0 1,-1 0-1,1-1 1,-1 0-1,0 0 1,0-1-1,0 1 1,0-1-1,-1 0 1,0 0-1,0-1 1,0 1 0,-1-1-1,1 0 1,-2 0-1,5-10 1,-1-5 4,0-1 0,-1 1 0,-2-1 0,0 1 1,0-26-1,4 11 1568,-7 52-1185,0 7-247,-1-6-26,1 1 0,1 0 0,1-1 0,0 1-1,8 28 1,-9-41-60,1-1 1,0 1-1,0-1 0,0 0 0,1 0 0,0 0 1,0 0-1,0 0 0,0 0 0,0-1 0,1 0 1,-1 1-1,1-1 0,0-1 0,0 1 1,0-1-1,0 1 0,1-1 0,-1 0 0,1-1 1,-1 1-1,1-1 0,0 0 0,-1 0 0,1 0 1,7 0-1,73-1-3618,-39-7-928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1:01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465 4 11477,'-8'-3'432,"-38"3"-47,-1 0 799,-15 15-816,0 30 81,-15 12-177,15 4 64,8 0 16,15-8-64,32-3-288,7-9 144,0-6-144,0-9 32,54-7-32,23-11-256,8-8-528,8 0-785,0 0-1616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8:40.2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0 74 10325</inkml:trace>
  <inkml:trace contextRef="#ctx0" brushRef="#br0" timeOffset="1">0 74 10325,'392'-47'549,"-338"40"-458,-37 5-88,-15 5 410,-2-2-135,-1 38 75,3 0 0,11 67 0,-7-74-295,-1 0 0,-2 0 0,0 35 0,-4-114-309,-1 10 169,7-67 0,-4 95 88,1-1 0,0 1 0,0 0 0,1-1 0,0 1 0,0 0 0,1 1 0,1-1 1,-1 1-1,1-1 0,1 1 0,7-9 0,-7 12 23,0 0 0,1 0 0,0 0 0,0 1 0,0 0 0,0 0 0,0 1 0,1 0 0,0 0 0,0 1 0,0 0 0,15-2 0,9 0 80,62 2 0,-67 2-80,-1 0-5,-12-1-9,-1 1 0,1 0 1,-1 1-1,0 1 0,1 0 0,16 5 0,-26-6-13,0 1-1,-1 0 1,1 0 0,0 0-1,-1 1 1,0-1 0,1 1-1,-1 0 1,0 0 0,0 0-1,-1 0 1,1 0 0,-1 1-1,0-1 1,1 1 0,-2 0-1,1-1 1,0 1 0,-1 0-1,1 0 1,-1 0 0,0 0-1,-1 0 1,1 1 0,-1 3-1,3 4-56,-2 0-1,0 0 1,0-1-1,-1 1 1,-1 0-1,0 0 1,0 0-1,-1-1 1,-1 1-1,-5 15 1,0-14-351,0-1 0,-2-1 1,1 0-1,-20 18 1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8:41.0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349 382 2609,'-7'4'197,"0"-1"-1,1 1 0,-1 0 0,1 1 1,0 0-1,0 0 0,0 0 1,1 0-1,0 1 0,0 0 1,0 0-1,1 1 0,0-1 1,0 1-1,0 0 0,-3 10 1,6-14-70,-1-1 0,0 1 1,0-1-1,0 0 0,0 0 0,0 0 1,0 0-1,0 0 0,-1 0 0,1-1 1,-1 1-1,1-1 0,-1 0 0,0 0 1,0 0-1,1 0 0,-7 1 0,-55 10-338,46-10 365,-3 1-13,0-2-1,-32 0 1,23-2 1795,36-2-1530,51-19 176,1 2 0,0 3 1,110-18-1,-66 15-382,842-223-35,-813 201-279,275-78-388,-383 116-185,1 0-1,-1 2 1,1 0 0,34 4 0,-16-2-2483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8:41.4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 10645,'0'0'34,"-1"-2"95,10 0 95,339 2 1320,-337 0-1541,1 1-1,-1 0 1,0 1-1,0 0 0,0 0 1,0 1-1,-1 1 0,1 0 1,-1 0-1,0 1 1,11 8-1,-16-10-3,1 1 1,-1 0-1,0 0 1,-1 0-1,1 1 1,-1 0-1,0-1 0,0 2 1,-1-1-1,1 0 1,-1 1-1,0-1 1,-1 1-1,1 0 0,-1 0 1,0 0-1,-1 0 1,1 1-1,-1-1 1,-1 0-1,1 9 0,-1 1-9,1-10 10,0-1 0,-1 1 0,0-1 0,0 1 0,-1 0 1,1-1-1,-1 1 0,-1-1 0,1 1 0,-1-1 0,0 0 1,0 1-1,0-1 0,-1 0 0,1-1 0,-1 1 0,-8 8 0,-14 10 8,-1-2 0,-2-1 0,-57 33 0,-12 7-976,48-24-1156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8:42.9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70 431 12694,'0'13'795,"0"312"-256,0-368-878,2 18 276,-2 1 1,0-1-1,-2 0 1,-1 1-1,-1 0 1,-12-44-1,4 40 100,6 15 35,0-1 1,1 0-1,1 0 1,0 0-1,0-1 1,2 1-1,-2-16 1,16 46 116,104 115 16,-36-45-151,-74-78-49,1-1 0,0 0 0,1 0 0,-1-1 0,1 1 0,0-2 0,1 1 0,-1-1 0,1-1 0,12 5 0,-17-8-8,0 0 0,1 0 0,-1 0 0,0-1 0,0 1 0,0-1 0,0 0 0,0 0 0,0-1 0,1 1 1,-1-1-1,0 0 0,0 0 0,0 0 0,-1-1 0,1 0 0,0 1 0,0-1 0,-1 0 0,1-1 0,-1 1 0,0-1 1,1 1-1,-1-1 0,-1 0 0,5-5 0,3-4-44,-1-1-1,0 0 1,-1-1 0,0 0 0,-1-1 0,-1 1 0,0-1-1,-1 0 1,0-1 0,-2 1 0,0-1 0,0 0-1,-2 0 1,0 0 0,-1-26 0,-1 24 40,0 14 23,1 1-1,0-1 1,-1 1-1,1-1 1,0 0-1,1 1 1,-1-1-1,1 1 1,-1 0-1,1-1 1,0 1-1,1-1 1,-1 1-1,0 0 1,1 0-1,0 0 1,3-5-1,-3 7-9,1 1-1,-1-1 1,1 1-1,-1-1 1,1 1 0,-1 0-1,1 0 1,-1 0 0,1 0-1,-1 0 1,1 1-1,-1-1 1,1 1 0,-1 0-1,1 0 1,-1 0-1,0 0 1,3 1 0,0 5 9,0-1 1,0 1-1,0 1 0,-1-1 1,0 1-1,-1-1 1,0 1-1,0 0 0,0 0 1,-1 0-1,0 1 1,1 12-1,0 18 154,0 55-1,-3-76-121,0-2-2,-1 0-7,1 0 1,1 1 0,0-1 0,1-1-1,6 20 1,-7-31-39,0 0 1,1-1-1,-1 1 0,1-1 1,0 1-1,0-1 1,0 0-1,0 1 0,1-1 1,-1-1-1,1 1 1,0 0-1,0-1 0,0 1 1,0-1-1,0 0 1,1 0-1,-1 0 0,0 0 1,1-1-1,0 1 1,-1-1-1,1 0 0,0 0 1,0 0-1,0-1 1,4 1-1,5 0-70,0 0 0,0-1 0,0-1-1,0 0 1,0-1 0,0 0 0,0-1 0,0-1-1,-1 0 1,0 0 0,1-1 0,-2-1 0,1 0-1,-1 0 1,0-1 0,0-1 0,0 0 0,-1 0 0,-1-1-1,1 0 1,-2-1 0,1 0 0,-1-1 0,-1 1-1,9-16 1,-11 15 26,-1 0 0,0 0 1,0-1-1,-1 1 0,-1-1 0,0 0 0,0 1 0,-1-1 0,-1 0 0,-1-22 0,1 10 63,0 22-5,-1 1 0,1 0 0,0 0-1,0-1 1,0 1 0,-1 0 0,1 0 0,-1 0 0,1-1 0,-1 1-1,1 0 1,-1 0 0,0 0 0,1 0 0,-1 0 0,0 0 0,0 0-1,0 0 1,0 0 0,0 1 0,0-1 0,0 0 0,0 0 0,0 1-1,0-1 1,0 1 0,-1-1 0,1 1 0,0-1 0,0 1 0,-1 0-1,1 0 1,-2 0 0,-49-1 406,35 2-380,12-1-14,0-1 0,0 1-1,0 1 1,0-1 0,0 1 0,0 0 0,0 0-1,0 0 1,1 0 0,-1 1 0,0 0-1,1 0 1,0 0 0,-1 1 0,-4 3-1,6-3-15,1 1 0,-1-1 0,1 1 0,0 0 0,0 0 0,0 0 0,1 0 0,-1 0 0,1 1 0,0-1 0,0 0 0,0 1 0,1-1 0,0 1 0,0-1 0,0 8 0,0-2 11,0-4-12,0 0 1,0 1-1,1-1 1,-1 0 0,1 0-1,3 8 1,-3-12-9,0 1 0,0-1 0,1 1 0,-1-1 0,1 0 0,0 0 0,-1 0 0,1 0 0,0 0 0,0 0 0,1 0 0,-1-1 0,0 1 0,1-1 0,-1 0 0,0 1 0,5 0 0,17 5 0,-1-1-1,1-1 1,0-1-1,0-1 1,0-1-1,1-1 1,27-3-1,-11 2-22,17 0-179,0-2-1,-1-3 1,1-3 0,63-15 0,-88 14 61,-3 2-28,-1-1 1,0-1-1,-1-2 0,0 0 0,48-29 0,-74 39 165,0 0 0,1-1 0,-1 1 0,0-1 1,0 1-1,0-1 0,0 0 0,0 0 0,0 0 0,0 0 0,-1 0 1,1-1-1,-1 1 0,0 0 0,1-1 0,-1 1 0,0-1 0,-1 1 0,1-1 1,0 1-1,-1-1 0,1 0 0,-1 1 0,0-1 0,0 0 0,0 0 1,0-3-1,-1 5 33,1 0 0,0 0 1,0 0-1,-1 0 0,1 0 1,-1 0-1,1 0 0,-1 0 1,1 0-1,-1 0 0,0 0 1,1 0-1,-1 0 1,0 0-1,1 1 0,-1-1 1,0 0-1,0 1 0,0-1 1,0 0-1,0 1 0,0-1 1,0 1-1,0-1 0,0 1 1,0 0-1,0 0 0,0-1 1,0 1-1,0 0 0,-1 0 1,0 0-1,-45-1 369,34 1-305,-15 0 11,-141 7 257,147-5-340,1 2-1,-1 1 1,1 1 0,0 0 0,-36 18-1,52-22-20,-1 1 0,1 0 0,0 0 1,1 0-1,-1 1 0,0 0 0,1-1 0,0 2 0,0-1 0,0 0 0,1 1 0,-1 0 0,1-1 0,0 1 0,0 1 0,1-1 0,0 0 0,-1 1 0,2-1 0,-1 1 0,1 0 0,0-1 0,0 1 0,0 0 0,1 0 0,0 0 0,0-1 0,1 1 0,-1 0 0,3 6 0,-3-11-1,0 0 0,0 0 0,0-1 0,0 1 0,1 0 0,-1 0 0,0 0 0,1 0-1,-1 0 1,1-1 0,-1 1 0,1 0 0,-1 0 0,1-1 0,0 1 0,-1-1 0,1 1 0,0 0-1,-1-1 1,1 1 0,0-1 0,0 1 0,0-1 0,-1 0 0,3 1 0,17 4-23,-1-2 0,1 0 0,0-1 0,0-1 0,0-1 1,21-3-1,16 2-164,-37 0 121,0 0 1,0-1 0,0-1-1,0-1 1,-1-1-1,1-1 1,-1 0-1,0-2 1,-1 0 0,0-1-1,26-17 1,-32 18 34,-1 0 1,-1-1 0,1 0 0,-2-1-1,1 0 1,-1 0 0,-1-1-1,0 0 1,0 0 0,-1-1 0,-1 0-1,0-1 1,0 1 0,-1-1-1,-1 0 1,0 0 0,-1 0 0,1-15-1,0-122 36,-5 94 41,1 52-9,0-1 0,-1 1 0,1-1 0,-1 0 0,0 1 0,0-1 1,0 1-1,-1-1 0,1 1 0,-1 0 0,0 0 0,-1 0 0,1 0 0,-1 0 0,1 0 0,-1 1 0,0-1 0,-1 1 1,1 0-1,-1 0 0,1 0 0,-1 0 0,0 1 0,0-1 0,0 1 0,0 0 0,0 0 0,-1 0 0,1 1 0,0 0 1,-1 0-1,0 0 0,1 0 0,-1 1 0,1-1 0,-1 1 0,0 0 0,1 1 0,-9 1 0,12-1-34,-1 0 0,1 0 0,0 0 1,-1 0-1,1 1 0,0-1 0,0 0 0,0 1 0,0-1 0,0 1 0,1-1 0,-1 1 0,0 0 0,1-1 0,-1 1 0,1-1 0,-1 1 0,1 0 0,0 0 0,0-1 0,0 1 1,0 0-1,0-1 0,0 4 0,0 2 11,-2 23 65,0 0 0,4 40 0,-1-60-66,0 0 0,1-1 1,0 1-1,1 0 1,0-1-1,0 1 0,1-1 1,1 0-1,-1 0 1,1-1-1,7 9 1,3 2-9,2-2 0,0 0 0,1-1 0,1-1 0,0-1 0,1 0 1,0-2-1,1 0 0,1-1 0,30 10 0,-26-12-177,0-1-1,1-1 0,-1-1 1,1-2-1,1 0 1,-1-2-1,0-1 0,54-6 1,-72 3 65,1 0 1,-1-1-1,0 0 0,0-1 1,0 0-1,-1 0 0,1-1 1,-1 0-1,0 0 0,0-1 1,12-12-1,7-9-210,38-49 1,-36 40 345,-25 32-24,5-6 1115,-8 16 447,-3 16-1588,2-18 39,-1 11 24,2 0 0,0 1-1,0-1 1,1 0 0,5 14 0,-6-25-44,0 0 0,0 0 0,1-1 0,0 1-1,0-1 1,0 0 0,0 1 0,0-1 0,1 0 0,-1 0 0,1 0-1,0-1 1,0 1 0,0 0 0,0-1 0,0 0 0,1 0 0,-1 0-1,1 0 1,-1-1 0,1 1 0,0-1 0,-1 0 0,1 0-1,4 0 1,8 2-409,0-2-1,0 0 0,-1-1 0,1-1 1,24-4-1,-38 5 225,-1-1 0,1 1 0,0-1 0,-1 0 0,1 0 0,-1 0 0,1 0 1,-1 0-1,1 0 0,-1 0 0,0 0 0,1 0 0,-1-1 0,0 1 0,0-1 0,2-2 0,14-37-7187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8:43.2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9 10837,'-23'-8'0,"46"19"-512,16 8-2370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8:43.6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366 206 1377,'0'-50'10210,"0"-65"-7513,0 113-2668,-1 0 1,1 1 0,0-1-1,0 0 1,-1 1-1,1-1 1,-1 1 0,0-1-1,1 1 1,-1-1-1,0 1 1,0 0-1,0-1 1,0 1 0,0 0-1,0 0 1,0-1-1,0 1 1,0 0 0,-1 0-1,1 0 1,0 0-1,-1 1 1,1-1-1,-1 0 1,1 1 0,-1-1-1,1 1 1,-1-1-1,0 1 1,-2-1 0,-8-1 111,1 1 0,-1 0 0,-19 2 0,13-1-6,6 1-113,0 0 1,-1 0-1,1 1 0,0 0 1,0 2-1,1-1 0,-1 1 1,1 1-1,0 0 0,0 0 1,0 1-1,-14 11 0,18-12-20,1 0 0,0 1 0,0-1 0,0 1 0,1 0 0,0 1-1,0 0 1,0-1 0,1 1 0,0 1 0,0-1 0,1 1 0,0-1 0,0 1 0,1 0 0,0 0-1,1 0 1,-1 0 0,1 13 0,0-5-30,0 24-5,1-39 25,0 0 0,1 1 0,-1-1-1,0 1 1,0-1 0,1 0 0,-1 1-1,1-1 1,-1 0 0,1 1 0,0-1-1,0 0 1,-1 0 0,1 0-1,0 0 1,0 1 0,0-1 0,0 0-1,0-1 1,0 1 0,0 0 0,2 1-1,16 2-194,0 0 0,0-2 0,0 0 0,0-1 0,0-1 0,21-2 0,6 0-86,-40 2 253,0 0 0,0-1 0,0 0 0,-1 0 0,1 0 0,0-1 0,-1 0 0,1 0 0,-1 0 0,0-1 0,0 0 0,0 0 0,0 0 0,0 0 0,-1-1 1,1 0-1,-1 0 0,0 0 0,0-1 0,-1 1 0,1-1 0,-1 0 0,0 0 0,0 0 0,3-9 0,1-1 55,-2-1 1,0-1-1,-1 1 1,0-1 0,-1 0-1,-1 0 1,-1-28-1,0 51 13,0-1 0,0 1 0,0-1 0,0 1 0,1-1 0,0 0 0,0 0 0,0 1 0,1-1 0,0-1 0,0 1 0,0 0 0,0-1 0,1 0 0,0 1 0,0-1-1,0-1 1,7 6 0,-4-4-60,0 0-1,1 0 1,-1-1-1,1 0 1,0 0-1,1-1 1,-1 0-1,0 0 1,1-1-1,0 0 1,-1-1-1,1 0 1,9 0-1,2-1-371,-11 1-302,0-1 0,0 0 0,0-1 0,0 0 0,10-2 0,21-20-8092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8:44.0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60 103 12470,'-3'0'47,"1"0"1,-1-1 0,1 1 0,0 0 0,-1 0-1,1 1 1,-1-1 0,1 0 0,0 1-1,-1-1 1,1 1 0,0 0 0,0 0 0,-1 0-1,1 0 1,0 0 0,0 1 0,0-1-1,-3 3 1,4-1-49,0 1 1,0 0-1,0-1 0,0 1 0,0 0 0,1-1 1,-1 1-1,1 0 0,0 0 0,1 7 1,-1 8 53,0 202-39,0-219-9,0-24-203,-2-45-48,0 37 236,1-1 1,2 1-1,7-52 0,-6 75 26,0 0 0,1 0 0,-1 0 0,1 1 0,1-1 0,-1 1 0,1-1 0,0 1 0,1 1 0,0-1-1,-1 0 1,2 1 0,-1 0 0,0 0 0,1 1 0,0 0 0,0 0 0,1 0 0,-1 0 0,1 1 0,-1 0 0,1 1 0,0 0 0,11-3 0,15-1 30,0 1-1,0 1 1,0 2 0,36 2 0,-51 0-15,-17 0-28,22-1 46,0 2 1,0 0-1,0 2 1,26 6-1,-44-8-42,0 0-1,0 1 0,0 0 0,0-1 0,0 2 1,-1-1-1,1 1 0,-1-1 0,1 1 0,-1 1 1,0-1-1,0 0 0,0 1 0,-1 0 0,1 0 1,-1 0-1,0 0 0,0 1 0,-1-1 0,1 1 1,-1 0-1,0 0 0,0-1 0,1 9 0,0-4-186,-2 0-1,0 1 0,0-1 0,0 0 1,-1 0-1,-1 1 0,1-1 0,-2 0 1,1 0-1,-1 0 0,-6 17 0,1-14-1094,-1-2-1,0 1 0,-1-1 0,-17 16 1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8:44.6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2 7828,'-31'-1'610,"-37"2"210,67 0-799,1-1 1,-1 0 0,1 0-1,0 0 1,-1 0 0,1 0 0,-1 0-1,1 0 1,0 1 0,-1-1 0,1 0-1,-1 0 1,1 1 0,0-1 0,-1 0-1,1 0 1,0 1 0,0-1-1,-1 0 1,1 1 0,0-1 0,0 0-1,-1 1 1,1-1 0,0 1 0,0-1-1,0 0 1,0 1 0,0-1-1,0 1 1,-1-1 0,1 0 0,0 1-1,0-1 1,0 1 0,0-1 0,0 1-1,1-1 1,-1 0 0,0 1 0,0-1-1,0 1 1,0-1 0,0 0-1,1 1 1,-1-1 0,0 1 0,0-1-1,0 0 1,1 1 0,-1-1 0,0 0-1,1 0 1,-1 1 0,0-1-1,1 0 1,-1 1 0,0-1 0,1 0-1,-1 0 1,1 0 0,399 65 2901,-105-12-2850,497 28-89,13 2-171,-685-58 153,16 2-113,-112-27 30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8:45.5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7668,'0'1'92,"0"0"1,0 0 0,0 0 0,1 0 0,-1 0-1,0-1 1,0 1 0,0 0 0,1 0 0,-1 0-1,0-1 1,1 1 0,-1 0 0,1 0 0,-1-1-1,1 1 1,-1 0 0,1-1 0,-1 1 0,1-1-1,0 1 1,-1-1 0,1 1 0,0-1 0,-1 1-1,1-1 1,1 1 0,209 95 1855,-28 6-1727,67 34-250,-246-133 28,0-1-1,0 1 1,0 0 0,0 0 0,0 0 0,-1 0 0,1 1-1,-1-1 1,0 1 0,0 0 0,3 5 0,-5-7 10,-1-1 0,1 1 0,0-1 1,-1 1-1,1-1 0,-1 1 0,1-1 0,-1 1 0,0 0 1,0-1-1,0 1 0,0 0 0,0-1 0,0 1 1,0 0-1,0-1 0,-1 1 0,1 0 0,-1-1 0,1 1 1,-1-1-1,0 1 0,1-1 0,-1 1 0,0-1 0,0 0 1,0 1-1,0-1 0,0 0 0,0 0 0,-1 1 1,1-1-1,0 0 0,-1 0 0,1-1 0,0 1 0,-1 0 1,-2 1-1,-138 63 623,106-51-608,1 1 0,0 2 0,1 1 0,1 2 0,-59 45 0,87-60-182,0 0 0,0 1 1,1-1-1,-1 1 0,1 0 0,0 0 0,1 0 0,-1 0 0,1 0 0,-4 13 0,5 9-3499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8:46.2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62 172 11861,'-1'1'21,"-1"-1"-1,1 1 1,0-1-1,-1 1 0,1-1 1,0 1-1,0 0 0,0-1 1,-1 1-1,1 0 0,0 0 1,0 0-1,0 0 0,0 0 1,0 0-1,1 1 1,-1-1-1,0 0 0,0 0 1,1 0-1,-1 1 0,1-1 1,-1 0-1,1 1 0,0-1 1,-1 1-1,1-1 0,0 0 1,0 1-1,0-1 1,0 1-1,0 1 0,1 66 595,0-41-429,0-4 9,0 0 0,10 44-1,-9-18-80,-3-44-95,0-1 1,1 1-1,0-1 1,1 1 0,-1-1-1,1 1 1,0-1 0,0 0-1,4 10 1,-6-88-20,-6 43-45,-14-42 1,14 52 36,0 0 1,2 0 0,1-1-1,0 0 1,-1-26-1,5-11 401,20 59-329,0 7-8,0 0 0,0 1 0,-1 1 0,0 1 0,0 1 1,32 28-1,-16-14-14,28 21-19,-31-22-12,1-1 0,56 31 0,-88-54-67,1-2 17,-1 0 1,0 0-1,0 0 1,1 0-1,-1 0 1,0 0 0,0-1-1,0 1 1,0 0-1,-1-1 1,1 1 0,0 0-1,0-1 1,0-1-1,62-272-1551,-61 265 1587,0 0-1,1 0 1,0 1-1,1-1 1,0 1-1,0 0 1,1 0-1,10-15 1,-12 21 19,-1 0 0,1 0 0,0 1 0,0-1 0,0 1 0,0-1 0,0 1 0,1 0 0,-1 0 0,1 0 0,-1 1 0,1-1 0,0 1 0,0 0 0,0 0 0,-1 0-1,1 0 1,0 1 0,0 0 0,0 0 0,0 0 0,0 0 0,0 0 0,7 2 0,-8-1 16,1 1-1,-1-1 0,0 1 0,1-1 0,-1 1 0,0 0 0,0 0 1,0 1-1,0-1 0,0 1 0,-1-1 0,1 1 0,3 5 1,26 44 184,-25-40-164,70 138 182,-15-28-137,-49-96-240,-12-22 83,1 0 0,0 0 0,0 1 0,0-2 0,1 1 0,-1 0-1,7 6 1,-8-9-240,1 1-1,0-1 0,-1 0 0,1 0 0,0 0 1,0 0-1,0 0 0,0 0 0,0-1 0,0 1 1,0-1-1,0 1 0,3-1 0,17 1-7118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6:52.28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319 9 9620,'-1'-1'92,"1"1"-1,-1-1 1,0 0-1,1 1 1,-1-1-1,0 0 1,0 1-1,0-1 0,1 1 1,-1-1-1,0 1 1,0 0-1,0-1 1,0 1-1,0 0 1,0 0-1,0-1 0,0 1 1,0 0-1,0 0 1,0 0-1,1 0 1,-1 0-1,-2 1 1,-35-1 101,28 0 233,-14 0-13,0 1 0,0 1 0,0 1 0,-34 9 0,52-10-380,-1 0 0,1 0 0,0 1 0,-1 0 0,1 0 0,0 1 0,1 0 0,-1 0 0,-4 5 0,7-6-29,0 0-1,1 0 1,-1 0 0,1 0-1,0 1 1,0-1-1,0 1 1,1-1 0,-1 1-1,1 0 1,0 0 0,0 0-1,0 0 1,0-1 0,1 1-1,0 7 1,-1 4 12,1-11-16,0 0 1,0 0-1,0-1 1,0 1-1,0 0 0,1-1 1,0 1-1,-1 0 1,2-1-1,0 5 0,0-6-27,0-1 0,-1 1 0,1 0 0,0-1-1,0 1 1,0-1 0,0 0 0,0 0 0,1 0-1,-1 0 1,0 0 0,1 0 0,-1 0 0,0-1-1,1 1 1,-1-1 0,1 0 0,3 0 0,125 6-3007,-119-6 2597,65 0-2960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1:02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582 559 10213,'0'-2'67,"-1"0"0,1 1 0,0-1 0,-1 0 0,0 1 0,1-1 0,-1 1 1,0-1-1,0 1 0,0-1 0,0 1 0,0 0 0,0-1 0,0 1 0,0 0 0,-1 0 0,1 0 1,0 0-1,-1 0 0,1 0 0,-1 0 0,1 0 0,-1 1 0,1-1 0,-1 0 0,0 1 0,1 0 1,-1-1-1,-2 1 0,-55-8 1569,10 6-1242,1 2 0,0 1-1,-60 11 1,94-10-330,0 1 0,0 1 0,0 0 0,1 1 1,-1 0-1,1 1 0,0 1 0,1 0 0,0 0 0,0 1 1,0 1-1,1 0 0,0 1 0,1 0 0,-13 16 1,20-21-63,0 1 1,0 0 0,1 0-1,0 0 1,0 0 0,0 0 0,0 0-1,1 0 1,0 1 0,1-1-1,-1 0 1,1 1 0,1 9-1,0-3-5,-1-11-2,0-1 1,0 1-1,0-1 0,1 1 0,-1-1 0,1 1 0,-1-1 0,1 0 1,-1 1-1,1-1 0,0 1 0,0-1 0,0 0 0,-1 0 0,1 1 1,1-1-1,-1 0 0,0 0 0,0 0 0,0 0 0,0 0 0,1-1 1,-1 1-1,0 0 0,1 0 0,-1-1 0,1 1 0,-1-1 0,1 0 1,2 1-1,54 4-221,-44-5 162,20 1-146,0-1 0,0-2 0,0-1 0,-1-2 0,55-15 0,-76 17 155,-1-1-1,1-1 0,-1 0 1,0 0-1,0-1 1,-1 0-1,1-1 0,-2 0 1,1-1-1,-1 0 1,0-1-1,0 0 0,-1 0 1,-1 0-1,0-1 1,0 0-1,0-1 0,-1 0 1,5-13-1,-2-16 1316,-8 36-637,-3 18-297,2-10-318,-11 55 62,7-42-58,1-1 0,0 0 0,1 1 0,1 0 0,1-1 0,0 1 0,3 17 0,-3-32-28,1-1 1,-1 0-1,1 0 1,0 1-1,-1-1 1,1 0-1,0 0 1,0 0 0,0 0-1,0 0 1,0 0-1,0 0 1,0 0-1,0 0 1,0 0-1,0-1 1,0 1-1,1 0 1,-1-1 0,0 1-1,1-1 1,-1 1-1,0-1 1,1 0-1,-1 1 1,2-1-1,42 2-521,-34-3 387,4 0 73,-1 0 1,1-2-1,-1 0 0,0 0 0,0-1 1,0-1-1,-1-1 0,1 0 0,-1 0 1,-1-1-1,1-1 0,22-18 0,-7 3 48,-2-2 0,0-1-1,-1 0 1,21-31 0,-28 34 65,-2 0 0,0-1 1,-1-1-1,-1 0 1,-2-1-1,-1 0 0,0-1 1,-2 0-1,-1-1 1,-2 1-1,0-2 0,-2 1 1,1-42-1,-5-93 1880,0 161-1553,0 21-206,0 74-152,-23 179 1,-28-35 28,48-216-72,2 1 0,1 40 0,0-26-1046,1-36 1024,-1 1 0,1 0 0,-1-1 0,1 1 0,0-1 0,-1 1 0,1-1 0,-1 1 0,1-1 0,0 0 0,-1 1 0,1-1 0,0 0 0,0 0 0,-1 1 0,1-1 0,0 0 0,0 0 0,-1 0 0,1 0 0,0 0-1,0 0 1,-1 0 0,1 0 0,0 0 0,0 0 0,-1 0 0,1-1 0,1 1 0,3 0-300,4-1-50,-1 1 0,0-1-1,0-1 1,0 1 0,-1-1-1,1-1 1,0 1 0,-1-1-1,1-1 1,10-6-1,36-26-3932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8:46.6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190 43 10421,'-18'0'837,"12"-1"-701,0 1 0,0 0 0,0 0 0,1 1 0,-1-1 0,0 1 0,-5 2 0,9-2-111,1 0 1,-1 0 0,1-1 0,0 1 0,-1 1-1,1-1 1,0 0 0,-1 0 0,1 0-1,0 1 1,0-1 0,0 1 0,0-1 0,1 1-1,-1-1 1,0 1 0,0-1 0,1 1-1,-1 0 1,1-1 0,0 1 0,-1 0-1,1-1 1,0 1 0,0 0 0,0 0 0,1 2-1,-1 93 570,0-95-582,0 0-1,0 1 0,1-1 1,-1 0-1,1 0 1,-1 0-1,1 0 0,0 0 1,0 0-1,0 0 1,0 0-1,0 0 0,0 0 1,1 0-1,-1-1 0,1 1 1,-1-1-1,1 1 1,0-1-1,-1 1 0,1-1 1,0 0-1,0 0 1,0 0-1,0 0 0,0 0 1,0 0-1,0-1 1,0 1-1,0-1 0,3 1 1,8 1-5,1 0 1,-1-1 0,26 0 0,-25-2 10,30 3 46,-21-1-153,0-1 0,0 0 1,-1-2-1,36-6 0,-53 7 61,0-1 0,0 1 0,-1-1 0,1 0 0,0 0 0,-1 0 0,0-1 0,1 1 0,-1-1 0,0 0-1,0 0 1,-1-1 0,1 1 0,-1-1 0,1 0 0,-1 0 0,-1 0 0,1 0 0,0 0 0,-1-1 0,0 1 0,0-1 0,0 0-1,-1 0 1,3-9 0,0-43 35,-4 54 1,0 0-1,0 1 1,-1-1-1,1 0 1,-1 1-1,1-1 1,-1 1-1,0-1 1,0 1-1,0 0 1,0-1-1,-1 1 1,1 0-1,-1 0 1,1-1 0,-1 1-1,0 0 1,0 1-1,0-1 1,-3-2-1,-5-1 60,0 1 0,0 0 0,0 1 0,0 0 0,-1 1 0,1 0 0,-17-1 0,-86 0 257,85 3-303,27 0-22,-117 5 40,107-4-44,0 1 0,0 0 0,0 1 0,0 0 0,0 0 0,0 2 0,-19 9 0,28-12-47,-1 0 1,0 1-1,1-1 0,-1 0 0,1 1 0,0 0 1,0-1-1,0 1 0,0 0 0,1 0 0,-1 0 1,1 0-1,-2 4 0,2-5-112,1-1 1,-1 1-1,1-1 0,0 1 0,-1 0 0,1-1 1,0 1-1,0 0 0,0-1 0,0 1 0,0 0 1,0-1-1,1 1 0,-1 0 0,0-1 1,1 1-1,0 0 0,-1-1 0,1 1 0,0-1 1,0 1-1,-1-1 0,1 0 0,0 1 0,0-1 1,1 0-1,1 2 0,49 18-6800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8:47.3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389 411 10197,'0'-1'98,"-1"-1"0,1 1 1,-1-1-1,0 1 1,0-1-1,1 1 1,-1-1-1,0 1 0,0 0 1,0 0-1,0-1 1,0 1-1,-1 0 0,1 0 1,0 0-1,-1 0 1,1 0-1,0 0 1,-1 1-1,1-1 0,-1 0 1,1 1-1,-1-1 1,0 1-1,1-1 0,-1 1 1,1 0-1,-1 0 1,0 0-1,1 0 1,-4 0-1,-73 0 498,50 2-446,13-2-59,-1 0 1,1 2-1,0 0 1,0 1-1,1 0 1,-1 1-1,1 0 1,-25 12-1,34-13-71,-1 0-1,1 0 1,0 0-1,0 1 1,0 0-1,1 0 1,-1 0-1,1 0 1,0 1-1,0-1 0,1 1 1,-1 0-1,1 1 1,0-1-1,0 0 1,1 1-1,0-1 1,0 1-1,0 0 0,0 0 1,1 0-1,0 0 1,1 0-1,-1 8 1,1-12-21,-1-1 0,1 1 1,0 0-1,0 0 0,-1 0 1,1-1-1,1 1 0,-1 0 1,0 0-1,0 0 1,1-1-1,-1 1 0,1 0 1,-1 0-1,1-1 0,0 1 1,0-1-1,0 1 0,-1 0 1,2-1-1,-1 0 0,0 1 1,0-1-1,0 0 0,1 1 1,-1-1-1,0 0 0,1 0 1,0 0-1,-1 0 0,1 0 1,-1-1-1,1 1 1,0 0-1,-1-1 0,1 1 1,0-1-1,0 0 0,0 1 1,-1-1-1,1 0 0,0 0 1,0 0-1,2-1 0,11 4-130,1-2-1,0 0 1,1-1-1,-1 0 0,0-1 1,29-7-1,-36 5 79,0 1 0,-1-2 0,0 0 0,0 0 0,0 0 1,0-1-1,-1 0 0,0 0 0,0-1 0,0 0 0,-1 0 0,1-1 0,7-11 0,-6 6 27,0 0 0,-1-1 0,0 0 0,-1 0 0,-1-1 0,0 0 0,0 0 0,-2 0 0,0 0 0,2-19 0,-1-17 51,-5-84 1,-1 52 89,1 51 57,0-12 77,3 34 77,2 14 250,92 222-58,-86-199-450,1 0 1,1-1-1,1 0 0,27 40 0,-34-59-77,0 0 0,1 0 0,0-1 0,0 0 0,1 0-1,-1-1 1,1 0 0,1 0 0,-1-1 0,1 0-1,0 0 1,0-1 0,1-1 0,-1 1 0,1-1 0,-1-1-1,15 2 1,-8-2-117,0 0-1,0-1 1,1-1-1,-1-1 1,21-3-1,-30 2 88,0 0 0,1 0 0,-1 0 0,0-1 0,0 0 0,0-1 0,-1 1 1,1-1-1,-1-1 0,0 1 0,0-1 0,-1 0 0,8-8 0,-2 0-62,0-1 0,0 0 0,-2-1 0,0 0 0,12-28 1,-18 35 98,0 0 0,0-1 0,-1 1 0,0-1 0,0 0 0,-1 1 0,0-1 0,0 0 0,-1 0 0,-1 0 0,1 0 0,-1 0 0,-3-11 0,3 20 16,1-1-1,0 1 1,0-1-1,-1 1 1,1-1-1,0 1 1,0 0-1,-1-1 1,1 1-1,-1-1 1,1 1-1,0 0 1,-1-1 0,1 1-1,-1 0 1,1 0-1,-1-1 1,1 1-1,-1 0 1,1 0-1,-1-1 1,1 1-1,-1 0 1,1 0-1,-1 0 1,1 0-1,-1 0 1,1 0-1,-1 0 1,-13-2 90,1 1 1,-1 0-1,0 1 1,1 0-1,-1 1 1,1 1-1,-14 3 1,22-4-79,0 0 1,1 0-1,-1 1 1,1 0 0,-1 0-1,1 0 1,0 1 0,0 0-1,0-1 1,0 1 0,1 1-1,-1-1 1,1 0 0,0 1-1,0 0 1,0-1 0,0 1-1,1 1 1,-1-1 0,1 0-1,0 0 1,1 1-1,-1-1 1,-1 6 0,1 4 92,1-1 1,0 1-1,1 20 1,0-12-3,1-18-110,-1-1 1,1 1-1,0-1 1,0 0 0,0 1-1,0-1 1,1 0-1,-1 0 1,1 0-1,0 0 1,0 0 0,0 0-1,0 0 1,0-1-1,1 1 1,-1-1-1,1 1 1,0-1 0,0 0-1,-1 0 1,1 0-1,0-1 1,1 1-1,-1-1 1,0 0 0,0 0-1,7 2 1,13 3 4,-1-1 1,1-1-1,27 2 1,-36-5-3,106 8-921,0-5 1,143-13-1,-43-20-2813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9:13.6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382 1941 6515,'173'35'1627,"200"12"0,-152-22-1474,-120-12-133,656 58 93,-521-67-157,459 14 104,84-12-36,-446-8 112,-288 0-85,1-2 0,-1-1 0,51-14 0,130-45-17,-160 44-16,11-4 4,0-4-1,-2-4 0,-2-2 1,-1-4-1,114-80 1,-168 104 29,0-2 1,-1 0 0,-1-1 0,-1 0 0,0-1 0,-1-1 0,-1 0 0,-1-1 0,0-1 0,-2 0 0,0 0 0,-2-1 0,0 0 0,8-42 0,3-8 107,-8 35-31,-2-1-1,-1-1 1,-2 0 0,2-47-1,-8 50 23,1 3 157,-6-44-1,4 67-267,-1 0 0,0 0 0,-1 0 0,0 0 1,-1 0-1,0 1 0,0-1 0,-8-11 0,-62-88 362,-123-139-1,171 218-333,0 2 1,-3 2-1,0 0 0,-1 2 1,-2 1-1,0 1 1,-1 2-1,-1 2 1,-1 1-1,-47-17 0,-25 2-56,-212-36 0,189 44 2,-128-23-12,-298-17 1,-651 42 35,920 19-56,-339 8-45,552-1 63,0 4 0,1 3-1,0 4 1,-111 36 0,134-33-11,1 3-1,0 2 1,2 2 0,1 2 0,1 1 0,1 3 0,-46 43-1,49-38 5,1 2 0,2 1 0,2 2 0,-59 89 0,85-110 7,0 0-1,2 1 0,1-1 0,0 2 0,2-1 0,0 1 1,-2 38-1,5 162-15,5-118 14,-4-59 3,0-10-1,4 48-1,-2-77 1,1 0 0,-1 0-1,1 0 1,0-1 0,1 1 0,0-1 0,0 1-1,0-1 1,0 0 0,1 0 0,7 7 0,56 50 3,-33-32-3,33 32-16,89 66 1,-127-108 14,1-2 0,1 0-1,0-2 1,1-2 0,1 0 0,51 12 0,-19-11-288,133 11 1,73-17-3533,-269-8 3746,214 0-8461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9:22.7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156 36 9092,'0'-1'127,"1"0"1,-1 1-1,0-1 0,0 1 0,0-1 1,0 1-1,0-1 0,0 1 0,0-1 0,0 1 1,0-1-1,0 0 0,0 1 0,-1-1 1,1 1-1,0-1 0,0 1 0,0-1 1,-1 1-1,1-1 0,0 1 0,-1-1 0,1 1 1,0 0-1,-1-1 0,1 1 0,0-1 1,-1 1-1,1 0 0,-1-1 0,1 1 0,-1 0 1,-15 10 645,-15 32-964,24-28 214,0 0-1,0 0 1,2 1 0,-1 0-1,2 0 1,0 1 0,1-1-1,-1 24 1,0 17-8,6 59-1,0-36-15,-2 28-178,-11-112-117,7 0 241,-1-1 0,1 0 0,0 0 0,0-1 0,1 1-1,0-1 1,0 1 0,1-1 0,-1 0 0,2 0 0,-1 0-1,-1-15 1,0-12-119,3-52 0,0 49 76,0 22 72,0-13-4,6-51-1,-4 69 34,0 0 1,0 1-1,1-1 0,1 1 0,-1 0 0,2 0 0,-1 0 0,11-14 0,54-76 731,-67 98-718,1 0 0,-1 0 0,0 0 0,0 1-1,1-1 1,-1 1 0,0-1 0,1 1 0,-1 0 0,1 0 0,-1 0-1,0 0 1,1 1 0,-1-1 0,0 1 0,1-1 0,-1 1 0,0 0 0,3 1-1,6 8 29,-1 1 0,0 0 0,-1 1 0,0 0 0,-1 1 0,13 25 0,-1-2 3,1 2-23,-2 1 0,-1 1 0,12 44 0,6-20-104,-35-59 75,0-5-2,0 0-1,-1 0 1,1 0 0,0 0-1,-1 0 1,1 0 0,-1 0-1,1 0 1,0 0 0,-1 0 0,1 0-1,0 0 1,-1 0 0,1 0-1,0-1 1,-1 1 0,1 0-1,-1 0 1,1-1 0,0 1-1,-1 0 1,1-1 0,-1 1 0,1-1-1,-1 1 1,1-1 0,30-50-309,35-79 1,6-13 292,-69 139 20,-1 0 1,1 0-1,0 0 1,0 0-1,0 1 0,1-1 1,-1 1-1,1 0 1,0 0-1,0 0 1,0 0-1,0 1 0,0 0 1,1 0-1,5-2 1,2 1-6,-1 0 0,1 1 0,0 1 0,0 0 1,14 1-1,-25 0 12,0 1 0,0-1 0,0 1 0,0-1 0,0 1 0,-1-1 0,1 1 0,0-1 0,0 1 0,-1 0 0,1-1 0,0 1 0,-1 0 0,1 0 0,-1 0 0,1 0 0,-1-1 0,1 1 0,-1 0 0,0 0 0,1 0 0,-1 0 0,0 0 0,0 0 0,0 0 0,1 0 0,-1 0 0,0 0 0,0 0 0,-1 1 0,1 45 125,0-31-94,1 6 8,-1 1 0,-1-1 0,-1 0 0,-1 0 0,-1 0 0,0 0 0,-13 34 0,9-39-42,2 0 0,0 1 0,0 0 0,2 1 0,0-1 0,2 0-1,0 1 1,0 19 0,23-37-196,-8 0 113,0-1-1,0 0 0,0-1 0,0-1 0,0 0 0,-1-1 1,1 0-1,0-1 0,-1-1 0,0 0 0,0 0 0,-1-1 0,1-1 1,-1 1-1,0-2 0,-1 0 0,0 0 0,14-15 0,-15 13 103,-1-1-1,0 0 1,-1-1-1,0 1 1,0-1-1,-2 0 1,1-1-1,-2 0 1,1 0-1,-2 0 1,0 0-1,0 0 1,-1-1 0,-1 1-1,-1-27 905,-6 41-903,-1-1 0,1 1 0,-1 0 0,1 0 0,0 1 0,-1 0 0,1 0 0,0 0 0,0 1 0,0 0 0,1 0 0,-1 1 0,1-1 0,-1 1 0,1 0 0,0 1 0,1-1 0,-8 10 0,6-7-13,1 1-1,0-1 1,1 1-1,0 0 1,0 0-1,1 1 1,0-1-1,0 1 1,1-1-1,0 1 1,0 0-1,1 0 1,0 11-1,1-10-14,-1-4 12,1 0 0,0-1 0,1 1 0,-1 0 0,1 0 0,0-1 0,1 1 0,1 5 0,-2-8-3,1-1-1,0 0 1,0 0-1,-1 0 1,1 0-1,0 0 1,1 0-1,-1 0 1,0-1-1,0 1 1,1-1-1,-1 0 1,1 1-1,-1-1 1,1 0-1,0-1 1,-1 1-1,1 0 1,0-1-1,3 1 1,46 6-24,1-3 0,101-4 0,-62-2-126,-59 2-435,1-1-1,-1-1 0,35-8 1,-10-8-1965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9:23.2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498 20 10293,'-10'-4'245,"-1"0"1,1 1-1,-1 0 1,0 1-1,0 0 1,0 1-1,-17 0 1,2 1-119,0 2 0,-29 4 0,30 0 4,1 1-1,-1 1 1,2 1 0,-1 2-1,1 0 1,1 1 0,0 1 0,-25 20-1,43-30-125,0 1-1,0-1 0,0 1 1,0 0-1,1 0 0,-1 0 0,1 0 1,0 0-1,1 1 0,-1-1 1,1 1-1,-1 0 0,1 0 1,1 0-1,-1 0 0,1 0 1,0 0-1,0 1 0,0-1 1,1 0-1,0 0 0,0 1 0,0-1 1,1 0-1,1 9 0,-1-13-4,1 1 0,-1-1-1,0 0 1,0 1-1,1-1 1,-1 0 0,1 0-1,-1 0 1,1 0 0,-1 0-1,1 0 1,0-1-1,0 1 1,-1-1 0,1 1-1,0-1 1,0 1-1,-1-1 1,1 0 0,0 0-1,0 0 1,0 0-1,0 0 1,-1 0 0,1 0-1,2-1 1,4 1-3,5 0 4,16 2-33,1-2 0,0-1 0,54-8 0,-76 7-4,0 0 0,1 0 0,-1-1 0,0 0 0,-1 0 0,1-1 0,-1 0 0,1-1 0,-1 1 0,-1-1 0,1-1 0,-1 1 0,1-1 0,-2 0 0,1-1 0,-1 1 0,0-1 0,7-12 0,-7 8 118,0 0 0,0 0 0,-1 0 0,-1-1 0,0 0-1,0 0 1,-1 0 0,-1 0 0,0-24 0,-2 91-82,-1-19 0,6 63 0,-3-97-44,-1 1 0,1-1 0,0 1-1,0-1 1,0 1 0,0-1 0,0 0 0,0 0 0,0 1 0,1-1 0,-1 0-1,1 0 1,0 0 0,-1 0 0,1 0 0,0-1 0,0 1 0,0-1-1,1 1 1,-1-1 0,0 0 0,0 0 0,1 0 0,-1 0 0,1 0-1,-1 0 1,5 0 0,7 2-559,0-2 0,0 0 0,0 0 0,16-3 0,-4 1-703,35 1-4705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9:23.5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0 76 8724</inkml:trace>
  <inkml:trace contextRef="#ctx0" brushRef="#br0" timeOffset="1">0 76 8724,'309'-44'1833,"-258"36"-1501,-47 7-283,-7 1-33,2 0-7,0 0 1,0 0-1,-1 0 0,1 1 0,0-1 0,-1 0 0,1 1 0,0-1 1,0 1-1,0-1 0,-1 1 0,1 0 0,0 0 0,0-1 0,0 1 1,0 0-1,0 0 0,0 0 0,1 0 0,-1 0 0,-1 2 0,-11 33 250,10-16-163,1 0 0,2 25 0,0-37-113,0 93-1066,1-111 1029,1 0 1,0 0-1,0 0 0,1 0 1,1 1-1,0-1 0,0 1 1,9-15-1,51-72 116,-60 91-1,0 0 1,0-1-1,0 1 0,1 1 1,0-1-1,0 1 1,0 0-1,0 0 1,1 0-1,0 1 0,-1 0 1,1 0-1,0 0 1,1 1-1,-1 0 1,0 0-1,1 0 0,-1 1 1,1 0-1,-1 0 1,1 1-1,0 0 1,-1 0-1,1 1 0,0-1 1,-1 1-1,1 1 1,-1-1-1,0 1 1,1 1-1,-1-1 0,0 1 1,0 0-1,0 0 1,-1 0-1,1 1 1,-1 0-1,6 6 0,3 3-39,-1 1 0,0 0 0,-1 1 0,-1 0 0,0 1 0,12 26-1,-19-34-568,0 0-1,-1 1 1,-1-1-1,0 1 1,2 11-1,-3 12-7872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9:28.6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23 6115,'-8'-18'9221,"9"17"-8998,-1 1-97,0-1-108,0-2 921,4 15-1176,60 46 230,-7-10 17,81 90-7,162 152 7,-151-144-8,-108-102 2,3-1 1,1-2-1,80 55 0,212 128-11,-288-191 16,-32-20 5,1-1 0,1 0 0,0-1 0,1-1 0,0-1 0,0-1 0,33 8 0,-53-15-50,1-1 1,-1 0-1,1 0 0,-1 0 0,1 0 0,-1 0 0,1 1 0,-1-1 0,0 0 1,1 0-1,-1 1 0,1-1 0,-1 0 0,1 1 0,-1-1 0,0 1 1,1-1-1,-1 0 0,0 1 0,1-1 0,-1 1 0,0-1 0,0 1 1,0-1-1,1 1 0,-1-1 0,0 1 0,0-1 0,0 1 0,0-1 0,0 1 1,0-1-1,0 1 0,0-1 0,0 1 0,0-1 0,0 1 0,0-1 1,0 1-1,0-1 0,-1 1 0,1-1 0,0 1 0,0-1 0,-1 1 0,1-1 1,0 1-1,0-1 0,-1 1 0,1-1 0,-1 0 0,1 1 0,0-1 1,-1 0-1,1 1 0,-1-1 0,1 0 0,-1 0 0,1 1 0,-1-1 1,1 0-1,-1 0 0,1 0 0,-1 0 0,1 0 0,-1 1 0,1-1 0,-1 0 1,0 0-1,-57 10-4003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9:29.6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1403 7395,'-1'0'152,"-1"0"-1,1-1 1,0 1-1,0 0 0,0-1 1,0 1-1,0-1 1,-1 1-1,1-1 0,0 1 1,0-1-1,0 0 1,0 1-1,1-1 0,-1 0 1,0 0-1,0 0 1,0 0-1,1 1 1,-1-1-1,0 0 0,1 0 1,-1-1-1,1 1 1,-1 0-1,1 0 0,-1 0 1,1 0-1,0 0 1,0 0-1,0-1 0,-1 1 1,1 0-1,0 0 1,1 0-1,-1-1 0,0 1 1,0 0-1,0 0 1,1-2-1,-1-10-527,1 10 414,-1 0 0,1 0 0,0 0 0,-1 0 0,1 1 0,1-1 1,-1 0-1,0 0 0,1 1 0,-1-1 0,1 0 0,0 1 0,0 0 0,0-1 0,0 1 0,0 0 0,0 0 0,5-3 0,55-33 153,-32 21-40,224-125 408,-50 30-478,-60 27 0,609-387 332,-692 423-160,-2-3-1,-2-2 1,67-84 0,-106 117-229,-7 8 53,0-1-1,1 2 0,0-1 1,1 1-1,1 1 0,-1 1 1,29-17-1,-25 19-236,-11 9-2252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9:32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24 168 6787,'5'51'7792,"7"9"-5845,-5-27-2074,-1 0 1,3 51-1,-9 72 498,0-172-355,0 0 0,-1 0 0,0 0 0,-2 0 0,-7-29 0,5 26-22,1 0 0,0-1 0,1 0 0,0-27 0,2 23 1,-1 1 0,-8-36 0,8 46 9,0 0 0,1 0 0,0-17 1,1 19-3,0 0 0,-1 1-1,0-1 1,-5-20 0,5-8-143,1 38 98,4 2-42,8 4 81,0 0 0,0 0 0,-1 1 0,1 1 0,-1 0 0,-1 1 0,1 0 0,12 13 0,6 2 16,-6-5-8,-1 1 0,0 0-1,-2 2 1,0 1 0,-1 0 0,-1 1 0,-2 1 0,0 1 0,-2 0 0,19 44-1,-33-66-3,8 9-21,-7-11 213,-2-51-226,0 19-17,1 0 1,6-36-1,-5 57 45,1 0 1,1 0-1,0 0 0,0 0 1,1 0-1,0 1 1,1 0-1,0-1 0,1 2 1,8-12-1,-3 7-28,0 1-1,0 1 0,1 0 1,25-18-1,-30 25 6,1-1 1,-1 1-1,1 0 0,0 1 1,-1 0-1,2 0 0,-1 0 0,0 1 1,0 1-1,1-1 0,9 1 1,-16 1 19,0 1 0,0 0 0,0 0 0,-1 0 0,1 0 0,0 1 0,-1-1 0,1 0 1,-1 1-1,1-1 0,-1 1 0,1-1 0,-1 1 0,0 0 0,0-1 0,0 1 0,0 0 1,0 0-1,0 0 0,-1 0 0,1 0 0,-1 0 0,1 0 0,-1 0 0,0 0 0,0 0 1,0 2-1,7 65 23,-7 251 79,-1-317-94,1 1 1,0-1-1,1 1 0,-1-1 1,0 1-1,1-1 0,0 1 0,0-1 1,0 0-1,0 1 0,1-1 1,2 5-1,-2-6 1,-1 0-1,1-1 1,0 1-1,0-1 1,0 0 0,0 0-1,0 1 1,0-1 0,0-1-1,0 1 1,0 0 0,0 0-1,1-1 1,-1 1 0,0-1-1,0 0 1,1 1 0,-1-1-1,4-1 1,30 2 64,-13 0-54,0-1 0,-1-1 0,1 0 0,0-2 0,-1-1 0,44-12 0,104-63-479,-143 65 415,-1-2 1,-1-1-1,-1 0 1,26-26-1,-46 40 56,-1 0-1,0 0 1,1 0 0,-1 0-1,0-1 1,-1 0 0,1 1-1,-1-1 1,1 0 0,-1 0-1,-1-1 1,1 1-1,0 0 1,-1 0 0,0-1-1,0 1 1,0-6 0,-1 9 1,0 1 0,0-1 0,0 1 1,0-1-1,0 1 0,0 0 0,0-1 1,-1 1-1,1-1 0,0 1 0,0 0 1,0-1-1,-1 1 0,1-1 0,0 1 1,-1 0-1,1 0 0,0-1 0,-1 1 1,1 0-1,0-1 0,-1 1 0,1 0 0,-1 0 1,1 0-1,0-1 0,-1 1 0,1 0 1,-1 0-1,1 0 0,0 0 0,-1 0 1,1 0-1,-1 0 0,1 0 0,-1 0 1,1 0-1,-1 0 0,1 0 0,0 0 1,-1 0-1,1 0 0,-1 1 0,1-1 1,-1 0-1,-14-1 19,-24-1 60,0 0 0,-62 7-1,90-3-60,-1 0-1,1 0 0,-1 1 1,1 0-1,0 1 0,0 1 1,0-1-1,1 2 0,0-1 1,0 2-1,0-1 1,1 1-1,-14 13 0,19-15-19,1-1-1,-1 1 0,1 0 0,0 0 1,1 0-1,-1 0 0,1 0 1,0 1-1,1-1 0,-1 1 1,1-1-1,0 1 0,0-1 1,1 1-1,-1 0 0,1-1 1,1 1-1,0 6 0,-1-2-3,0-8 3,0 0 0,1 0 0,-1 0-1,1-1 1,-1 1 0,1 0 0,0 0 0,0 0 0,-1-1 0,1 1 0,1 0 0,-1-1-1,0 1 1,0-1 0,0 1 0,1-1 0,-1 0 0,1 1 0,-1-1 0,1 0 0,0 0-1,-1 0 1,1 0 0,0 0 0,0-1 0,2 2 0,57 13 2,-51-13-1,88 10-100,0-5 0,131-6 0,-114-2-295,-74 1 214,1-3 0,77-14 0,-96 12 137,-1-1-1,0-1 1,-1-1 0,0 0-1,0-2 1,39-24 0,-58 32 56,0 1-1,0-1 1,-1 0 0,1 1 0,0-1 0,0 0-1,-1 0 1,0 0 0,1 0 0,-1 0 0,0 0 0,0-1-1,0 1 1,0 0 0,0-1 0,0 1 0,-1 0-1,1-1 1,-1 1 0,0-1 0,0 1 0,0-1-1,0 1 1,0-1 0,-1-2 0,1 0 86,0 4-74,-1 0 0,1 0 0,-1 0 0,1 0-1,-1 1 1,0-1 0,1 0 0,-1 0 0,0 0 0,0 0 0,1 1 0,-1-1-1,0 0 1,0 1 0,0-1 0,0 1 0,0-1 0,0 1 0,0 0 0,0-1-1,0 1 1,0 0 0,0-1 0,0 1 0,0 0 0,0 0 0,0 0 0,-1 0-1,0 0 1,-41 0 235,36 0-196,-55-1 119,20 0-103,1 1-1,-52 8 0,81-6-79,0 0-1,0 1 1,0 1 0,0 0 0,0 0 0,1 1 0,0 1-1,0 0 1,0 0 0,1 1 0,-17 14 0,21-14-9,1-1 1,0 1-1,0 0 1,1 0-1,0 0 1,0 1 0,1-1-1,0 1 1,0 0-1,1 0 1,-1 0-1,2 1 1,-1-1-1,2 0 1,-1 1 0,1-1-1,1 13 1,-1-20 6,1 1 0,-1-1 1,1 1-1,0 0 1,-1-1-1,1 1 0,0-1 1,0 0-1,0 1 1,0-1-1,1 0 0,-1 0 1,0 1-1,0-1 1,1 0-1,-1 0 0,1 0 1,-1-1-1,1 1 1,-1 0-1,1-1 0,0 1 1,-1 0-1,1-1 1,-1 0-1,1 1 0,0-1 1,3 0-1,58 5-35,-56-5 22,19 1-11,10 1-96,-1-2 1,0-1 0,39-7 0,-62 6 81,-1-1 0,1 0 1,0-1-1,-1-1 0,0 1 0,0-2 1,-1 1-1,1-2 0,-1 1 1,0-1-1,-1-1 0,0 0 0,9-9 1,-8 5 9,-1 0 0,0-1 1,-1 0-1,0 0 0,-1 0 0,0-1 1,-1 0-1,-1-1 0,0 1 1,-1-1-1,4-26 0,-2-10 70,-3 0 0,-4-61 0,0 35 384,1 76-397,0 0 0,0 0 0,0 0 1,0 0-1,0 0 0,0 0 1,0 0-1,0 0 0,0 0 1,-1 0-1,1 0 0,0 0 0,-1 0 1,1 0-1,-1 0 0,1 0 1,-1 0-1,1 0 0,-1 0 1,0 0-1,1 0 0,-1 1 0,0-1 1,0 0-1,1 0 0,-1 1 1,0-1-1,0 1 0,-2-2 1,2 2 276,1 0-304,-1 0 1,0-1 0,1 1-1,-1 0 1,1 0 0,-1 0-1,1 0 1,-1 0 0,1 1-1,-1-1 1,0 0 0,1 0-1,-1 0 1,1 0 0,-1 1-1,1-1 1,-1 0 0,1 0-1,-1 1 1,1-1 0,-1 0-1,1 1 1,0-1 0,-1 1-1,1-1 1,0 1 0,-1-1-1,1 0 1,0 1 0,-1-1-1,1 2 1,-4 11 7,1 1-1,1 0 0,0 0 1,1 0-1,1-1 1,0 1-1,2 19 1,0 13 63,-2 320 209,0-364-282,0 0 1,1 1-1,-1-1 0,0 0 1,1 0-1,0 1 0,0-1 0,-1 0 1,1 0-1,1 0 0,-1 0 1,0 0-1,0 0 0,1 0 1,-1-1-1,1 1 0,-1 0 1,1-1-1,0 1 0,0-1 1,0 0-1,0 1 0,0-1 1,0 0-1,0 0 0,0 0 1,0-1-1,0 1 0,0 0 1,1-1-1,3 1 0,10 1-23,1 0-1,-1-1 1,27-2-1,-19 1-32,-10-1 43,0 0 0,0-1-1,0 0 1,-1-1-1,1-1 1,-1 0 0,0-1-1,0 0 1,0-1-1,0-1 1,-1 0-1,0 0 1,-1-1 0,0-1-1,0 0 1,-1 0-1,0-1 1,0-1 0,-1 1-1,-1-1 1,0-1-1,0 0 1,-1 0 0,-1 0-1,0-1 1,5-15-1,-10 224 1011,-1-194-1011,0-1-1,1 0 0,-1 0 0,0 1 0,0-1 0,1 0 0,-1 0 1,1 0-1,-1 1 0,1-1 0,0 0 0,-1 0 0,1 0 0,0 0 1,0 0-1,0 0 0,-1 0 0,1 0 0,0-1 0,0 1 0,0 0 1,1 0-1,0 0 0,3 1-129,-1 0 0,0 0 1,1-1-1,-1 0 0,1 0 1,8 1-1,-4-1-165,0 0 0,0-1-1,0-1 1,0 1 0,0-1 0,-1-1 0,13-3 0,-17 3-49,1-1 1,0 0-1,-1 0 1,1 0-1,-1-1 1,0 0-1,0 1 1,-1-1 0,1-1-1,-1 1 1,0 0-1,0-1 1,0 0-1,3-7 1,11-33-6081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9:32.6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12 10885,'-70'-7'1072,"32"3"-1040,15 4 1217,23 7-1249,0 24-128,0-1-1249,0 4-3089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1:02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20 134 8500,'-19'-2'1273,"21"-1"-273,23-1-661,669-92-310,-601 83-34,113-2-1,-206 15 7,0 0 0,0 0 0,1 0 0,-1 0 0,0 0 0,0 0 0,0 0 0,0 0 0,1 0 0,-1 0 0,0 0 0,0 0 0,0 0 0,1 0 0,-1 0 0,0 0 0,0 0 0,0 0 0,0 0 0,1 1 0,-1-1 0,0 0 0,0 0 0,0 0 0,0 0 0,1 0 0,-1 0 0,0 0 0,0 1 0,0-1 0,0 0 0,0 0 0,0 0 0,0 0 0,0 1 0,1-1 0,-1 0 0,0 0 0,0 0 0,0 0 0,0 1 0,0-1 0,0 0 0,0 0 0,0 0 0,0 1 0,0-1 0,0 0 0,0 0 0,0 0 0,0 0 0,0 1-1,-1-1 1,1 0 0,0 0 0,0 1 0,0 12 80,1-7-13,-1 0 1,0 1-1,0-1 0,0 1 1,-1-1-1,0 0 0,0 0 1,-1 0-1,0 1 0,-4 7 1,-7 4 90,-1-1 1,-1 0-1,-1-1 1,0 0-1,-1-2 0,-22 15 1,-40 37 247,70-56-358,-1-1-1,1 2 1,0-1 0,-8 16-1,14-21-42,0 1-1,0 0 0,1 0 1,0 0-1,0 0 0,1 0 0,0 0 1,0 1-1,0-1 0,1 9 1,0-14-8,0-1 1,0 0 0,0 1-1,0-1 1,0 0 0,0 1 0,0-1-1,0 0 1,0 1 0,0-1-1,0 0 1,0 0 0,1 1-1,-1-1 1,0 0 0,0 1-1,0-1 1,0 0 0,1 0 0,-1 1-1,0-1 1,0 0 0,0 0-1,1 0 1,-1 1 0,0-1-1,0 0 1,1 0 0,-1 0 0,0 0-1,1 1 1,-1-1 0,0 0-1,0 0 1,1 0 0,-1 0-1,0 0 1,1 0 0,-1 0-1,0 0 1,1 0 0,-1 0 0,0 0-1,1 0 1,27 1-550,0 0-1,39-5 1,10-8-1703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9:33.0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344 143 9748,'0'0'2116,"16"-23"-667,-14 16-1279,0 0 0,-1 0-1,0 0 1,0 0 0,0 0 0,-1 0 0,0-10 0,-1 5 360,1 11-478,0 0 0,0-1 0,0 1 0,0 0 0,-1 0 1,1 0-1,-1 0 0,1 0 0,-1 0 0,1 0 1,-1 0-1,1 0 0,-1 0 0,0 0 0,0 0 0,1 0 1,-1 1-1,0-1 0,0 0 0,0 0 0,0 1 0,-2-2 1,-32-9 479,-37 6-177,71 5-337,-37-1 187,22 0-156,-1 1-1,1 0 0,0 1 1,0 1-1,-20 4 0,32-4-52,-1-1 0,1 1-1,-1 0 1,1 0-1,0 1 1,0-1 0,0 1-1,0 0 1,0 0-1,1 0 1,-1 1 0,1-1-1,0 1 1,0 0 0,0 0-1,1 0 1,-1 0-1,1 0 1,0 1 0,0-1-1,0 0 1,0 6-1,-2 3-3,1 0-1,1 0 0,0 0 0,1 0 0,0 0 1,1 1-1,1-1 0,0 0 0,3 17 0,-3-28-9,0 1-1,1-1 0,-1 1 1,0-1-1,1 0 0,-1 1 1,1-1-1,0 0 0,0 0 1,0 0-1,0 0 0,0-1 1,0 1-1,1 0 0,-1-1 1,0 0-1,1 1 0,-1-1 1,1 0-1,0 0 0,-1 0 1,1-1-1,0 1 0,3 0 1,9 1-138,1-1 1,0 0 0,17-1-1,-16 0 52,1 0-96,0 0 0,-1-1 0,1-1 0,25-6 0,-37 6 156,0 0 1,0 0 0,0-1 0,-1 0 0,1 0-1,-1 0 1,0-1 0,0 0 0,0 0 0,0 0-1,-1 0 1,0-1 0,1 0 0,-2 0 0,7-10-1,-5 8 64,-1 0 0,0 0 0,-1-1 0,0 1 0,0-1 0,0 0 0,-1 0 0,0 0 0,-1 0-1,0 0 1,0 0 0,0-11 1315,-1 46-990,0-22-359,-1 3 12,1 0-1,0 0 1,1 1 0,0-1-1,0 0 1,5 13 0,-5-18-40,1 0 1,-1-1-1,1 1 0,0 0 1,0-1-1,0 0 1,0 1-1,0-1 1,1 0-1,-1 0 1,1 0-1,0 0 1,-1-1-1,1 1 1,0-1-1,0 1 1,0-1-1,0 0 1,0 0-1,6 1 1,14 2-964,1-1 1,-1-1-1,1-1 1,-1-1 0,33-3-1,-30-4-3336</inkml:trace>
  <inkml:trace contextRef="#ctx0" brushRef="#br0" timeOffset="1">344 143 2577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9:33.3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0 185 2577,'329'-126'6675,"-263"100"-4220,-66 42-1183,0 230-594,0-246-889,0-29-880,-1-14 883,0 27 225,0 0-1,1-1 1,1 1 0,1-1-1,5-23 1,-5 35 31,0 0 1,0 0-1,0 0 1,1 1-1,-1-1 1,1 1-1,0 0 1,0-1-1,1 1 0,-1 1 1,1-1-1,0 0 1,0 1-1,0 0 1,1 0-1,-1 0 1,1 1-1,-1-1 0,1 1 1,0 0-1,9-2 1,14-2 34,0 1 0,0 1-1,1 2 1,-1 1 0,42 3 0,-60-1-76,-2-1-16,0 1 0,-1 0 0,1 1 0,0 0 0,0 0 0,-1 1 0,1 0 0,-1 0 0,0 1 0,0 0 0,0 0 0,-1 1 0,1 0 0,-1 0 0,0 0 0,0 1 0,-1 0 0,0 0 0,0 0 0,0 1 0,-1-1-1,0 1 1,0 0 0,0 0 0,-1 1 0,-1-1 0,1 1 0,-1 0 0,0 0 0,-1-1 0,0 1 0,0 0 0,-1 16 0,0 24-1549,0-1-1382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9:33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16 10533,'-4'-1'141,"3"1"-96,0 0-1,0 0 0,0-1 1,0 1-1,0 0 1,1 0-1,-1 0 1,0-1-1,0 1 0,0-1 1,1 1-1,-1 0 1,0-1-1,1 1 1,-1-1-1,0 1 0,1-1 1,-1 0-1,1 1 1,-1-1-1,0 0 1,1 1-1,0-1 1,-1 0-1,0-2 1324,22 3-512,89 3 15,204 34-1,107 53-164,-198-30-597,357 144 0,-468-159-244,192 89-885,-293-128 771,-3-3-60,-1 1 0,1 0 0,-1 0 0,0 1-1,0 0 1,0 0 0,-1 0 0,1 1 0,5 8 0,-9-2-2490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9:34.1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0 909 7876,'0'-8'3361,"0"-7"-3329,0-4 817,78-8 175,46-3-528,30-8-288,48-4 48,45-15 161,24-7-145,15-9-176,-7-10-48,0-12 32,-24 0-80,-31 4-352,-53 15-337,-71 19-1039,-69 19-3763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9:36.7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64 9812,'0'0'46,"0"4"21,-5 74 1098,-4 0 1,-28 119 0,24-136-1096,6-31-64,-2-1 1,-1 0 0,-1-1 0,-19 33 0,29-133 228,4 27-253,1-1 0,16-69 0,-10 71 1,-3-1-1,3-70 0,-10-39 125,0 153-105,0 0 0,0 0 0,0 0 0,1 0 0,-1 0 0,0 1 0,0-1 0,1 0 0,-1 0 0,0 0 0,1 0 0,-1 0 0,1 1 0,-1-1 0,1 0 0,-1 0 0,1 1 0,0-1 0,-1 0 0,1 1 0,0-1 0,-1 1 0,1-1 0,0 1 0,0-1 0,0 1 0,0-1 0,-1 1 0,1 0-1,0 0 1,0-1 0,0 1 0,0 0 0,0 0 0,0 0 0,0 0 0,0 0 0,1 0 0,27 5 145,-23-3-105,-1 1 1,1 0-1,-1 0 0,0 0 1,0 1-1,-1 0 0,1 0 0,-1 0 1,0 0-1,0 1 0,4 4 1,38 63 113,-30-46-118,123 219 98,-135-240-135,-1 1 0,0-1 1,0 0-1,-1 1 0,0 0 1,0 0-1,0 0 0,-1-1 1,2 10-1,-3-14-1,1-1 0,-1 0 0,0 0-1,1 1 1,-1-1 0,0 0 0,1 0 0,-1 0 0,1 0-1,-1 0 1,1 0 0,-1 0 0,0 0 0,1 1-1,-1-2 1,1 1 0,-1 0 0,1 0 0,-1 0 0,0 0-1,1 0 1,-1 0 0,1 0 0,-1 0 0,0-1 0,1 1-1,-1 0 1,1 0 0,-1-1 0,0 1 0,1 0 0,-1 0-1,0-1 1,1 1 0,-1 0 0,0-1 0,0 1-1,1-1 1,17-14 20,19-32-90,-2-1-1,-3-2 0,39-80 1,-69 124 70,1-1 1,0 1 0,1-1-1,0 1 1,0 0-1,0 1 1,1-1 0,0 1-1,0 0 1,0 0-1,0 0 1,7-4 0,-11 9 0,0-1 0,1 0 0,-1 0 0,0 1 0,0-1 0,0 0 1,0 1-1,1-1 0,-1 1 0,0 0 0,0-1 0,1 1 0,-1 0 0,0 0 1,1 0-1,-1 0 0,0 0 0,1 0 0,-1 0 0,0 0 0,0 1 0,1-1 1,-1 0-1,0 1 0,0-1 0,1 1 0,-1-1 0,0 1 0,0 0 0,0-1 1,0 1-1,0 0 0,0 0 0,0 0 0,0 0 0,0 0 0,0 0 0,-1 0 1,1 0-1,0 0 0,-1 0 0,1 1 0,0 1 0,1 5 30,0-1-1,-1 1 1,0 0-1,0 0 1,-1 14-1,0-16-9,1 97 230,-3 129 34,-1-210-194,-1-1 0,-12 43 0,-2 6-1491,13-22-2755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9:37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 32 10565,'0'0'60,"-1"0"0,1 0 0,0-1 1,-1 1-1,1 0 0,-1 0 0,1 0 0,0 0 0,-1 0 1,1-1-1,-1 1 0,1 0 0,-1 0 0,1 0 1,0 0-1,-1 0 0,1 0 0,-1 0 0,1 0 0,0 1 1,-1-1-1,1 0 0,-1 0 0,1 0 0,-1 0 1,1 0-1,0 1 0,-1-1 0,1 0 0,0 0 1,-1 1-1,1-1 0,0 0 0,-1 1 0,1-1 0,0 0 1,0 1-1,-1-1 0,1 0 0,0 1 0,0-1 1,-1 1-1,-8 9 60,1 0 0,0 0 0,0 1 0,1 0 0,0 1 0,1-1 0,0 1 0,1 1 0,0-1 0,1 1 0,0 0 0,1 0 0,-2 21 0,6-33-120,-1-1-1,1 1 1,-1 0-1,1 0 1,-1 0-1,1-1 1,-1 1-1,1 0 1,0-1-1,-1 1 1,1 0-1,0-1 1,-1 1-1,1-1 1,0 1-1,0-1 1,0 0-1,0 1 1,-1-1-1,1 0 1,0 1-1,0-1 1,0 0-1,0 0 1,0 0-1,0 0 1,0 0-1,0 0 1,1 0-1,40-1-4,-29 1 1,20 0-63,-1-1-1,1-1 0,47-10 0,-71 10 41,0 0 1,0-1 0,-1 0-1,1-1 1,-1 1-1,1-2 1,-1 1-1,0-1 1,-1 0 0,1-1-1,-1 0 1,0 0-1,-1-1 1,1 1 0,-1-1-1,-1-1 1,7-9-1,-10 11 34,1 1 1,-1 0-1,-1-1 0,1 0 0,-1 0 0,0 1 0,0-1 0,-1 0 0,0 0 0,0 0 0,0 0 0,-1 1 0,-1-8 0,2 12 6,0 0-1,0 0 1,-1 1 0,1-1-1,0 0 1,-1 0 0,1 0-1,0 0 1,-1 1 0,1-1-1,-1 0 1,1 0 0,-1 1-1,0-1 1,1 0 0,-1 1-1,0-1 1,0 1-1,1-1 1,-1 1 0,0-1-1,0 1 1,1 0 0,-1-1-1,0 1 1,-2-1 0,-26-4 160,0 0 1,0 2-1,-1 1 0,-48 4 1,31-2-97,43 0-76,0-1 0,0 1 0,0 1 0,0-1 0,0 0 0,0 1 0,0 0 0,0 0 0,0 0 0,0 0-1,1 1 1,-1 0 0,0-1 0,1 1 0,0 1 0,-5 2 0,5-2-182,1 1-1,0-1 1,0 1-1,0-1 1,1 1 0,-1 0-1,1 0 1,0-1-1,0 1 1,0 0 0,1 0-1,-1 0 1,1 0-1,0 0 1,0 7-1,0 12-2838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9:37.9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358 477 10629,'0'-64'3650,"-1"63"-3619,1 0 1,0 0 0,-1 0 0,1 0 0,-1 1 0,1-1 0,-1 0 0,0 0 0,1 1 0,-1-1 0,0 0 0,1 1 0,-1-1 0,0 0-1,0 1 1,0-1 0,1 1 0,-1 0 0,0-1 0,0 1 0,0 0 0,0-1 0,0 1 0,0 0 0,0 0 0,0 0 0,0 0 0,-1 0-1,-38-3 263,32 2-153,-26-1 37,-67 0 383,93 2-531,1 0 0,-1 1 0,0 0 0,1 1 1,-1 0-1,1 0 0,-1 1 0,1-1 0,-13 8 1,13-6-31,1 0 1,1 1 0,-1-1-1,0 1 1,1 0 0,-8 10-1,11-11 1,0 0 0,0 0-1,0 0 1,1 1 0,-1-1 0,1 0-1,0 1 1,0-1 0,1 1 0,0-1-1,0 9 1,-2 9-21,3 27-8,-1-48 8,0 0 1,0 1-1,1-1 0,-1 0 0,1 0 0,-1 1 0,1-1 1,-1 0-1,1 0 0,0 0 0,-1 0 0,1 0 0,0 1 1,0-2-1,0 1 0,0 0 0,0 0 0,0 0 0,0 0 0,0 0 1,0-1-1,1 1 0,-1-1 0,0 1 0,0-1 0,1 1 1,-1-1-1,0 0 0,3 1 0,18 1-255,0 0 1,0-1-1,0-2 1,0 0-1,0-1 0,32-8 1,-43 7 195,0 0 1,-1-1-1,0-1 1,0 1 0,0-2-1,-1 1 1,0-1-1,0-1 1,0 1-1,-1-2 1,0 1-1,0-1 1,0 0-1,-1-1 1,6-10 0,-3 3-17,-2-1 0,0 0 0,-1-1 0,0 1 0,-2-1 1,0 0-1,-1-1 0,3-33 0,-3-17 381,-5-74-1,-1 51 1500,3 122-264,0 53-1036,-4 0 1,-18 114-1,17-173-485,2 1 0,0 0 0,1 27 0,1-37 0,8-11 0,16-2-70,1-1 0,-1-1 1,1-1-1,-1-1 0,42-9 0,-54 7-2,0 0-1,0 0 0,-1-1 1,1 0-1,-1-1 1,0 0-1,-1-1 0,1 0 1,-1-1-1,-1 0 1,1-1-1,-2 0 0,13-16 1,-16 20 88,0-1 0,0 0 0,-1-1 0,0 1 1,0-1-1,-1 0 0,0 0 0,0 0 0,0 0 0,-1 0 1,0-1-1,-1 1 0,0-1 0,1-13 0,-2 20 353,-9 1-310,0 2 0,0-1 0,1 1 0,-1 0 1,1 1-1,0 0 0,-1 1 0,1-1 1,0 1-1,1 1 0,-1 0 0,1 0 1,-8 7-1,-3 4-34,0 0 1,1 2-1,-22 29 1,32-37-16,1 0 0,0 0 0,1 1 0,0-1-1,1 1 1,0 0 0,1 0 0,0 1 0,0-1 0,1 1 0,1-1 0,0 1 0,1 0 0,1 11 0,-1-22-10,-1 0-1,1 0 1,0 0 0,0 0-1,0 0 1,0 0-1,1 0 1,-1 0 0,0 0-1,0 0 1,1 0-1,-1 0 1,0 0 0,1 0-1,-1 0 1,1 0 0,-1 0-1,1 0 1,0 0-1,-1 0 1,1-1 0,0 1-1,0 0 1,-1-1 0,1 1-1,0 0 1,2 0-1,8 4-21,0-1-1,1 0 1,-1-1-1,1-1 0,0 1 1,0-2-1,13 1 0,103-1-528,-81-1 168,182 0-3707,-133 0-426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9:38.9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1489,'104'3'11964,"11"3"-9754,147 4-3162,1609-6 250,-1344-1 587,-527-1 70,0-1-24,0 0 1,0-1-1,0 1 1,0-1-1,0 1 1,0 0-1,0-1 0,0 1 1,0-1-1,0 1 1,0 0-1,0-1 1,0 1-1,0-1 1,-1 1-1,1-1 0,0 1 1,0-1-1,-1 1 1,1 0-1,0-1 1,-1 0-1,1 1 0,-1-1 1,1 1-1,0-1 1,-1 1-1,1-1 1,-2 1-1,-30 3-4568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9:44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10 10197,'-8'-8'971,"10"8"-916,-1-1 1,1 1-1,0 0 0,-1 0 1,1 0-1,0 0 1,-1 0-1,1 1 0,0-1 1,-1 0-1,1 1 1,0-1-1,-1 1 0,1-1 1,-1 1-1,3 1 1,0 1 14,0 0 0,1 1 0,-1-1 1,0 1-1,-1 0 0,1 0 1,-1 0-1,0 1 0,0-1 0,0 1 1,0-1-1,-1 1 0,0 0 1,0 0-1,0 0 0,0 1 0,1 10 1,0 7 145,0 1-1,-2 42 1,-1-48-114,0 24 32,1-4-24,-5 43 1,2-69-102,0 1 1,-1-1 0,0 0-1,0 0 1,-2-1 0,1 1-1,-10 15 1,-62 83-7,37-57-540,37-50 301,-1 0-1,1 0 1,-1 1-1,1-1 1,0 1-1,0 0 1,1 0 0,-1-1-1,1 1 1,0 0-1,0 0 1,0 0-1,0 5 1,1 4-3129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9:44.5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0 10277,'0'0'36,"0"0"0,0 0 0,0 0 1,0 0-1,0 0 0,-1 0 0,1 0 1,0 0-1,0 0 0,0 0 0,0 0 1,0 0-1,-1 0 0,1 0 0,0 0 1,0 0-1,0 0 0,0 0 0,-1 0 1,1 0-1,0 0 0,0 0 0,0 1 1,0-1-1,0 0 0,-1 0 0,1 0 1,0 0-1,0 0 0,0 0 0,0 0 1,0 1-1,0-1 0,0 0 0,0 0 1,0 0-1,-1 0 0,1 0 0,0 0 1,0 1-1,0-1 0,0 0 0,0 0 1,0 0-1,0 0 0,0 1 0,0-1 1,0 0-1,0 0 0,0 0 0,0 1 0,8 8 536,14 8-320,-11-8-176,0-1 1,0 1-1,-1 1 1,0 0-1,-1 0 0,0 1 1,-1 0-1,0 0 1,-1 1-1,0 0 1,0 1-1,-2-1 1,1 1-1,5 26 1,-10-35-80,0 1 1,1-1-1,-1 1 0,1-1 1,0 0-1,0 0 1,0 0-1,1 0 0,-1 0 1,1 0-1,0 0 0,0-1 1,0 0-1,1 1 1,-1-1-1,6 3 0,-3-3-26,-1-1 0,0 0-1,1 0 1,0 0-1,0-1 1,-1 0 0,1 0-1,0 0 1,0-1-1,0 0 1,0 0-1,0 0 1,7-2 0,-6 0 48,0 1 0,0-2 0,0 1 1,-1-1-1,1 0 0,-1-1 1,0 1-1,0-1 0,0 0 1,0-1-1,-1 1 0,0-1 1,0 0-1,8-10 0,-8 8-371,0 1 0,0-1-1,-1 0 1,0 0 0,0 0 0,-1-1-1,1 1 1,-2-1 0,1 0-1,-1 0 1,0 0 0,1-16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1:02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214 12 13078,'0'0'-1,"0"-1"0,0 1 0,0 0 0,0 0 0,-1 0 0,1 0-1,0-1 1,0 1 0,0 0 0,0 0 0,0 0 0,0-1 0,0 1 0,0 0 0,0 0 0,0 0 0,0-1 0,0 1 0,0 0-1,0 0 1,0 0 0,0-1 0,0 1 0,0 0 0,0 0 0,1 0 0,-1-1 0,0 1 0,0 0 0,0 0 0,0 0 0,0 0 0,0-1-1,1 1 1,-1 0 0,0 0 0,0 0 0,0 0 0,0 0 0,1 0 0,-1-1 0,0 1 0,0 0 0,0 0 0,1 0 0,16-3-114,30 2-106,-35 1 206,3 0 30,0 1 1,-1 0-1,1 1 1,22 5 0,-34-6-15,0 0 1,-1-1-1,1 1 1,0 0-1,0 0 1,0 1-1,-1-1 1,1 1-1,-1-1 1,1 1-1,-1 0 1,0 0-1,1 0 1,-1 0-1,0 0 1,0 0-1,-1 1 1,1-1-1,0 1 1,-1-1-1,1 1 1,-1 0-1,0-1 1,0 1-1,0 0 1,0 0-1,-1 0 1,1 0-1,-1 4 1,0-5 2,0 1 0,-1-1 1,1 1-1,-1-1 0,0 1 1,0-1-1,0 0 0,0 1 1,0-1-1,-1 0 0,1 0 1,-1 0-1,1 0 1,-1 0-1,0 0 0,1 0 1,-1-1-1,0 1 0,0-1 1,-1 1-1,1-1 0,0 0 1,0 1-1,-5 0 0,-7 4 14,0-1 0,0-1 0,-16 3 0,16-3-20,-20 4 11,0-1 0,0-1 0,0-2-1,-1-1 1,0-2 0,-47-5 0,80 3-6,1 1-1,-1-1 1,0 0 0,1 0 0,-1 1 0,0-2 0,1 1 0,-1 0 0,1 0 0,-1 0 0,1-1-1,0 1 1,-1 0 0,1-1 0,0 1 0,0-1 0,0 0 0,0 1 0,1-1 0,-1 0 0,0 0 0,1 1-1,-1-1 1,1 0 0,-1 0 0,1 0 0,0 0 0,0 0 0,0 0 0,0 1 0,0-1 0,0 0-1,1 0 1,0-3 0,-1 1-4,1 0 0,0-1 0,0 1 0,0 0 0,0 0 0,1 0-1,-1 0 1,1 0 0,0 0 0,1 1 0,-1-1 0,1 1 0,-1-1 0,1 1 0,0 0-1,3-3 1,11-2-192,0 0 0,0 2 0,1 0 0,0 1 0,0 0-1,0 2 1,0 0 0,0 1 0,35 1 0,5 1-2451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9:45.4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16 11717,'0'-13'467,"0"11"0,2 204 1307,-5 227-675,-1-392-1091,-2 1 0,-1 0 0,-2-1 0,-17 46 0,30-113-1131,17-15 643,31-48 0,-46 84 456,0 0 0,1 0 1,0 0-1,0 1 0,1 0 0,0 0 1,1 1-1,-1 0 0,1 0 0,1 1 1,-1 0-1,14-5 0,-8 5 9,0 0 0,0 2 0,1 0 0,0 0 0,0 2-1,0 0 1,28 0 0,-42 2 18,1-1-1,-1 1 1,1 0-1,-1 0 0,1 0 1,-1 0-1,1 0 1,-1 1-1,0-1 0,1 1 1,-1 0-1,0-1 1,1 1-1,-1 0 0,0 0 1,0 1-1,0-1 1,1 0-1,-1 1 0,-1-1 1,1 1-1,0 0 1,0 0-1,-1-1 0,1 1 1,-1 0-1,1 0 1,-1 0-1,0 1 1,0-1-1,0 0 0,0 0 1,0 1-1,0-1 1,-1 1-1,1-1 0,-1 0 1,0 1-1,0-1 1,0 3-1,3 157 632,-4-90-484,1-71-152,0-1 0,0 1 0,1 0-1,-1-1 1,0 1 0,1 0-1,-1-1 1,1 1 0,-1-1-1,1 1 1,-1-1 0,1 1 0,-1-1-1,1 1 1,-1-1 0,1 0-1,0 1 1,-1-1 0,1 0 0,-1 1-1,1-1 1,0 0 0,0 0-1,-1 0 1,1 0 0,0 1 0,-1-1-1,1 0 1,0 0 0,0 0-1,30 0-141,-24 0 71,-1 0 41,0 0-1,-1-1 0,1 0 1,0 0-1,-1 0 0,1-1 1,-1 0-1,1 0 0,-1 0 1,0-1-1,0 0 1,0 0-1,0 0 0,0 0 1,-1-1-1,1 0 0,5-6 1,3-7-58,0 1 1,-2-1 0,16-31-1,8-10 504,-35 58-405,0 0 0,0 0 0,0 0 0,0 0 0,0 0 0,0 0-1,0-1 1,0 1 0,0 0 0,0 0 0,0 0 0,0 0 0,0 0 0,0 0 0,0 0-1,0 0 1,1 0 0,-1-1 0,0 1 0,0 0 0,0 0 0,0 0 0,0 0-1,0 0 1,0 0 0,0 0 0,1 0 0,-1 0 0,0 0 0,0 0 0,0 0-1,0 0 1,0 0 0,0 0 0,1 0 0,-1 0 0,0 0 0,0 0 0,0 0-1,0 0 1,0 0 0,0 0 0,0 0 0,1 0 0,-1 0 0,0 0 0,0 0 0,0 0-1,0 0 1,0 1 0,0-1 0,0 0 0,0 0 0,0 0 0,1 0 0,-1 0-1,0 0 1,0 0 0,0 0 0,0 0 0,0 1 0,3 12 165,-2 19-121,-1-30-20,0 10 8,-1 1-28,0 1 0,2 0-1,0-1 1,0 1 0,1 0 0,1-1-1,0 0 1,1 0 0,7 18-1,-9-28-127,0-1 0,1 0-1,-1 0 1,1 0-1,-1 0 1,1-1-1,-1 1 1,1 0-1,0-1 1,0 0 0,0 0-1,0 0 1,0 0-1,0 0 1,0-1-1,0 1 1,0-1-1,0 0 1,0 0 0,0 0-1,6-1 1,-9 1 104,25 0-2249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9:45.7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148 1 9925,'0'8'-195,"0"70"662,0-76-451,-1-1 0,1 1 0,-1 0 0,0 0 0,0-1 0,0 1 0,0-1 0,0 1 1,0 0-1,0-1 0,0 0 0,0 1 0,-1-1 0,1 0 0,-1 0 0,1 0 0,-1 1 0,1-2 0,-1 1 1,0 0-1,0 0 0,1 0 0,-1-1 0,0 1 0,0-1 0,0 0 0,1 1 0,-1-1 0,0 0 1,-3 0-1,-72 2 191,63-2-153,13 0-45,0 0 1,1-1-1,-1 1 0,0 0 1,1 0-1,-1-1 0,1 1 1,-1-1-1,1 1 0,-1-1 1,1 1-1,-1-1 0,1 1 1,-1-1-1,1 1 0,-1-1 1,1 1-1,0-1 0,-1 0 1,1 1-1,0-1 0,0 0 1,0 1-1,-1-1 0,1 0 1,0 1-1,0-1 0,0 0 1,0 1-1,0-1 0,0-1 1,1-28-38,-1 23 18,0 6-2,0 0-1,1 0 1,-1 0-1,0 1 0,0-1 1,1 0-1,-1 0 0,0 0 1,1 0-1,-1 1 0,1-1 1,-1 0-1,1 0 0,-1 1 1,1-1-1,0 0 0,-1 1 1,1-1-1,0 0 1,-1 1-1,1-1 0,0 1 1,0-1-1,0 1 0,-1 0 1,1-1-1,0 1 0,0 0 1,0 0-1,0-1 0,0 1 1,1 0-1,35-1-1204,-28 1 146,9 0-4160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9:46.3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476 140 10453,'15'-21'236,"16"-25"1466,-30 43-1604,1 1 0,-1-1 0,0 0 1,0 0-1,0 0 0,-1 1 1,1-1-1,-1 0 0,0 0 1,1 0-1,-1 0 0,0 0 1,-1 0-1,1 0 0,-1-4 1,0 6-81,1 1 0,0-1-1,-1 0 1,1 1 0,0-1 0,-1 0 0,1 1 0,-1-1 0,1 1 0,-1-1 0,1 1 0,-1-1 0,1 1 0,-1-1 0,0 1 0,1 0-1,-1-1 1,0 1 0,1 0 0,-1-1 0,0 1 0,1 0 0,-1 0 0,-1 0 0,-22-5 153,0 2 0,0 1-1,0 1 1,-37 2 0,8 0-46,45-1-116,0 0 0,0 0 0,1 1 0,-1 0 0,0 1 0,0-1 0,1 1 0,-1 1 0,1-1 0,-1 2 0,1-1 1,0 1-1,1-1 0,-1 2 0,0-1 0,1 1 0,0 0 0,0 1 0,1-1 0,-1 1 0,1 0 0,1 0 0,-1 1 0,1-1 0,0 1 0,0 0 0,1 0 0,0 1 0,0-1 0,1 1 0,0-1 0,0 1 0,1 0 0,0 0 0,0 12 1,0-17-24,1 1 0,0-1 1,0 1-1,0-1 0,0 0 1,1 1-1,0-1 0,-1 1 1,1-1-1,0 0 0,0 0 1,1 0-1,1 4 0,0-5-15,-1 0-1,1-1 1,0 1-1,0-1 1,-1 1-1,1-1 0,0 0 1,0 0-1,1-1 1,-1 1-1,0-1 0,0 1 1,0-1-1,5 0 1,55 4-514,98-6 0,-154 2 522,-1-1 1,0 0-1,0 0 1,0 0-1,0-1 1,0 0-1,0 0 1,-1 0-1,1-1 1,-1 0-1,1 0 1,5-5-1,-8 5 19,0 0 0,0 0 0,-1 0 0,1 0 0,-1-1-1,0 1 1,0-1 0,0 1 0,0-1 0,-1 0 0,0 0 0,1 0 0,-1 0-1,-1 0 1,1 0 0,-1 0 0,1 0 0,-1-6 0,0-62 1275,-17 262-1330,15-142 49,-2-1 0,-2 0 0,-2 0 0,-23 75-1,25-108-1,1 0-1,-2-1 1,0 1-1,0-1 1,-1-1-1,-1 1 0,0-2 1,-13 14-1,14-18 4,0 0 0,0-1 0,-1 0 0,1 0 0,-2-1 0,1 0 0,0 0 0,-1-1 0,0-1 0,0 1 0,0-2 0,0 1 0,-11 0 0,3 0-9,0-1 0,-1-1 0,1-1 1,-27-3-1,40 3 12,1-1-1,0 0 1,-1 0 0,1 0-1,0 0 1,0-1 0,0 1-1,0-1 1,0 0 0,0-1-1,1 1 1,-1-1 0,1 1 0,-1-1-1,1 0 1,0 0 0,0-1-1,0 1 1,1-1 0,-1 1-1,1-1 1,0 0 0,0 0-1,-2-5 1,1-1-2,0 0 0,1 0 0,0 0 0,0 0 0,1 0 0,1 0 0,0 0 0,2-18 0,-2 22 4,1 0-1,1 1 1,-1-1 0,1 1-1,0 0 1,0-1 0,1 1-1,-1 0 1,1 0 0,0 1-1,1-1 1,-1 1 0,1-1-1,0 1 1,0 0 0,0 0-1,5-3 1,22-11-152,0 2 1,0 2-1,2 0 1,-1 3-1,49-12 1,-31 9-2244,70-30 0,-63 14-3171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9:47.1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19 9604,'-4'-12'526,"0"5"1759,4 16-569,0 8-2278,2 8 797,1 0-1,1-1 1,1 1 0,12 35-1,-9-32-163,-1 0 0,-1 1 0,3 30 0,-8 154-258,0-218 144,1 1 0,0-1 0,0 0 1,0 1-1,0-1 0,0 1 0,1 0 0,0-1 1,0 1-1,0 1 0,1-1 0,-1 0 0,1 1 1,4-4-1,2-3-22,11-12-33,1 2 0,43-32 0,-57 46 95,1 0 0,0 1 0,0 0 1,1 1-1,-1 0 0,1 1 0,0-1 0,0 2 0,0 0 0,1 0 1,16-1-1,-22 3 9,3 0-4,-1-1-1,1 2 1,-1-1-1,0 1 1,1 0 0,-1 0-1,1 1 1,8 3-1,-14-3 5,1-1 0,-1 1 0,0 0 0,0 0 0,0 1 0,0-1 0,-1 0 0,1 1-1,0-1 1,-1 1 0,0-1 0,0 1 0,1 0 0,-2-1 0,1 1 0,0 0 0,0 0-1,-1 0 1,0 0 0,1-1 0,-1 1 0,0 0 0,0 0 0,-1 4 0,-1 26 55,1-24-38,0 1 0,0 0-1,1-1 1,1 1 0,-1 0-1,2 0 1,2 12 0,-3-21-23,1 1 1,-1 0 0,0-1 0,1 0 0,-1 1-1,1-1 1,0 0 0,-1 0 0,1 1 0,0-1 0,0-1-1,0 1 1,-1 0 0,1 0 0,0-1 0,0 1 0,0-1-1,0 1 1,0-1 0,3 0 0,50 1-9,-40-1-10,11 0-18,0-1 0,1-1 0,-1-1 0,0-2 0,33-9 0,-49 11 14,-1-1 0,1 1-1,-1-2 1,0 1 0,-1-1 0,1-1-1,-1 0 1,0 0 0,0 0 0,-1-1 0,0 0-1,0-1 1,-1 1 0,1-1 0,-2-1 0,1 1-1,5-12 1,-9 13 5,0 1 1,0 0-1,0-1 0,-1 0 1,0 1-1,0-1 0,0 0 0,-1 0 1,-1-8-1,1 2 43,0 12-9,0 0 1,0 1-1,-1-1 1,1 0-1,0 1 1,-1-1-1,1 0 1,0 1-1,-1-1 1,1 1-1,-1-1 1,1 1-1,-1-1 1,1 1-1,-1-1 1,1 1-1,-1-1 1,0 1-1,1 0 1,-1-1-1,0 1 1,1 0-1,-1 0 1,0-1-1,1 1 1,-1 0-1,0 0 1,1 0-1,-1 0 1,0 0-1,0 0 1,0 0-1,-32 0 225,24 1-207,-4-2-12,1 2 1,0-1-1,-1 2 1,1 0 0,0 0-1,0 1 1,-15 6 0,21-6-3,0 0 1,0 0 0,0 1 0,0 0 0,1 0 0,0 0 0,0 1 0,0 0 0,0 0 0,1 0 0,0 1-1,0-1 1,1 1 0,-5 9 0,5-8-11,0 1 0,1-1 0,0 1 0,1 0 0,0 0 0,0 0 0,1-1 0,-1 1 0,3 11 0,-2 2 29,0-19-40,0 1 0,1-1 1,-1 1-1,1-1 1,-1 1-1,1-1 1,0 0-1,0 1 1,0-1-1,0 0 1,0 1-1,1-1 1,-1 0-1,1 0 1,-1 0-1,1 0 1,0 0-1,0-1 0,-1 1 1,1-1-1,1 1 1,-1-1-1,0 1 1,0-1-1,0 0 1,1 0-1,-1 0 1,1 0-1,-1-1 1,5 2-1,8 1-4,1-1-1,-1 0 1,32-1-1,-27-1-5,-12 0 3,38 2-100,-1-2-1,86-12 1,-117 9 89,1 0 1,0-2-1,-1 1 0,0-2 1,0 0-1,0 0 1,-1-1-1,0-1 1,0-1-1,-1 1 1,0-2-1,18-18 1,-11 5 10,-16 18 7,-1 1 0,1 0-1,0 0 1,0 0-1,1 1 1,-1-1 0,1 1-1,0 0 1,0 0 0,0 0-1,0 0 1,0 1-1,0-1 1,1 1 0,-1 0-1,1 1 1,0-1 0,5 0-1,4 1-4,1 2 1,-1 0-1,1 0 0,-1 2 0,1-1 1,26 10-1,-36-9 4,0-1 1,-1 0 0,1 1-1,-1 0 1,1 0-1,-1 0 1,0 0 0,0 1-1,0 0 1,-1 0 0,1 0-1,-1 0 1,0 0-1,0 1 1,-1-1 0,1 1-1,-1 0 1,0 0-1,0 0 1,-1 0 0,1 0-1,-1 0 1,1 9 0,-1 70 16,-1-82-20,-1 0 1,0 0-1,1 0 1,-1 0 0,0 0-1,0 0 1,0 0 0,0 0-1,-1-1 1,1 1-1,0 0 1,-1-1 0,1 1-1,-1-1 1,0 0 0,1 1-1,-1-1 1,0 0-1,0 0 1,1 0 0,-1 0-1,0-1 1,0 1 0,0 0-1,0-1 1,0 1 0,-1-1-1,1 0 1,-4 0-1,-70 5-923,71-5 720,-34 0-1970,7 0-1390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9:47.5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117 1 12230,'0'4'400,"0"49"-304,-8 12 272,-15 11 96,-8 0-176,0-8-224,15-4 369,9-7-225,7-11-160,0-8-32,0-11-16,0-8-192,15-8-929,16-7-1280,8-4-816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9:47.8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 12582,'0'-8'224,"0"-3"-208,85 7 64,24 0-80,7-3-304,-8 7-2113,-23-4-2690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9:48.3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356 107 10501,'4'-54'649,"0"1"3939,-9 53-3948,-1 0-612,0 1 0,0 0 0,1-1 0,-1 2 0,1-1 0,-1 1 0,1 0 0,-1 0 0,1 0 0,0 1 0,0-1 0,0 1 0,0 1 0,1-1 0,-7 6 0,3-1-8,0 1 1,1 0-1,0 0 0,0 0 0,1 1 1,0 0-1,-5 15 0,1-2-13,2 0-1,1 1 1,1 0 0,1 0-1,1 1 1,-1 46-1,5-43-79,1-13 95,-1 0 0,-1 0 0,0 1 0,-5 18 0,5-29-155,-1 0 0,0 0 0,0 0 0,0 0 0,-1 0 0,0-1 0,0 1 0,0-1 0,0 0 0,-1 0 0,1 0 0,-1 0 0,0 0 0,0-1 0,-10 6 0,9-6-332,-1 0 0,0 0 0,0-1-1,0 0 1,0 0 0,-1-1 0,1 1 0,-8-1 0,-23 1-3249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9:48.7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1 122 9220,'-1'-3'115,"1"0"-1,0 1 1,0-1-1,0 0 0,1 0 1,-1 1-1,1-1 1,-1 0-1,1 1 0,0-1 1,0 0-1,0 1 1,0-1-1,1 1 1,-1 0-1,1-1 0,2-2 1,0 2 24,1 0 1,0 0-1,-1 1 0,1-1 0,0 1 1,0 1-1,1-1 0,4-1 1,53-12 391,1 2 0,0 3 1,0 3-1,1 2 1,89 6-1,-150-1-521,-1 0 1,1 1-1,0-1 1,0 1-1,0 0 1,0 0-1,-1 1 0,1-1 1,0 1-1,-1 0 1,0 0-1,1 0 1,-1 0-1,0 0 1,0 1-1,0-1 1,0 1-1,0 0 0,-1 0 1,1 0-1,-1 0 1,0 1-1,0-1 1,0 0-1,0 1 1,-1 0-1,0-1 1,1 1-1,0 7 0,2 9 2,-1 0-1,-1 1 0,0-1 0,-3 32 1,0-23-107,2-26 31,-1-1 0,0 0 1,0 0-1,0 0 0,-1 1 1,1-1-1,0 0 0,-1 0 1,1 0-1,-1 0 0,0 1 1,0-1-1,0 0 0,0 0 1,0 0-1,0-1 0,0 1 1,-1 0-1,1 0 0,-1-1 1,1 1-1,-1-1 0,0 1 1,0-1-1,1 0 0,-1 1 1,0-1-1,-3 1 0,5-28-925,0 20 971,0 0 1,0-1-1,0 1 0,1 0 1,0-1-1,0 1 1,0 0-1,1 0 0,0 0 1,0 0-1,1 0 1,-1 0-1,1 1 0,0-1 1,1 1-1,0 0 1,0-1-1,0 2 1,0-1-1,1 1 0,-1-1 1,1 1-1,0 0 1,1 1-1,-1-1 0,9-3 1,2-2 240,0 0 0,27-9 0,-39 16-155,1 0 0,-1 1 0,1-1 0,0 1 0,0 0 0,-1 0 0,1 1 0,0 0 0,0 0 0,0 0 0,0 0 0,-1 1 0,1-1 0,9 4 0,-11-2-44,-1 0 0,0 0 1,1 0-1,-1 0 1,0 1-1,0-1 0,-1 1 1,1-1-1,0 1 1,-1 0-1,0 0 0,1-1 1,-1 1-1,1 5 1,-1-4-15,1 0 0,-1 1-1,1-1 1,0 0 0,1 0 0,-1 0 0,5 5 0,-2-6-9,-1 1 0,1-1-1,0 0 1,0 0 0,1 0-1,-1-1 1,1 0 0,-1 0-1,1 0 1,0-1 0,-1 1-1,13 0 1,78-2-77,-59-1-84,-32 1 133,-1 1 1,1-2-1,0 1 0,0 0 0,-1-1 0,1 0 0,-1 0 0,1-1 1,-1 1-1,1-1 0,-1 0 0,0 0 0,0 0 0,0 0 0,0-1 1,0 0-1,0 0 0,-1 0 0,7-7 0,-7 4 23,1 0 0,-1 0 0,0 0 0,-1-1 0,1 1 0,-1-1 0,0 0 0,-1 1 0,0-1 0,0 0 0,0 0 0,-2-12 0,1 18 19,0-1 1,0 1 0,0 0-1,-1 0 1,1 0 0,-1 0-1,1 0 1,-1 0 0,1 0-1,-1 0 1,0 0 0,1 0-1,-1 0 1,0 1-1,0-1 1,0 0 0,1 0-1,-1 1 1,0-1 0,0 0-1,0 1 1,0-1 0,0 1-1,0-1 1,0 1 0,-1 0-1,1-1 1,0 1 0,0 0-1,0 0 1,-2 0 0,-45-2 299,36 3-270,-4-1-34,-3-1 75,1 1 0,0 1 0,0 0 0,-1 2 0,-24 6 0,38-7-67,1-1 0,-1 1 0,1 0-1,0 1 1,0-1 0,0 1 0,0-1 0,0 1 0,0 1-1,1-1 1,-1 0 0,1 1 0,0 0 0,0 0 0,0-1-1,1 2 1,-1-1 0,1 0 0,0 0 0,0 1 0,1 0-1,-1-1 1,1 1 0,0 0 0,0-1 0,0 6 0,1-6-17,-1 0 1,1 0-1,-1 0 1,1 1 0,1-1-1,-1 0 1,0 0-1,1 0 1,0 0-1,1 4 1,0-5-9,-1-1 1,0 0-1,1 0 0,0 0 0,-1 0 1,1-1-1,0 1 0,0 0 1,0-1-1,0 1 0,0-1 1,0 0-1,1 0 0,-1 1 0,0-2 1,1 1-1,-1 0 0,4 0 1,42 9-285,1-3 0,-1-2 1,1-2-1,83-5 1,-42 0-27,-56 3 189,66-4-232,-91 2 330,0 0-1,0-1 1,0 0 0,0-1-1,0 0 1,0 0 0,-1-1 0,11-6-1,-17 9 31,-1 0 0,1 0 0,-1 0 0,1 0 0,-1-1-1,0 1 1,1-1 0,-1 1 0,0-1 0,0 1-1,0-1 1,0 0 0,0 1 0,-1-1 0,2-3-1,-2 4 15,0 0 0,0 0 0,0 0 0,0 0 0,-1 0-1,1 1 1,0-1 0,0 0 0,-1 0 0,1 0-1,0 0 1,-1 0 0,1 1 0,-1-1 0,1 0-1,-1 0 1,0 1 0,1-1 0,-1 0 0,0 1 0,1-1-1,-1 1 1,0-1 0,0 1 0,0-1 0,1 1-1,-1-1 1,0 1 0,0 0 0,0 0 0,0-1 0,0 1-1,0 0 1,1 0 0,-1 0 0,0 0 0,0 0-1,0 0 1,-1 0 0,-172-5 649,120 6-397,52-1-263,1-1 0,0 1-1,-1 0 1,1 0 0,0 0-1,0 1 1,-1-1 0,1 0-1,0 0 1,0 1 0,-1-1-1,1 1 1,0-1 0,0 1-1,0-1 1,-1 1 0,1 0 0,0-1-1,0 1 1,0 0 0,0 0-1,0 0 1,1 0 0,-3 2-1,0 29 17,3-20 2,0-8-24,1 0 1,0 0 0,0 0-1,0 0 1,0 0 0,0 0-1,1 0 1,0 0 0,0 0 0,0-1-1,0 1 1,0-1 0,1 1-1,0-1 1,0 0 0,0 0-1,0 0 1,4 3 0,-2-2-4,0 0 0,-1 1 1,1-1-1,-1 1 0,-1 0 0,1 1 1,-1-1-1,1 1 0,2 6 0,-1 9 13,-1 0-1,-1 0 1,-1 1-1,-1-1 1,-1 0-1,0 1 1,-5 26-1,2-19 6,0 1 6,-2 1 1,-1-1 0,-2-1 0,0 1 0,-18 37 0,-77 141 199,65-136-152,0-1-18,18-37 72,1 2-1,2 0 1,-13 41-1,29-73 160,6-8 278,199-144 506,-34 29-1109,-104 65-850,105-112 0,-75 61-2072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8:21.5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47 188 9236,'-6'-4'753,"4"4"-297,2 29 520,-1 3-308,-3 0-1,-10 47 1,7-46-349,2 1 1,-2 50 0,7 150 74,0-233-466,0-11-499,3-35 296,2-1 0,2 1 0,18-57 0,3-25 26,-23 96 364,1 0 1,2 0-1,1 0 1,20-45-1,-24 66-43,1 0-1,0 0 1,0 1-1,1 0 1,0 1-1,0-1 1,1 2-1,0-1 0,0 1 1,1 0-1,0 0 1,0 1-1,1 0 1,0 1-1,0 0 1,20-6-1,12 1-234,1 1-1,0 3 0,1 1 0,-1 2 0,58 4 1,-59-1-920,-19 1-2003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8:21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34 10741,'8'0'0,"54"-15"64,23 4-96,-16 3 32,-14 8-480,-25 0-4098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1:03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683 254 9828,'5'-11'374,"0"0"0,-1 0-1,0 0 1,-1 0-1,0-1 1,0 1-1,-1-1 1,-1 0-1,0 0 1,-1-17-1,-1 28-320,1-1 1,0 1-1,-1-1 0,1 1 1,-1-1-1,0 1 1,1-1-1,-1 1 0,0 0 1,0-1-1,0 1 0,0 0 1,0 0-1,0 0 0,0 0 1,0 0-1,0 0 0,0 0 1,-1 0-1,1 0 0,0 0 1,-1 1-1,1-1 0,-1 0 1,1 1-1,-1 0 1,1-1-1,-1 1 0,1 0 1,-1 0-1,-2-1 0,-62-1 418,49 3-315,-14-2-61,0 1 0,1 2-1,0 1 1,-1 1-1,1 2 1,0 1-1,1 1 1,-42 17 0,40-10-60,-1 2 0,2 1 0,0 1 1,-30 25-1,52-37-34,0 0-1,0 0 1,1 1 0,0-1-1,0 2 1,1-1 0,0 1 0,0 0-1,1 0 1,0 1 0,1-1 0,0 1-1,0 0 1,1 1 0,0-1-1,1 0 1,-1 21 0,2-11-13,1 29-2,0-47 4,0 0 0,1 0 1,-1 0-1,1 0 0,-1-1 0,1 1 0,0 0 0,0 0 1,0 0-1,0-1 0,0 1 0,0 0 0,0-1 1,1 1-1,-1-1 0,1 1 0,-1-1 0,1 0 0,-1 0 1,4 2-1,4 1-66,0-1-1,1 0 1,-1-1 0,1 0-1,0 0 1,-1-1 0,14 0-1,79-4-414,-60 1 232,-22 1 145,-1-1 0,1-1 0,-1-1 1,0-1-1,-1 0 0,1-1 0,-1-1 0,0-1 0,0-1 0,-1 0 0,0-1 0,30-25 0,-25 16 117,-1-2 0,-1 0-1,0-1 1,-2-1 0,0-1-1,-2-1 1,25-50 0,-32 56 136,-6 12 41,0 1 0,0 0-1,0 0 1,0 0 0,1 1 0,8-10 0,-10 14 236,-2 18-285,0 275-401,-1-289 229,3 3-167,12-5-116,0-3 260,1 1 0,-1-2-1,0 0 1,0-1 0,0 0 0,-1-1 0,1-1 0,-1 0 0,16-10 0,119-84-91,-111 74 102,349-255 235,-386 281-161,0-1 1,0 1 0,0 0 0,1 0-1,-1 0 1,0 0 0,0 0-1,0 0 1,0 0 0,1 0 0,-1 0-1,0 0 1,0 0 0,0 0-1,0 0 1,1 0 0,-1 0 0,0 0-1,0 0 1,0 0 0,0 0 0,1 0-1,-1 0 1,0 0 0,0 0-1,0 0 1,0 0 0,1 0 0,-1 0-1,0 0 1,0 0 0,0 0-1,0 1 1,0-1 0,1 0 0,-1 0-1,0 0 1,0 0 0,0 0-1,0 1 1,0-1 0,0 0 0,0 0-1,0 0 1,0 0 0,1 1-1,-1-1 1,3 15 299,-3 24-394,0-31 199,-1 12-24,-1 1 0,-2 0 0,0-1 0,-12 35 0,10-35-75,0 0 0,1 1 0,1 0 1,-2 37-1,6-58-27,0 1 0,0-1 0,0 0 0,0 1 0,0-1 0,0 0 0,0 1 0,0-1 1,0 0-1,1 1 0,-1-1 0,0 0 0,0 1 0,0-1 0,0 0 0,0 0 0,1 1 0,-1-1 0,0 0 0,0 0 0,1 1 0,-1-1 0,0 0 0,0 0 0,1 0 1,-1 1-1,0-1 0,1 0 0,-1 0 0,0 0 0,1 0 0,-1 0 0,0 0 0,0 1 0,1-1 0,-1 0 0,1 0 0,-1 0 0,0 0 0,1 0 0,-1 0 0,0-1 1,1 1-1,-1 0 0,35 3-312,-1-1 1,0-1-1,0-3 1,1 0-1,-1-2 1,-1-2-1,56-16 1,-1-15-2816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8:22.3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 19 10453,'0'-1'66,"-1"0"0,1 0 0,0 0 0,-1 0 0,1 0 0,0 0 0,-1 0 0,1 1 0,-1-1 0,1 0 0,-1 0 0,0 1 0,1-1 0,-1 0 0,0 1 0,1-1 1,-1 0-1,0 1 0,0-1 0,0 1 0,1-1 0,-1 1 0,0 0 0,0-1 0,0 1 0,0 0 0,0 0 0,0 0 0,0-1 0,0 1 0,0 0 0,0 0 0,0 0 0,0 0 0,1 1 0,-1-1 0,0 0 0,0 0 0,0 1 1,0-1-1,0 0 0,0 1 0,0-1 0,1 1 0,-1-1 0,0 1 0,0-1 0,1 1 0,-1 0 0,0-1 0,1 1 0,-2 1 0,-5 9-8,1 0-1,0 1 1,1-1 0,0 1 0,1 0-1,0 1 1,1-1 0,0 1 0,-1 16-1,-2 1 92,-9 69 202,5 0 1,4 179-1,6-214-696,0-62-212,0-5 71,0-528-1616,0 527 2168,0 0 1,0 1-1,1-1 1,0 0-1,-1 1 0,1-1 1,0 1-1,1-1 1,-1 1-1,1-1 0,-1 1 1,1 0-1,0 0 0,0 0 1,1 0-1,3-5 1,-1 4-21,0 0 1,0 0-1,1 0 0,-1 1 1,1 0-1,0 0 1,0 0-1,11-3 0,10-1-44,0 2 0,0 0 0,46 0 0,-49 4 45,273-6-1704,-258 10-1470,-20 13-4188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8:22.6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 10997,'0'0'0,"70"0"-96,38-8 80,8 4 16,-15 1-1185,-16-1-3649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9:54.4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207 46 10069,'9'-8'48,"-6"5"-4,1-1 0,0 0 0,0 1-1,1 0 1,-1 0 0,1 0 0,-1 1 0,1-1-1,0 1 1,0 0 0,0 1 0,0-1-1,10-1 1,-12 3 90,-3 29 648,1-7-423,-2 1 1,-3 24-1,2-39-338,1 0 1,-2 0-1,1 0 0,-1 0 0,0-1 1,-1 1-1,0-1 0,0 0 0,-6 8 1,-54 69 44,-108 109 1,156-180-820,41-25 471,13 1 352,1 1-1,0 3 1,55-4 0,37 5-1608,-43 5-3257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9:54.7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124 1 7203,'-7'0'2561,"-1"0"-1760,0 3-417,0 32 528,1 10-399,-9 5-177,1-1-240,-8-7-32,7-8-64,1 0 0,15-7-432,0-8-1345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9:55.1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1356 160 10213,'0'-5'26,"-1"1"1,1-1 0,-1 1 0,0-1-1,0 1 1,0 0 0,0 0 0,-1-1-1,0 1 1,0 0 0,0 0 0,0 0-1,-1 1 1,0-1 0,-3-4 0,-1 2 84,1 0 1,-1 0 0,0 1-1,0 0 1,-1 0 0,0 1 0,-12-6-1,0 2 90,-1 1 0,-1 1 0,1 1 0,-1 1-1,-40-3 1,-362 8 698,385 1-825,0 2-1,1 1 0,0 3 0,0 0 1,0 3-1,1 1 0,-36 17 0,52-19-27,1 1 0,0 1-1,1 0 1,0 2-1,1 0 1,0 1 0,1 0-1,1 2 1,1 0-1,0 0 1,1 2 0,1 0-1,-13 25 1,14-20-19,1 2-1,1 0 1,2 0 0,0 0 0,-5 43 0,6-9 12,2 87 1,5-137-36,-1 1 1,2 0-1,-1 0 0,1 0 0,1 0 1,0-1-1,1 1 0,0-1 1,0 1-1,1-1 0,0 0 0,1 0 1,0-1-1,1 1 0,0-1 1,0-1-1,1 1 0,0-1 0,1 0 1,0 0-1,0-1 0,17 11 1,5 3 0,2-1 0,0-1 0,2-2 0,-1-2-1,2-1 1,54 15 0,-37-17-40,0-2 0,1-3-1,107 2 1,-80-8-36,-1-3 0,1-4 0,-1-3 0,102-26 0,-158 29 66,228-74-32,-226 70 39,-1-1 0,0-1 0,-1-1 0,0-1 0,-1-1 0,-1-1-1,33-32 1,-46 39 23,-2 0 0,1 0 0,-1-1 0,0 0-1,-1 0 1,0-1 0,-1 1 0,0-1 0,-1 0-1,0 0 1,-1-1 0,0 1 0,-1 0 0,0-1-1,-1-17 1,-1 9 102,0 1 0,-2-1 0,0 1 0,-2 0 0,0 0 0,0 0 0,-2 1 0,-13-26 0,-10-5 89,-2 1 0,-2 1 0,-3 2 0,-1 2 0,-80-71 0,102 100-213,-1 1 0,0 1 0,-1 0 0,0 2 0,-1 0 0,-1 1 0,1 0 0,-1 2 0,-1 0 0,1 2 0,-1 0 0,0 1 0,-29-1 0,26 4-1058,0 1 0,0 2 0,-44 7 0,-17 17-7370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9:59.8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334 81 7780,'0'0'4626,"0"-23"-4504,0-30 188,4 52-317,1 0 0,-1 0 0,1 0 0,-1 1 0,1-1 0,-1 1 0,1 0 0,-1 0 0,1 1 0,4 0 0,-6 0 7,0 0 1,0 0-1,0 0 1,0 0 0,0 1-1,-1-1 1,1 1-1,0-1 1,-1 1 0,1 0-1,-1 0 1,0 0-1,0 1 1,0-1 0,0 0-1,0 1 1,0-1 0,-1 1-1,1 0 1,-1-1-1,1 1 1,-1 0 0,0 0-1,0 0 1,-1 0-1,2 5 1,1 9 6,-1 0 0,-1 0 0,-1 28 0,0-29-1,1 2-4,-2-1-1,0 0 0,0 0 1,-6 21-1,5-31 3,0-1 1,-1 0 0,0 0-1,0 0 1,0-1-1,0 1 1,-1-1-1,0 1 1,0-1-1,-1-1 1,1 1-1,-1 0 1,0-1-1,-8 5 1,-4 3-15,-1-1-1,0-1 1,-1-1 0,0 0-1,-1-2 1,1 0 0,-1-1-1,0-1 1,-1-1 0,1 0-1,-1-2 1,0 0 0,0-2-1,0 0 1,-29-5-1,49 5-1,-1-1-1,0 1 0,1-1 0,-1 0 0,1 1 0,-1-1 0,0 0 0,1 0 0,0 0 0,-1 0 0,1 0 0,0-1 0,-1 1 0,1 0 0,0-1 0,0 1 0,0-1 0,0 1 0,0-1 0,1 1 0,-1-1 0,0 1 0,1-1 0,-1 0 0,1 0 0,-1-2 0,-1-51-289,3 34 237,1 20 62,0 0 0,0 0 0,1 1 0,-1-1 0,0 0 1,0 1-1,1 0 0,-1-1 0,0 1 0,0 0 0,1 0 0,-1 0 0,0 0 0,4 1 1,-4-1-9,8 0-2,1 1-1,-1 0 0,0 0 0,1 1 0,-1 0 0,0 1 0,0 0 0,0 0 0,-1 1 0,1 1 0,-1 0 0,0 0 0,0 0 0,-1 1 0,1 1 0,-1-1 0,-1 2 0,1-1 0,-1 1 1,-1 0-1,12 16 0,13 21-3959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0:00.3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1349 324 1585,'-5'-15'1119,"0"1"1,0 0-1,-1 0 1,-1 1-1,-16-24 1,10 19-806,-1 0 1,0 1-1,-2 1 1,0 0-1,0 2 1,-22-16-1,20 19-99,-1 0-1,0 1 0,-1 2 0,1 0 0,-2 0 0,1 2 1,-1 1-1,-34-5 0,-13 4 43,-91 2 0,133 4-247,1 1 13,0 1-1,0 1 1,0 2-1,0 0 1,1 2 0,0 0-1,0 2 1,1 1-1,0 0 1,0 2-1,2 1 1,-26 18-1,7 0-3,2 1 1,1 2-1,1 2 0,2 1 0,-35 50 0,55-67-14,0 2 0,1-1 0,1 1 0,1 1-1,1 0 1,1 1 0,1 0 0,1 0-1,2 1 1,0-1 0,1 1 0,2 0-1,0 29 1,2-14 0,-1-12-1,5 54 0,-2-73-3,0 0-1,0 0 0,1 1 0,0-1 1,0-1-1,1 1 0,0 0 1,1-1-1,8 13 0,0-6-1,1 1 0,1-2 0,0 0 0,0 0 0,2-2-1,-1 0 1,2-1 0,0 0 0,0-1 0,0-2 0,1 0 0,1-1 0,-1 0-1,1-2 1,27 4 0,28 2-25,1-5 0,138-5 0,-150-2 2,-13-2-37,-1-2 0,0-2 0,0-2 0,-1-3-1,0-2 1,-1-2 0,-1-1 0,0-3 0,-2-2 0,0-2 0,78-57-1,-102 66 56,0-2-1,-2-1 0,0 0 0,-1-1 0,-1-1 0,28-41 0,-36 44 49,1 0 0,-2-1-1,0 0 1,-2 0 0,0-1-1,0 0 1,-2 0-1,0 0 1,1-37 0,-4 41-2,0-26 166,-5-72-1,2 100-173,0 1 0,0 0 0,-1 0 0,-1 0 0,0 1 0,-1-1 0,0 1 0,-1 0 0,0 0 0,-8-11 0,6 12-42,1 0 1,-1 1-1,-1-1 1,0 1 0,0 1-1,-1 0 1,0 0 0,0 1-1,-1 0 1,1 1-1,-2 0 1,1 1 0,-1 0-1,1 1 1,-1 0-1,-1 1 1,1 0 0,0 1-1,-1 0 1,1 1 0,-1 0-1,1 1 1,-1 1-1,1 0 1,-1 1 0,1 0-1,-1 1 1,-11 4 0,-66 33-2774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2:53.3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147 1 5987,'0'0'4618,"0"11"-4223,-2 21-48,-1 0 0,-12 51 0,-5 28-110,18-70-213,2-32-20,0 1-1,0-1 0,-1 1 0,0-1 1,-1 1-1,0-1 0,0 0 1,-1 1-1,-1-1 0,1-1 0,-8 13 1,-35 55 9,46-76-125,0 1 0,-1 0 0,1-1-1,0 1 1,-1 0 0,1-1 0,-1 1 0,1-1 0,0 1 0,-1-1-1,1 1 1,-1-1 0,0 1 0,1-1 0,-1 1 0,1-1-1,-1 0 1,1 1 0,-1-1 0,0 0 0,1 0 0,-1 1 0,0-1-1,0 0 1,1 0 0,-1 0 0,0 0 0,-14 0-3356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2:54.3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280 176 7331,'-1'-28'2364,"1"-33"92,0 59-2404,0-1 0,0 1 0,1 0 0,-1-1 0,1 1 0,0 0 0,0 0 0,0-1 0,0 1 0,0 0 0,0 0 0,1 0 0,-1 0 0,1 1 0,-1-1 0,1 0 0,-1 0 0,1 1 0,0-1 0,4-1 0,14-6-15,0 2-1,0 1 1,0 0-1,1 1 1,0 2-1,0 0 1,0 1-1,23 1 1,-42 1-40,0-1 0,0 1 0,0 0 1,0 0-1,0 1 0,0-1 0,0 0 1,1 1-1,-1-1 0,0 1 1,0 0-1,-1 0 0,1 0 0,0 0 1,3 2-1,-3-1-2,-1 0 1,0 0 0,0 0-1,0 0 1,0 0-1,0 1 1,-1-1-1,1 0 1,-1 1-1,1-1 1,-1 0 0,0 1-1,0-1 1,0 0-1,0 4 1,0 15 6,0 1 1,-2-1 0,-5 27 0,5-40-1,0 1 0,-1-1 1,-1 0-1,1 0 1,-1 0-1,0-1 0,-1 1 1,0-1-1,0 0 1,-12 12-1,-3 1-6,0-2 1,-1 0-1,-1-2 0,-1 0 0,0-2 1,0 0-1,-2-2 0,0 0 0,0-2 1,-1-1-1,0-1 0,0-1 0,-1-1 0,0-2 1,0 0-1,-49-1 0,75-3 4,-1 0 0,1 0-1,0 0 1,0 0 0,-1 0-1,1 0 1,0-1 0,0 1 0,-1 0-1,1-1 1,0 1 0,0-1-1,0 1 1,0-1 0,0 0 0,0 1-1,0-1 1,0 0 0,0 0-1,0 0 1,0 0 0,0 1-1,0-1 1,1-1 0,-1 1 0,0 0-1,1 0 1,-1 0 0,1 0-1,-1 0 1,0-2 0,0-42-6,2 27 8,-1 16-4,0 1 1,0 0 0,0 0-1,1 0 1,-1 0-1,0 0 1,1 0-1,-1 0 1,1 0 0,0 0-1,-1 0 1,1 0-1,-1 1 1,1-1-1,0 0 1,0 0 0,0 1-1,-1-1 1,1 0-1,0 1 1,0-1-1,0 1 1,0-1 0,0 1-1,0-1 1,0 1-1,0 0 1,0-1-1,0 1 1,1 0 0,0 0-1,42-2-74,-35 2 46,3 1 15,0 1 1,0 1 0,0 0-1,0 1 1,-1 0-1,0 0 1,1 1-1,-2 1 1,1 0 0,-1 0-1,0 1 1,0 1-1,0 0 1,12 13 0,11 14-907,-20-7-3137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2:55.0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210 103 2193,'29'-10'6906,"14"8"-6892,-30 2 816,-17 12-219,-2-8-493,0-1 0,0 0 0,-1 0 1,1 0-1,-1-1 0,0 1 0,1-2 0,-1 1 0,0-1 0,0 0 0,0 0 0,-1-1 0,1 0 1,-10-1-1,16-4-85,1 0 0,-1 1 1,1-1-1,0 0 0,0 0 1,0 0-1,2-6 0,-1 8-33,0 0 0,1 1-1,-1-1 1,0 1 0,1 0-1,0-1 1,-1 1 0,1 0-1,0 0 1,0 0-1,0 0 1,0 0 0,1 1-1,-1-1 1,0 1 0,1-1-1,-1 1 1,1 0-1,-1 0 1,6-2 0,61-16-25,-55 16 20,24-4-10,0 1-1,0 2 1,49 1 0,-84 3 10,-1 0 1,0 0-1,0 1 0,0-1 1,0 0-1,0 1 1,-1-1-1,1 1 1,0 0-1,0 0 0,0 0 1,0 0-1,-1 0 1,1 0-1,0 0 1,-1 0-1,1 1 1,-1-1-1,1 1 0,1 2 1,0 0-6,-1 0 1,0 1 0,0-1-1,0 0 1,-1 1 0,1-1-1,-1 1 1,1 8-1,-1 5-10,0 1-1,-2-1 0,-4 33 0,3-43 22,0-1 1,-1 0 0,0 1 0,0-1-1,0-1 1,-1 1 0,0 0 0,-1-1 0,0 0-1,0 0 1,0 0 0,0-1 0,-1 0 0,0 0-1,0 0 1,0-1 0,-14 8 0,-11 5 8,-1-1 1,-48 16 0,50-21-11,-2-2 0,1-1 0,-1-1 0,-1-2 0,1-1 0,-47-1 0,76-3 3,1 1 1,0-1-1,0 0 0,-1 0 1,1 0-1,0-1 1,0 1-1,-1 0 1,1-1-1,0 1 1,0-1-1,-1 0 1,1 0-1,0 0 1,0 0-1,0 0 1,0 0-1,1-1 0,-1 1 1,0-1-1,0 1 1,-1-3-1,1 0 7,1 0 1,0-1-1,0 1 0,0 0 0,0-1 0,1 1 0,-1-1 0,1 1 0,1-8 0,-1 6-6,0 3 1,0 1 1,0 0-1,0 0 0,0 0 1,1 0-1,-1-1 1,0 1-1,1 0 1,0 0-1,0 0 1,-1 0-1,1 0 1,0 0-1,1 1 0,-1-1 1,0 0-1,0 0 1,1 1-1,-1-1 1,1 1-1,-1-1 1,1 1-1,0 0 0,0 0 1,0-1-1,-1 1 1,1 0-1,0 1 1,0-1-1,0 0 1,4 0-1,6-1 33,-1 0-1,1 1 1,0 1 0,-1 0-1,13 2 1,9 0 7,-19-2-33,-5-1-6,-1 0 0,0 1 1,1 0-1,-1 1 0,0 0 1,1 0-1,-1 1 1,0 0-1,0 0 0,0 1 1,-1 0-1,1 0 0,0 1 1,11 7-1,-11-5-111,0 0 0,0 0-1,-1 1 1,1 0 0,-2 0 0,1 1-1,-1 0 1,0 0 0,0 0 0,-1 1 0,0 0-1,-1 0 1,0 0 0,-1 0 0,5 18 0,-7 8-1974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1:36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418 88 7764,'51'-22'1373,"84"-25"0,-75 29-641,-55 18 1199,-9 8-1601,-16 11-448,-299 188 422,147-103-243,150-89-44,12-7-14,-1-1 0,1-1 0,-2 0 1,1 0-1,-1-1 0,1-1 0,-1 0 0,-1 0 0,-16 2 0,204-51-112,-143 39 83,0 1 0,1 1 1,-1 2-1,1 1 0,45 5 0,-57 4-91,0-2-4291,-15-6 1290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2:55.4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 11445,'0'0'176,"2"0"-29,449 1 827,495-3-635,-754-5-337,-189 7 14,-11 0-605,-34 0-1244,-24 0-1577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2:56.3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457 122 8900,'-5'-1'86,"1"-1"0,-1 1-1,1-1 1,0 0 0,0 0-1,0-1 1,0 1 0,-5-6 0,7 6 108,1 0 0,-1-1 0,1 1 0,0-1 1,0 0-1,0 1 0,0-1 0,0 0 0,1 1 1,0-1-1,-1 0 0,1 0 0,0 0 0,1-5 0,-2 5-133,1 1 0,0-1-1,0 0 1,0 0 0,0 1-1,1-1 1,-1 0 0,1 0-1,0 1 1,0-1 0,2-4-1,-2 5-56,1 1-1,0 0 0,-1 0 0,1 0 0,0 0 0,0 0 1,0 0-1,-1 1 0,1-1 0,0 1 0,0-1 0,0 1 0,0 0 1,0-1-1,0 1 0,3 0 0,5-1 2,64-3-4,-68 4-9,-1 0-1,0 0 1,1 1-1,-1 0 1,0 0-1,1 0 0,-1 0 1,0 1-1,0 0 1,8 4-1,-10-3 6,-1 0-1,0 0 1,0 0-1,0 0 1,0 0-1,-1 1 1,1-1-1,-1 0 1,0 1-1,0-1 1,0 1-1,0 0 1,-1-1 0,1 1-1,-1 0 1,0 4-1,0 5 0,-1 0 0,1-1 0,-5 20 0,4-28 4,-1 0 0,1 0 0,-1 0 0,0 0-1,0-1 1,-1 1 0,1 0 0,-1-1 0,1 0-1,-1 0 1,0 0 0,0 0 0,-1 0 0,-5 3-1,6-4-38,0 0-1,0 0 0,1 0 0,-1 1 1,0-1-1,1 1 0,0-1 0,-1 1 1,1 0-1,0 0 0,0 0 0,1 0 1,-1 0-1,1 0 0,-1 0 0,1 1 0,0-1 1,0 1-1,1-1 0,-1 0 0,0 5 1,2-7 23,-1 0-1,0 0 1,1 0 0,-1 0 0,0 0 0,1 0 0,-1 0 0,1 0 0,0-1 0,-1 1 0,1 0 0,0 0 0,-1-1 0,1 1 0,0 0-1,0-1 1,-1 1 0,1-1 0,0 1 0,0-1 0,0 1 0,0-1 0,0 0 0,1 1 0,31 7-2,-22-5-8,-1-1 17,-1 1 1,0 1-1,0-1 0,11 8 0,-18-10 7,0 0 0,0 1 0,0-1 0,0 1 0,-1-1 0,1 1-1,0 0 1,-1 0 0,1 0 0,-1 0 0,0 0 0,1 0-1,-1 0 1,0 0 0,0 0 0,-1 1 0,1-1 0,0 0-1,-1 1 1,1-1 0,-1 0 0,0 4 0,0-2 0,1-2 27,-1 0-1,1 0 1,-1 1-1,0-1 0,0 0 1,0 1-1,0-1 0,-1 0 1,1 0-1,0 1 0,-1-1 1,0 0-1,1 0 1,-1 0-1,0 1 0,0-1 1,0 0-1,-1 0 0,1-1 1,0 1-1,-1 0 0,1 0 1,-1-1-1,0 1 1,1 0-1,-1-1 0,0 0 1,0 1-1,0-1 0,0 0 1,0 0-1,0 0 0,-4 1 1,-29 10 156,-1-1 0,0-2 1,0-1-1,-61 5 0,-158-2-369,230-11 89,-91 1-1769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2:58.6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983 400 2561,'3'-13'2199,"-1"0"0,-1 0 0,1-20 1217,-4 39-2939,-2 8-418,-2-1 0,1 1 0,-2-1 0,0 0 0,0-1 0,-1 0 0,-1 0 0,-11 12 0,-21 32 176,-404 757 740,241-412-960,154-307-193,5 2 0,4 2 0,-40 142-1,78-229 73,1 1-1,0 0 0,1 0 1,0 15-1,1-27 96,7 0 38,695-7-64,-554 7-18,1924 22-504,13 9 356,-1302-32-122,1498 10-260,107-3-819,-1341-9 922,-538 5-5,556-4-629,-581-39 1156,-482 41 8,1 0 1,0 0 0,-1 0-1,1-1 1,0 1-1,0-1 1,-1 0 0,1 0-1,-1 0 1,1 0-1,-1 0 1,1-1 0,-1 1-1,0-1 1,4-2-1,-5 1 92,0 0 0,0 0 0,0 0-1,0 0 1,0 0 0,-1 0 0,1 0-1,-1 0 1,0-1 0,0 1 0,-1-5 0,1-4-146,0-7 93,1 0-1,0 0 1,1 0 0,2 0-1,10-35 1,-1 4 30,-2-1 0,-3 0 0,4-91 0,2-15-75,47-193-77,0 2 406,-53 292-307,3 1 0,2 0 0,2 1 0,29-66 0,-40 111-23,0-1 0,0 0 1,-1 0-1,-1 0 0,1 0 0,-2 0 0,1 0 1,-1-15-1,-2 24-34,0 0 0,0 0 1,0 0-1,0 0 0,0 0 0,0 0 0,0 0 1,-1 1-1,1-1 0,0 0 0,0 1 1,-1-1-1,1 1 0,0-1 0,-1 1 0,1 0 1,-1-1-1,1 1 0,-1 0 0,1 0 1,0 0-1,-1 0 0,1 0 0,-1 1 0,-1-1 1,-6 0-4,-356-5-208,22 1-8,-740-86 105,-1013-69 27,1299 124 120,-1713-56-99,728 23 41,-426-4 204,736 72-111,1064 19-53,-5 0 354,299-15-168,115 20-251,3-18 42,0 0 0,0-1 0,1 1 0,-1-1 0,1 1 0,0-2 0,1 1 0,-1 0 0,9 4 0,21 20 3,-30-24-67,0 1 0,0-1-1,0 1 1,-1 0 0,0 0-1,0 0 1,-1 0 0,1 1 0,-1 0-1,-1-1 1,1 1 0,1 10 0,-1 30-2128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01.4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960 17 8468,'0'0'74,"0"-1"1,0 0-1,0 1 0,-1-1 1,1 0-1,0 1 0,0-1 1,-1 0-1,1 1 0,0-1 1,-1 1-1,1-1 0,-1 1 1,1-1-1,-1 1 0,1-1 1,-1 1-1,1-1 0,-1 1 1,1 0-1,-1-1 0,1 1 1,-1 0-1,0-1 0,1 1 1,-1 0-1,0 0 0,0 0 1,-31-4 383,-33 14-164,50-5-153,-1 2-1,1 0 1,1 1 0,-1 0 0,1 1-1,-20 16 1,-77 77 244,75-66-280,-85 73-686,-242 169-1,309-245-1432,12-15-1673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01.8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 9268,'0'-12'288,"0"1"3906,23 11-4194,8 30 0,23 24 176,8 6-32,23 13-64,8 6-15,23 5-17,24 7-48,22-7-657,1-8-2688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07.2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94 127 5731,'0'0'95,"-1"0"0,1-1 0,0 1-1,-1 0 1,1 0 0,0 0 0,-1 0 0,1 0 0,0 0 0,0 0 0,-1 0 0,1 0 0,0 0 0,-1 0 0,1 0 0,0 0 0,-1 0 0,1 0 0,0 0 0,-1 0 0,1 0 0,0 0 0,0 1 0,-1-1 0,1 0 0,0 0 0,0 0-1,-1 0 1,1 1 0,0-1 0,0 0 0,-1 0 0,1 1 0,0-1 0,0 0 0,-5 17 1509,3 39-1244,1-5 434,-6-20-401,-18 55 1,17-65-344,1 1 1,1 0-1,1 0 0,1 0 0,-1 31 0,1-43 1,0-16 10,4-447-568,0 450 521,0-1-1,0 1 1,0-1-1,0 1 0,1 0 1,-1-1-1,1 1 0,0-1 1,0 1-1,0 0 1,1 0-1,-1 0 0,1 0 1,0 0-1,0 0 0,0 0 1,4-4-1,-3 4 3,1 1 0,-1 0 0,1 0-1,0 0 1,0 0 0,0 1 0,0-1-1,0 1 1,0 0 0,0 1 0,0-1 0,1 1-1,-1-1 1,8 2 0,-3-2-17,0 1 1,0 0-1,0 0 1,-1 1-1,1 0 1,0 1-1,0 0 1,-1 0-1,1 1 1,-1 0-1,1 0 1,-1 1-1,0 0 1,-1 1-1,8 5 1,2 2 1,-1 1-1,0 1 1,-1 1 0,-1 0-1,-1 0 1,0 2 0,0 0-1,-2 0 1,0 1 0,-1 0-1,-1 1 1,-1 0 0,0 0-1,-2 1 1,0 0 0,-1 0-1,-1 1 1,-1 0 0,0 28-1,-3-38 174,0-14-87,0-32-84,2-56-88,-1 79 79,1 0 0,1 0 0,0 0-1,0 1 1,1-1 0,1 1 0,0 0 0,1 0 0,0 0-1,0 1 1,1 0 0,0 0 0,1 1 0,0 0-1,1 0 1,0 1 0,10-8 0,-10 9-2,0 0 0,0 1-1,1 1 1,0-1 0,0 1 0,1 1 0,-1 0-1,1 0 1,0 1 0,0 1 0,0 0 0,0 0-1,0 1 1,0 0 0,1 1 0,-1 1 0,0 0-1,18 3 1,-28-3 7,1-1 0,-1 1-1,1 0 1,-1 0 0,0 0-1,1 0 1,-1 0 0,0 0-1,0 0 1,0 0 0,1 1-1,-1-1 1,0 1 0,-1-1-1,1 0 1,0 1 0,0-1-1,-1 1 1,1 0 0,-1-1-1,1 1 1,-1-1 0,0 1-1,1 0 1,-1 1 0,2 51-3,-3-41 16,2 19 35,0-21-39,0 0 1,-1 1-1,0-1 1,-1 0-1,0 1 1,-1-1-1,0 0 1,-1 0-1,0 0 1,-1 0-1,0-1 1,-8 17-1,-10-2-18,-1 0 1,0-1-1,-2-1 0,-31 22 1,5-3-573,26-22-1256,8-7-1152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07.5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69 10677,'0'10'768,"-2"38"-224,0-22-419,2-1-1,5 52 1,-5-76-135,1 0 1,-1 1-1,1-1 0,0 1 1,-1-1-1,1 0 0,0 0 1,0 1-1,0-1 0,0 0 1,0 0-1,0 0 0,0 0 0,0 0 1,0 0-1,0 0 0,1 0 1,-1-1-1,0 1 0,1 0 1,-1-1-1,0 1 0,1-1 1,-1 0-1,1 1 0,2-1 1,45 2-493,-35-2 339,-9 0 119,21 1-277,-1-2 0,0 0 0,1-2-1,46-11 1,-66 13 301,-1-1-1,0 0 0,0 0 1,0 0-1,0 0 0,0-1 1,-1 0-1,1 0 0,-1 0 0,0-1 1,0 1-1,0-1 0,0 0 1,0 0-1,-1 0 0,0-1 1,0 1-1,0-1 0,0 0 1,-1 0-1,0 0 0,0 0 1,0 0-1,-1 0 0,1 0 1,-1-1-1,-1 1 0,1 0 1,-1-10-1,1-6 225,-1-28 465,0 47-600,-1-1 0,1 1 0,-1 0 0,1-1 0,-1 1 0,0 0 0,0 0 0,0 0 0,0 0 0,0 0 0,-1 0 0,1 0 0,-1 0 0,1 0 0,-1 0 0,0 1 0,-3-3 0,-2 0 96,0 0 0,-1 0-1,0 1 1,0 0-1,0 1 1,0 0-1,0 0 1,-14 0-1,-76-1 365,62 4-450,32-2-76,0 1-1,0 0 1,-1 1-1,1-1 0,0 1 1,0 0-1,-1 0 1,1 0-1,0 0 0,0 1 1,0-1-1,-3 3 0,5-2-38,0 0-1,0 0 0,1 0 0,-1 0 0,1 0 0,-1 0 0,1 0 0,0 0 0,0 1 0,0-1 0,0 0 0,0 1 0,0-1 1,1 1-1,-1-1 0,1 1 0,0-1 0,0 1 0,0-1 0,0 5 0,0 30-2311,0-5-1768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08.1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373 365 10325,'0'-1'47,"-1"0"0,1 0-1,-1 0 1,1 0 0,-1 0 0,0 0 0,0 0 0,1 0 0,-1 0 0,0 0 0,0 0-1,0 0 1,0 1 0,0-1 0,0 0 0,0 1 0,0-1 0,0 1 0,-1-1 0,1 1 0,0 0-1,0-1 1,0 1 0,-1 0 0,1 0 0,0 0 0,0 0 0,0 0 0,-1 0 0,1 0 0,0 0-1,0 0 1,-2 1 0,-48 5 512,25 2-467,0 0 1,1 1-1,0 2 1,0 0-1,1 2 1,1 1-1,0 0 1,-38 33-1,58-45-88,1 0 0,0 1 0,0-1-1,0 0 1,0 1 0,0-1 0,0 1 0,0 0 0,1-1-1,-1 1 1,1 0 0,0 0 0,0 0 0,0 0 0,0 0-1,1 0 1,-1 0 0,1 0 0,0 1 0,0-1-1,0 0 1,1 6 0,-1-6-4,8 1-8,11-3-39,1-1 0,-1 0 0,1-2 0,-1 0 0,0-1 0,1-1 0,-1-1 0,-1 0 0,37-17 0,-33 11-53,0-1 0,-1-2 0,-1 0 0,0-1 0,-1 0 0,0-2 0,27-32 0,-27 27 40,13-13 62,-1-2 0,-2-1 0,-2-1 0,34-66 0,-57 97 141,-1-1 1,0 1-1,-1-1 1,0 0-1,0 0 1,-1 0-1,0 0 1,0 0-1,-2-11 1,1 18 125,-2 9-109,-8 15-145,-1 0 0,-1-1 0,-16 22 0,-17 29 43,27-38-28,2 0 1,2 1 0,1 0-1,1 1 1,2 0 0,2 1 0,1 0-1,2 1 1,-1 67 0,6-103-34,0-1 1,0 1-1,0 0 1,1-1-1,-1 1 1,0-1 0,0 1-1,1 0 1,-1-1-1,1 1 1,-1-1 0,1 1-1,0-1 1,0 1-1,0-1 1,0 0-1,0 1 1,0-1 0,0 0-1,0 0 1,0 0-1,0 0 1,1 0-1,-1 0 1,0 0 0,1 0-1,-1 0 1,1-1-1,2 2 1,2-1-26,1 1 1,0-1-1,0-1 1,-1 1-1,14-2 1,-5 1-21,8-1-21,1-1 1,0 0-1,-1-2 0,0-1 0,0-1 1,0-1-1,0 0 0,-1-2 1,-1-1-1,1 0 0,-2-2 0,1 0 1,-2-2-1,0 0 0,0-1 0,-1-1 1,-1 0-1,-1-1 0,0-1 1,19-30-1,-31 41 147,0 1-1,-1-1 1,0 1 0,0-1 0,-1 0-1,0 0 1,0 0 0,0-1 0,-1 1-1,0 0 1,0-1 0,-1 1 0,-1-10-1,-5 16 441,-1 3-492,0-1-1,0 1 1,0 1 0,1-1 0,-1 1 0,1 0-1,0 1 1,0-1 0,0 1 0,0 1 0,1-1-1,-1 1 1,1 0 0,0 0 0,1 0 0,-9 12-1,4-5-11,-1 1-1,2 0 1,0 1 0,1 0-1,0 0 1,1 0-1,-6 19 1,10-17-32,0-1 1,1 0 0,0 0 0,3 20-1,-2-2-389,1-31 321,-1 0 0,0 0 1,0 0-1,1 0 0,-1-1 0,1 1 0,-1 0 0,1 0 0,0 0 1,0-1-1,0 1 0,0 0 0,0-1 0,0 1 0,0-1 0,1 1 0,-1-1 1,0 0-1,1 1 0,-1-1 0,1 0 0,0 0 0,-1 0 0,1 0 0,0 0 1,-1-1-1,1 1 0,0 0 0,0-1 0,0 1 0,0-1 0,3 0 1,4 3-595,32 10-4477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08.5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0 137 10981,'39'8'0,"412"19"651,33-24 259,-355-3-857,1348-62 430,-988 20-398,-69 10-21,-93 8-34,49 10 10,-251 13-56,-131 8-881,-40 12-2152,-40 1-5710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31.5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256 58 8500,'0'-7'-134,"1"6"321,-1 1-1,0-1 1,0 1-1,0-1 1,0 0-1,1 1 1,-1-1-1,0 1 1,0-1-1,0 0 1,0 1-1,0-1 1,-1 1-1,1-1 1,0 0-1,0 1 1,0-1-1,0 1 1,-1-1-1,1 1 1,0-1-1,0 1 1,-1-1-1,1 1 1,-1-1-1,1 1 1,0-1-1,-1 1 1,1-1-1,-1 1 1,1 0-1,-1-1 1,0 1-1,-14 2-190,2 5 8,-1-1 0,1 2 0,1-1 0,-1 2 0,1 0 1,1 0-1,-1 1 0,2 1 0,0 0 0,0 0 0,1 1 1,-11 17-1,9-12-4,1 0 0,1 1 0,1 1-1,0-1 1,1 1 0,1 0 0,1 1 0,1-1 0,-2 21 0,5 128-16,1-165 16,0 1-1,0-1 1,0 0 0,1 0-1,0 0 1,-1 0 0,1 0-1,0 0 1,1 0 0,-1 0-1,0 0 1,1-1 0,0 1-1,-1 0 1,1-1 0,0 0-1,1 1 1,1 1-1,2 0-1,-1 0-1,0 0 0,1-1 0,-1 0 0,1 0 1,0-1-1,0 0 0,10 3 0,8 0-62,1-2-1,0 0 1,41-1 0,-28-2-108,88-3-360,-112 1 434,0 0 1,0-1 0,-1-1 0,1 0 0,-1 0 0,24-13 0,-31 13 89,1-1 0,-1 0 0,0-1 1,0 0-1,-1 0 0,0 0 0,0 0 0,0-1 0,-1 0 1,0 0-1,0 0 0,-1-1 0,5-11 0,-2 0 14,0-1 0,-1 1 0,-1-1 0,3-27 0,-5-105 279,-3 85-120,1 61-145,-1 0 1,1 1-1,-1-1 0,0 0 0,-1 0 0,0 0 0,0 1 0,0-1 0,0 1 0,-1 0 0,0 0 0,0 0 0,0 0 0,-1 0 0,-7-8 0,4 7 18,0-1-1,-1 1 1,0 0 0,0 1 0,0 0-1,-1 0 1,0 0 0,0 1 0,-12-3 0,10 3-6,-1 2 1,0-1 0,1 1 0,-1 1-1,0 0 1,0 1 0,-18 1-1,22 0-33,1 0-1,0 0 0,0 1 0,0 0 0,0 0 0,0 1 0,0 0 0,1 0 0,-1 0 1,1 1-1,0 0 0,-7 5 0,4-1-204,0-1 1,1 1-1,0 1 1,0-1-1,1 1 0,0 1 1,0-1-1,1 1 1,0 0-1,1 1 1,0-1-1,1 1 0,-5 16 1,7 19-3703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1:36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 2401,'1'39'10454,"0"31"-7647,-4 116-3572,0-166 345,-1 1-1,-1-1 0,-13 36 1,12-38-1795,4-11-3054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32.45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9 323 9652,'-3'93'5483,"-2"90"-5891,5-182 392,0 1 0,0 0 1,0 0-1,0 0 0,1-1 1,-1 1-1,1 0 0,-1 0 0,1-1 1,0 1-1,0 0 0,0-1 1,0 1-1,0-1 0,0 1 0,0-1 1,0 0-1,0 1 0,1-1 1,2 2-1,-1-1-38,1 0 0,-1 0 1,1 0-1,0-1 0,-1 1 1,1-1-1,0 0 0,0 0 0,5 0 1,5 0-241,0-1 0,0 0 0,0-1 0,27-5 0,-30 2 153,0 0 0,0 0-1,-1-1 1,0 0 0,0-1 0,0 0 0,-1-1 0,1 0 0,-2 0 0,1-1 0,-1 0 0,9-12 0,3-3 78,-2-1 0,-1-1 0,23-43-1,-36 59 155,0 0-1,-1 0 0,0 0 0,0-1 0,2-15 1,-3-3 2700,-4 62-2772,-7 43 0,3-41-13,0 50 0,5-82-22,1 0-1,0 0 0,0 0 0,1 0 1,-1-1-1,1 1 0,0 0 0,0 0 1,3 6-1,-3-8 0,0-1-1,1 1 1,-1-1 0,1 0-1,-1 0 1,1 0 0,0 0-1,-1 0 1,1 0 0,0 0-1,0 0 1,0-1 0,0 1 0,0 0-1,-1-1 1,1 0 0,0 0-1,0 1 1,0-1 0,3-1-1,4 2-56,0 0 0,0-1 0,0-1 0,0 0 0,0 0 0,0 0 0,0-1 0,0-1 0,-1 1 0,1-1 0,-1-1 0,1 0 0,-1 0 0,-1 0 0,1-1 0,-1-1 0,1 1 0,-1-1 0,-1 0 0,1 0 0,-1-1 0,9-12 0,3-6 189,-1-1 0,-1 0-1,-1-1 1,-1 0 0,-2-2 0,-1 1-1,-1-1 1,-1-1 0,-2 0-1,0 0 1,2-55 0,0-41 1696,-9 125-1664,0 11-80,1 20-58,-1 34 84,-2-1 0,-11 63 0,-1-37-277,-4 170 0,18-258 148,0 0 1,1 0 0,-1 0-1,0 0 1,1 0-1,-1 0 1,1 0 0,-1 0-1,1 0 1,-1 0-1,1 0 1,0 0 0,-1-1-1,1 1 1,0 0 0,0 0-1,0-1 1,-1 1-1,1-1 1,0 1 0,0 0-1,0-1 1,0 0-1,0 1 1,0-1 0,0 0-1,0 1 1,0-1-1,0 0 1,0 0 0,0 0-1,3 0 1,45 0-773,-31-1 340,34-3-1143,-4-18-721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32.8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69 9556,'0'-7'721,"0"-1"-721,31 4-80,46-3 80,-7-1 0,7-3-817,-15-1-1504,-7 1-2433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33.19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125 43 6547,'-6'-13'2406,"-4"-16"745,10 32-2964,0 16 175,1 16-48,-1 0 1,-2 0-1,-2 0 1,-14 62-1,15-86-285,-54 196 266,49-165-298,1 0 0,2 0 0,0 44 0,5-85-6,0 0 0,0 0 0,0 0-1,1 0 1,-1 0 0,0 0 0,0 0 0,1 0-1,-1 0 1,1 0 0,-1 0 0,1 0-1,0 0 1,-1 0 0,1 0 0,0 0 0,-1 0-1,1-1 1,0 1 0,0 0 0,0-1-1,0 1 1,0 0 0,0-1 0,0 1 0,0-1-1,0 1 1,0-1 0,0 0 0,0 0-1,0 1 1,2-1 0,43 1-164,-30-2 111,4 0-46,0-1-1,0 0 0,0-1 1,0-2-1,-1 0 0,0-1 0,0-1 1,0 0-1,-1-2 0,28-17 1,-17 7-69,-1-1 0,-1-2 0,-1 0 0,-1-2 0,31-38 0,-52 58 308,0-1 0,0 0-1,0 0 1,-1 0-1,0 0 1,0 0-1,0-1 1,-1 1-1,0-1 1,0 0 0,0 1-1,-1-1 1,0 0-1,0 0 1,0 0-1,-1-12 487,-5 20-383,-3 1-225,0 1 0,1 0 1,-1 0-1,1 1 0,0 0 0,0 0 0,1 1 0,0 0 0,0 0 0,0 0 0,-5 9 0,-9 11 22,-29 48 0,41-60-29,1 1 0,1 0-1,0 0 1,1 0 0,1 1-1,0-1 1,1 1 0,1 0-1,0 0 1,1 31 0,1-45-23,1 0 0,-1 0 0,0 0 1,1 0-1,-1 0 0,1 0 0,0 0 1,0 0-1,0 0 0,0 0 0,0 0 0,0 0 1,0-1-1,1 1 0,-1 0 0,1-1 0,-1 1 1,1-1-1,-1 0 0,1 1 0,0-1 0,0 0 1,0 0-1,0 0 0,-1 0 0,1 0 1,0-1-1,1 1 0,-1-1 0,0 1 0,3-1 1,10 3-331,0-1 0,1-1 0,22-2 0,-19 1-147,48-3-2284,-4-9-2578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33.5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 16 9332,'0'-1'-3,"1"0"0,0 0 0,0 1 0,0-1 0,0 0 0,0 1 0,0-1 0,0 1 0,0-1 0,1 1 1,-1-1-1,0 1 0,0 0 0,0-1 0,0 1 0,1 0 0,-1 0 0,0 0 0,0 0 0,0 0 0,3 1 0,38-1-76,-33 0 82,16 0 44,-20-1-45,0 1 0,0 0 0,1 0 1,-1 0-1,0 1 0,0-1 0,0 1 0,8 3 1,-11-3-6,-1 0 1,1 0 0,0 1 0,-1-1 0,1 1 0,-1-1 0,0 1 0,1 0 0,-1-1 0,0 1 0,0 0 0,0 0 0,0 0 0,-1 0 0,1 0 0,0 0 0,-1 0 0,1 0 0,-1 0 0,0 0-1,0 0 1,0 0 0,0 0 0,0 0 0,0 3 0,0-1 6,-1-1 0,1 0 0,-1 1 0,1-1 0,-1 1 0,0-1 0,0 0 0,-1 0 0,1 0 0,-1 0 0,1 0 0,-1 0 0,0 0 0,0 0 0,0 0 0,-1-1 0,1 1 0,-1-1 0,1 0 0,-1 0 0,0 0 0,0 0 0,1 0 0,-2 0 0,1-1 0,0 1 0,0-1 0,-4 1 0,-7 2 32,0-1 0,0 0 0,0-1-1,-1 0 1,-22-1 0,36-2-20,0 1-1,0-1 1,0 1 0,1-1-1,-1 1 1,0-1 0,0 0-1,1 1 1,-1-1 0,0 0-1,1 0 1,-1 0 0,1 1-1,-1-1 1,1 0 0,-1 0-1,1 0 1,0 0 0,0 0-1,-1 0 1,1 0 0,0 0 0,0 0-1,0 0 1,0 0 0,0 0-1,0 0 1,0 0 0,0 0-1,0 0 1,0 1 0,1-1-1,-1 0 1,1-2 0,0-4 49,-1-1-23,-1 1 4,1-1 0,0 1 0,1-1 1,0 0-1,0 1 0,3-11 0,-3 16-50,1-1 0,-1 1-1,0 0 1,1 0-1,0 0 1,-1 0-1,1 0 1,0 0-1,0 0 1,0 1-1,0-1 1,1 1-1,-1-1 1,0 1 0,1 0-1,-1 0 1,0 0-1,1 0 1,0 0-1,3 0 1,32-7-925,-12 7-1584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33.9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41 238 11077,'-1'0'60,"-26"3"560,26-3-603,1 0 0,-1 0-1,1 0 1,-1 0-1,1 0 1,-1 0 0,1 0-1,-1 1 1,1-1-1,-1 0 1,1 0 0,-1 0-1,1 1 1,0-1-1,-1 0 1,1 1 0,-1-1-1,1 0 1,0 1 0,-1-1-1,1 0 1,0 1-1,-1-1 1,1 1 0,0-1-1,0 1 1,0-1-1,-1 0 1,1 1 0,0-1-1,0 1 1,0-1 0,0 1-1,0-1 1,0 1-1,0-1 1,0 1 0,0-1-1,0 1 1,0-1-1,0 1 1,0-1 0,0 1-1,0-1 1,0 1-1,1-1 1,-1 1 0,0-1-1,0 1 1,1-1 0,-1 0-1,1 1 1,13 3 196,17-2-162,-1-2 0,1-1 1,0-1-1,-1-2 0,47-11 0,-65 12-73,0-1 0,0 0 0,-1-1 0,1 0-1,-1 0 1,0-1 0,-1-1 0,0 0 0,0 0 0,0-1 0,-1 0 0,0-1 0,0 0 0,-1 0 0,0-1 0,-1 0 0,7-13 0,-11 17 31,-1-1 0,0 1 1,-1-1-1,1 1 0,-1-1 1,-1 0-1,1 0 1,-1 0-1,-1-8 0,1 0 143,0 15-141,0-1 1,-1 0-1,1 1 1,0-1-1,0 1 1,0-1-1,0 1 1,-1-1-1,1 0 1,0 1-1,-1-1 1,1 1-1,0-1 1,-1 1-1,1-1 0,-1 1 1,1 0-1,0-1 1,-1 1-1,1-1 1,-1 1-1,0 0 1,1-1-1,-1 1 1,1 0-1,-1 0 1,1 0-1,-1-1 1,0 1-1,1 0 1,-1 0-1,1 0 1,-1 0-1,0 0 0,1 0 1,-1 0-1,1 0 1,-1 0-1,0 0 1,1 0-1,-1 1 1,1-1-1,-2 0 1,1 0-2,-17-1 19,1 0 1,0 1 0,-1 1-1,1 0 1,0 1-1,0 1 1,0 1-1,0 0 1,1 1-1,-1 1 1,1 1-1,-28 15 1,26-10 31,0 1-1,1 0 1,0 1 0,-28 31 0,39-37-47,1-1 0,0 1 1,0 0-1,1 0 1,-1 0-1,2 1 1,0-1-1,0 1 1,0 0-1,1 0 0,0 0 1,1 0-1,0 0 1,0 11-1,2-16-13,-1-1 0,1 1 0,-1-1 0,1 0 0,0 0 0,1 1 0,-1-1 0,0 0 0,1 0 0,0 0 0,0 0-1,0 0 1,0-1 0,0 1 0,0-1 0,1 1 0,-1-1 0,1 0 0,0 0 0,0 0 0,-1 0 0,1 0 0,0-1 0,1 1 0,-1-1-1,0 0 1,0 0 0,1 0 0,3 0 0,14 5-22,1-2-1,0-1 1,30 1-1,-37-3-10,44 3-1454,0-3 0,80-8 0,-62-8-4213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34.3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13 119 10677,'-12'-11'522,"12"6"200,27 8 195,-22-2-911,0 0 0,0 1 0,0 0 0,0-1 1,0 2-1,-1-1 0,1 0 0,-1 1 0,0 0 0,1 0 0,-2 0 0,1 1 1,0-1-1,0 1 0,-1 0 0,0 0 0,0 0 0,0 1 0,0-1 1,-1 1-1,0-1 0,0 1 0,0 0 0,0 0 0,-1 0 0,1 6 0,2 13 41,-1 0-1,-1 1 1,-1 0-1,-3 32 1,0-6-24,2-49-27,0 0 0,1 1 0,-1-1 0,0 0 0,0 0 0,-1 0 0,1 1 0,0-1 0,-1 0 0,0 0 0,1 0 0,-1 0 0,-2 4 0,1-5 1,0 0-1,0 0 1,0-1 0,0 1-1,0 0 1,0-1-1,0 0 1,0 1-1,0-1 1,0 0 0,0 0-1,0 0 1,-3-1-1,3 1 4,0 0-1,1 0 1,-1-1 0,0 1-1,1-1 1,-1 1-1,1-1 1,-1 1-1,1-1 1,-1 0-1,1 0 1,-1 0 0,1 0-1,0 0 1,0 0-1,-1 0 1,1 0-1,0 0 1,0-1-1,0 1 1,0 0 0,0-1-1,1 1 1,-1-1-1,0 1 1,1-1-1,-1 1 1,1-1-1,-1 1 1,1-1 0,-1-2-1,-3-57 17,5 50-10,-2-2 3,1-3 30,0 1 1,1 0-1,5-25 0,-5 34-29,1 0-1,1 0 0,-1 0 1,1 0-1,0 0 0,1 0 0,-1 1 1,1 0-1,0 0 0,0 0 1,8-7-1,12-10 9,0 2 0,2 1-1,0 1 1,34-17 0,-44 26-162,0 1 0,1 1 0,0 0-1,1 2 1,-1 0 0,1 1 0,0 0-1,32-1 1,-25 6-2057,-15 2-1587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34.66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410 164 9732,'45'-35'254,"-35"29"124,1-2 1,-1 1-1,0-1 0,-1-1 0,0 0 1,-1 0-1,1-1 0,-2 1 1,10-16-1,-17 24-322,1 0 0,-1 0-1,1 1 1,-1-1 0,1 0 0,-1 0-1,0 0 1,1 0 0,-1 1 0,0-1 0,0 0-1,0 0 1,0 0 0,0 0 0,0 0-1,0 0 1,0 1 0,0-1 0,0 0 0,0 0-1,-1 0 1,1 0 0,0 0 0,0 1-1,-2-3 1,0 2 63,0 1-1,0-1 0,-1 0 1,1 0-1,0 1 0,-1 0 1,1-1-1,-1 1 1,1 0-1,-1 0 0,-2 1 1,-18-1-56,0 2 1,0 1 0,0 1-1,0 0 1,-42 16 0,54-17-53,0 1 0,1 1 1,-1 0-1,1 1 0,0 0 1,1 0-1,-1 1 0,1 1 1,1-1-1,-1 1 1,1 1-1,1 0 0,-1 0 1,-7 13-1,12-16-13,1 1 1,0-1-1,0 0 0,1 1 1,-1 0-1,1-1 0,1 1 1,-1 0-1,2 10 0,-1-10-13,0-4-23,1 0-1,0 0 1,-1 0 0,1 0 0,0 0 0,0-1-1,1 1 1,-1 0 0,1 0 0,-1-1 0,1 1-1,0-1 1,0 1 0,0-1 0,0 0 0,1 0-1,-1 0 1,0 0 0,1 0 0,0 0 0,-1-1-1,1 1 1,0-1 0,0 0 0,4 2 0,12 4-329,0-1 0,38 7 1,-29-7 34,-10-2 160,-8-2 52,0 0 0,-1 1 1,1 0-1,15 8 0,-23-10 110,0 0-1,0 0 1,0 1 0,0-1-1,0 1 1,-1-1 0,1 1-1,0 0 1,-1 0 0,0 0-1,1 0 1,-1 0-1,0 0 1,0 0 0,0 0-1,0 1 1,0-1 0,-1 0-1,1 1 1,0-1 0,-1 0-1,0 1 1,0 4 0,0-6 27,0 1 1,-1-1 0,1 1 0,-1-1 0,1 0 0,-1 1-1,0-1 1,1 0 0,-1 1 0,0-1 0,0 0-1,0 0 1,0 0 0,0 0 0,0 0 0,-1 0 0,1 0-1,0 0 1,0 0 0,-1 0 0,1-1 0,0 1 0,-1 0-1,1-1 1,-1 1 0,-1-1 0,-49 12 134,37-10-113,-248 32-1056,149-23-1965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35.3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 7443,'225'-2'5146,"529"16"-4532,649 53-2164,-1324-67 1559,1276 14 43,0 37 53,-899-35 378,81 7 696,-475-16-1110,-33-4 103,46 1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43.2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69 10917,'0'-1'22,"0"-1"0,1 1 0,-1 0 0,0-1 0,1 1 1,-1-1-1,1 1 0,0 0 0,-1 0 0,1-1 0,0 1 0,0 0 0,0 0 0,0 0 0,0 0 1,0 0-1,0 0 0,0 0 0,0 0 0,0 0 0,1 0 0,-1 1 0,0-1 0,0 1 0,1-1 0,-1 1 1,0-1-1,1 1 0,2-1 0,54-6 1067,-34 6-811,777-29 39,-705 30-530,-10 6-541,-48-3-863,4-1-3300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43.6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32 27 10181,'-6'-3'393,"-14"-8"-347,15-2 3180,12 15-2994,42 15-78,0 2 0,-2 2-1,81 49 1,-45-24-126,-20-13-21,-17-11-4,-1 2 1,-1 2 0,73 58 0,-115-83-4,-1 0 0,1 0 1,-1 0-1,1 1 0,-1-1 0,1 0 1,-1 1-1,0-1 0,0 0 1,0 1-1,0 0 0,0-1 0,0 1 1,0-1-1,0 1 0,-1 0 0,1 0 1,0 0-1,-1-1 0,0 1 1,1 0-1,-1 0 0,0 0 0,0 0 1,0 0-1,0-1 0,0 1 1,-1 0-1,1 0 0,-1 0 0,1 0 1,-1-1-1,1 1 0,-1 0 0,0 0 1,0-1-1,0 1 0,0-1 1,0 1-1,0-1 0,-1 1 0,1-1 1,0 0-1,-1 1 0,1-1 1,-1 0-1,1 0 0,-1 0 0,1 0 1,-1-1-1,-2 2 0,-11 6 6,0-1 0,-1 0 0,0-2 0,-22 6 0,29-9-2,-144 48 76,135-43-347,0 1 0,1 1 0,0 0 1,1 2-1,0 0 0,-19 16 0,2 8-2363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1:37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1925 300 9284,'0'-15'96,"1"11"61,-1-1-1,1 1 1,-1-1 0,0 1-1,-1-1 1,1 1-1,-1-1 1,0 1-1,0 0 1,0-1-1,0 1 1,-1 0 0,0 0-1,0 0 1,0 0-1,0 0 1,0 0-1,-7-6 1,-11-6 41,-1 0 1,0 2-1,-1 0 1,-1 2-1,-1 0 0,1 1 1,-31-8-1,-10-1 116,-102-17-1,54 23-147,-1 5 0,-122 5 0,201 4-167,-3 1 13,0 2 0,1 2 0,-1 1 0,1 2 0,-56 19 0,20 1 5,-110 59 0,137-64 25,2 3 0,1 1 0,0 3 0,-46 42 0,72-57-20,1 2 0,0-1 0,1 2 0,0 0 0,2 1 0,0 0 0,1 0 0,1 2 0,1-1 0,1 1 0,1 0 0,-5 23 1,1 26 12,4 0 1,2 0 0,4 0 0,8 75-1,-6-138-33,0 0 0,1-1 0,0 1 0,0-1 0,1 1 0,0-1-1,0 0 1,0 0 0,0 0 0,1 0 0,0-1 0,1 1 0,-1-1 0,1 0 0,0 0-1,0-1 1,1 1 0,10 5 0,9 6 3,0-2 0,1-1 0,30 11 0,-4-5 14,1-2-1,0-3 0,1-2 0,98 9 0,223-11-21,-278-10-21,-15-2 17,-1-3-1,1-4 0,86-21 0,-109 16 18,-1-2-1,-1-4 0,-1-1 1,103-57-1,-141 68 8,-1-1-1,0-1 0,-1-1 0,0 0 1,20-22-1,-28 25 61,-1 1 0,0-1 0,-1 0 0,1 0 0,-2-1 0,0 0 0,0 0 0,-1 0 0,0-1 0,4-22 0,-2-17 325,-1 0-1,-3-1 1,-2 1 0,-8-65 0,4 92-328,-2 0 1,0 1 0,-1 0-1,-2 0 1,-18-36 0,3 15 130,-52-71 1,69 106-196,0 0 0,-1 1 0,-1 0 0,1 0 0,-1 1 0,0 0 0,-1 0 0,0 1 0,0 1 0,0-1 0,-1 2-1,0-1 1,0 1 0,-22-4 0,-4 2-348,0 2-1,0 1 1,-47 4-1,39-1-556,-78 0-2811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44.15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 0 11333,'0'1'70,"-1"-1"1,0 0-1,0 0 0,0 0 0,1 1 0,-1-1 1,0 0-1,0 1 0,1-1 0,-1 1 0,0-1 0,1 1 1,-1-1-1,0 1 0,1-1 0,-1 1 0,1 0 1,-1-1-1,1 1 0,-1 0 0,1-1 0,-1 1 1,1 0-1,0 0 0,-1-1 0,1 1 0,0 0 1,0 0-1,0 0 0,-1-1 0,1 1 0,0 0 1,0 0-1,0 0 0,0 0 0,1-1 0,-1 3 0,0 48-233,1-34 466,-1 293 225,0-564-1163,1 253 634,-1-1-1,1 1 1,0 0-1,0-1 1,0 1 0,0 0-1,0 0 1,0-1-1,1 1 1,-1 0 0,0 0-1,1 0 1,-1 1-1,0-1 1,1 0 0,-1 0-1,1 1 1,-1-1-1,1 1 1,-1-1 0,1 1-1,0 0 1,-1 0-1,1-1 1,0 1 0,-1 0-1,3 1 1,3-3-5,20-2-8,0 1 1,0 2 0,32 1 0,-21 0-12,-35 0 27,0 1-1,0-1 0,0 1 1,0-1-1,0 1 0,0 0 1,-1 0-1,1 0 0,0 0 0,0 1 1,-1-1-1,1 1 0,-1-1 1,0 1-1,1 0 0,-1 0 1,0 0-1,0 1 0,0-1 0,0 0 1,-1 1-1,1-1 0,-1 1 1,1-1-1,-1 1 0,0 0 1,0-1-1,1 5 0,3 11 33,0 1 0,-2 0 0,3 30 0,3 16 14,-6-51-194,5 14-333,-7-27 281,-1 0 1,0-1-1,1 1 1,-1-1 0,1 1-1,-1-1 1,1 1 0,-1-1-1,1 1 1,-1-1-1,1 0 1,-1 1 0,1-1-1,-1 0 1,1 1-1,0-1 1,-1 0 0,1 0-1,0 0 1,-1 1 0,1-1-1,1 0 1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44.5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149 0 11637,'-1'50'2175,"-1"-24"-2028,1 1-1,1-1 1,6 34 0,-6-58-148,1-1 1,0 0-1,-1 1 1,1-1-1,0 0 1,0 0-1,0 0 1,0 1-1,0-1 1,0 0-1,0 0 1,0 0-1,0 0 1,0-1-1,1 1 1,-1 0-1,0 0 1,1-1-1,-1 1 1,1-1-1,-1 1 1,0-1-1,1 0 1,2 1-1,42 3-147,-37-4 82,4 1-49,0 0 0,1-1 0,-1-1 0,0 0 1,1-1-1,-1 0 0,14-5 0,-24 6 90,1-1 1,-1 0-1,1 0 1,-1 0-1,0 0 1,0 0-1,0-1 1,0 1-1,0-1 1,0 0-1,-1 0 1,1 0-1,-1 0 1,0-1-1,0 1 1,0 0-1,-1-1 1,1 0-1,-1 1 0,0-1 1,1 0-1,-2 0 1,1 1-1,0-1 1,-1 0-1,0 0 1,0 0-1,0-5 1,-1 6 58,1-1-1,0 1 1,-1-1 0,1 1 0,-1 0-1,0-1 1,0 1 0,-1 0 0,1 0-1,-1-1 1,1 1 0,-1 0 0,0 1-1,0-1 1,0 0 0,-1 0 0,1 1 0,-1 0-1,1-1 1,-1 1 0,0 0 0,0 0-1,0 0 1,0 1 0,0-1 0,0 1-1,0 0 1,-1-1 0,1 2 0,-4-2 0,-13-2 115,1 0 1,-1 2-1,0 0 1,-22 1 0,22 1-88,-25-2 59,26 0-111,1 1 1,-1 1-1,0 1 1,1 0-1,-20 5 1,37-6-78,-1 1 0,0 0 0,0 0 0,1 0 1,-1 0-1,1 0 0,-1 0 0,1 1 0,-1-1 0,1 0 1,0 1-1,-1-1 0,1 1 0,0-1 0,0 1 0,0 0 0,0 0 1,1-1-1,-1 1 0,0 0 0,1 0 0,-1 0 0,1 0 1,-1 0-1,1 0 0,0-1 0,0 1 0,0 0 0,0 0 1,0 0-1,1 0 0,-1 0 0,1 0 0,-1 0 0,1 0 1,-1-1-1,1 1 0,1 2 0,18 16-3153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44.88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39 0 8948,'0'67'6639,"-17"178"-5352,7-161-1253,-1 106-1,11-189-73,0-1 0,0 1 0,0 0 1,1 0-1,-1 0 0,0-1 0,1 1 0,-1 0 0,1 0 0,-1-1 0,1 1 1,-1 0-1,1-1 0,0 1 0,-1-1 0,1 1 0,0-1 0,-1 1 0,1-1 0,0 1 1,-1-1-1,1 0 0,0 1 0,0-1 0,0 0 0,-1 0 0,1 1 0,0-1 1,0 0-1,0 0 0,0 0 0,0 0 0,1 0 0,37-2-525,-28 1 378,2 0-29,0-1 0,1 0 0,-1-2-1,0 1 1,0-1 0,-1-1 0,17-8 0,5-6-1582,40-30 0,-3-3-3484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45.25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78 20 10069,'-46'0'256,"22"0"624,17 0 609,61 0-1505,54 0 16,16-4-1089,15-11-1328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54.0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28 88 4322,'0'-6'283,"-1"1"-1,0-1 1,0 1 0,-1-1-1,0 1 1,-3-8 0,-6-29 6587,11 46-6787,-2 94 390,0-33-434,3 1 0,10 77 0,-7-107-570,-1 60 0,-3-96 419,0 1 0,0-1 0,0 1 0,0-1 0,0 1 0,0-1 0,0 1 0,0-1 0,0 1 0,0 0 0,0-1 0,0 1 0,0-1 0,0 1 0,0-1 0,1 1 0,-1-1 0,0 1 0,0-1 0,0 1 0,1-1 0,-1 1 0,0-1 0,1 0 0,-1 1 0,1-1 0,-1 1 0,0-1 1,1 0-1,-1 1 0,1-1 0,-1 0 0,1 0 0,-1 1 0,1-1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54.4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 1 10389,'-1'97'999,"3"174"2671,13-187-6131,-10-64 978,-1 1 1,-1 0 0,0 22-1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54.8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9 438 8148,'-8'-4'624,"8"0"256,0-3-864,46-1 177,8 4-65,8-3-112,-15-1-16,-1 4-481,-7 0-1632</inkml:trace>
  <inkml:trace contextRef="#ctx0" brushRef="#br0" timeOffset="1">682 1 10533,'0'142'4230,"0"224"-4104,0-366-190,0 1 0,1 0 0,-1-1 0,0 1 0,0 0 0,1-1 0,-1 1-1,1-1 1,-1 1 0,0 0 0,1-1 0,-1 1 0,1-1 0,-1 1 0,1-1-1,0 0 1,-1 1 0,1-1 0,0 1 0,-1-1 0,1 0 0,-1 0-1,1 1 1,0-1 0,0 0 0,-1 0 0,1 0 0,0 0 0,-1 0 0,1 0-1,1 0 1,27 1-1453,-23-2 1042,26-1-2804,-1-11-3967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55.2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47 10789,'0'-8'0,"0"4"-384,78-7 352,30 7 0,8-4 16,-8 1-1473,-30 3-3137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55.59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0 9060,'-6'0'937,"5"1"-838,1-1 0,0 1 1,0 0-1,0-1 0,-1 1 1,1 0-1,0 0 1,0-1-1,0 1 0,0 0 1,0-1-1,0 1 1,0 0-1,0-1 0,1 1 1,-1 0-1,0-1 0,0 1 1,1 0-1,-1-1 1,0 1-1,1 0 0,-1-1 1,0 1-1,1-1 0,-1 1 1,2 0-1,12 4 96,1-1 0,0-1-1,-1 0 1,2-1 0,-1 0 0,0-1-1,27-3 1,-3 3 11,894-11 357,-638 5-2433,-256 5 471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56.2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52 2 8052,'-6'-1'3992,"6"1"-3931,-12 15 1114,-9 25-801,16-14-287,1 1 1,2 0-1,1 0 0,3 50 0,0-7-24,-2 4 0,0 18-118,0-32-3181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1:54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24 130 3378,'0'0'4479,"0"-27"-2700,0-75 1967,0 102-3583,0 7-80,0 633 341,0-620-496,-1-1 1,0 0 0,-1 0 0,-1 0-1,-1 0 1,-7 21 0,9-37-770,2-8-3014,0-20-1496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56.92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125 15 2481,'-7'-14'13445,"-11"44"-13422,7-15 3,0 0 0,0 1 0,2 0 0,0 0 0,1 1 0,0 0 0,1 0 0,1 1 1,1 0-1,1 0 0,0 0 0,1 1 0,0 30 0,3 72-39,0-118 2,1 0 0,-1-1 0,0 1 0,1-1 0,0 1 0,0-1 0,0 1 0,0-1 0,0 1 0,0-1 0,1 0 0,-1 1 0,1-1 0,0 0 0,-1 0 0,1 0 0,0-1 0,0 1 0,0 0 0,0-1 0,1 1 0,-1-1 0,0 0 0,1 1 0,-1-1 0,1 0 0,-1-1 0,1 1 0,-1 0 0,1-1 0,0 1 0,2-1 0,15 3-201,0-1 1,0-1-1,28-3 0,-20 2-16,-22 0 180,23 0-244,0-1 1,51-8 0,-72 8 253,-1-1 0,0 0 0,1-1 0,-1 1 0,0-1 0,0 0 0,0-1 0,-1 0 0,1 0 1,-1 0-1,0-1 0,0 0 0,-1 0 0,1-1 0,8-10 0,-12 12 46,-1 1 0,1-1 0,0 0-1,-1 0 1,0 1 0,0-1 0,0 0 0,-1 0-1,1 0 1,-1 0 0,0 0 0,0 0 0,0-4-1,-1-3 156,1 10-130,-1 0-1,0-1 1,0 1 0,1 0-1,-1 0 1,0-1-1,0 1 1,0 0 0,0 0-1,-1 0 1,1 0-1,0 1 1,0-1 0,0 0-1,-1 0 1,1 1-1,-1-1 1,1 1-1,0-1 1,-1 1 0,1 0-1,-1-1 1,1 1-1,-1 0 1,1 0 0,-1 0-1,-1 0 1,-57-3 251,47 3-176,-34-2 70,18 0-150,0 1-1,0 1 1,-52 8-1,75-7-17,0 1 0,1 0 1,-1 0-1,1 0 0,0 1 0,-1 0 1,-8 6-1,-5 12-1265,12 5-3780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57.35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298 44 10725,'-5'-2'3402,"-15"11"-3368,-50 48 541,64-52-529,1 0 0,0 0 1,0 1-1,1 0 0,-1 0 0,1 0 0,0 0 1,1 1-1,0-1 0,-4 12 0,6-17-43,1 0 1,-1 0-1,1 0 0,0 0 0,-1 0 0,1 1 0,0-1 0,0 0 0,0 0 0,0 0 0,0 1 0,0-1 1,0 0-1,0 0 0,0 0 0,1 0 0,-1 1 0,0-1 0,1 0 0,-1 0 0,1 0 0,-1 0 1,1 0-1,0 0 0,-1 0 0,1 0 0,0 0 0,0 0 0,0-1 0,0 1 0,0 0 0,-1 0 1,3 0-1,2 1-8,0-1 0,-1-1 0,1 1 0,0-1 0,0 0 0,0 0 0,6-1 0,11 0-47,-20 1 46,21 1-158,1-2-1,0 0 1,0-2-1,41-9 1,-60 11 152,0-1 0,0 1 0,-1-1 0,1 0 0,-1 0 0,1-1 0,-1 1 0,0-1 0,1 0 0,-2 0 0,1 0 0,0-1 0,-1 1 0,1-1 0,-1 0 0,0 0 0,0 0 0,-1 0 0,1-1 0,-1 1 0,0-1 0,0 1 0,0-1 0,-1 0 0,0 0 0,0 0 0,0 0 0,0 0 0,-1-9 0,1 10 33,-1 0-1,0 0 0,0 0 0,-1 0 0,1 0 0,-1 0 0,0 0 0,0 0 0,0 1 1,-3-7-1,2 8 14,0 0 0,0 0 0,0 0 0,0 1 0,0-1 0,-1 0 0,1 1 0,-1-1 0,1 1 0,-1 0 0,1 0-1,-1 0 1,0 0 0,-5-1 0,-24-4 132,-1 1 0,1 1 0,-1 2 0,0 2 0,-35 3-1,-12-1 4,62-3-211,7 1 83,0 0-1,1 0 0,-1 1 1,-14 3-1,23-4-70,1 1 0,-1-1 0,0 1 0,1-1 0,-1 1 0,0 0 0,1-1 1,-1 1-1,1 0 0,-1 0 0,1 0 0,0 1 0,-1-1 0,1 0 0,0 0 0,0 1 0,0-1 0,0 1 0,0-1 0,0 1 0,0-1 0,1 1 0,-1-1 0,0 1 1,1 0-1,-1-1 0,1 1 0,0 0 0,0 0 0,-1-1 0,1 3 0,0 2-393,-1-5 277,1 0-1,0 0 1,0 0-1,-1 0 1,1 0-1,0 0 1,0 0-1,0 0 1,0 0-1,0 0 1,0 0-1,0 0 1,1 0-1,-1 0 1,0 0-1,0 0 1,1 0 0,-1 0-1,1 0 1,-1 0-1,1 0 1,-1 0-1,1 0 1,-1-1-1,1 1 1,0 0-1,0 0 1,-1-1-1,1 1 1,0-1-1,0 1 1,0 0-1,0-1 1,-1 1-1,1-1 1,2 1-1,68 11-8329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57.7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307 18 10213,'-1'-1'110,"1"0"1,-1 0 0,1 0-1,-1 0 1,1 0 0,-1 0 0,0 0-1,1 0 1,-1 0 0,0 1-1,0-1 1,1 0 0,-1 1 0,0-1-1,0 0 1,0 1 0,0-1-1,0 1 1,0 0 0,0-1-1,0 1 1,0 0 0,0-1 0,0 1-1,0 0 1,0 0 0,0 0-1,0 0 1,0 0 0,-2 0 0,-47 1 953,33-1-1009,6 1 79,1-1-1,-1 2 1,0-1-1,0 1 1,1 1-1,-1 0 1,1 0 0,0 1-1,0 1 1,0 0-1,-14 9 1,19-10-109,-1-1-1,1 2 1,1-1 0,-1 0-1,0 1 1,1 0 0,0 0-1,0 0 1,1 1 0,-1-1-1,1 1 1,0 0 0,1 0-1,-1 0 1,1 0 0,1 1-1,-1-1 1,1 0 0,0 1-1,0 11 1,0-4-20,0-12-8,1 0-1,-1 0 1,1 1 0,-1-1 0,1 0 0,0 1 0,0-1-1,0 0 1,0 0 0,0 1 0,1-1 0,-1 0-1,1 1 1,0-1 0,-1 0 0,1 0 0,0 0 0,0 0-1,0 0 1,1 0 0,-1 0 0,0 0 0,1 0-1,-1-1 1,1 1 0,0 0 0,-1-1 0,1 1 0,4 1-1,16 2-237,0-1 0,1-1 1,-1-2-1,1 0 0,38-3 0,-1 0-464,-21 2-509,-1-2 0,1-1 0,57-13 0,-7-12-4444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58.2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73 12278,'290'-61'274,"-232"49"383,-58 55 138,0 183-598,0-225-538,0-19-353,-8-138 678,8 154 30,0 1-1,1-1 0,-1 1 1,1-1-1,-1 1 1,1-1-1,-1 1 1,1 0-1,0-1 1,0 1-1,-1 0 1,1-1-1,0 1 1,0 0-1,0 0 1,1 0-1,-1 0 1,0 0-1,0 0 1,1 0-1,-1 0 1,0 0-1,1 1 1,-1-1-1,0 1 1,1-1-1,-1 1 1,1-1-1,0 1 1,1 0-1,58-6 123,-47 6-103,7-1-17,1 0-1,-1 2 1,28 4-1,-41-4 0,0 1 0,-1 1 0,1 0 0,-1 0 0,0 0 1,1 1-1,-2 0 0,1 0 0,0 1 0,-1 0 0,11 10 0,0 1 0,38 42 31,-51-55-51,-1 1 1,-1 0-1,1 0 1,0 1-1,-1-1 1,0 1-1,0-1 1,0 1-1,-1-1 1,1 1-1,-1 0 1,1 9-1,-2-13-43,-27-7-88,22 6 131,1-1 0,-1 0-1,0 0 1,1 0 0,-1 0-1,1-1 1,-1 0 0,1 0-1,0 0 1,0 0 0,0-1-1,0 1 1,0-1 0,0 0-1,1 0 1,-1-1 0,-3-4-1,4 2 19,0 1-1,1-1 0,-1 0 1,1 0-1,0 0 0,1 0 1,0-1-1,0 1 0,0 0 0,0-1 1,1 1-1,0-1 0,2-8 1,-2-5 129,0 19-135,0-1-1,0 1 0,1 0 1,-1-1-1,0 1 1,1 0-1,-1 0 1,1 0-1,-1-1 1,1 1-1,-1 0 0,1 0 1,0 0-1,-1 0 1,1 0-1,0 0 1,0 0-1,0 0 1,0 0-1,0 1 0,0-1 1,0 0-1,0 1 1,0-1-1,1 0 1,-1 1-1,0-1 1,0 1-1,3-1 0,40-4 28,-34 5-31,248-1-25,-254 1 19,0 0-1,0 0 1,0 0-1,1 1 1,-1-1-1,0 1 1,0 0-1,0 0 0,0 1 1,0-1-1,0 1 1,-1 0-1,1 0 1,-1 0-1,1 1 1,-1-1-1,1 1 1,4 4-1,-6-2-23,1 0 0,0 0-1,-1 1 1,0-1 0,-1 0 0,1 1-1,-1-1 1,0 1 0,0-1-1,0 1 1,-1-1 0,0 11 0,0-13-103,0-1 0,-1 1 0,1-1 0,0 1 0,-1-1 1,1 1-1,-1-1 0,0 0 0,1 1 0,-1-1 0,0 0 1,-1 1-1,1-1 0,0 0 0,-1 0 0,1 0 0,-1 0 1,0 0-1,1 0 0,-1-1 0,0 1 0,0-1 0,0 1 1,0-1-1,-1 0 0,1 1 0,0-1 0,0 0 0,-5 1 1,-58 21-5986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58.66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66 9396,'-8'-8'3154,"8"4"-2866,0 0-176,70 1-96,23-1 16,8-8-32,-9 5-32,-6-1-304,-25 1-1217,-22-1-2257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59.0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 10661,'0'-12'4802,"0"31"-4370,0 23 289,0 0-481,0 4-64,0-1-48,0-3-112,0 4-16,0-8-144,0 0-1233,0-4-576,8-11-1921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59.6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248 201 10661,'19'-20'114,"-13"15"130,0 0 0,-1 0 0,1-1 0,-1 0 0,-1 0 0,1 0 0,-1-1-1,0 0 1,0 1 0,-1-1 0,0-1 0,0 1 0,-1 0 0,0-1 0,0 1 0,0-10-1,-1 15-183,-2 1-1,1 0 1,0 0-1,0 0 1,0 0-1,0-1 1,-1 1-1,1 0 1,-1 0-1,1 0 1,-1 0-1,1 0 0,-1 0 1,1 0-1,-1 0 1,0 0-1,0 0 1,1 0-1,-1 1 1,0-1-1,0 0 1,0 0-1,0 1 0,0-1 1,0 1-1,0-1 1,0 1-1,0-1 1,0 1-1,0-1 1,-1 1-1,1 0 1,-2 0-1,-48 0-116,24 1 195,-18-3-136,29 1-10,0 0 0,1 1 1,-1 0-1,0 1 1,0 1-1,1 1 1,-28 7-1,41-9 3,0-1 0,0 1-1,0 0 1,1 0 0,-1 0 0,0 0 0,1 0 0,-1 1-1,1-1 1,-1 0 0,1 1 0,0-1 0,0 1-1,-1-1 1,1 1 0,0 0 0,-1 2-1,-1 35-173,3-28 159,0-8 13,0-1 1,1 0-1,-1 0 1,1 0-1,0 0 1,0 0-1,-1 0 1,1 0 0,1 0-1,-1 0 1,0 0-1,0-1 1,1 1-1,-1 0 1,1-1-1,-1 1 1,1-1-1,0 1 1,-1-1 0,1 0-1,0 0 1,0 0-1,3 1 1,54 20-224,-42-17 150,50 15-298,-40-14 235,0 2 1,0 1 0,0 2 0,-1 0-1,41 26 1,-63-34 128,0 1 0,-1-1 1,0 1-1,0 0 0,0 0 0,0 0 1,0 0-1,-1 1 0,0-1 1,3 10-1,-4-13 12,0 0 0,-1 1 0,1-1-1,-1 1 1,0-1 0,1 1 0,-1-1 0,0 1 0,0-1 0,0 1 0,0-1 0,0 1-1,0-1 1,-1 1 0,1-1 0,0 1 0,-1-1 0,1 1 0,-1-1 0,1 0 0,-1 1-1,0-1 1,0 0 0,1 0 0,-1 1 0,0-1 0,0 0 0,0 0 0,-1 0 0,1 0 0,0 0-1,0 0 1,0 0 0,-1-1 0,1 1 0,0 0 0,-1-1 0,1 1 0,-1-1 0,-1 1-1,-36 5-20,1-2 0,-1-1 0,-41-3-1,45-1 0,30 2 23,0-1 1,0 0-1,0-1 1,0 1-1,0-1 0,1 0 1,-10-3-1,12 3 1,1 0-1,-1 0 1,1 0 0,-1-1-1,1 1 1,-1-1-1,1 1 1,0-1 0,0 1-1,0-1 1,0 0 0,0 1-1,0-1 1,0 0 0,1 0-1,-1 0 1,0 0-1,1 1 1,0-1 0,-1 0-1,1 0 1,0-4 0,-1-1-5,0 0 1,1 0-1,0-1 1,0 1-1,1 0 1,0-1 0,0 1-1,4-12 1,-3 14 3,0 0 1,1 1-1,0-1 1,0 1 0,0 0-1,0-1 1,1 1-1,0 1 1,0-1 0,0 1-1,0-1 1,8-3-1,19-12-6,1 1-1,1 2 1,1 2-1,0 1 1,43-11-1,-24 11 29,0 3 1,103-8-1,-84 18 198,-71 0-210,0 0 0,0 1 0,0-1 0,0 0 0,0 1 0,-1-1 0,1 1 0,0-1 0,0 1 0,0 0 0,-1-1 1,1 1-1,0 0 0,-1-1 0,1 1 0,-1 0 0,1 0 0,-1 0 0,1 0 0,-1-1 0,1 1 0,-1 0 0,0 0 0,0 0 0,1 0 0,-1 0 0,0 0 1,0 0-1,0 0 0,0 0 0,0 1 0,0 40 41,0-32-30,-8 193 311,16-201-289,37-3-127,85-11 0,-109 8-22,-1 0 0,1-2 1,-1 0-1,0-1 0,-1-1 0,29-16 1,-44 21 93,0 1 0,0-1 0,0 0 1,-1 0-1,1 0 0,-1 0 0,0-1 0,0 1 1,0-1-1,0 0 0,0 0 0,-1 0 0,0 0 1,0 0-1,3-8 0,-3 0 33,0 1 0,-1-1 0,0 1 0,-1-22 0,0 19 31,0 10-19,0 0-1,0 0 0,-1 0 1,1 0-1,-1 1 0,0-1 1,-1 0-1,1 0 0,-1 1 1,1-1-1,-1 1 1,0-1-1,0 1 0,0 0 1,-1 0-1,1 0 0,-7-5 1,3 3 22,-1 0 1,0 0 0,0 1 0,0 0 0,-1 0-1,0 1 1,0 0 0,-8-3 0,-14 0 91,0 0 1,-1 2-1,-53-1 1,35 4-113,8-1-66,0 1 0,1 3 0,-53 7 0,87-7-249,-1-1 1,1 1-1,0 0 0,0 0 0,0 1 0,1 0 0,-1 0 0,0 0 0,1 1 0,0 0 1,0 0-1,0 0 0,-6 7 0,6 10-6407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00.1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522 40 2497,'-3'-23'7884,"-7"11"-4527,7 11-3251,0 0 1,0 0-1,-1 0 1,1 1-1,0 0 1,-1-1-1,1 1 1,0 0-1,-5 1 1,-14 0-45,1-1-5,-38 0 511,-64 8 0,104-6-449,1 2-1,-1 0 1,1 1 0,0 0 0,0 2-1,1 0 1,-27 16 0,38-19-108,0 0 0,1 0 0,0 0 0,0 1 1,0-1-1,0 1 0,1 0 0,0 1 0,0-1 0,0 1 0,1 0 1,0 0-1,0 0 0,0 0 0,1 1 0,0-1 0,0 1 0,1-1 1,0 1-1,0-1 0,0 1 0,1 0 0,0 0 0,0-1 0,1 1 1,0 0-1,2 9 0,-2-14-11,-1 0-1,1 1 1,0-1 0,0-1 0,0 1 0,0 0-1,0 0 1,0 0 0,1 0 0,-1-1-1,1 1 1,-1-1 0,1 1 0,-1-1 0,1 1-1,0-1 1,0 0 0,3 2 0,39 11-59,-30-11 10,34 7-526,0-1 0,81 3 1,102-11-2215,-118-2 720,16 0-836,-10-2-2207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00.6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103 14 9300,'-5'-3'342,"0"1"0,0 0 1,-1 1-1,0-1 0,1 1 0,-1 0 0,1 0 0,-1 1 0,0 0 0,-5 0 0,9 1-307,0 0-1,0 0 0,0 0 0,0 0 1,0 0-1,0 0 0,1 1 0,-1-1 1,0 1-1,1-1 0,-1 1 1,1 0-1,0-1 0,0 1 0,-1 0 1,1 0-1,0 0 0,1 0 0,-1 0 1,0 0-1,0 0 0,1 0 0,0 0 1,-1 1-1,1-1 0,0 0 1,0 0-1,0 4 0,-4 61 187,5 69 0,1-42-1301,-2-119-827,-1-2 1664,1 13 259,0 0 1,0 1-1,1-1 0,4-16 0,-4 25 60,0 1 0,1-1 0,0 0 0,0 1-1,0-1 1,1 1 0,-1 0 0,1 0 0,0 0-1,1 0 1,-1 1 0,0-1 0,1 1-1,0-1 1,7-4 0,-2 3 23,0 0-1,0 1 0,0 0 1,1 1-1,-1 0 1,1 0-1,0 1 1,16-2-1,84 1-106,-68 4 45,-40-1-36,0 0 0,0 0 0,1 0 0,-1 0 0,0 1 0,0-1 0,0 1 0,0-1 0,0 1 0,0 0-1,0 0 1,0 0 0,0 0 0,0 0 0,-1 0 0,1 0 0,0 1 0,-1-1 0,1 0 0,-1 1 0,1 0 0,-1-1 0,0 1 0,1 0 0,-1 0 0,0 0 0,0 0-1,-1 0 1,1 0 0,0 2 0,2 7 7,-1 0 0,0 1-1,-1-1 1,-1 22 0,4 30 18,2-42-164,1 4-556,-4-53 248,-2 19 446,0 0 0,1 0 0,0 0 0,1 0 0,-1 0 0,2 0 0,-1 1 0,2 0 0,-1-1 0,1 1 0,0 1 0,0-1 0,1 1 0,8-8 0,8-8 0,1 0 0,48-33 0,-62 49 51,1 0 0,0 1 0,1 1 0,-1 0-1,1 0 1,0 1 0,1 1 0,21-5 0,-2 4 155,-1 2-1,34 2 1,-37 0-164,-16 1-8,-1 0 0,0 0-1,0 2 1,0-1-1,0 1 1,0 1 0,0-1-1,-1 2 1,0-1-1,0 1 1,0 1 0,0 0-1,11 9 1,-14-10-23,0 1 0,0-1 0,-1 1 1,1 0-1,-1 0 0,0 1 0,-1 0 1,0-1-1,0 2 0,0-1 0,-1 0 0,0 1 1,0-1-1,-1 1 0,0 0 0,0 0 1,0 12-1,-1-3-64,0-14-71,-1 0-1,1 0 0,-1 0 1,0 0-1,0 0 0,0 0 1,0 0-1,-1 0 0,1 0 1,-1 0-1,0 0 0,1 0 1,-1 0-1,-1 0 0,1 0 1,0 0-1,-1-1 0,1 1 1,-1 0-1,0-1 0,0 0 1,0 1-1,0-1 0,0 0 1,-1 0-1,1 0 0,-4 2 1,-56 22-5999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02.7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12728 978 9861,'-79'-47'337,"34"20"472,-2 1 0,-65-26-1,-41 3-215,-215-39 0,207 53-410,-1248-244 790,1163 234-716,-1856-189 205,1595 203-870,-450-20-110,-889 38 589,1302 14-110,-53 30-77,3 40-59,61 12 123,412-58 43,2 6 1,-161 63 0,-122 112-14,163-75 12,190-106 10,-374 198 8,315-159-4,-177 137 0,273-192-5,0 1 0,1 0 0,0 1 0,1 0 0,0 1 0,1 0 0,0 1 0,1-1 0,1 2 0,0-1 0,0 1 0,1 0 0,1 0 0,1 1 0,0-1 0,0 1 0,2 0 0,-2 27 0,4-11-3,-1 0 1,-2 1-1,-1-1 0,-1 0 1,-1-1-1,-2 1 0,-2-1 1,0-1-1,-2 0 1,-21 37-1,-18 18 7,28-50-2,2 2 0,1 1 1,-19 49-1,35-73-3,1 1 0,0-1 0,1 1-1,1-1 1,0 1 0,1 0 0,1 0 0,0-1 0,4 23 0,-2-30-4,0 0 0,0 0 0,1-1 0,0 1 0,0-1 1,0 0-1,0 0 0,1 0 0,0-1 0,0 1 0,10 5 1,11 13 5,37 29 3,3-2 0,1-4-1,3-2 1,90 41 0,-63-39-1,3-5 0,128 36 0,218 34 33,-290-75-50,785 154 58,15-87-3,833-1-331,115-69-403,-717-66 502,-364 1 177,-204 7 52,516-84 56,-13-82-120,-873 133-31,-207 45-48,-1-3 1,0-1 0,68-40-1,-52 23-35,20-12 7,75-60 1,-129 87 140,0-1 0,-2-1 1,0 0-1,-2-2 1,0 0-1,-1-1 0,17-33 1,44-119 381,-20 42-93,-51 113-205,-2 0-1,0 0 0,0-1 1,-2 0-1,-1 1 0,1-28 0,-2 17 17,13-56 0,-8 54 208,-2-1 1,-1 0-1,-2 0 1,-3-45-1,1 33 176,-2 36-434,0 0 0,-1 1 0,0-1 0,0 1 0,-1 0 0,-1 0 0,1 0 1,-2 1-1,1 0 0,-1 0 0,-14-16 0,-10-19 13,15 18 74,-2 1 1,0 1-1,-2 0 0,0 2 1,-2 0-1,-34-29 1,39 38-78,-125-107 218,100 81-202,-2 1 0,-1 3 1,-1 1-1,-3 2 0,0 3 0,-2 1 1,-1 3-1,-1 2 0,-63-19 0,41 25-658,-1 3-1,-1 3 1,-90-1-1,85 7-643,-192-13-3826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1:55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89 7780,'-1'-1'73,"0"0"0,0 0 1,1 0-1,-1 0 1,0 0-1,1 1 0,-1-1 1,1 0-1,-1 0 1,1-1-1,-1 1 1,1 0-1,0 0 0,0 0 1,-1 0-1,1 0 1,0 0-1,0 0 0,0 0 1,0-1-1,0 1 1,1 0-1,-1 0 1,0 0-1,0 0 0,1 0 1,-1 0-1,1 0 1,-1 0-1,1 0 0,-1 0 1,1 0-1,-1 0 1,1 0-1,0 0 1,0 1-1,-1-1 0,1 0 1,2-1-1,2-1-63,0 1 0,1-1 0,-1 1 0,1 1 0,-1-1 0,9-1 0,61-10 205,1 4 0,0 2 0,0 4 0,107 10 0,-169-6-210,1 1 0,-1 1 0,0 0 0,1 1 0,-2 0 0,17 8 0,-25-10-2,0 0-1,0 1 0,-1-1 0,1 1 1,-1 0-1,0 1 0,0-1 1,0 1-1,0-1 0,0 1 0,-1 0 1,0 1-1,0-1 0,0 0 0,0 1 1,-1 0-1,0 0 0,0 0 1,0 0-1,2 7 0,-2-1 6,-1 1 1,1 0-1,-2 0 0,0 0 0,0-1 1,-4 22-1,3-28-4,0 0-1,-1 0 1,0 0 0,0 0 0,0-1-1,0 1 1,-1-1 0,0 1 0,0-1-1,0 0 1,0 0 0,-1 0 0,0-1-1,1 1 1,-1-1 0,0 0 0,-6 3 0,-20 11 9,-2-2 1,0-1 0,-1-1 0,-54 13 0,-140 21 23,195-42-34,-27 6-53,13-2-955,-73 5 0,76-13-2439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07.9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1043 46 7555,'0'-45'5888,"-11"45"-5189,-6 1-641,1 0-1,0 2 0,0 0 1,0 1-1,0 1 0,1 0 1,-1 1-1,-14 8 0,-123 75 171,88-49-64,-101 52 56,-306 122 0,454-206-174,32-9-11,9-1-68,301 26-155,-54-2-809,-221-22 585,42 4-3543,-82-1 404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08.4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34 9941,'3'-33'3601,"-2"38"-2203,3 50 355,-4 278-772,0-113-4593,1-202 574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08.87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210 1 10869,'-1'6'448,"0"0"0,0 0 0,0 0 0,-1 0 1,0 0-1,0-1 0,-1 1 0,0-1 0,-4 8 0,-40 56-5,16-25 225,10-10-373,1 0 1,-16 38-1,29-55-258,2-1-1,0 1 1,1-1 0,0 1-1,2 0 1,0 1-1,0 20 1,2-28-31,-1-3-2,1 1-1,0 0 0,1 0 1,0-1-1,0 1 0,1 0 1,2 7-1,-3-13-4,1 1-1,-1 0 1,1-1 0,0 1-1,0-1 1,0 0-1,0 0 1,1 0 0,-1 0-1,0 0 1,1 0 0,0 0-1,-1-1 1,1 0-1,0 1 1,0-1 0,-1 0-1,1 0 1,0 0-1,0-1 1,4 1 0,36 5-356,-1-1 0,1-3 0,0-1 0,60-8 0,-93 6 213,0 0 1,0-1-1,-1 0 1,1-1-1,0 0 0,15-7 1,-22 9 124,-1-1 0,1 1-1,0-1 1,-1 0 0,0 1 0,1-1 0,-1 0 0,0 0 0,0-1-1,0 1 1,0 0 0,0-1 0,0 1 0,-1-1 0,1 0 0,-1 1 0,0-1-1,0 0 1,0 0 0,0 0 0,0 0 0,-1 0 0,1 0 0,-1-3 0,1-12-45,-4-22 472,2 38-363,0 0 0,0 1 1,0-1-1,0 0 0,0 1 0,-1-1 0,1 1 1,0-1-1,-1 1 0,1 0 0,-1 0 0,1-1 1,-1 1-1,1 0 0,-1 0 0,0 1 1,0-1-1,0 0 0,-2 0 0,-15-4 125,0 2 0,-1 0 0,1 1 0,0 1 0,-32 2 0,16 0-216,30-1 49,1-1 0,-1 2-1,1-1 1,-1 1 0,0-1 0,1 1 0,0 1 0,-1-1 0,1 0-1,0 1 1,-1 0 0,-4 3 0,7-3-131,0 0 0,0 0-1,0 0 1,0 0 0,0 1 0,1-1 0,-1 0 0,1 1-1,0-1 1,-1 1 0,1-1 0,0 1 0,1 0 0,-1-1-1,0 1 1,1 0 0,0-1 0,-1 1 0,1 0 0,0 4-1,3 8-3536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09.3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121 42 10533,'-3'-2'2982,"-4"8"-2337,-5 12-609,8-4 79,-1 1 0,2 0 0,0 0 0,1 0 0,0 1 0,1-1 0,1 0 0,1 1-1,0-1 1,3 16 0,-2-29-114,-1 1-1,0-1 0,1 0 0,0 0 1,-1 0-1,1 0 0,0 0 0,0 0 1,0 0-1,0-1 0,1 1 0,-1-1 1,0 0-1,1 1 0,-1-1 0,1 0 1,-1 0-1,1-1 0,-1 1 0,1 0 1,0-1-1,-1 0 0,1 1 0,4-2 1,1 3-10,28 3-323,-1-1 0,1-2 0,0-2 0,52-5 0,-84 5 310,1 0 0,-1-1-1,0 0 1,0 1 0,0-2 0,1 1-1,-1 0 1,0-1 0,-1 0 0,1 0-1,0 0 1,0 0 0,-1-1-1,0 1 1,1-1 0,-1 0 0,0 0-1,0 0 1,0 0 0,-1 0 0,1-1-1,-1 0 1,0 1 0,0-1-1,2-6 1,0-4 42,-1 0 0,-1 0 0,0 0-1,-1-1 1,0 1 0,-2-16 0,1 10 47,0 17-35,0 0 0,0 0 0,-1 0 0,1 0 0,-1 1 1,1-1-1,-1 0 0,0 0 0,0 1 0,0-1 0,-1 0 0,1 1 1,-1-1-1,1 1 0,-1 0 0,0-1 0,0 1 0,-2-2 0,-1 1 42,1-1-1,-1 1 0,1 1 0,-1-1 0,0 1 0,0-1 0,-1 2 0,1-1 1,-6-1-1,-13-1 193,-1 1 0,0 1 0,-37 1 1,43 1-222,-3 0-15,1 1 1,-1 1 0,-40 9 0,52-8-211,-1 1 1,1-1-1,0 2 1,0-1-1,0 1 0,1 1 1,-1 0-1,1 0 0,-10 10 1,1 9-3409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09.70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327 32 7379,'0'-1'277,"0"0"0,-1 0 0,1 0 1,0 0-1,0 0 0,0 0 0,-1 0 0,1 0 0,-1 0 0,1 1 0,0-1 0,-1 0 0,1 0 0,-1 0 0,0 0 0,1 1 0,-1-1 0,0 0 0,1 1 0,-1-1 0,0 1 0,-1-2 0,-26-7 1829,-41 7-2210,52 2 1012,3 0-759,0 0 0,0 1-1,-1 0 1,1 1 0,0 1 0,0 0 0,-15 6 0,25-7-131,-1 0 1,1 1 0,-1-1-1,1 1 1,0 0 0,0 1-1,0-1 1,1 1-1,-1-1 1,1 1 0,0 0-1,0 0 1,0 1 0,1-1-1,-1 1 1,1-1 0,0 1-1,0 0 1,1 0-1,-1-1 1,1 1 0,0 0-1,0 11 1,0-10-12,0 0 0,1 0 0,-1 0 0,2 0 0,-1 0 0,1 1-1,1 7 1,-1-12-7,0 1 0,1 0 0,-1-1 0,1 1 0,-1-1 0,1 0 0,0 1 0,0-1-1,0 0 1,0 0 0,0 0 0,0-1 0,1 1 0,-1 0 0,1-1 0,-1 1 0,1-1 0,0 0-1,3 1 1,19 7-21,1-2 0,-1-1-1,2-1 1,-1-1-1,31 1 1,145-4-908,-104-3-121,-25 2 156,129-3-3097,-96-13 427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10.1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103 75 10661,'-29'-6'1158,"-33"-3"2299,61 9-3441,1 1-1,-1-1 0,0 1 0,1-1 1,-1 1-1,1-1 0,-1 1 1,1 0-1,0-1 0,-1 1 0,1 0 1,-1-1-1,1 1 0,0 0 1,0 0-1,-1-1 0,1 1 0,0 0 1,0 0-1,0-1 0,0 2 0,-2 23 102,1-1-1,2 28 0,0-9-16,-1-33-87,2 0 0,-1 1 1,1-1-1,1 0 0,0 0 1,5 13-1,-4-14-152,0 1-1,-1 0 1,-1 0-1,0 0 1,0 0-1,0 14 1,-2-27-472,0-30 542,-1 15-4,1 1 0,4-32 0,-3 44 64,0-1 0,1 0 0,-1 1 0,1 0 0,1-1 0,-1 1 0,1 0-1,0 0 1,0 0 0,0 0 0,0 1 0,7-7 0,1 1 14,1 0 0,-1 0 1,1 2-1,1 0 0,0 0 0,0 1 0,0 0 1,1 1-1,0 1 0,0 0 0,17-3 0,9 2 25,-1 1 0,79 1 0,-115 4-21,-1 1 0,1-1 0,0 0 0,-1 1 0,1-1 0,-1 1 0,1 0 0,-1 0 0,1 0 0,-1 0 0,1 0 0,-1 1 0,0-1 0,0 1 0,1-1 0,-1 1 0,-1 0 0,1 0 0,0 0 0,0 0 0,-1 0 0,1 0 0,-1 0 0,1 1 0,-1-1-1,0 1 1,0-1 0,0 1 0,0-1 0,-1 1 0,1-1 0,0 4 0,1 10 40,0 1-1,-1 0 1,-1 0 0,-1 19-1,0-6-75,1 43-565,0-76-104,0-10 688,0 0 0,2 0 0,0 0 0,0 1 0,1-1 0,1 1-1,0-1 1,0 1 0,1 0 0,1 1 0,0-1 0,1 1 0,0 0 0,1 1 0,0 0 0,0 0 0,1 1 0,0 0 0,1 0 0,0 1 0,18-12 0,-6 8 149,1 0 1,0 1 0,0 1 0,1 1-1,0 1 1,1 2 0,0 0 0,0 2-1,0 0 1,35 0 0,-24 3 74,6-1 208,78 7 0,-116-4-410,1 0-1,-1 0 1,0 0-1,0 1 1,0-1-1,0 1 1,0 0-1,-1 0 0,1 0 1,0 1-1,-1-1 1,0 1-1,0 0 1,1 0-1,-2 0 1,1 0-1,0 0 1,-1 1-1,1-1 0,-1 1 1,0 0-1,0 0 1,-1 0-1,1 0 1,-1 0-1,0 0 1,0 0-1,0 0 1,0 0-1,-1 1 1,1-1-1,-1 0 0,-1 1 1,1-1-1,0 0 1,-1 0-1,0 0 1,0 1-1,0-1 1,-1 0-1,1 0 1,-1 0-1,0-1 0,-2 5 1,-2 0-80,0 0 0,0-1 0,0 0 0,-1 0 1,0 0-1,-1-1 0,1 0 0,-16 9 0,-76 37-2886,90-48 2476,-121 54-9371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16.1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155 4 8084,'-1'-3'3896,"-3"8"-1493,-6 25-742,-14 46-1607,23-73 154,-46 121 88,35-99-473,1 0 1,1 1 0,1 0-1,2 1 1,0-1 0,2 1-1,-2 32 1,7-24-2324,0-7-2459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16.67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319 266 9076,'0'-249'5024,"0"248"-4994,0 0 1,0 1 0,-1-1-1,1 0 1,0 0 0,0 1-1,-1-1 1,1 0 0,0 1-1,-1-1 1,1 0-1,-1 1 1,1-1 0,-1 0-1,1 1 1,-1-1 0,0 1-1,1-1 1,-1 1 0,0 0-1,1-1 1,-1 1-1,0-1 1,1 1 0,-1 0-1,0 0 1,0-1 0,1 1-1,-1 0 1,0 0-1,0 0 1,-1 0 0,-32-1 398,23 2-308,0-1-88,0 0 0,1 1 1,-1 0-1,1 1 1,0 0-1,0 1 0,-1 0 1,2 1-1,-15 7 1,20-9-36,0 0 0,0 1 0,0 0 0,0 0 0,1 0-1,-1 0 1,1 1 0,0-1 0,0 1 0,0 0 0,0 0 0,1 0 0,0 0 0,-1 0 0,2 0 0,-1 1 0,0-1 0,1 1 0,0-1 0,0 1 0,0 0 0,1-1 0,-1 9 0,0 11-16,0-16 4,1-1 1,-1 1 0,1-1-1,1 0 1,-1 1 0,1-1-1,1 0 1,-1 1-1,1-1 1,0 0 0,6 12-1,2-7-113,-1-1 1,2 0-1,-1 0 0,2-1 0,12 9 0,-9-7-163,0 1 0,26 28-1,-37-36 230,-1-1-1,1 1 0,-1 0 0,0 1 0,-1-1 1,1 1-1,-1-1 0,0 1 0,0 0 1,-1-1-1,0 1 0,0 0 0,0 0 0,0 6 1,-1-10 56,0 3-5,0 0 0,0 0 0,0 0 0,-1 0 0,1 0-1,-1 0 1,-3 9 0,2-12 14,1-1 0,0 1-1,-1 0 1,1-1 0,-1 1-1,1 0 1,-1-1 0,0 0-1,0 1 1,0-1 0,0 0-1,0 0 1,0 0 0,0 0 0,0-1-1,0 1 1,0 0 0,0-1-1,0 0 1,-4 1 0,-19 2 46,0-1 1,-37-2 0,28 0-11,31 0-24,0 0-1,0 0 1,-1 0 0,1 0 0,0-1 0,0 1-1,0-1 1,0 0 0,0 0 0,0 0 0,0 0-1,0-1 1,0 1 0,1-1 0,-1 0 0,-4-3 0,5 2 9,-1-1 1,1 1 0,0-1 0,0 1-1,0-1 1,1 0 0,-1 0 0,1 0 0,0 0-1,0 0 1,0 0 0,1 0 0,-1-7-1,0-2 16,0-1 0,1 0 0,0 1 0,3-16 0,-2 24-40,0 0 1,0 0 0,1 0 0,0 1 0,0-1 0,0 1 0,0-1 0,1 1 0,0 0 0,0 0 0,0 0 0,0 0-1,0 0 1,1 1 0,5-5 0,10-4-55,-1 1 0,2 1 0,-1 0 1,2 2-1,-1 0 0,1 1 0,28-6 0,16 0-1676,75-5-1,-44 12-2098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17.06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341 8 13014,'-7'-2'138,"1"1"-1,-1-1 1,0 1-1,0 0 1,0 1-1,1-1 1,-1 1-1,0 1 1,0-1-1,0 1 1,0 0-1,1 1 1,-1 0 0,1 0-1,-8 3 1,3 1-132,1-1 1,0 1 0,0 1-1,1 0 1,0 0 0,0 1 0,-13 15-1,20-21-10,-1 1-1,1-1 1,0 1-1,1-1 1,-1 1-1,0 0 1,1-1-1,-1 1 0,1 0 1,0 0-1,0 0 1,0 0-1,1 0 1,-1 0-1,1 1 1,-1-1-1,1 0 1,0 0-1,0 0 1,1 0-1,-1 1 0,1-1 1,-1 0-1,1 0 1,0 0-1,0 0 1,0 0-1,1 0 1,-1 0-1,1-1 1,-1 1-1,1 0 0,0-1 1,0 1-1,0-1 1,1 0-1,-1 0 1,0 0-1,1 0 1,-1 0-1,1 0 1,0-1-1,0 1 1,0-1-1,0 0 0,4 2 1,71 21-339,-58-19 244,0 0 1,-1 2-1,0 0 1,-1 1-1,1 0 1,20 15-1,-37-22 108,-1 0 0,1 0 0,0 1-1,-1-1 1,0 1 0,1-1-1,-1 1 1,0 0 0,0-1 0,1 1-1,-1 0 1,-1 0 0,1 0-1,0 0 1,0 0 0,-1 0 0,1 0-1,-1 0 1,0 0 0,1 0-1,-1 0 1,0 0 0,0 0 0,0 0-1,-1 0 1,1 0 0,0 0-1,-1 0 1,0 0 0,1 0-1,-1 0 1,0 0 0,0 0 0,0 0-1,0 0 1,0-1 0,0 1-1,-1 0 1,1-1 0,-1 1 0,1-1-1,-1 1 1,1-1 0,-1 0-1,0 0 1,1 0 0,-1 0 0,-3 1-1,-18 5 125,0-2 0,0 0-1,0-2 1,-36 1 0,-101-6-226,157 2-42,0 0 0,-1 0 0,1 0 0,0-1 0,0 1 0,0-1 0,-1 0 0,1 0 0,0 0 0,0 0 0,0-1 0,0 1 0,1-1 0,-1 0 0,0 0 0,1 0 0,-1 0 0,1 0 0,0 0 0,-1-1 0,1 1 0,-2-4 0,-8-28-4689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17.4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1 107 13206</inkml:trace>
  <inkml:trace contextRef="#ctx0" brushRef="#br0" timeOffset="1">1 107 13206,'77'-76'352,"-23"69"-208,47-1-144,38 1 48,24-1-48,-8 8-352,-16 0-1905,-46 0-1200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1:55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2 112 7155,'-1'-2'204,"1"1"-1,0-1 1,0 1-1,0 0 1,0-1-1,0 1 1,0-1 0,0 1-1,1 0 1,-1-1-1,0 1 1,1 0-1,-1-1 1,1 1-1,0 0 1,-1-1-1,1 1 1,0 0-1,0 0 1,0 0 0,0 0-1,1-2 1,1 2-14,0 1 0,0-1 0,0 0 1,0 1-1,0 0 0,0 0 0,1 0 1,-1 0-1,4 1 0,4-1-736,1 2 548,-1 0 0,0 0 1,1 1-1,-1 0 0,-1 1 0,1 1 1,0 0-1,-1 0 0,0 1 0,0 0 1,15 13-1,-14-10-35,-1-1-1,0 2 1,-1-1-1,0 2 1,0-1 0,-1 1-1,0 0 1,-1 1-1,11 24 1,-16-6-114,-7-26 115,-5-3-16,-1 0-1,0 0 1,0-1-1,1 0 0,-1-1 1,0 0-1,1-1 1,-12-4-1,18 5 35,1 0 0,0 0 0,-1-1 0,1 0 0,0 1 0,0-1 0,0-1 0,1 1 0,-1 0 0,0-1 0,1 1 0,-1-1 0,1 0 0,0 1 0,0-1 0,0 0 0,0-1 0,1 1 0,-1 0 0,1 0 0,0-1 0,0 1 0,0-1 0,0 1 0,1-1 0,-1 1 0,1-1 0,0-6 0,0 7 12,0 0 0,0 1 0,0-1 0,0 0 0,1 0 0,-1 1 0,1-1 0,0 0 0,-1 1 0,1-1 0,0 1 0,1-1 0,-1 1 1,0-1-1,1 1 0,-1 0 0,4-3 0,-2 2 2,2 0 0,-1 0 1,0 1-1,0 0 1,1 0-1,-1 0 0,1 0 1,7-1-1,21-4 14,0 1-1,0 2 1,0 2-1,46 1 1,-77 1-13,1 0 4,-1 0 1,0 0-1,1 0 0,-1 1 0,1-1 0,-1 0 0,0 1 0,1 0 0,-1-1 0,0 1 0,1 0 0,-1 0 0,0 1 0,0-1 0,0 0 0,0 1 0,0-1 0,0 1 0,-1-1 0,1 1 0,0 0 0,-1 0 0,1 0 0,-1 0 0,0 0 0,2 3 1,0 4 36,0-1 1,-1 1 0,0 0 0,-1 0 0,2 16 0,1 9 36,-4-31-77,1-1 1,0 0 0,0 0-1,0 0 1,0 0 0,0 0-1,1 0 1,-1 0 0,0 0 0,1-1-1,-1 1 1,1 0 0,0-1-1,0 1 1,0-1 0,0 0-1,-1 1 1,2-1 0,-1 0-1,0 0 1,0-1 0,0 1-1,0 0 1,1-1 0,-1 1-1,3-1 1,10 2-20,-1 0 0,1-1 0,16-2 0,-13 1-46,-2-1 28,-1 0 0,0-2 0,0 1 0,0-2 0,0 0 0,0-1 0,-1 0 0,0-1 0,0-1 0,23-14 0,-11 3 1,0-1 0,-2-1 0,0-1 0,27-31 0,-48 49 88,0 0-1,0 0 0,0 0 1,-1-1-1,1 1 1,-1-1-1,0 0 1,0 0-1,0 0 1,0 1-1,-1-2 1,0 1-1,1 0 1,-2 0-1,1 0 1,0-1-1,-1 1 1,0 0-1,0-1 1,0 1-1,-1-6 1,1 9-38,-1 1-1,1-1 1,-1 1 0,1-1 0,-1 1 0,1-1 0,-1 1 0,1-1 0,-1 1 0,1-1 0,-1 1-1,1 0 1,-1-1 0,0 1 0,1 0 0,-1-1 0,0 1 0,1 0 0,-1 0 0,0 0 0,0 0 0,1 0-1,-1 0 1,0 0 0,1 0 0,-2 0 0,-35-5 166,-1 2 0,0 1 0,-72 8 0,93-5-153,0 2 0,0 0 1,0 1-1,0 1 1,1 0-1,0 1 1,0 1-1,0 0 0,1 1 1,0 1-1,-16 13 1,25-16-23,1 0 0,0 1 0,0-1 1,0 1-1,1 0 0,0 1 0,0-1 1,1 1-1,0 0 0,1-1 0,-1 1 1,1 1-1,1-1 0,0 0 0,0 0 0,0 0 1,1 1-1,1-1 0,-1 0 0,3 14 1,-2-20-8,-1 0 1,0 0 0,1 0 0,-1 1-1,1-1 1,0 0 0,0 0 0,0 0-1,0 0 1,0 0 0,0 0-1,0 0 1,1-1 0,-1 1 0,1 0-1,-1-1 1,1 1 0,-1-1 0,3 2-1,41 16 6,-33-15-2,47 13-485,0-3 1,0-2 0,1-3 0,116 3 0,-120-12-3098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17.8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1 210 11541,'135'-7'1790,"160"-30"-1,-87 9-1179,971-68 717,-10 60-248,-741 31-1065,-319 5-60,-117 0-191,-29 2-891,10 6-3651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19.57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194 50 10661,'0'-33'1056,"0"17"2127,-9 21-2524,-21 43-85,1 1 0,-30 70 0,56-113-564,-8 19 17,0 1 1,2 0-1,1 1 1,1 0-1,1 0 1,1 0 0,2 1-1,0 47 1,3-73-152,0 1 1,0-1 0,1 1-1,-1 0 1,1-1-1,-1 1 1,1-1 0,0 1-1,0-1 1,0 1-1,0-1 1,1 0 0,-1 1-1,1-1 1,-1 0-1,1 0 1,0 0 0,0 0-1,-1-1 1,1 1 0,1 0-1,-1-1 1,0 1-1,0-1 1,1 0 0,-1 0-1,0 0 1,1 0-1,-1 0 1,1 0 0,3 0-1,12 4-3654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20.0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318 210 11317,'3'-10'148,"1"1"1,0-1-1,0 1 0,1 0 1,0 1-1,1-1 0,0 1 1,0 0-1,1 0 0,0 1 0,12-11 1,-17 16-52,0 0 1,0-1-1,-1 1 1,1-1 0,-1 0-1,1 1 1,-1-1-1,0 0 1,0 0-1,0 0 1,0 0 0,-1 0-1,1 0 1,-1 0-1,0 0 1,0 0-1,0 0 1,0 0 0,-1-4-1,1-6 596,0 12-658,-1 0 0,1 0 0,0 0 1,0 0-1,0 1 0,-1-1 0,1 0 1,0 0-1,-1 0 0,1 1 0,-1-1 1,1 0-1,-1 1 0,1-1 0,-1 0 1,1 1-1,-1-1 0,0 1 0,1-1 1,-1 0-1,0 1 0,0 0 0,1-1 1,-1 1-1,0-1 0,0 1 0,0 0 1,1 0-1,-3-1 0,-29-2 251,26 3-218,-10-1-49,0 1-1,0 1 1,0 0 0,0 1-1,0 1 1,0 0 0,0 1-1,1 1 1,0 1 0,0 0-1,0 1 1,1 0 0,-1 1-1,2 1 1,0 0 0,0 1-1,0 0 1,1 1 0,1 1-1,-18 22 1,25-29-34,0 0-1,0 1 1,1 0 0,0 0 0,0 0-1,1 0 1,-1 1 0,1-1-1,1 1 1,-1-1 0,1 1-1,0 0 1,1 0 0,0 11 0,0-17-12,1 0 0,0 0 0,0 0 1,0 0-1,0 0 0,0-1 0,0 1 1,0 0-1,0-1 0,1 1 0,-1-1 1,0 1-1,0-1 0,0 1 0,1-1 1,-1 0-1,0 0 0,1 0 0,-1 1 0,0-1 1,0-1-1,1 1 0,-1 0 0,0 0 1,0 0-1,1-1 0,1 0 0,5 1-88,21 1-121,0-2-1,-1-1 1,1-1-1,0-1 0,30-10 1,-18 1-70,-13 5 156,51-23 0,-78 30 300,-1 31 290,0-2-383,-1 0 0,-1 0 0,-1 0 0,-2 0-1,-1-1 1,-1 0 0,-1 0 0,-13 26 0,7-22-120,1-5-548,2 0-1,1 0 0,0 1 0,-9 50 1,18-47-3391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20.5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295 58 11397,'0'0'1673,"-4"8"-507,-10 15-848,0-1 1,-23 25 0,16-20 223,-27 44 1,43-62-491,1 0 0,-1 0 0,2 0 0,-1 0 0,1 1 0,1-1 0,0 1 0,0 0 0,-1 18 0,12-26-76,14-3-70,0 0 1,0-2-1,-1 0 0,1-1 1,-1-2-1,0 0 0,-1-1 0,0-2 1,0 0-1,0-1 0,-1-1 1,-1-1-1,0 0 0,0-2 1,-2 0-1,20-20 0,-31 27 130,0-1 0,0 0 0,-1 0-1,-1-1 1,1 0 0,-1 1 0,-1-1 0,0-1-1,0 1 1,-1 0 0,0-1 0,0 1-1,-1-1 1,0 1 0,-1-1 0,-1-12 0,1 20-1,0 1 0,0-1 0,0 1 0,0-1 0,0 0 0,0 1 0,-1-1 1,1 1-1,0-1 0,-1 0 0,1 1 0,-1-1 0,0 1 0,0 0 0,1-1 1,-1 1-1,0-1 0,0 1 0,0 0 0,0 0 0,-1 0 0,1 0 1,-2-2-1,-2 1 16,0 0 0,0 1 0,1-1 0,-1 1 0,0 0 0,0 1 0,-6-1 0,-16-1-166,-1 1 0,0 1 0,0 1 0,1 2 0,-1 1 0,1 1 0,0 1 1,0 1-1,0 2 0,1 0 0,1 2 0,-1 1 0,-37 25 0,-19 23-3246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21.07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62 0 10421,'0'0'1328,"0"4"-703,0 41-545,0 20 544,0 15-160,0 3 32,0 5-400,-15-5 33,-9-3-113,9-11-16,7-13-529,8-14-1824,0-19-3281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21.5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303 126 9540,'2'-8'204,"1"-1"1,0 1-1,1 0 0,0 0 0,0 0 0,0 0 0,1 1 0,8-10 0,-12 15-90,1 0 80,-1 0-1,0 0 1,1-1 0,-1 1 0,0 0 0,-1-1 0,1 1 0,0-1 0,-1 1 0,1-1 0,-1 1 0,0-1-1,0 1 1,0-7 1005,-18 8-1132,1 1 0,0 1-1,0 1 1,0 0 0,0 1 0,0 1-1,0 1 1,1 0 0,-1 1-1,2 1 1,-1 1 0,1 0-1,0 0 1,-16 14 0,23-17-67,-5 4-1,1 0 0,-21 22 0,30-28-4,0 0 1,0 0-1,1 1 0,-1-1 1,1 1-1,0 0 0,0 0 1,1-1-1,-1 1 0,1 0 1,0 1-1,0-1 0,0 0 1,0 0-1,1 6 0,0-9-5,1 0-1,-1 0 1,0 0-1,1 0 0,0 0 1,-1 0-1,1-1 1,-1 1-1,1 0 0,0 0 1,0 0-1,0-1 1,-1 1-1,1 0 0,0-1 1,0 1-1,0-1 1,0 1-1,0-1 0,0 1 1,0-1-1,0 0 1,0 0-1,0 1 0,0-1 1,0 0-1,0 0 1,0 0-1,1 0 0,0 0 1,45 0-273,-35-1 174,21 1-99,-1-1-1,0-3 1,0 0-1,0-2 0,59-19 1,-82 21 174,22-1-28,-31 5 61,1 0-1,-1 1 1,1-1 0,-1 0 0,1 1-1,-1-1 1,0 0 0,1 1 0,-1-1-1,1 1 1,-1-1 0,0 0 0,1 1 0,-1-1-1,0 1 1,0-1 0,1 1 0,-1-1-1,0 1 1,0-1 0,0 1 0,0 0-1,0-1 1,0 1 0,0-1 0,1 1-1,-2 0 1,5 37 136,-3 0 1,-3 38-1,1-5-37,-1-42-20,-1 1 0,-2 0-1,-9 34 1,7-36-751,1 1 1,2 0-1,-2 33 1,6-52-2666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21.8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57 12358,'0'-1'-2,"0"-1"0,1 0 0,-1 1 0,0-1 0,1 1 0,-1-1 0,1 1 0,-1-1 0,1 1 0,0-1 0,-1 1 0,1-1 0,0 1 1,0 0-1,0-1 0,0 1 0,0 0 0,1 0 0,-1 0 0,0 0 0,2-1 0,2-1-10,0 1 0,-1-1 0,1 1 1,0 1-1,0-1 0,0 1 0,5-1 0,14-1-38,0 1 0,30 1 0,-41 1 52,16-1 24,-22 0-27,0 0 0,1 1 0,-1 0 1,1 1-1,10 1 0,-16-2 5,-1 1-1,0-1 1,1 1-1,-1 0 1,0-1-1,1 1 1,-1 0-1,0 0 1,0 0-1,0 0 1,1 0-1,-1 0 1,0 0-1,0 0 1,-1 0-1,1 0 1,0 1-1,0-1 1,-1 0-1,1 0 1,0 1-1,-1-1 1,1 1-1,-1-1 1,0 1-1,1-1 1,-1 0 0,0 1-1,0-1 1,0 1-1,0 1 1,0 4 57,1 6 12,-1 0 0,0 0 1,-1 0-1,0 0 1,-1 0-1,-1 0 0,0 0 1,0-1-1,-1 1 1,-1-1-1,-8 16 0,-4-2 53,-30 34 0,-13 18 9,58-74-135,0 0-1,1-1 0,-1 1 1,1 0-1,0 0 1,0 0-1,0 0 1,0 0-1,1 0 0,-1 0 1,1 1-1,0 4 1,0-7-6,8-1-141,44-3-844,-1-3 0,0-1 0,83-22 0,-35 4-2224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22.25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40 403 10517,'-32'4'1022,"25"0"-724,16-1 180,124-1 1234,-62-4-1359,63-3 171,143-26 1,142-42 129,-60 8-407,1803-165 948,-1785 221-1307,-333 11 54,-44-2 55,0 0 1,0-1-1,0 1 1,0 0-1,1 0 0,-1 0 1,0 0-1,0 0 1,0 0-1,0 0 1,1 0-1,-1 0 0,0 0 1,0 0-1,0 0 1,0 0-1,1 0 1,-1 0-1,0 0 0,0 0 1,0 0-1,1 0 1,-1 0-1,0 0 0,0 0 1,0 0-1,0 0 1,1 0-1,-1 0 1,0 0-1,0 0 0,0 0 1,0 0-1,1 1 1,-1-1-1,0 0 1,0 0-1,0 0 0,0 0 1,0 0-1,0 1 1,0-1-1,0 0 1,1 0-1,-1 0 0,0 0 1,0 1-1,0-1 1,0 0-1,0 0 0,0 0 1,0 0-1,0 1 1,0-1-1,0 0 1,0 0-1,0 0 0,0 1 1,0-1-1,0 0 1,0 0-1,0 0 1,0 0-1,-1 1 0,1-1 1,0 0-1,-49 16-520,10-5 165,-61 26-4874,66-28-4044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24.61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94 1 9636,'0'7'0,"0"24"0,0 14 241,0 16 111,-8 4-176,-8 7-128,1-4 144,-1 1 16,9-12-176,-1-8-32,0-11-432,-7-11-1665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24.97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144 1 10037,'0'0'114,"-7"9"951,-31 28-409,25-27-602,1 1 1,1 0-1,0 1 1,0 0-1,1 1 1,-13 22 0,22-34-56,1 1 1,-1-1 0,0 1 0,0-1-1,0 1 1,1-1 0,-1 1 0,1 0-1,-1-1 1,1 1 0,0 0 0,0-1 0,0 1-1,0 0 1,0 0 0,0-1 0,0 1-1,0 0 1,1-1 0,-1 1 0,1 0-1,-1-1 1,1 1 0,0 0 0,-1-1-1,1 1 1,0-1 0,0 0 0,0 1-1,0-1 1,0 0 0,1 1 0,-1-1 0,0 0-1,1 0 1,-1 0 0,0 0 0,1 0-1,2 1 1,6 1-4,-1 0 0,1 0 0,0-1 0,0 0 0,16 0-1,-5 1 8,27 3-26,57 10-83,-94-14 82,0 0 1,-1 2-1,1-1 1,-1 1-1,0 1 1,17 10-1,-24-13 30,-1 1 0,0-1 0,0 1 1,0 0-1,0 0 0,0 0 0,-1 0 0,0 0 0,1 0 0,-1 0 0,0 0 0,0 1 1,-1-1-1,1 0 0,-1 1 0,0-1 0,1 0 0,-2 1 0,1-1 0,0 1 0,-1-1 1,1 0-1,-1 0 0,0 1 0,0-1 0,0 0 0,-1 0 0,1 0 0,-1 0 0,1 0 0,-1 0 1,0 0-1,0-1 0,-1 1 0,1-1 0,0 1 0,-4 2 0,-17 4-329,-1-1 1,0 0-1,0-2 0,0-1 0,-1-1 0,1-1 1,-46 0-1,18-3-3925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6:52.69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225 46 9316,'0'-46'4698,"0"48"-4457,-8 11 156,-13 7-86,4-4-123,0 0 1,1 1 0,1 0-1,1 2 1,0 0-1,1 0 1,-14 29 0,15-16-360,0 1 1,2 0-1,2 1 1,0 0-1,3 0 1,1 0 0,0 53-1,4-86 95,1 0 0,-1 0 0,1 0 0,-1 0 0,1-1 0,-1 1 0,1 0 0,-1 0 0,1 0 0,0-1 0,-1 1 0,1 0 0,0-1 0,0 1 0,-1-1 0,1 1 0,0-1 0,0 1 0,0-1 0,0 1 0,0-1 0,0 0 0,-1 1 0,1-1 0,0 0 0,0 0 0,0 0 0,0 0 0,0 0 0,2 0 0,39 1-2373,-31-1 843,27 0-6115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1:56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511 59 11829,'0'-14'87,"1"12"40,-1 0 0,0 0 0,0 0 0,0 0 0,0 0 0,0 0 0,-1 0 0,1 0 0,0 0 0,-1 0 0,0 0 0,0-2 1,-1 3-66,1 0 0,0 0 1,-1 0-1,1 0 1,-1 0-1,1 1 0,-1-1 1,0 0-1,1 1 1,-1-1-1,0 1 1,1-1-1,-1 1 0,0 0 1,1 0-1,-1 0 1,0 0-1,-2 0 0,-35-2 225,13-1-174,-1 2-1,1 1 0,-1 1 0,0 1 1,-49 10-1,73-11-109,0 0-1,0 0 1,1 0-1,-1 1 1,0-1 0,0 1-1,1-1 1,-1 1 0,1 0-1,-1 0 1,1 0 0,0 0-1,0 1 1,0-1 0,0 0-1,0 1 1,0 0 0,1-1-1,-1 1 1,0 3 0,-1 2-14,2 1 0,-1 0 1,1-1-1,0 1 0,2 15 1,-1-21-18,0 0 0,1 1 0,-1-1 0,1 0 0,0 0 0,0 0 0,0-1 0,0 1 1,1 0-1,-1 0 0,1-1 0,0 1 0,0 0 0,0-1 0,0 0 0,0 1 0,0-1 0,1 0 0,-1 0 0,1-1 0,-1 1 0,6 3 1,7 2-136,1 0 0,-1-1 0,21 5 0,-6-1 0,-6-2 43,-14-5 50,-1 0 0,1 0 1,-1 1-1,17 11 0,-23-14 64,-1 1 0,0 0 1,0 0-1,0 0 0,0 1 1,0-1-1,0 0 0,0 1 0,-1-1 1,1 1-1,-1 0 0,0-1 1,0 1-1,0 0 0,0 0 0,0-1 1,-1 1-1,1 0 0,-1 0 1,0 0-1,0 4 0,0-6 12,0 0-1,-1 0 1,1 0-1,0 0 0,-1 0 1,1 0-1,-1 0 1,0 0-1,1 0 1,-1 0-1,0 0 0,1-1 1,-1 1-1,0 0 1,0 0-1,0-1 1,0 1-1,0-1 0,0 1 1,0 0-1,0-1 1,0 0-1,0 1 1,0-1-1,0 0 0,0 1 1,0-1-1,0 0 1,0 0-1,-2 0 1,-45 3 51,35-3-40,-314 1-1698,300 2-1571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25.36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35 10229,'79'-14'-97,"0"3"0,0 4-1,133 5 1,-145 2 75,-62 0 21,-1 0 0,1 0 0,0 0 0,-1 1 1,1-1-1,-1 1 0,1 0 0,-1 1 0,1-1 0,5 3 0,-8-2 11,0 0-1,0-1 0,-1 1 0,1 0 1,0 0-1,-1 0 0,1 0 0,-1 0 0,0 0 1,0 0-1,0 1 0,0-1 0,0 0 0,0 1 1,-1-1-1,1 1 0,-1-1 0,1 1 0,-1-1 1,0 3-1,2 50 514,-2 1 1,-3-1 0,-18 99-1,18-130-438,0-1-1,1 25 1,2-48-86,0 1 0,0-1 0,0 0 1,0 1-1,0-1 0,0 0 1,0 0-1,0 1 0,0-1 0,0 0 1,0 1-1,0-1 0,1 0 0,-1 0 1,0 1-1,0-1 0,0 0 1,0 0-1,0 1 0,1-1 0,-1 0 1,0 0-1,0 1 0,0-1 0,1 0 1,-1 0-1,0 0 0,0 0 1,1 1-1,-1-1 0,0 0 0,0 0 1,1 0-1,-1 0 0,0 0 0,1 0 1,-1 0-1,0 0 0,1 0 1,-1 0-1,0 0 0,0 0 0,1 0 1,15 2-1,0-1 0,-1-1-1,1-1 1,0 0 0,0-1 0,-1 0 0,1-2 0,-1 0 0,0 0 0,27-13 0,-9 2-59,-1-2 0,-1-1 1,50-39-1,-70 49 34,-2 0 1,1 0-1,-1-1 0,0-1 1,-1 1-1,0-1 0,-1-1 1,11-19-1,-14 22 53,-1 0-1,-1 0 1,1 0-1,-1 0 1,-1 0 0,1-1-1,-1 1 1,-1 0-1,0-1 1,0 1 0,0-1-1,-1 1 1,-4-16-1,4 20 4,0 1 0,0 0 0,0 0 0,-1 0 0,1 0 0,-1 0 0,0 0 0,0 0 0,0 0 0,0 0 0,-1 1 0,1-1 0,0 1 0,-1 0 0,-5-4 0,1 2 23,1 1 0,-1 0 0,0 0 0,0 0 0,0 1 0,-15-3 0,-2 2 19,1 1 0,-1 1 0,-43 3 0,54 0-207,-1 0 0,1 1-1,0 1 1,1 0 0,-1 0-1,1 1 1,-1 1 0,1 0-1,1 1 1,-15 11 0,-47 37-2712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25.76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0 361 10805,'0'4'0,"47"-4"208,76 0-208,63 0 784,85-42-31,70-19-481,46-11-80,23 4 160,-16 11-272,-45 15-48,-55 23-32,-78 15-608,-53 4-273,-70 0-815,-47 8-4067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37.9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102 15 9524,'-5'-15'3272,"0"16"-1147,-1 11-2623,-8 44 948,-13 98 0,-2 13-409,24-143-198,1 0 0,-1 30 0,4 13-3926,1-56 620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38.3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124 69 10421,'-1'-1'139,"0"0"1,1 0-1,-1 0 1,0 0-1,1 0 1,-1 0 0,0-1-1,1 1 1,0 0-1,-1 0 1,1-1-1,0 1 1,0 0-1,0-1 1,0 0-1,0 0-109,1 1-1,-1 0 0,1 0 0,0 0 1,-1 0-1,1 0 0,0 0 0,0 0 1,0 1-1,0-1 0,0 0 1,0 0-1,0 1 0,0-1 0,0 0 1,0 1-1,0-1 0,0 1 0,1 0 1,-1-1-1,0 1 0,0 0 0,0 0 1,2-1-1,45-8 46,1 1 0,60-1 0,109 5 335,-206 4-384,-5 0-15,0 0-1,0 0 1,-1 0-1,1 1 1,0 0-1,0 1 1,-1-1-1,1 1 1,-1 1-1,1-1 1,-1 1-1,0 0 1,0 0-1,0 1 1,0 0-1,-1 0 1,1 0-1,-1 1 1,0 0-1,-1 0 1,1 0-1,-1 0 1,0 1-1,0 0 1,-1-1-1,1 1 1,-1 1-1,-1-1 1,4 10-1,-1 5 0,0-1 0,-1 1 0,-1 0 0,-1 1 0,-1-1 0,0 0 0,-4 25 0,2 10 6,0-51-11,0 0-1,1 0 1,-1 0-1,-1-1 0,1 1 1,-1-1-1,0 1 1,0-1-1,0 0 1,-1 1-1,1-1 1,-1 0-1,0 0 0,0-1 1,0 1-1,-1-1 1,1 0-1,-1 1 1,0-2-1,0 1 1,0 0-1,0-1 0,0 0 1,-1 0-1,-5 2 1,-15 6 30,0-1 1,-1-2-1,-35 7 1,41-10-6,-59 7-92,0-3 0,0-4 0,-116-8 0,186 4-447,0-1 0,0 0 0,0 0 0,0-1-1,0 0 1,-13-5 0,5 2-3925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39.16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391 467 8932,'11'-9'24,"1"-1"286,0 0 1,0-1 0,14-17 0,-22 23-162,-1 1 0,0-1 1,-1 0-1,1 0 0,-1 0 0,0 0 1,0-1-1,0 1 0,-1 0 0,0-1 1,0 1-1,0-1 0,0-8 0,-1-1 224,-3-22 548,2 35-902,1 1 0,-1-1 1,0 1-1,0 0 0,0-1 0,0 1 1,0 0-1,0 0 0,0 0 1,0 0-1,-1 0 0,1 0 0,0 0 1,-1 0-1,1 0 0,0 1 0,-1-1 1,1 1-1,-1-1 0,1 1 1,-1-1-1,-2 1 0,-13-3 14,0 0-1,0 2 1,0 0-1,0 1 0,-1 0 1,1 2-1,0 0 1,0 1-1,-27 8 1,19-3 3,1 1 0,0 2 0,1 0 0,0 2 1,-34 23-1,50-30-33,0 0 0,1 0 1,-1 0-1,1 0 1,0 1-1,1 0 1,0 1-1,0-1 0,0 1 1,1 0-1,0 0 1,1 0-1,0 0 0,0 1 1,1-1-1,0 1 1,0 0-1,1 0 1,0 0-1,1 0 0,-1 0 1,2 0-1,0-1 1,2 16-1,-2-23-4,-1 0 0,1 1-1,-1-1 1,1 0 0,0 0 0,0 0-1,-1 0 1,1 1 0,0-1 0,0 0 0,0 0-1,0-1 1,0 1 0,0 0 0,1 0-1,-1 0 1,0-1 0,0 1 0,1-1 0,-1 1-1,0-1 1,1 1 0,-1-1 0,0 0-1,3 1 1,42 1-37,-36-2 20,9 0-65,3 0-59,0 0-1,0-1 1,0-1 0,34-8-1,-49 8 124,-1 0 0,1-1 0,-1 0-1,0 0 1,0 0 0,0-1 0,0 1 0,-1-1-1,1-1 1,-1 1 0,0-1 0,0 0-1,-1 0 1,1-1 0,-1 1 0,0-1-1,-1 0 1,0 0 0,4-8 0,17-43 680,-24 70-650,1 0 0,1 0 0,-1 0 0,2 0 0,0-1 0,8 21 0,-10-29-15,1 0-1,0 0 1,0 1 0,0-1-1,0 0 1,1-1-1,0 1 1,0 0 0,0-1-1,0 0 1,0 1 0,1-1-1,-1-1 1,1 1-1,0 0 1,0-1 0,0 0-1,0 0 1,0 0 0,1 0-1,-1-1 1,9 2-1,0-1-142,0-1-1,0 0 1,0-1-1,0 0 0,0-1 1,0-1-1,0 0 1,-1-1-1,16-5 0,-19 5 59,-1-1-1,1-1 0,-1 0 1,0 0-1,-1 0 0,1-1 0,-1 0 1,0-1-1,-1 1 0,1-1 1,-1-1-1,-1 1 0,8-13 1,18-38 140,-2-2 1,32-96-1,27-57 2705,-88 268-1702,1-22-934,-3 11 202,-15 82 1,9-82-83,-4 83 1,12-28-217,0-96-27,1 0 0,-1 0 0,0 0 0,1 1 0,-1-1 0,1-1 0,0 1 0,0 0 0,0 0 0,1 0 0,-1 0 0,1-1-1,-1 1 1,1-1 0,0 1 0,0-1 0,0 0 0,0 1 0,4 2 0,0-1-60,0-1 0,0 1 0,0-1 0,0 0 0,1 0-1,-1-1 1,1 0 0,9 2 0,9-1-1297,0 0 0,1-1 0,43-3-1,-37-3-2531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39.52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12 9412,'0'-7'304,"0"3"-31,54 4-273,31 0-16,8 0-545,0 0-1440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39.8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465 42 9380,'0'-18'2382,"0"17"-2326,0 0 0,0 0 0,-1 0 0,1 0 0,0 1 1,0-1-1,0 0 0,0 0 0,-1 0 0,1 1 0,0-1 1,-1 0-1,1 0 0,-1 0 0,1 1 0,-1-1 1,1 0-1,-1 1 0,1-1 0,-1 1 0,1-1 0,-1 0 1,0 1-1,0-1 0,0 1 0,-35-3 214,1 1 0,-1 2-1,0 2 1,-50 9 0,69-9-239,0 2-1,1 1 1,-1 0-1,1 0 1,1 2-1,-1 0 1,1 1-1,0 1 1,1 0-1,0 0 1,-17 17 0,29-24-31,0 0 1,0 1 0,0-1 0,0 0-1,0 1 1,1-1 0,0 1 0,-1 0-1,1 0 1,0-1 0,0 1 0,0 0 0,1 0-1,-1 0 1,1 0 0,-1 0 0,1 0-1,0 0 1,0 0 0,1 3 0,-1 3-15,1-8 13,-1 1-1,1-1 1,0 0-1,0 0 1,0 0-1,0 0 1,0 0-1,0 0 1,0 0-1,0 0 1,0 0-1,0 0 1,0 0-1,0-1 1,1 1-1,-1 0 0,0-1 1,1 1-1,-1-1 1,0 0-1,1 1 1,-1-1-1,1 0 1,-1 0-1,0 0 1,1 0-1,-1 0 1,2 0-1,53 1-116,-46-1 72,41 1-178,-18 0-164,53-5-1,-76 3 315,-1 0 0,0-1 0,1-1 0,-1 1 0,0-1 1,-1-1-1,1 0 0,0 0 0,-1-1 0,9-6 0,-17 11 72,11-8-37,0-1 0,0 0 0,-1 0 0,15-19-1,-24 27 46,-1 1 0,0 0 0,0 0 0,0 0 0,0-1 0,0 1 0,1 0 0,-1 0 0,0 0-1,0-1 1,1 1 0,-1 0 0,0 0 0,0 0 0,0 0 0,1 0 0,-1 0 0,0 0-1,0-1 1,1 1 0,-1 0 0,0 0 0,1 0 0,-1 0 0,0 0 0,0 0 0,1 0-1,-1 0 1,0 0 0,0 0 0,1 1 0,-1-1 0,0 0 0,0 0 0,1 0 0,-1 0 0,0 0-1,0 0 1,1 1 0,-1-1 0,0 0 0,0 0 0,0 0 0,0 0 0,1 1 0,-1-1-1,0 0 1,0 0 0,0 1 0,12 21 601,7 34 423,-18-51-1003,3 6-263,-1 0 0,-1 1 0,0 0 0,1 20 1,-3 3-2588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40.2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 9 7331,'-15'0'4768,"44"0"-3565,831-1 2387,1148-5-3327,-921 5-125,-1086 1 407,-23 0-1573,-82 0-2885,37 0 508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45.24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405 103 2065,'-31'0'9906,"31"-24"-8423,0 22-1473,0-2 12,-1 0 0,1-1 0,1 1 0,-1 0 0,1 0 0,0 0 0,2-8 0,-2 10-18,0 0-1,1 0 1,-1 0-1,1 1 1,0-1-1,-1 0 1,1 1-1,0 0 1,0-1-1,0 1 1,0 0-1,0 0 1,0 0-1,0 0 1,0 0-1,5 0 1,4-2-16,1 0 1,0 1 0,0 0 0,0 1 0,20 0 0,-31 1 9,0 0-1,0 1 1,0-1 0,0 0-1,-1 0 1,1 0 0,0 1-1,0-1 1,0 0 0,-1 1-1,1-1 1,0 1 0,-1-1 0,1 1-1,0-1 1,-1 1 0,1-1-1,-1 1 1,1 0 0,-1-1-1,1 1 1,-1 0 0,1-1-1,0 2 1,6 29-18,-7 47 36,-1-49-10,1-8 4,-1 1 0,-1 0 0,-6 31 0,5-42-3,-1 0 0,0 1 1,0-2-1,-1 1 1,-1 0-1,0-1 0,-13 18 1,4-8 7,-1 0 0,-1-2 0,-1 0 0,0-1 0,-1 0 0,-1-2 0,-1 0 0,0-1 0,-1-1 0,0-2 0,-1 0 0,0-1 0,0-1 0,-1-1 0,-1-1 0,1-2 0,-1 0 0,-47 2 0,71-7-14,0-1-1,0 1 1,0-1-1,0 1 1,0-1 0,0 1-1,0-1 1,0 0-1,0 0 1,1 1-1,-1-1 1,0 0 0,0 0-1,1 0 1,-1 0-1,0 0 1,1 0-1,-1 0 1,1 0 0,-1 0-1,1 0 1,0 0-1,-1 0 1,1 0 0,0 0-1,0 0 1,0 0-1,0-1 1,0 1-1,0 0 1,0-1 0,1-52-126,-1 34 82,0 15 39,1 1 1,-1-1-1,1 1 1,0 0 0,0-1-1,0 1 1,0 0-1,1 0 1,-1 0-1,1 0 1,0 0 0,1 0-1,-1 0 1,1 1-1,-1-1 1,5-3-1,-1 2 9,0-1-1,0 1 0,1 0 0,0 1 0,0 0 1,1 0-1,-1 0 0,10-2 0,4-1-11,1 1 0,0 1-1,0 1 1,0 1 0,39 0 0,-53 4 8,-1 0 0,0 1 1,0 0-1,0 1 1,0-1-1,0 1 0,-1 0 1,1 1-1,-1 0 1,0 0-1,0 0 0,0 1 1,0-1-1,9 12 1,26 17-5,42 27-1803,-52-40-1222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46.26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109 13 5314,'-6'-11'5225,"5"11"-5024,1 0 0,-1-1 0,-19 0 984,18 1-1183,0 1-1,0-1 1,0 0 0,0 1 0,0-1 0,0 1 0,0 0-1,0 0 1,0 0 0,0 0 0,1 0 0,-1 0-1,0 0 1,1 1 0,-1-1 0,-2 3 0,3-2 6,-1 1 0,1-1 0,0 1 0,0-1 0,0 1 0,0 0 1,0-1-1,1 1 0,-1 0 0,1-1 0,-1 1 0,1 0 0,0 0 1,0-1-1,1 1 0,-1 0 0,0 0 0,1-1 0,0 1 0,-1 0 0,1-1 1,0 1-1,0-1 0,1 1 0,-1-1 0,1 1 0,-1-1 0,1 0 1,0 0-1,-1 0 0,1 0 0,0 0 0,3 2 0,5 2-21,1-1 0,0 1 0,0-2 0,1 0-1,0 0 1,16 3 0,9 3 5,-25-6-17,5 0-47,-1 2 0,0 0 0,28 16 0,-40-20 62,-1 0 0,0 0-1,1 0 1,-1 1 0,0-1-1,0 1 1,0 0 0,-1 0-1,1 0 1,-1 0 0,1 1 0,-1-1-1,0 1 1,-1-1 0,1 1-1,-1 0 1,1 0 0,-1 0-1,0-1 1,0 1 0,-1 0-1,1 6 1,0-8 10,-1-1 1,0 1-1,0-1 1,0 1-1,0 0 0,0-1 1,0 1-1,0-1 0,0 1 1,-1 0-1,1-1 0,0 1 1,-1-1-1,0 1 0,1-1 1,-1 1-1,0-1 0,1 0 1,-1 1-1,0-1 0,0 0 1,0 0-1,-1 1 0,1-1 1,0 0-1,0 0 0,0 0 1,-1 0-1,1-1 0,-1 1 1,1 0-1,-1 0 0,1-1 1,-1 1-1,1-1 0,-1 0 1,1 1-1,-3-1 0,-32 9-102,0-2-1,-1-2 0,1-1 0,-1-2 1,-42-3-1,58 1-404,-12 0-1627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1:56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389 25 9220,'0'-1'136,"-1"0"-1,0-1 1,1 1-1,-1-1 1,0 1 0,0 0-1,0-1 1,0 1-1,0 0 1,0 0-1,0 0 1,-1 0 0,1 0-1,0 0 1,-1 0-1,1 0 1,0 0-1,-1 1 1,1-1-1,-1 1 1,1-1 0,-1 1-1,1-1 1,-1 1-1,0 0 1,1 0-1,-1 0 1,1 0 0,-1 0-1,-2 0 1,-71 1 225,51 0-131,12-1-155,0 1 0,1 0 0,-1 1 0,0 0 0,1 1 0,0 0 0,0 1 0,0 0-1,0 1 1,0 0 0,1 0 0,0 1 0,0 1 0,1 0 0,-13 11 0,16-12-52,0 1 1,0-1 0,1 1-1,0 0 1,0 1 0,1-1-1,-1 1 1,2 0-1,-1 0 1,1 0 0,1 0-1,-1 1 1,1-1 0,1 1-1,0 0 1,0-1-1,0 1 1,1 0 0,1 0-1,-1-1 1,4 15 0,-3-20-25,0 1 0,1-1 0,-1 1 0,1-1 1,0 0-1,0 1 0,0-1 0,0 0 0,0 0 1,1-1-1,0 1 0,-1 0 0,1-1 0,0 0 1,0 1-1,0-1 0,1-1 0,-1 1 0,0 0 1,1-1-1,3 2 0,11 3-55,0-1 0,-1-1 0,20 3 0,-32-6 28,41 5-274,0-2 0,1-1 0,-1-3 0,60-7 0,-101 7 282,1-1 0,-1-1 0,0 1 0,1-1 0,-1 0-1,0 0 1,0-1 0,0 0 0,0 1 0,-1-2 0,1 1 0,-1 0 0,5-5 0,1-4-5,0 0-1,-1 0 1,11-18 0,-16 21 54,2 0 0,-1 1 0,1-1 1,0 1-1,1 1 0,0-1 0,0 1 0,1 0 0,0 1 1,16-11-1,-13 12-6,0 1 0,1 0 0,-1 1 0,1 1 0,0-1 1,23 0-1,76 5-17,-49 0 7,-44-2-9,-1 1-1,0 1 1,-1 1 0,1 0-1,0 1 1,-1 1-1,0 0 1,0 1 0,18 10-1,-28-13-3,1 1-1,-1-1 1,0 2 0,0-1-1,-1 0 1,1 1-1,-1 0 1,0 1 0,0-1-1,0 1 1,-1 0 0,0 0-1,0 0 1,-1 1-1,1-1 1,-1 1 0,-1 0-1,1 0 1,-1 0-1,-1 0 1,1 0 0,-1 0-1,0 11 1,-1-11 8,1-4-16,-1 1 0,0-1-1,0 0 1,0 0 0,-1 0 0,1 0 0,-1 0 0,0 0 0,-1 5-1,1-7 1,0 0-1,-1 0 1,1 0-1,0 0 1,0 0-1,-1 0 1,1 0-1,0-1 1,-1 1-1,1-1 0,-1 1 1,1-1-1,-1 1 1,1-1-1,-1 0 1,1 0-1,-1 0 1,0 0-1,1 0 0,-1 0 1,-1 0-1,1 0-6,1 0 0,-1 0 0,1 0 0,-1 0 1,1 0-1,-1 0 0,0 0 0,1-1 0,-1 1 0,1 0 0,-1-1 0,1 1 0,-1-1 0,1 0 0,0 1 0,-1-1 0,1 0 0,0 0 0,-1 0 0,1 0 0,0 0 0,0 0 0,0 0 0,0 0 0,-2-3 0,2 0-23,0 0-1,1 0 1,-1 0-1,1 0 0,-1 0 1,1-1-1,0 1 1,1-5-1,0-13-36,-2 8 51,2 1-1,-1 0 1,2-1 0,-1 1-1,7-22 1,-5 30 26,-1-1 1,1 1-1,0 0 1,0 0-1,0 0 1,1 0-1,-1 1 1,1-1-1,0 1 1,1 0-1,-1 0 1,1 1-1,-1-1 1,1 1-1,8-4 1,10-5 79,1 1 1,1 0-1,0 2 1,0 1-1,43-7 1,-19 8-29,1 2-1,54 1 1,-98 4-50,-1 0 0,1 0 0,0 1-1,-1 0 1,1 0 0,0 0 0,-1 0 0,0 1 0,1 0 0,-1 0 0,0 0 0,0 1-1,0 0 1,0 0 0,0 0 0,-1 0 0,1 1 0,-1 0 0,0 0 0,0 0 0,-1 0 0,1 1-1,-1 0 1,0-1 0,0 1 0,0 0 0,-1 0 0,0 1 0,0-1 0,0 0 0,0 1-1,-1-1 1,0 1 0,0 0 0,-1-1 0,0 8 0,0 118-1037,-2-123-1690,-11-7-2984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46.65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42 10085,'0'-12'64,"23"5"-64,24-5 0,22 9 64,16-5-128,8 8 32,-8 0-977,-23 0-7043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47.23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319 63 8212,'-69'-38'1945,"69"38"-1939,0 0 0,1 0 1,-1 0-1,0 0 1,1 0-1,-1-1 0,0 1 1,0 0-1,1 0 0,-1 0 1,0-1-1,0 1 1,0 0-1,1 0 0,-1 0 1,0-1-1,0 1 0,0 0 1,1-1-1,-1 1 1,0 0-1,0 0 0,0-1 1,0 1-1,0 0 0,0-1 1,0 1-1,0 0 1,0-1-1,0 1 0,0 0 1,0-1-1,0 1 0,0 0 1,0 0-1,0-1 1,0 1-1,0 0 0,0-1 1,-1 1-1,1 0 0,0 0 1,0-1-1,0 1 1,0 0-1,-1 0 0,1-1 1,0 1-1,0 0 0,-1 0 1,1 0-1,0-1 1,0 1-1,-1 0 0,1 0 1,0 0-1,0 0 0,-1-1 1,34-4 65,-1 2 0,2 1 0,-1 1 0,41 5 0,-73-4-62,1 1 1,-1-1-1,0 1 0,0 0 1,0-1-1,0 1 0,0 0 1,0 0-1,0 0 0,0-1 1,0 1-1,-1 0 0,1 0 1,0 0-1,0 1 0,-1-1 1,1 0-1,-1 0 0,1 0 1,-1 0-1,1 1 0,-1-1 1,0 0-1,0 0 0,0 1 1,1-1-1,-2 3 0,1 44 130,-1-32-46,1-3-24,1 8 26,-2 0-1,0-1 1,-7 35-1,6-48-80,0 0-1,0 0 0,-1 0 0,-1 0 0,1 0 0,-1-1 1,0 1-1,0-1 0,-1 0 0,0 0 0,0-1 1,0 0-1,-10 8 0,-6 3 10,-1-2 1,0 0-1,-1-2 0,0 0 1,-1-2-1,-1-1 1,1 0-1,-1-2 0,-1-1 1,1-1-1,-1-1 1,0-1-1,-37-1 0,62-2-21,-1 0 0,1 0 0,0 0 0,0-1 0,0 1 0,0 0 0,0-1 0,0 1 0,0 0 0,0-1 0,0 0 0,0 1 0,0-1 0,0 1 0,0-1 0,0 0 0,1 0 0,-1 1 0,0-1 0,0 0 0,1 0 0,-1 0 0,0 0 0,1 0 0,-1 0 0,1 0 0,0 0 0,-1 0 0,1 0 0,0 0 0,-1 0 0,1-1 0,0 0 0,0-48 35,1 28-20,-1 20-16,0 0 0,0 1 0,1-1 0,-1 0 0,0 0 0,1 0 0,-1 1 0,1-1 0,0 0 0,-1 0 0,1 1 0,0-1 0,0 1 0,0-1 1,0 1-1,1-1 0,-1 1 0,0-1 0,0 1 0,1 0 0,-1 0 0,1 0 0,-1 0 0,1 0 0,0 0 0,-1 0 0,1 0 0,0 1 0,0-1 0,-1 1 0,1-1 0,3 1 1,7-2 20,0 1 1,0 0 0,0 1 0,14 2-1,0-1 26,-6 0-16,-1 0 0,0 1 1,0 1-1,0 1 0,0 0 1,-1 2-1,22 8 0,-11 0-360,-1 0 1,0 2-1,40 30 0,-30-20-1927,1-6-1842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47.61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0 10661,'0'0'608,"0"31"-400,-7 26 497,7 7-353,0 5-256,0 3-96,0-11-96,0-4-1681,0-12-3153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47.97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505 100 9764,'0'-63'182,"0"61"-142,1 1 0,-1-1 0,1 1 1,-1-1-1,1 1 0,0-1 0,-1 1 1,1 0-1,0-1 0,0 1 0,0 0 0,0 0 1,0-1-1,1 1 0,-1 0 0,0 0 0,0 0 1,1 0-1,-1 1 0,0-1 0,1 0 0,-1 1 1,1-1-1,-1 1 0,1-1 0,0 1 0,-1-1 1,1 1-1,2 0 0,57-5 650,-51 4-535,67 1 464,-75 0-606,-1 0 0,0 0 0,1 0 0,-1 1 0,0-1 0,1 0 0,-1 1 0,0-1 0,0 1 0,0-1 0,1 1 0,-1 0 0,0-1 0,0 1 0,0 0 0,0 0 0,0 0 0,0 0 0,0 0 0,0 0 0,-1 0 0,1 0 0,0 0 0,-1 0 0,1 1 0,0-1 0,-1 0 0,0 0 0,1 1 0,-1-1 0,0 0 0,1 2 0,1 52 323,-2-37-239,0 14 12,1-19-63,0 1 1,-1-1-1,-1 0 0,0 1 0,-1-1 0,-7 25 0,2-23-33,-1 0 0,0 0 0,-1-1 0,-1 0 0,0-1 0,-1 0-1,-1-1 1,0 0 0,0-1 0,-1 0 0,-15 9 0,-4 2-6,-1-2-1,-1-1 1,-65 25 0,62-29 7,0-2 0,-2-1 0,1-3 0,-2-1 0,1-1 0,-45 0 0,81-6-20,1-1 0,0 0 0,0 0 0,0 0 0,0 0 0,-1 0 0,1-1 0,0 1 0,0 0 0,0-1 0,0 0 0,0 0 0,0 1 0,0-1 0,0 0 0,0-1 0,0 1 0,0 0 0,0 0 0,1-1-1,-1 1 1,1-1 0,-1 0 0,-1-2 0,1-1-9,1 0 0,0 0 0,0 0 0,0 1 1,0-2-1,1 1 0,0 0 0,1-8 0,-1-3-30,0 13 40,0-1 0,0 1 0,1 0 0,-1 0 1,1-1-1,0 1 0,0 0 0,0 0 0,0 0 1,0 0-1,1 0 0,0 0 0,-1 1 1,1-1-1,0 0 0,0 1 0,4-4 0,-1 2 2,0 0-1,0 1 1,0-1-1,0 1 0,1 1 1,-1-1-1,1 1 1,10-3-1,9-1 8,0 2 0,0 1 0,40 0 0,-60 3-3,230 2 48,-190 2-70,-1 1 1,0 2 0,56 17 0,-11 6-348,38 10-2812,-78-31-163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48.36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256 10 10229,'0'-3'-24,"-1"-3"1934,-12 15-403,-18 23-1227,2 0 0,2 2 0,-42 67 0,56-80-175,2 0 1,0 1-1,1 0 0,1 1 1,2 0-1,0 0 0,1 1 1,-4 40-1,9 46 2,1-107-110,0 0 0,0 0 0,1 0 0,0 0 0,-1-1 0,1 1 0,0 0 0,0-1 0,1 1 0,-1-1 0,0 1 0,1-1 0,0 1 0,-1-1 0,1 0 0,0 0 0,0 0 0,0 0 0,1 0 0,-1-1 0,0 1 0,1 0 0,-1-1 0,1 0 1,-1 0-1,1 0 0,0 0 0,5 1 0,8 3-180,1-2 1,0 0 0,30 1-1,-40-4 89,174 2-2438,-173-2 2302,0 0-1,1 0 1,-1-1-1,1 0 1,-1 0-1,13-4 1,-19 4 203,0 0 0,0 0 0,0-1 0,0 1 0,0 0 0,-1-1 1,1 1-1,0-1 0,-1 0 0,1 1 0,-1-1 0,1 0 0,-1 0 0,0 0 0,0 0 0,0 0 1,0 0-1,0 0 0,0-1 0,-1 1 0,1 0 0,-1 0 0,1-1 0,-1 1 0,0 0 0,0-1 0,0-3 1,0 4 42,0-1 1,-1 1-1,1 0 1,0 0-1,-1-1 1,1 1 0,-1 0-1,0 0 1,0 0-1,0 0 1,0 0-1,0 0 1,0 0 0,0 0-1,-1 0 1,1 0-1,-1 1 1,1-1-1,-1 1 1,0-1 0,1 1-1,-1-1 1,0 1-1,0 0 1,0 0-1,0 0 1,0 0 0,-3-1-1,-5 0 92,0-1 0,0 1 0,-1 0-1,-17 0 1,19 2-87,-154-3 204,106 4-541,21-1-1338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48.71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155 134 13846,'3'4'-101,"9"18"179,-1 2 0,-1-1 0,-1 2 0,-1-1 0,7 36 0,10 30-31,-20-76-50,0 1-22,0-1 0,-1 1 0,0 0 0,-1 0 1,2 31-1,-12-42 43,-15-2-25,0-1 0,0 0 0,-39-5 0,54 3-131,-1-1 0,1 1 0,0-1-1,0 0 1,1-1 0,-1 1 0,0-1 0,1-1 0,0 1 0,0-1-1,0 0 1,0-1 0,1 1 0,-1-1 0,1 0 0,-6-7-1,-21-40-3158</inkml:trace>
  <inkml:trace contextRef="#ctx0" brushRef="#br0" timeOffset="1">155 134 10709,'193'-118'368,"-107"107"-320,30 7-96,15 4 48,1 0-432,-1 0-4771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49.0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323 71 1825,'-12'-25'8933,"9"-3"-6336,4 27-2573,0-1-1,0 1 1,0 0-1,1 0 0,-1 0 1,1 0-1,-1 0 1,1 0-1,-1 0 0,1 0 1,0 1-1,-1-1 1,1 1-1,0-1 0,-1 1 1,1-1-1,0 1 1,0 0-1,2 0 0,0-1-25,1 1 0,-1-1 0,0 1 0,1 0 0,-1 0 0,0 0-1,9 2 1,-12 25 5,-1-25 0,1 2 0,-1 1 0,0-1-1,0 0 1,0 1 0,0-1-1,0 0 1,-1 0 0,0 0-1,0 1 1,0-1-1,0 0 1,-1 0 0,0 0-1,1 0 1,-1-1 0,-1 1-1,1 0 1,-1-1 0,1 0-1,-1 1 1,0-1-1,-6 5 1,-30 17-99,23-16 11,1 1 1,1 0-1,-21 18 0,33-25 40,-1-1-1,0 1 1,1 0 0,-1 0-1,1 0 1,0 0-1,0 1 1,0-1 0,0 0-1,1 1 1,-1 0 0,1-1-1,0 1 1,0 0 0,1 0-1,-1-1 1,1 1 0,-1 0-1,1 0 1,0 0 0,1 6-1,0-8 37,1 1 0,-1-1 0,0 0 0,1 0 0,-1 1 0,1-1 0,-1 0 0,1-1 0,0 1 0,0 0 0,0 0 0,0-1 0,0 1 0,0-1 0,1 0 0,-1 1 0,0-1 0,1 0 0,-1-1 0,1 1 0,-1 0 0,1-1 0,2 1 0,7 3-23,28 9-26,50 20-76,-84-30 127,0-1 1,0 2-1,0-1 1,0 1-1,-1 0 1,1 0-1,-1 1 1,0-1-1,0 1 1,7 10-1,-11-14 28,0 0 0,0 0 0,0 0-1,0 1 1,0-1 0,-1 0 0,1 1 0,0-1 0,-1 1 0,1-1-1,0 0 1,-1 1 0,0 0 0,1-1 0,-1 1 0,0-1-1,0 1 1,0-1 0,0 1 0,0-1 0,0 1 0,0-1-1,-1 1 1,1-1 0,-1 1 0,1-1 0,-1 1 0,1-1-1,-1 1 1,0-1 0,0 0 0,0 1 0,1-1 0,-1 0-1,0 0 1,-1 0 0,1 0 0,0 0 0,0 0 0,0 0-1,-1 0 1,1 0 0,0 0 0,-1-1 0,1 1 0,-3 0 0,-7 3 176,0-1 1,-1-1 0,0 0-1,0 0 1,-12-1 0,6 1-275,-307 17-139,306-20-1972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49.45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155 14 14102,'-26'-9'227,"23"5"68,41 4 122,-3 2-518,370 1-1102,-409 24 1673,-1-16-432,0 0 1,-1 0 0,-1-1-1,1 0 1,-2 0 0,1 0 0,-1-1-1,-1 0 1,-9 7 0,-4 6 46,-229 270 150,110-122-1818,34-51-2448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49.90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214 111 10565,'12'-11'85,"1"1"1,1 0 0,-1 1-1,2 0 1,-1 1 0,1 1-1,0 0 1,0 1-1,1 1 1,0 1 0,25-5-1,12 2 555,0 2-1,66 2 0,-117 2-629,0 1 0,1 0 0,-1 0-1,0 1 1,0-1 0,0 0 0,0 1 0,0-1 0,0 1-1,0-1 1,0 1 0,-1 0 0,1 0 0,0 0-1,0 0 1,0 0 0,-1 0 0,1 1 0,-1-1 0,1 0-1,-1 1 1,1-1 0,-1 1 0,0 0 0,0 0-1,0-1 1,0 1 0,0 0 0,1 2 0,0 5 48,-1-1 1,1 0-1,-2 1 0,1-1 1,-2 17-1,1-5 2,-1-14-54,1 0 0,-1 0 1,0 0-1,-1 0 0,0 0 1,0 0-1,0-1 0,0 1 1,-1 0-1,0-1 0,0 0 1,-1 0-1,1 0 0,-1 0 1,0-1-1,0 1 0,-1-1 1,1 0-1,-1 0 1,0-1-1,-8 5 0,-12 6 2,0 0 1,-1-2-1,-36 11 0,48-18-7,-34 10-118,-2-2 1,1-2-1,-1-3 0,-1-2 1,0-1-1,-64-4 1,113-1 89,-1 0 1,0 0 0,1 0 0,-1-1 0,0 1 0,1-1 0,-1 1 0,1-1 0,-1 0 0,1 0-1,-1 0 1,1 0 0,0-1 0,-1 1 0,1 0 0,0-1 0,-3-2 0,4 3 12,0-1 1,1 1-1,-1-1 0,0 1 1,0-1-1,1 1 0,-1-1 1,1 0-1,0 1 1,-1-1-1,1 0 0,0 1 1,0-1-1,0 0 1,0 1-1,0-1 0,0 0 1,1 1-1,-1-1 0,1 0 1,-1 1-1,1-1 1,-1 1-1,1-1 0,0 1 1,0-1-1,1-1 0,-1 1 13,0 1 0,1 0 0,-1-1 0,0 1 0,1 0-1,-1 0 1,1-1 0,0 1 0,-1 1 0,1-1 0,0 0-1,-1 0 1,1 1 0,0-1 0,3 0 0,33-8 143,0 3-1,1 0 1,-1 3 0,1 1 0,75 7 0,-107-4-113,-1 0 0,1 0 0,0 0 0,-1 1-1,1 0 1,-1 1 0,0-1 0,0 1 0,0 1 0,0-1 0,0 1 0,-1 0 0,1 0 0,-1 0 0,0 1 0,7 9 0,-3-2 27,0 1 0,-1 0 1,0 1-1,-1 0 0,9 29 1,-14-39-77,-1-1 0,1 1 0,-1-1 1,1 1-1,0-1 0,0 0 0,1 0 0,-1 0 1,1 0-1,-1 0 0,1 0 0,0-1 1,0 1-1,0-1 0,0 0 0,1 0 1,-1 0-1,1 0 0,5 1 0,2 0-469,0-1-1,0 0 1,0 0-1,0-2 1,15 1-1,29-1-2412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50.30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27 14 9925,'0'-14'3088,"0"23"-799,-2 27-1232,-6-12-670,5-14-277,-1 1 0,1-1 0,1 1 0,-2 18 0,4-27-106,0-1 1,0 1 0,0 0-1,0 0 1,0 0 0,0 0-1,1 0 1,-1-1-1,1 1 1,-1 0 0,1 0-1,0-1 1,0 1 0,0 0-1,0-1 1,0 1 0,0 0-1,0-1 1,0 0-1,0 1 1,1-1 0,-1 0-1,1 0 1,-1 1 0,1-1-1,-1 0 1,1 0 0,0-1-1,-1 1 1,1 0-1,0-1 1,0 1 0,2 0-1,44 5-140,0-2-1,78-4 0,-59-1-501,-61 1 554,32 0-777,46-6-1,-73 5 599,0-1 0,0-1 0,-1 0 0,1 0 1,-1-1-1,0 0 0,0-1 0,16-10 0,-24 14 260,0-1 0,0 0 0,0 0 0,0 1 0,0-1-1,0-1 1,0 1 0,0 0 0,-1 0 0,1-1 0,-1 1 0,0-1-1,0 1 1,0-1 0,0 1 0,0-1 0,0 0 0,-1 1 0,1-1-1,-1 0 1,0 0 0,0 1 0,0-1 0,0 0 0,-1-3-1,1 0 606,-26 5 1383,20 2-1941,0-1 0,1 1-1,-1 1 1,0-1-1,0 1 1,1 0-1,-1 1 1,1-1 0,0 1-1,0 0 1,0 0-1,0 1 1,0-1-1,1 1 1,-1 0 0,-5 7-1,-9 12 46,1 0 0,-19 30 0,21-28-61,-23 32-666,-55 62 0,5-31-2526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1:57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39 11077,'0'-36'470,"24"34"-582,-13 2 98,-7-1 8,0 1 0,1 0 0,-1 0 0,0 1 0,0-1 0,1 1 1,7 3-1,-10-3 5,-1 0 1,1 0 0,-1 0 0,1 0-1,-1 1 1,0-1 0,1 1 0,-1-1-1,0 1 1,0-1 0,0 1-1,0 0 1,0-1 0,0 1 0,-1 0-1,1 0 1,0 0 0,-1 0 0,0-1-1,1 1 1,-1 3 0,2 45 65,-2-48-58,0 0-1,-1 0 0,1 0 1,-1 0-1,1 0 1,-1 0-1,0 0 0,0 0 1,0 0-1,0-1 1,0 1-1,0 0 0,0-1 1,-1 1-1,1-1 1,-1 1-1,1-1 0,-1 0 1,1 0-1,-1 0 0,0 0 1,0 0-1,-2 1 1,-19 5 29,-1-2 0,1-1 0,-1-1 1,0-1-1,-45-2 0,55 0-3,12 0-24,0 0-1,0 0 0,0 0 0,0 0 0,0 0 0,0 0 0,0-1 0,0 1 0,0 0 1,0-1-1,1 0 0,-1 1 0,0-1 0,0 0 0,1 0 0,-3-2 0,2 1 13,1 0-1,0 0 1,1 0-1,-1 0 1,0 0-1,1 0 1,-1 0-1,1 0 1,-1 0-1,1-1 1,0 1-1,0 0 1,0 0-1,0-3 1,1 3-15,-1-1 0,0 1 0,1-1 0,0 0 0,0 1 0,-1 0 0,1-1 0,1 1 0,-1-1 0,0 1 0,1 0 0,-1 0 0,1 0 0,-1 0 0,1 0 0,0 0 0,0 0 0,0 1 0,0-1 0,0 1 0,0-1 0,1 1 0,-1 0 0,4-2 0,7-2-58,1 0 1,-1 0 0,19-3-1,-20 5-49,64-11-1506,-5 8-1757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51.2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411 139 1793,'-6'-3'916,"0"0"0,0 0 0,1-1 1,-1 1-1,1-1 0,0 0 0,-6-7 1,9 7-652,-1 0 0,1 0 0,-1-1 0,1 1 0,0-1 0,1 1 0,-1-1 1,1 0-1,0 0 0,0 1 0,1-1 0,-1 0 0,1 0 0,1-10 0,-1 14-252,1 0 0,-1 0-1,0 0 1,1 0 0,-1 0-1,1 0 1,-1 0 0,1 0-1,0 0 1,-1 0 0,1 0-1,0 0 1,0 0-1,0 0 1,-1 1 0,1-1-1,0 0 1,0 1 0,0-1-1,0 1 1,0-1 0,0 1-1,0-1 1,1 1 0,-1 0-1,0-1 1,0 1 0,0 0-1,0 0 1,3 0 0,44-2-3,-39 2-4,8-1-44,-9 1 19,0 0 0,0 0 0,0 1 0,15 2 0,-21-2 17,0-1-1,-1 1 1,1 0-1,0-1 0,0 1 1,0 0-1,-1 0 0,1 0 1,-1 1-1,1-1 1,-1 0-1,1 1 0,-1-1 1,0 1-1,1-1 1,-1 1-1,0-1 0,0 1 1,0 0-1,0 0 1,-1 0-1,1-1 0,0 1 1,0 3-1,1 1 7,-1 1 0,0-1 0,0 0-1,-1 1 1,1-1 0,-1 1 0,-1-1 0,1 1-1,-1-1 1,-3 13 0,2-15-2,0 0-1,0 1 1,-1-1 0,1 0-1,-1 0 1,0 0 0,0-1-1,0 1 1,-1-1 0,1 0-1,-1 0 1,0 0-1,0 0 1,-6 3 0,-11 6 14,3-2-2,0 1 1,-23 19 0,37-27-20,1-1-1,0 1 1,0 0 0,0 0 0,0 1-1,0-1 1,1 1 0,-1-1-1,1 1 1,0 0 0,0 0 0,1 0-1,-1 0 1,1 0 0,0 0 0,0 0-1,-1 9 1,1 2-59,0-12 47,1 0-1,0 0 1,-1 0 0,1 0 0,0 1-1,0-1 1,1 0 0,-1 0 0,0 0-1,1 0 1,0 0 0,0 0 0,0 0-1,0 0 1,1 0 0,2 5 0,5-2-23,0 0-1,0-1 1,0 0 0,1-1 0,12 5 0,-12-5 10,0 0 0,0 0 0,0 1 0,0 0 0,-1 1 0,0 0 0,14 12 0,-22-17 32,-1-1 0,1 1 0,0-1 0,0 1 0,-1-1 0,1 1-1,0 0 1,-1 0 0,1-1 0,-1 1 0,1 0 0,-1 0 0,1 0-1,-1-1 1,0 1 0,1 0 0,-1 0 0,0 0 0,0 0 0,1 0 0,-1 0-1,0 0 1,0 0 0,0 0 0,0 0 0,0 0 0,0 0 0,-1 0-1,1-1 1,0 1 0,0 0 0,-1 0 0,1 0 0,0 0 0,-1 0-1,1 0 1,-1-1 0,1 1 0,-1 0 0,0 0 0,1-1 0,-1 1 0,0 0-1,1-1 1,-1 1 0,0-1 0,-1 2 0,-5 1 57,1-1 1,-1 1-1,1-1 0,-1-1 1,-10 2-1,-97 13 78,-227-1 1,338-20-1406,3 5 1268,0-3-238,1 1 0,-1 0 0,0 0-1,0 0 1,1 0 0,-1-1 0,1 1-1,0 0 1,0 0 0,-1 0 0,1 0-1,3-3 1,41-38-5645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51.6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1 1 9668</inkml:trace>
  <inkml:trace contextRef="#ctx0" brushRef="#br0" timeOffset="1">1 1 9668,'387'3'5219,"-387"1"-4947,0 42 144,0 15 433,0 11-545,0 19-192,-31 15-112,-39 8-1153,-23-4-3809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59.24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3811 486 1313,'16'-11'8514,"-15"9"-8144,8-27 2357,-4-35-1773,-4 44-677,0 15-195,0 0 1,-1 0-1,1 0 0,-1 0 1,0 0-1,-1 0 0,1 0 1,-1 1-1,0-1 0,0 0 1,-4-9-1,-10 0-12,0 0 1,0 0-1,-2 2 0,0 0 1,0 0-1,-1 2 0,-35-15 1,-2 8 52,0 3-1,-1 2 1,-1 3 0,-75-3-1,-29-5 105,84 5 11,-376-41 759,-651 20-770,1024 39-227,0 3-1,0 4 0,1 3 1,1 4-1,1 3 0,0 3 1,-84 42-1,129-53-1,-63 28 3,-142 86 0,202-105 6,1 2 0,1 2 1,2 0-1,0 2 0,2 2 0,-41 56 1,42-49-12,2 0 0,1 2 0,-21 47 0,36-64 6,1-1 0,1 2 0,1-1 0,1 1 0,2 0 0,0 0 0,-1 41 0,4-5 0,0-25 7,1 0 0,5 38 0,-3-63-6,1-1 1,0 0-1,1 0 1,0 0 0,1 0-1,0-1 1,0 1-1,1-1 1,11 12-1,11 12 17,33 30 0,-30-32-15,16 18-11,3-3 0,1-2 0,104 67 0,-56-52 6,133 57 1,-168-89 7,1-4 1,1-2-1,97 18 1,-4-12 5,2-6 0,164 0 0,-167-19 5,223-9 26,-236-15-12,237-69 1,-370 87-34,36-11 37,-1-2-1,0-2 1,-2-2 0,79-50-1,153-130 433,-274 199-465,37-33 122,-1-1-1,38-49 1,15-13-17,-57 62 28,-1-1 0,-2-1 1,47-75-1,-62 83 32,0-1 0,-3 0 0,0-1 0,-2-1 0,-1 0-1,7-43 1,-14 43 28,-1 1 0,-2-1 0,-4-34 0,1-3-3,4 9-41,0 35-28,-2 1 0,0-1 1,-7-38-1,4 54-57,0 0 0,-1 0 0,-1 1 0,1-1 0,-2 1-1,1 0 1,-1 1 0,-1-1 0,-13-14 0,2 5 115,-1 0-1,-42-29 1,22 23-132,0 2 0,-2 2-1,0 1 1,-2 3 0,0 1 0,0 2 0,-75-12-1,-28 5-544,-151 0 0,64 8-2248,-45-6-2154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5:04.19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68 57 9236,'-68'-57'3079,"130"124"-1254,165 158-1482,-194-187-306,-3 0-1,-1 2 1,-2 2-1,33 67 0,-42-67-9,-1 2 0,-3 0-1,-1 1 1,-3 0 0,7 66-1,-3 233-698,-14-344 583,0 1 0,0 0 0,0 0 0,0-1 0,-1 1 0,1 0-1,0-1 1,-1 1 0,1 0 0,-1-1 0,1 1 0,-1 0 0,1-1 0,-1 1 0,1-1 0,-1 1-1,1-1 1,-1 1 0,0-1 0,1 0 0,-1 1 0,0-1 0,1 0 0,-1 1 0,0-1 0,1 0-1,-1 0 1,0 0 0,0 0 0,1 1 0,-1-1 0,0 0 0,0 0 0,0-1 0,1 1-1,-1 0 1,0 0 0,0 0 0,1 0 0,-1-1 0,-1 1 0,-6-1-1155,-36 1-5938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5:04.57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62 9957,'-8'-19'3767,"10"25"-3733,0 0 1,0 1 0,0-1-1,1 0 1,0 0 0,0-1-1,0 1 1,1 0 0,0-1-1,0 0 1,0 0 0,7 6-1,12 16 52,-22-26-85,40 56 62,2-1-1,56 53 1,-85-94-61,2-2 0,-1 1 0,2-2 0,0 0 0,0-1 0,1-1 0,1-1 0,-1 0 0,1-1 0,1-1 0,38 8 0,-49-13-22,-1-1 1,1 0-1,0-1 0,0 0 0,-1 0 0,1-1 1,14-3-1,-18 3 20,0-1 0,0 0 0,0 0 0,0-1 0,-1 1 0,1-1 0,-1 0 0,1 0 0,-1-1 1,0 1-1,0-1 0,0 0 0,3-5 0,213-293 98,-122 162-735,-86 120-2594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5:12.8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256 38 8244,'0'-38'4823,"0"46"-4575,-1 10-159,-1 0 0,0 0 0,-2 0 0,0 0-1,-10 28 1,-45 91 443,35-84-423,-2 6-28,-56 139 60,73-171-133,2 1 0,0 0 0,2 0 0,0 0 0,1 41 0,5-49 119,5-26 156,11-16-309,104-79-204,-35 32-84,37-40 74,-118 106 226,0 1 0,1 0 1,-1 1-1,0-1 0,1 1 1,-1 0-1,1 0 0,-1 1 1,1 0-1,-1 0 1,1 0-1,-1 1 0,1-1 1,-1 1-1,1 0 0,-1 1 1,7 2-1,8 7 9,1 0-1,-1 2 1,-1 0 0,0 2-1,-1 0 1,0 1 0,23 28-1,-19-20 5,-1 0-1,-1 2 1,-2 0-1,0 1 1,-2 1-1,23 54 1,-40-86 16,0-1-1,1 0 1,-1 0 0,1 0 0,0 1 0,1-1 0,1-9-1,0-8-15,2-11-2,1 1-1,1 0 1,2 1-1,1 0 0,2 0 1,0 1-1,30-53 1,1 11-6,93-119 1,-116 164-139,-19 46-3916,-13 22 32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5:13.9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36 8964,'0'-2'37,"1"0"0,-1 1 0,1-1 1,0 1-1,-1-1 0,1 1 0,0-1 0,0 1 0,0-1 0,0 1 0,0 0 1,0 0-1,0-1 0,0 1 0,1 0 0,-1 0 0,0 0 0,1 0 0,-1 1 1,1-1-1,-1 0 0,1 0 0,-1 1 0,1-1 0,0 1 0,-1 0 1,1-1-1,0 1 0,-1 0 0,3 0 0,63-4 1228,-57 4-1202,-2 0-53,-1 0 0,1 0 0,0 0 0,-1 1 0,1 0 0,-1 1 0,1 0 0,-1 0 0,0 0 0,0 1 0,0 0 0,0 0 0,0 1 0,0 0 1,-1 0-1,0 1 0,0-1 0,0 1 0,-1 1 0,1-1 0,8 13 0,-9-11-6,0 1 1,0 0-1,-1 1 0,0-1 0,0 1 1,-1 0-1,-1-1 0,1 1 1,1 16-1,-1-5 19,-2 1-1,-1 0 1,-2 23-1,1-39-18,0 1-1,0-1 1,0 0-1,-1 0 0,0 0 1,0 0-1,0 0 0,-1 0 1,1-1-1,-1 1 1,0-1-1,-1 0 0,1 0 1,-1 0-1,0 0 0,0 0 1,0-1-1,0 0 1,0 0-1,-1 0 0,0 0 1,1-1-1,-1 0 0,0 0 1,0 0-1,0 0 1,-1-1-1,1 0 0,-8 1 1,10-11 146,3 5-124,0-3-12,0 0-22,0 1 0,0 0 0,0 0 0,1 0 1,0 0-1,0 0 0,0 0 0,1 0 0,0 0 0,0 0 0,1 0 1,2-5-1,10-7-6,0 0 1,1 1-1,1 1 1,33-24-1,86-52 20,-115 78 1,-17 11 10,0 0 0,0 0 1,1 0-1,-1 1 1,1-1-1,0 1 0,0 0 1,0 0-1,0 1 0,7-2 1,-9 9-33,-3-2-2,0 228 41,-1-228-24,1 0 1,1-1-1,-1 1 1,0 0-1,1-1 1,0 1-1,0 0 0,0-1 1,0 1-1,1-1 1,0 1-1,-1-1 1,1 0-1,0 1 1,0-1-1,1 0 0,-1-1 1,1 1-1,-1 0 1,1-1-1,0 1 1,0-1-1,0 0 1,0 0-1,1 0 0,-1 0 1,0-1-1,1 1 1,-1-1-1,5 1 1,10 2-13,0-1 0,0 0 0,0-2 0,0 0 0,19-2 0,-14 1-34,-10 0 27,-1 0 0,1-1-1,-1-1 1,1 0 0,-1-1 0,0 0 0,0-1 0,0 0-1,-1 0 1,21-13 0,-25 13 16,-1-1 0,0 1 0,0-2 0,0 1 0,0-1 0,-1 0-1,0 0 1,0 0 0,-1-1 0,0 1 0,0-1 0,0 0 0,-1-1 0,0 1 0,-1-1 0,1 1 0,-1-1-1,1-9 1,-3 13 15,5-56 35,-5 58-25,0 0-1,0-1 0,-1 1 1,1-1-1,-1 1 0,1 0 1,-1-1-1,0 1 0,0 0 1,0 0-1,0 0 0,0-1 1,0 1-1,-1 0 0,1 0 1,-1 1-1,1-1 0,-1 0 1,0 0-1,1 1 0,-1-1 1,-3-1-1,-8-2 75,0 0 0,0 1 0,-1 1 0,1 0 0,-1 0 0,-23 0 0,-95 3 231,68 1-214,48-1-119,9 0 17,-1 0 1,1 0 0,-1 0 0,1 1-1,-1 0 1,-9 3 0,15-3-19,1 0-1,-1 0 1,0 0-1,1 0 1,-1 0 0,1 0-1,-1 0 1,1 1-1,0-1 1,-1 1 0,1-1-1,0 1 1,0-1 0,0 1-1,0 0 1,0-1-1,1 1 1,-1 0 0,0 0-1,1 0 1,-1-1-1,1 1 1,0 0 0,0 0-1,0 0 1,0 0 0,0 0-1,0 2 1,0-3-5,0-1 0,0 1 0,0 0 0,0 0 0,0 0 0,0-1 1,0 1-1,0 0 0,1 0 0,-1-1 0,0 1 0,1 0 0,-1 0 0,0-1 1,1 1-1,-1 0 0,1-1 0,-1 1 0,1-1 0,-1 1 0,1 0 0,-1-1 1,1 1-1,0-1 0,-1 0 0,1 1 0,0-1 0,-1 1 0,1-1 0,1 1 1,14 5-126,0-1 0,0 0 1,0-1-1,1 0 1,0-1-1,26 0 0,122-2-621,-92-2 506,14 1 415,-85 0-156,1 1-1,0 0 0,-1 0 1,1 0-1,-1 0 1,1 0-1,-1 0 0,1 0 1,-1 1-1,0 0 1,0-1-1,0 1 1,0 0-1,0 0 0,0 0 1,0 0-1,0 0 1,-1 0-1,1 1 1,-1-1-1,0 1 0,2 3 1,1 3 9,-1-1 0,1 0-1,-2 1 1,1 0 0,1 14 0,-3 116 224,-1-138-155,0-5 43,1-3-127,0 0-1,1 1 0,-1-1 1,1 0-1,0 1 0,1 0 1,0-1-1,0 1 0,0 0 1,1 0-1,-1 1 0,1-1 1,1 1-1,-1-1 0,1 2 1,0-1-1,0 0 0,8-5 1,-1 1 69,1 0 1,0 1-1,1 1 1,0 0 0,0 0-1,0 1 1,22-5-1,-31 10-51,-1 1-1,1-1 1,0 1-1,-1 0 1,1 0-1,0 1 1,-1 0-1,1-1 0,-1 1 1,1 1-1,-1-1 1,1 1-1,-1 0 1,0 0-1,8 4 1,22 10-13,-7-10 4,1-1 0,0-1 0,1-1-1,-1-1 1,1-2 0,54-6 0,-71 4-2,-1 0 1,0 0-1,0-1 0,0-1 1,-1 0-1,1 0 0,18-11 0,-25 13 3,0-1 0,0 1 0,-1-1 0,1 0-1,0 0 1,-1 0 0,0-1 0,0 1 0,0-1 0,0 0-1,-1 0 1,1 0 0,-1 0 0,0 0 0,0 0-1,0 0 1,-1-1 0,0 1 0,1-1 0,-2 1-1,2-9 1,-2 13-3,-1-1-1,1 1 0,-1 0 1,1 0-1,-1 0 0,1-1 1,-1 1-1,1 0 0,-1 0 1,1 0-1,-1 0 1,1 0-1,0 0 0,-1 0 1,1 0-1,-1 0 0,1 0 1,-1 0-1,1 0 0,-1 1 1,1-1-1,-1 0 0,1 0 1,-1 0-1,1 1 0,0-1 1,-1 0-1,0 1 0,1-1-1,-6 2-8,0 1 0,0 0-1,0 0 1,1 0 0,-1 0 0,1 1 0,0 0-1,0 0 1,1 1 0,-1-1 0,1 1 0,-7 10-1,5-5-1,0 0 1,1 0-1,0 1 0,1 0 0,0-1 0,-4 20 0,2 12-23,1 0-1,2 1 1,3 44 0,1-51-11,-1 227-156,0-257 191,0 0 1,-1-1-1,1 1 1,-1 0 0,0 0-1,-1-1 1,1 1 0,-1-1-1,0 1 1,0-1 0,-1 0-1,0 0 1,0 0-1,0 0 1,-8 9 0,5-8 17,-2 0 1,1 0-1,0-1 1,-1 0-1,0-1 1,0 1-1,-1-1 1,1-1-1,-15 5 1,1-2 198,-1-1-1,-1-1 1,1 0-1,-34-1 1,45-3-46,0 0 1,-1-1-1,1-1 0,-18-4 1,26 5-87,0-1-1,-1 1 1,1-1 0,0 0-1,0 0 1,0 0 0,0-1-1,0 1 1,1-1 0,-1 0 0,1 0-1,-6-6 1,6 4-24,0 0-1,1-1 1,-1 1 0,1-1 0,0 1-1,0-1 1,0 0 0,1 0 0,0 0-1,0 0 1,1-6 0,-1-5 11,1 0-1,5-32 1,-2 35-58,1 0-1,0 0 0,1 0 1,0 0-1,1 1 1,1 0-1,0 0 1,0 1-1,2 0 1,-1 0-1,15-14 1,12-9-121,77-60 0,-99 84 65,22-17-992,2 2-1,56-32 0,-66 49-2646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5:14.40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 23 12806,'-23'-19'576,"23"15"-560,70 4 16,100 0 80,85 12 528,71 14 33,76-7-529,55-11 112,30-8-48,8 0-208,-38 0 32,-85 0 0,-102 0-32,-115 0 0,-101 0-592,-54 23-1009,-62 11-944,-108 4-5635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41.7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393 17 9877,'-2'7'258,"-1"-1"1,1 1 0,-1-1-1,0 1 1,-1-1 0,0 0-1,0 0 1,0-1 0,0 1-1,-1-1 1,-9 8 0,-10 15 107,-71 101 280,43-56-522,-117 127 0,194-224-207,11-9-191,-1-3 0,-1 0 0,49-71 0,-68 77 274,19-49 0,-25 57 6,0 0-1,1 0 0,1 1 0,26-37 1,-34 55 14,0 0 0,1 0 0,-1 0 1,1 0-1,0 0 0,0 1 1,0 0-1,0 0 0,0 0 0,0 0 1,0 1-1,1-1 0,-1 1 0,1 0 1,5 0-1,9-1 55,-1 2 0,27 1 0,-40-1-56,-2 1-1,0-1 0,0 1 0,0-1 0,0 1 1,0 0-1,0 0 0,0 0 0,-1 1 0,1-1 0,0 0 0,-1 1 0,1 0 1,-1 0-1,1 0 0,-1 0 0,3 3 0,0 1 23,-1 0 0,0 0 1,0 0-1,-1 0 0,1 1 0,3 12 0,1 7 112,-2 0-1,7 50 1,-9-29-61,-3-28-83,1 0 0,0 0 0,1 0 0,1 0 0,1-1 0,14 34-1,-17-48-94,1 0 0,0 0-1,1 0 1,-1 0-1,0-1 1,8 7 0,4-5-3605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42.1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69 9428,'0'-4'192,"0"-8"-80,62 1-64,23-4 129,0 3-161,-15 5-16,-24 3-993,-7 0-6370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1:57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26 4402,'-1'-25'7048,"-2"37"-4135,-1 49-2448,4 339 569,0-133-3191,0-265 2015,0 1 0,1-1-1,-2 0 1,1 0 0,0 0 0,0 0 0,-1 0 0,1 0 0,-1 0-1,1 0 1,-1 0 0,0 0 0,-1 2 0,-31 17-3441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42.8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303 213 7091,'28'-58'2005,"-23"50"-1757,-1 0-1,0 1 1,0-1 0,-1-1 0,0 1 0,0 0-1,-1-1 1,0 0 0,0 1 0,0-11-1,-2 13-16,1-19 369,-1 24-561,0 0 1,0 1 0,0-1 0,0 0 0,0 0-1,0 1 1,0-1 0,0 0 0,-1 1 0,1-1-1,0 0 1,0 1 0,-1-1 0,1 0 0,0 1-1,-1-1 1,1 1 0,-1-1 0,1 0 0,-1 1-1,1-1 1,-1 1 0,1-1 0,-1 1 0,1 0-1,-2-1 1,-18-2 29,-1 1 0,0 1-1,1 1 1,-1 1 0,1 1 0,-1 1-1,1 0 1,0 2 0,-20 6-1,31-7-60,0 0-1,0 0 1,0 0-1,0 1 1,1 0-1,0 1 1,0 0-1,1 0 1,-11 11-1,14-11 5,0-1-1,0 1 1,0 0 0,1 0-1,0 0 1,0 0 0,0 0-1,1 1 1,0-1-1,0 1 1,1 0 0,0 0-1,0-1 1,0 14 0,1-17-8,-1 1 1,1-1-1,0 1 0,1-1 1,-1 1-1,1-1 1,-1 1-1,1-1 0,0 0 1,2 4-1,-2-5-3,1-1 0,0 1-1,0-1 1,0 0 0,-1 1 0,1-1-1,1 0 1,-1 0 0,0 0 0,0 0 0,0-1-1,0 1 1,1 0 0,-1-1 0,0 0-1,4 1 1,32 4-278,-1-1 0,1-1 0,0-3 0,74-7 0,-107 6 191,0 0-1,0 0 0,0 0 1,0-1-1,0 0 1,0 1-1,-1-2 0,1 1 1,0-1-1,-1 1 0,0-1 1,0 0-1,0-1 0,0 1 1,0-1-1,-1 0 0,1 0 1,-1 0-1,5-8 0,-4 3 255,-1 0 0,0 0 0,0-1 0,-1 1 0,0-1 0,-1 0 0,1 0 0,-2 1 0,0-12 0,-1 73-40,2 0-1,3 0 1,2 0-1,14 57 1,-12-67-104,-2 0 1,-2 1-1,-1-1 1,-2 1-1,-8 63 0,6-101-23,0 1 0,0-1-1,0 0 1,-1 0-1,0 0 1,0 0 0,-1 0-1,1-1 1,-1 1-1,0 0 1,0-1 0,0 0-1,-1 0 1,0 0-1,1 0 1,-1-1 0,-1 1-1,1-1 1,0 0-1,-1 0 1,0-1 0,0 1-1,1-1 1,-1 0-1,-1 0 1,1-1 0,0 0-1,0 1 1,-10-1 0,4 1-33,0-1 0,0 0 0,0-1 0,0 0 0,0-1 0,0 0 0,0 0 0,0-1 0,1-1 0,-1 0 0,1-1 0,-1 0 0,-17-9 0,18 7 31,-1-1 0,1-1-1,1 0 1,-1 0 0,1-1 0,1 0 0,0 0 0,0-1 0,1 0-1,0 0 1,0-1 0,2 0 0,-1 0 0,1-1 0,1 1 0,0-1-1,0 0 1,1 0 0,1 0 0,-1-16 0,3 26 11,0 0-1,1 0 1,0-1-1,-1 1 1,1 0 0,0 0-1,0 0 1,0 0 0,0 0-1,0 1 1,1-1-1,-1 0 1,0 0 0,1 1-1,-1-1 1,1 1 0,0-1-1,0 1 1,-1 0-1,1 0 1,0-1 0,0 1-1,0 1 1,3-2 0,62-19 37,-45 16-36,271-58 72,-157 38-121,-112 19-125,-1 0 0,0-2 0,0 0 0,-1-2 0,0 0 0,-1-2 0,0 0 0,0-1 1,-2-2-1,1 1 0,-2-2 0,29-32 0,-43 43 317,0 0 0,-1 0 1,0 0-1,0 0 0,0 0 1,0-1-1,-1 1 0,0-1 1,-1 0-1,1 0 0,-1 1 1,0-1-1,0 0 0,-1 0 1,1 0-1,-2 0 0,1 0 0,-2-8 1,1 13-115,0 0 1,-1-1-1,1 1 1,-1 0-1,1 0 1,-1 0-1,0 0 1,1 0-1,-1 0 1,0 0-1,0 1 1,0-1-1,1 1 1,-1-1-1,0 1 1,0 0-1,0 0 1,0 0-1,0 0 1,-3 0-1,-2 0 68,-34-3 149,0 1 0,-69 7 0,99-3-192,1 1 1,0 0 0,0 0-1,0 1 1,1 0 0,-1 1-1,1 0 1,0 1 0,0-1 0,0 2-1,1-1 1,0 1 0,1 1-1,-9 9 1,8-8-36,0 0 0,1 1 0,1 0 0,0 0-1,0 0 1,0 1 0,2 0 0,-1 0 0,1 0 0,1 0 0,0 1 0,-2 15 0,4 70 7,1-94-37,0-1 0,1 1-1,-1-1 1,1 0 0,-1 1 0,1-1 0,0 1 0,0-1-1,0 0 1,0 0 0,0 1 0,0-1 0,1 0 0,-1 0-1,1 0 1,-1 0 0,1-1 0,3 4 0,0-2 2,0 1 0,1 0 0,-1-1 0,1 0 0,0-1 0,0 1 0,7 1 1,14 3-29,0-2 1,44 4-1,-53-8-26,154 8-2298,-59-11-2362,-19-4-5354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43.5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4004 616 8740,'-23'-37'376,"-2"1"1,-1 1-1,-2 2 1,-1 0-1,-1 2 1,-2 1-1,-1 2 1,-1 1-1,-52-31 0,8 17-29,-3 4 0,0 4-1,-2 3 1,-2 4-1,-93-17 1,41 20-56,0 6 1,-214 0-1,173 17-130,-301 38 1,311-9 110,0 8 0,-255 90 0,332-92-187,2 4 0,2 4 0,1 4 0,3 3 0,2 4 0,-81 70 0,117-85-3,2 2 0,1 2 1,-58 79-1,84-100-64,2 1 1,1 0 0,0 0-1,2 1 1,1 1-1,0 0 1,2 0 0,1 1-1,2 0 1,-5 41-1,7-29 14,2 1 0,4 50-1,-1-75-29,0 0-1,1-1 1,1 1-1,0-1 1,1 0-1,0 0 1,1 0-1,0-1 0,15 22 1,7 2 1,3-1 1,0-2 0,2-1-1,1-2 1,57 39 0,205 109 19,-215-138-16,1-4 0,2-3 1,1-3-1,1-5 0,96 16 0,-33-18-172,1-7 1,183-4-1,-249-12 59,57 2-183,236-29-1,-130-19 204,387-123 1,-393 77 116,-202 75-14,-1-2 0,-1-2 0,67-51 0,-93 64 17,-1-2 1,-1 1 0,0-1-1,0-1 1,-1 0 0,0 0-1,-1 0 1,0-1 0,-1 0 0,-1-1-1,0 1 1,0-1 0,4-19-1,-3-7 186,-1 0 1,-2 0-1,-2-50 0,-1 79-194,0-14 87,0 0-1,-2 0 0,-1 1 0,-1-1 1,-1 0-1,-1 1 0,-1 0 0,0 1 1,-2 0-1,-1 0 0,-25-40 1,4 16 193,-3 1 0,-2 2 1,-1 2-1,-69-60 1,36 44-10,-3 3-1,-84-46 1,139 90-318,1 2-1,-2 0 1,1 1-1,-1 0 1,0 2 0,-1 0-1,1 1 1,-1 2-1,0 0 1,-37 0 0,18 5-723,1 1 0,-1 2 1,1 2-1,-59 19 0,-74 30-4730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5:15.51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12 211 8036,'-8'-73'1390,"7"57"-939,0 11-314,0 0 0,1 0 1,-1 0-1,1 0 0,0 0 0,1 0 1,-1 0-1,1 0 0,0 0 1,0 0-1,0 0 0,4-8 0,8 7-98,0 1 0,0 0 0,0 0 0,1 1 0,-1 1 1,1 1-1,0 0 0,19-1 0,-29 3-38,535-14 322,-346 16-300,371-2-9,-563 0-142,-40 0-9061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5:15.9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62 6 10069,'1'-1'13,"-1"1"-1,0 0 1,0-1 0,1 1 0,-1 0 0,0-1 0,1 1 0,-1 0 0,0-1 0,1 1 0,-1 0 0,1 0 0,-1-1-1,0 1 1,1 0 0,-1 0 0,1 0 0,-1 0 0,1 0 0,-1-1 0,0 1 0,1 0 0,-1 0 0,1 0 0,-1 0-1,1 0 1,-1 0 0,1 1 0,-1-1 0,1 0 0,-1 0 0,0 0 0,1 0 0,0 1 0,9-1 119,21 2 189,0 1 0,0 1 0,47 14 0,95 35 260,-151-45-520,16 5 18,50 24 0,-81-34-76,0 1 0,0 0 1,0 0-1,0 1 0,-1 0 0,1 0 0,-1 0 1,-1 1-1,1 0 0,-1 0 0,0 0 0,0 1 1,5 9-1,-9-13 2,0-1 0,1 1 1,-1 0-1,0 0 0,0 1 0,-1-1 0,1 0 1,-1 0-1,1 0 0,-1 0 0,0 1 0,0-1 1,-1 0-1,1 0 0,-1 0 0,1 0 1,-1 1-1,0-1 0,0 0 0,-1 0 0,1-1 1,0 1-1,-1 0 0,0 0 0,1-1 1,-1 1-1,0-1 0,-1 1 0,-3 3 0,-4 1 16,1-1-1,-1 0 0,-1 0 1,1-1-1,-1 0 0,-19 5 1,-375 98-966,250-79-1907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5:00.4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568 167 9012,'22'-23'568,"-5"7"-7,-15 13-462,0 0-1,0 0 1,0 0 0,-1-1 0,1 1 0,-1-1 0,0 1 0,0-1-1,0 0 1,0 1 0,-1-1 0,1 0 0,-1 1 0,0-7 0,0 8-65,-1-1 1,1 1-1,-1 0 1,0 0 0,1-1-1,-1 1 1,0 0-1,0 0 1,0 0 0,-1 0-1,1 0 1,0 0-1,-1 0 1,1 0 0,-1 1-1,0-1 1,1 1-1,-1-1 1,0 1-1,0 0 1,0-1 0,0 1-1,0 0 1,0 0-1,-4-1 1,-29-5 73,0 0 0,-1 3 0,1 1 0,-1 1 0,-47 5-1,18-2-76,48-2-13,0 2 0,-1 0 0,1 1 0,0 1 0,1 0 0,-1 1 0,0 1 0,1 0 0,0 2 0,0 0 0,-21 13 0,34-18-12,0 0 0,0 1 1,0-1-1,1 1 0,-1 0 1,1 0-1,-1 0 0,1 0 1,0 0-1,0 1 0,0-1 0,1 1 1,-1-1-1,1 1 0,0 0 1,-1 6-1,1-7-5,1-1 0,0 1 0,0-1 0,0 1 0,0-1 0,0 1 1,1-1-1,-1 1 0,1-1 0,0 0 0,0 1 0,-1-1 0,1 0 0,1 0 0,-1 0 0,0 1 0,1-1 1,-1 0-1,1-1 0,-1 1 0,1 0 0,0 0 0,0-1 0,0 1 0,0-1 0,0 1 0,0-1 0,3 2 1,14 4-3,1 0 1,-1-1-1,1-1 1,0 0-1,36 2 1,114 1-151,-134-8 67,42 0-171,44 2-74,-119-2 332,0 1 0,-1-1 0,1 1 0,-1-1 0,1 1 0,-1 0 0,1 0 0,-1 0 0,1 1 0,-1-1 0,0 0 0,0 1-1,0-1 1,0 1 0,0 0 0,0 0 0,0 0 0,0 0 0,-1 0 0,1 0 0,-1 0 0,1 1 0,-1-1 0,0 0 0,0 1 0,0-1 0,0 1 0,-1 0 0,2 3 0,0 8 108,-1 1 0,0-1-1,0 1 1,-3 20 0,0-4-7,3-22-105,-1 0 1,0 1-1,-1-1 1,1 0-1,-2 0 1,0 0-1,0-1 1,0 1-1,-1 0 1,0-1-1,-1 0 0,0 1 1,0-1-1,-10 12 1,6-10-190,-3 3-345,8-1-2777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5:02.42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630 168 1585,'-6'-55'6497,"4"48"-6120,0 0-1,-1-1 1,0 1-1,0 0 0,-5-8 1,5 11-269,1 0 1,-1 0 0,-1 0-1,1 0 1,0 1 0,-1-1-1,0 1 1,0 0-1,0 0 1,0 0 0,0 1-1,-1-1 1,1 1-1,-1 0 1,0 0 0,1 1-1,-1-1 1,0 1 0,0 0-1,-8 0 1,-42-3 206,0 3 0,-74 7 1,106-3-278,1 0 0,0 2 0,0 0 0,0 1 0,1 2 0,0 0 0,0 1 0,-29 18 0,46-24-31,0 0 0,1 0 1,-1 0-1,1 1 0,0-1 0,0 1 0,0 0 0,0 0 0,1 0 0,-1 1 0,1-1 0,0 0 0,1 1 0,-1-1 0,1 1 0,0 0 0,0 0 0,0-1 0,1 1 1,-1 0-1,1 0 0,0 0 0,1 0 0,-1-1 0,1 1 0,0 0 0,0 0 0,1-1 0,-1 1 0,4 6 0,-1-6-6,1 0-1,-1-1 1,1 1 0,0-1-1,0 0 1,1-1 0,-1 1-1,11 4 1,54 20-4,-56-22 3,52 17-10,-25-10-57,-1 2 0,61 33 0,-98-46 60,0 0-1,0 0 0,0 0 1,0 0-1,0 1 1,-1-1-1,1 1 1,-1 0-1,1-1 1,-1 1-1,0 0 1,0 1-1,-1-1 1,1 0-1,1 4 1,-1 0 0,-1 1 1,0 0-1,0-1 1,-1 1-1,0 10 1,0-10 10,0-6-2,-1 0 0,1 0 0,-1 1 0,0-1 0,0 0 0,0 0 0,0 0 0,0 0 0,-1 0 0,1 0 0,-1-1 0,1 1 0,-1 0 0,1 0 0,-1-1 0,0 0 0,0 1 0,0-1 0,0 0 0,0 0 0,0 0 0,0 0 0,0 0 0,-1 0 0,1 0 0,0-1 0,0 1 0,-5-1 0,-9 4 18,-1-2 0,-27 2 0,41-4-18,-7 1-6,-22-1 62,31 0-53,0 0-1,0-1 0,0 1 1,0 0-1,0 0 0,0-1 0,0 1 1,1-1-1,-1 1 0,0-1 1,0 1-1,0-1 0,1 1 1,-1-1-1,0 0 0,0 1 0,1-1 1,-1 0-1,1 0 0,-1 0 1,1 1-1,-1-1 0,1 0 1,-1 0-1,1 0 0,0 0 0,0 0 1,-1-2-1,0-2-3,1-1 0,-1 0 1,1 0-1,0 0 0,1 0 0,-1 0 0,1 0 0,0 1 1,1-1-1,-1 0 0,1 1 0,0-1 0,1 1 0,-1-1 1,1 1-1,0 0 0,1 0 0,-1 0 0,1 1 0,0-1 1,0 1-1,8-7 0,7-2-41,1 0-1,0 1 1,0 0 0,35-12 0,-29 12-37,121-48-952,13 2-1351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5:38.06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3286 488 8420,'1'-7'392,"-1"-1"0,1 1 0,1-1 0,-1 1 0,1-1-1,0 1 1,1 0 0,0 0 0,0 0 0,6-8 0,-6 8-416,0 1 147,-1-1-1,0 0 0,0 0 1,0-1-1,-1 1 0,0 0 1,-1 0-1,1-1 1,-2-11-1,1 14-59,-1 1 0,1-1 0,-1 0 0,0 1 0,0-1 0,0 1 0,-1-1 0,0 1 0,0-1 0,0 1 0,0 0 0,0 0 0,-1 0 0,0 0 0,0 1 0,-3-4 0,-11-4 67,1 0 0,-1 1 0,-1 2 0,0-1 0,-35-10 0,-103-21 210,131 34-295,-152-33 177,-1 8-1,-326-16 1,383 45-122,-446 6 371,504 1-438,0 4-1,0 2 1,-73 23 0,-175 80-4,227-77 60,2 3-1,1 4 1,2 3 0,3 4 0,1 3 0,-103 98-1,165-139-78,0 0-1,1 1 1,1 1 0,0-1-1,1 2 1,1 0-1,0 0 1,1 0-1,1 1 1,0 0 0,1 1-1,1 0 1,1-1-1,1 1 1,0 1-1,0 31 1,2 10 11,-1-37-13,1 0 1,1 0-1,1 1 1,1-1-1,2 0 1,10 40-1,-4-39 3,2-1-1,0 0 1,2 0 0,24 31-1,78 80 14,-66-84-18,2-3 0,3-2-1,1-3 1,1-2 0,3-3-1,1-2 1,2-3 0,1-3-1,1-2 1,75 19 0,-15-13-4,0-6 0,2-5 0,1-6 0,215 0 0,-326-16-6,145 0-55,272-32-1,-340 16 6,-1-4 1,-1-4-1,156-63 1,-210 70 74,-1-1 1,0-2 0,-2-1 0,0-2 0,-2-2 0,0 0 0,-2-3-1,-1 0 1,-1-2 0,-1-1 0,24-38 0,-42 54 20,-1-1 0,-1 0-1,-1 0 1,0-1 0,-1 0 0,-1 0 0,0 0 0,2-21 0,-2-13 237,-1-79 1,-4 103-189,-2-2-22,0-1 0,-2 1 0,-1 0 0,-1 0 0,-2 0 0,0 1 0,-2 0 1,-2 1-1,0 0 0,-23-36 0,13 30-23,-1 0 0,-1 2 0,-2 0 0,-1 2 0,-1 1 0,-1 1 0,-46-31 0,56 45-72,-2 0 0,1 2 0,-1 0 0,-1 2 0,0 0 0,0 2 0,-38-9 0,14 9-1448,1 2-1,-91 1 1,-9 7-6548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5:38.57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1626 12 10901,'0'-1'292,"0"-6"-450,-10 3 3407,-169 14-1931,-246 44 1,156-16-965,-358 39 227,578-68-569,-16 1-117,64-10-437,15 0-2926,26 0 533,6 0-3193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5:38.96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729 5 11349,'-4'-1'195,"0"0"0,0 0-1,0 0 1,0 1 0,0-1 0,0 1-1,0 0 1,0 1 0,0-1 0,-8 2 0,-11 3 69,1 1 1,-1 1-1,-41 19 1,-10 4 336,-214 58 1471,127-41-1463,140-35-513,20-3-108,15-1-21,44 5 36,94 9 1,-46-8 37,189 34-1134,-105-9-3470,-59-8-3838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5:39.5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295 13 9380,'1'0'102,"-1"-1"0,0 1 0,0-1-1,0 1 1,0 0 0,0-1 0,0 1-1,0-1 1,0 1 0,0-1 0,0 1 0,0 0-1,0-1 1,-1 1 0,1-1 0,0 1-1,0-1 1,0 1 0,-1 0 0,1-1 0,0 1-1,0 0 1,-1-1 0,1 1 0,0 0-1,-1-1 1,1 1 0,0 0 0,-1 0 0,1-1-1,0 1 1,-1 0 0,1 0 0,-1 0-1,1-1 1,0 1 0,-1 0 0,1 0 0,-1 0-1,-20 10 901,-25 31-1417,42-37 722,-24 23 97,1 2 0,2 0 0,-40 61 0,54-72-309,2 0-1,0 0 1,1 1 0,1 0 0,1 0 0,1 1 0,0 0-1,2 0 1,-2 28 0,4-36-73,0 2-2,0 0 0,1 0 1,1 1-1,3 21 0,-2-31-19,-1-1 1,0 1-1,1-1 1,0 0-1,0 1 1,1-1-1,-1 0 1,1 0-1,0-1 1,0 1-1,0 0 1,0-1-1,1 0 1,-1 0-1,1 0 0,0 0 1,7 3-1,3 2-3,1-1 0,0-1-1,1-1 1,-1 0 0,1-1-1,0-1 1,19 2 0,119 1-283,-145-6 255,27 0-135,0-2 0,-1-1 1,0-2-1,65-18 0,-80 17 58,0-1-1,-1-2 1,0 1 0,0-2 0,-1-1-1,0 0 1,-1-1 0,-1-1-1,25-24 1,-33 28 88,0-1 0,-1-1 0,-1 1 0,1-1 0,-2 0 0,1 0 0,-2-1 0,0 0 0,0 0 0,-1 0 0,0 0 0,-1 0 0,-1-1 1,0 1-1,0 0 0,-1-1 0,-3-17 0,2 21 22,0 1 1,-1-1-1,0 1 1,-1 0-1,0-1 1,0 1-1,-1 1 1,1-1-1,-2 0 1,1 1-1,-1 0 1,0 0-1,-1 0 1,0 1-1,0 0 1,0 0-1,-1 0 1,0 1-1,-10-7 1,-8-3 25,-1 0 0,-1 2 0,0 1 1,-39-12-1,46 18 14,0 0 1,-1 2-1,1 0 0,-1 2 1,0 0-1,0 1 0,0 1 1,0 1-1,-23 4 1,34-3-55,1 0-1,1 1 1,-1 0 0,0 0 0,1 1 0,-1 0 0,1 0 0,0 1 0,-13 10 0,16-11-23,1 1 1,-1 0 0,1 0-1,0 0 1,0 0 0,1 0-1,0 1 1,0 0-1,0-1 1,1 1 0,-1 0-1,1 1 1,1-1 0,-1 0-1,0 9 1,0 47-1837,2-3-1388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1:58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54 9780,'14'-8'208,"1"1"-1,-1 1 0,1 0 0,0 1 1,1 0-1,-1 1 0,31-3 0,6 3 276,57 3 1,-64 1-662,-42 0 182,0-1 0,0 1 0,0 1 1,0-1-1,0 0 0,0 1 0,0-1 0,0 1 0,0 0 1,0 0-1,0 0 0,0 0 0,0 1 0,-1-1 0,1 1 1,-1 0-1,1-1 0,-1 1 0,0 0 0,1 1 0,-1-1 1,0 0-1,-1 0 0,1 1 0,0 0 0,-1-1 0,1 1 1,-1 0-1,0-1 0,0 1 0,0 0 0,0 0 0,0 0 1,-1 0-1,1 0 0,-1 0 0,0 0 0,0 0 0,0 0 1,0 4-1,0-1-6,0 1 1,0-1-1,0 1 1,-1-1-1,0 1 1,0-1-1,-1 0 1,-2 8-1,2-11 2,-1 1 0,1-1 0,-1 0 0,0 0-1,0 0 1,0 0 0,0 0 0,0 0 0,-1-1-1,1 0 1,-1 0 0,0 0 0,-5 2 0,-47 21-95,0-3-1,-114 29 1,116-43-1612,6-7-1527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5:40.1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64 274 11589,'0'0'11,"0"0"-1,-1-1 1,1 1 0,0 0-1,0 0 1,0 0-1,-1 0 1,1 0 0,0 0-1,0 0 1,0 0-1,0 0 1,-1 0-1,1 0 1,0 0 0,0 0-1,0 0 1,-1 0-1,1 0 1,0 0-1,0 0 1,-1 0 0,1 0-1,0 0 1,0 0-1,0 0 1,0 0-1,-1 0 1,1 0 0,0 0-1,0 0 1,0 1-1,0-1 1,-1 0 0,1 0-1,0 0 1,0 0-1,0 0 1,0 1-1,0-1 1,0 0 0,-1 0-1,1 0 1,0 1-1,0-1 1,0 0-1,0 0 1,0 0 0,0 1-1,0-1 1,0 0-1,0 0 1,0 0 0,0 1-1,0-1 1,0 0-1,-7 16 261,1 0 0,0 0-1,1 0 1,-4 23 0,-3 9-27,9-33-126,0 0-1,1 0 1,1 0-1,0 1 1,2 16 0,-1-4-53,0-27-67,1 0 1,-1-1-1,1 1 0,0 0 0,-1-1 0,1 1 0,0 0 0,-1-1 0,1 1 0,0-1 0,0 1 1,-1-1-1,1 0 0,0 1 0,0-1 0,0 0 0,0 0 0,-1 1 0,1-1 0,0 0 0,0 0 1,0 0-1,0 0 0,0 0 0,0 0 0,1 0 0,36-1-182,-27 1 57,-5 0 76,0-1 1,0 1 0,-1-1 0,1 0 0,0-1 0,0 0 0,-1 1-1,1-2 1,-1 1 0,1-1 0,-1 0 0,0 0 0,0 0 0,0-1 0,-1 1-1,1-1 1,-1 0 0,0-1 0,0 1 0,6-10 0,-5 5 29,1 0 1,-2 0 0,1 0 0,-1-1-1,-1 0 1,0 0 0,0 0-1,-1 0 1,0 0 0,-1-1-1,0-15 1,1 7 420,0 17 388,2 34-341,-4 137 18,0-168-464,0 1 0,1 0 0,-1 0 0,1 0 0,-1 0 1,1 0-1,-1-1 0,1 1 0,0 0 0,0-1 0,0 1 1,0 0-1,0-1 0,0 1 0,1-1 0,-1 0 0,0 1 1,1-1-1,-1 0 0,1 0 0,-1 0 0,1 0 1,0 0-1,-1 0 0,1 0 0,0 0 0,0-1 0,-1 1 1,1-1-1,0 1 0,0-1 0,3 0 0,9 2-18,1-1 0,0 0 0,20-3 0,-10 2-58,-9-2 17,-1 0-1,0 0 1,1-2-1,-1 0 0,-1 0 1,1-2-1,-1 0 1,0 0-1,0-1 0,0-1 1,-1-1-1,0 1 0,-1-2 1,13-12-1,0-1-15,-1-2-1,0 0 1,-2-2-1,-2 0 1,26-43 0,-34 46 175,-2 1 0,0-1 1,-1-1-1,-1 0 0,-2 0 1,-1-1-1,0 1 1,-2-1-1,0-52 0,-3 75 454,0 7-149,-4 38-250,-1 0 0,-2 0 0,-2 0 0,-28 79 1,6-20 236,20-61-350,2-1 0,2 1 0,1 1 1,0 61-1,6-84 135,-1-15-265,1 0 1,0 0-1,0 0 0,0-1 0,0 1 0,0 0 1,1 0-1,-1-1 0,1 1 0,0 0 1,1 3-1,-1-5-7,1 0 1,-1 0 0,1 0-1,-1 0 1,1 0-1,0 0 1,0 0-1,-1 0 1,1-1-1,0 1 1,0 0 0,-1-1-1,1 0 1,0 1-1,0-1 1,0 0-1,0 0 1,0 0-1,0 0 1,2-1-1,52-3-2189,0-15-1220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5:40.5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50 11397,'-16'-4'304,"32"4"-320,84-4 16,16-7-112,8-1-1905,-31-7-1824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5:40.9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217 5 11621,'-1'-1'67,"0"1"-1,-1-1 0,1 0 1,0 1-1,-1-1 0,1 1 1,-1 0-1,1 0 1,-1-1-1,1 1 0,-1 0 1,1 0-1,-1 0 0,1 0 1,-1 1-1,1-1 0,-1 0 1,1 1-1,0-1 0,-1 1 1,1-1-1,0 1 1,-1 0-1,1-1 0,0 1 1,-1 0-1,1 0 0,0 0 1,0 0-1,-2 2 0,-1 3 48,-1 0-1,1 1 0,0-1 0,1 1 0,-3 7 1,-4 7 71,-12 21 147,2 2 0,1 0 1,3 1-1,1 1 1,2 0-1,3 1 1,1 1-1,3-1 0,0 51 1,7 4-304,-1-100-30,1 0 0,-1 0 0,1 0 0,-1 0 0,1 0-1,0-1 1,0 1 0,0 0 0,0-1 0,0 1 0,0 0 0,0-1 0,0 1 0,1-1-1,-1 0 1,1 1 0,-1-1 0,1 0 0,-1 0 0,1 0 0,0 0 0,-1 0-1,1-1 1,0 1 0,0 0 0,0-1 0,0 1 0,3-1 0,6 2-42,1 0 0,0-2-1,19 0 1,-13 0-61,3-1-37,0-1 0,0-1 0,0 0 0,-1-2 0,1 0 0,-1-1 0,0-1 0,0-1 0,-1-1 0,0-1 1,-1 0-1,0-2 0,0 0 0,-2 0 0,1-2 0,24-26 0,-39 44 188,0 0 1,-1-1-1,1 1 1,-1 0-1,1 0 1,-1 0-1,0 0 1,0 7-1,3 8 29,1-1 0,1 1-1,0-1 1,11 20 0,-14-34-430,0 0 0,-1 0 1,2-1-1,-1 1 1,0-1-1,1 0 0,0 0 1,-1 0-1,1 0 0,8 4 1,11-2-3414</inkml:trace>
  <inkml:trace contextRef="#ctx0" brushRef="#br0" timeOffset="1">697 218 11845,'-15'0'0,"15"23"-3233,0 26-2402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5:41.3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0 787 11637,'0'-1'0,"0"0"0,0 1 0,0-1 0,1 0 0,-1 0 0,0 1 0,0-1 0,0 0 0,1 1 0,-1-1 0,0 0 0,1 1 0,-1-1 0,0 1 0,1-1 0,-1 0 0,1 1 0,-1-1 0,1 1 0,-1-1 0,2 0 0,11-9 6,1 1-1,0 0 0,0 0 0,1 2 1,27-11-1,39-20 11,-61 27 227,0-1 0,-1 0 0,32-29 0,-46 36-171,0-1 0,0 1 0,-1 0 0,1-1 0,-1 0 0,-1 0 0,1-1 0,-1 1 0,0-1 0,-1 1 0,1-1 0,-1 0 0,-1 0 0,1 0 0,-1 0 0,0-13 0,-7 19 387,-4 1-446,0 0 1,0 0-1,0 1 0,0 0 1,0 1-1,0 0 0,0 0 1,1 1-1,-1 1 0,1 0 1,0 0-1,0 0 0,0 1 1,1 1-1,0-1 0,0 1 1,0 1-1,1-1 0,0 1 1,0 1-1,0-1 0,1 1 1,-8 13-1,12-16 7,0 1 0,-1 0 0,2-1 0,-1 1 0,1 0 0,0 0 0,0 0 0,0 12 0,1-16-14,0 0-1,0 0 1,0 0-1,1 0 1,-1 0-1,0 0 0,1 0 1,0 0-1,-1 0 1,1 0-1,0 0 1,0 0-1,0 0 1,0 0-1,0 0 1,1-1-1,-1 1 1,0-1-1,1 1 1,-1-1-1,1 1 1,0-1-1,-1 0 0,1 0 1,0 0-1,0 0 1,0 0-1,3 1 1,25 4-25,0-3 0,0 0 0,0-2-1,0-1 1,52-6 0,-67 4-30,-1-1 1,0 0-1,1-1 0,-1 0 0,0-1 0,-1-1 1,1 0-1,-1-1 0,-1 0 0,17-13 1,-8 3 11,0-2 0,0-1 0,-2 0 1,25-34-1,-38 44 88,1 0 0,1 1 0,0 0 1,0 1-1,0-1 0,1 2 0,0-1 1,1 1-1,0 0 0,0 1 0,0 1 0,1-1 1,0 2-1,0-1 0,0 1 0,1 1 1,-1 0-1,1 1 0,19-2 0,-4 3-59,0 0-1,0 2 1,1 1-1,52 11 1,-61-8-6,-1 0 0,0 2 1,0 1-1,-1 0 0,1 1 1,-2 0-1,30 24 0,-34-24 1,1 1 14,0 1 0,23 24 0,-33-32-10,0 1 1,0 0-1,0 0 1,-1 1-1,1-1 1,-1 0-1,0 1 0,-1 0 1,1-1-1,-1 1 1,0 0-1,0 0 1,0 0-1,-1 7 0,0-11 6,0 0-1,0 0 1,0 0-1,0 0 0,0 0 1,-1 0-1,1 0 0,0 0 1,-1 0-1,1 0 0,-1 0 1,1 0-1,-1-1 0,1 1 1,-1 0-1,1 0 0,-1 0 1,0 0-1,0-1 0,0 1 1,1 0-1,-1-1 1,0 1-1,0-1 0,0 1 1,-2 0-1,0 0 4,0 0 0,0 0-1,0-1 1,0 1 0,0-1 0,0 0 0,0 0 0,0 0-1,-6-1 1,5 0 7,0 1 1,0-1-1,1 0 0,-1 0 0,1 0 0,-1 0 0,1-1 0,-1 1 0,1-1 0,0 0 0,-1 0 1,1 0-1,0 0 0,1-1 0,-1 1 0,0-1 0,1 0 0,-4-4 0,3-4 12,1 0-1,0 0 0,1 0 1,0-1-1,1 1 1,0 0-1,1 0 1,0 0-1,1 0 0,4-17 1,-2 17-24,0-1 1,0 1-1,1 0 1,1 1-1,0-1 1,0 1-1,1 0 1,14-15-1,7-5-152,41-32-1,-55 50 71,140-115-2333,14-3-4474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12.6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102 14 2065,'-9'-9'5928,"-10"5"-4180,-24 6 3242,47 14-3691,-3-13-1340,0 0 0,1 0 1,-1 0-1,1 0 0,0-1 0,-1 1 1,1 0-1,5 3 0,8 4 49,0-1-1,1 0 0,0-2 1,0 0-1,1 0 0,27 6 1,111 18 69,-146-29-70,151 21 60,111 22-891,-269-44 784,-2 3 525,0-4-462,0 1 0,0 0 0,-1 0 0,1-1 0,-1 1 0,1 0 0,0 0 0,-1-1 0,1 1 0,-1 0 0,0-1 0,1 1 0,-1-1 0,1 1 0,-1-1 0,0 1 0,0-1 0,1 1 0,-1-1 0,0 1 0,0-1 0,1 0 0,-1 0 0,0 1 0,0-1 0,0 0 0,0 0 0,1 0 0,-3 0 0,-8 3 69,-130 43 294,-444 163-84,577-206-370,6-3 23,1 0-1,0 0 1,0 1-1,0-1 1,-1 0-1,1 1 1,0-1 0,0 1-1,0-1 1,0 1-1,0 0 1,0-1 0,0 1-1,0 0 1,0 0-1,0 0 1,0 0 0,0 0-1,1 0 1,-1 0-1,0 0 1,0 1 0,24 3-8197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13.49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116 0 1024,'-1'56'10118,"-3"7"-5476,-38 261-4816,39-313-126,1 1 0,-2-1 0,1 0 1,-1 0-1,-1-1 0,0 1 0,-8 11 0,-17 14-3050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14.46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538 180 9124,'0'-143'2420,"0"142"-2371,0 0 0,0 0 0,-1-1-1,1 1 1,0 0 0,-1 0 0,1 0 0,-1 0 0,0 0 0,1 0 0,-1 0-1,0 0 1,0 0 0,1 0 0,-1 0 0,0 1 0,0-1 0,0 0 0,0 1-1,0-1 1,0 0 0,0 1 0,0-1 0,-1 1 0,1 0 0,0-1 0,-2 1-1,-36-7 216,32 6-135,-53-4 160,-74 5 1,67 1-229,48-1-10,-1 1-1,0 0 1,-22 6 0,35-5-41,-1 0 0,1 0 0,0 1 1,-1 0-1,1 0 0,0 1 0,1 0 0,-1 0 1,1 0-1,-10 9 0,14-10-10,-1 0 0,1 1 1,0 0-1,1-1 0,-1 1 1,0 0-1,1 0 0,0 0 0,0 0 1,0 0-1,0 7 0,0-9 0,1 0 0,0 1 0,0-1-1,-1 0 1,1 0 0,1 1 0,-1-1-1,0 0 1,1 0 0,-1 1 0,1-1-1,-1 0 1,1 0 0,0 0 0,0 0-1,0 0 1,0 0 0,1 0 0,-1 0-1,0-1 1,1 1 0,-1 0 0,1-1-1,2 3 1,15 3-4,0-1 1,0-1-1,0-1 0,1-1 0,0 0 0,37 0 0,2 1 2,7 1-5,-22-2-132,-1 1 0,0 2 0,80 23 0,-120-28 127,1 0 1,-1 0-1,0 0 0,1 1 0,-1 0 1,0 0-1,0-1 0,0 2 1,-1-1-1,1 0 0,0 1 1,-1-1-1,1 1 0,-1 0 0,0-1 1,0 1-1,0 0 0,2 6 1,-2-1 4,0-1-1,-1 1 1,0 0 0,0-1 0,-1 1 0,-1 14 0,0 3 9,1-21-2,0-1-1,-1 0 1,0 0-1,0-1 1,1 1-1,-2 0 1,1 0-1,0 0 1,-1 0-1,1-1 1,-1 1-1,0-1 1,0 1-1,0-1 0,0 0 1,0 0-1,0 0 1,0 0-1,-1 0 1,1 0-1,-1-1 1,0 1-1,1-1 1,-6 2-1,-8 4 9,0-1-1,-1-1 1,-19 4-1,21-5 3,-18 3 9,0-2 0,0-1 1,0-1-1,-1-2 0,-37-3 0,70 2-18,0 0-1,0-1 1,0 1 0,0 0 0,0 0 0,1-1 0,-1 1-1,0-1 1,0 1 0,0-1 0,1 1 0,-1-1-1,0 1 1,0-1 0,1 0 0,-1 0 0,1 1-1,-1-1 1,1 0 0,-1 0 0,1 1 0,-1-1 0,1 0-1,-1 0 1,1 0 0,0 0 0,0 0 0,-1 0-1,1 0 1,0-1 0,0-36 10,1 25-20,0 5 4,0 0 1,0 1 0,1-1 0,0 1-1,0-1 1,1 1 0,0 0 0,0 0-1,1 0 1,0 1 0,0-1 0,0 1 0,1 0-1,0 0 1,0 0 0,1 1 0,-1-1-1,1 1 1,10-6 0,13-9-8,1 2 0,62-28 0,-56 28 4,0 3-1,1 1 0,1 2 1,0 1-1,0 2 0,1 2 1,54-4-1,-93 11 9,1 0 1,-1 0-1,1 0 0,-1 0 1,0 0-1,1 1 0,-1-1 1,0 0-1,1 0 0,-1 0 1,0 0-1,1 0 0,-1 1 1,0-1-1,1 0 0,-1 0 1,0 0-1,0 1 0,1-1 1,-1 0-1,0 0 0,0 1 1,1-1-1,-1 0 0,0 1 1,0-1-1,0 0 0,1 1 1,-1-1-1,0 0 0,0 1 1,0-1-1,0 0 0,0 1 1,0-1-1,0 1 0,0-1 0,0 0 1,0 1-1,0-1 0,0 0 1,0 1-1,0-1 0,0 0 1,0 1-1,-1 0 0,1 2 14,0 35 154,1-5-76,-1 0-1,-2 0 1,-10 56-1,9-46-81,3-28-17,1-14 6,0 0 0,0 0 1,0 0-1,0-1 0,0 1 0,1 0 1,-1 0-1,0-1 0,0 1 0,1-1 1,-1 1-1,0-1 0,0 0 0,1 1 1,-1-1-1,0 0 0,1 0 1,-1 0-1,1 0 0,-1 0 0,0 0 1,1 0-1,-1 0 0,0-1 0,3 0 1,4 1-8,18 0-8,5 1-122,0-2-1,53-7 1,-77 7 113,0 0 0,-1-1 0,1 0 1,0 0-1,-1 0 0,1-1 0,-1 0 1,0 0-1,0-1 0,0 1 0,-1-1 1,1-1-1,-1 1 0,0-1 0,0 0 1,0 0-1,-1 0 0,6-8 0,-7 2 48,0 0-1,0 1 0,-1-1 0,-1 0 0,0 0 1,0 0-1,-1-1 0,0 1 0,-1 0 1,-1 0-1,-2-11 0,3 18 18,-1 0 1,0 1-1,0-1 0,0 0 0,0 1 0,0-1 1,-1 1-1,0 0 0,1 0 0,-1 0 0,-1 0 1,1 0-1,0 1 0,-1-1 0,1 1 1,-1 0-1,0 0 0,1 0 0,-1 1 0,0-1 1,0 1-1,0 0 0,0 0 0,-7 0 1,-13-3 169,0 1 0,-47 1 0,64 2-208,-7 0-50,-15-1 101,0 2 0,-33 6 0,53-6-205,1 1 0,-1 0 0,1 1 0,-1 0 0,1 0 0,0 1 0,0 0 0,0 1 0,0-1 0,1 2 0,-9 6 0,-4 15-2950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15.0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364 20 6563,'1'-1'85,"-1"1"0,0 0 0,1 0 0,-1 0 0,0 0 0,1 0-1,-1-1 1,0 1 0,1 0 0,-1 0 0,0-1 0,1 1 0,-1 0 0,0 0 0,1-1 0,-1 1 0,0 0 0,0-1 0,0 1-1,1-1 1,-1 1 0,0 0 0,0-1 0,0 1 0,0 0 0,0-1 0,1 1 0,-1-1 0,0 1 0,0-1 0,0 1-1,0 0 1,0-1 0,-1 1 0,1-1 0,0 1 0,0 0 0,0-1 0,0 1 0,0 0 0,0-1 0,-1 1 0,1-1 0,0 1-1,0 0 1,-1-1 0,1 1 0,0 0 0,0 0 0,-1-1 0,1 1 0,0 0 0,-1 0 0,1-1 0,0 1 0,-1 0 0,1 0-1,0 0 1,-1-1 0,1 1 0,-1 0 0,1 0 0,0 0 0,-1 0 0,1 0 0,-1 0 0,-36-1 2724,26 2-3499,-9-1 758,1 1 0,-1 2 0,1 0 0,0 0 0,0 2-1,0 1 1,1 0 0,0 1 0,0 1 0,0 1 0,1 0 0,-29 22 0,43-28-47,-1 0 0,1 0 0,-1 1 0,1-1 0,0 1 0,0 0 0,1 0 0,-1 0 0,1 0 0,0 1 0,0-1 0,1 0 0,-3 7 0,2 1 3,1 0 1,0 0 0,0 21-1,1-19-18,0-12-7,0-1 1,0 1 0,1-1 0,-1 1 0,0-1 0,0 1 0,1-1 0,-1 0 0,1 1 0,-1-1 0,1 0-1,0 1 1,-1-1 0,1 0 0,0 0 0,0 0 0,0 1 0,0-1 0,0 0 0,0 0 0,0 0 0,0-1 0,1 1-1,-1 0 1,2 1 0,38 8-30,-29-8 12,74 7-1267,1-3 0,133-9 1,-207 3 1011,17-1-1498,46-8 1,13-18-5604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15.6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24 10389,'314'-17'400,"-262"11"846,-54 6-166,1 9-749,-5 34-80,2 1-1,3 0 0,3 48 1,0-3-789,-2-87 261,0-7-190,0-194 342,0 198 135,1-1 0,-1 1 1,0 0-1,1-1 0,-1 1 1,1-1-1,0 1 0,-1 0 1,1-1-1,0 1 1,0 0-1,0 0 0,0 0 1,0 0-1,0 0 0,0 0 1,0 0-1,0 0 0,0 0 1,1 0-1,-1 0 0,0 1 1,1-1-1,-1 0 1,0 1-1,1-1 0,-1 1 1,1 0-1,-1 0 0,1-1 1,2 1-1,56-2-8,-47 2 14,-4 0-2,0 0 0,0 0-1,0 1 1,0 0 0,-1 1-1,1 0 1,16 6 0,-19-5-10,-1 0 0,0 0 1,-1 1-1,1-1 0,-1 1 1,1 0-1,-1 0 0,0 1 0,-1-1 1,1 1-1,-1 0 0,5 10 1,0-2 4,0 0 1,-2 1 0,0-1-1,0 1 1,-1 0 0,-1 1-1,0-1 1,-2 1 0,1 0 0,0 19-1,-3-33-65,0-16-304,-1-23 167,0 22 138,0 0 0,2 0 0,0 0-1,4-21 1,-3 31 60,-1 0 0,1 1 0,0 0 0,1-1 0,-1 1 0,1 0 0,0 0 0,0 1 0,1-1 0,-1 1 0,1-1 0,0 1 0,0 0 0,1 1 0,-1-1 0,8-4 0,-1 2 27,1 0 0,-1 1 0,1 0 1,-1 1-1,1 1 0,0-1 0,25-2 0,92 2 263,-101 4-250,-20-1-20,0 1-1,-1 1 0,1-1 0,-1 1 0,1 0 0,-1 1 0,1 0 0,-1 0 0,0 1 0,1 0 0,-1 0 0,-1 0 0,1 1 0,0 0 0,-1 1 0,0-1 0,0 1 0,0 0 0,-1 1 0,0-1 0,0 1 0,0 0 0,-1 0 0,1 1 0,-2-1 0,1 1 0,-1 0 0,0 0 0,0 0 0,3 13 0,-4-7-277,1-1 1,-2 1-1,1 0 1,-2 0-1,-1 17 0,-5 16-3567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6:31.3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370 1366 4098,'0'10'6366,"0"36"-6166,1-45-184,-1 1-1,0-1 1,1 1 0,-1-1 0,1 0 0,0 1 0,-1-1 0,1 0 0,0 1 0,0-1 0,0 0 0,0 0 0,0 0 0,0 0 0,0 0 0,0 0 0,0 0 0,0 0 0,1 0 0,-1 0 0,0-1 0,1 1 0,-1 0 0,3 0 0,41 11 259,-37-10-205,898 128 648,-790-119-662,865 23-171,-910-39 116,-1-3 0,119-29 0,178-80 15,-327 101 215,-1-1 1,0-2-1,-1-1 1,44-34-1,-66 39-101,0-1 0,-1 0 0,-1-2 0,-1 1 0,0-2 0,-2 0-1,0 0 1,9-23 0,-16 34-106,10-23 311,-1-1 0,9-37 1,5-16 365,-24 76-627,0 0 1,-1 0-1,-1-1 0,1-11 0,4-19 110,-2 13-79,-1 1 0,-1-1 0,-2-43-1,-1 22-16,0 42-71,1 1-1,-1 0 1,0 0-1,-1 1 1,1-1 0,-1 0-1,0 0 1,0 1-1,0-1 1,-1 1-1,1-1 1,-1 1-1,0 0 1,-1 0 0,1 1-1,-7-7 1,-9-6 7,0 1 0,-29-17 0,6 4-23,-61-56 13,76 59 2,-1 2 1,-1 1-1,-1 1 0,-1 1 1,-39-18-1,30 20-4,8 4-10,-2 0 0,-48-12 1,-195-60 47,215 67-57,0 4 0,-1 2-1,-74-5 1,3 7-32,-152 9 0,150 3-3,26 3 35,0 6 1,0 4-1,-120 31 0,132-16-9,1 4-1,-116 57 0,143-59 14,42-19 0,-66 28-7,-120 72 0,187-95 3,-1 2-1,2 1 0,1 0 0,0 2 0,2 1 0,0 1 0,2 1 1,-26 39-1,20-20-2,1 1 1,-37 93 0,53-108 8,0 0 0,3 1 0,0-1 0,2 1 0,1 1 0,1 34 0,1-18-4,0-37 4,1 0 1,0 1-1,1-1 0,0 1 1,1-1-1,0 1 0,1-1 1,1 1-1,-1-1 1,2 0-1,-1 0 0,7 12 1,4-5-1,0-1 1,1 0 0,0-1-1,2-1 1,0 0 0,0-1-1,1-1 1,1-1 0,26 13-1,17 5 4,116 40 0,-66-37 23,1-4 0,2-5 0,193 16-1,357-22-1112,-651-18 980,81-4-681,-85 3 424,-1 0 0,0-1 0,0 0 0,0-1 0,0 0 0,0-1 0,15-8 0,11-17-4198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1:58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3858,'1'73'8931,"-1"26"-5855,-8 146-2894,0-22-190,8-221-98,0 1 0,0-1 0,0 0 0,0 1 0,1-1 0,-1 0 0,1 1 0,-1-1 0,1 0 0,0 0 0,0 0 0,0 1 0,0-1 0,1 0 0,-1-1 0,0 1 0,1 0 0,-1 0 0,1 0 0,0-1 0,-1 1 0,1-1 0,0 0 0,0 1 0,0-1 0,0 0 0,0 0 0,0 0-1,1 0 1,-1 0 0,0-1 0,0 1 0,1-1 0,3 1 0,13 0-3402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6:25.1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209 12 9925,'-7'-12'976,"-1"12"1665,-8 15-2465,-7 27 240,-16 11 17,9 1-33,-1 3-144,0-4-208,15 0 16,8-11-64,8-8-320,0-11-1057,8-12-1392,31-11-4370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6:25.4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62 1 12726,'1'28'1599,"0"-4"-1333,-1 0 0,-1 0-1,-1 0 1,0 0 0,-10 36-1,7-47-539,0 0 0,1 1 0,1 0 0,1-1 0,0 1 0,-1 20 0,11-97-38,-8 62 353,1 0 0,-1 0 1,0 0-1,0 0 0,0 0 0,1 0 1,-1 0-1,0 0 0,0 0 0,-1 0 1,1 0-1,0 0 0,0 1 0,0-1 1,-1 0-1,1 0 0,0 0 0,-1 0 1,1 0-1,-1 0 0,1 0 0,-1 1 1,1-1-1,-1 0 0,0 0 0,1 1 1,-1-1-1,0 0 0,0 1 0,1-1 1,-1 1-1,0-1 0,0 1 0,0-1 1,0 1-1,0 0 0,0-1 0,0 1 1,1 0-1,-1 0 0,0 0 0,0 0 1,0 0-1,0 0 0,0 0 0,0 0 1,0 0-1,0 0 0,0 0 0,0 1 1,-2-1-1,3 3-516,0 0-1,-1-1 1,1 1 0,0 0-1,0 0 1,1-1 0,-1 1-1,0 0 1,1-1 0,0 1-1,1 4 1,24 10-8743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6:25.8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171 77 14070,'-13'-2'137,"1"1"-1,0 1 0,-1 0 0,1 0 0,-1 1 0,-14 4 0,24-4-129,0-1 1,0 1-1,1 1 0,-1-1 1,0 0-1,1 0 0,-1 1 1,1 0-1,-1-1 0,1 1 1,0 0-1,0 0 0,0 1 1,0-1-1,0 0 0,0 1 1,0-1-1,1 1 0,-1-1 1,1 1-1,0 0 0,0-1 1,0 1-1,0 0 0,0 0 1,1 0-1,-1 0 0,1 0 1,0 0-1,0 0 0,0 3 1,-1 15 2,2 29-145,0-48 105,0 1 0,-1-1 0,1 0-1,0 0 1,0 1 0,0-1 0,0 0 0,1 0 0,-1 0 0,0 0 0,1 0 0,0 0 0,-1-1 0,1 1 0,0 0 0,0-1-1,0 1 1,4 1 0,23 10-368,1-1 0,40 10 0,8 3-854,-76-24 1244,-1-1 1,1 0-1,-1 1 0,0 0 1,1-1-1,-1 1 1,0 0-1,0 0 0,1-1 1,-1 1-1,0 0 0,0 0 1,0 0-1,0 0 1,0 1-1,0-1 0,0 0 1,-1 0-1,1 1 0,0-1 1,-1 0-1,1 1 1,0 2-1,-1-3 50,-1 0-1,1 1 1,0-1 0,-1 0-1,1 0 1,-1 0 0,1 0-1,-1 0 1,0 1 0,1-1-1,-1 0 1,0 0 0,0-1-1,0 1 1,0 0 0,0 0-1,0 0 1,0-1 0,0 1-1,0 0 1,0-1 0,0 1-1,0-1 1,-1 1 0,1-1-1,0 0 1,0 1 0,0-1-1,-3 0 1,-40 8-230,-1-2 0,1-3 0,-62-1 0,106-2 82,0 0 0,-1 0 0,1 0 0,-1 0 0,1 0 0,0 0 1,-1 0-1,1 0 0,0 0 0,-1 0 0,1 0 0,0 0 0,-1 0 0,1 0 0,0 0 1,-1 0-1,1 0 0,0-1 0,-1 1 0,1 0 0,0 0 0,-1 0 0,1-1 1,0 1-1,0 0 0,-1 0 0,1-1 0,0 1 0,0 0 0,-1 0 0,1-1 0,-1-18-8023</inkml:trace>
  <inkml:trace contextRef="#ctx0" brushRef="#br0" timeOffset="1">171 77 12422,'309'-27'160,"-200"8"-160,22 4 0,1 4-112,-16 7-2465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6:32.6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96 1761,'4'-5'319,"1"0"0,0 0 0,0 0 0,1 1 0,-1-1 0,1 2 0,0-1 0,0 0 0,1 1 0,-1 0 0,1 1 0,-1 0 0,1 0 0,9-2 0,-6 2-71,-1-1 0,1-1-1,-1 1 1,0-2 0,17-9 0,-7 6 2496,-19 8-2683,1 0 0,-1 0 1,0 0-1,1 0 0,-1 0 0,0 1 1,1-1-1,-1 0 0,0 0 0,0 0 0,1 1 1,-1-1-1,0 0 0,0 0 0,1 1 1,-1-1-1,0 0 0,0 1 0,0-1 0,1 0 1,-1 0-1,0 1 0,0-1 0,0 0 0,0 1 1,0-1-1,0 0 0,0 1 0,0-1 1,0 1-1,0-1 0,0 1 0,0 3 24,0 0-1,-1 0 1,0-1-1,0 1 1,0 0 0,0 0-1,-1 0 1,-3 6-1,-26 43 51,18-32-40,0 1 0,2 0 1,0 1-1,-7 25 0,10-12-57,1 1-1,2 1 1,1-1-1,3 65 1,1-91-34,1-9-3,-1-1 1,0 1-1,0-1 0,1 1 0,-1-1 0,1 1 1,-1-1-1,1 1 0,0-1 0,0 0 0,-1 1 1,1-1-1,0 0 0,0 0 0,0 0 1,0 0-1,0 0 0,1 0 0,-1 0 0,0 0 1,0 0-1,1 0 0,-1 0 0,1-1 0,-1 1 1,0-1-1,1 1 0,-1-1 0,1 0 0,-1 1 1,4-1-1,56 3 13,-47-3-8,-11 0-3,140-5-178,-123 2 104,-1 0 0,0-1 0,0-1 0,-1 0 0,24-11 0,-36 13 57,3-1-33,0 0 0,0-1 0,-1 1 0,15-12 0,-21 14 46,0 0 1,0 0 0,0 0-1,0-1 1,0 1 0,-1-1-1,1 0 1,-1 1 0,1-1-1,-1 0 1,0 0 0,0 0-1,-1 1 1,1-1 0,0 0-1,-1 0 1,0 0 0,0-6-1,0 9 14,0-1 1,0 1-1,0-1 0,0 0 0,-1 1 1,1-1-1,0 1 0,0-1 0,-1 0 0,1 1 1,0-1-1,-1 1 0,1-1 0,0 1 1,-1-1-1,1 1 0,-1 0 0,1-1 1,-1 1-1,1-1 0,-1 1 0,1 0 0,-1 0 1,0-1-1,1 1 0,-1 0 0,1 0 1,-1-1-1,0 1 0,0 0 0,-25-2 120,16 2-49,-34-4-207,0 2 0,0 1 0,0 3 0,0 2 0,1 1 0,-77 21-1,65-7-3138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6:39.27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365 21 4322,'-1'-1'154,"1"0"0,0 0 1,0 0-1,-1 0 0,1 0 0,-1 0 0,1 0 1,-1 0-1,0 0 0,1 0 0,-1 0 0,0 0 1,1 1-1,-1-1 0,0 0 0,0 1 0,0-1 1,0 0-1,0 1 0,0-1 0,0 1 0,0 0 1,0-1-1,0 1 0,0 0 0,0-1 0,0 1 1,0 0-1,0 0 0,0 0 0,0 0 1,0 0-1,0 0 0,-3 1 1353,3-2-1497,1 1 0,-1 0 0,0 0 0,1 0 1,-1 0-1,0 0 0,1 0 0,-1 0 0,0 0 0,1 0 0,-1 0 1,0 0-1,1 0 0,-1 0 0,0 0 0,1 1 0,-1-1 1,1 0-1,-1 0 0,0 1 0,1-1 0,-1 0 0,1 1 1,-1-1-1,0 1 0,-4 4 20,-1-1-1,1 1 1,0 0-1,1 0 1,-1 1 0,1-1-1,0 1 1,1 0 0,-1 0-1,1 0 1,0 1 0,-2 7-1,-28 93 216,24-73-93,-4 26 55,2-1 0,2 2 0,1 75 0,-8 52-91,12-149-115,-3 0-1,0-1 1,-3 0 0,-1-1-1,-2 0 1,-1-1 0,-35 61-1,38-79-285,-17 31-107,21-10-3768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6:39.64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12 9492,'0'0'63,"0"-1"0,0 1 0,0-1 0,0 1 0,0-1 0,1 1 0,-1-1 1,0 1-1,0-1 0,1 1 0,-1-1 0,0 1 0,0-1 0,1 1 0,-1-1 0,0 1 0,1 0 0,-1-1 0,1 1 0,-1 0 0,0-1 0,1 1 0,-1 0 0,1-1 0,-1 1 0,1 0 0,-1 0 0,1 0 0,-1 0 0,1-1 0,-1 1 0,2 0 0,26 1 405,27 17-412,-31-4-13,-1 1 1,-1 1-1,0 2 0,-1 0 0,-1 0 0,-1 2 0,-1 1 1,0 0-1,-2 1 0,24 42 0,-36-55-91,-1 0 1,0 0-1,0 0 0,-1 0 1,-1 1-1,1-1 0,-1 1 1,-1-1-1,0 1 0,-1 9 1,1 1-27,12-22 66,5-10 51,-1 0 0,0-2-1,23-24 1,9-8 13,15-2-396,2 2 0,134-70 1,-177 105-226,-1-3-2792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6:41.49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232 215 5939,'0'-95'7406,"-4"101"-7270,-15 26 106,2 1 1,-21 60 0,-8 16 48,7-39-250,26-51-113,2 1 0,0 0-1,1 1 1,2 0 0,-7 23 0,18-64-2096,12-28 2311,34-44-153,-22 43 160,24-59 1,-37 74-6,-4 6 132,2-1-1,30-51 1,-37 71-231,1 1 1,0 0-1,1 1 1,0-1-1,0 1 0,1 0 1,0 1-1,0 0 0,0 0 1,1 1-1,0 0 1,0 1-1,10-4 0,5 1-5,-1 1-1,2 1 1,-1 2-1,0 0 0,1 2 1,35 2-1,-26-1-61,-32 0 20,0 0 0,0 0-1,0 0 1,1 0 0,-1 1 0,0-1 0,0 1 0,0-1-1,0 1 1,0 0 0,0 0 0,0 0 0,0 0 0,0 0-1,0 0 1,0 1 0,-1-1 0,1 0 0,0 1 0,-1 0-1,1-1 1,-1 1 0,0 0 0,0 0 0,1-1 0,-1 1-1,0 0 1,-1 0 0,1 0 0,0 1 0,0 2 0,1 7-7,0 0 1,-1 0 0,-1 0-1,-2 23 1,1-3 3,1-27 2,0 0-1,-1 0 0,0 0 1,0 0-1,0 0 0,0 0 1,-1 0-1,1 0 0,-2-1 1,1 1-1,0-1 0,-1 1 1,0-1-1,0 0 0,0 0 1,-6 6-1,2-3-11,-1-1 1,0 0-1,-1 0 0,0-1 1,1 0-1,-2 0 0,-17 6 1,-2-2-37,0-2-1,-1-1 1,1-1 0,-56 2 0,45-4-100,23-2 95,-1 0 0,1 0 0,0-2 1,-30-4-1,46 5 54,0 0 2,1 0 0,0 0 0,-1 0 0,1 0 0,0 0 0,0-1 0,-1 1 0,1 0 0,0 0 0,-1 0 0,1 0 0,0-1 0,0 1 0,-1 0 0,1 0 0,0 0 0,0-1 0,0 1 0,-1 0 0,1 0 0,0-1 0,0 1 0,0 0 0,0 0 0,-1-1 0,1 1 0,0 0 0,0-1 0,0 1 0,0 0 0,0-1 0,0 1 0,0 0 0,0-1 0,0 1 0,0 0 0,0-1 0,0 1 0,0 0 0,0-1 0,0 0-81,0 27-32,0 172 261,0-194-145,1-1-1,-1 1 1,0-1-1,1 1 1,-1-1-1,1 1 1,0-1-1,1 0 1,-1 1-1,0-1 1,1 0-1,0 0 1,-1 0-1,1 0 0,1 0 1,-1 0-1,4 3 1,-1-2-11,0 0 1,0-1-1,0 0 0,0 0 1,1 0-1,-1 0 0,1-1 1,0 0-1,8 2 0,13 1-111,0-2-1,0-1 1,48-1-1,-48-2-43,8 1-115,0-1 0,40-7 0,-61 5 188,0 0 1,-1-1-1,0 0 1,0-1-1,0-1 1,0 0-1,-1-1 1,16-11-1,-19 12 24,0-1 1,0-1-1,0 1 0,-1-1 0,-1 0 0,11-15 0,-14 17 180,-1 0 0,0 0 1,0-1-1,0 1 0,-1-1 0,0 0 1,-1 1-1,1-1 0,-1 0 0,-1 0 1,1-12-1,-2 18-90,0 0-1,1 0 1,-1 0 0,0 0 0,0 0-1,0 1 1,1-1 0,-1 0 0,0 1-1,0-1 1,0 0 0,0 1-1,0-1 1,-1 1 0,1 0 0,0-1-1,0 1 1,0 0 0,0 0 0,0-1-1,0 1 1,-1 0 0,1 0 0,0 0-1,-2 1 1,-39-2-64,36 2 83,-4-2-41,0 1-1,1 0 1,-1 1-1,0 0 0,1 1 1,-1 0-1,1 0 1,-12 5-1,17-4 5,0 0-1,-1 0 0,1 0 1,0 0-1,1 1 0,-1-1 1,1 1-1,-1 0 0,1 0 1,0 1-1,1-1 0,-1 0 1,1 1-1,0 0 0,0-1 1,0 1-1,-1 6 0,0 1 12,1 0 0,0 0 0,0 0 0,2 0 0,0 19 0,0-16-11,1-12-5,-1 0 0,1 1 1,0-1-1,0 0 0,1 0 0,-1 0 1,1-1-1,-1 1 0,1 0 0,0-1 1,0 1-1,0-1 0,1 1 0,-1-1 1,0 0-1,1 0 0,-1 0 0,1 0 0,0 0 1,0-1-1,0 0 0,0 1 0,0-1 1,0 0-1,4 1 0,12 4-16,-1-1 0,1 0 0,23 1 1,22 0-362,95-5 0,-74-2 44,-69 1 246,-1-1 1,0 0-1,0-1 0,0-1 0,0 0 0,28-11 1,-38 13 80,0-2 0,0 1 0,0-1-1,-1 1 1,1-1 0,-1-1 0,1 1 0,-1 0 0,0-1 0,-1 0 0,1 0 0,-1 0 0,1-1 0,-1 1 0,0-1 0,-1 0 0,1 1 0,-1-1-1,0 0 1,0-1 0,-1 1 0,1 0 0,0-7 0,-1-40 1269,-1 50-700,-1 2-568,-1 1 0,1-1-1,-1 1 1,1-1 0,0 1 0,-1 0-1,1-1 1,0 1 0,0 0-1,-1 0 1,1 0 0,0 0-1,0 0 1,0 0 0,0 0 0,0 1-1,1-1 1,-1 0 0,0 0-1,0 2 1,-12 27-10,7-8-25,2 0 0,0 0 0,2 0 1,1 0-1,1 29 0,0-39-90,0-11-216,2-6-41,6-7 363,0-1 0,0 1 0,1 1 0,1 0 0,0 0 0,0 1 0,1 0 0,23-16 0,-24 19 31,1 1 0,-1 0 1,1 0-1,0 1 0,0 0 0,1 1 0,0 0 1,0 1-1,0 0 0,0 1 0,16-1 0,-13 3-9,-2 0-6,0 0 1,0 0 0,-1 2 0,24 4 0,-32-5 4,-1 0 0,1 1 0,-1-1 0,0 1 0,0-1 0,0 1 0,0 0 0,0 1 0,0-1 0,0 0 0,-1 1 0,1-1 0,-1 1 0,0 0 0,0 0 0,0 0 0,0 0 0,0 0 0,-1 1 0,1-1 0,1 6 0,-1 1 1,-1 0 0,1 1 0,-2-1 0,1 1 0,-3 15 0,1 0 3,1-23 0,-1 0 1,0 0-1,0-1 1,0 1-1,-1 0 0,1-1 1,-1 1-1,1-1 1,-1 1-1,0-1 0,0 0 1,0 1-1,0-1 1,0 0-1,0 0 0,-1-1 1,1 1-1,-1 0 0,1-1 1,-1 0-1,0 1 1,0-1-1,1 0 0,-5 0 1,-4 3-250,0 0-1,1-2 1,-1 1 0,-1-1 0,-20 1-1,32-15-310,1 8 536,0 0 1,0 0-1,1 0 1,-1 0-1,1 1 1,0-1-1,0 0 1,0 1-1,0 0 0,0-1 1,1 1-1,0 0 1,0 0-1,0 1 1,0-1-1,0 0 1,0 1-1,1 0 1,-1 0-1,1 0 1,-1 0-1,5-1 1,20-10 125,54-17 1,-54 21-29,-7 1 270,1 1 1,1 1 0,-1 1 0,1 1-1,45-2 1,-67 6-345,0 0 1,0 0-1,0 0 0,0 0 0,0 0 1,0 1-1,0-1 0,0 0 1,-1 0-1,1 1 0,0-1 1,0 1-1,0-1 0,0 1 0,-1-1 1,1 1-1,0 0 0,0-1 1,-1 1-1,1 0 0,-1-1 0,1 1 1,-1 0-1,1 0 0,-1 0 1,1 0-1,-1-1 0,1 1 1,-1 2-1,3 23 86,-3-24-72,0 23-28,-1 33 273,1-56-321,-1 1 0,1-1 0,-1 0 0,0 1 0,0-1 1,0 0-1,0 0 0,0 0 0,0 0 0,0 0 0,-1 0 0,1 0 0,-1 0 0,1 0 0,-1 0 0,0-1 0,0 1 0,0-1 0,0 0 0,-2 2 0,21-4-3367,1-1 2695,1-2 0,-1 0 0,-1-1-1,1 0 1,-1-2 0,23-11 0,1 1 589,-28 12 213,42-19 928,-32 7 8159,-51 26-9459,18-4 361,0 0-1,0 1 1,0 0 0,1 1-1,-15 13 1,21-16-51,0 0 0,-1-1 0,1 1 0,1 0 0,-1 0 0,1 1-1,-1-1 1,1 0 0,0 1 0,1 0 0,-1-1 0,1 1 0,0 0 0,0 0 0,1 0 0,-1 6-1,1-10-9,1 1-1,-1-1 0,0 0 0,1 1 0,-1-1 0,1 0 0,0 0 1,-1 0-1,1 1 0,0-1 0,0 0 0,0 0 0,0 0 0,0 0 1,0 0-1,0 0 0,0 0 0,0-1 0,0 1 0,0 0 0,0-1 1,1 1-1,-1 0 0,0-1 0,1 1 0,-1-1 0,0 0 0,1 0 1,-1 1-1,2-1 0,50 4-265,-43-4 175,24 1-155,7 1-532,80-7-1,-118 5 760,0-1-1,0 1 0,0 0 1,0-1-1,-1 0 1,1 0-1,0 0 1,-1 0-1,1 0 1,0-1-1,-1 1 1,0-1-1,1 0 1,-1 1-1,0-1 1,0 0-1,0 0 1,0-1-1,0 1 1,0 0-1,-1 0 0,4-6 1,-3 0 96,0 1 0,-1-1 1,1 1-1,-1-1 0,-1 0 0,0-15 0,0 21-58,0 0-1,0 1 1,0-1-1,-1 0 0,1 0 1,-1 1-1,1-1 1,-1 0-1,1 1 0,-1-1 1,0 0-1,0 1 1,0-1-1,0 1 0,0 0 1,0-1-1,-1 1 1,1 0-1,0-1 0,-2 0 1,-1 0 44,0-1 0,0 1 0,0 0-1,0 0 1,-1 0 0,1 1 0,-9-2 0,-8 0 181,0 1 0,-37 0-1,47 2-224,-6-1-108,-23 2-949,39-1 954,0 0-1,0 0 1,0 1-1,0-1 1,0 0-1,0 1 1,0-1 0,0 0-1,0 1 1,1-1-1,-1 1 1,0 0-1,0-1 1,0 1-1,1 0 1,-1-1-1,0 1 1,1 0-1,-1 0 1,1 0 0,-1-1-1,1 1 1,-1 0-1,1 0 1,0 0-1,-1 0 1,1 0-1,0 0 1,0 0-1,0 0 1,-1 0-1,1 2 1,0 15-6643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6:41.9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8 8788,'0'0'38,"0"-1"0,0 1 0,0 0-1,0-1 1,0 1 0,0 0 0,0-1 0,0 1 0,0 0 0,1-1-1,-1 1 1,0 0 0,0-1 0,0 1 0,1 0 0,-1 0-1,0-1 1,0 1 0,1 0 0,-1 0 0,0-1 0,0 1 0,1 0-1,-1 0 1,0 0 0,1 0 0,-1 0 0,0-1 0,1 1 0,-1 0-1,0 0 1,1 0 0,-1 0 0,0 0 0,1 0 0,-1 0-1,1 0 1,-1 0 0,0 0 0,1 0 0,-1 0 0,0 1 0,1-1-1,-1 0 1,0 0 0,1 0 0,-1 0 0,0 0 0,0 1 0,1-1-1,-1 0 1,1 1 107,0 1-130,0 0-1,1 0 1,-1 0-1,0 0 1,0 0-1,0 0 1,-1 0-1,1 0 1,-1 0-1,1 1 1,-1-1-1,1 0 1,-1 0 0,0 1-1,0-1 1,0 0-1,-1 1 1,0 3-1,1 5 75,-1 63 148,2 78-874,4-152 387,2 0 220,0-1 1,0-1 0,1 1 0,-2-1 0,1 0 0,0-1 0,0 0 0,11-6-1,60-40-201,-7 4 674,-65 42-287,0 1 1,0 0-1,0 0 1,1 0-1,-1 1 1,0 0-1,1 0 1,-1 1-1,1 0 1,11 1-1,63 16-194,-64-12 13,1-1-1,0 0 1,20 1 0,-16-4-124,12 1-30,-1-1 0,61-7 0,-91 5 177,-1 1 0,1 0 0,0-1-1,-1 0 1,1 0 0,-1 0 0,1 0 0,-1 0-1,0 0 1,1-1 0,-1 1 0,0-1-1,0 1 1,0-1 0,0 0 0,0 0 0,3-4-1,-3 3 64,-1-1 1,1 0-1,-1 0 0,0 0 0,0 0 0,0 0 0,0 0 0,-1 0 0,1 0 0,-2-8 1,2 11-45,-1 1 0,0-1 0,0 1 0,-1-1 0,1 0 0,0 1 0,0-1 0,0 0 0,0 1 1,0-1-1,-1 0 0,1 1 0,0-1 0,-1 1 0,1-1 0,0 0 0,-1 1 0,1-1 1,-1 1-1,1-1 0,-1 1 0,1 0 0,-1-1 0,1 1 0,-1-1 0,1 1 0,-1 0 0,1 0 1,-2-1-1,-23-2 135,15 3-92,-25-1 26,2-2-60,-1 3-1,0 0 0,-45 8 0,76-8-24,-1 1-1,1 0 1,0 0-1,0 0 1,0 0-1,0 0 1,0 1-1,0-1 1,0 1-1,0 0 1,0 0 0,1 0-1,-1 0 1,1 0-1,0 1 1,-4 3-1,4-2-1,0 0 0,0 1 0,1-1 0,-1 1 0,1-1 0,0 1 0,0 0 0,1-1 0,-1 1 0,1 0 0,0 6 0,0-10-3,0 1 0,0 0 0,0-1 0,0 1-1,0 0 1,1-1 0,-1 1 0,0 0 0,1-1 0,-1 1 0,1-1-1,0 1 1,-1-1 0,1 1 0,0-1 0,0 1 0,0-1-1,0 0 1,0 1 0,0-1 0,1 0 0,-1 0 0,0 0-1,2 1 1,10 6-77,0-2 0,0 0 0,0 0 0,1-1 0,19 4 0,89 17-1336,-110-24 1186,140 25-3859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6:26.5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334 27 10885,'-11'-18'1399,"15"10"-444,33 10-676,-33-2-277,1 1 1,-1 0-1,1 0 0,-1 0 1,0 0-1,0 1 0,0-1 1,0 1-1,0 0 0,0 0 0,0 1 1,0-1-1,-1 1 0,1 0 1,-1 0-1,0 0 0,0 0 1,0 1-1,0-1 0,-1 1 0,1 0 1,-1 0-1,0-1 0,2 7 1,0 5 2,-1-1 1,0 1 0,-1 0-1,-1 0 1,-1 28 0,0-39-2,0 1-3,-1-1 0,1 1 0,-1-1 0,0 0 0,0 0 0,0 1 0,-1-1 0,0 0-1,0 0 1,0 0 0,0 0 0,0-1 0,-1 1 0,1-1 0,-1 1 0,0-1 0,0 0 0,-1 0 0,-6 5-1,-6 2 4,0 0 0,-1 0 0,-25 9 0,15-7 0,-115 47-2,123-53-2,-2 0 0,1-2 0,-1 0 0,1-1 0,-28 0 0,47-3 0,1 0-1,-1 0 1,0-1-1,1 1 0,-1 0 1,1-1-1,-1 1 1,0 0-1,1-1 1,-1 1-1,1-1 0,0 1 1,-1-1-1,1 1 1,-1-1-1,1 0 1,0 1-1,-1-1 0,1 1 1,0-1-1,-1 0 1,1 1-1,0-1 1,0 0-1,0 1 1,0-1-1,0 0 0,0 1 1,0-1-1,0 0 1,0 0-1,0-30-41,1 22 20,-1 7 18,-1-4-8,1-1 0,0 1 0,1 0 0,-1 0 0,1 0 0,4-12 0,-4 16 13,0-1 0,1 1 1,0 0-1,0-1 0,-1 1 0,1 0 0,0 0 0,1 0 0,-1 1 1,0-1-1,1 0 0,-1 1 0,0 0 0,1-1 0,0 1 1,-1 0-1,4-1 0,10-3 85,-1 1 1,1 0 0,0 1-1,0 1 1,0 0-1,1 1 1,-1 1-1,20 2 1,-26 1-74,-1 0 0,1 1 0,-1 0 0,0 0 0,0 1 0,0 0 0,-1 1 0,0 0 0,9 9 0,45 27-130,-51-37-487,0 0 0,1 0 0,0-2 0,-1 1 0,1-1 0,0-1 0,1 0 0,-1-1 0,15 0 0,34-1-6260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6:26.8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223 38 576,'-3'-16'12251,"1"14"-11667,-17 1 1316,12 3-1862,0-1 0,1 1 0,-1 1 0,1-1 0,0 1 0,-1 0 0,1 1 0,1-1 0,-1 1 0,0 0 0,-9 10 0,-1 1 93,1 1 0,-20 25-1,31-35-113,1 1-1,-1 0 0,1 0 1,0 0-1,1 1 0,-1-1 0,1 0 1,1 1-1,0 0 0,0-1 1,0 1-1,1 0 0,1 14 1,-1-11-40,0-10 18,0-1-1,0 0 1,0 1 0,0-1-1,0 0 1,0 0 0,0 1 0,0-1-1,0 0 1,1 1 0,-1-1 0,0 0-1,0 1 1,0-1 0,0 0 0,0 0-1,1 1 1,-1-1 0,0 0-1,0 0 1,0 1 0,1-1 0,-1 0-1,0 0 1,0 0 0,1 1 0,-1-1-1,0 0 1,0 0 0,1 0-1,-1 0 1,0 0 0,1 0 0,-1 0-1,0 0 1,1 1 0,-1-1 0,0 0-1,1 0 1,15 3-165,1-1 0,-1 0 0,1-1 0,0-1 0,-1 0 0,1-1 0,24-5 0,-33 5 141,1-1 0,-1 0 0,0 0 0,1-1 0,-1 0 0,-1-1 0,1 0 0,0 0 1,-1 0-1,0-1 0,0 0 0,0-1 0,0 1 0,-1-1 0,0-1 0,9-11 1,-12 10 49,1 0-1,-1 0 1,-1-1 0,0 1 0,0-1 0,0 0 0,-1 1 0,0-1 0,-1 0 0,0 0 0,-2-12 0,2-7 376,-1 26-372,1 0 0,-1 1 0,1-1 0,-1 0-1,1 0 1,-1 0 0,0 0 0,0 1 0,0-1 0,0 0 0,0 1 0,0-1 0,-1 1 0,1-1 0,0 1-1,-1 0 1,1-1 0,-1 1 0,0 0 0,1 0 0,-1 0 0,0 0 0,0 0 0,1 1 0,-1-1 0,0 1 0,0-1-1,0 1 1,0-1 0,-3 1 0,-12-3 49,1 1-1,-31 0 1,29 2-61,-9-1-55,-60-1-116,81 2-27,0 0 0,0 1 0,0-1 0,0 1 0,0 1 0,0-1-1,0 1 1,0 0 0,1 1 0,-8 3 0,1 11-2699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1:59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1 392 11509,'0'-1'6,"0"0"-1,0 0 1,0-1 0,0 1-1,1 0 1,-1 0-1,0 0 1,1 0 0,-1 0-1,0-1 1,1 1-1,0 0 1,-1 0-1,1 0 1,-1 0 0,1 0-1,0 1 1,0-1-1,0 0 1,0 0 0,-1 0-1,1 1 1,0-1-1,0 0 1,0 1 0,2-1-1,36-9 64,-24 8-65,159-23-157,312-3 0,-480 28 148,-2 0 0,1-1-1,-1 1 0,0 1 0,0-1 0,1 1 1,-1-1-1,8 4 0,-11-3 6,1 0 0,-1 0 0,0 0 0,0 0 0,1 0 0,-1 1 0,0-1 0,0 0 0,-1 1 0,1-1 0,0 1 0,0-1 0,-1 1 0,1-1 0,-1 1 0,1-1 0,-1 1 0,1 0 0,-1-1 0,0 1 0,0 0 0,0 1 0,1 10 89,0 0-1,-1 0 1,0 0 0,-1-1-1,-1 1 1,0 0 0,-1-1 0,0 1-1,-1-1 1,0 0 0,-1 0-1,0 0 1,-1-1 0,0 0-1,-14 19 1,4-7 230,-23 44 0,34-58-256,2 0 0,-1 0-1,1 1 1,1-1 0,-1 1 0,2 0 0,-1 0 0,1 13-1,1-22-59,0 0-1,0 1 1,0-1-1,0 0 1,0 1-1,0-1 1,1 0-1,-1 1 1,0-1-1,1 0 1,-1 1-1,1-1 1,0 0 0,-1 0-1,1 1 1,0-1-1,0 0 1,-1 0-1,1 0 1,0 0-1,0 0 1,0 0-1,1 0 1,-1-1-1,0 1 1,0 0-1,0-1 1,0 1-1,1-1 1,1 2-1,3-1-8,0 0-1,0-1 1,0 1-1,1-1 1,9-1 0,2 1-26,18 0-110,-15 1-341,0 0-1,0-2 1,37-6 0,-47 3-159,0 0 1,0 0 0,-1-1-1,11-7 1</inkml:trace>
  <inkml:trace contextRef="#ctx0" brushRef="#br0" timeOffset="1">698 1 9764,'0'0'0,"23"11"-800,15 16-2449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6:27.7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496 0 7652,'0'1'5173,"0"15"-4981,-1-7-135,0 0 1,-1 0 0,0 0 0,0 0 0,-1-1 0,0 1 0,-1-1-1,1 0 1,-2 0 0,1 0 0,-1 0 0,0-1 0,-1 0-1,0 0 1,0 0 0,-14 11 0,-10 7-19,-2 0 0,-51 29 1,81-54-40,-16 12-11,-1-1 0,0-2-1,-1 0 1,-1-1 0,1 0-1,-1-2 1,0-1 0,0 0-1,-1-2 1,1 0 0,-25-1-1,45-29-607,1 24 598,0 1-1,1-1 1,0 1 0,-1 0-1,1 0 1,0-1-1,0 1 1,1 0-1,-1 0 1,0 0-1,1 0 1,-1 0-1,1 0 1,-1 0-1,1 1 1,0-1-1,0 0 1,0 1-1,0 0 1,0-1-1,0 1 1,0 0-1,4-1 1,63-22-91,-52 19 67,21-6 189,1 2 0,0 2 0,0 2 0,70-2 0,-106 8-134,1 0-1,0 0 1,-1 0-1,1 0 0,-1 0 1,1 1-1,-1-1 0,1 1 1,-1 0-1,0 0 0,0 1 1,0-1-1,0 1 1,0-1-1,-1 1 0,1 0 1,-1 0-1,0 0 0,4 5 1,-4-4-11,0 0 1,1 0-1,0-1 0,0 0 1,0 1-1,0-1 0,0 0 1,1 0-1,0-1 1,-1 1-1,1-1 0,0 0 1,0 0-1,0 0 0,0 0 1,0-1-1,6 2 1,77-3-2932,-36-3-40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6:28.07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1 11 11685</inkml:trace>
  <inkml:trace contextRef="#ctx0" brushRef="#br0" timeOffset="1">1 11 11685,'419'10'755,"-339"-8"769,-87-2-1402,0 1 0,0 1 0,0-1 0,0 1 0,0 0 0,1 1 0,-1 0 0,1 0 0,-1 0 1,1 1-1,0 0 0,0 0 0,1 0 0,-1 1 0,1 0 0,0 0 0,-8 11 0,8-11-94,1 1 0,0 0 0,0-1 0,1 2 0,-1-1 0,1 0 0,1 1 0,-1-1 0,1 1 0,0 0 0,1 0 0,0 0 0,0-1 0,0 1 0,1 0 0,0 1 0,0-1 0,3 11 0,-3-17-29,0 0 0,0-1 0,1 1 0,-1-1 0,0 1 0,1-1 0,-1 1 0,0-1 0,1 1 0,-1-1 0,1 1 0,-1-1 0,1 0 0,-1 1 0,1-1 0,-1 0 0,1 1 0,-1-1 0,1 0 0,0 0 0,-1 0 0,1 1 0,-1-1 0,1 0 1,0 0-1,-1 0 0,1 0 0,-1 0 0,2 0 0,29 4-290,-1 0 1,1-3-1,0 0 1,0-2-1,0-1 1,-1-2-1,1-1 1,29-8-1,-52 10 290,-1 0 0,1 0-1,-1 0 1,0-1 0,1 0 0,-2 0-1,1-1 1,0 0 0,-1 0 0,0-1 0,0 0-1,-1 0 1,0 0 0,0 0 0,0-1-1,-1 0 1,1 0 0,-2 0 0,1-1-1,-1 1 1,0-1 0,-1 0 0,0 1 0,0-1-1,1-14 1,-3 20 59,0 0 0,0 0 1,0 0-1,0 0 0,0 0 0,0 0 0,-1 0 0,1 0 1,-1 0-1,0 1 0,1-1 0,-1 0 0,0 0 0,0 0 0,0 1 1,-2-3-1,1 3-7,0-1-1,-1 0 1,1 1 0,-1 0 0,1-1-1,-1 1 1,0 0 0,0 1 0,1-1 0,-1 0-1,0 1 1,-5-1 0,-45-3-159,1 2 1,-1 2-1,0 3 0,0 1 1,-58 15-1,-38 19-2858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7:05.7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23 3586,'-16'-23'8790,"19"24"-8397,24 8 92,49 21 1,5 3-289,527 158 542,35 12-315,-575-180-406,180 65 34,-115-26-27,-102-45 72,2-1 0,0-2-1,1-1 1,52 13 0,-65-19-20,-17-6-62,0 1-1,0-1 0,0 0 1,1 0-1,-1 0 0,0 0 1,8-1-1,-11 0 24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7:06.5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1 413 6931,'0'-1'249,"0"-1"-1,0 0 0,0 0 1,0 0-1,0 0 0,0 1 1,1-1-1,-1 0 0,1 0 1,-1 1-1,1-1 0,-1 0 1,1 1-1,0-1 1,0 0-1,0 1 0,0-1 1,0 1-1,0 0 0,3-3 1,-1 2-220,1 1 1,-1-1-1,0 1 0,1 0 1,-1 0-1,1 0 1,0 1-1,4-1 0,4-1 206,570-66 1195,-98 15-1025,304-38 1073,-446 56-1005,48-23 530,-300 35-736,-61 15 5,1 0-1,0 2 0,60-5 0,-83 10-528,5-1 1004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7:07.37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171 20 6931,'5'-3'295,"0"1"97,-1-1-1,1 1 0,0 0 1,1 0-1,-1 0 0,0 1 0,9-1 1,-14 24 293,0-13-453,1 12-31,-1-1 1,0 1 0,-2-1-1,0 0 1,-2 0 0,0 0-1,-1 0 1,-11 27 0,-28 46-140,5 1 0,-55 199 0,87-268-462,-1 15-4047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7:07.8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249 0 10053,'-20'18'2225,"2"-1"-2038,-15 12 185,2 1 0,-47 60 0,70-79-342,0 1 0,0 0 1,1 1-1,1 0 0,0 0 1,1 0-1,1 1 0,0 0 0,0 0 1,2 0-1,-1 0 0,1 24 0,1-17-22,1 28 48,1-47-54,-1-1 0,0 1 0,1 0 0,-1-1 0,1 1 0,0-1-1,-1 1 1,1-1 0,0 0 0,0 1 0,0-1 0,0 0-1,0 1 1,0-1 0,0 0 0,1 0 0,-1 0 0,0 0 0,0 0-1,1 0 1,-1-1 0,1 1 0,-1 0 0,1-1 0,2 2-1,25 1-50,-1 0-1,1-2 1,0 0-1,29-5 0,-48 3 29,-1-1 0,1 0 0,-1 0 0,0-1 0,0 0 0,0-1 0,0 1 0,0-2-1,-1 0 1,1 0 0,-1 0 0,-1-1 0,1 0 0,-1 0 0,0-1 0,0 0 0,-1-1 0,0 1 0,0-1-1,-1 0 1,0 0 0,0-1 0,-1 0 0,0 0 0,-1 0 0,0 0 0,0 0 0,-1-1 0,0 1 0,-1-1-1,1-13 1,-1 7 102,-1-15 314,0 31-384,-1-1 1,1 0-1,0 0 1,-1 0 0,1 1-1,0-1 1,-1 0-1,1 0 1,-1 1-1,1-1 1,-1 0-1,1 1 1,-1-1-1,0 1 1,1-1-1,-1 0 1,0 1 0,0 0-1,1-1 1,-1 1-1,0-1 1,0 1-1,1 0 1,-1 0-1,0-1 1,0 1-1,0 0 1,0 0 0,-1 0-1,-23-2 5,0 1 1,-47 6-1,63-4-225,-1 0 1,1 2 0,0-1-1,0 1 1,0 0 0,1 1-1,-1 0 1,1 0-1,0 1 1,0 0 0,-8 7-1,-9 14-2760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7:08.1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341 1 10629,'-22'-1'-1,"-32"3"-8,52-1 9,0-1-1,0 1 1,0-1 0,0 1 0,0 0-1,1 0 1,-1 0 0,0 0 0,0 0-1,1 0 1,-1 0 0,1 0 0,-1 1-1,1-1 1,-1 0 0,1 1 0,0-1-1,0 1 1,0 0 0,0 0 0,0-1-1,0 1 1,-1 2 0,0 4 2,0 0 1,0 0-1,1 0 1,0 0-1,1 0 0,-1 1 1,1-1-1,1 0 1,0 0-1,0 0 1,0 0-1,1 0 0,1 0 1,-1-1-1,1 1 1,0 0-1,1-1 1,0 0-1,0 0 0,0 0 1,10 10-1,43 29-1,-46-39-29,0 0 1,-1 1 0,0 0 0,0 1-1,-1 0 1,0 1 0,-1-1 0,0 1-1,13 21 1,-16 1-93,-4-30 120,-1-1 0,0 0 0,0 0 0,0 1 0,0-1 0,0 0 0,0 0 0,-1 1 0,1-1 0,0 0 0,-1 0 0,1 0 0,-1 1 0,1-1 0,-1 0 0,1 0 0,-1 0 0,0 0 0,0 0 0,1 0 0,-1 0 0,0 0 0,0 0 0,-2 1 0,-14 4 31,-1-1 0,1-1 0,-1 0 0,0-1 0,-27 1 0,-104-2 127,97-3-152,49 2-57,0-1 1,0 0 0,0 0 0,0 0 0,0 0 0,0-1 0,0 1 0,0-1 0,0 1 0,0-1 0,0 0 0,0 0 0,0-1-1,1 1 1,-1-1 0,1 1 0,-1-1 0,1 0 0,-1 0 0,1 0 0,0 0 0,0 0 0,0 0 0,0-1 0,-2-2 0,-14-35-3381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7:08.54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2663 84 10261,'294'-68'0,"-202"56"0,32 9 0,16 3-64,-9 0-737,-30 0-5794</inkml:trace>
  <inkml:trace contextRef="#ctx0" brushRef="#br0" timeOffset="1">0 966 6323,'54'0'3457,"63"0"-3376,53 0 607,54 0-128,55 0 336,54-12-623,38-7-257,8-4-16,-15 8 0,-70 0-753,-69 7-287,-78 5-369,-85 3-1072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7:08.9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1 104 10565,'0'0'288,"23"0"-192,139 0-32,78 0 672,62-12-399,46-11-337,1-7-881,-32-8-1648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7:12.2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1922 1240 4882,'-8'-8'7296,"6"8"-7015,-22-4 1985,-34 5-3778,42-1 2260,-50 3-659,1 4 1,-68 14-1,1 1 193,-193-3 618,219-16-656,-253-2 1210,339-3-1391,-1-1 0,1-1 1,0-1-1,0-1 0,0 0 0,0-2 0,1 0 0,-23-14 1,-19-6 149,41 16-167,0-1 0,1-1 0,1 0-1,0-2 1,1 0 0,0-1 0,-17-23 0,-3 0 0,26 26-5,-1-1 0,2 0 0,-12-21 0,14 21-8,0 1 0,-2-1 0,0 2 0,-15-17 0,20 25-24,1 0 1,-1 0 0,1-1-1,0 0 1,1 0-1,0 0 1,-1 0 0,2-1-1,-1 1 1,1-1 0,0 1-1,-2-15 1,2-2 58,0 0 0,3-37-1,1 11-19,-2 46-42,0-1 1,1 0 0,0 1-1,0-1 1,0 1 0,0-1 0,0 1-1,1-1 1,-1 1 0,1 0-1,0 0 1,0 0 0,0 0-1,1 0 1,-1 0 0,4-3-1,55-41 49,-10 9 41,-19 7-20,2 0 0,1 3 1,1 1-1,74-42 0,-59 33-78,-18 11 28,19-18 71,-42 34-97,1 0 1,-1 0-1,1 1 1,20-10-1,116-61 149,-119 65-137,-19 9 5,0 0 0,0 1 0,0 0 1,0 1-1,1 0 0,0 0 1,11-1-1,-19 4 90,-2-1-178,-1 1 0,1 0 0,0-1 0,-1 1 0,1 0 0,0-1 0,0 1 0,-1 0 0,1-1 0,0 1 0,-1 0 0,1 0 0,-1-1 0,1 1 0,0 0 0,-1 0 0,1 0 0,-1 0 0,1 0 0,-1 0 0,1-1 0,0 1 0,-1 0 0,1 0 0,-1 0 0,1 0 0,-1 1 1,1-1-1,-1 0 0,1 0 0,0 0 0,-1 0 0,1 0 0,-1 1 0,-7-1-794,-42 0-4017,-18 0-5277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1:59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512 133 10261,'0'-7'288,"0"1"1,0-1 0,-1 0-1,1 1 1,-2-1-1,1 1 1,-1-1 0,0 1-1,0 0 1,-5-10-1,5 13-172,-1-1 0,0 1-1,0 0 1,0 0-1,0 0 1,-1 0 0,1 0-1,-1 1 1,0 0 0,1 0-1,-1 0 1,0 0-1,0 0 1,0 1 0,-1-1-1,1 1 1,-7-1-1,-9-1 20,0 0 0,-1 1 0,0 1 0,1 1 0,-1 1-1,1 1 1,-1 1 0,1 0 0,0 2 0,0 0 0,-31 14 0,41-16-88,1 1 1,0 1 0,1 0 0,-1 0-1,1 0 1,0 1 0,1 1 0,-1-1-1,1 1 1,0 0 0,1 1 0,0 0-1,0 0 1,1 0 0,-1 1 0,2-1 0,0 1-1,0 0 1,0 1 0,1-1 0,0 1-1,1-1 1,0 1 0,1 0 0,-1 17-1,1 0-46,1 32 0,1-56-2,-1 1 1,1-1-1,0 0 1,0 1-1,0-1 1,0 0 0,0 0-1,1 1 1,-1-1-1,1 0 1,0 0-1,0-1 1,0 1 0,3 3-1,3-1-33,0 1 0,0-1 0,0 0 0,1-1 0,0 0 0,0-1 0,0 1 0,0-2 0,1 1 1,-1-1-1,18 1 0,1-1-235,0-1 0,-1-1 0,33-4 0,-53 3 206,0 0 0,0-1 0,0 0 0,0-1 1,0 1-1,0-1 0,-1 0 0,1-1 0,-1 0 1,0 0-1,0 0 0,-1-1 0,1 0 0,-1 0 1,0 0-1,6-8 0,6-11-77,-1 0-1,25-52 1,-31 54 165,1 0 1,1 2-1,28-37 0,-38 55-16,0 0 0,-1 0 0,1 1-1,0-1 1,0 1 0,1 0 0,-1 0-1,0 0 1,0 0 0,1 0-1,-1 0 1,0 0 0,1 1 0,-1-1-1,1 1 1,-1-1 0,1 1 0,-1 0-1,1 0 1,-1 1 0,1-1 0,-1 0-1,0 1 1,1-1 0,-1 1-1,1 0 1,-1 0 0,0 0 0,0 0-1,1 0 1,-1 0 0,0 1 0,0-1-1,0 1 1,0-1 0,-1 1-1,1 0 1,0 0 0,-1 0 0,1 0-1,-1 0 1,0 0 0,2 3 0,7 18 10,-2 0 1,-1 1 0,0 0-1,-2 0 1,-1 0 0,0 1-1,-1 47 1,-3-71-20,0-1 1,0 1-1,0 0 0,-1-1 1,2 1-1,-1 0 0,0-1 1,0 1-1,0 0 0,0-1 1,0 1-1,0 0 0,1-1 0,-1 1 1,0-1-1,0 1 0,1 0 1,-1-1-1,1 1 0,-1-1 1,0 1-1,1-1 0,-1 1 1,1-1-1,-1 1 0,1-1 1,-1 0-1,1 1 0,0-1 1,-1 0-1,1 1 0,-1-1 0,1 0 1,0 0-1,-1 0 0,1 1 1,0-1-1,-1 0 0,1 0 1,0 0-1,-1 0 0,1 0 1,0 0-1,-1 0 0,1-1 1,-1 1-1,1 0 0,1 0 1,25-15-25,-9-5-44,-1-2 0,25-40 0,-5 5 27,-26 43 36,15-23-24,33-35 0,-49 62 33,0 0-1,0 1 1,1 0 0,0 1 0,1 0 0,-1 0 0,25-10 0,-35 18 5,0-1 0,0 0 0,0 1 1,0-1-1,0 1 0,0-1 0,0 1 1,0-1-1,0 1 0,0 0 0,1 0 1,-1 0-1,0-1 0,0 1 1,0 0-1,1 0 0,-1 1 0,0-1 1,0 0-1,0 0 0,0 1 0,0-1 1,1 0-1,-1 1 0,0-1 1,0 1-1,0-1 0,0 1 0,0 0 1,0 0-1,0-1 0,-1 1 0,1 0 1,0 0-1,0 0 0,0 0 0,-1 0 1,1 0-1,0 1 0,1 4 12,-1 0-1,0 1 0,0-1 0,0 0 1,-1 0-1,0 10 0,1 7 100,-2 33 70,0-41-129,1 0 1,1 0 0,0 0 0,3 17 0,-3-28-52,0 0 0,0 0 0,1-1 1,-1 1-1,1 0 0,0-1 1,0 1-1,0-1 0,0 0 1,1 1-1,-1-1 0,1 0 0,0-1 1,0 1-1,0 0 0,0-1 1,0 0-1,1 1 0,-1-1 1,5 1-1,8 3-205,2-1 0,-1-1-1,0 0 1,1-2 0,0 0 0,0-1 0,-1 0 0,27-4 0,6 2-1227,70 1-3300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7:13.40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1 205 6979,'0'0'6096,"1"-2"-5901,3-1-184,0 0 0,0 0 0,0 1 0,0-1 0,1 1 0,-1 0 0,1 1-1,-1-1 1,1 1 0,0-1 0,-1 1 0,1 1 0,0-1 0,6 1 0,9-3 1,188-34 44,301-69 214,-477 98-164,0 2 1,36-2 0,1-1-145,-76 13 437,-1-1-1,1 1 1,0 0-1,0 1 1,0 0-1,1 0 0,0 0 1,-11 13-1,-58 66-659,65-72 262,-19 24-12,1 0 0,2 2 0,-41 77 0,59-95 12,2-10 3,2 0-1,-1 1 1,2-1-1,-1 1 0,1 0 1,1 0-1,0 0 1,-1 22-1,3-26 72,0-6-145,0 0 0,-1-1 1,1 1-1,0 0 1,0-1-1,0 1 1,-1 0-1,1-1 1,0 1-1,0 0 1,0 0-1,0-1 1,0 1-1,1 0 1,-1-1-1,0 1 0,0 0 1,0-1-1,1 1 1,-1 0-1,0-1 1,0 1-1,1-1 1,-1 1-1,1 0 1,-1-1-1,0 1 1,1-1-1,-1 1 0,1-1 1,0 1-1,-1-1 1,1 0-1,-1 1 1,1-1-1,-1 0 1,1 1-1,0-1 1,-1 0-1,1 0 1,0 0-1,-1 1 0,1-1 1,0 0-1,0 0 1,9 0-3658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8:10.22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88 4514,'0'0'5053,"10"0"-4479,2154-46 2175,-1945 39-2540,-157 5-193,6 2 8,0-4 0,132-24 0,-197 27 11,-44 2-2259,-77 13 22,14 2-1760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8:11.43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0 176 7603,'12'-4'3153,"19"2"-3225,-27 1 273,713-31 2030,-303 19-2138,922-45 238,-1209 54-172,322-7 1883,-444 9-706,-4-10 1631,-1 11-2919,0 1-24,0-35-4608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45.62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 35 11301,'0'-1'44,"0"0"0,0 1 0,-1-1-1,1 1 1,0-1 0,-1 1 0,1-1 0,-1 1 0,1-1-1,-1 1 1,1-1 0,-1 1 0,1-1 0,-1 1 0,1 0-1,-1-1 1,0 1 0,1 0 0,-1 0 0,1-1-1,-1 1 1,0 0 0,1 0 0,-1 0 0,0 0 0,1 0-1,-1 0 1,0 0 0,1 0 0,-1 0 0,0 0 0,1 0-1,-1 0 1,0 0 0,1 1 0,-1-1 0,0 0-1,1 0 1,-1 1 0,1-1 0,-1 0 0,1 1 0,-1-1-1,0 1 1,1-1 0,0 1 0,-1-1 0,1 1 0,-1-1-1,1 1 1,0-1 0,-1 1 0,1 0 0,0-1-1,-1 1 1,1 0 0,0-1 0,0 1 0,0 0 0,0-1-1,0 1 1,0 0 0,0-1 0,0 1 0,0 1 0,-2 55-19,3-46 299,-1 281 185,0-292-714,0-4-278,0-211-219,0 209 700,1 1 1,0-1-1,0 0 0,0 0 0,1 1 0,0-1 0,0 1 1,0 0-1,1-1 0,0 1 0,0 0 0,0 1 0,0-1 1,1 0-1,0 1 0,0 0 0,0 0 0,1 0 0,-1 0 1,1 1-1,0 0 0,0 0 0,0 0 0,8-3 0,14-5 18,0 1-1,0 1 0,46-9 0,-65 16-11,25-4 48,0 1-1,0 2 1,0 1 0,44 3 0,-72-1-45,-1 1 0,1-1 1,-1 1-1,1 0 0,-1 0 1,1 0-1,-1 0 0,0 1 0,1 0 1,-1 0-1,0 0 0,0 1 1,0-1-1,-1 1 0,1 0 1,4 4-1,-4-2 14,1 1 0,-1 0-1,0 0 1,-1 0 0,1 0 0,-1 1 0,-1-1 0,1 1 0,2 12 0,0 12 12,-1 0 1,-1 1 0,-3 62 0,-1-52-169,1-31-790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45.9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217 3 12902,'-3'0'58,"0"-1"-1,0 0 1,-1 1-1,1 0 1,0-1 0,0 1-1,-1 1 1,1-1 0,0 0-1,-1 1 1,1 0-1,0-1 1,0 1 0,0 1-1,0-1 1,0 0 0,0 1-1,0-1 1,0 1-1,1 0 1,-5 3 0,2 2-4,1-1 1,0 1-1,0-1 1,0 1-1,1 0 1,0 1-1,1-1 1,-3 9-1,2 1-5,-1 1 1,2-1-1,1 1 1,0-1-1,2 23 0,-1-9 15,0-30-63,0 0 0,0 1 0,0-1 0,1 0 0,-1 1-1,0-1 1,1 0 0,-1 0 0,0 1 0,1-1 0,0 0 0,-1 0-1,1 0 1,0 0 0,-1 1 0,1-1 0,0 0 0,0 0 0,0 0-1,0-1 1,0 1 0,0 0 0,0 0 0,0-1 0,1 1 0,-1 0-1,0-1 1,0 1 0,1-1 0,-1 1 0,0-1 0,2 0 0,52 2-9,-34-3-5,-7 1-46,0 0 0,0-1 1,-1-1-1,1 0 0,-1-1 0,1-1 0,16-6 0,-26 9 40,0-1 0,0 0 0,0 0 0,0-1 0,-1 1-1,1-1 1,-1 0 0,0 0 0,1 0 0,-1 0 0,0-1 0,-1 1 0,1-1 0,-1 1-1,0-1 1,1 0 0,-2 0 0,1 0 0,0-1 0,-1 1 0,0 0 0,0 0 0,0-1-1,0 1 1,-1-1 0,0-5 0,1 5 25,-1 1 1,0-1-1,0 1 0,-1-1 1,1 1-1,-1-1 0,0 1 1,0 0-1,0 0 0,-1-1 1,1 1-1,-4-5 0,3 7 15,-1-1-1,0 1 0,0 0 0,0 0 0,0 0 0,0 0 0,0 0 0,0 1 1,-1 0-1,1-1 0,-1 1 0,1 0 0,-1 1 0,-4-2 0,-29-3 135,-1 1-1,-72 3 0,69 1-155,31 0 4,-1 0-1,1 1 1,-1 0 0,-11 3-1,20-3-97,0-1 0,0 1 0,0 0 0,0-1 0,0 1 0,0 0 0,0 0 0,0 0 0,0 1-1,1-1 1,-1 0 0,0 1 0,1-1 0,-1 1 0,1 0 0,-1-1 0,1 1 0,0 0 0,0 0 0,0 0-1,0 0 1,0 0 0,0 0 0,0 4 0,0 10-3448</inkml:trace>
  <inkml:trace contextRef="#ctx0" brushRef="#br0" timeOffset="1">217 3 11221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46.4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0 118 11221,'278'-26'849,"-221"16"-210,-58 10-628,1 0 0,0 0 0,0 0 0,0 0 0,0 0 0,0 0 0,-1 0 0,1-1 0,0 1 0,0 0 0,0 0 0,0 0 0,0 0-1,0 0 1,0 0 0,-1 0 0,1 0 0,0 0 0,0 0 0,0-1 0,0 1 0,0 0 0,0 0 0,0 0 0,0 0 0,0 0 0,0 0 0,0-1 0,0 1 0,-1 0-1,1 0 1,0 0 0,0 0 0,0 0 0,0 0 0,0-1 0,0 1 0,0 0 0,0 0 0,0 0 0,1 0 0,-1 0 0,0-1 0,0 1 0,0 0 0,0 0 0,0 0 0,0 0-1,0 0 1,0 0 0,0 0 0,0-1 0,0 1 0,0 0 0,1 0 0,-1 0 0,0 0 0,0 0 0,0 0 0,0 0 0,0 0 0,0 0 0,0 0 0,1 0 0,-1 0 0,0-1-1,0 1 1,0 0 0,0 0 0,-1-1 251,15 0-291,1 1 51,0 0 0,-1 1 0,1 1 0,-1 0 0,1 1 0,21 8 0,-28-8-16,0 1 0,0 0-1,0 0 1,-1 1 0,0 0-1,0 1 1,0 0 0,-1 0 0,0 0-1,0 0 1,0 1 0,-1 0 0,5 9-1,-3-2 3,0 0-1,-1 0 0,-1 1 1,0 0-1,-1 0 0,-1 1 1,-1-1-1,0 0 0,-1 1 1,0 0-1,-2 21 0,1-36-8,-1 0 0,1 0-1,0 0 1,0 0 0,-1 0 0,1 1-1,-1-1 1,1 0 0,-1 0-1,1 0 1,-1 0 0,0 0-1,1-1 1,-1 1 0,0 0-1,0 0 1,1 0 0,-1-1-1,0 1 1,0 0 0,0-1-1,0 1 1,0 0 0,0-1 0,0 0-1,0 1 1,0-1 0,-1 0-1,1 1 1,0-1 0,0 0-1,-2 0 1,-47 1 8,34-2-8,14 1 2,-1 0 1,1 0-1,0-1 1,0 1-1,0-1 1,0 0-1,-1 0 0,1 1 1,0-1-1,0-1 1,1 1-1,-1 0 0,0 0 1,0-1-1,1 1 1,-1-1-1,0 1 1,1-1-1,0 0 0,-1 0 1,1 1-1,0-1 1,0 0-1,0 0 0,0 0 1,0-1-1,0 1 1,1 0-1,-1 0 0,1 0 1,-1-3-1,-1-11 4,0 1-1,1-1 1,0-24-1,2 26-6,-1 6 2,1 1 0,0 0-1,0-1 1,1 1-1,0 0 1,0 0-1,1 0 1,-1 0-1,2 1 1,-1-1 0,1 1-1,0 0 1,0 0-1,1 0 1,-1 0-1,2 1 1,-1 0-1,0 0 1,1 0 0,0 1-1,0 0 1,11-6-1,11-5-57,0 2 0,1 1-1,1 2 1,32-8 0,-16 6-1045,0 2 1,75-6-1,-39 14-2667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46.75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27 35 11381,'-1'-1'75,"0"1"0,1-1 0,-1 1 1,1-1-1,-1 1 0,0 0 0,1 0 0,-1-1 0,0 1 0,1 0 0,-1 0 0,0 0 0,1-1 0,-1 1 0,0 0 0,1 0 1,-1 0-1,0 0 0,0 0 0,1 1 0,-1-1 0,0 0 0,1 0 0,-1 0 0,0 1 0,1-1 0,-1 0 0,0 1 0,1-1 1,-1 0-1,1 1 0,-1 0 0,0 0-44,0 1 0,1-1 1,-1 1-1,1-1 0,0 1 0,-1-1 1,1 1-1,0 0 0,0-1 1,0 1-1,0-1 0,0 1 0,1 2 1,17 55-77,-5-31 138,-4-12-102,-1 1 0,0 0 0,-1 0 1,-2 1-1,1 0 0,-2 0 0,0 0 0,0 20 0,-4-38-263,0-19-262,-1 8 490,0 1-1,-1 0 0,-1 0 0,0 0 0,0 0 0,-1 0 0,0 1 0,-7-12 0,5 10 113,1 1 0,0-1 0,0 0 0,1 0 0,1 0 0,0-1 0,1 1 0,-2-19 1,4 29-56,0-1 1,0 1-1,0-1 1,1 1-1,-1-1 1,1 1-1,-1-1 1,1 1-1,-1-1 1,1 1-1,0 0 0,0-1 1,-1 1-1,1 0 1,0 0-1,0-1 1,0 1-1,1 0 1,-1 0-1,0 0 1,0 0-1,1 1 1,-1-1-1,0 0 1,1 0-1,-1 1 1,0-1-1,1 1 1,-1-1-1,1 1 1,-1 0-1,3-1 1,7 0-28,0 0-1,0 1 1,19 1 0,-10 0 44,3-1-30,1-1-3,0 1 1,1 1-1,-1 2 0,28 6 0,-45-7 4,0 0-1,0 0 0,0 1 1,-1 0-1,1 1 1,-1 0-1,1 0 1,-1 0-1,0 0 1,-1 1-1,1 0 1,-1 0-1,0 1 1,0 0-1,-1-1 1,0 1-1,0 1 1,4 6-1,-3 2 13,0 0 0,0-1 0,-2 2 0,1-1 0,-2 0 0,0 1 1,-1-1-1,-1 1 0,-1 16 0,0-9-40,1-21-45,0-6-552,0-51-31,2-87 501,-1 138 155,0-1-1,1 0 0,0 1 0,0-1 1,0 1-1,0 0 0,1 0 0,0 0 1,0 0-1,0 0 0,0 0 0,0 1 1,1 0-1,-1-1 0,1 1 0,0 1 1,0-1-1,0 0 0,1 1 0,-1 0 0,1 0 1,6-2-1,18-7 16,0 2 0,42-8 1,-49 12 0,12-2 130,-1 1-1,1 2 0,41 0 0,-73 4-136,0 1 1,-1-1-1,1 1 1,0-1-1,0 1 1,0-1-1,0 1 1,-1 0-1,1 0 1,0 0-1,-1 0 1,1 0-1,-1 0 1,1 0-1,-1 1 1,1-1-1,-1 0 1,0 1-1,0-1 1,0 1-1,0 0 1,0-1-1,0 1 1,0 0-1,0 0 1,-1-1-1,1 1 1,0 0-1,-1 0 1,0 0-1,0 0 1,1 2-1,1 11 24,-1 0 0,-1 0-1,-1 19 1,0-13-11,2 8-52,0-19-394,0 0 0,-1-1 0,-1 1 0,1 0 0,-4 13 0,-9-2-2975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47.3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597 73 9284,'0'-2'161,"0"0"1,0 1-1,0-1 0,0 0 0,-1 0 0,1 0 1,0 1-1,-1-1 0,1 0 0,-1 0 0,0 1 1,1-1-1,-1 1 0,0-1 0,0 0 0,0 1 0,0 0 1,0-1-1,-1 1 0,1 0 0,-2-2 0,-37-12 1272,34 14-1687,-32-6 397,0 2 0,-1 1 1,1 2-1,-41 4 0,17-1-61,45-1-51,0 1 0,0 0 0,0 2 0,0 0 0,1 0 0,-1 2 0,-21 8 0,33-11-24,0 1 0,0-1 0,0 1 0,0 0 1,1 0-1,-1 0 0,1 0 0,0 1 0,0 0 0,0 0 0,0 0 0,0 0 0,1 1 0,0-1 0,0 1 0,0 0 0,1 0 0,0 0 1,0 0-1,0 1 0,0-1 0,1 0 0,0 1 0,0-1 0,0 11 0,0-13-6,1 0-1,0 1 1,0-1 0,0 0 0,1 1-1,-1-1 1,1 0 0,0 0 0,0 1-1,0-1 1,0 0 0,0 0-1,1 0 1,-1 0 0,5 5 0,-3-6-8,0 0 1,0 0-1,1 0 0,-1 0 1,1-1-1,-1 1 1,1-1-1,-1 0 1,1 0-1,0 0 1,0-1-1,0 1 0,4-1 1,19 3-293,-1-1 1,1-1-1,-1-1 1,51-8-1,-66 6 185,-1-1 0,0 0 0,0 0 0,0-1 0,0 0 0,-1-1 0,1 0 0,-1-1-1,0 0 1,-1 0 0,0-1 0,0 0 0,0-1 0,12-15 0,23-49-80,-8 12 2599,5 102-2055,-12 7-406,-19-30-37,1-2 1,16 22 0,-22-35-367,-1 0 0,1 0 1,0-1-1,0 1 1,0-1-1,0 0 1,9 5-1,4-2-3988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47.66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19 11541,'0'-19'3602,"0"49"-3346,0 27 785,0 8-369,0 11-288,0 0-176,0 8-96,0-8-112,15 0-16,9-4-1248,6-15-977,-6-16-2081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48.04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2 103 12422,'0'-1'4,"-1"1"0,1 0 0,0 0 0,0-1 0,0 1 0,0 0 1,0 0-1,0-1 0,0 1 0,0 0 0,0-1 0,0 1 0,0 0 0,0-1 0,0 1 1,0 0-1,0 0 0,0-1 0,0 1 0,0 0 0,0-1 0,0 1 0,0 0 1,0 0-1,1-1 0,-1 1 0,0 0 0,0 0 0,0-1 0,0 1 0,1 0 1,-1 0-1,0 0 0,0-1 0,1 1 0,-1 0 0,0 0 0,0 0 0,1 0 0,-1-1 1,0 1-1,1 0 0,-1 0 0,0 0 0,0 0 0,1 0 0,-1 0 0,1 0 1,27-4 327,37 4 216,-58 0-526,-2 0-18,1 0 1,0 1-1,0 0 0,0 0 0,0 0 1,-1 1-1,1-1 0,0 1 1,-1 1-1,0-1 0,1 1 0,6 5 1,-8-5 0,-1 0 0,0 0 0,0 0 0,0 1 0,-1-1 0,1 1 0,-1 0 0,0 0 0,0 0 0,0 0 0,0 0 0,-1 0 1,0 0-1,0 1 0,0-1 0,0 0 0,0 7 0,0 153 99,-1-162-116,1 0 0,-1 0 0,0 0 0,0 0 0,-1 0 1,1 0-1,0 0 0,-1-1 0,1 1 0,-1 0 0,0 0 0,1 0 0,-1 0 0,0 0 0,0-1 1,0 1-1,0 0 0,-1-1 0,1 1 0,0-1 0,-1 1 0,1-1 0,-1 0 0,1 0 0,-1 1 0,0-1 1,-2 1-1,-2 0-77,-1-1 0,0 1 0,1-1 0,-1-1 1,0 1-1,-12-1 0,18-1 85,0 1 0,0 0-1,0 0 1,0-1 0,0 1 0,0 0 0,0-1 0,0 1 0,0-1-1,0 0 1,0 1 0,0-1 0,1 0 0,-1 1 0,0-1 0,0 0-1,1 0 1,-1 0 0,1 1 0,-1-1 0,0 0 0,1 0 0,0 0-1,-1 0 1,1 0 0,-1 0 0,1 0 0,0 0 0,0 0 0,0-1-1,0 0 1,-2-44-50,2 35 27,0-5 11,-1 8 15,0 1 0,1 0-1,1 0 1,-1 0 0,1 0 0,0 0 0,1 0-1,-1 0 1,1 0 0,1 0 0,-1 0 0,6-9-1,3 3 10,1 0-1,0 0 0,0 1 1,2 1-1,-1 0 0,17-10 1,3 0-14,65-31 0,-80 44-292,0 1 0,0 0 0,1 1-1,32-5 1,-11 9-2215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19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612 96 4434,'0'-13'1434,"1"10"-1032,-1 0 0,1 1 0,-1-1 0,0 0 0,0 0 0,0 0 1,-1 1-1,1-1 0,-1 0 0,1 0 0,-1 1 0,0-1 0,0 1 0,0-1 1,-3-4-1,2 5-230,0-1 1,-1 1-1,0-1 1,1 1-1,-1 0 1,0 0-1,0 0 0,0 0 1,0 1-1,0-1 1,0 1-1,-1 0 1,1 0-1,0 0 1,-1 0-1,1 0 1,-1 1-1,1 0 1,-4 0-1,-147-5 649,129 5-784,0 2-1,1 1 0,-1 1 1,-27 7-1,45-9-37,1 0 0,-1 0 0,0 1 1,1 0-1,0 0 0,-1 0 0,1 1 0,0 0 0,1 0 0,-1 1 0,1-1 0,0 1 0,0 0 0,0 1 0,1-1 0,0 1 0,0 0 0,0 0 0,1 0 0,0 0 0,0 1 1,0-1-1,1 1 0,0 0 0,0 0 0,1 0 0,0 0 0,0 0 0,1 0 0,0 10 0,0-13-5,1 0 0,-1 0 0,1 0 0,0 0 0,0 0 0,0-1 0,1 1 0,-1 0 0,1-1 0,0 1 0,0-1 0,0 0 0,1 1-1,-1-1 1,1 0 0,0 0 0,-1-1 0,1 1 0,1-1 0,-1 1 0,0-1 0,0 0 0,6 2 0,10 5-45,0 0 0,1-2 0,27 7 1,-6-1-42,-13-4 30,-2 0 8,1 0-1,43 24 0,-65-30 33,0-1 0,0 1 1,0 1-1,-1-1 0,1 1 1,-1 0-1,0 0 1,0 0-1,0 0 0,0 1 1,-1-1-1,0 1 0,0 0 1,0 0-1,0 0 0,-1 1 1,0-1-1,0 0 0,1 9 1,-1-4 11,-1 1-1,-1-1 1,0 0 0,-1 15-1,1-23 11,-1 1-1,0 0 0,1 0 1,-1-1-1,0 1 0,0-1 0,-1 1 1,1-1-1,0 1 0,-1-1 0,0 0 1,1 1-1,-1-1 0,0 0 1,0 0-1,0-1 0,0 1 0,-1 0 1,1-1-1,-3 2 0,-11 5-31,1-2 0,-1 0-1,-1-1 1,1 0 0,-1-1 0,0-1 0,-24 1-1,-126-4-573,85-2 230,32-2-699,48 3 885,-1 0-1,1 0 0,0 0 0,0 0 0,0 0 0,-1 0 0,1 0 0,1-1 0,-1 1 0,0-1 1,0 1-1,0-1 0,1 0 0,-1 0 0,1 0 0,-3-4 0,-7-30-6046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48.4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312 219 304,'16'-39'10036,"-13"32"-9719,1-1-1,-1 1 0,0-1 1,-1 0-1,0 0 0,0-1 1,-1 1-1,1-11 0,-2 13-231,1 0 100,-1 0 0,0 0-1,-1 0 1,0 0 0,0 0 0,-3-11 0,3 15-124,0 0 0,0 0 1,0 1-1,-1-1 1,1 0-1,-1 0 1,1 1-1,-1-1 0,0 1 1,0-1-1,0 1 1,0 0-1,0 0 0,0 0 1,0 0-1,0 0 1,0 0-1,0 1 0,0-1 1,-4 0-1,-7-2 10,0 0-1,0 1 1,-1 1-1,1 0 1,0 1 0,0 0-1,-1 1 1,1 1-1,0 0 1,0 0-1,0 1 1,-22 9-1,28-9-75,0 1-1,0 0 0,1 0 1,-1 0-1,1 1 1,0 0-1,0 0 0,1 0 1,-1 1-1,1 0 0,1 0 1,-1 0-1,1 0 0,0 1 1,0 0-1,1 0 0,0 0 1,0 0-1,1 0 1,-1 1-1,2-1 0,-1 1 1,0 8-1,1-5-10,0-1 0,0 1 0,1 0 0,0-1 0,3 16 0,-2-25 3,0 1-1,0-1 1,0 0-1,0 0 1,0 0 0,0 0-1,0-1 1,0 1-1,0 0 1,0 0 0,0-1-1,1 1 1,-1 0-1,0-1 1,0 1 0,1-1-1,-1 0 1,0 1-1,1-1 1,-1 0 0,1 0-1,-1 0 1,0 0-1,1 0 1,-1 0 0,1 0-1,-1 0 1,0-1-1,2 0 1,6 1-108,14 0-134,-11 1 141,0 0 1,0-1-1,-1 0 0,1-1 0,0-1 0,-1 0 1,1 0-1,-1-1 0,0 0 0,0-1 0,0-1 1,20-10-1,-17 6 1,-1-1 0,0-1 0,-1 0 1,15-17-1,-23 23 160,0 0 0,0-1 0,-1 1 1,1-1-1,-1 0 0,-1 0 0,1 0 0,-1 0 1,0 0-1,0 0 0,-1-1 0,0 1 1,0-1-1,0-7 835,-1 17-759,-1 22-196,0-13 63,1 0 1,0-1 0,4 23 0,-3-30-61,0-1 0,0 1 0,0-1 0,0 1 0,1-1 0,0 1-1,-1-1 1,1 0 0,0 0 0,1 0 0,-1 0 0,0-1 0,1 1 0,0 0 0,-1-1 0,1 0 0,4 3-1,0-1-574,0-1-1,0 0 1,0 0-1,1 0 0,-1-1 1,1 0-1,8 1 0,15-2-6218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48.84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1 0 10341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49.2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1 240 10341,'250'-196'611,"-206"157"1347,-44 54-1539,0 250-886,0-457-760,0 188 1256,0 1 0,0-1 1,1 1-1,0-1 0,-1 1 1,1 0-1,1-1 1,-1 1-1,0 0 0,1 0 1,0 0-1,-1 0 0,1 0 1,0 0-1,1 0 1,-1 1-1,0-1 0,1 1 1,0-1-1,-1 1 0,1 0 1,0 0-1,0 0 0,0 1 1,0-1-1,1 1 1,-1 0-1,0 0 0,1 0 1,-1 0-1,4 0 0,14-3 49,1 1 0,-1 1-1,0 1 1,23 1 0,-19 1 8,17-3 6,-26 0-63,0 2-1,-1-1 1,1 2-1,23 3 0,-36-3-16,0 0 0,0-1 1,0 1-1,1 1 0,-1-1 0,0 0 0,-1 1 0,1-1 0,0 1 0,0 0 0,-1 0 0,1 0 0,-1 1 0,1-1 0,-1 0 0,0 1 0,0-1 0,0 1 0,0 0 1,-1 0-1,1 0 0,-1 0 0,1 0 0,-1 0 0,0 0 0,0 4 0,2 15 47,-1-1 0,-1 1-1,-3 31 1,1-6-924,0-27-1469,-6-4-1748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49.7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667 184 9588,'7'-56'5043,"-16"51"-4504,-45 0-384,0 2 1,-1 2-1,1 2 1,0 3 0,-87 17-1,105-11-63,-65 26 0,92-33-87,1 1 0,0 0 0,0 0 0,1 1 0,-1 0 0,1 0 0,0 1 0,0 0 0,1 0 0,0 0 0,0 1 0,0 0 0,-5 10 0,9-14-6,0 0-1,1 0 1,0 0 0,0 0-1,0 1 1,0-1 0,0 0 0,1 1-1,-1-1 1,1 0 0,0 1 0,0 6-1,1-9-9,-1 1 0,1-1 0,-1 1 0,1-1 0,0 1 0,0-1 0,-1 0 0,1 0 0,0 1 0,0-1 0,0 0 0,0 0 0,1 0 0,-1 0 0,0 0 0,0 0 0,1 0 0,-1 0 0,3 1 0,6 1-98,0-1 0,0 0 0,0 0 0,0-1 0,0 0 0,19-2 0,-22 1 47,14 0-69,22 1-293,0-3 0,67-9 0,-96 8 322,-1 0 1,1-1-1,-1-1 1,0 1-1,0-2 0,-1 0 1,0-1-1,0 0 1,0 0-1,-1-2 0,0 1 1,12-14-1,-17 14 111,-1-1 0,0 0 0,0 0 0,-1 0 0,-1 0 0,1-1 0,-1 1 0,2-15 0,-3 18 1409,13 344-905,-15-77-492,0-259-20,0 0 0,0 0 0,0 0-1,-1-1 1,1 1 0,0 0 0,-1 0 0,0 0 0,1 0 0,-1-1-1,0 1 1,0 0 0,0-1 0,0 1 0,0-1 0,0 1-1,0-1 1,-1 1 0,1-1 0,-1 0 0,1 0 0,-1 1 0,1-1-1,-1 0 1,1 0 0,-1-1 0,0 1 0,0 0 0,0-1 0,1 1-1,-1-1 1,-2 1 0,-8 1 0,0-1 1,0 0-1,0-1 0,-16-1 0,2 0 2,20 1-4,0 0-1,0 0 0,0-1 1,0 0-1,1 0 0,-1 0 1,0-1-1,1 0 0,-1 0 1,1 0-1,-1-1 0,1 1 1,0-1-1,0-1 0,0 1 1,1-1-1,-6-4 0,6 3 1,0 0-1,1-1 0,-1 1 1,1-1-1,0 0 1,0 0-1,1 0 0,0 0 1,0 0-1,0-1 0,1 1 1,0-1-1,0 1 1,1-1-1,0-9 0,-1 11 2,1-1 0,1 0 0,-1 0-1,1 0 1,0 1 0,0-1 0,1 0 0,-1 1-1,1-1 1,1 1 0,-1-1 0,6-7-1,-3 7 1,0 0 0,1 1 1,-1-1-1,1 2 0,0-1 0,1 0 0,-1 1 0,14-6 0,56-24 0,1 4 0,89-24 0,45-15-27,-16-15 18,-163 67 6,-1 0 0,0-2 0,48-41 0,-73 56 9,-1-1 0,1 0-1,-1-1 1,0 1 0,0-1 0,-1 0 0,0 0 0,0-1 0,0 1 0,-1-1 0,0 0 0,0 1 0,0-2 0,-1 1 0,-1 0 0,1 0-1,0-9 1,-7 7 422,-12 6-57,16 3-351,-34-1 280,1 1 0,-1 1 1,0 2-1,-53 11 0,76-11-235,0 0 0,0 0 1,1 2-1,0-1 1,-1 1-1,2 1 0,-1 0 1,1 0-1,-1 1 1,2 1-1,-1-1 0,1 1 1,0 1-1,1 0 0,0 0 1,-13 21-1,17-21-37,1 0 0,-1 0 0,2 0-1,-1 0 1,1 1 0,1-1 0,0 1-1,0-1 1,1 20 0,0-26-25,0 0-1,0 0 1,0-1 0,1 1 0,-1 0-1,1 0 1,-1 0 0,1 0 0,0-1-1,0 1 1,0 0 0,0-1 0,1 1 0,-1 0-1,1-1 1,0 0 0,-1 1 0,1-1-1,4 3 1,0-1-4,1 0 0,-1 0 0,1-1 0,0 0 0,1 0 0,14 3 0,13 2-54,1-1 1,1-1-1,58 0 1,119-10-1786,-195 3 1534,164-12-3098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6:22.84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147 0 13142,'0'0'432,"0"12"80,0 26-111,-15 11-17,-16 4-224,0 4-16,0-7-96,8-9-32,15-3-16,0-11-864,8-8-1041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6:23.26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202 18 12902,'-4'-3'131,"1"1"-1,-1 0 1,0 0 0,0 1 0,0-1-1,0 1 1,-1 0 0,1 0 0,0 0-1,-5 0 1,7 1-104,0 0 1,1 0-1,-1 0 1,1 0-1,-1 0 0,1 0 1,-1 0-1,1 0 0,-1 1 1,0-1-1,1 0 0,0 1 1,-1 0-1,1-1 1,-1 1-1,1 0 0,0 0 1,-1 0-1,1-1 0,0 1 1,0 1-1,0-1 0,-1 0 1,1 0-1,1 0 0,-1 1 1,0-1-1,0 0 1,0 1-1,0 1 0,-1 9-26,0 0 0,1 0-1,1-1 1,1 22-1,0-2 0,-1-28-6,1 1 0,-1-1-1,1 1 1,-1-1 0,1 0 0,0 1-1,0-1 1,1 0 0,-1 0 0,1 0-1,0 0 1,-1 0 0,1 0 0,1 0 0,-1 0-1,0-1 1,1 1 0,2 2 0,7 4-59,0 0 1,1-1-1,16 7 1,-20-10 16,1 0 1,-1 1-1,0 0 0,0 0 1,16 15-1,-24-19 33,0-1 0,1 1 0,-1-1 0,0 1 0,0-1 0,0 1 0,0 0 0,0 0 0,0-1 0,0 1-1,-1 0 1,1 0 0,-1 0 0,1 0 0,-1 0 0,0 0 0,0 3 0,0-4 10,-1 1 0,1-1 0,-1 0 1,1 0-1,-1 1 0,1-1 0,-1 0 0,0 0 0,0 0 1,1 0-1,-1 0 0,0 0 0,0 0 0,0 0 0,0 0 0,-1 0 1,1-1-1,0 1 0,-1 0 0,-6 2 8,1 0-1,-1 0 1,0-1 0,0 0-1,-16 1 1,-22 1-337,-45-2-1,60-3-597,29 2 700,0-1 0,0 0 0,-1 0 0,1 0 0,0 0 0,0-1 0,0 1 0,0-1-1,0 1 1,0-1 0,-1 0 0,-1-1 0,3 1-272,0-1-1,0 1 1,0-1-1,0 0 1,0 0-1,0 0 1,0 1-1,0-1 1,1 0 0,-1 0-1,0-4 1</inkml:trace>
  <inkml:trace contextRef="#ctx0" brushRef="#br0" timeOffset="1">202 18 11749,'209'-4'753,"-194"0"-721,24 4-32,23 0-32,15 0-913,16 0-3105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6:23.6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188 134 11909,'-26'-2'707,"10"-1"-371,-1 2 0,1 0 0,-1 1 1,0 1-1,-21 3 0,36-3-325,-1 0 0,1 0-1,0 1 1,-1-1 0,1 0 0,0 1-1,0 0 1,0-1 0,0 1-1,0 0 1,0 0 0,1 0-1,-1 0 1,1 1 0,-1-1-1,1 0 1,0 1 0,0-1-1,0 1 1,0-1 0,0 1 0,1-1-1,-1 1 1,1 0 0,0-1-1,-1 5 1,0 10-12,1-1 0,1 1 0,2 16 0,-3-32 2,0 2-12,1 0 1,-1 1-1,1-1 1,0 0-1,0 0 1,0 0 0,1 0-1,-1 0 1,1-1-1,-1 1 1,1 0-1,0-1 1,0 1-1,0-1 1,4 4-1,42 24-333,-39-26 284,-1 1 0,0 0 0,0 0 1,12 10-1,-18-13 40,-1-1 1,0 1 0,0 0-1,0-1 1,0 1-1,0 0 1,0-1-1,0 1 1,0 0 0,-1 0-1,1 0 1,-1 0-1,1 0 1,-1 0 0,0 3-1,0-4 16,0 0 1,0 0-1,0 0 0,0-1 0,0 1 1,0 0-1,-1 0 0,1 0 0,0 0 1,-1 0-1,1-1 0,-1 1 0,1 0 1,-1 0-1,1-1 0,-1 1 0,1 0 1,-1-1-1,0 1 0,0 0 0,1-1 1,-1 1-1,0-1 0,0 1 0,1-1 1,-1 0-1,0 1 0,0-1 0,0 0 1,0 1-1,0-1 0,1 0 0,-1 0 1,0 0-1,-2 0 0,-76 0-1802,47-3-766</inkml:trace>
  <inkml:trace contextRef="#ctx0" brushRef="#br0" timeOffset="1">188 134 12774,'155'-106'784,"-85"87"-656,22 11 497,1 8-561,0 0-64,8 0-1265,-1 0-1952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6:23.97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325 1 13222,'0'0'912,"0"22"-383,-15 35 63,-24 8 256,8 3-736,-15 1 32,7-1 33,-8-7-81,9-4-96,-1-8-128,8-7-1361,31-12-448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6:24.3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139 11 13030,'1'0'34,"-1"-1"0,0 1 0,0 0 0,0-1 0,0 1 0,-1-1 0,1 1 0,0-1 0,0 1 0,0-1 0,0 1 1,0 0-1,-1-1 0,1 1 0,0-1 0,0 1 0,0 0 0,-1-1 0,1 1 0,0 0 0,-1-1 0,1 1 0,0 0 0,-1 0 0,1-1 0,0 1 0,-1 0 0,1 0 0,-1-1 0,0 1 0,0 0-12,1 0-1,-1 0 0,0 0 0,0 1 0,0-1 0,0 0 1,0 0-1,1 1 0,-1-1 0,0 1 0,0-1 0,0 1 0,1-1 1,-1 1-1,0-1 0,1 1 0,-1-1 0,1 1 0,-1 0 1,0-1-1,1 1 0,-1 1 0,-14 24 83,1 0 1,1 1-1,1 1 1,2 0-1,-9 37 1,12-41-81,-1 4 18,2 0 0,2 1-1,0-1 1,2 1 0,1 29 0,1-56-69,0 0 1,1-1-1,-1 1 1,0 0-1,1 0 1,-1-1-1,1 1 1,0 0-1,-1 0 0,1-1 1,0 1-1,0-1 1,0 1-1,0-1 1,1 1-1,-1-1 1,0 0-1,0 0 1,1 1-1,-1-1 1,1 0-1,-1 0 1,1 0-1,-1 0 1,1-1-1,0 1 0,-1 0 1,1-1-1,0 1 1,3-1-1,6 3-263,1-1 0,0-1 1,21 0-1,-19-1 25,13 1-105,-7 0-261,0 0 0,0-1 0,0-1 0,30-6 0,-46 6 614,-1 1 0,1-1 0,-1 0-1,1-1 1,-1 1 0,1 0 0,-1-1-1,0 0 1,0 0 0,0 0 0,0 0 0,0 0-1,0 0 1,-1-1 0,1 0 0,-1 1-1,0-1 1,0 0 0,0 0 0,0 0-1,0 0 1,0-1 0,-1 1 0,0 0-1,1-1 1,-1 1 0,0-1 0,-1 1 0,1-1-1,-1 0 1,0-5 0,1 6 181,-1 1 1,0-1-1,0 1 1,0-1-1,0 0 0,-1 1 1,1-1-1,-1 1 1,1-1-1,-1 1 0,0 0 1,0-1-1,0 1 1,-3-4-1,2 4-61,0 1 0,-1-1 1,1 1-1,0 0 0,-1 0 0,0 0 1,1 0-1,-1 0 0,0 1 0,1-1 0,-1 1 1,0 0-1,-2 0 0,-37-4 433,-59 4 0,98 0-558,0 0-1,1 0 0,-1 0 0,0 1 0,1-1 1,-1 1-1,1 0 0,-1-1 0,1 1 0,-1 0 0,1 1 1,0-1-1,-1 0 0,1 1 0,0-1 0,0 1 0,0 0 1,-2 1-1,3-1-200,0 0 1,0 0-1,0 0 1,0 0-1,0 0 1,0 0 0,1 1-1,-1-1 1,1 0-1,-1 0 1,1 0-1,0 1 1,0 2-1,0 14-4680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6:24.7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140 48 13606,'-20'-1'260,"13"1"-131,-1-1-1,1 2 1,0-1-1,0 1 1,0 0-1,-7 2 1,12-3-103,0 1-1,0 0 1,1 0 0,-1 0-1,0 0 1,1 0 0,-1 0 0,1 0-1,-1 1 1,1-1 0,0 0 0,0 1-1,-1-1 1,1 1 0,0 0-1,0-1 1,0 1 0,1 0 0,-1 0-1,0-1 1,1 1 0,-1 0 0,1 0-1,-1 0 1,1 0 0,0 3-1,-1 9 2,-1-4-13,1-1 0,1 1 0,-1-1 0,2 1 0,1 13 0,-1-21-30,-1 0 1,1 1 0,0-1 0,0 0 0,0 1 0,0-1 0,0 0-1,0 0 1,0 0 0,1 0 0,-1 0 0,1 0 0,0 0 0,0-1-1,-1 1 1,1-1 0,0 1 0,0-1 0,1 1 0,-1-1-1,0 0 1,0 0 0,0 0 0,1-1 0,-1 1 0,4 0 0,43 6-733,-1-3 0,1-2 1,81-8-1,-115 5 620,-1-1 1,1 0-1,-1-1 1,0-1-1,0 0 1,0-1-1,22-11 0,-31 13 155,0 0-1,0 0 0,0 0 0,0-1 1,-1 0-1,1 0 0,-1 0 0,0 0 1,-1-1-1,1 1 0,-1-1 0,1 0 1,-1 0-1,-1 0 0,1-1 1,-1 1-1,0-1 0,0 1 0,-1-1 1,1 0-1,-1-6 0,0 8 36,0-1 60,-1 1 0,1-1 0,-1 0-1,0 1 1,0-1 0,-1 0 0,1 1 0,-1-1 0,-2-7 0,1 10-95,1 0-1,-1 0 1,0 0 0,1 1 0,-1-1 0,0 0-1,0 1 1,0-1 0,-1 1 0,1 0-1,0 0 1,0 0 0,-1 0 0,1 0 0,0 0-1,-1 1 1,1-1 0,-1 1 0,1 0 0,-1 0-1,-4 0 1,-34-3-336,-1 2-1,0 2 1,1 1-1,-1 3 1,1 1-1,-72 21 1,-34 20-4880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19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10517,'0'-8'2449,"0"20"-2065,0 26 192,0 11-79,0 4-193,0 8-144,0 4-32,0-1-48,0 5-48,0-9-32,23-3-608,-15-15-689,-1-11-1920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6:21.7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201 1 8852,'-1'62'3968,"-10"41"-2660,8-85-1340,-1-1-1,-1 1 1,-1-1-1,0 1 1,-1-2-1,-1 1 1,-1-1-1,-10 16 1,-69 73-780,55-68-2856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6:22.09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333 0 10325,'-2'43'3787,"1"-37"-3803,1 0 1,0 0-1,0 0 0,1 0 1,0-1-1,0 1 0,0 0 1,1 0-1,0-1 0,0 1 0,3 5 1,77 50 12,-52-39-23,-26-20 6,0 1 0,0-1 0,0 1 0,0 0 1,0 0-1,-1 0 0,1 0 0,-1 1 0,0-1 1,0 1-1,0 0 0,-1 0 0,1 0 0,-1 0 1,0 0-1,0 0 0,0 1 0,-1-1 0,1 1 1,-1 0-1,0-1 0,-1 1 0,1 6 0,-1-9 20,-1-1 0,0 1 0,1 0 0,-1 0 0,0 0 0,0-1 0,0 1 0,0-1 0,0 1 0,0-1 0,0 1 0,-1-1 0,1 1-1,0-1 1,-1 0 0,1 0 0,-1 0 0,1 0 0,-1 0 0,0 0 0,0 0 0,1 0 0,-1-1 0,0 1 0,0-1 0,0 1-1,0-1 1,1 0 0,-1 0 0,-2 0 0,-7 3 2,-45 11 12,1-2 0,-2-3 0,-76 3-1,5-9-3096,94-3-873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6:22.47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42 11141,'0'-1'46,"0"-1"1,0 1-1,0 0 0,1-1 1,-1 1-1,0 0 0,1-1 1,-1 1-1,1 0 0,-1 0 1,1-1-1,0 1 0,-1 0 1,1 0-1,0 0 0,0 0 1,0 0-1,0 0 0,0 0 1,0 0-1,0 0 0,1 0 1,2-1 20,-1 0-1,1 0 1,0 1 0,0 0 0,0-1-1,0 1 1,7 0 0,12-1 6,1 1 0,28 3-1,-17 0-28,7-3-29,-13 0-24,0 1 0,37 4 1,-59-3 6,-1 0 0,1 0 0,-1 1 1,1 0-1,-1 0 0,1 0 0,-1 1 0,0 0 1,0 0-1,0 1 0,-1 0 0,1 0 1,-1 0-1,0 0 0,6 8 0,-7-6 2,-1 0-1,-1 0 1,1 1 0,-1-1-1,0 1 1,-1 0-1,0 0 1,0-1 0,0 1-1,-1 0 1,0 0-1,0 0 1,-2 11 0,1 10 24,1-23-12,-1 1 0,1-1 0,-2 0 0,1 0 0,0 1 0,-1-1 0,0 0 0,0 0 0,0-1 0,-1 1 0,-5 8 0,-44 46 59,30-36-51,13-9-20,18-14-38,12-5-1,0-1-1,-1-1 1,1 0-1,-1-2 1,34-20-1,-39 20 35,-1-1 0,0 0 0,0 0 0,-1-2 0,-1 1 0,0-2 0,0 0 0,13-19 0,-22 26 65,0-1 0,0 1 0,-1 0 1,0-1-1,0 1 0,0-1 1,-1 0-1,0 1 0,-1-1 1,1 0-1,-2-13 0,1 18-28,0 1-17,-1 0 0,1 0 0,0 1-1,-1-1 1,1 0 0,-1 0 0,1 1 0,-1-1 0,1 0 0,-1 1 0,0-1 0,1 0 0,-1 1 0,0-1 0,1 1 0,-1-1 0,0 1 0,0-1 0,0 1 0,0 0 0,1-1 0,-1 1 0,0 0 0,0 0 0,0 0 0,0 0 0,0-1 0,0 1 0,0 0 0,1 1 0,-2-1 0,-41 0-46,29 1 31,2-1-237,0 0 1,0 1-1,0 1 1,0 0-1,1 1 0,-1 0 1,1 1-1,-16 7 1,-27 12-3523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8:12.5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 4338,'0'-4'6083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8:12.9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0 0 3682</inkml:trace>
  <inkml:trace contextRef="#ctx0" brushRef="#br0" timeOffset="1">0 0 3682,'101'156'1664,"-109"-156"-367,8-4-1233,0 0-64,0 0 0,0-3-96,0-1-1169,0-3-655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8:15.34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301 72 8052,'-2'1'131,"-1"-1"1,0 1-1,1-1 1,-1 1-1,0 0 1,1 0-1,-1 0 1,1 0-1,-1 1 1,1-1-1,0 1 0,0-1 1,-1 1-1,1 0 1,0 0-1,1 0 1,-1 0-1,0 0 1,-2 4-1,2-3-65,-1 0-1,1 0 1,-1 0-1,1-1 0,-1 1 1,0-1-1,0 1 1,0-1-1,0 0 1,0 0-1,0-1 0,0 1 1,-5 1-1,-4-1-6,1 1 0,-1-2-1,1 0 1,-1 0 0,0-1 0,1 0-1,-1-1 1,-15-3 0,23 3-50,-1 0 1,1 0-1,0-1 1,-1 1-1,1-1 0,0 0 1,0 0-1,0 0 1,0-1-1,0 1 1,1-1-1,-1 0 1,1 0-1,0 0 0,0-1 1,0 1-1,0-1 1,0 1-1,1-1 1,0 0-1,0 0 0,0 0 1,-2-6-1,3 8 8,0 0 1,1 1-1,-1-1 0,0 0 0,1 0 0,-1 0 0,1 0 1,0 0-1,0 0 0,0 0 0,0 0 0,0 0 0,0 0 1,0 0-1,0 0 0,1 0 0,-1 0 0,1 0 0,1-4 1,1 5-18,-1-1 0,1 1 0,0 0 1,-1 0-1,1 0 0,0 0 0,0 0 1,0 0-1,-1 1 0,1-1 0,0 1 1,0 0-1,5 0 0,414-5 14,-245 7-20,-115-14 1,-60 12 392,-3 8-377,-1-1 1,1 1 0,-1 0 0,0-1 0,-1 0-1,0 0 1,0 1 0,0-2 0,-1 1-1,0 0 1,-1-1 0,-6 8 0,-15 27 9,16-22-19,1 1 0,1 0 1,0 1-1,2-1 0,-7 41 1,-6 6 53,15-56-469,0-1 1,1 2 0,0-1-1,1 0 1,-2 18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8:15.74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481 39 10197,'-29'-12'484,"20"7"-125,-1 1 0,1 0 0,-1 1 0,0 0 0,0 1 0,0 0 0,-17-1 0,26 3-357,-1 0 0,1 1 0,0-1 0,0 0 0,0 1 1,0-1-1,0 1 0,0 0 0,0-1 0,0 1 0,0 0 0,0 0 0,1-1 1,-1 1-1,0 0 0,0 0 0,1 0 0,-1 0 0,0 0 0,1 0 0,-1 0 0,1 0 1,-1 0-1,1 0 0,0 0 0,-1 1 0,1-1 0,0 0 0,0 0 0,0 0 1,0 2-1,-2 45-47,3-37 49,-2 7-6,1-4 0,0-1 0,1 0 0,3 20 0,-2-28 0,-1 1 0,1-1 1,0 0-1,0 0 0,1-1 0,-1 1 0,1 0 0,0-1 0,0 1 0,1-1 0,7 7 1,17 13-80,55 35 0,7 6-408,-71-41 230,-19-23 252,1 0 0,-1-1 0,1 1-1,-1 0 1,0-1 0,0 1 0,1 0 0,-1 0 0,0-1 0,0 1-1,0 0 1,0 0 0,0-1 0,0 1 0,0 0 0,0 0 0,0-1-1,0 1 1,-1 0 0,1 0 0,0-1 0,0 1 0,-1 0 0,1-1-1,0 1 1,-1 0 0,1-1 0,-1 1 0,1-1 0,-1 1 0,1 0-1,-1-1 1,1 1 0,-1-1 0,1 0 0,-1 1 0,0-1 0,1 1-1,-2-1 1,-16 5-91,0-1 0,1 0 0,-1-2 0,-1 0 0,-25-1-1,28-1 0,-38 2-268,1 2-708,0-3-1,-1-3 1,-80-11-1,115 8-114,0-1 0,-32-15 1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8:16.1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1 134 11941,'100'-118'737,"-100"110"-577,16 5 816,30-1-640,47 4-336,31 0-80,31 0-576,-16 0-2817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8:16.4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6 107 9332,'-5'-4'2534,"18"0"-1998,32 0-351,372-29 897,273-16-644,-228 36-5415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8:16.81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99 11109,'0'0'640,"23"0"-512,78 0 113,46-4-1,39-7-112,30-8-128,24 0-80,8 0-1457,-39-8-7635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4:35.09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1 118 6435,'0'-10'5473,"0"8"-5442,0 1 0,0-1 1,1 1-1,-1-1 0,0 0 1,1 1-1,-1 0 0,1-1 0,-1 1 1,1-1-1,0 1 0,0 0 0,0-1 1,-1 1-1,3-2 0,15-5-7,0 1-1,1 0 1,0 1 0,0 1-1,35-5 1,-4 1-8,-20 2-54,-2 0-321,0 1-1,0 1 1,35-1-1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6:53.05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65 10661,'0'0'40,"0"-1"-1,1 1 1,-1 0-1,0 0 1,0 0 0,0 0-1,0 0 1,0 0-1,0-1 1,0 1 0,1 0-1,-1 0 1,0 0 0,0 0-1,0 0 1,0-1-1,0 1 1,0 0 0,0 0-1,0 0 1,0 0 0,0-1-1,0 1 1,0 0-1,0 0 1,0 0 0,0-1-1,0 1 1,0 0 0,0 0-1,0 0 1,0 0-1,0-1 1,0 1 0,-1 0-1,1 0 1,0 0 0,0 0-1,0 0 1,0 0-1,0-1 1,0 1 0,-1 0-1,39-3 285,55 1-484,-92 2 174,253-8-2045,-85-11-6316,-118 8 6076,-24-4 7463,-67 60 4633,0 11-7928,34-46-1958,0 1 0,1-1-1,0 1 1,1 0 0,0 1-1,1-1 1,0 1 0,1-1-1,0 1 1,0 14 0,2 34-161,0-59 180,0 0 0,1 0-1,-1 0 1,1 0 0,-1 0 0,1 0-1,-1 0 1,1 0 0,0 0 0,-1 0-1,1 0 1,0 0 0,0-1 0,0 1-1,0 0 1,-1 0 0,1-1-1,0 1 1,0-1 0,0 1 0,1-1-1,-1 1 1,0-1 0,0 1 0,0-1-1,0 0 1,0 0 0,0 0-1,1 0 1,-1 0 0,1 0 0,46 1-614,-38-1 423,7 0 13,-1-2 1,0 0-1,0-1 0,0 0 0,0-1 0,-1-1 1,1-1-1,-1 0 0,-1 0 0,1-2 0,-1 0 1,0-1-1,-1 0 0,0-1 0,0 0 0,-1-1 1,20-24-1,-24 26 209,0 0 0,0-1 0,-1 0 1,0-1-1,-1 0 0,9-18 0,-12 21 729,-1 0 0,0 0 0,0 0-1,0 0 1,-1 0 0,0-14 0,-1 26-690,-1 1 0,0-1 0,0 1 1,0-1-1,-1 0 0,1 1 0,-4 4 0,-4 15 46,6 4-36,1-1 0,0 0 1,5 42-1,-1-4-4063,-2-53 595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20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61 12086,'0'-1'-14,"1"1"1,0-1-1,0 1 1,0-1 0,-1 1-1,1-1 1,0 1-1,0 0 1,0-1 0,0 1-1,0 0 1,0 0 0,0 0-1,0 0 1,0 0-1,0 0 1,-1 0 0,1 0-1,0 0 1,0 0 0,0 0-1,2 1 1,7-1-24,155 1-93,222-2-4336,-372 0 4000,1 0 1,-1 0 0,0-2-1,1 0 1,-1 0-1,27-11 1,-28 5 2561,-16 3 2353,-14 2-753,2 4-4925,1 0 1298,-1 1-1,1 1 0,-1 0 0,1 0 1,0 2-1,0 0 0,0 0 1,0 1-1,1 0 0,0 2 1,0-1-1,1 1 0,-14 11 1,16-11-30,1 0 0,0 1 0,0 0 0,1 0 0,0 1 1,1 0-1,0 0 0,0 1 0,1-1 0,0 1 0,0 1 1,1-1-1,1 0 0,0 1 0,0 0 0,-2 21 0,4-17-27,-1 53 9,2-66-22,0 0 0,0 1-1,0-1 1,1 0 0,-1 1 0,1-1 0,-1 0 0,1 0 0,0 1 0,0-1-1,0 0 1,0 0 0,1 0 0,-1 0 0,0-1 0,1 1 0,0 0-1,-1 0 1,1-1 0,0 1 0,0-1 0,-1 0 0,5 3 0,2-1-48,0-1 1,1 0 0,-1 0-1,1-1 1,-1 0 0,1 0-1,-1-1 1,1 0 0,0 0-1,12-3 1,-16 2 12,-1 0-1,1 0 1,0-1-1,-1 1 1,0-1 0,1 0-1,-1 0 1,0-1-1,0 1 1,0-1-1,0 0 1,-1 0 0,1 0-1,-1 0 1,1-1-1,-1 1 1,-1-1-1,1 0 1,0 0-1,2-6 1,0-4-6,0 0 0,-2 0 0,0 0 0,0 0 0,-1-1 0,0-27 0,1-11 43,-2 50 12,-1-1 1,1 1 0,0-1-1,0 1 1,0 0-1,0 0 1,1 0 0,-1 0-1,1 0 1,0 0 0,0 0-1,0 0 1,0 1 0,1-1-1,-1 1 1,1-1 0,-1 1-1,1 0 1,0 0-1,0 0 1,0 1 0,0-1-1,0 1 1,0-1 0,0 1-1,0 0 1,1 0 0,-1 1-1,6-2 1,10 0 7,0 0 0,1 2 1,-1 0-1,22 3 0,-16-1-56,-14-1 34,0 0 1,-1 0-1,0 1 0,1 1 1,-1 0-1,0 0 0,0 1 1,-1 0-1,1 1 1,-1 0-1,0 1 0,0-1 1,0 2-1,-1-1 0,0 1 1,-1 1-1,1-1 1,-1 1-1,-1 0 0,1 1 1,-1 0-1,-1 0 0,0 0 1,0 1-1,-1-1 0,0 1 1,-1 0-1,0 0 1,0 1-1,-1-1 0,0 0 1,-1 1-1,0 12 0,0-1 5,-2 25-295,1-45 279,0-1-1,0 0 0,-1 0 0,1 0 1,0 1-1,-1-1 0,1 0 0,-1 0 1,0 0-1,1 0 0,-1 0 1,0 0-1,1 0 0,-1 0 0,0 0 1,0 0-1,0 0 0,0 0 0,0-1 1,0 1-1,0 0 0,0-1 1,0 1-1,-1-1 0,1 1 0,0-1 1,0 1-1,-3-1 0,2 1-12,0-1 1,1 1-1,-1-1 0,0 0 1,0 0-1,0 1 0,0-1 0,0-1 1,0 1-1,0 0 0,1 0 0,-1-1 1,0 1-1,0-1 0,0 1 1,0-1-1,1 0 0,-1 0 0,0 0 1,1 0-1,-1 0 0,1 0 0,-1 0 1,1-1-1,-1 1 0,1 0 1,0-1-1,0 1 0,-1-3 0,-1-2-37,1-1-1,1 1 0,-1-1 0,1 1 0,1-1 0,-1 0 1,1 1-1,1-8 0,-2-13-24,4-55 36,-2 75 71,0 1 0,1 0-1,0 0 1,0 0 0,0 0-1,1 1 1,-1-1 0,1 1 0,1-1-1,-1 1 1,7-7 0,2 0 46,1 1 1,1 1 0,0 0 0,0 1-1,0 1 1,1 0 0,1 0 0,-1 2-1,30-9 1,-16 7 33,1 1 1,0 1-1,1 2 0,46-1 0,-71 4-76,0 1-1,-1 0 1,1 1-1,0-1 0,0 1 1,0 0-1,-1 1 1,9 2-1,-12-2-6,0-1 0,0 1 0,0-1-1,0 1 1,-1 0 0,1-1 0,-1 1-1,1 0 1,-1 0 0,1 0 0,-1 0-1,0 1 1,0-1 0,0 0 0,0 0-1,-1 1 1,1-1 0,-1 0 0,1 1-1,-1 3 1,5 42 279,-3-1 1,-4 63-1,0-22-206,1-85-90,1-1 0,0 1 0,0-1 0,0 1 0,1 0 0,-1-1 0,0 1 0,1-1 0,0 1 0,-1-1 0,1 0 0,0 1 0,0-1-1,1 0 1,-1 0 0,0 1 0,1-1 0,-1 0 0,1 0 0,0-1 0,-1 1 0,1 0 0,0 0 0,3 1 0,2 0-6,-1-1 0,1 0 0,0-1 0,0 1-1,0-1 1,0 0 0,0-1 0,9 0 0,2 0-66,0 0 1,0-2-1,0 0 0,0-1 0,-1-1 1,1 0-1,-1-2 0,0 0 0,0 0 1,0-2-1,-1 0 0,0-1 0,-1 0 1,0-2-1,0 0 0,-1 0 0,-1-1 1,15-17-1,-17 17 83,-1-1-1,0 0 1,0-1 0,-1 0-1,-1 0 1,0-1 0,-1 0-1,-1 0 1,0-1 0,-1 0-1,-1 0 1,-1 0 0,0 0-1,-1-1 1,0 1 0,-2-23-1,0 38 20,0-1 0,-1 1-1,1 0 1,0-1 0,-1 1-1,1 0 1,-1-1 0,1 1-1,-1 0 1,0 0 0,0-1-1,1 1 1,-1 0 0,0 0-1,0 0 1,0 0-1,0 0 1,0 0 0,-1 1-1,1-1 1,0 0 0,0 0-1,0 1 1,-1-1 0,1 1-1,0-1 1,-1 1 0,1 0-1,0-1 1,-1 1 0,1 0-1,-1 0 1,1 0 0,0 0-1,-1 0 1,1 0 0,0 0-1,-1 1 1,1-1 0,-1 0-1,1 1 1,0-1 0,0 1-1,-1 0 1,1-1 0,0 1-1,0 0 1,0 0 0,0-1-1,-1 1 1,1 0 0,1 0-1,-1 0 1,0 0-1,0 1 1,0-1 0,0 0-1,1 0 1,-2 3 0,-3 29-49,1 1 0,2-1-1,4 68 1,-1-26 10,15 124 11,-1-2 23,-15-12-28,0-175 2,0-1 0,-1 1 0,0-1-1,-1 1 1,0-1 0,0 1 0,-1-1-1,0 0 1,-1 0 0,0 0 0,0-1-1,-1 1 1,0-1 0,-1 0 0,1-1-1,-2 1 1,1-1 0,-1 0 0,0-1-1,0 0 1,-1 0 0,0 0 0,0-1-1,0 0 1,-1-1 0,1 0 0,-1 0-1,0 0 1,0-2 0,-1 1 0,-16 2-1,17-4 10,0 0-1,0-1 1,0 0-1,0 0 1,0-1 0,0 0-1,0 0 1,0-1-1,1-1 1,-13-4-1,16 5 4,1-1-1,0 0 0,-1 1 1,1-2-1,1 1 1,-1 0-1,0-1 0,1 0 1,0 0-1,0 0 1,0 0-1,0 0 0,1 0 1,-1-1-1,1 0 1,0 1-1,1-1 0,-1 0 1,-1-10-1,0-8 39,0-1 0,2 0 0,2-30 0,0 10-15,-1 34-29,0 0 0,1-1 0,1 1 0,-1-1 0,2 1 0,-1 0 0,2 0-1,-1 0 1,1 1 0,1-1 0,-1 1 0,13-17 0,-5 11-35,1 0-1,1 1 0,1 1 0,0 0 0,32-21 1,45-20-1056,-6 13-1289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8:19.4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1425,'0'0'4690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8:19.84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1 1 4466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8:20.8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2618 719 4466,'290'-167'779,"-239"134"-364,-44 24 58,-6 2 71,-1-1-1,-1 1 0,1 0 0,-1 0 0,0 0 0,-3-9 0,2 13-428,1 0-1,-1 0 1,0 0-1,0 0 1,0 0 0,-1 1-1,1-1 1,-1 1-1,1-1 1,-1 1-1,0 0 1,1 0-1,-1 0 1,-5-1-1,-325-207 2472,300 185-2503,-1 2 0,0 1 0,-2 2 0,-1 2 0,0 1 0,-1 1 0,-1 3 0,0 1 0,-1 1 0,0 3 0,-1 1 1,1 2-1,-46 1 0,-696 4-81,731 1-1,0 3 0,0 2 0,1 3-1,-89 26 1,69-12-4,2 3 0,-115 63 0,80-29 18,-135 104-1,191-129-14,11-9 38,2 1 1,-33 33-1,63-54-35,-1 0 0,1 0 0,0 0 0,0 1 0,1-1 0,0 1 0,0 0 0,1 0 0,-1 0 0,2 0 0,-1 0 0,0 11 0,-1 10 64,4 56-1,0-38 29,-1-19-26,2 38-19,-1-60-49,0-1-1,0 0 0,1 0 1,-1 0-1,1 1 1,0-1-1,0-1 1,0 1-1,0 0 1,1 0-1,0-1 1,4 5-1,12 9 8,0-2 0,1 0-1,0-2 1,1 0 0,1-1 0,0-1-1,0-1 1,44 13 0,2-5 46,131 18 1,220-7 8,7-29 0,-167-3-34,-142 0-8,0-5 0,188-37 0,-145 7 34,200-73 0,-333 101 56,-1 0-1,-1-2 1,0 0 0,0-2-1,-1-1 1,37-30 0,-52 37-9,0 0 0,-1-1 0,0 0 0,-1-1 0,0 0 0,0 0 0,-1 0 0,0-1 0,-1 1 0,0-1 0,0-1 1,-2 1-1,1-1 0,-1 0 0,-1 1 0,0-1 0,0-24 0,-2-222 1016,-1 252-1082,0 0-1,-1 0 1,0 1-1,0-1 1,0 0 0,-1 1-1,0 0 1,0-1 0,0 1-1,0 0 1,-1 1-1,0-1 1,0 0 0,0 1-1,-1 0 1,0 0 0,1 1-1,-1-1 1,0 1 0,-6-3-1,-16-9 143,0 0 1,-44-16-1,28 14 133,0 3 0,-54-12-1,75 23-527,0 0 0,-31 0 0,38 3-804,1 1-1,-1 0 1,0 2-1,-20 5 1,-9 3-3859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8:21.84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6 2465,'-16'-5'8153,"19"13"-4711,5 4-4934,1-1 1515,1 0-1,1 0 0,0-1 1,0-1-1,1 0 0,0 0 0,24 12 1,19 15 31,-14-9 90,2-1 1,0-3 0,1-1 0,1-2 0,57 16 0,-33-9-11,0 4-1,-2 2 0,-1 4 1,-2 2-1,-2 3 1,91 80-1,118 68 1079,-195-141-989,19 17 103,44 28-30,-126-86-460,7 4-524,-1 0 0,33 12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8:22.6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9 859 4338,'-3'-7'4153,"2"6"-4093,1 1 0,-1-1 0,1 1-1,-1-1 1,1 0 0,0 1 0,-1-1 0,1 0 0,0 1 0,-1-1 0,1 0 0,0 0-1,0 1 1,0-1 0,-1 0 0,1 0 0,0 0 0,0 1 0,0-1 0,0 0-1,0 0 1,1 1 0,-1-1 0,0 0 0,0 0 0,0 1 0,1-1 0,-1 0-1,0 0 1,1 1 0,-1-1 0,1 0 0,-1 1 0,1-1 0,-1 1 0,1-1 0,-1 0-1,2 0 1,15-7 206,0 0-1,1 1 0,-1 0 0,28-5 0,5-2 111,130-43 389,267-99-110,-19-23 402,227-105 1479,-632 272-2375,7-3 156,1 0 0,53-16 1,-56 23 93,-21 6-336,-1-1 1,1 2-1,0-1 1,0 1 0,9-1-1,-14 2-37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8:23.8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39 343 7988,'-6'-1'134,"-14"-5"486,15-6 2641,-2-34-2042,6 41-1204,1 0-1,0 0 1,1 0-1,-1 0 1,1 0 0,0 0-1,0 1 1,0-1-1,1 0 1,0 0-1,0 1 1,0-1 0,0 1-1,1 0 1,0 0-1,0-1 1,0 2-1,0-1 1,1 0 0,-1 1-1,1-1 1,0 1-1,0 0 1,0 1-1,0-1 1,1 1 0,6-3-1,34-19 59,1 2 0,0 2 0,2 2 0,0 3 0,1 1 0,1 3 0,71-8 0,362 1 474,-400 18-472,-58 2 66,1 1 0,-1 2 0,0 0 0,48 18 0,-9-4 144,-43-11-212,0 1 0,-1 1 0,0 0 0,0 2 0,-2 0 0,1 1 0,-2 1 0,0 0 0,0 2 1,-1 0-1,-1 0 0,15 22 0,-2-19 119,-27-18-314,1-1 0,0 1-1,0 0 1,-1 0 0,1-1 0,0 1-1,-1 0 1,1 0 0,-1 0 0,1 1 0,-1-1-1,0 0 1,1 0 0,-1 1 0,0-1-1,0 1 1,0-1 0,0 1 0,0-1 0,0 1-1,0 0 1,-1 0 0,1-1 0,-1 1 0,1 3-1,-16 3-5343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8:24.56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1 312 6035,'0'-2'217,"0"-1"0,0 1 1,0 0-1,1-1 0,-1 1 1,1 0-1,0 0 0,-1-1 1,1 1-1,0 0 0,0 0 1,0 0-1,1 0 0,-1 0 1,1 0-1,-1 1 0,1-1 1,-1 0-1,1 1 0,0-1 0,0 1 1,0-1-1,-1 1 0,1 0 1,1 0-1,-1 0 0,0 0 1,0 0-1,0 0 0,0 1 1,5-1-1,7-2 83,0 2 0,0 0 0,0 1 0,18 1 0,-6 0-556,0-2 291,1 1 0,-1 2-1,1 0 1,-1 2 0,43 12-1,19 13 14,127 24 0,-212-53 136,33-1 2105,-37-47-1952,0 19-239,1 0-1,2 0 1,8-48-1,-8 68-105,1 0 1,0-1-1,0 1 0,1 0 0,0 1 0,1-1 0,0 1 0,0 0 0,1 0 0,0 0 0,1 1 0,-1 0 1,1 0-1,15-10 0,2 4-880,-8 12-3181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8:24.9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101 6 11253,'-10'-2'154,"8"2"-108,1-1 0,0 1 0,0-1 0,0 1 0,0-1 1,-1 1-1,1 0 0,0 0 0,0 0 0,-1 0 0,1-1 0,0 1 0,0 1 0,-1-1 0,1 0 1,0 0-1,0 0 0,-1 1 0,1-1 0,0 1 0,0-1 0,0 1 0,0-1 0,0 1 0,0 0 0,0-1 1,0 1-1,0 0 0,0 0 0,0 0 0,0 0 0,0 0 0,1 0 0,-1 0 0,0 0 0,1 0 1,-1 0-1,0 0 0,1 0 0,0 0 0,-1 1 0,1-1 0,0 0 0,0 0 0,-1 1 0,1-1 0,0 1 1,-9 33 281,1-7-121,-7 52-1,11-47-414,-4 51 498,6-27-3453,2-48-433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8:25.3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279 12 9764,'-3'-2'125,"1"1"0,-1-1-1,1 1 1,-1 0-1,0 0 1,1 0-1,-1 0 1,0 1-1,0-1 1,0 1-1,0-1 1,0 1-1,0 0 1,0 0-1,1 1 1,-6 0-1,6 0-127,0 0 1,1 1-1,0-1 0,-1 0 0,1 1 0,0-1 1,0 1-1,0 0 0,0-1 0,0 1 0,0 0 0,0 0 1,1-1-1,-1 1 0,1 0 0,-1 0 0,1 0 0,0 0 1,-1 0-1,1 0 0,0 0 0,0 0 0,1-1 1,-1 4-1,0-5 3,0 11-5,0 0 0,1 0 0,0 1 0,3 15 0,-2-23-2,0 0 0,-1 1 0,1-1 0,1 0 0,-1 0 0,1 0 0,-1-1 0,1 1 0,0-1 0,1 1 0,-1-1 0,0 0 0,7 4 0,49 29-145,-46-29 110,1 0 0,-1 1 0,-1 0 0,0 1 0,0 1 0,18 19 0,-29-29 40,0 1-1,0 0 1,0 0-1,0 0 1,0 0-1,-1-1 1,1 1-1,0 0 0,-1 1 1,1-1-1,0 0 1,-1 0-1,0 0 1,1 0-1,-1 0 1,0 0-1,1 1 0,-1-1 1,0 0-1,0 0 1,0 0-1,0 1 1,0-1-1,0 0 1,0 0-1,-1 0 0,1 1 1,0-1-1,-1 0 1,1 0-1,0 0 1,-1 0-1,0 0 1,1 0-1,-1 0 0,0 0 1,1 0-1,-1 0 1,0 0-1,0 0 1,0 0-1,0-1 1,0 1-1,0 0 0,0-1 1,0 1-1,0 0 1,0-1-1,-2 1 1,-6 2 29,-1-1 1,1 0-1,0 0 1,-1-1 0,-9 0-1,9-1-30,-186 5-374,158-5 74,-19-3-940,9-13-1180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8:25.7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48 9508,'219'-32'280,"-152"23"-11,0 3 0,108 5 0,-81 3-262,-93-1-5,0-1 0,0 0 0,1 1 0,-1 0-1,0-1 1,0 1 0,0-1 0,1 1 0,-1 0 0,0 0-1,0 0 1,0 0 0,0 0 0,0 0 0,-1 0 0,1 0-1,0 0 1,0 0 0,-1 0 0,1 0 0,-1 1 0,1-1-1,-1 0 1,1 0 0,-1 1 0,0-1 0,1 0 0,-1 1-1,0-1 1,0 0 0,0 1 0,0-1 0,0 0 0,-1 3 0,1 1 46,0 0 1,0 0 0,-1 0 0,0 1 0,0-1 0,0 0 0,-1 0 0,-3 8-1,-4-2 38,0 0-1,-1 0 0,-1-1 1,0 0-1,0-1 0,-1 0 1,-21 11-1,-13 12-2,32-21-77,10-9-10,0 0 0,0 1 1,0-1-1,0 1 0,1 0 0,-1 0 1,1 1-1,0-1 0,0 1 0,0-1 1,1 1-1,-1 0 0,1 0 0,0 0 1,0 0-1,0 1 0,0-1 0,1 1 0,-2 7 1,15-12-157,11 1 124,1-2 1,-1 0 0,1-1-1,-1-2 1,1-1 0,-1 0-1,24-10 1,-24 5 1,-1 0 0,-1-2 0,0-1 1,0 0-1,21-19 0,-37 27 76,1 0 0,-1 0 0,-1 0 0,1 0 0,-1-1 0,0 1 0,0-1 0,0 0 0,-1-1 0,0 1 0,0 0 0,-1-1 0,0 0 0,0 1 0,0-1 0,-1 0 0,0 0 0,0 0 0,-1 0 0,0 0 0,0 0 0,-2-10 0,2 16-28,0 0 0,0 1-1,0-1 1,-1 0 0,1 0 0,0 1 0,-1-1-1,1 0 1,0 1 0,-1-1 0,1 1 0,-1-1-1,1 0 1,0 1 0,-1-1 0,0 1 0,1-1 0,-1 1-1,1-1 1,-1 1 0,0 0 0,1-1 0,-1 1-1,0 0 1,1-1 0,-1 1 0,-1 0 0,-19-4-242,-1 2 0,0 0 0,1 1 0,-1 1 0,1 2 0,-1 0 0,1 1 0,-1 1 0,1 1 0,-21 7 0,-49 24-6412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21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427 107 7091,'0'0'502,"0"11"-19,0-4-311,1-3-11,-1 0 1,0 0 0,0 0 0,-1 0-1,1 0 1,-1 0 0,0 0 0,0-1-1,-1 5 1,0-6-86,1-1 0,0 1 0,-1-1 0,1 1 0,-1-1 0,1 0 0,-1 0 0,0 0 0,1 0 0,-1 0 0,0 0 0,0 0 0,0-1 0,1 1 0,-1 0 0,0-1 0,0 0 0,0 1 0,0-1 0,0 0 0,0 0 0,-2 0 0,-116 0 2176,119 0-2240,0 0 1,0 0-1,0 0 1,0-1-1,0 1 0,1 0 1,-1-1-1,0 1 1,0 0-1,1-1 0,-1 1 1,0-1-1,0 0 1,1 1-1,-1-1 0,1 1 1,-1-1-1,0 0 1,1 1-1,0-1 0,-1 0 1,1 0-1,-1 0 1,1 1-1,0-1 0,-1 0 1,1 0-1,0 0 1,0 0-1,0 1 0,0-1 1,0-2-1,-1-34 101,2 26-83,-1 7-22,1 0-1,-1 1 0,1-1 1,0 0-1,1 0 0,-1 1 0,1-1 1,-1 1-1,1-1 0,0 1 1,0 0-1,1-1 0,-1 1 1,1 0-1,0 1 0,-1-1 1,1 0-1,0 1 0,1 0 0,-1-1 1,0 1-1,1 0 0,-1 1 1,1-1-1,4-1 0,13-5 40,-1 2-1,1 0 0,27-4 0,-45 9-42,18-2-13,1 0 0,-1 2 0,0 0 0,25 2 0,-42 0 9,1 0-1,0 1 1,0-1 0,-1 1 0,1 0 0,-1 0 0,1 0-1,-1 1 1,0 0 0,0-1 0,0 1 0,0 1-1,-1-1 1,1 1 0,-1-1 0,0 1 0,0 0 0,0 0-1,0 0 1,-1 1 0,1-1 0,-1 1 0,-1-1-1,1 1 1,2 9 0,1 5 9,-1 1-1,0 0 0,-2 0 1,0 37-1,-1-33-1,0-14-4,-1-1 0,0 1 0,0 0-1,-1 0 1,0 0 0,-1 0 0,0-1-1,0 1 1,-1-1 0,-7 16-1,2-13 3,-1-1-1,-1 0 1,0-1-1,0 0 0,-1 0 1,-1-1-1,1-1 1,-18 10-1,-3 0 20,0-2 0,-47 18 1,42-22 2,0-1 0,-1-2 1,-1-2-1,1-1 1,-1-2-1,-68-2 1,105-2-27,0 0 1,0 0 0,0 0 0,0 0-1,0 0 1,0 0 0,0-1 0,0 1-1,1-1 1,-1 1 0,0-1 0,0 0-1,0 0 1,1 0 0,-1 0-1,0 0 1,1 0 0,-1 0 0,1-1-1,-1 1 1,1-1 0,0 1 0,0-1-1,0 1 1,-2-3 0,2-1-2,-1 0-1,1-1 1,0 1 0,1 0-1,-1-1 1,1 1 0,1-9-1,-1 1 1,0 8-3,1 0 0,0 0 0,0 0 0,0 1 0,1-1-1,0 0 1,0 0 0,0 1 0,0-1 0,1 1 0,0 0 0,0 0 0,0 0-1,0 0 1,0 0 0,1 1 0,0-1 0,0 1 0,0 0 0,0 0-1,0 1 1,1-1 0,-1 1 0,1 0 0,6-2 0,11-5-12,0 2-1,0 1 1,1 0 0,31-3 0,-22 5 3,0 1 1,0 2-1,1 1 1,39 5-1,-53-2 5,-1 1-1,0 0 1,0 1-1,0 1 1,0 1-1,-1 1 0,-1 0 1,25 16-1,-22-11-112,-1 0 1,-1 1-1,18 19 0,-28-25-496,0 0 0,-1 1 0,1-1 0,8 19 1,-4 11-5097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8:26.44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2049,'0'0'128,"39"0"-128,-8 0 384,7 0 577,17 0-689,7 0-256,15 0 80,8 0-96,8 0-96,0 0-208,0 0-577,0 0-223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8:54.5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5491,'0'0'2691,"7"22"-255,10 5-1301,-13-23-1033,-1 1-1,0 0 0,0 0 0,0 0 0,-1 0 0,1 1 0,-1-1 0,-1 1 0,1-1 0,-1 1 0,0 0 1,0-1-1,0 12 0,1 64 249,0-31-298,-7 78-1,-17-78-3047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8:58.6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0 139 2561,'0'-29'6749,"0"-41"-4259,1 69-2489,-1 0 1,0 0-1,1 0 0,-1 0 0,1 0 0,-1 0 1,1 0-1,-1 1 0,1-1 0,0 0 0,-1 0 1,1 0-1,0 1 0,0-1 0,0 0 1,0 1-1,-1-1 0,1 1 0,0-1 0,0 1 1,0-1-1,0 1 0,0 0 0,0 0 0,0-1 1,2 1-1,34-7 28,-27 6-16,39-6 7,1 3 1,0 1 0,65 6-1,-111-3-19,0 0 0,0 1 0,0-1 0,0 1 0,0 0 1,-1 0-1,1 0 0,0 0 0,0 1 0,-1-1 0,1 1 0,-1 0 0,0 0 0,1 1 0,-1-1 0,0 0 0,0 1 0,0 0 0,-1 0 0,1 0 0,-1 0 0,1 0 0,-1 1 0,0-1 0,0 0 0,-1 1 0,2 4 0,1 6 6,-1 0 0,0 1 0,-2-1 0,1 1-1,-2 26 1,0-31-4,-1-7-1,1 1 0,-1 0 1,0 0-1,0 0 1,0-1-1,0 1 1,-1 0-1,1-1 1,-1 0-1,0 1 1,0-1-1,0 0 0,-1 0 1,1 0-1,-1 0 1,0 0-1,1-1 1,-1 1-1,0-1 1,-1 1-1,1-1 1,0 0-1,-7 2 0,-8 4 14,-1 0 0,1-2-1,-27 7 1,32-10 1,-17 5 11,0-1 0,0-2 0,-49 2 0,76-7 44,3 24-304,1-19 232,-1-1 0,1 0-1,0 0 1,1 0 0,-1 0 0,1 0-1,-1 0 1,1-1 0,1 1 0,-1 0-1,4 3 1,37 46 0,-15-21 1,-21-22-11,1 0 1,0-1 0,1 0 0,-1 0 0,2-1 0,-1 0 0,18 10 0,-18-14-9,1 1 0,-1-2 0,1 0 0,0 0-1,-1-1 1,1 0 0,0 0 0,1-1 0,17-1 0,-17 0-25,6 1-85,1-1-1,-1-1 0,1-1 0,29-7 0,-42 8 114,-1-1-1,0 1 1,1-1-1,-1 0 1,0 0-1,0-1 1,0 1-1,0-1 1,-1 0-1,1 0 1,-1 0-1,0 0 1,0-1-1,0 1 1,0-1-1,0 0 1,-1 0-1,0 0 1,0 0-1,0 0 0,0 0 1,0-1-1,1-5 1,1-18 79,0 0 0,-2 0 0,-2-45 0,0 37 571,-39 35-181,36 2-453,0-1 1,0 0 0,0 1 0,0-1-1,0 1 1,0 0 0,0 0 0,0 0-1,0 0 1,0 1 0,0-1 0,1 1 0,-1 0-1,1 0 1,-1 0 0,1 0 0,0 0-1,-1 0 1,1 1 0,1-1 0,-1 1-1,0-1 1,0 1 0,1 0 0,0 0-1,-1-1 1,1 1 0,0 0 0,0 0 0,1 0-1,-2 5 1,-1 11 4,1 0-1,0 0 1,1 1 0,2 19-1,0-14-7,-1-22 3,0 1-1,0-1 0,1 1 1,-1-1-1,1 1 0,0-1 1,0 0-1,0 1 0,1-1 1,-1 0-1,1 0 0,0 0 1,0 0-1,0 0 0,0 0 1,0 0-1,0-1 0,1 1 1,0-1-1,-1 1 1,1-1-1,0 0 0,0 0 1,0-1-1,0 1 0,0-1 1,1 1-1,-1-1 0,0 0 1,1 0-1,6 1 0,11 1-312,1 0 1,0-2-1,0 0 0,26-3 0,-8 1-1363,22 1-3780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8:59.26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349 518 9300,'1'-15'209,"-3"-13"2096,1 27-2262,1 0 0,-1 0 0,1 0 0,-1 0 0,0 1 0,0-1 0,1 0 0,-1 0 0,0 1 0,0-1 1,0 1-1,0-1 0,0 0 0,0 1 0,0 0 0,0-1 0,0 1 0,0 0 0,0-1 0,0 1 0,0 0 1,0 0-1,0 0 0,0 0 0,-2 0 0,-15-1 45,-19-2 78,-1 1 0,1 2 0,-54 8 0,86-7-161,0 0-1,1 0 1,-1 0 0,0 1-1,1 0 1,0 0-1,-1 0 1,1 1 0,0-1-1,0 1 1,1 0-1,-1 0 1,0 0 0,1 1-1,0-1 1,0 1-1,0 0 1,0 0 0,-2 5-1,1-1 0,0 1 0,1-1-1,1 1 1,-1 0-1,1 0 1,1 0 0,0 1-1,0-1 1,1 11-1,0-18-3,0-1-1,1 1 0,-1 0 0,1-1 1,-1 1-1,1 0 0,-1-1 1,1 1-1,0 0 0,0-1 0,0 1 1,0-1-1,0 0 0,0 1 1,0-1-1,1 0 0,-1 1 0,0-1 1,1 0-1,-1 0 0,1 0 0,-1 0 1,1-1-1,0 1 0,-1 0 1,1-1-1,0 1 0,-1-1 0,1 1 1,0-1-1,2 0 0,8 2-21,0 0 0,0-1-1,18-1 1,-20 0-7,22 0-83,-13 1-54,0-1 1,0-1-1,24-5 0,-37 5 109,1-1-1,-1 0 1,0 0-1,0-1 1,0 1-1,0-1 1,-1-1-1,1 1 1,-1-1-1,0 0 1,0 0-1,0-1 1,5-6 0,1-2 12,-2-1 0,0 0 0,-1 0 0,0-1 0,-2-1 0,1 1 1,-2-1-1,0 0 0,5-26 0,-3-1 38,-2 0 0,0-65 0,-5-89 954,0 195-921,0 1 1,0-1-1,0 1 1,0-1-1,0 1 0,0-1 1,-1 1-1,1-1 0,0 1 1,-1-1-1,1 1 1,-1 0-1,1-1 0,-1 1 1,0 0-1,0-1 0,1 1 1,-1 0-1,0 0 1,0 0-1,0-1 0,-1 1 1,1 0-1,0 1 0,0-1 1,0 0-1,-1 0 0,1 0 1,0 1-1,-1-1 1,1 1-1,-1-1 0,1 1 1,0-1-1,-1 1 0,1 0 1,-1 0-1,1 0 1,-1 0-1,1 0 0,-1 0 1,1 0-1,-1 0 0,1 1 1,-1-1-1,1 0 1,-1 1-1,1 0 0,-1-1 1,1 1-1,-3 1 0,2-1-25,0 1-1,0-1 1,0 1-1,0-1 1,0 1-1,0 0 1,1 0-1,-1 0 1,0 0-1,1 0 1,0 0-1,-1 0 1,1 0-1,0 1 1,0-1-1,0 1 1,1-1-1,-1 0 1,0 1-1,1-1 1,0 1-1,-1 3 1,0 68 18,1-52-15,-1 31 23,0-33-12,0 1 0,1 0 1,1 0-1,1-1 0,1 1 1,1-1-1,8 25 0,43 75 188,-48-106-542,1-1 0,0-1 0,1 1-1,1-1 1,0-1 0,18 17 0,-10-16-1913,4-7-1640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8:59.6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8644,'0'15'3156,"1"154"-1264,0-164-1889,1-1 1,-1 1 0,0-1-1,1 0 1,0 0 0,0 0-1,0 0 1,1 0 0,0 0 0,-1-1-1,1 1 1,0-1 0,1 1-1,-1-1 1,0 0 0,1-1-1,0 1 1,0-1 0,-1 1-1,2-1 1,-1 0 0,0-1-1,0 1 1,0-1 0,1 1 0,7 0-1,11 2-107,0 0 0,1-1-1,40-1 1,-47-2 23,-4 0-81,-1 1 1,1-2-1,0 0 1,0-1-1,0 0 1,13-4-1,-22 4 116,0 1-1,0-1 1,0 0-1,-1-1 0,1 1 1,-1-1-1,0 1 1,1-1-1,-1 0 1,-1 0-1,1-1 1,0 1-1,-1 0 1,1-1-1,-1 0 0,0 1 1,0-1-1,-1 0 1,1 0-1,-1 0 1,0 0-1,0-1 1,1-4-1,3-30 553,-2 1 0,-1-50 0,-2 86 12,0 20-393,-1-9-124,1 1 1,0-1-1,1 1 0,-1-1 0,2 0 0,0 1 1,0-1-1,0 0 0,1 0 0,0-1 1,1 1-1,9 15 0,11 21-101,-20-36-458,1 0 0,0 0 0,0 0 1,1-1-1,0 0 0,10 11 1,6-5-3955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00.1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 8 3794,'-15'-5'5327,"-9"3"-2987,24 4-2132,0 268-282,0-269-153,0-3-344,-2-65 39,0 37 724,1-1 0,2 0 1,5-31-1,-6 60-183,1 0-1,0 0 1,1 0-1,-1 0 1,0 0-1,0 0 1,1 1-1,-1-1 1,1 0-1,0 1 1,-1 0-1,1-1 1,0 1-1,0 0 1,0 0-1,0 0 1,0 0-1,0 0 1,0 0-1,0 1 1,0-1-1,1 1 1,-1-1-1,0 1 1,4 0-1,5-3 3,10-2 32,0 1-1,0 1 0,1 1 0,26 1 0,-46 1-29,1 1 0,-1-1 0,0 1 0,0 0 0,1 0 0,-1 0 0,0 0 0,0 1 0,0-1 0,0 0 0,0 1 0,0-1 0,0 1 0,-1 0 0,1 0 0,-1 0 1,1 0-1,-1 0 0,0 0 0,1 0 0,-1 0 0,0 0 0,0 1 0,-1-1 0,2 4 0,2 7 7,0 0 0,-1-1 0,1 20 0,-2 54-2392,-2-66-1501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01.0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256 507 6003,'46'-31'1583,"-3"1"338,-41 28-1812,0 0 0,0-1-1,0 1 1,-1 0 0,1-1 0,-1 1 0,0-1 0,1 1-1,-1-1 1,0 0 0,-1 0 0,1 1 0,0-1 0,-1 0 0,1 0-1,-1-5 1,0 7-83,0 1 1,0-1-1,0 0 0,0 0 0,0 1 1,0-1-1,-1 0 0,1 0 0,0 1 1,0-1-1,-1 0 0,1 0 0,0 1 1,-1-1-1,1 0 0,-1 1 0,1-1 1,-1 0-1,1 1 0,-1-1 0,1 1 1,-1-1-1,1 1 0,-1-1 0,0 1 1,1-1-1,-1 1 0,0 0 0,1-1 1,-1 1-1,-1 0 0,-27-1 36,16 2-6,-2-1-41,-18-1 27,1 2 0,-40 6 1,61-5-39,1 1 0,0 0 1,-1 0-1,1 1 0,0 0 1,1 1-1,-1 0 0,1 0 1,0 1-1,-13 11 0,19-14-2,0 0 0,0 1-1,0-1 1,0 0-1,1 1 1,-1 0-1,1-1 1,0 1 0,0 0-1,1 0 1,-1 1-1,1-1 1,-2 7 0,1 57 14,2-44-15,0-22-1,1-1 0,-1 1 0,1-1 0,0 1-1,-1-1 1,1 1 0,0-1 0,0 1-1,0-1 1,0 0 0,0 1 0,0-1-1,0 0 1,1 0 0,-1 0 0,0 0 0,1 0-1,-1 0 1,1 0 0,-1 0 0,1-1-1,-1 1 1,1 0 0,0-1 0,-1 1-1,1-1 1,-1 0 0,4 1 0,58 5-60,-53-5 36,196 0-662,-193-2 618,0 0 0,0 0-1,0-1 1,-1-1 0,1 0 0,-1 0 0,1-1-1,-1-1 1,0 0 0,-1-1 0,1 0-1,-1-1 1,0 0 0,-1-1 0,0 0 0,0-1-1,-1 0 1,0 0 0,0-1 0,-1 0-1,0 0 1,-1-1 0,-1 0 0,1-1 0,-2 1-1,1-1 1,4-18 0,-1-20 100,-3-1-1,-2 0 1,-4-94 0,-1 63 468,1 81-460,1-1 1,-1 1 0,0 0-1,0-1 1,0 1 0,0 0-1,0-1 1,0 1 0,0 0-1,0-1 1,-1 1 0,1 0-1,-1-1 1,1 1-1,-1 0 1,1 0 0,-1 0-1,0-1 1,1 1 0,-1 0-1,0 0 1,0 0 0,0 0-1,0 0 1,0 0-1,0 1 1,0-1 0,0 0-1,0 0 1,0 1 0,0-1-1,-1 0 1,1 1 0,0 0-1,0-1 1,-1 1 0,1 0-1,0-1 1,-1 1-1,1 0 1,0 0 0,-1 0-1,1 0 1,0 0 0,-1 1-1,-2-1 1,3 1-39,0 0 1,0-1-1,0 1 1,0 0-1,1 0 0,-1 0 1,0 0-1,0-1 0,0 1 1,1 0-1,-1 0 1,0 1-1,1-1 0,-1 0 1,1 0-1,-1 0 0,1 0 1,0 0-1,-1 1 1,1-1-1,0 0 0,0 0 1,0 0-1,0 1 0,0-1 1,0 0-1,1 2 1,-2 1 2,-2 280 133,5-152-121,-2-131-23,0 34 135,6 47 1,-5-73-492,0 0 0,1 0 0,1 0-1,0 0 1,0 0 0,0 0 0,1-1 0,0 1 0,1-1 0,6 9 0,5-3-6113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01.4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496 20 11237,'0'-1'27,"0"0"0,-1-1 0,1 1 1,-1 0-1,0 0 0,1 0 0,-1 0 0,0 0 0,0 0 0,0 0 0,1 1 0,-1-1 0,0 0 0,0 0 0,0 1 1,0-1-1,0 0 0,-1 1 0,1-1 0,0 1 0,0 0 0,0-1 0,0 1 0,-1 0 0,1 0 0,0-1 1,0 1-1,-1 0 0,1 0 0,-2 1 0,-52-2 664,38 2-600,-6-1-40,-1 2 0,1 1 0,-1 1 0,1 0 0,0 2 0,0 1 0,-23 10 1,32-11-31,1 0 1,-1 1 0,1 1 0,1 0 0,-1 1 0,1 0 0,1 1 0,0 0 0,0 1 0,1 0 0,1 0 0,-11 17 0,16-21-18,1 0 0,0 0 0,1 0 0,0 0 0,0 0 0,0 0 1,1 1-1,0-1 0,1 1 0,-1-1 0,2 11 0,-1-9-5,1-8-3,-1 1 0,1 0 0,-1-1 0,1 1 0,0-1 0,-1 1 0,1-1 0,0 1 0,0-1 0,0 0 1,0 1-1,1-1 0,-1 0 0,0 0 0,0 0 0,1 0 0,-1 0 0,1 0 0,-1 0 0,1 0 0,-1-1 0,1 1 0,-1-1 0,1 1 0,0-1 0,-1 1 1,1-1-1,0 0 0,-1 0 0,4 0 0,64 2-264,-55-2 162,13 0-49,4 1-82,0-2-1,57-8 0,-79 7 194,-1 0 1,0 0-1,0 0 0,0-1 1,-1-1-1,1 1 0,-1-1 1,0 0-1,0-1 0,0 0 1,0 0-1,-1 0 1,0-1-1,0 0 0,7-10 1,-10 11 51,0 0 0,-1 0 1,1 0-1,-1-1 0,-1 1 1,1-1-1,-1 0 0,0 1 0,0-1 1,0 0-1,-1 1 0,0-1 1,-1-11-1,0-2 1274,1 23-1309,1 2 19,-1 1 0,1-1 1,0 0-1,1 0 0,-1 1 0,1-1 0,0 0 1,1-1-1,-1 1 0,1 0 0,1-1 0,-1 1 1,1-1-1,7 8 0,-6-7-396,1-1 0,-1 0 0,1 0 0,1 0 0,-1-1 1,0 0-1,14 6 0,11 2-4068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01.7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0 45 8260</inkml:trace>
  <inkml:trace contextRef="#ctx0" brushRef="#br0" timeOffset="1">0 45 8260,'207'-36'2652,"-167"28"-2044,-36 8-497,-7 8-102,3 10 1,1 0-1,1 0 1,0-1-1,2 1 1,0 0-1,12 31 1,-13-38-13,1 0 0,-1 0 1,-1 0-1,0 0 0,0 0 1,-1 0-1,0 15 0,-1-25-37,0-23-877,-1 10 857,2-1-1,0 1 1,1-1 0,0 1 0,0 0 0,1 0 0,8-18 0,-9 25 75,0 0 0,1 0-1,0 1 1,0-1 0,0 1 0,0 0-1,1 0 1,-1 0 0,1 0 0,0 0-1,0 1 1,1 0 0,-1 0 0,1 0-1,0 0 1,-1 1 0,1 0 0,0 0-1,1 0 1,5-1 0,14-1 28,0 1-1,0 1 1,28 2 0,-30 1 23,-19-2-53,0 1 1,0 0-1,-1 1 0,1-1 0,0 1 0,0-1 1,0 1-1,-1 0 0,1 1 0,0-1 0,4 3 0,-6-2-5,0-1 0,0 1-1,-1 0 1,1 0 0,-1 0 0,1 0-1,-1 0 1,0 0 0,0 0-1,0 0 1,0 0 0,0 1-1,0-1 1,-1 0 0,1 1-1,-1-1 1,1 1 0,-1 3-1,2 9 38,-1 0 0,-1 0-1,0-1 1,-4 30 0,3-38-79,-1-1 1,0 1 0,0 0 0,0-1 0,0 1 0,-1-1 0,0 0 0,0 0-1,-1 0 1,1 0 0,-1 0 0,0-1 0,0 1 0,-1-1 0,-4 3 0,-26 16-1397,9-10-1737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02.44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284 19 11365,'0'-1'43,"-1"0"-1,1 0 1,0 0-1,-1 0 1,1 0-1,0 0 1,-1 0-1,1 1 1,-1-1-1,0 0 1,1 0-1,-1 1 1,0-1-1,1 0 1,-1 1-1,0-1 1,0 0-1,1 1 1,-1-1-1,0 1 1,0 0-1,0-1 1,0 1-1,0 0 1,0-1-1,0 1 1,0 0-1,1 0 1,-1 0-1,0 0 1,0 0-1,0 0 0,0 0 1,0 0-1,-1 0 1,-42 7 580,32-3-603,1 1-1,0 1 0,0 0 1,0 1-1,1-1 1,0 2-1,-15 13 0,5-1 55,1 0 0,-23 31-1,38-45-65,0 0 1,0 1-1,1 0 0,0-1 0,0 1 0,-2 11 0,4-14-8,0-1 0,0 1 0,1-1 0,-1 1 1,1 0-1,0-1 0,0 1 0,0-1 0,0 1 0,1 0 0,-1-1 1,1 1-1,0-1 0,3 7 0,-3-9-4,-1-1 0,1 1-1,0 0 1,0 0 0,0-1 0,-1 1 0,1-1-1,0 1 1,0-1 0,0 1 0,0-1 0,0 1-1,0-1 1,0 0 0,0 0 0,0 1-1,1-1 1,0 0 0,35 3-419,66-1 1,-57-3-14,-32 0 412,0 0 0,0-1 0,0-1 0,-1 0-1,1-1 1,-1 0 0,1-1 0,-2-1-1,1 0 1,0-1 0,-1 0 0,-1-1 0,1 0-1,-1-1 1,0 0 0,-1 0 0,0-1 0,-1-1-1,0 0 1,-1 0 0,0-1 0,0 0-1,-2 0 1,1-1 0,7-22 0,-13 150 2209,-1-111-2197,1 0 0,-1-1 0,1 1 0,-1 0-1,1-1 1,0 1 0,1-1 0,-1 1 0,0-1 0,1 1 0,0-1 0,0 0 0,0 0 0,0 0 0,0 0 0,1 0 0,-1 0 0,1-1-1,0 1 1,0-1 0,0 0 0,0 0 0,0 0 0,0 0 0,1 0 0,-1-1 0,1 0 0,-1 1 0,1-1 0,-1-1 0,8 2 0,6 1-215,1-1 1,-1-1-1,1 0 1,-1-2-1,27-3 1,-35 2 171,-1 0 1,0-1-1,0 0 0,0-1 0,0 0 0,-1 0 1,1-1-1,-1 1 0,0-2 0,0 1 1,-1-1-1,0 0 0,0 0 0,0-1 1,5-7-1,11-16 70,-2 0-1,20-38 1,-21 41 1883,-20 53-99,-2 19-2031,1 17 223,-3 0-1,-3 0 0,-23 91 1,-68 177-51,75-257 57,12-35 5,6-15-2,-1-1-1,-1 0 1,-1 0-1,-20 33 1,29-55-8,0 0 1,0-1-1,0 1 1,0 0-1,0-1 0,0 1 1,0 0-1,0-1 1,0 1-1,0 0 1,0-1-1,0 1 1,0 0-1,0-1 0,0 1 1,-1 0-1,1 0 1,0-1-1,0 1 1,0 0-1,-1-1 1,1 1-1,0 0 0,0 0 1,0 0-1,-1-1 1,1 1-1,0 0 1,-1 0-1,1 0 0,0-1 1,0 1-1,-1 0 1,1 0-1,0 0 1,-1 0-1,1 0 1,0 0-1,-1 0 0,1 0 1,0 0-1,-1 0 1,1 0-1,0 0 1,-1 0-1,1 0 1,0 0-1,-1 0 0,1 0 1,0 0-1,-1 1 1,1-1-1,0 0 1,0 0-1,-1 0 1,1 0-1,0 1 0,0-1 1,-1 0-1,1 0 1,0 1-1,0-1 1,-1 0-1,1 0 0,0 1 1,-3-34-1261,3-60 1,2 32-1368,-2-18-3910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21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86 12406,'1'0'317,"540"1"1549,1179-18-773,-1279-1-1083,1363-32-143,-1551 48 117,261 6 16,-489-4-2,0 1 0,0 2-1,-1 0 1,1 2 0,37 11 0,-61-15-48,-1-1 0,1 0 0,0 1 0,0-1 0,-1 0 0,1 1 1,0-1-1,-1 1 0,1-1 0,-1 1 0,1-1 0,0 1 0,-1 0 0,1-1 0,-1 1 0,0 0 1,1-1-1,-1 1 0,1 0 0,-1 0 0,0-1 0,0 1 0,1 0 0,-1 0 0,0-1 1,0 1-1,0 0 0,0 0 0,0 0 0,0 0 0,0-1 0,0 1 0,0 0 0,-1 0 0,1-1 1,0 1-1,0 0 0,-1 0 0,1-1 0,0 1 0,-1 0 0,1 0 0,-1-1 0,1 1 1,-1-1-1,1 1 0,-1 0 0,1-1 0,-1 1 0,0-1 0,1 1 0,-1-1 0,0 0 1,1 1-1,-1-1 0,-1 1 0,-56 17-4328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03.0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 91 8468,'-1'-5'563,"1"4"-510,0 1 0,0-1 0,0 0 0,0 1 0,0-1 0,0 1 0,0-1 0,0 0 0,0 1 0,0-1 1,0 0-1,1 1 0,-1-1 0,0 1 0,0-1 0,1 0 0,-1 1 0,0-1 0,0 1 0,1-1 0,-1 1 0,1-1 0,-1 1 0,1-1 0,-1 1 0,0 0 0,1-1 0,0 1 0,-1 0 0,1-1 0,-1 1 0,1 0 0,-1-1 0,1 1 0,0 0 0,-1 0 0,1 0 0,-1 0 0,1 0 0,0 0 0,-1 0 0,1 0 0,0 0 0,-1 0 1,1 0-1,-1 0 0,1 0 0,0 0 0,0 1 0,209-5 1135,-32 3-664,1686-33 546,2067 22-1163,-3904 12 93,555-11 43,-543 6 2243,-36 3-2572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04.65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47 107 6931,'0'0'1393,"0"8"-102,-1 74 503,4 112-731,-3-186-1061,1 1-1,0 0 0,1 0 1,0-1-1,0 1 0,1 0 1,6 13-1,-8-21-33,0-33-154,0 7 149,-1 0 0,0 0 1,-2-1-1,-1 1 0,-1 0 0,-2 1 1,-11-38-1,8 41 94,2 0 0,1-1 0,1 0 0,0 0 0,2 0 0,1-1 0,0-28 0,2 50 36,15 1 19,-3-1-88,-1 2 0,0-1 0,1 2 0,-1-1-1,0 2 1,0-1 0,0 2 0,0-1 0,-1 1 0,1 1-1,-1 0 1,13 9 0,5 6 7,0 1-1,-2 2 1,-1 0 0,-1 2-1,-1 1 1,-1 1 0,-1 1-1,-1 0 1,20 41 0,-31-56-26,-8-12-7,1 1-1,-1-1 1,0 1-1,0-1 1,0 1-1,0 0 1,0 0-1,0 0 1,0-1-1,-1 1 1,1 0 0,0 3-1,-1-4-82,1-2 74,0 1 0,0-1 1,0 1-1,0-1 1,0 0-1,0 0 1,0 1-1,-1-1 0,1 0 1,0 0-1,0 0 1,-1 0-1,1 0 0,0 0 1,-1 0-1,1 0 1,-1 0-1,1 0 0,-1 0 1,0-1-1,1 1 1,-1 0-1,0 0 0,0-2 1,6-32-134,-6 33 139,2-147-317,-3 84 279,1 63 39,0-1 1,0 0 0,1 0 0,-1 0-1,1 0 1,-1 1 0,1-1 0,0 0 0,0 0-1,1 1 1,-1-1 0,0 1 0,1-1-1,0 1 1,-1 0 0,1 0 0,0-1-1,0 1 1,0 0 0,0 1 0,1-1 0,-1 0-1,0 1 1,1-1 0,-1 1 0,1 0-1,0 0 1,-1 0 0,1 0 0,0 0-1,0 0 1,3 0 0,11-1 7,0 0 0,0 1 1,0 1-1,24 2 0,-22-1 26,-14-1-23,1 1 1,-1-1 0,1 1-1,-1 1 1,0-1 0,1 1-1,-1 0 1,0 0 0,0 0-1,0 1 1,-1 0 0,1 0-1,-1 0 1,8 7 0,-6-4 21,0 1 0,0 0-1,-1 0 1,0 1 0,0-1 0,-1 1 0,0 0 0,4 12 0,-1 3-1,0 1 1,-2 0 0,-1 0-1,-1 1 1,0 44 0,-3 14-3983,0-66-907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05.0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23 9925,'0'188'2627,"0"-186"-2626,1-1-1,-1 1 0,0-1 0,1 1 1,0-1-1,-1 1 0,1-1 0,0 0 1,-1 1-1,1-1 0,0 0 0,0 0 1,0 1-1,0-1 0,0 0 0,1 0 1,-1 0-1,0 0 0,0-1 1,1 1-1,-1 0 0,0 0 0,1-1 1,-1 1-1,1-1 0,-1 1 0,1-1 1,-1 0-1,1 1 0,-1-1 0,4 0 1,60 2-148,-48-2 27,0 0-58,0-1 1,0 0 0,0-2-1,0 0 1,-1 0 0,1-2-1,18-7 1,-30 10 144,0 0 0,0 0-1,0-1 1,0 0 0,0 0-1,-1 0 1,0-1 0,1 1-1,-1-1 1,-1 0 0,1 0-1,0 0 1,-1-1 0,0 1-1,0-1 1,0 0 0,-1 0-1,0 0 1,0 0 0,0 0-1,0-1 1,-1 1 0,0-1-1,0 1 1,0-1 0,-1-6-1,1 2 63,-1 8 13,0-1 1,1 1-1,-1-1 1,0 1-1,0 0 1,0-1-1,0 1 1,-1 0-1,1-1 1,-1 1-1,1 0 1,-1-1-1,0 1 1,0 0-1,0 0 1,0 0-1,0 0 1,0 0-1,-1 0 1,1 0-1,-1 0 1,-3-3-1,-4 0 89,-1 1 0,1 0 0,-1 0 1,0 1-1,-1 1 0,1-1 0,0 1 0,-17 0 0,-99-1 365,90 4-523,32-2 21,0 1 0,0 0 0,0 1 1,0-1-1,0 1 0,0 0 0,-8 2 0,11-2-67,0-1 0,0 1 0,0 0 0,0 0 0,0 0 0,0 0 0,0 0 0,0 0 0,0 0 0,0 0 0,1 0 0,-1 1 0,0-1 0,1 0 0,-1 0 0,1 1 0,-1-1 0,1 0 0,0 1 0,0-1 0,-1 1 0,1-1 0,0 0 0,0 1 0,1 2 0,-1 18-2736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05.45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8 9941,'1'0'16,"-1"-1"0,1 1 1,-1 0-1,1-1 1,-1 1-1,1 0 1,0-1-1,-1 1 1,1 0-1,-1 0 1,1 0-1,0-1 1,-1 1-1,1 0 1,-1 0-1,1 0 1,0 0-1,-1 0 0,1 0 1,0 0-1,-1 0 1,1 1-1,0-1 1,-1 0-1,1 0 1,-1 0-1,1 1 1,0-1-1,-1 0 1,1 1-1,-1-1 1,1 0-1,-1 1 0,1 0 1,25 12 543,-21-10-519,-1 1 0,1 1 0,-1-1 0,1 0 0,-1 1 0,-1 0 0,1 0 0,-1 0 0,0 1 0,0-1 0,0 1 0,-1 0 0,0-1 0,0 1-1,0 0 1,1 10 0,0 9-1,-1 0-1,-2 47 0,0-35-194,0-36-82,0-16-441,0 7 553,0-13 67,0 0 1,-1-1-1,-1 1 0,0 0 1,-2 0-1,-9-29 1,10 43 204,1-1 0,1 0 0,-1 1 0,1-1 0,1 0 0,0-15 0,0 16 51,19 6-91,0 1-79,-2-1 13,0 2 0,0 0 0,20 3 0,-29-2-29,-1 0 1,0 1-1,0 0 0,0 0 1,0 0-1,-1 1 0,1 0 1,-1 0-1,0 0 0,9 9 1,-10-8-12,1 1 1,0-1-1,-1 1 1,0 1-1,-1-1 1,0 1-1,0-1 1,0 1 0,0 1-1,-1-1 1,-1 0-1,1 1 1,-1-1-1,0 1 1,-1 0-1,0 0 1,0-1-1,0 1 1,-1 0-1,-1 10 1,2 2-68,-1-15-184,1-1 0,-1 1 0,0-1 0,0 1 0,0-1 0,0 1 1,-1-1-1,0 1 0,0-1 0,-2 7 0,-17 2-4040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05.81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10661,'0'0'784,"0"3"-256,0 35-143,0 8 111,0 7-256,0-3-128,0 3 80,0-4-192,0 1 16,0-1 0,0 0-16,0-7-240,0 0-592,0-12-881,0-15-2305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06.1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96 10069,'-16'-8'704,"16"5"-688,0-1 688,39 0-704,46 4 0,16-4 48,7-3-16,0-5-32,1-3-32,-1 4-656,-23-5-1105,-23 5-3409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06.54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41 21 9204,'-16'-11'-71,"-1"1"2188,16 11-2039,0 1 0,0-1 0,1 0 0,-1 0 0,0 1 0,1-1 0,-1 0 0,1 1 0,0-1 0,-1 0 0,1 1 0,0-1-1,0 1 1,0-1 0,0 1 0,0-1 0,0 0 0,1 3 0,-1 32 228,1 0 0,2 0 1,8 37-1,-1-1-210,-3 0 0,-3 0 0,-7 89 0,1-33-133,2-125 1,-1-1 1,1 1 0,0 0 0,1 0 0,-1-1-1,0 1 1,1 0 0,-1 0 0,1-1 0,0 1 0,0-1-1,0 1 1,1 0 0,-1-1 0,0 0 0,1 1 0,0-1-1,-1 0 1,4 3 0,-3-4-14,1 0 1,0 1-1,-1-1 0,1-1 0,0 1 1,0 0-1,-1-1 0,1 1 0,0-1 1,0 0-1,0 0 0,0 0 1,-1 0-1,1-1 0,0 1 0,0-1 1,-1 0-1,1 0 0,3-1 0,2-2 5,0-1-1,-1 0 0,0 0 0,0-1 0,0 1 0,-1-2 0,0 1 1,0-1-1,-1 0 0,1 0 0,-2 0 0,7-12 0,1 1-36,23-37-26,-22 33 101,1 0 1,2 0-1,28-31 1,-37 47 59,0-1 0,1 1 0,0 1 0,0-1 0,0 1 0,0 1 0,1 0 0,-1 0 0,1 0 0,0 1 0,1 1-1,-1-1 1,0 2 0,11-2 0,-6 2-18,1 0-1,0 1 1,0 0-1,-1 1 1,1 1-1,-1 0 1,1 1-1,-1 1 1,15 5-1,-23-6-32,-1-1 1,0 0-1,0 1 0,0 0 1,-1 0-1,1 1 0,-1-1 0,1 1 1,-1 0-1,-1 0 0,1 0 0,0 1 1,-1 0-1,0-1 0,0 1 0,0 0 1,-1 0-1,0 0 0,0 1 0,0-1 1,0 1-1,-1-1 0,0 1 1,0-1-1,0 1 0,-1 9 0,0 68-2342,0-66-1042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06.9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 22 11509,'-1'53'2000,"-1"1"-1689,6 70 1,-4-122-321,1 1 0,-1-1 0,1 0 0,-1 1 1,1-1-1,0 0 0,0 1 0,0-1 0,0 0 0,0 0 0,0 0 1,1 0-1,-1 0 0,1 0 0,-1 0 0,1 0 0,0-1 0,0 1 1,0-1-1,0 1 0,0-1 0,0 0 0,0 0 0,0 0 0,1 0 1,3 1-1,4 0-156,0 0 1,0-1-1,0 0 1,0-1-1,13-1 0,0 0-206,-18 1 317,1 0 0,-1 0 1,0-1-1,0 0 0,0 0 1,0-1-1,0 1 1,0-1-1,0 0 0,0 0 1,-1-1-1,1 1 0,-1-1 1,1 0-1,6-6 0,-5 2-8,0 0 1,-1 1-1,1-2 0,-2 1 0,1-1 0,-1 1 1,0-1-1,5-14 0,-2-3 681,0-1-1,-2 1 1,-1-1 0,-1 0-1,0-40 1,-2 91-630,1 0 0,9 38 0,3 23 54,-10 199 62,-5-159-84,-2-89-11,-1 0 0,-2 0 0,-1 0 0,-2-1 0,-25 66 1,22-67-11,10-28-4,-1 0 0,2 0 0,-1 0 0,1 0 0,0 15 0,1-22 9,0 0 1,-1 1-1,1-1 0,0 0 0,0 1 0,0-1 0,0 0 1,0 1-1,0-1 0,0 0 0,-1 0 0,1 1 1,0-1-1,0 0 0,0 0 0,-1 1 0,1-1 0,0 0 1,0 0-1,-1 1 0,1-1 0,0 0 0,-1 0 1,1 0-1,0 0 0,0 1 0,-1-1 0,1 0 0,0 0 1,-1 0-1,1 0 0,0 0 0,-1 0 0,1 0 1,0 0-1,-1 0 0,1 0 0,0 0 0,-1 0 0,1 0 1,0 0-1,-1 0 0,1-1 0,0 1 0,-1 0 1,1 0-1,0 0 0,-1 0 0,1-1 0,0 1 0,0 0 1,-1 0-1,1 0 0,0-1 0,0 1 0,0 0 1,-1-1-1,1 1 0,0 0 0,0 0 0,0-1 0,0 1 1,-1 0-1,1-1 0,0 1 0,0 0 0,0-1 1,0 1-1,-6-24 84,1 0 0,1-1 0,2 1 0,0-1 0,1 1 0,4-38 0,-1 2 43,-3 28-94,1-6 21,6-53-1,-4 78-58,0 0-1,1 0 0,1 1 0,0-1 1,0 1-1,2 0 0,11-21 0,-3 13-322,0 1 0,1 1-1,1 0 1,1 1 0,20-16 0,12-8-2367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08.1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303 84 5923,'0'-83'6725,"0"94"-6348,1 4-345,-1 0 1,-1 1 0,0-1 0,-1 0 0,0 0 0,-2 0-1,0 0 1,0 0 0,-13 25 0,-250 421-783,266-460 214,1-16 112,0-1 285,2 1 0,-1-1 0,2 1 1,0 0-1,1-1 0,0 1 1,2 1-1,-1-1 0,12-19 0,1-4 113,16-54 0,-23 59 241,1 1 0,31-56 0,-38 80-130,1 0 0,0 0 1,0 1-1,1 0 1,0 0-1,0 1 0,0 0 1,1 0-1,0 1 0,0 0 1,1 0-1,-1 1 1,1 0-1,0 1 0,0 0 1,18-4-1,8 1-29,-1 2-1,1 1 1,46 3 0,-49 0-58,-20 0 24,-1 1-1,0 0 0,1 0 0,-1 1 0,0 1 1,0-1-1,-1 2 0,1 0 0,-1 0 1,1 1-1,-1 0 0,0 1 0,-1 0 0,17 13 1,-14-7 24,-1-1 1,-1 1-1,0 1 1,-1 0-1,0 0 1,0 1-1,-2 0 1,0 1-1,0-1 1,4 18-1,-1 1-7,-2 1-1,-1 0 0,-1 1 1,1 49-1,-5 13-5472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08.58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31 9076,'-16'0'688,"55"0"-575,31-4-113,0-4 0,-1 4 0,-7-3-673,-8-1-2528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25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8052,'1'-31'1770,"1"36"1314,4 54-1429,4 76-1430,5 69-14,-11-68-3958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08.94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30 10405,'0'0'883,"2"0"-514,2 9-269,-1 20 262,-1-1 0,-1 0 0,-3 34 0,-1 6-174,3-49-185,-2 27-2,2-44-4,0 0 0,0 0 0,0 0 1,1 0-1,-1 0 0,0 0 0,1 0 0,-1 0 0,1 0 0,0-1 0,-1 1 0,1 0 0,0 0 0,0-1 0,2 3 0,-2-3-30,0 0 0,0-1-1,0 1 1,0 0 0,1-1-1,-1 0 1,0 1 0,0-1 0,0 0-1,0 1 1,1-1 0,-1 0-1,0 0 1,0 0 0,0 0-1,1 0 1,-1 0 0,0 0 0,0-1-1,0 1 1,1 0 0,-1-1-1,0 1 1,0-1 0,0 1 0,0-1-1,0 1 1,0-1 0,0 0-1,0 0 1,0 1 0,0-1 0,0 0-1,0-1 1,23-34-285,-14 12 232,-1 0-1,-2 0 1,0-1 0,4-38 0,14-51 213,-25 112-81,1 0-1,0 0 1,0 0 0,0 1 0,0-1 0,0 0 0,0 0 0,0 1 0,1-1 0,-1 1 0,1-1 0,-1 1-1,1 0 1,-1-1 0,1 1 0,0 0 0,0 0 0,-1 0 0,1 0 0,0 0 0,0 1 0,0-1 0,0 1 0,2-1-1,6 0-42,-1 0-1,1 1 0,-1 0 1,12 1-1,8 1 34,-5-2-27,0 1 1,0 2 0,-1 0-1,1 1 1,26 9-1,-42-11-7,0 1 0,0 0 0,-1 0 0,1 1 0,-1 0 0,0 0 0,0 0-1,0 1 1,-1 0 0,0 0 0,0 1 0,0 0 0,-1 0 0,1 0 0,-1 1 0,-1 0-1,1-1 1,6 16 0,-9-13-10,0 0 1,-1 0-1,0 0 0,0 1 0,-1-1 0,0 0 0,-2 10 1,0 13-867,-1-11-1287,-17-8-2391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09.3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31 10325,'8'194'2025,"-8"-47"-2244,0-152-613,0-257 82,0 259 793,0-1 0,0 0 0,0 1 0,1-1 0,0 1 0,0-1 0,0 1 0,0-1 0,0 1 0,1 0 0,-1 0 0,1 0 0,0 0 0,0 0 0,0 0 0,0 0 0,3-3 0,0 2 3,0 1-1,0-1 1,0 1 0,0 0 0,0 0-1,1 1 1,-1-1 0,1 1 0,8-2-1,11-1 98,0 2-1,1 0 0,48 2 0,-54 2-21,-15-2-105,-1 1 1,1 1 0,0-1-1,-1 1 1,1-1 0,0 1-1,-1 1 1,1-1 0,-1 1-1,0-1 1,1 1 0,-1 1-1,0-1 1,0 0 0,0 1-1,-1 0 1,1 0-1,-1 0 1,1 0 0,-1 1-1,0-1 1,0 1 0,-1 0-1,1 0 1,-1 0 0,0 0-1,0 0 1,0 1 0,0-1-1,-1 1 1,0-1 0,2 9-1,0 12 20,-1 1 1,-1 0-1,-3 31 0,0-1-4850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10.2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1 891 10405,'0'105'2929,"0"78"-2937,0-182-51,1 0 0,0 0 1,-1 0-1,1 0 0,0 0 0,-1 0 0,1 0 0,0 0 1,0 0-1,0 0 0,0 0 0,0 0 0,0-1 0,0 1 1,0 0-1,0-1 0,0 1 0,0-1 0,1 1 0,-1-1 1,0 0-1,0 0 0,1 1 0,-1-1 0,0 0 0,0 0 0,1 0 1,-1 0-1,2-1 0,2 2-102,-1-1 0,1 0 0,-1 0 0,1-1 0,-1 1 0,1-1-1,-1 0 1,5-2 0,-1-3 101,0 0 1,0 0-1,-1-1 0,0 0 0,-1-1 0,1 1 0,-1-1 0,-1 0 1,9-17-1,19-24-17,74-91 1473,-106 139-1344,-1-1 1,1 1 0,0 0-1,0-1 1,0 1 0,1 0-1,-1 0 1,0 0 0,0 0-1,1 0 1,-1 0 0,0 0-1,1 0 1,-1 1 0,1-1-1,-1 0 1,1 1 0,-1 0-1,1-1 1,0 1 0,-1 0-1,1-1 1,-1 1 0,1 0-1,0 0 1,-1 0 0,1 1-1,0-1 1,-1 0 0,1 1-1,-1-1 1,1 1 0,-1-1-1,1 1 1,-1 0 0,1-1-1,-1 1 1,1 0 0,-1 0-1,0 0 1,0 0 0,1 0-1,-1 1 1,1 1 0,6 8 13,0 0-1,-1 0 1,-1 1 0,10 22 0,1 1 71,-13-28-163,1 0 0,0 0 0,0 0 0,1 0 0,-1-1 0,1 0-1,1-1 1,-1 1 0,1-1 0,0 0 0,0-1 0,1 1 0,-1-1 0,1-1 0,0 0 0,0 0 0,9 2 0,9 0-347,1-2-1,-1 0 0,1-2 0,28-1 1,-16-1-110,-26 1 338,0-1 1,0-1-1,0 0 1,-1-1 0,1 0-1,-1-1 1,0-1 0,0 0-1,0 0 1,-1-1-1,0 0 1,18-14 0,-22 15 244,0-1 0,-1 0 0,1 0 0,-1 0 0,0-1 0,0 0 0,-1-1 1,0 1-1,-1-1 0,1 0 0,-2 0 0,1 0 0,-1 0 0,0-1 0,-1 0 1,1 1-1,-2-1 0,1 0 0,-1-11 0,-1 8 247,0 9-149,1 0 0,-1 0 0,0 0-1,-1-1 1,1 1 0,0 0 0,-1 0-1,0 0 1,-1-5 0,1 7-160,-1 0 0,1-1 0,0 1 0,0 0 0,0 0 0,-1 1 0,1-1 0,-1 0 0,1 0 0,-1 0 0,1 1 0,-1-1 0,1 1 0,-1 0 0,1-1 0,-1 1 0,0 0 0,1 0 0,-1 0 0,1 0 0,-1 0 0,-2 0 0,-9 0 27,0 0 0,1 0 1,-1 2-1,0-1 0,0 2 1,1-1-1,-19 8 0,27-8-58,0 0 0,1 0 1,-1 1-1,1-1 0,-1 1 0,1 0 0,0 0 0,0 0 0,0 0 1,0 0-1,1 1 0,-1-1 0,1 1 0,0 0 0,0 0 0,0 0 0,1 0 1,-1 0-1,1 0 0,0 0 0,0 0 0,1 1 0,-1-1 0,1 0 1,0 1-1,0 5 0,0-8-8,0-1 0,0 1 0,0 0 0,0 0 0,0-1 0,0 1-1,0 0 1,0 0 0,1-1 0,-1 1 0,1 0 0,-1-1 0,1 1 0,0-1 0,0 1 0,0-1 0,0 1 0,0-1 0,0 1 0,0-1 0,0 0 0,0 0 0,0 1 0,3 0 0,0-1-9,0 1-1,1-1 1,-1 0 0,0-1 0,1 1 0,-1-1 0,1 0 0,5 0 0,-10 0 9,42 1-131,-28 0 92,-1 0-1,1-1 0,0-1 1,0 0-1,0 0 0,0-2 1,-1 1-1,1-2 0,14-5 1,-27 8 43,0 1 0,0-1 1,0 1-1,0 0 0,0-1 1,0 1-1,0 0 0,0 0 1,0 0-1,0 0 1,0 0-1,1 0 0,-1 0 1,0 0-1,0 0 0,0 0 1,0 1-1,0-1 0,0 0 1,0 1-1,0-1 1,0 1-1,0-1 0,0 1 1,0 0-1,0-1 0,0 1 1,-1 0-1,1 0 0,0-1 1,1 2-1,20 37 184,-8-11-119,-11-25-81,0 1-1,0-1 1,1 0 0,-1-1-1,1 1 1,-1 0-1,1-1 1,0 0-1,0 0 1,0 0-1,0-1 1,0 1-1,1-1 1,-1 0 0,0 0-1,5 0 1,9 1-96,0-1 0,29-2-1,-35 1 85,-1-2 12,1 1 0,-1-2 0,0 0 0,-1 0 0,1-1 1,0 0-1,-1-1 0,0 0 0,0-1 0,-1 0 0,1-1 0,13-12 1,7-8-16,-2-1 0,33-42 0,-37 39 18,-3-1 0,0-2 0,-2 0 0,-2-1 1,-1 0-1,-2-2 0,-1 0 0,9-46 0,-4-3 2,-4-1 1,4-132-1,-17 92 608,-1 126-565,0 0 0,0 0 0,0 0-1,0-1 1,0 1 0,-1 0 0,1 0 0,0 0 0,-1 0-1,1 0 1,-1 0 0,0 0 0,1 0 0,-1 0-1,0 0 1,1 0 0,-1 0 0,0 0 0,0 0 0,0 0-1,0 1 1,0-1 0,0 0 0,-2 0 0,0-1 23,-1 1 0,1 0 1,-1 0-1,0 0 0,1 0 1,-1 1-1,0-1 0,-5 1 1,1 0-2,1 1 0,0 0-1,-1 0 1,1 0 0,-1 1 0,1 0 0,0 0 0,-10 5 0,10-2-44,1 0-1,0 0 1,0 1 0,0 0 0,1 0-1,-1 0 1,1 1 0,1 0 0,-1-1 0,1 2-1,1-1 1,-1 0 0,-3 14 0,0 1 23,2-1 1,0 1 0,1 0 0,0 24 0,1 138 89,3-120-124,2-29-63,1 0 1,1 0-1,3-1 1,0 1-1,2-1 1,2-1-1,1 0 1,26 51-1,37 72-4698,-57-104-3287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16.4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46 10277,'0'-19'0,"0"8"-288,0-4 2929,23 15-2513,47 4 208,31 11-96,22 0-96,48-4-112,30-3 32,8 0-64,8-5-32,-39-3-1104,-39 0-2530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16.8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0 10677,'-16'0'1040,"93"0"-832,40 0-144,14 4-48,32-4 49,15 0-65,15 0-193,1 0-1279,-24 0-993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17.2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35 11077,'-8'-8'320,"8"4"-288,0 1 1233,0-1-977,54 0-144,31 0-128,8 4 112,8 0-128,-8-4 16,-8 4-16,0 0-464,-15 0-1745,-1-3-2305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17.5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42 11909,'0'-4'96,"0"0"113,23-3 463,39 3-592,8 0-64,15 0-16,8 4 0,8-4-768,-9-3-1217,-6 3-5459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18.04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11493,'0'0'0,"0"4"-480,47 0 608,22 0-80,9-4-48,7 0 0,23 0-32,16 0-1313,23-4-6770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18.4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 9508,'0'0'304,"31"0"-47,39 0-65,7 0-160,9 0 80,14 0-112,1 0-96,23 0-481,-8-4-2176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18.8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46 9668,'47'-3'48,"7"-1"0,23-4 529,16 8-497,8-7-80,-1 3 0,-15 0 0,-7 0-160,-24-3-1489,-15 3-5618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26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333 6 9556,'-7'-4'1833,"26"4"-1110,88-2-131,130 5-413,-229-2-178,-1 0 0,0 0-1,0 0 1,0 1 0,0 0-1,0 1 1,0 0-1,-1 0 1,1 0 0,-1 1-1,11 7 1,-14-8 1,-1-1 1,0 0-1,0 0 0,0 1 1,0 0-1,0-1 0,0 1 1,-1 0-1,1 0 0,-1 0 1,0 0-1,0 0 0,0 0 1,0 0-1,0 0 0,-1 0 0,1 1 1,-1-1-1,0 0 0,0 0 1,0 0-1,0 1 0,-1-1 1,0 0-1,1 0 0,-1 0 1,0 0-1,0 0 0,-3 4 1,1-1 6,-1-1 0,0-1 0,0 1 1,0-1-1,-1 1 0,0-1 1,0 0-1,0-1 0,0 1 0,0-1 1,-1 0-1,0 0 0,1-1 0,-1 0 1,-7 2-1,2 1 5,-53 19 23,-1-2 0,-1-3 0,-1-3 0,-75 8-1,124-23-9,15-1-67,17 0-219,50-2 203,-17 1 34,63 4-1,-98-1 20,1-1-1,0 2 1,-1-1-1,0 2 1,0 0-1,0 0 1,0 1-1,-1 0 1,22 14-1,-30-16 4,0-1-1,0 1 1,0 0-1,-1 0 1,1 0-1,-1 1 1,0-1 0,0 0-1,0 1 1,0-1-1,-1 1 1,1 0-1,-1 0 1,0-1-1,0 1 1,0 0-1,-1 0 1,1 0 0,-1 0-1,0 0 1,0 0-1,0 0 1,-2 4-1,2-5 2,0-1 0,0 0 1,0 0-1,-1 0 1,1 1 0,-1-1-1,0 0 1,0 0 0,0 0-1,0 0 1,0 0 0,0 0-1,0 0 1,-1-1 0,1 1-1,-1 0 1,1-1-1,-1 1 1,0-1 0,1 1-1,-1-1 1,0 0 0,0 0-1,-4 2 1,-54 18 32,49-18-27,-389 69 105,219-46-310,177-25-848,19-1-10791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19.2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43 11605,'23'-4'0,"16"4"0,30 0 96,17 0-80,14 0 48,16 0-64,8-4-208,8-11-1104,-1-4-4947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20.1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5103 1046 10421,'-57'-102'231,"-72"-97"0,100 161 17,-1 0 0,-3 2 0,0 2 0,-2 1 0,-54-39 0,39 39-97,-2 2 0,-1 2 0,-2 3 1,0 2-1,-66-19 0,-17 5 38,-151-22 1,27 22 47,-2 12 1,-532 18-1,632 19-161,1 6 0,1 8 0,1 8 0,-159 52 0,192-42 42,3 6 1,2 5 0,2 6-1,3 4 1,-141 103-1,191-117-4,2 4-1,3 1 1,2 4-1,3 2 0,-73 100 1,99-115-73,2 1 0,3 1-1,1 1 1,3 2 0,2 0 0,2 2 0,3 0-1,2 1 1,-8 64 0,16-82-34,3 1 1,1 1 0,1-1-1,3 0 1,1 0-1,1 0 1,2 0 0,2-1-1,1 0 1,2 0-1,1-1 1,2-1-1,2 0 1,1-1 0,1 0-1,2-2 1,1 0-1,40 45 1,0-11-24,3-1 0,3-4 0,3-3 0,2-3 0,2-3 0,111 57 0,-30-30-154,4-7 0,231 70 0,-197-87-57,1-9-1,2-7 0,2-10 1,1-8-1,309-8 0,-18-48 218,39-80 12,-11-50 17,-262 72 91,417-215 1,-560 247 22,-4-6 1,-2-4-1,-4-4 1,-3-5-1,168-177 1,-220 202-55,-3-2 1,-2-2 0,-2-1-1,-3-3 1,45-103-1,-61 109-34,-2 0-1,-2-2 0,-3 1 0,-3-2 0,-3 0 1,4-116-1,-12 148-24,-1-1 0,-1 0 1,-2 0-1,0 1 0,-3-1 1,0 1-1,-2 0 0,-1 1 0,-13-28 1,5 26 5,-3 0 0,0 1 0,-2 1 0,0 2 0,-2 0 1,-1 1-1,-2 1 0,0 2 0,-36-23 0,-5 0-14,-2 4 0,-2 2-1,-1 4 1,-111-37 0,27 24-97,-3 6 1,-175-22-1,-444-8-1254,-62 61-542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24.9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1 114 8836,'0'0'4346,"0"3"-4085,0 115 353,0-116-612,0-1 0,0 0 0,0 1 0,0-1 0,1 1 0,-1-1 0,1 0 0,-1 1 0,0-1 0,1 0 1,0 1-1,-1-1 0,1 0 0,0 0 0,0 0 0,0 0 0,0 1 0,0-1 0,0 0 0,0-1 0,0 1 0,0 0 0,0 0 0,0 0 0,1-1 0,-1 1 0,2 0 0,2 1 12,-1-1-1,1 0 1,0 0-1,0 0 0,0-1 1,0 0-1,0 0 1,7 0-1,1-2 102,0 0-1,-1 0 0,1-1 1,0-1-1,20-8 1,68-47 637,-60 33-396,74-34 0,-71 40-405,0 3 0,1 2 0,1 1 0,1 3-1,-1 1 1,96-6 0,-84 16-2253,-28 0-1818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26.02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697 1 9316,'-71'54'4330,"-74"61"-4001,-116 82-250,241-184-122,-1-1 0,0 0 0,-1-2 0,-34 12 0,-7-10-3223,46-11 393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26.4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13 10309,'0'-1'14,"0"1"0,0-1 0,0 1 0,0-1 0,0 0 1,1 1-1,-1-1 0,0 1 0,0-1 0,1 1 0,-1-1 0,0 1 1,1-1-1,-1 1 0,0-1 0,1 1 0,-1 0 0,1-1 0,-1 1 1,1 0-1,-1-1 0,1 1 0,-1 0 0,1-1 0,-1 1 0,1 0 0,0 0 1,-1 0-1,1 0 0,-1-1 0,1 1 0,-1 0 0,1 0 0,1 0 1,17 1 525,-17 0-404,1-2 12,-1 1-1,1 0 1,0 0-1,-1 0 1,1 1 0,0-1-1,-1 1 1,1-1 0,0 1-1,-1 0 1,1 0-1,-1 0 1,1 0 0,-1 1-1,0-1 1,1 1 0,2 2-1,-2 0-12,0 1 0,0-1 0,-1 1 0,1 0 0,-1 0 0,0 0 0,1 8-1,-2-12-132,23 76 585,-15-42-558,2-1 0,1-1 1,2 0-1,0-1 0,36 55 1,-45-82-159,-1 1 1,2-1-1,-1 0 0,0 0 1,1-1-1,0 0 1,0 0-1,1 0 1,-1-1-1,1 0 0,-1 0 1,1 0-1,0-1 1,9 2-1,5 0-1138,1-1-1,0-1 1,29-1 0,19-1-6339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26.79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70 19 8852,'0'-18'2610,"0"23"-459,-2 32-1352,-2-21-689,-1 0 0,-12 27 1,-8 29 174,19-36-157,1 2 0,0 57 0,5-23-2612,0-42 19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27.2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70 10 10325,'1'0'77,"-1"-1"-1,1 0 1,-1 1 0,1-1 0,-1 1 0,1-1 0,-1 0 0,1 1 0,0 0 0,-1-1-1,1 1 1,0-1 0,-1 1 0,1 0 0,0-1 0,-1 1 0,1 0 0,0 0-1,0 0 1,-1 0 0,1 0 0,0 0 0,0 0 0,0 0 0,-1 0 0,2 0-1,31 0-406,-24 1 492,19-2-73,-18 0 3,0 1 0,0 0 0,1 0 0,-1 1-1,0 1 1,12 2 0,-20-3-72,1 1 1,0-1-1,-1 0 1,1 1-1,-1 0 1,1-1-1,-1 1 0,0 0 1,0 0-1,0 0 1,0 0-1,0 1 1,0-1-1,-1 0 0,1 1 1,-1 0-1,0-1 1,1 1-1,-1 0 1,0-1-1,-1 1 0,1 0 1,0 0-1,-1 0 1,0 0-1,1 3 1,1 97 135,-3-60-120,0-38-32,0-1 0,0 0 1,0 0-1,-1 0 0,0 0 1,0 0-1,0-1 1,0 1-1,0-1 0,-1 1 1,1-1-1,-1 0 0,0 0 1,0 0-1,0 0 1,-1 0-1,1-1 0,-1 1 1,1-1-1,-5 2 0,-18 10 10,-47 21-1,50-26 2,-85 36 4,107-44 365,3-1-251,61-4-49,0-3 0,109-25 1,5-2-52,-125 27-1285,65 0 1,-90 7-2601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28.6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1096 2088 7972,'-6'-4'3715,"39"0"-2417,710-2-1335,10 0-844,1243-129 886,-1883 126 94,129-16 234,-239 24 1343,44 12-5918,39-16 238,-79-12 5996,0 7-1353,2-1 0,-1 2 0,1-1 0,1 1 0,0 0 0,16-10 0,19-18 365,-35 27-788,1 0-1,-1-1 0,-1 0 0,0-1 0,0 0 0,-1 0 0,-1 0 0,0-1 1,-1 0-1,0-1 0,-1 0 0,0 1 0,-2-2 0,1 1 0,-2 0 0,0-1 0,0 1 1,-1-20-1,0-34-27,0 21-86,-7-70-1,4 101-83,0 0 0,-2 1 0,0-1-1,-1 1 1,0-1 0,-2 1 0,1 1 0,-12-18 0,-31-35 50,-3 2 1,-111-108-1,134 144-60,-37-34 45,-127-92-1,-90-35-4,260 175-46,-50-30 6,-2 3 1,-2 3-1,-2 4 0,-1 3 1,-1 3-1,-2 4 0,-114-19 1,-24 11-6,-2 10 1,-236 6-1,403 17-2,-64-1-11,0 4 0,-187 31 0,151 1 32,-256 94-1,-134 106-45,141-16 9,319-164 3,3 4 0,-112 101 0,160-126 11,2 1 1,0 1-1,3 2 0,-27 43 1,41-54-2,1 1 1,1 0-1,2 0 0,1 2 1,1-1-1,1 1 1,-6 40-1,9-30-2,2 1 0,1 0 1,3 0-1,6 66 0,-3-86 2,1 0 0,1 0 0,0-1 0,2 1 1,0-2-1,2 1 0,0-1 0,1 0 0,0-1 0,22 27 0,-7-17-6,0-2 0,2-1 1,0-2-1,2 0 0,1-2 0,1-1 0,0-1 1,1-2-1,1-2 0,1 0 0,69 18 0,-13-11-134,0-4-1,1-4 0,155 3 1,7-15-1282,0-12 1,0-10 0,272-59 0,7-27-4428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29.5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248 1991 6915,'-5'0'45,"-9"0"253,0 0 0,0-1 0,0 0 0,0-1 0,-14-4 0,23 5-206,1-1 0,0 1-1,1-1 1,-1 0 0,0-1-1,0 1 1,1 0 0,-1-1 0,1 0-1,0 0 1,0 0 0,0 0-1,0-1 1,1 1 0,-1-1 0,1 1-1,0-1 1,0 0 0,0 0-1,-2-7 1,-9-26 762,0 1-475,0 0-1,3-1 0,1 0 1,2-1-1,-5-71 0,12-145 1298,0 249-1644,0 0 1,1 0-1,0 0 0,0 0 1,0-1-1,1 1 1,-1 1-1,1-1 0,0 0 1,1 0-1,-1 1 1,1-1-1,0 1 0,0 0 1,1 0-1,-1 0 0,1 0 1,-1 1-1,1-1 1,1 1-1,-1 0 0,0 0 1,1 0-1,-1 1 1,1 0-1,0 0 0,0 0 1,8-2-1,15-4 9,0 2-1,0 1 1,1 1-1,30 0 1,-20 1 4,149-18-23,-1-9 0,273-79 1,-255 55 3,-111 32-2,-1-3 0,-2-5 0,113-53 0,-145 50 1,-2-2 0,-2-3-1,-1-3 1,-2-1 0,-2-3-1,-2-2 1,45-58 0,-45 41-617,-3-2 1,58-117 0,-80 133-1234,-15 16-2297,-6 6-4693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29.92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36 220 10101,'-28'-17'511,"27"16"-452,0 0 1,1 1-1,-1-1 0,1 0 1,-1 1-1,1-1 1,-1 0-1,1 0 0,-1 0 1,1 1-1,0-1 0,0 0 1,-1 0-1,1 0 0,0 0 1,0 0-1,0 1 0,0-1 1,0 0-1,0 0 0,0 0 1,0 0-1,0 0 0,1 0 1,-1 0-1,0 1 0,0-1 1,1 0-1,-1 0 0,1 0 1,-1 1-1,1-1 1,-1 0-1,1 1 0,-1-1 1,1 0-1,0 1 0,-1-1 1,1 0-1,0 1 0,0-1 1,8-5 65,1 0 1,0 1-1,0 0 1,0 0-1,21-5 1,-6 1 57,63-20 55,2 3-1,1 4 0,1 5 1,1 3-1,0 4 1,152 4-1,-232 6-237,0 1 0,0 0 0,0 1 0,0 0 0,0 1 0,0 0 0,0 1 0,-1 1 0,0 0 0,0 0 0,0 1 0,0 1 0,-1 0 0,0 1 0,-1 0 0,0 0 0,0 1 0,-1 1 0,0-1 0,0 1 0,-1 1 0,0 0 0,-1 0 0,-1 0 0,0 1 0,0 0 0,-1 0 0,0 1 0,-1-1 0,-1 1 0,0 0 0,-1 0 0,1 15 0,0 5 34,-1 0 0,-4 38 0,1-58-57,0 0-1,-2 0 0,1-1 0,-2 1 0,0-1 1,0 0-1,-1 0 0,-11 20 0,4-15-340,-1 0 0,-1-1 0,-27 25-1,-64 51-2964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27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35 9588,'-1'-8'327,"1"7"-226,0 1-1,-1-1 0,1 0 0,0 0 0,0 0 0,0 1 0,0-1 1,0 0-1,0 0 0,0 0 0,0 1 0,0-1 0,0 0 0,0 0 0,0 0 1,0 1-1,1-1 0,-1 0 0,0 0 0,0 1 0,1-1 0,-1 0 1,1 1-1,-1-1 0,1 0 0,-1 1 0,1-1 0,-1 1 0,1-1 1,-1 0-1,1 1 0,0 0 0,-1-1 0,1 1 0,0-1 0,0 1 0,-1 0 1,1-1-1,0 1 0,0 0 0,1 0 0,-1 0 498,1 0-583,0 0 0,0 0 0,0 0 0,0 0 1,0 1-1,0-1 0,0 1 0,-1 0 0,1-1 0,0 1 1,0 0-1,0 0 0,-1 0 0,1 0 0,1 2 1,0 1-14,-1 0 0,0 0 1,0 0-1,0 0 1,-1 0-1,0 0 1,1 1-1,-1-1 1,-1 1-1,1-1 1,0 7-1,-2 60 114,0-35 21,0-21-86,-1 1 0,0-1-1,-1 0 1,0 0 0,-2 0-1,1 0 1,-2-1 0,-11 22 0,14-29-45,1 0 1,0 0 0,0 0 0,1 0 0,0 0 0,0 0 0,0 0 0,1 0 0,1 10 0,-1 0 14,9-16-61,7-1 19,0 0 0,0 0-1,0-2 1,0 0-1,0-1 1,-1-1 0,1 0-1,28-12 1,-26 7-52,-1 0-1,1-2 1,-2 0-1,0 0 1,18-17 0,-28 22 46,0-1 0,0 1 0,0-1 0,-1 0 0,0-1 0,-1 1 0,0-1 0,0 0-1,0 0 1,-1 0 0,0-1 0,-1 1 0,0-1 0,2-13 0,-3-74 465,-1 96-70,0 25-485,0 180 261,0-203-149,0 1 0,0-1 0,1 0 0,-1 0 1,0 1-1,1-1 0,0 0 0,-1 0 0,1 1 0,0-1 1,0 0-1,0 0 0,0 0 0,1 0 0,-1-1 0,1 1 1,-1 0-1,1 0 0,-1-1 0,1 1 0,0-1 0,0 0 1,0 1-1,0-1 0,0 0 0,0 0 0,0 0 0,0 0 1,0 0-1,0-1 0,1 1 0,-1-1 0,3 1 0,10 0-49,-1 1 0,1-2 0,-1 0-1,21-3 1,-20 1 60,-5 1-32,0-1-1,-1 0 1,0-1-1,1 0 0,-1 0 1,0-1-1,-1 0 1,1-1-1,-1 0 0,0 0 1,0-1-1,0 0 1,-1 0-1,0-1 1,0 0-1,-1 0 0,0-1 1,0 1-1,0-1 1,-1-1-1,0 1 1,-1-1-1,0 0 0,-1 0 1,5-14-1,-7-49-12,-2 59 118,0-1-1,2 0 1,3-27-1,-4 40-72,1 0-1,0-1 1,0 1 0,-1 0-1,1 0 1,0-1 0,0 1-1,0 0 1,0 0-1,1 0 1,-1 0 0,0 0-1,0 1 1,1-1 0,-1 0-1,0 0 1,1 1 0,-1-1-1,1 1 1,-1-1-1,1 1 1,-1 0 0,1-1-1,-1 1 1,3 0 0,48 0-47,-38 1 39,-7-2-10,1 1 0,-1 1 0,1-1 0,-1 1 0,1 0 0,-1 1 0,0 0 0,11 4 1,-13-3 9,0 0 1,0 1 0,-1-1-1,1 1 1,-1 0 0,0 0 0,0 1-1,0-1 1,-1 1 0,0 0 0,6 9-1,-1 3-18,-1 0 0,0 0-1,-1 0 1,-1 1 0,-1 0-1,0 1 1,-1-1-1,-1 0 1,-1 1 0,-2 35-1,1-51 0,0-1 0,-1 0-1,1 0 1,-1 1 0,0-1-1,1 0 1,-1 0 0,0 0 0,0 0-1,0 1 1,-1-1 0,1-1-1,0 1 1,-1 0 0,1 0 0,-1 0-1,0-1 1,1 1 0,-1-1-1,0 0 1,0 1 0,0-1-1,0 0 1,0 0 0,0 0 0,0 0-1,-1 0 1,1-1 0,-4 1-1,-2 1-65,0 0 0,0-1 0,0 0-1,0-1 1,0 0 0,0 0 0,-10-2 0,18 2 83,0 0 0,-1 0 0,1 0 1,0 0-1,0 0 0,-1-1 0,1 1 1,0 0-1,0 0 0,-1 0 0,1 0 1,0-1-1,0 1 0,0 0 0,0 0 1,-1 0-1,1-1 0,0 1 0,0 0 1,0 0-1,0 0 0,0-1 0,0 1 1,0 0-1,-1 0 0,1-1 0,0 1 1,0 0-1,0 0 0,0-1 0,0 1 1,0 0-1,0 0 0,0-1 0,0 1 1,0 0-1,1 0 0,-1-1 1,0 1-1,0 0 0,0-1 0,0-13-34,-1 7 30,1 1 1,0-1 0,0 0-1,0 0 1,1 0-1,0 0 1,0 0-1,1 1 1,0-1-1,0 0 1,0 1-1,1 0 1,0-1-1,0 1 1,1 0-1,5-7 1,9-4-4,0 2 0,0 1 1,2 0-1,33-18 0,-9 9 3,59-22 0,-89 39 28,-11 4 3,0 0 1,0 0 0,0 1-1,0 0 1,0-1 0,1 1-1,-1 0 1,0 1-1,1-1 1,-1 0 0,0 1-1,1 0 1,-1 0-1,5 0 1,-7 2 1,0-1 0,0 0 0,-1 0 0,1 1 0,0-1 0,0 1-1,-1-1 1,1 0 0,-1 1 0,0-1 0,1 1 0,-1-1 0,0 1 0,0-1 0,0 1 0,0 0 0,0 1 0,-1 38 276,0-27-163,1 265 479,0-279-626,0 1-1,1-1 1,-1 1 0,0-1 0,0 1 0,0-1 0,0 1 0,1-1 0,-1 1-1,0-1 1,0 0 0,1 1 0,-1-1 0,0 1 0,1-1 0,-1 0 0,0 1 0,1-1-1,-1 0 1,0 0 0,1 1 0,-1-1 0,1 0 0,-1 0 0,1 1 0,-1-1-1,1 0 1,-1 0 0,0 0 0,1 0 0,-1 0 0,1 0 0,0 0 0,22 0-333,-14 0 124,56-4-1495,4-19-2371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41.7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32 200 8980,'-2'-1'24,"1"1"0,-1-1 0,0 1 0,1-1 0,-1 0-1,1 0 1,-1 0 0,1 0 0,-1 0 0,1 0 0,0 0 0,0 0 0,-1-1 0,1 1 0,0 0-1,0-1 1,0 1 0,0-1 0,1 1 0,-1-1 0,0-1 0,-2-38 923,3 24-875,1 14-16,0 0 1,0 0-1,0 0 0,0 1 1,0-1-1,1 0 0,-1 0 1,1 1-1,0-1 0,0 1 1,0 0-1,0-1 0,0 1 1,0 0-1,1 0 0,-1 0 1,1 1-1,0-1 0,-1 1 1,6-3-1,65-27 703,-73 31-759,26-7 42,-1 2-1,0 0 0,1 2 1,0 1-1,0 1 1,32 3-1,-6-1 51,-41-1-67,1 1 0,0 0 0,-1 1 0,1 0 0,-1 0 0,1 2 0,-1-1 0,0 2 0,16 8 0,0 3 35,-1 1-1,30 27 1,-9-7 25,-34-28-78,1 0-1,0-1 1,1-1-1,0 0 0,0-1 1,0 0-1,1-1 1,0-1-1,0-1 0,0 0 1,0-1-1,1 0 1,-1-2-1,0 0 0,1-1 1,-1 0-1,0-1 1,0-1-1,0-1 1,0 0-1,0-1 0,-1-1 1,0 0-1,19-11 1,127-92-86,-116 78-179,-30 20-141,7-5-97,-9 0-2891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42.0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19 198 5330,'-2'-2'72,"0"1"1,1-1-1,-1 1 0,1-1 0,0 1 0,-1-1 0,1 0 0,0 0 0,0 0 0,0 1 0,1-1 0,-1 0 0,0 0 0,1 0 0,-1 0 0,1-1 0,-1 1 0,1 0 0,0 0 0,0 0 1,0 0-1,0 0 0,1 0 0,-1 0 0,0 0 0,1 0 0,-1 0 0,2-3 0,0 2-4,0-1 0,1 1 1,-1 0-1,0 0 0,1 0 1,0 1-1,0-1 0,0 0 0,0 1 1,0 0-1,0 0 0,1 0 0,-1 0 1,7-2-1,30-10 152,0 3 0,1 1 1,0 2-1,1 1 0,-1 3 0,1 1 1,0 2-1,72 8 0,-97-3-166,0 1-1,-1 1 1,0 1-1,0 0 1,0 1-1,-1 0 1,0 1-1,0 1 1,18 16-1,-15-11-34,2-2-1,-1 0 0,34 15 0,-36-22-17,-1-2-1,1 0 0,0-1 0,0 0 0,0-1 1,1-1-1,30-3 0,-11 2 22,-20-1 0,0 0-1,0-1 0,0-1 0,0-1 0,0 0 1,-1-1-1,1-1 0,27-15 0,-21 9-177,-1-2-1,0 0 0,-1-2 0,-1 0 0,22-23 1,16-31-2133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10.96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334 207 3073,'0'0'5478,"0"4"-4966,0 15-170,1-9-239,-1 0 0,0 0 0,0-1 0,-1 1 0,0 0 1,-1-1-1,0 1 0,-1-1 0,0 0 0,0 1 0,-8 13 0,-66 99 540,-106 126 0,165-231-635,15-14-8,0-1 0,0 0 0,0 1 0,1 0 0,-1 0 0,1 0 0,-1 0 0,1 0 0,0 0 0,-2 6 0,4-8-53,0-29-142,0-278-704,1 288 889,1-1 0,0 1-1,2 0 1,0 1 0,1-1 0,0 1 0,2 0 0,0 0 0,1 0-1,0 1 1,2 1 0,12-18 0,-7 13 0,1 1-1,1 0 1,0 1 0,2 1 0,0 1 0,0 0-1,2 2 1,27-16 0,-35 23 49,0 0 0,0 1 0,1 1-1,0 0 1,15-3 0,-24 7-27,-1 0 0,1 1 0,-1 0 1,1 0-1,0 0 0,-1 0 0,1 1 0,-1 0 0,1 0 0,-1 0 0,1 0 0,-1 1 0,0-1 0,1 1 0,-1 0 0,0 1 1,0-1-1,-1 1 0,6 4 0,-1 0 0,0 1-1,0 0 1,-1 0 0,0 1 0,-1 0 0,0 0-1,0 0 1,-1 1 0,0 0 0,-1 0 0,0 0 0,0 0-1,2 17 1,-1 4 97,-2 1 0,-1 0 0,-2 39 0,-1-21-49,0-25-34,-1-1-1,-1 0 0,-2 0 1,0 0-1,-1-1 0,-1 0 1,-17 35-1,18-41-38,0 0 1,1 0-1,0 0 0,2 1 1,0-1-1,1 1 0,0 19 1,2-36-57,0-1 0,0 1 1,0 0-1,0-1 1,0 1-1,0-1 0,0 1 1,0-1-1,-1 1 0,1-1 1,0 1-1,0-1 1,0 1-1,-1-1 0,1 0 1,0 1-1,0-1 0,-1 1 1,1-1-1,-1 1 1,1-1-1,0 0 0,-1 1 1,1-1-1,-1 0 0,1 0 1,-1 1-1,1-1 1,0 0-1,-1 0 0,1 0 1,-1 1-1,0-1 0,1 0 1,-1 0-1,1 0 1,-1 0-1,1 0 0,-1 0 1,1 0-1,-1 0 0,1 0 1,-1 0-1,1 0 1,-1-1-1,0 1 0,-13 0-3706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11.31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35 6547,'23'-11'496,"8"3"-480,8 0 544,8 5-415,-9-1-145,-7 4-817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12.21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318 297 6787,'46'-34'582,"-30"23"-176,-1 0 0,0-1 1,19-20-1,-30 27-224,0 1 1,-1-1-1,1 0 1,-1 0 0,0-1-1,-1 1 1,1-1-1,-1 1 1,0-1-1,0 0 1,-1 0 0,0 0-1,0 0 1,0 0-1,-1-6 1,1-4 220,0-24 312,-1 39-695,0 0 0,0 0 0,0 0 0,-1 0 0,1 0 0,0 0 0,0 0 0,-1 0 0,1 0 0,-1 1 0,1-1 0,0 0 0,-1 0 0,0 0 0,1 0 0,-1 1 0,1-1 0,-1 0 0,0 0 0,0 1 0,1-1 0,-1 1 0,0-1 0,0 1 0,0-1 0,0 1 0,0-1 0,0 1 0,0 0 0,0-1 0,-1 1 0,-16-2-3,0 1-1,0 1 1,0 1 0,-1 1-1,1 0 1,0 1 0,0 1-1,1 0 1,-1 2 0,1 0-1,0 1 1,1 1 0,-1 0-1,2 1 1,-21 14 0,19-10-12,1 0 0,0 1 0,1 0 0,0 1 0,-20 28-1,28-34-4,1 1-1,1-1 1,0 1-1,0 0 0,1 0 1,0 1-1,1-1 0,0 1 1,0 0-1,2 0 0,-1 0 1,1 13-1,1-22 1,0 0 1,0-1-1,1 1 0,-1-1 1,1 1-1,-1-1 0,1 1 1,0-1-1,-1 1 0,1-1 0,0 0 1,0 1-1,0-1 0,0 0 1,0 0-1,0 0 0,1 0 1,-1 1-1,0-2 0,0 1 1,1 0-1,-1 0 0,1 0 1,-1-1-1,1 1 0,-1-1 0,1 1 1,-1-1-1,1 1 0,1-1 1,56 6-16,-49-6-1,12 0-41,153-2-588,-169 2 604,1-1 1,-1 0-1,0-1 1,0 1-1,0-1 1,0 0-1,0-1 0,0 0 1,-1 0-1,1 0 1,-1 0-1,0-1 0,0 0 1,0 0-1,0 0 1,-1-1-1,1 1 1,-1-1-1,0 0 0,-1-1 1,1 1-1,-1-1 1,0 1-1,-1-1 0,1 0 1,2-11-1,1-9 58,-1 0 0,-1-1-1,-2 0 1,0-51-1,-2 71 45,0 6 181,3 4-243,0 0 0,1 1 0,-1-1 0,0 0 0,-1 1 0,1 0 0,-1 0 0,1 0 0,-1 0-1,0 0 1,-1 0 0,1 0 0,-1 1 0,1-1 0,-1 0 0,0 9 0,6 49 123,-4 1 1,-6 108 0,-2-135-102,-1-1 1,-2 1-1,-1-1 0,-2-1 1,-2 0-1,-27 54 0,35-77-16,0-1 1,0 0-1,-1-1 0,-1 0 0,1 0 0,-2 0 0,1 0 0,-1-1 0,0-1 0,-1 1 1,0-1-1,0-1 0,0 0 0,-1 0 0,0-1 0,0 0 0,-1 0 0,1-1 0,-1-1 1,0 0-1,0 0 0,0-1 0,-19 1 0,28-4-4,0 1 0,1 0 0,-1-1 0,0 0 0,0 1 0,0-1 0,0 0 0,0 0 0,1 0 0,-1 0 0,1 0 0,-1-1 0,0 1 0,1 0 0,0-1 0,-1 1 0,1-1 0,0 1 0,0-1 0,0 0 0,0 0 0,0 1 0,0-1 0,0 0 0,1 0 0,-1 0 0,1 0 0,-1 0 0,1 0 0,0-3 0,-3-10-15,1-1-1,1-29 1,1 40 13,0-23-21,-2 20 20,2 0 0,-1 0 0,1 0-1,1 0 1,-1 0 0,1 0 0,1 0 0,-1 0 0,1 1 0,1-1-1,-1 0 1,1 1 0,1 0 0,-1 0 0,9-13 0,10 0 0,1 0 1,1 1-1,0 1 0,1 1 1,41-20-1,-12 6-10,164-94-35,144-92 20,-348 207 55,-1 0 1,-1 0 0,1-1-1,-2-1 1,1 0 0,-2 0-1,13-19 1,-22 30-5,-1 1 1,0-1-1,1 1 0,-1 0 0,0-1 1,1 1-1,-1-1 0,0 1 0,0 0 1,1-1-1,-1 1 0,0-1 1,0 1-1,0-1 0,0 1 0,1-1 1,-1 1-1,0-1 0,0 1 0,0-1 1,0 1-1,0-1 0,-1 0 0,1 1 1,0-1-1,0 1 0,0-1 1,0 1-1,0 0 0,-1-1 0,1 1 1,0-1-1,0 1 0,-1-1 0,1 1 1,0 0-1,-1-1 0,1 1 0,0-1 1,-1 1-1,1 0 0,-1 0 1,1-1-1,-1 1 0,1 0 0,0 0 1,-1-1-1,1 1 0,-1 0 0,1 0 1,-1 0-1,-31-1 771,23 2-1003,-6 0 227,0 1 0,0 1 0,0 0 0,0 1 0,0 0 0,1 1 0,0 1 0,0 1 0,1 0 0,-1 0 0,2 2 0,-1-1 0,1 2 0,0-1 0,-14 17 0,15-15-2,0 0 0,1 1 0,1 0 0,0 0 0,0 1 0,1 0 0,1 1 0,0-1 0,1 1 0,1 1 0,0-1 0,1 1 0,0 0 0,1 0 0,-1 22 0,3-21-7,2 20 17,-1-34-30,0-1-1,1 0 1,-1 1 0,1-1-1,0 0 1,-1 1 0,1-1 0,0 0-1,0 0 1,0 1 0,0-1-1,0 0 1,0 0 0,0 0-1,0 0 1,1 0 0,-1-1-1,0 1 1,0 0 0,1-1-1,-1 1 1,1 0 0,1-1-1,24 6-450,1-2 0,-1-1 0,1-1 0,47-4 0,-22 2-1003,40 0-2969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17.75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322 43 7347,'0'-2'153,"0"0"0,0 0 0,0 1 0,0-1 0,0 0 0,0 0 0,0 0 0,0 0 0,-1 0 0,1 0 0,-1 1 0,0-1 0,1 0 0,-1 0 0,0 1 0,0-1 0,0 1 0,0-1 0,-2-1 0,1 1 1,-1 2 1,1-1 0,-1 0-1,0 0 1,1 1-1,-1 0 1,0-1-1,1 1 1,-1 0-1,0 0 1,-3 1-1,-10-1-674,-15 0 565,-60 7 0,82-5-35,-1 0 0,1 1 1,0-1-1,0 2 0,0-1 1,0 1-1,1 1 0,-1 0 1,1 0-1,-10 8 0,15-10-7,0 1-1,0 0 1,1 0 0,-1 0-1,1 0 1,-1 1 0,1-1-1,1 1 1,-1-1 0,1 1-1,-2 9 1,2-12-5,0 1 1,1 0-1,0-1 1,-1 1-1,1 0 1,0-1-1,0 1 1,0-1 0,1 1-1,-1 0 1,1-1-1,-1 1 1,1-1-1,0 1 1,0-1-1,0 1 1,0-1-1,0 1 1,1-1-1,-1 0 1,1 0-1,0 0 1,-1 0-1,4 3 1,16 5-94,1-1 1,0-1 0,0 0-1,0-2 1,1-1 0,45 5-1,24 7-370,-83-15 404,7 1-53,-1 1 1,0 1-1,20 8 0,-32-12 96,0 1 1,0 0-1,0-1 0,0 1 1,0 0-1,0 0 0,-1 1 1,1-1-1,-1 1 0,1-1 1,-1 1-1,0 0 0,0-1 1,0 1-1,0 0 0,-1 1 1,1-1-1,-1 0 1,0 0-1,0 1 0,1 3 1,-1 1 5,0 1 0,0-1 1,-1 1-1,0-1 0,0 0 1,-3 13-1,2-18 11,0 1 0,0-1 0,-1 1 1,0-1-1,1 1 0,-1-1 0,0 0 0,0 0 0,-1 0 0,1 0 1,-1 0-1,1 0 0,-1-1 0,0 1 0,0-1 0,-4 3 0,-16 8 2,0 0 0,-1-2-1,0-1 1,-1 0 0,0-2-1,0-1 1,-1-1 0,1-1-1,-2-1 1,1-2 0,-38 0-1,62-2-16,1 0-25,0 1 1,0-1-1,0 0 1,0 0 0,-1 0-1,1 1 1,0-1 0,0-1-1,0 1 1,-1 0-1,1 0 1,0 0 0,0 0-1,0-1 1,0 1-1,-1-1 1,1 1 0,0-1-1,0 1 1,0-1 0,0 0-1,0 1 1,0-1-1,0 0 1,1 0 0,-1 0-1,0 1 1,0-1 0,1 0-1,-1 0 1,0 0-1,1 0 1,-1-1 0,1 1-1,-1 0 1,1 0 0,0 0-1,-1 0 1,1 0-1,0-1 1,0-1 0,-2-36-3730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18.3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459 91 6211,'1'-19'778,"-1"13"-361,0 1-1,0 0 1,0 0 0,0-1-1,-1 1 1,-2-10-1,2 14-364,1 0-1,-1-1 1,0 1-1,0 0 0,0-1 1,0 1-1,0 0 1,0 0-1,0 0 0,-1 0 1,1 0-1,0 0 1,-1 0-1,1 0 0,0 0 1,-1 1-1,1-1 1,-1 1-1,1-1 0,-1 1 1,1-1-1,-1 1 1,0 0-1,1 0 0,-1 0 1,-2 0-1,-31-3 67,1 3 0,-1 0-1,0 2 1,0 2 0,-47 11-1,72-12-107,0 0 1,0 1-1,0 0 0,0 1 0,1 0 0,-1 1 0,1 0 0,1 0 0,-12 10 0,14-10-8,1 0 1,0 1-1,0-1 0,1 1 0,0 0 0,0 0 1,0 1-1,1-1 0,0 1 0,0-1 0,1 1 0,0 0 1,-1 16-1,2-17 8,0-2-16,0 0 0,1 0-1,0 0 1,0 0 0,0 0 0,0 0 0,2 5 0,-2-9-4,1 1 0,0-1 0,-1 0 0,1 0 0,0 0 0,0 1 0,0-1 0,0 0 0,0 0 0,0 0 0,0 0 0,0-1 0,0 1 0,0 0 0,0 0 0,1-1 0,-1 1 0,0 0 0,1-1 0,-1 0 1,0 1-1,1-1 0,-1 0 0,0 1 0,1-1 0,-1 0 0,1 0 0,1 0 0,24 1-66,10 1-178,0-1-1,48-6 1,-74 4 162,-1-1 0,1 0 0,-1-1 0,0 0 0,0 0 0,0-1 0,0-1 0,-1 1-1,0-2 1,1 1 0,-2-1 0,16-13 0,-20 13 118,0 1-1,-1-1 0,1 0 1,-1 0-1,0 0 1,-1 0-1,0 0 1,0-1-1,0 1 0,0-1 1,-1 1-1,0-1 1,-1 1-1,0-1 0,0 0 1,-1-7 93,1 29-197,2 27 89,2 0 0,1 0-1,15 57 1,-19-96-183,-1 0-1,1 0 1,0 0-1,0-1 1,0 1 0,0 0-1,1-1 1,-1 1-1,1-1 1,-1 1-1,1-1 1,0 0 0,0 0-1,0 0 1,3 3-1,17 4-4701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18.6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 7652,'0'-4'1616,"0"12"-1584,0 34 657,0 15-481,0 4-32,0 7 112,0 0-176,0-3-16,0 3-80,0-7-16,0-8-608,0-3-2017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19.3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497 118 4914,'0'-98'5904,"0"97"-5870,0 0-1,0 0 1,0 1-1,-1-1 1,1 0-1,0 1 1,0-1 0,-1 0-1,1 1 1,0-1-1,-1 0 1,1 1-1,0-1 1,-1 0-1,1 1 1,-1-1-1,1 1 1,-1-1-1,0 1 1,1-1-1,-1 1 1,1 0-1,-1-1 1,0 1 0,1 0-1,-1-1 1,0 1-1,0 0 1,1 0-1,-1 0 1,-1-1-1,-29-1 192,20 2-135,-30-1-22,0 2 0,-69 9 0,88-5-56,0 0 1,0 1 0,0 1 0,1 1 0,0 1-1,-30 17 1,47-24-12,-1 1 0,1 0 0,0-1 0,0 1 0,0 0 0,0 1 0,1-1 0,-1 1 0,1 0 0,0-1 0,0 1 0,0 1 0,1-1 0,0 0 0,-1 1 0,1-1 0,1 1 0,-1 0 0,1-1 0,-1 1 0,2 0 0,-1 0 0,0 0 0,1 0 0,0 0 0,1 7 0,-1-11-8,0-1 0,0 0 0,0 1 0,0-1 0,0 1 0,0-1 0,0 0 0,0 1 0,0-1 0,0 1 0,0-1 0,0 0 0,1 1 0,-1-1 0,0 1 0,0-1 0,1 0 0,-1 1 0,0-1 0,0 0 0,1 1 0,-1-1-1,0 0 1,1 0 0,-1 1 0,0-1 0,1 0 0,-1 0 0,0 0 0,1 1 0,-1-1 0,1 0 0,-1 0 0,0 0 0,1 0 0,-1 0 0,1 0 0,-1 0 0,1 0 0,-1 0 0,0 0 0,1 0 0,43 4-339,0-2 0,0-2 0,68-8 0,-67-1 138,-1-2 1,0-1-1,82-37 1,-125 48 213,-1 1 0,1-1 1,0 1-1,-1 0 0,1-1 1,0 1-1,-1 0 0,1-1 0,0 1 1,0 0-1,-1 0 0,1-1 0,0 1 1,0 0-1,-1 0 0,1 0 0,0 0 1,0 0-1,-1 0 0,1 0 1,0 1-1,0-1 0,-1 0 0,1 0 1,0 0-1,-1 1 0,1-1 0,0 0 1,-1 1-1,1-1 0,0 1 1,-1-1-1,1 1 0,-1-1 0,1 1 1,0-1-1,-1 1 0,0-1 0,1 1 1,0 0-1,0 33 269,-3-18-225,2 9 27,2 74 114,-6 1 0,-23 153 0,16-190-102,4 1 0,0 112 0,8-175-100,0 1 1,0-1-1,0 1 0,0-1 0,0 0 1,0 1-1,0-1 0,1 0 0,-1 0 0,0 0 1,1 0-1,-1 0 0,1 0 0,-1 0 1,1-1-1,-1 1 0,1 0 0,0-1 0,-1 1 1,1-1-1,0 0 0,-1 0 0,1 1 0,0-1 1,-1 0-1,1 0 0,2-1 0,1 2-24,-1-1 0,0 0 0,1 0 0,-1 0 0,0-1 0,1 1-1,-1-1 1,0 0 0,0 0 0,8-4 0,-10 2 27,0 0 0,-1 0 0,1-1 0,-1 1 0,0-1 0,0 1 0,0-1 0,0 1 0,-1-1 0,1 1 0,-1-1 0,0 0 0,0 1 0,0-1 0,-1-5 0,1-2-11,0 2 22,0 0-1,-1 0 1,0 0-1,0 0 1,-1 0-1,0 1 1,0-1 0,-1 0-1,0 1 1,-1 0-1,0 0 1,0 0-1,0 0 1,-1 0-1,-1 1 1,1 0-1,-1 0 1,0 1-1,-13-11 1,-10-8 310,-60-37 0,60 43 266,1 0 0,-42-39 1,69 58-577,1 0 0,-1-1 0,0 1 0,0-1 0,1 1 0,-1-1 1,0 1-1,1-1 0,-1 0 0,1 1 0,-1-1 0,1 0 0,-1 1 0,1-1 0,0 0 1,-1 0-1,1 1 0,0-1 0,-1 0 0,1 0 0,0 0 0,0 1 0,0-1 1,0 0-1,0 0 0,0 0 0,0 0 0,0 0 0,0 1 0,0-1 0,0 0 1,0 0-1,1 0 0,-1 1 0,0-1 0,1 0 0,-1 0 0,0 0 0,1 1 1,-1-1-1,1 0 0,-1 1 0,1-1 0,1 0 0,1-2-67,1 1 0,0 1 0,0-1 0,0 1 1,0-1-1,0 1 0,0 0 0,5 0 0,67-7-1097,3 0-1096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19.82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507 57 10149,'-14'-8'241,"0"0"1,-1 1-1,0 1 0,0 0 1,0 1-1,-1 0 1,0 1-1,1 1 1,-2 1-1,1 0 1,-27 1-1,20 1-225,1 1-1,-1 1 1,1 0 0,0 2-1,-25 7 1,38-8-9,1 0-1,1 0 1,-1 1-1,0 0 1,1 0-1,0 0 1,0 1 0,0 0-1,0 1 1,1 0-1,0 0 1,0 0-1,1 0 1,-1 1-1,2 0 1,-9 15-1,10-14 1,0-1-1,1 1 1,0-1-1,0 1 1,1 0-1,0 10 0,0-16-20,1 0-1,0 0 1,-1 0-1,1 0 1,0 0 0,0 0-1,1 0 1,-1 0-1,0 1 1,1-1-1,-1 0 1,1 0-1,0 0 1,-1 0-1,1-1 1,0 1-1,0 0 1,1 0-1,-1 0 1,0-1 0,0 1-1,1-1 1,-1 1-1,1-1 1,0 1-1,-1-1 1,4 2-1,12 0-89,0 0 1,0-1-1,0-1 0,1-1 0,-1 0 0,0-1 1,1-1-1,-1 0 0,0-2 0,27-8 0,-30 5-10,0 0-1,0-1 0,12-9 0,-21 13 99,0 1 0,0-1-1,-1 0 1,0 0 0,1 0 0,-2-1 0,1 1-1,0-1 1,-1 0 0,5-9 0,-9 59 2038,4 19-3908,4-34-1887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27.6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1 9700,'0'0'72,"3"0"-15,-1 0-37,5 0 18,0-1 0,0 2 0,1-1 0,-2 1 0,1 0 0,0 0 1,11 4-1,-16-3-26,0-1 0,-1 0 0,1 0 0,-1 1 0,1-1-1,-1 1 1,1-1 0,-1 1 0,0-1 0,0 1 0,0 0 0,0 0 0,0 0 0,0 0 0,0-1 0,0 1 0,-1 0 0,1 0 0,-1 0 0,0 1 0,0-1 0,1 0 0,-1 0 0,0 0 0,-1 0 0,1 0 0,0 0 0,-1 0 0,1 0 0,-2 4 0,1-5 18,1 1 0,-1-1 1,0 1-1,1-1 0,-1 1 1,0-1-1,0 0 0,0 1 0,0-1 1,-1 0-1,1 0 0,0 0 0,0 0 1,-1 0-1,1 0 0,-1 0 1,1 0-1,-1-1 0,1 1 0,-1-1 1,1 1-1,-1-1 0,1 1 1,-1-1-1,-2 0 0,-50 5 525,41-5-441,-100 1 116,112-2-250,-1 1 1,1-1-1,0 0 1,0 1-1,0-1 1,0 0-1,0 0 1,0 0-1,0 0 1,0 0-1,0 0 1,0 0-1,0 0 1,1 0-1,-1 0 1,0 0-1,1-1 1,-1 1-1,1 0 1,-1 0-1,1-1 1,0 1-1,-1 0 1,1-1-1,0 1 1,0 0-1,0-1 1,0 1-1,0 0 1,0-1-1,1 1 1,-1 0-1,0-1 1,1 1-1,-1 0 1,1-1-1,-1 1 1,1 0-1,0 0 1,-1 0-1,1 0 1,0 0-1,0-1 1,1 1-1,31-5-1538,12 6-2262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20.42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8 10885,'0'-8'560,"0"20"-544,0 26 112,0 0 32,0 4-32,0 7 97,0-3-209,0-1-16,0-3-449,0-8-1552,0-15-3905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20.81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 85 9812,'-1'-9'13,"0"7"41,1 1 1,0-1 0,-1 1 0,1-1 0,0 0 0,0 1 0,0-1 0,0 1 0,0-1 0,0 1 0,1-1 0,-1 0 0,1 1 0,-1-1 0,1 1 0,-1-1 0,1 1 0,0-1 0,-1 1-1,1 0 1,0-1 0,0 1 0,0 0 0,0 0 0,0 0 0,1 0 0,-1 0 0,0 0 0,0 0 0,2-1 0,15-4 15,-1 0 1,1 1-1,0 1 1,1 1-1,27-1 1,108 1 174,-103 3-118,-35 0-116,5-1-6,0 1-1,0 1 1,-1 1 0,1 0-1,-1 1 1,1 2 0,-1 0 0,23 10-1,-18-5 2,-1 2 0,-1 1 0,27 19 0,-44-28-6,-1-1 1,0 1-1,0 1 1,0-1 0,0 1-1,-1 0 1,0 0-1,0 0 1,0 0-1,-1 1 1,0-1-1,0 1 1,0 0 0,-1 0-1,1 0 1,-2 1-1,1-1 1,-1 0-1,1 9 1,-1 1-1,0-13 1,-1 0 0,1-1-1,-1 1 1,0 0 0,1 0 0,-2 0-1,1 0 1,0 0 0,0-1-1,-1 1 1,0 0 0,1 0 0,-1 0-1,0-1 1,-1 1 0,1 0-1,0-1 1,-1 1 0,1-1-1,-1 0 1,0 1 0,0-1 0,0 0-1,0 0 1,-4 3 0,-23 8 25,-1-2 0,0-1 1,0-1-1,-48 7 0,51-10-8,-66 12-892,-121 9 1,181-26-2548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21.2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597 25 9828,'-1'-1'122,"1"0"-1,0 0 0,0-1 1,-1 1-1,1 0 0,0 0 0,-1 0 1,1 0-1,-1 0 0,0 0 0,1 0 1,-1 0-1,0 0 0,1 0 0,-1 0 1,0 1-1,0-1 0,0 0 0,0 0 1,0 1-1,0-1 0,0 1 0,0-1 1,0 1-1,0-1 0,0 1 0,0 0 1,0-1-1,-1 1 0,1 0 0,0 0 1,0 0-1,-2 0 0,-54 0-707,32 1 910,-9 0-224,0 1-1,0 2 1,-35 8 0,53-8-70,-1 0 1,1 1 0,0 1-1,1 1 1,-1 0 0,1 1 0,1 0-1,-17 12 1,27-16-29,1 1 1,-1-1-1,1 0 0,-1 1 1,1 0-1,1 0 0,-1 0 1,1 0-1,0 0 0,0 1 1,-2 7-1,4-11-12,-1 0-1,0 0 1,1 0 0,-1 0-1,1 1 1,0-1 0,0 0 0,0 0-1,0 1 1,0-1 0,1 0-1,-1 0 1,0 1 0,1-1-1,0 0 1,0 0 0,-1 0-1,1 0 1,0 0 0,1 0-1,-1 0 1,0 0 0,0 0 0,1 0-1,-1-1 1,1 1 0,0-1-1,0 1 1,-1-1 0,1 0-1,0 1 1,3 0 0,26 8-120,0-2 1,0-1 0,1-1-1,45 2 1,-38-5-80,0 2 1,0 1 0,47 15-1,-83-20 195,-1 0 0,1-1 1,-1 1-1,1 0 0,-1 0 0,0 0 0,1 0 0,-1 1 1,0-1-1,0 1 0,0-1 0,0 1 0,0 0 1,0 0-1,0 0 0,-1 0 0,1 0 0,-1 0 0,1 0 1,-1 0-1,0 0 0,0 1 0,0-1 0,0 1 0,0-1 1,-1 1-1,1-1 0,-1 1 0,0-1 0,1 1 1,-1 0-1,-1 3 0,1-4 30,-1-1-1,1 1 1,-1-1 0,0 1-1,0-1 1,0 1 0,0-1-1,0 0 1,0 1 0,0-1 0,0 0-1,-1 0 1,1 0 0,0 0-1,-1 0 1,1 0 0,-1 0-1,1 0 1,-1 0 0,0-1 0,1 1-1,-1-1 1,1 1 0,-1-1-1,0 0 1,0 0 0,1 1-1,-1-1 1,-2-1 0,-6 4 84,-110 21 231,-174 11-1,156-26-1223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26.79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1 348 8324,'0'1'-18,"0"0"0,0 0 0,0 0-1,0 0 1,0 1 0,0-1 0,0 0 0,0 0 0,0 0 0,1 0 0,-1 0 0,0 0 0,1 0 0,-1 0-1,1 0 1,-1 0 0,1 0 0,0 0 0,-1 0 0,1-1 0,0 1 0,1 1 0,24 1 643,-12-3-498,7-2-80,0-1 0,0-1 0,-1-1 0,1 0 0,-1-2 0,0 0 0,-1-1 0,0-1 0,0-1 0,-1 0-1,0-2 1,-1 0 0,-1-1 0,26-25 0,-37 33-43,0-1-1,-1 1 1,1-1-1,-2 0 1,1 0-1,-1-1 1,1 1-1,-2 0 1,1-1-1,-1 0 1,2-10-1,-1-3 28,-1 1 0,-1-36 0,-2 30-6,1 24 1,0-1 0,0 1 0,-1 0 0,1 0-1,-1-1 1,1 1 0,-1 0 0,0 0-1,1 0 1,-1-1 0,0 1 0,0 0 0,0 0-1,0 0 1,0 1 0,0-1 0,0 0 0,0 0-1,0 0 1,0 1 0,0-1 0,-1 0 0,1 1-1,0-1 1,-1 1 0,1 0 0,0-1-1,0 1 1,-1 0 0,1 0 0,-1 0 0,-1 0-1,-59 0 106,40 1-88,14 0 8,-1-1 1,1 1-1,-1 0 1,1 1-1,0 0 0,-1 0 1,1 1-1,0 0 1,0 0-1,1 1 0,-1 0 1,1 0-1,0 1 1,0 0-1,0 0 1,1 1-1,0 0 0,0 0 1,0 0-1,1 1 1,0 0-1,-5 8 1,2-1 9,0 1 0,1 0 0,1 0 1,1 1-1,0 0 0,1 0 1,0 0-1,2 0 0,0 1 0,0 25 1,1-36-52,1 1 1,0-1-1,1 1 1,-1-1-1,1 0 1,0 1-1,4 10 1,-3-14-11,0-1 1,0 1-1,0-1 1,0 0-1,0 1 1,1-1-1,-1 0 1,1-1-1,0 1 1,-1 0-1,1-1 1,0 1-1,0-1 1,0 0-1,0 0 1,0 0 0,4 0-1,42 10-237,0-2 0,0-3-1,1-2 1,0-2 0,53-5 0,-19 2-2865,-57 1-2295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27.3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 60 9268,'-1'0'25,"1"0"1,-1 0-1,1 0 0,-1 0 0,1 0 0,0 0 0,-1-1 0,1 1 1,-1 0-1,1 0 0,0 0 0,-1-1 0,1 1 0,-1 0 1,1 0-1,0-1 0,-1 1 0,1 0 0,0 0 0,0-1 1,-1 1-1,1-1 0,0 1 0,0 0 0,-1-1 0,1 1 0,0 0 1,0-1-1,0 1 0,0-1 0,0 1 0,0-1 0,-1 1 1,1 0-1,0-1 0,17-4 225,42 4-417,-48 2 256,-6-1-88,0 0 0,0 0 1,0 0-1,-1 1 0,1 0 0,0 0 1,0 1-1,0-1 0,-1 1 0,1 0 0,-1 0 1,1 0-1,-1 1 0,0 0 0,0 0 0,0 0 1,0 0-1,-1 0 0,1 1 0,-1 0 1,0 0-1,0 0 0,0 0 0,0 0 0,-1 0 1,0 1-1,0-1 0,0 1 0,2 7 0,1 10 11,0 0 0,-2 0 0,-1 0 0,0 0 0,-2 25 0,0-45-8,0 15 37,0-11 2,1 0-1,-1-1 1,0 1 0,-1-1-1,0 1 1,0 0-1,0-1 1,-3 9-1,3-9 38,0-72-870,3-81 150,-1 144 639,0-1 0,0 1-1,0-1 1,0 1 0,1 0-1,0-1 1,0 1 0,0 0 0,0 0-1,1 1 1,0-1 0,-1 0-1,1 1 1,1-1 0,3-2-1,6-5 45,1 1 0,26-16-1,-27 19 162,-1-1-1,0 0 0,12-11 1497,-32 23-1517,2-1 1,-1 1-1,0 1 1,1-1-1,0 1 1,0 0-1,-10 11 1,12-5-170,0 0 1,0 0-1,1 0 1,1 0-1,-1 0 1,2 1-1,0-1 1,0 1-1,1 0 1,0-1-1,3 12 1,-2 15 3,-1-34-25,1 0-1,0 1 1,-1-1 0,2 0-1,-1 0 1,0 0 0,1 0-1,0 0 1,0 0 0,0 0-1,0-1 1,1 1 0,-1-1-1,1 0 1,0 1 0,0-1-1,0 0 1,0-1 0,1 1-1,-1-1 1,5 3 0,9 5-747,-1-1 0,1-1-1,29 9 1,8-1-4058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27.8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 10 7379,'0'-1'49,"0"1"0,0-1 0,-1 0 0,1 1-1,0 0 1,0-1 0,-1 1 0,1-1 0,0 1-1,-1-1 1,1 1 0,-1 0 0,1-1 0,-1 1 0,1 0-1,0-1 1,-1 1 0,1 0 0,-1 0 0,1-1-1,-1 1 1,0 0 0,1 0 0,-1 0 0,1 0-1,-1 0 1,1 0 0,-1 0 0,1 0 0,-1 0 0,1 0-1,-1 0 1,0 0 0,1 0 0,-1 0 0,1 0-1,-1 0 1,1 1 0,-1-1 0,1 0 0,-1 0-1,1 1 1,-1-1 0,1 0 0,0 1 0,-1-1 0,1 1-1,-1-1 1,1 0 0,0 1 0,-1-1 0,1 1-1,0-1 1,0 1 0,-1-1 0,1 1 0,0-1-1,0 1 1,0-1 0,0 1 0,-1-1 0,1 1 0,0 0-1,0-1 1,0 1 0,0-1 0,0 1 0,1 0-1,-1 55 375,1-36 68,11 171 294,-1 3-548,-11 284-1670,-1-452-1184,-5-6-3119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28.25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47 6195,'12'-7'206,"1"1"0,-1 0 0,2 1-1,-1 1 1,0 0 0,1 0 0,0 1 0,14-1 0,18 1 358,51 3 0,-42 1-541,-53-2 7,1 1 0,-1 0 1,1 0-1,-1 0 0,0 0 0,1 0 1,-1 0-1,0 1 0,1-1 0,-1 1 1,0 0-1,1-1 0,-1 1 0,0 0 1,0 0-1,0 1 0,0-1 1,0 0-1,3 4 0,-3-1 52,0 0 0,-1 0 0,0 0 0,0 0 0,-1 1 0,1-1 0,-1 0 0,0 1 0,0-1 0,0 6 0,0 1 63,0 0 0,-1 0 0,0 0 0,-1 0-1,-5 20 1,4-24-100,0 0 1,0-1-1,-1 0 0,0 0 0,0 0 0,0 0 0,0-1 1,-1 0-1,0 1 0,-9 5 0,-2 3-94,-1-1 0,-1-1 0,0-1 0,-1 0 0,0-2 0,-1 0 0,-25 8 0,-44 9-2091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36.89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 8740,'0'-4'880,"0"19"-655,0 20 95,0 3 400,7 3-640,1-3 176,-8-3 96,8-1-288,-8-4-32,0 1 16,0-1-48,0-7 0,0 0-848,-16-12-1009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37.3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81 8612,'-1'-1'62,"0"1"-1,0-1 1,0 0 0,1 0 0,-1 0-1,0 0 1,1 0 0,-1 0-1,1 0 1,-1 0 0,1-1 0,0 1-1,-1 0 1,1 0 0,0 0 0,0 0-1,0-1 1,0 1 0,0 0-1,0 0 1,0 0 0,0 0 0,0-1-1,0 1 1,1 0 0,-1 0 0,1 0-1,-1 0 1,1 0 0,-1 0-1,1 0 1,-1 0 0,1 0 0,0 0-1,0 0 1,-1 0 0,1 0 0,0 0-1,0 1 1,0-1 0,0 0-1,0 1 1,0-1 0,2 0 0,5-3-142,1 1 1,0 1-1,0-1 1,18-1-1,-11 1 325,32-4-200,0 2 0,0 1 0,1 3-1,74 8 1,-114-6-47,0 0 0,0 0 0,-1 1 0,1 0 0,0 1 0,-1 0 0,0 0-1,0 1 1,0 0 0,0 0 0,0 1 0,-1 0 0,0 1 0,0-1 0,0 1 0,-1 0 0,0 1-1,0 0 1,0 0 0,-1 0 0,0 0 0,-1 1 0,0 0 0,0 0 0,0 0 0,-1 1-1,0-1 1,-1 1 0,0-1 0,0 1 0,-1 0 0,1 14 0,-2 71 58,-1-92-55,1 0 1,0 0-1,-1 0 0,1 0 1,-1 0-1,0 0 0,1 0 1,-1-1-1,0 1 0,0 0 1,0 0-1,-1-1 0,1 1 1,0-1-1,-1 1 0,1-1 1,0 1-1,-1-1 0,0 0 1,1 0-1,-1 0 0,0 0 1,0 0-1,-2 1 0,-53 16 53,43-14-34,-43 8 202,1-2 1,-82 5 0,-117-10-708,252-5 467,2-19-5603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37.68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124 4 8644,'0'-4'3185,"0"16"-3169,0 18 417,-15 4-177,7 0-80,0-3-32,1-1-128,7-3 0,-8-4 0,0 3-16,-7-3-432,-9-8-737,-7-3-1520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28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40 179 9700,'0'-6'2227,"0"8"-758,-1 19-244,-6 80-1306,-24 87-4,31-217 82,0-3-6,0 0 0,9-54-1,-6 75 12,0-1 0,0 1 0,1 0 0,0 0 0,1 1-1,0-1 1,1 1 0,0 0 0,0 0 0,1 1 0,12-13 0,-12 15 26,0 0 0,1 1 0,-1-1 0,1 1 0,0 1 0,1 0 0,0 0 0,-1 1 0,1 0 0,1 0 0,-1 1 0,0 0 0,1 1 0,0 0 0,13-1 0,-21 3-28,0 1 1,0-1-1,0 1 1,0-1-1,0 1 1,0 0-1,-1 0 0,1 0 1,0 0-1,0 0 1,-1 0-1,1 0 1,-1 1-1,1-1 1,-1 0-1,0 1 1,1 0-1,-1-1 0,0 1 1,0 0-1,0-1 1,0 1-1,0 0 1,0 3-1,14 48 10,-11-2 30,-3 97-1,-3-57-91,2-91-68,5 0 45,2-2 70,1 0 1,-1 0-1,0 0 0,0-1 1,0 0-1,0-1 0,0 1 1,7-6-1,54-43-8,-42 30-1,46-36-44,-3-4 0,63-72 0,-127 129 93,0 0 0,0 0-1,-1 0 1,0-1 0,0 1-1,-1-1 1,1 0 0,-1 0-1,0 0 1,-1-1 0,0 1 0,0-1-1,0 1 1,-1-1 0,0 0-1,1-10 1,-29 17 362,17 2-395,1 0-1,0 0 0,-1 1 0,1 1 0,0-1 1,0 1-1,1 1 0,0 0 0,-1 0 0,1 1 0,1 0 1,-14 13-1,-3 4-5,1 2-1,-29 39 1,43-51 4,0 1 0,1 1 0,0 0 0,1 0 0,1 0 0,0 1 0,1-1 0,1 1 0,0 1 0,1-1 0,1 1 0,0-1 0,2 24 0,0-39-1,0-1 1,0 1-1,0-1 0,0 1 0,0-1 1,0 0-1,0 1 0,0-1 0,0 1 1,0-1-1,0 1 0,0-1 1,0 1-1,1-1 0,-1 0 0,0 1 1,0-1-1,0 1 0,1-1 0,-1 0 1,0 1-1,1-1 0,-1 0 0,0 1 1,1-1-1,-1 0 0,0 0 1,1 1-1,-1-1 0,1 0 0,-1 0 1,0 0-1,1 1 0,-1-1 0,1 0 1,-1 0-1,1 0 0,-1 0 0,1 0 1,29 4-14,0-1 0,0-2 0,1-1 0,-1-1 0,0-2 0,0 0 0,48-14 0,-53 9 8,-1-1 0,0-1 1,-1-2-1,0 0 0,-1-1 1,-1-2-1,0 0 0,-1-1 1,0-1-1,-1 0 0,-1-2 1,-1 0-1,-1-1 0,0-1 1,16-29-1,-22 25 169,-10 25-147,0-1 0,0 1 0,0-1 0,0 1 0,0-1-1,-1 0 1,1 1 0,0-1 0,0 1 0,0-1 0,0 1-1,-1 0 1,1-1 0,0 1 0,0-1 0,-1 1 0,1-1-1,0 1 1,-1 0 0,1-1 0,-1 1 0,1-1 0,0 1 0,-1 0-1,1 0 1,-2-1 0,-3 0 58,0-1-1,-1 2 1,1-1-1,-1 0 1,1 1 0,-1 0-1,-5 1 1,-15 0-280,24 39-5,3-33 200,1-1 1,0 0-1,0 0 1,0 0-1,1 0 0,0 0 1,0-1-1,0 1 1,1-1-1,0 0 0,0 0 1,0 0-1,1-1 0,-1 1 1,11 6-1,17 21-62,-18-12-52,0 0-1,13 29 1,16 22-128,-22-36-160,-21-35 400,1 1 0,-1 0 0,1-1 0,-1 1-1,0 0 1,1 0 0,-1-1 0,0 1 0,1 0 0,-1 0 0,0 0 0,0-1-1,0 1 1,0 0 0,0 0 0,0 0 0,0 0 0,0-1 0,0 1 0,0 0-1,0 0 1,0 0 0,-1-1 0,1 1 0,0 0 0,-1 0 0,1 0 0,0-1-1,-1 1 1,1 0 0,-1-1 0,1 1 0,-1 0 0,0-1 0,1 1 0,-1-1-1,0 1 1,1-1 0,-1 1 0,0-1 0,1 0 0,-1 1 0,0-1 0,-1 1-1,-27 2 85,-50 1 0,78-25-20,1 17-53,0 1 0,1-1 1,0 0-1,-1 1 1,1-1-1,1 1 1,-1 0-1,0-1 1,1 1-1,0 0 0,0 0 1,0 0-1,0 0 1,0 0-1,0 0 1,1 1-1,0-1 1,-1 1-1,1-1 1,0 1-1,0 0 0,4-2 1,10-5-2,0 1 0,0 1 0,24-7 0,-7 2-16,-22 7 11,190-78-112,-168 67 110,-1-1 1,-1-2 0,51-39-1,-79 55 52,0 0 0,-1-1 0,1 1 0,-1-1 0,0 1 0,0-1 0,0 0 0,-1 0 0,0 0 0,1-1 0,-1 1 0,-1 0 0,1-1 0,-1 0 0,1 1 0,-1-1 0,-1 0 0,1 1 0,-1-1 0,1 0 0,-2-8 0,-27 12 286,17 1-326,0 1 0,1 0 0,-1 0 0,1 1 0,-1 1-1,1 0 1,-17 7 0,24-9-3,-1 1-1,1-1 0,-1 1 0,1 0 1,0 1-1,0-1 0,0 0 1,0 1-1,0 0 0,1 0 0,-1 0 1,1 0-1,0 0 0,-1 0 0,2 0 1,-1 1-1,0-1 0,1 1 0,-1 0 1,1-1-1,0 1 0,0 0 1,0 0-1,1-1 0,-1 7 0,1-3-22,0 1-1,0 0 1,1 0-1,0 0 1,0 0-1,3 7 1,-2-12 2,-1 1 1,1-1 0,0 0-1,0 0 1,0 0 0,0-1 0,1 1-1,-1 0 1,1-1 0,0 0 0,0 1-1,0-1 1,0 0 0,5 2-1,40 18-198,-38-19 154,-1 1 0,0 0 0,0 0 0,0 1 0,-1 0 0,1 1 0,-1 0 0,0 0 0,10 11 0,-17-15 57,0 0 0,1 0-1,-1 1 1,0-1 0,0 0 0,0 1 0,0-1 0,-1 1-1,1-1 1,-1 1 0,1-1 0,-1 1 0,0 0-1,0-1 1,0 1 0,0-1 0,-1 1 0,1 0-1,-1-1 1,1 1 0,-1-1 0,0 1 0,0-1 0,0 0-1,0 1 1,0-1 0,-1 0 0,1 0 0,-1 0-1,0 0 1,1 0 0,-1 0 0,0 0 0,0 0-1,0-1 1,0 1 0,-1-1 0,1 0 0,0 1-1,0-1 1,-1 0 0,1 0 0,-1-1 0,-4 2 0,-40 8-1571,-5-8-2272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38.04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8836,'6'2'-13,"2"1"31,1 1 1,-1 0 0,0 0-1,-1 0 1,1 1 0,8 7-1,-13-9 2,-1 0-1,1 0 0,0 0 0,-1 0 0,0 0 0,0 0 0,0 1 0,0-1 1,0 1-1,-1-1 0,1 1 0,-1 0 0,0 0 0,0 0 0,-1-1 0,1 1 0,-1 8 1,0-11 33,-1 0 1,1 0-1,-1-1 1,0 1 0,1 0-1,-1 0 1,0-1-1,0 1 1,0 0 0,0-1-1,1 1 1,-1-1-1,0 1 1,0-1 0,0 1-1,0-1 1,0 0-1,0 1 1,0-1 0,0 0-1,0 0 1,0 0-1,-1 0 1,1 0-1,0 0 1,0 0 0,0 0-1,0 0 1,0-1-1,0 1 1,0 0 0,-1-1-1,-4 0 118,4 2-139,0-1 0,0 0 0,0 0 1,-1 0-1,1 0 0,0 0 0,0 0 0,0-1 0,0 1 0,0-1 0,0 0 0,0 1 1,0-1-1,0 0 0,-2-2 0,3 1-14,0 0 0,0 0 0,0 0-1,1 0 1,-1 0 0,1 0 0,-1-1 0,1 1 0,0 0 0,0 0 0,0 0 0,1-5 0,-1-3-2,0 9-22,0 0 0,1 0 0,-1 0 1,0 0-1,1-1 0,-1 1 0,1 0 0,-1 0 0,1 0 0,0 0 0,-1 1 0,1-1 1,0 0-1,0 0 0,-1 0 0,1 0 0,0 1 0,0-1 0,0 0 0,0 1 0,0-1 0,0 1 1,0-1-1,0 1 0,0 0 0,0-1 0,1 1 0,-1 0 0,0 0 0,0 0 0,0-1 0,2 2 1,46-2-869,-34 1 117,17 0-1654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38.94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482 365 9284,'0'-13'184,"0"4"168,0 1 0,0 0-1,-1 0 1,0-1-1,-3-10 1,3 16-278,0 0 1,0 0-1,-1 0 1,0 1-1,1-1 0,-1 0 1,0 1-1,0 0 1,-1-1-1,1 1 1,0 0-1,-1 0 1,1 0-1,-1 0 1,0 1-1,1-1 0,-5-1 1,-9-3 94,0 1 0,-1 0 0,0 1 0,0 0 0,-1 2 0,1 0 0,-1 1 0,-33 2 0,22 0-132,18-1-35,1 1 0,0 0 0,0 1 0,0 0 0,0 1 0,0 0 0,0 1 0,1 0 0,0 0 0,0 1 0,0 0 0,0 0 0,-12 11-1,15-11 1,0 1 0,0-1-1,1 1 1,0 0 0,0 0-1,0 0 1,1 1 0,0 0-1,0 0 1,0 0 0,1 0-1,0 0 1,1 1-1,0-1 1,0 1 0,0 0-1,1-1 1,0 10 0,1 5-18,-1-16 20,1 1 0,0-1 0,0 0 0,1 1 1,-1-1-1,2 0 0,-1 1 0,3 6 0,-3-11-30,1 0 1,0 1-1,-1-1 0,1 0 0,0 0 0,1 0 0,-1 0 1,0 0-1,0 0 0,1-1 0,-1 1 0,1-1 0,0 1 0,-1-1 1,1 0-1,0 0 0,0-1 0,0 1 0,0 0 0,-1-1 1,5 1-1,15 1-390,1 0 1,-1-1-1,26-3 1,-44 1 363,0 0 0,0-1 0,0 1 0,-1-1 0,1 0 0,0 0 0,-1-1 1,0 1-1,1-1 0,-1 1 0,0-1 0,0 0 0,0 0 0,-1-1 0,1 1 1,-1 0-1,0-1 0,0 0 0,3-7 0,4-8-88,0-1 1,7-28-1,-10 28 126,-5 14 21,0 1 0,1-1 1,-1 0-1,1 1 0,1 0 1,-1-1-1,1 1 0,0 0 0,4-6 1,-5 10 536,-2 29-653,-1-19 134,2 0 1,-1 0 0,1 0 0,1 0-1,-1-1 1,2 1 0,-1 0-1,5 10 1,-5-15-27,1 0 1,-1-1-1,0 1 0,1 0 0,0-1 0,0 0 0,0 1 1,1-1-1,-1 0 0,0 0 0,1-1 0,0 1 1,0-1-1,0 0 0,0 0 0,0 0 0,0-1 0,7 2 1,4 1-202,1 0 0,-1-2 0,1 0 0,0-1 0,-1 0 0,1-1 0,0-1 0,-1-1 0,1 0 0,17-5 0,-26 5 119,-1 0 0,1 0 1,-1-1-1,0 0 0,0 0 0,0 0 0,0-1 0,0 0 1,-1 0-1,1 0 0,-1-1 0,0 0 0,-1 0 0,1 0 0,-1 0 1,0-1-1,0 0 0,-1 0 0,0 0 0,0 0 0,0 0 1,-1-1-1,0 1 0,0-1 0,1-9 0,3-39 1087,-3-106-1,-4 96-473,1 62-407,1 0 0,-1 0-1,0 0 1,0 0 0,0-1-1,-1 1 1,1 0-1,-1 0 1,0 0 0,0 0-1,0 0 1,0 0-1,0 0 1,-1 1 0,1-1-1,-1 0 1,0 1-1,0-1 1,0 1 0,0-1-1,0 1 1,0 0 0,-5-3-1,7 5-107,-1 0-1,0 0 1,0 0-1,1 0 1,-1 0 0,0 0-1,0 1 1,1-1-1,-1 0 1,0 0-1,1 1 1,-1-1 0,0 0-1,1 1 1,-1-1-1,0 1 1,1-1-1,-1 1 1,1-1-1,-1 1 1,1-1 0,-1 1-1,1 0 1,-1-1-1,1 1 1,0 0-1,-1-1 1,1 1 0,0 0-1,0-1 1,-1 1-1,1 0 1,0 0-1,0-1 1,0 1 0,0 0-1,0 0 1,0-1-1,0 2 1,-5 33-81,5-34 75,-3 330 183,5-177-182,-3-135-210,-2-30-328,-1-35-19,4 31 487,0 0 1,1 1-1,1-1 0,0 1 0,1-1 1,7-20-1,-6 27 62,-1 1 1,1 0-1,0 0 1,0 0-1,1 0 0,0 1 1,0 0-1,0 0 1,1 0-1,0 1 1,0 0-1,1 0 1,12-8-1,-8 8 28,0-1-1,0 2 1,1-1-1,0 1 1,0 1-1,0 0 1,0 1-1,15-1 1,11 1-34,50 5 1,-83-3 8,0 1 0,-1 0-1,1 0 1,-1 0 0,1 0 0,-1 1 0,1 0 0,-1 0 0,0 0-1,0 1 1,0-1 0,0 1 0,0 0 0,0 0 0,-1 0-1,0 1 1,1-1 0,-1 1 0,0 0 0,-1 0 0,5 8 0,-4-7 5,-1 1 1,1-1 0,-1 1 0,0 0 0,-1 0 0,0 0-1,0-1 1,0 1 0,0 1 0,-1-1 0,0 0 0,0 0-1,-1 0 1,0 0 0,0 0 0,-4 11 0,4-15-8,-1 1 0,0-1 1,0 0-1,0 0 0,-1 0 0,1 0 1,0 0-1,-1-1 0,1 1 1,-1-1-1,0 1 0,1-1 1,-1 0-1,0 0 0,0 0 0,0 0 1,1-1-1,-1 1 0,0-1 1,-6 0-1,-1 2 10,-37 5-22,1-1 0,-2-3-1,-72-3 1,90-7-925,5-12-1323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39.3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32 234 8548,'0'-1'20,"1"-1"-1,-1 1 1,1 0-1,0 0 1,0 0 0,0 0-1,-1 0 1,1 0-1,0 0 1,0 1 0,0-1-1,0 0 1,1 0-1,-1 1 1,0-1 0,0 1-1,0-1 1,1 1-1,-1-1 1,0 1 0,0 0-1,1 0 1,-1-1 0,0 1-1,2 0 1,3-1 25,10-3 31,10-3-63,0 0 0,0-2 0,-1 0-1,33-18 1,-52 23 60,0 1 1,-1-1-1,1 0 0,-1 0 1,0-1-1,0 1 0,0-1 1,-1 0-1,0 0 0,0-1 0,0 1 1,-1-1-1,0 0 0,0 0 1,0 0-1,0-1 0,-1 1 1,0 0-1,-1-1 0,0 0 0,0 1 1,0-1-1,0-7 0,-2 13-49,1 1 0,0-1 0,-1 0 0,1 0 0,-1 1 0,1-1 0,-1 0 0,1 1 0,-1-1-1,0 1 1,1-1 0,-1 1 0,1-1 0,-1 1 0,0-1 0,0 1 0,1 0 0,-1-1 0,0 1 0,0 0 0,0 0-1,1-1 1,-1 1 0,0 0 0,0 0 0,0 0 0,1 0 0,-1 0 0,-1 0 0,-33 0 143,27 0-70,-25-1 125,14 1-84,0 0-1,-31 4 0,43-3-115,1 0-1,0 1 1,0 0-1,0 0 0,1 0 1,-1 1-1,0 0 1,1 0-1,0 0 0,0 1 1,0 0-1,-5 5 1,4-5-7,1 1 0,0 0 1,0 1-1,0-1 1,1 1-1,0 0 1,0 0-1,0 0 1,1 1-1,0-1 0,0 1 1,0 0-1,1 0 1,0 0-1,1 0 1,0 0-1,0 0 1,0 13-1,5-6-15,16-8 0,51-1-597,85-4 0,-71-2-2760,-65 1-2305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39.72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 1 7475,'0'0'100,"-1"0"-1,0 0 1,0 0-1,0 0 0,1 0 1,-1 0-1,0 0 1,0 0-1,0 0 0,0 0 1,0 0-1,1 0 1,-1 1-1,0-1 0,0 0 1,1 1-1,-1-1 1,0 0-1,0 1 0,1-1 1,-1 1-1,0-1 1,1 1-1,-1-1 0,0 1 1,1 0-1,-1-1 1,1 1-1,-1 0 0,1-1 1,0 1-1,-1 0 1,1 0-1,0 0 0,-1-1 1,1 1-1,0 0 1,0 0-1,0 0 0,0-1 1,0 1-1,0 1 1,0 50-65,1-27 444,-2 80 421,4 126-487,-1-212-409,2-1-1,1 1 1,0-1 0,15 33 0,-20-50-81,1 0 1,0 0 0,-1 0 0,1 0-1,0 0 1,0 0 0,0 0 0,0 0-1,0-1 1,0 1 0,0 0 0,0-1-1,0 1 1,0-1 0,0 1 0,0-1 0,0 1-1,1-1 1,-1 0 0,0 0 0,0 1-1,0-1 1,1 0 0,-1 0 0,0 0-1,0 0 1,0-1 0,1 1 0,-1 0-1,2-1 1,9 0-949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40.1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16 130 8708,'-16'-4'624,"16"0"-400,0-4 1297,8 1-1441,69-5-80,16-3 0,8 0 80,15 0-80,-8 0 16,0 3-48,-7 1-80,-24 3-1457,-15 4-1200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40.50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201 369 7716,'0'0'1120,"-7"0"-960,-1 19 352,8 4 97,0 4-81,0 3-224,0-3 64,0-4-96,0-1-256,0-6 16,8 3-32,-1-4-288,1-4-1569</inkml:trace>
  <inkml:trace contextRef="#ctx0" brushRef="#br0" timeOffset="1">0 9 7940,'0'-8'0,"16"8"32,-1 0-32,-7 11-32,-8 24-2514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40.8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350 50 1393,'2'-5'1445,"-1"0"0,1-1 0,-1 1 0,0 0 0,-1 0 0,1-1 0,-1-7 1216,-3 13-2053,-15 1-563,1 0-1,-1 1 1,0 1-1,1 1 1,0 0-1,0 1 0,0 1 1,0 1-1,1 0 1,0 1-1,1 1 0,-1 0 1,2 1-1,0 1 1,0 0-1,0 1 1,2 1-1,0 0 0,-17 22 1,26-29-34,-1 0 1,1 0-1,0 1 1,0 0-1,1-1 1,0 1-1,0 0 1,0 0-1,1 0 1,0 1 0,1-1-1,0 0 1,1 13-1,-1-20-12,0 1-2,-1 0 1,1 0-1,0 0 0,0 0 1,0 0-1,0 0 0,1 0 1,-1-1-1,0 1 0,0 0 1,0 0-1,1 0 0,-1 0 1,1 0-1,-1-1 0,0 1 1,1 0-1,-1 0 0,1-1 1,0 1-1,-1 0 0,1-1 1,-1 1-1,1-1 0,0 1 1,0-1-1,-1 1 0,1-1 1,0 1-1,0-1 0,1 1 1,20 5-16,0-1 0,1-1 0,0-2 0,-1 0 0,46-2 0,-35 1-88,119-1-1124,3 0-1270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42.20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101 1 1489,'1'15'7447,"0"26"-2725,0 46-4200,-1-65-637,-2-1-1,0 0 1,-1 0 0,-10 38 0,4-39 136,0 0-1,-2-1 1,-16 24 0,11-19-203,14-22-74,1 1 0,-1 0-1,1 0 1,0 0 0,0 0 0,0 0 0,0 0 0,1 0 0,-1 0 0,1 1 0,-1 3-1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43.11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1340 210 4978,'1'-3'357,"-1"-1"-1,0 1 0,0-1 1,-1 1-1,1 0 0,-1-1 1,0 1-1,0-1 0,0 1 1,0 0-1,0 0 0,-1 0 1,1 0-1,-3-3 0,0 2-245,0 0-1,0 1 0,0 0 0,-1 0 0,1 0 0,-1 0 0,0 1 0,1 0 0,-7-2 0,-47-22 424,29 12-410,-1 1 0,0 2 1,0 1-1,-39-7 0,9 6 50,12 2-23,0 2 0,-62-1 0,96 8-150,1 0 1,-1 0-1,0 2 0,0 0 1,1 0-1,-1 1 0,1 1 1,0 0-1,0 1 0,0 0 1,-22 13-1,-172 126 22,43-29 2,148-105-7,1 0 1,0 1-1,1 1 1,0 0-1,1 1 0,1 0 1,0 1-1,0 0 1,2 1-1,0 0 0,0 1 1,2 0-1,0 1 1,0-1-1,2 1 0,0 1 1,1-1-1,-3 20 1,3 10 27,2 1 0,3 57 0,1-44-40,-1-57-5,0 0 0,0 0 0,1 0 0,0 1 0,0-1 0,0 0 0,1 0 0,-1 0 0,1 0 0,0-1 0,0 1 0,0 0 0,0-1 0,1 1 0,0-1 0,4 5 0,0-2 4,1 0-1,0 0 0,-1-1 0,2 0 0,-1 0 1,1-1-1,9 4 0,9 2 8,2-2 0,-1-1 0,53 6-1,237-2 104,-254-11-102,-15-2-21,-1-2-1,1-2 1,-1-2-1,87-27 1,-62 10-39,0-4-1,90-49 1,-149 71 52,-1-1 0,0 0 0,0-1 0,-1-1 0,0 1 0,-1-2 0,0 0 0,0 0 0,-2-1-1,1 0 1,-1-1 0,-1 0 0,0 0 0,-1-1 0,-1 0 0,0 0 0,-1-1 0,0 1 0,-1-1-1,-1 0 1,0 0 0,-1-1 0,-1 1 0,-1-24 0,2-39 194,0 35-49,-2 0-1,-6-43 1,5 79-85,0 1-1,-1 0 1,1-1-1,-1 1 1,-1 0-1,1 0 0,-1 0 1,0 0-1,0 1 1,-1-1-1,0 1 1,0 0-1,0 0 1,-1 0-1,1 1 1,-10-8-1,7 7 24,0 1-1,-1 0 1,1 0 0,-1 1-1,0 0 1,0 0 0,0 1 0,0 0-1,-1 0 1,1 1 0,-1 0-1,-12 0 1,12 0-189,-1 1-1,0 0 1,0 0 0,0 1-1,0 0 1,0 1-1,0 0 1,1 1 0,-1-1-1,1 2 1,0 0-1,0 0 1,0 0 0,0 1-1,1 0 1,-1 1 0,1 0-1,-11 11 1,-27 20-2935,-7-6-3100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44.3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226 109 5587,'1'-4'100,"0"-1"0,-1 1 0,1-1 0,1 1 0,-1 0 0,1-1 0,0 1 0,0 0 0,0 0 0,0 0 0,1 0 0,-1 1 0,1-1 0,0 1 0,0-1 0,1 1 0,-1 0 0,0 0 0,1 1 0,0-1 1,0 1-1,0 0 0,7-3 0,-4 1 68,0 1 0,1 0 0,0 1 0,0-1 0,-1 2 0,1-1 0,0 1 0,0 0 0,1 1 0,-1 0 1,0 0-1,0 0 0,9 3 0,-16-3-169,1 1 0,-1 0 0,0-1 0,1 1 0,-1 0 0,0 0 0,0 0 0,0 0 0,0 0 0,0 0 0,0 0 0,0 0 0,0 0 0,0 1 0,-1-1 1,1 0-1,0 0 0,-1 1 0,1-1 0,-1 0 0,0 1 0,1-1 0,-1 1 0,0 2 0,3 43-31,-4-36 29,2 45 6,0-19 6,-6 69-1,3-94-9,0 1 0,-1-1 0,-1 0 0,0 0 0,0 0 1,-1-1-1,0 0 0,-1 1 0,-11 14 0,9-14 1,-1 0 1,0-1 0,-1 1-1,-1-2 1,1 0 0,-1 0-1,-1-1 1,0 0-1,0-1 1,-1 0 0,0-1-1,0 0 1,-1-1 0,0-1-1,0 0 1,0-1 0,0-1-1,-1 0 1,1-1-1,-29 1 1,31-3-27,5 1 3,0-1 0,1 0-1,-1-1 1,1 0-1,-12-2 1,16 2 14,0 0-1,1 1 1,-1-1-1,0 0 0,1 0 1,-1 0-1,1 0 1,0-1-1,-1 1 1,1 0-1,0 0 1,-1-1-1,1 1 1,0-1-1,0 1 1,0-1-1,1 0 1,-1 1-1,0-1 1,0 0-1,1 1 1,-1-1-1,1 0 1,0 0-1,-1-2 1,0-3-11,0 0 0,1 1 0,-1-1 0,1 0 0,1 1 0,-1-1 1,3-7-1,-3 11 16,1 0 1,1 1 0,-1-1-1,0 1 1,0-1 0,1 1 0,0 0-1,-1 0 1,1-1 0,0 1-1,0 0 1,0 0 0,0 1 0,1-1-1,-1 0 1,0 1 0,1 0-1,3-2 1,12-5-3,0 1 0,1 0 0,0 2 1,1 0-1,-1 1 0,1 1 0,0 1 0,-1 1 0,27 1 0,-41 1 5,0-1-1,0 1 0,-1 1 0,1-1 0,0 1 1,0 0-1,-1 0 0,1 0 0,-1 1 0,1-1 1,-1 1-1,0 0 0,0 1 0,-1-1 0,1 1 1,5 6-1,-4-4-42,0 0 1,0 0 0,-1 1 0,0-1-1,0 1 1,0 0 0,-1 0-1,0 1 1,-1-1 0,2 9 0,2 7-2537,-5-7-3738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29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8 12470,'-30'-8'1203,"29"28"-293,-15 292 7,16 47-2544,5-360 755,5-5 795,-1 0 1,1-1 0,-2 0 0,1 0 0,-1-1-1,0 0 1,-1-1 0,0 1 0,0-1-1,7-14 1,16-17-35,-17 24 26,5-8 119,2 1-1,0 1 1,2 0 0,27-20-1,-44 38-3,0 0 1,0 0-1,1 1 0,-1 0 0,1 0 0,0 0 0,0 1 0,0-1 1,0 2-1,0-1 0,0 1 0,1 0 0,-1 0 0,1 0 0,-1 1 0,0 0 1,1 0-1,-1 1 0,1 0 0,-1 0 0,0 1 0,0-1 0,1 1 1,-1 0-1,10 6 0,-2 2-4,0-1 0,-1 2 1,0 0-1,0 0 0,-2 1 0,1 1 1,9 14-1,62 102 28,-83-129-54,0 1 1,0-1-1,0 1 0,1-1 1,-1 1-1,0-1 1,0 1-1,1-1 0,-1 1 1,0-1-1,1 0 0,-1 1 1,0-1-1,1 1 0,-1-1 1,0 0-1,1 1 0,-1-1 1,1 0-1,-1 0 0,1 1 1,-1-1-1,1 0 1,-1 0-1,1 0 0,-1 1 1,1-1-1,-1 0 0,1 0 1,0 0-1,2-5 56,0 1-41,-1-1 0,0 1 0,-1-1 0,1 0 0,-1 0 0,0 0 0,0 0 0,0 0 0,-1 0 0,0-7 0,2-10-4,5-47 108,-3 0 0,-10-129 0,5 190-108,0 0 0,-1-1 0,0 1 0,0 1 0,-1-1-1,-4-8 1,6 13-15,0 1 0,0-1-1,-1 1 1,1 0 0,-1 0-1,1 0 1,-1 0 0,0 0 0,0 0-1,0 0 1,0 0 0,0 1-1,-1-1 1,1 1 0,0 0-1,-1-1 1,1 1 0,-1 0 0,1 1-1,-1-1 1,-3 0 0,6 1-45,0-1 1,0 1 0,-1 0-1,1 0 1,0 0 0,-1 0-1,1 0 1,0 0 0,-1 0-1,1 0 1,0 0 0,-1 0-1,1 0 1,0 0 0,-1 0-1,1 0 1,0 0 0,-1 0-1,1 0 1,0 0 0,-1 1-1,1-1 1,0 0 0,-1 0-1,1 0 1,0 0 0,0 1-1,-1-1 1,1 0 0,0 0-1,0 1 1,-1-1 0,1 0-1,0 0 1,0 1 0,0-1 0,0 0-1,0 1 1,-1-1 0,1 0-1,0 1 1,0-1 0,0 0-1,0 1 1,0-1 0,0 0-1,0 1 1,0-1 0,0 0-1,0 1 1,0-1 0,0 0-1,0 1 1,0-1 0,1 0-1,-1 1 1,0-1 0,0 5-636,0 28-3750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44.9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1564 110 6403,'-28'-19'413,"-1"2"0,-52-24 0,64 34-137,0 1 1,0 1 0,-1 1-1,1 0 1,-1 1 0,0 1-1,-20 0 1,-217 8 364,202-2-439,1 3 1,-93 23 0,82-11-66,2 2 1,0 3-1,2 3 0,-87 53 1,113-59-58,1 1 0,1 2 0,1 1-1,1 2 1,2 1 0,0 1 0,2 1 0,-38 59 0,53-70-53,0 1 1,1 1 0,1-1 0,1 1 0,1 0-1,1 1 1,-3 23 0,2 16 57,2 77 0,4-124-81,1-1 1,0 1-1,1-1 0,1 0 1,0 0-1,1 0 1,0 0-1,1 0 0,0-1 1,1 0-1,8 13 1,-2-7 3,1-1 0,1-1 0,0 0 0,2 0 0,-1-2 0,27 19 0,-3-6 0,1-2-1,1-2 0,1-1 0,1-3 1,1-1-1,0-2 0,1-2 0,1-3 0,62 9 1,41-4 53,240-5 0,-332-11-48,-22-1-12,0-2 0,0-1-1,0-1 1,-1-2-1,0-2 1,-1-1 0,0-1-1,0-2 1,-1-2 0,58-35-1,-70 36 0,-1 0 0,0-1-1,-1-1 1,-1-1 0,-1 0 0,0-1 0,18-28-1,-24 31 4,-1-1 0,-1-1 0,0 0 0,-1 0 0,-1 0 0,-1-1 0,0 0 0,-1 0 0,-1 0 0,1-25 0,-3-146-1,-1 172 9,-2 0-1,0 0 0,-1 0 0,0 0 0,-2 1 1,-8-23-1,-49-91 335,47 103-152,1 0 1,1-2 0,1 1 0,2-1 0,-14-60 0,15-20 601,9 108-795,-1 0 1,1 0-1,-1 1 1,0-1-1,1 0 1,-1 0-1,0 1 0,1-1 1,-1 0-1,0 1 1,0-1-1,1 1 1,-1-1-1,0 1 1,0-1-1,0 1 0,0 0 1,0-1-1,0 1 1,0 0-1,0 0 1,0-1-1,0 1 1,0 0-1,0 0 1,0 0-1,-1 1 0,-34 2-205,30-2 91,-67 15-1842,-42 18-1891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1:12.9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420 1 8356,'-23'0'351,"0"-1"113,-1 2 1,1 0-1,-26 6 1,40-5-349,-1 1 0,1 0 0,0 0 0,1 1 0,-1 0 0,1 1-1,-1 0 1,1 0 0,1 1 0,-13 11 0,3 0-69,1 0-1,1 1 1,0 0 0,1 1 0,1 1-1,1 0 1,1 1 0,1 0-1,1 1 1,0 0 0,2 0-1,1 1 1,0 0 0,2 0-1,1 1 1,0-1 0,2 1-1,1-1 1,3 34 0,-2-53-47,0-1 0,0 1 0,0-1 0,0 0 0,1 1 0,-1-1 0,1 0 0,0 0 0,0 0 1,0 0-1,0-1 0,0 1 0,1 0 0,-1-1 0,5 4 0,0-2 0,-1 1-1,1-1 1,0-1-1,1 1 1,-1-1 0,13 3-1,6 0 6,1-1 0,-1-1 0,32 0 1,-43-4 19,32 3-37,1-2-1,83-10 1,-119 8-23,-1-1 0,1-1 0,-1 0 0,0 0 0,0-1-1,0 0 1,0-1 0,-1 0 0,0-1 0,0 0 0,0-1 0,-1 0 0,0 0 0,0-1-1,-1 0 1,14-18 0,-17 17 47,-1 1 1,0-1-1,-1-1 0,0 1 0,0-1 1,-1 1-1,0-1 0,-1 0 0,0 1 1,-1-1-1,-1-19 365,1 34-371,-1 0 0,1 0 0,0 0 0,0 0 0,0 0 0,0 0 0,1 0-1,0 0 1,2 7 0,0-7-7,-1 0 0,1 0-1,0-1 1,1 1 0,-1-1 0,1 1-1,0-1 1,0 0 0,0 0 0,1-1-1,-1 0 1,1 1 0,0-1 0,0-1-1,0 1 1,0-1 0,0 0 0,6 2-1,11 3-4,0-1-1,0-1 0,27 3 0,8-4-359,107-4-1,-158 0 308,0 0 1,1-1-1,-1 0 1,0 0-1,0 0 0,1-1 1,-1 0-1,0 0 1,0-1-1,-1 1 0,1-1 1,0-1-1,-1 1 1,0-1-1,0 0 1,0 0-1,0 0 0,7-9 1,-8 6 44,-1 1-1,0 0 1,0-1 0,0 0 0,0 0-1,-1 0 1,-1 0 0,1 0 0,-1 0-1,0 0 1,-1-1 0,1 1 0,-1 0-1,-1 0 1,0-1 0,-1-7 0,1 10 19,-1 1 1,1-1-1,-1 1 0,0 0 1,0-1-1,0 1 1,0 0-1,-1 0 1,0 1-1,0-1 1,0 0-1,0 1 1,0 0-1,-1-1 1,0 1-1,1 1 1,-1-1-1,0 1 1,0-1-1,-8-2 1,-8-3 129,0 0 0,0 2 0,-27-5 0,45 11-118,-35-7 334,-1 3-1,1 1 1,-45 3 0,56 0-316,22-1-31,0 1 0,0 0-1,0 0 1,1 1 0,-1-1 0,0 1 0,0 0 0,0 0 0,1 0 0,-1 0-1,1 1 1,-1-1 0,1 1 0,-1 0 0,1 0 0,0 0 0,0 0 0,0 1-1,0 0 1,0-1 0,1 1 0,-5 6 0,4-4-81,1 1 0,0 0 0,0 0 1,0 0-1,1 0 0,0 0 0,0 1 0,0-1 0,1 0 1,0 0-1,0 1 0,2 10 0,-2-16 2,1 1 0,-1-1-1,0 1 1,0 0 0,1-1 0,-1 1 0,1-1-1,-1 1 1,1-1 0,0 1 0,0-1 0,0 0-1,0 1 1,0-1 0,0 0 0,0 1 0,0-1-1,0 0 1,0 0 0,2 1 0,56 22-2494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1:13.7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0 217 8196,'0'-3'25,"1"1"1,-1 0-1,0 0 1,1 1-1,-1-1 1,1 0-1,0 0 1,0 0-1,0 0 1,0 0-1,0 1 1,0-1-1,0 0 1,0 1-1,1-1 1,-1 1-1,1 0 1,-1-1-1,1 1 1,0 0-1,-1 0 1,1 0-1,0 0 0,0 0 1,-1 0-1,1 0 1,0 1-1,0-1 1,0 1-1,0-1 1,3 1-1,11-3 56,1 2 0,-1 0 0,20 1 0,-9 0 151,0-1-129,1-1 45,1 2-1,55 7 0,-75-6-117,0 1 0,0 1 0,0 0 0,0 0 0,-1 0 0,1 1 0,-1 1 1,0-1-1,0 1 0,-1 1 0,0-1 0,0 1 0,8 9 0,-5-5-24,-1 0 1,-1 1 0,0 0 0,-1 1-1,0-1 1,-1 1 0,0 1-1,-1-1 1,0 1 0,-1 0-1,0 0 1,-1 1 0,-1-1-1,0 1 1,0 25 0,-16-37 91,9-3-101,-1 0 0,1 0 0,0 0 0,-1 0-1,1-1 1,0 0 0,0 0 0,0 0 0,0-1-1,1 0 1,-1 0 0,1 0 0,-1 0 0,1-1-1,0 1 1,1-1 0,-1 0 0,1 0 0,-1-1 0,1 1-1,0-1 1,1 0 0,-1 1 0,1-1 0,0 0-1,0-1 1,0 1 0,1 0 0,0 0 0,-1-10 0,-1-69-25,4 56 21,-1 24 2,0 0 0,0-1 0,1 1 0,-1 0 0,1 0 0,0-1 0,1 1 1,-1 0-1,1 0 0,0 0 0,0 0 0,0 1 0,0-1 0,0 1 0,1-1 0,0 1 0,0 0 0,4-4 1,0 2 3,0 0 0,0 0 1,0 1-1,1 0 1,0 0-1,0 1 1,0 0-1,15-4 1,13 1 11,0 1 1,0 1 0,54 3-1,-80 1-13,1-1 2,1 1 0,-1 0 0,1 1-1,0 0 1,-1 1 0,0 0 0,1 1-1,-1 0 1,0 1 0,0 0 0,-1 1-1,1 0 1,-1 1 0,0 0-1,-1 0 1,1 1 0,-1 1 0,0-1-1,12 16 1,-13-15 1,-1 0 0,-1 1 0,1 0 1,-1 0-1,-1 1 0,0 0 0,0 0 0,-1 0 0,0 1 0,-1-1 0,0 1 0,-1 0 0,0-1 1,0 1-1,-1 0 0,-1 19 0,0-4 12,0-25 54,-4-1 0,2 0-67,0 0 1,0-1 0,0 1 0,0-1 0,0 0 0,0 1-1,0-1 1,0 0 0,0 0 0,1 0 0,-1-1 0,0 1-1,1 0 1,-1-1 0,1 1 0,-1-1 0,1 1 0,0-1-1,0 0 1,0 1 0,0-1 0,0 0 0,0 0 0,0 0-1,0 0 1,1 0 0,-1 0 0,1 0 0,-1 0 0,1 0-1,0 0 1,0-3 0,-2-14-8,1 0 0,2-33 0,0 25 14,-1 22-6,-1-1 0,1 1 0,0 0 0,1-1 1,-1 1-1,1 0 0,0-1 0,0 1 0,1 0 0,0 0 0,0 0 1,0 0-1,0 0 0,1 0 0,-1 1 0,1-1 0,1 1 0,-1 0 1,1 0-1,-1 0 0,1 0 0,0 1 0,0-1 0,1 1 1,-1 0-1,1 0 0,6-3 0,5 0-6,-1 0 0,1 2 0,-1-1 0,1 2 0,0 0 0,1 1 0,-1 0 0,25 2 0,-38 0 1,-1 0 0,1 1 0,-1-1 0,1 1 0,-1-1 0,0 1 0,1 0 0,-1 0 0,0 0 0,0 0 0,0 1 0,1-1 0,-1 0 0,0 1 0,-1 0 0,1-1 0,3 5 0,27 41-15,-27-38 18,0-1-1,0 1 0,1-2 1,9 12-1,-7-13 2,-1 0 0,1 0 0,1-1 0,-1 0 0,1 0 0,0-1 0,0 0 0,0-1 0,1 0 0,-1 0 0,14 1 0,-2-1 0,-1-1-1,1-2 0,-1 0 1,33-4-1,-47 3-1,-1 1 0,1-1 0,0-1 0,-1 1 0,1-1-1,-1 0 1,1 0 0,-1-1 0,0 1 0,0-1 0,0 0 0,0-1 0,-1 1 0,1-1-1,-1 0 1,0 0 0,0 0 0,0-1 0,-1 1 0,0-1 0,1 0 0,-2 0-1,1 0 1,0 0 0,-1 0 0,0-1 0,0 1 0,-1-1 0,0 0 0,0 1 0,0-1-1,0 0 1,-1-8 0,0-60 37,0 72-36,0 1 1,-1-1-1,1 1 0,0-1 1,0 1-1,-1 0 1,1-1-1,-1 1 1,1 0-1,-1-1 0,0 1 1,0 0-1,1 0 1,-1-1-1,0 1 0,0 0 1,0 0-1,0 0 1,0 0-1,0 0 1,-1 0-1,1 1 0,-2-2 1,-1 0 37,-1 0 1,1 0-1,-1 1 1,1-1-1,-1 1 1,0 0 0,-6 0-1,-3 0 174,0 0-1,0 2 1,-1 0 0,-22 4-1,31-3-201,0 0 1,1 1-1,0 0 0,0 0 0,0 0 1,0 1-1,0 0 0,0 0 0,1 0 1,0 0-1,0 1 0,0-1 0,0 1 1,1 0-1,0 0 0,0 1 0,0-1 1,1 1-1,-1-1 0,1 1 0,1 0 1,-3 9-1,1-1 1,0 1 0,1-1-1,0 1 1,1-1 0,0 1 0,2-1 0,-1 1 0,6 26 0,-4-37-10,-1 0 0,1 1 0,0-1 0,0 0 0,1 0 0,-1-1 0,1 1 0,-1 0 0,1-1 0,1 0 0,-1 1 0,0-1 0,1-1 0,-1 1 0,1 0 0,0-1 0,0 0 0,0 0 0,0 0 0,0 0 0,8 1 0,6 3 0,1-2 0,0 0 0,32 1 0,-5-1-412,0-1 0,0-3 0,0-2 0,63-10 0,-86 6-375,0-1-1,21-11 1,-40 17 679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1:14.15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70 1 10229,'-38'0'160,"14"0"-128,17 15 144,7 42-144,0 11 112,0 16 320,0-4-304,0-4 192,15 0-160,8-4-31,1-4-161,-1-3 0,0-8 0,23-23-1697,1-23-2481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1:14.5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443 46 9732,'0'-45'2959,"-9"45"-2420,-15 0-524,-1 2 0,1 1 1,-1 0-1,1 2 0,0 1 0,0 1 0,1 1 0,0 1 1,1 1-1,-1 1 0,2 1 0,0 0 0,0 2 0,1 1 1,-24 22-1,40-32-20,0-1 1,0 1-1,0-1 1,0 1-1,1 0 0,0 0 1,0 1-1,0-1 1,0 1-1,1 0 1,0-1-1,1 1 0,-1 0 1,1 0-1,0 0 1,0 0-1,1 0 1,0 0-1,0 0 0,1 9 1,-1-14 2,0-1-1,0 1 1,0 0 0,0-1 0,0 1 0,0-1-1,0 1 1,0-1 0,0 1 0,0-1-1,1 1 1,-1-1 0,0 1 0,0-1 0,0 1-1,1-1 1,-1 1 0,0-1 0,0 1 0,1-1-1,-1 0 1,1 1 0,-1-1 0,0 1-1,1-1 1,-1 0 0,1 1 0,-1-1 0,1 0-1,-1 0 1,1 1 0,-1-1 0,1 0 0,-1 0-1,1 0 1,-1 0 0,1 1 0,-1-1-1,1 0 1,0 0 0,34 3-150,0-2 1,43-3-1,-52 1-1,0-1-26,-1 0 1,1-2-1,-1-1 1,0-1-1,-1-1 1,1-1-1,-1-1 1,-1-2-1,0 0 1,25-17-1,-42 26 177,-1-1 0,0 0 0,0-1 0,-1 1 0,1-1 0,-1 0 0,1 0 0,-1-1-1,-1 1 1,1-1 0,-1 0 0,1 0 0,-1 0 0,-1 0 0,1-1 0,-1 1 0,0-1 0,0 1 0,0-1-1,-1 0 1,0 0 0,1-12 617,-2 27-327,0-2-294,0 1 1,0 0 0,1-1-1,1 1 1,-1-1 0,1 1-1,1-1 1,-1 0 0,1 0-1,0 0 1,1 0 0,0 0-1,0-1 1,0 1 0,1-1-1,0 0 1,0-1 0,8 8-1,24 23-815,-12 2-1615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1:14.90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170 661 9973,'-29'8'36,"8"-2"-9,0 0 0,0 2 0,0 0 0,-20 12-1,40-20-22,0 1-1,0 0 1,0-1-1,0 1 0,0 0 1,0 0-1,0-1 1,0 1-1,0 0 1,0 0-1,0 0 1,1 0-1,-1 0 0,0 1 1,0 1-1,1-3 3,0 1 1,0-1-1,0 1 0,0-1 0,0 1 0,1-1 1,-1 0-1,0 1 0,0-1 0,1 0 0,-1 1 0,0-1 1,1 0-1,-1 1 0,0-1 0,1 0 0,-1 1 1,0-1-1,1 0 0,-1 0 0,1 0 0,-1 1 1,0-1-1,1 0 0,-1 0 0,1 0 0,-1 0 0,1 0 1,0 0-1,50 4 529,-45-4-470,10 0 98,535-23 2184,582-120-1557,-595 79-678,697-72 133,1296-172-159,-2250 261-86,-259 43-1,-11 2 0,0 0-1,0 0 1,-1-1-1,17-7 1,-26 9-53,-1 3-210,-6 11-1051,-27 18-1910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1:16.02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1 175 880,'234'-24'4164,"298"-62"-850,-485 78-3148,307-48 1619,-338 55-1708,-9 1-82,-5 0-465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1:16.8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1 152 5955,'0'0'146,"5"-3"-116,32-4 371,51-2 0,-17 2 507,90-12-237,333-49 1016,-455 62-1171,0 1 0,56 0 1152,-95 4-1638,0 1-1,0-1 0,0 0 1,1 0-1,-1 0 0,0 1 1,1-1-1,-1 0 0,0 0 1,1 1-1,-1-1 0,1 0 1,-1 0-1,1 1 0,-1-1 1,1 1-1,-1-1 0,1 0 1,1 0-1,19-7-1413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1:17.74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7619,'0'0'2260,"1"-1"-2168,0 1-1,0 0 0,1 0 1,-1 0-1,0 0 1,0 1-1,0-1 0,1 0 1,-1 0-1,0 1 1,0-1-1,0 1 1,0-1-1,0 1 0,0-1 1,0 1-1,0 0 1,2 1-1,4 8 80,0 1 1,0-1-1,-1 1 1,-1 0-1,0 1 1,-1-1-1,0 1 0,0 0 1,3 25-1,7 16-74,2 7-40,-12-41-59,1 0 0,0-1-1,1 0 1,1 0-1,1-1 1,18 30-1,-24-44-211,0 1-1,0-1 0,0 1 0,-1 0 1,1-1-1,-1 1 0,0 0 0,0 0 1,0 0-1,-1 0 0,1 0 0,-1 0 1,0 0-1,0 6 0,-1-5-355,1 15-3760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1:18.11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 1 10549,'-1'60'2055,"0"-13"-1768,1 0 0,2 0 1,15 79-1,-10-89-429,-1 0 1,1 53-1,-5-20-3808,-2-35-2979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30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289 159 10389,'0'-94'4194,"0"93"-4121,-1 1-1,1-1 1,0 0 0,0 0 0,-1 0 0,1 0 0,-1 1 0,1-1 0,0 0 0,-1 0 0,1 1-1,-1-1 1,0 0 0,1 1 0,-1-1 0,0 0 0,1 1 0,-1-1 0,0 1 0,0 0-1,1-1 1,-1 1 0,0-1 0,0 1 0,0 0 0,1 0 0,-1-1 0,0 1 0,0 0 0,0 0-1,0 0 1,-1 0 0,-40 0 663,27 1-612,5-1-118,1 1-1,0 1 1,-1 0-1,1 0 1,0 0-1,0 1 1,0 1-1,0 0 1,1 0-1,-1 0 1,1 1-1,0 1 1,1-1-1,-1 1 1,1 0-1,0 1 1,1 0 0,-1 0-1,1 0 1,1 1-1,-1 0 1,1 0-1,1 0 1,-1 1-1,2-1 1,-1 1-1,1 0 1,-3 15-1,3 6-119,1 0 0,2 0 0,4 33 0,-4-60 29,1 0-1,0 0 0,0 0 1,0 0-1,1 0 1,-1 0-1,1 0 1,0 0-1,-1 0 1,1-1-1,1 1 1,-1-1-1,0 1 1,0-1-1,1 0 1,0 0-1,-1 0 1,1 0-1,0 0 1,0-1-1,0 1 1,0-1-1,0 0 1,0 0-1,0 0 1,0 0-1,1-1 1,-1 1-1,0-1 1,0 0-1,1 0 1,-1 0-1,0 0 1,1-1-1,-1 1 1,0-1-1,4-1 1,3-13-62,-3-4 132,-2-1-1,7-36 1,-11 43 28,1-1 0,1 1 0,0-1 0,1 1 0,0 0-1,1 1 1,0-1 0,1 1 0,1 0 0,15-22 0,-11 24 18,0 0 0,1 0 0,-1 1 0,2 1 0,-1 0 1,1 1-1,0 1 0,1-1 0,0 2 0,0 0 0,0 1 0,0 0 0,1 1 1,-1 1-1,1 0 0,0 1 0,22 1 0,-32 0-28,0 0 0,0 1 0,-1-1-1,1 1 1,0 0 0,0 0 0,-1 0 0,1 1 0,-1 0-1,1 0 1,-1 0 0,0 0 0,0 1 0,0-1 0,0 1-1,6 5 1,-5-2 10,-1 0-1,1 0 1,-1 0-1,0 0 0,-1 1 1,1 0-1,-1-1 1,0 1-1,3 13 1,0 11 4,-2 0 0,0 0 1,-2 0-1,-3 36 1,1-42-67,0-8-875,0-43 594,-1-17 138,0 18 150,1-1 1,1 1 0,1-1-1,1 1 1,6-27-1,-7 46 58,0 0 0,0 0 0,1 0 0,-1 0 0,1 1 0,0-1 0,1 1 1,-1 0-1,1 0 0,0 0 0,0 0 0,1 1 0,0-1 0,-1 1 0,1 0 0,1 1 0,-1-1 0,0 1 0,1 0 0,0 1 0,0-1 0,0 1 0,0 0 0,0 1 0,0-1 0,8 0 0,-3 0-18,0 1 0,0 0 0,1 1 0,-1 0 0,1 1 0,-1 0 0,0 1 0,0 0 0,0 1 0,0 0 0,0 1 0,0 0 0,-1 0 0,0 1 0,0 1 0,0 0 0,0 0 0,-1 1 0,0 0-1,-1 0 1,1 1 0,-1 0 0,-1 1 0,0 0 0,0 0 0,-1 0 0,0 1 0,6 14 0,-9-17 4,-1 1-1,0-1 1,-1 1-1,1 0 1,-1 0-1,-1 0 1,0 13-1,0-10-85,0-9-25,0-12-113,-1-18 211,2-45-8,-1 68 21,1 0 0,0 0-1,0 0 1,1 0 0,-1 1-1,1-1 1,0 1 0,0-1 0,0 1-1,1 0 1,0-1 0,5-5-1,4-1 50,0 2-1,0-1 0,1 1 0,1 1 0,-1 1 0,1 0 1,0 0-1,1 1 0,0 1 0,0 1 0,25-5 0,-11 4-4,0 2-1,1 0 1,0 2-1,0 1 1,37 6-1,-62-6-39,0 0 0,0 1-1,0 0 1,0 0-1,0 0 1,0 1-1,0-1 1,0 1 0,0 1-1,-1-1 1,1 0-1,-1 1 1,1 0-1,-1 0 1,0 1 0,0-1-1,-1 1 1,1-1-1,-1 1 1,0 0-1,1 1 1,-2-1-1,1 1 1,-1-1 0,1 1-1,-1 0 1,-1-1-1,1 1 1,-1 0-1,1 0 1,-1 1 0,-1-1-1,1 0 1,-1 8-1,1 13 6,0-19-80,-1 1-1,1-1 0,-1 1 0,-1-1 1,1 1-1,-1 0 0,0-1 1,-1 0-1,0 1 0,0-1 0,-1 0 1,0 0-1,0 0 0,0 0 0,-9 11 1,-43 29-2687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1:18.5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0 126 9973,'6'3'2951,"22"17"-2738,39 24-23,3-3 1,110 47 0,-77-39-118,-95-45-70,0-1-1,0-1 1,1 1-1,-1-2 1,0 1-1,1-1 1,0 0-1,-1-1 1,15 0-1,-10 0 5,-8-1-2,-1 0 0,0 0 0,0 0 0,1-1 0,-1 0 0,0 0-1,0 0 1,0 0 0,0 0 0,-1-1 0,1 1 0,-1-1 0,1 0 0,-1 0 0,0-1-1,0 1 1,-1-1 0,1 1 0,2-6 0,5-7 5,0 0 1,-1-1-1,8-22 0,53-191-1080,-67 213-1536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1:19.6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70 5 13142,'-66'-4'267,"66"5"-268,-1 0 1,1 0-1,-1 0 0,1 1 1,0-1-1,-1 0 0,1 1 1,0-1-1,0 0 0,0 0 1,0 1-1,0-1 1,0 0-1,0 1 0,0-1 1,1 0-1,-1 0 0,0 1 1,1-1-1,0 2 0,3 4 1,-1-1 0,1 0 0,1-1 0,-1 1 0,1-1 0,0 0 0,0 0 0,0 0 0,1 0 0,0-1 0,0 0-1,0 0 1,0-1 0,11 5 0,9 3 1,1-1 1,37 10-1,112 12-58,-58-14-321,-117-17 374,0-1-1,1 0 1,-1 1 0,0-1-1,0 1 1,0 0-1,0-1 1,0 1-1,0 0 1,0 0-1,0-1 1,-1 1 0,1 0-1,0 0 1,0 0-1,-1 0 1,1 0-1,0 0 1,-1 0 0,1 0-1,-1 0 1,0 1-1,1-1 1,-1 0-1,0 0 1,1 0-1,-1 0 1,0 1 0,0-1-1,0 0 1,0 0-1,0 0 1,-1 1-1,1-1 1,0 0-1,0 0 1,-2 2 0,2 1 13,-1-1-1,-1 0 1,1 0 0,0 1 0,-1-1 0,1 0 0,-1 0 0,0-1 0,0 1 0,0 0 0,0-1 0,-1 1 0,1-1 0,-6 4 0,-61 32 70,-2-4 0,-124 41 0,145-56-103,47-18-264,-20 9 688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1:20.05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132 55 11445,'-7'0'125,"-3"-1"-29,1 1-1,-1 1 1,1-1 0,-1 1 0,1 1-1,-16 4 1,22-4-81,0-1-1,0 1 1,1 0-1,-1-1 1,1 1-1,0 0 1,-1 1-1,1-1 1,0 0-1,0 1 1,0-1-1,1 1 1,-1 0-1,0-1 1,1 1-1,0 0 1,0 0-1,0 0 1,0 0 0,0 0-1,1 0 1,-1 0-1,1 0 1,0 5-1,-2 93 349,3-99-363,-1-1 0,0 0 0,0 1 0,1-1 0,-1 0 0,1 1 1,-1-1-1,1 0 0,0 0 0,0 1 0,-1-1 0,1 0 0,0 0 0,0 0 0,0 0 0,0 0 0,0 0 1,0 0-1,0 0 0,1-1 0,-1 1 0,0 0 0,0-1 0,1 1 0,-1-1 0,0 1 0,1-1 0,-1 0 1,0 1-1,1-1 0,1 0 0,56 3 17,-46-3-10,-10 0 14,24 1-105,0-2 0,0 0 0,-1-2 1,1-1-1,30-9 0,-51 12 48,0-1 0,0 0 0,-1-1 0,1 1 0,-1-1 0,0 0 0,1-1 0,-2 1 0,1-1 0,0 0 0,-1 0 0,1 0 0,-1-1 0,-1 0 0,1 0 1,0 0-1,-1 0 0,0 0 0,-1-1 0,1 1 0,-1-1 0,0 0 0,0 1 0,-1-1 0,1 0 0,-1 0 0,-1 0 0,1 0 0,-1-10 0,0 11 67,0-1 1,0 1 0,0-1-1,0 1 1,-1-1-1,0 1 1,0-1 0,-4-8-1,4 12 8,-1 0 0,0-1 0,0 1 1,0 0-1,-1 1 0,1-1 0,0 0 0,-1 1 0,1-1 0,-1 1 0,1 0 0,-1 0 0,1 0 1,-1 0-1,0 0 0,0 0 0,0 1 0,-3-1 0,-21-4 85,-1 1 1,0 1-1,0 1 0,1 2 0,-1 0 1,-42 8-1,67-8-210,0 1-1,1 0 1,-1 0 0,0 0-1,0 0 1,1 0 0,-1 0 0,1 1-1,-1-1 1,1 1 0,0 0 0,-1 0-1,1 0 1,0 0 0,0 0 0,0 0-1,1 1 1,-1-1 0,1 0 0,-1 1-1,1 0 1,0-1 0,0 1-1,0 0 1,0-1 0,0 1 0,0 0-1,1 0 1,0 0 0,-1 0 0,1 0-1,1 3 1,-1 14-4185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1:20.4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84 2289,'-7'0'7908,"-1"0"-7876,8-15-96,8-4-256,23-7-33,-8 3-1744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1:20.7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573 100 13030,'5'-19'213,"-2"7"167,-1 1 1,1-1-1,0-20 0,-3 31-354,0 1-1,0 0 1,0 0 0,0-1-1,0 1 1,0 0 0,-1-1-1,1 1 1,0 0 0,0 0-1,0-1 1,0 1 0,0 0-1,0 0 1,0-1 0,-1 1-1,1 0 1,0 0 0,0 0-1,0-1 1,0 1 0,-1 0-1,1 0 1,0 0 0,0-1-1,-1 1 1,1 0 0,0 0-1,0 0 1,-1 0 0,1 0-1,0 0 1,0 0 0,-1 0-1,1 0 1,0 0 0,-1 0-1,1 0 1,0 0 0,0 0-1,-1 0 1,-47-4 219,-1 2 0,1 2 0,-53 7 0,98-6-235,-26 1-6,1 1 1,0 2 0,-1 1 0,2 1-1,-1 2 1,1 1 0,1 0 0,-32 19-1,55-28-6,-1 1 0,1 0 0,0 0 0,0 0-1,0 1 1,0-1 0,0 1 0,0 0 0,1-1-1,-1 1 1,1 0 0,0 1 0,0-1-1,0 0 1,0 1 0,1-1 0,-1 1 0,1-1-1,0 1 1,0 0 0,0-1 0,0 1 0,1 0-1,0 0 1,0 0 0,0-1 0,0 1 0,1 4-1,-1-6-15,0 0 0,1 0 0,-1 0 0,1-1 0,0 1 0,-1 0 0,1 0 0,0 0 0,0-1 0,0 1 0,0-1 0,0 1 0,1-1 0,-1 1 0,0-1 0,1 1 0,-1-1 0,1 0 0,-1 0 0,1 0 0,2 1 0,40 12-351,-27-10 187,140 29-1200,14 3 595,-165-35 775,0 1-1,0 0 0,0 1 1,-1 0-1,1 0 0,-1 0 1,1 0-1,9 9 0,-14-11 13,0 1-1,1-1 1,-1 1-1,0-1 1,0 1-1,0 0 0,0-1 1,0 1-1,0 0 1,0 0-1,0 0 1,-1-1-1,1 1 0,-1 0 1,1 0-1,-1 0 1,0 0-1,0 0 1,0 0-1,0 0 0,0 0 1,0 0-1,-1 0 1,1 0-1,-1 0 0,1 0 1,-1-1-1,0 1 1,0 0-1,1 0 1,-1 0-1,-1-1 0,0 3 1,-2 0 4,1-1-1,0 1 1,-1-1 0,1 0-1,-1 0 1,0 0 0,0-1 0,0 1-1,-1-1 1,-7 3 0,-48 15 3,30-14 3,1 0-1,-1-2 1,-1-1-1,-39-2 1,69-1 0,-1 0 1,1 0-1,0 0 0,-1-1 0,1 1 1,0-1-1,-1 1 0,1-1 1,0 1-1,0-1 0,-1 0 1,1 0-1,0 0 0,0 0 0,0 0 1,0 0-1,0 0 0,0 0 1,0 0-1,1 0 0,-1 0 1,0 0-1,0-1 0,1 1 0,-1 0 1,1-1-1,-1 1 0,1 0 1,0-1-1,0 1 0,-1 0 1,1-1-1,0 1 0,0-1 0,0 1 1,1-2-1,5-60 159,-6 63-169,2-9 8,1 0 1,0 1 0,0-1-1,1 1 1,0 0 0,1 0 0,-1 0-1,1 1 1,1 0 0,0 0 0,0 0-1,13-11 1,8-4-3,0 1-1,32-18 1,-37 26-27,133-76-1454,-128 74 551,39-21-3470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1:21.1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11685,'70'0'240,"38"42"-95,39 11 399,8 16 96,7 7-64,16 11-191,-7 8-257,7 4-48,-16 15-16,-15 0-48,-15 7-16,-24-7-208,-15-15-193,-31-19-879,-23-19-1009,-24-23-2594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1:21.5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1881 12118,'0'-23'288,"0"-15"-288,101-19 0,38-11 32,24-27 0,30-19 128,40-23 320,53-30-32,47-31-112,54-18-288,31-1-32,-16 27-16,-38 38-16,-78 50-144,-100 37-736,-93 23-1921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12.96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1 446 9108,'0'-1'21,"1"-1"0,-1 1-1,0 0 1,1 0 0,-1 0-1,1 0 1,0 0 0,-1 0-1,1 0 1,0 0 0,0 0 0,-1 0-1,1 0 1,0 0 0,0 0-1,0 1 1,0-1 0,0 0 0,0 1-1,1-1 1,-1 0 0,0 1-1,0 0 1,0-1 0,2 1-1,38-10-25,-29 7 38,10-3 85,0 0 0,0-2 0,-1-1 0,0 0 0,0-1 1,-1-2-1,0 0 0,17-15 0,-28 19-77,1 0 1,-2-1-1,1 0 0,-2-1 1,1 0-1,-1 0 0,0-1 1,-1 0-1,-1 0 0,1 0 1,-2-1-1,0 1 1,0-1-1,-1 0 0,0-1 1,1-14-1,-3-58 66,-2 83-95,1 1 1,-1-1 0,0 1 0,1-1-1,-1 1 1,0-1 0,0 1 0,0-1 0,0 1-1,0 0 1,0 0 0,-1 0 0,1-1-1,0 1 1,-1 0 0,1 0 0,0 1-1,-1-1 1,1 0 0,-1 0 0,0 1-1,1-1 1,-1 1 0,1 0 0,-1-1 0,0 1-1,1 0 1,-1 0 0,0 0 0,-1 0-1,-67-3 110,57 3-84,-1 0-24,-4 0 74,0 0-1,0 1 1,0 1 0,-19 4-1,32-4-61,-1-1 0,1 1 0,-1 1 1,1-1-1,0 1 0,0 0 0,0 0 0,1 0 0,-1 1 0,1-1 0,-1 1 0,1 0 1,1 1-1,-1-1 0,0 1 0,-4 8 0,2-2 7,1-1 1,1 1-1,0 0 1,0 0-1,1 0 0,1 0 1,-3 21-1,3 83 217,3-65-196,0-45-52,0-1-1,0 1 1,0-1 0,1 1 0,-1-1 0,1 0-1,0 1 1,1-1 0,-1 0 0,1 0-1,0-1 1,-1 1 0,2 0 0,-1-1-1,0 0 1,1 0 0,-1 0 0,1 0 0,0 0-1,0-1 1,0 0 0,0 0 0,7 2-1,6 4 6,0-1-1,1-1 1,0-1-1,32 6 1,-15-7-387,0-1 1,0-2-1,62-6 1,-91 5 13,0-1 0,0 0 0,-1-1 0,1 0 0,11-4 0,23-21-3513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13.75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31 8100,'1'-1'52,"-1"1"1,1-1-1,0 0 1,-1 1-1,1-1 1,0 0 0,0 1-1,-1-1 1,1 1-1,0-1 1,0 1-1,0 0 1,-1-1-1,1 1 1,0 0 0,0 0-1,0-1 1,0 1-1,0 0 1,0 0-1,0 0 1,0 0-1,0 0 1,1 1 0,36-1-277,-28 0 321,-6 0-87,1 0 0,-1 0 0,1 0 0,-1 1 0,1 0 0,-1-1 0,0 2 0,7 1 0,-9-2 0,-1 0 0,1 1 0,0-1 0,-1 0 0,1 1 0,-1-1 0,0 1 0,0 0 0,1-1 0,-1 1 0,0 0 0,0 0-1,0 0 1,-1 0 0,1 0 0,0-1 0,-1 1 0,0 1 0,1-1 0,-1 0 0,0 3 0,4 44 117,-2 1-1,-8 72 0,4-114-144,0 1 0,-1-1-1,0 0 1,0 0 0,-1 0 0,0-1-1,-1 1 1,1-1 0,-1 0 0,-1 0-1,1-1 1,-9 8 0,14-14 11,0 0 0,0-1 0,0 1 0,0 0 0,0 0 0,0 0 0,0 0 0,0 0 0,0-1 0,0 1 0,-1 0 0,1 0 0,0 0 0,0 0 0,0 0 0,0-1 0,0 1 0,0 0 0,0 0 0,0 0 0,0 0 1,0 0-1,-1 0 0,1 0 0,0-1 0,0 1 0,0 0 0,0 0 0,0 0 0,-1 0 0,1 0 0,0 0 0,0 0 0,0 0 0,0 0 0,0 0 0,-1 0 0,1 0 0,0 0 0,0 0 0,0 0 0,0 0 0,-1 0 0,1 0 0,0 0 0,0 0 0,0 0 0,0 0 0,0 0 0,-1 0 0,1 0 0,0 0 1,0 1-1,0-1 0,0 0 0,0 0 0,0 0 0,-1 0 0,1 0 0,0 0 0,0 0 0,0 1 0,0-1 0,0 0 0,0 0 0,0 0 0,0 0 0,0 0 0,0 1 0,3-17-164,3 5 146,0 0 1,1 1 0,1 0-1,0 1 1,0-1 0,0 1-1,1 1 1,15-11 0,19-21 3,48-43 14,-54 51 33,57-64 0,-87 69 3853,-32 55-3674,2 0 1,-20 34-1,37-52-170,0 1 0,0 0-1,1 0 1,1 1 0,0-1-1,0 1 1,1 0 0,1 0 0,0 1-1,-1 18 1,2-16-23,0 28 29,1-41-40,0-1 0,0 0 1,1 1-1,-1-1 0,0 1 1,0-1-1,1 0 0,-1 1 1,0-1-1,1 0 1,0 0-1,-1 1 0,1-1 1,0 0-1,0 0 0,-1 0 1,1 0-1,0 0 1,0 0-1,0 0 0,0 0 1,0 0-1,3 1 0,13 2-29,0-1 0,1-1 0,0-1-1,-1-1 1,23-1 0,-5 0-80,-21 1 24,-1 0 0,1-2 0,-1 0 0,1 0 0,-1-1 0,0-1-1,0 0 1,0-1 0,0 0 0,17-10 0,-24 11 45,0 0-1,0-1 1,0 0-1,0 0 0,-1 0 1,0 0-1,0-1 1,0 0-1,-1 0 1,1 0-1,-2 0 0,1-1 1,-1 0-1,0 0 1,0 0-1,-1 0 1,0 0-1,0 0 1,0-1-1,0-8 0,0-113-67,-3 72 1567,1 66-1084,0 74-317,-10 252 84,5-290-142,-1 0 1,-3-1-1,-2 0 1,-2-1-1,-27 65 1,-168 265-252,202-364 206,3-5-235,-3 6 214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14.15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46 7059,'37'-12'561,"2"2"0,-1 2-1,1 2 1,0 1 0,64 0-1,-94 6-540,1 1-1,-1 0 0,0 0 0,0 1 1,0 0-1,-1 0 0,1 1 0,-1 0 1,0 1-1,0-1 0,0 2 0,12 10 1,-14-12-15,-1 1 0,1 0 0,-1 0 0,0 0 1,0 1-1,-1-1 0,0 1 0,0 0 1,0 1-1,-1-1 0,1 1 0,-2-1 0,1 1 1,-1 0-1,0 0 0,0 0 0,0 8 1,-1 17 240,1-22-75,-2 0-1,0 1 1,0-1-1,-1 0 1,-3 20 0,3-29-145,0 0 0,1 1 1,-1-1-1,0 0 1,1 0-1,-1 0 0,0 0 1,0 0-1,0 0 1,0 0-1,0 0 0,0 0 1,0 0-1,-1 0 1,1-1-1,0 1 1,0 0-1,-1-1 0,-1 1 1,-45 14 182,-96 17 1,106-25-464,-48 8-1560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6:54.23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125 380 9076,'-15'-14'3602,"15"19"-2754,2 46-816,0-34-47,-1-1 0,0 0 0,-2 1 0,0-1 0,0 1 0,-2-1 0,-8 30 0,7-38-120,-2-1-1,1-1 0,-1 1 1,0-1-1,0 0 0,-1 0 1,1-1-1,-1 0 1,-1 0-1,1 0 0,-14 5 1,21-10 106,0 0 0,-1 0 0,1 0 0,0 0 1,-1 0-1,1 0 0,0 0 0,-1 0 0,1 0 0,0 0 0,-1 0 1,1 0-1,0 0 0,-1-1 0,1 1 0,0 0 0,0 0 1,-1 0-1,1 0 0,0-1 0,-1 1 0,1 0 0,0 0 0,0 0 1,0-1-1,-1 1 0,1 0 0,0-1 0,0 1 0,0 0 1,-1 0-1,1-1 0,0 1 0,0 0 0,0-1 0,0 1 1,0 0-1,0-1 0,0 1 0,0 0 0,0-1 0,0 1 0,0 0 1,0-1-1,0 1 0,0 0 0,0-1 0,0-24-156,0 18 66,2-2 139,0 0 0,0 1 0,1-1 0,0 0 1,0 1-1,1 0 0,0 0 0,0 0 0,1 0 0,0 1 0,1-1 0,-1 1 1,1 1-1,1-1 0,-1 1 0,11-8 0,3-2 426,0 1 1,0 1-1,1 0 1,45-20-1,-49 28-367,0 0-1,0 1 1,1 1-1,-1 1 1,1 0-1,0 1 1,0 1-1,0 1 0,35 3 1,-51-2-79,1-1 0,0 1-1,0-1 1,0 1 0,-1 0 0,1 1 0,0-1 0,-1 0 0,1 1-1,-1-1 1,1 1 0,-1 0 0,0 0 0,0 0 0,0 0 0,0 0 0,0 0-1,0 0 1,1 4 0,3 5 0,-1-1 0,0 1 0,5 19 0,-8-22 0,0-1 0,1 0 0,-1 0 0,1 0 0,1 0 0,-1 0 0,1-1 0,0 1 0,1-1 0,5 6 0,-2-7-54,-1 0-1,2 0 0,-1-1 0,0-1 1,1 1-1,-1-1 0,1-1 1,0 1-1,0-2 0,0 1 1,1-1-1,10 0 0,15-1-650,61-6 0,-83 4 609,1 0 0,-1-1 0,0-1-1,0 0 1,-1-1 0,1 0 0,-1-1 0,0 0-1,-1-1 1,19-14 0,-23 16 145,-1 0-1,0-1 1,0 0 0,-1 0-1,1 0 1,-2 0 0,1-1-1,-1 0 1,1 0 0,-2 0-1,1 0 1,-1-1 0,0 0-1,-1 1 1,0-1 0,0 0-1,-1 0 1,1-14 0,-2 22-5,0-1 1,0 0 0,0 1-1,0-1 1,0 1-1,-1-1 1,1 1 0,0-1-1,0 1 1,-1-1-1,1 1 1,0-1-1,-1 1 1,1-1 0,0 1-1,-1-1 1,1 1-1,-1 0 1,1-1 0,0 1-1,-1 0 1,1-1-1,-1 1 1,1 0-1,-1-1 1,0 1 0,1 0-1,-1 0 1,1 0-1,-1 0 1,1 0 0,-1 0-1,0-1 1,-26 1 211,16 0-46,-28 0-33,-95 4 431,117-2-538,1 0 0,-1 2-1,1-1 1,0 2-1,0 1 1,-16 7 0,18-7-32,1 1 1,0 1 0,0 0 0,0 0-1,-21 21 1,30-24-37,0-1-1,0 2 1,0-1 0,1 0 0,-1 1-1,1-1 1,1 1 0,-1 0-1,1 0 1,0 0 0,0 1 0,1-1-1,0 0 1,0 1 0,0-1-1,1 9 1,0-14-8,0 1-1,0-1 1,0 1 0,0-1 0,0 1-1,1-1 1,-1 1 0,0-1-1,1 0 1,-1 1 0,1-1-1,0 0 1,-1 1 0,1-1-1,0 0 1,0 0 0,0 0-1,0 1 1,0-1 0,0 0 0,0 0-1,0 0 1,0-1 0,1 1-1,0 1 1,41 9-297,-36-10 250,79 8-678,0-4 1,102-7 0,-52-1-102,-28-1 495,0-5-1,0-5 1,160-42-1,-256 53 403,0 0-55,-1 1 0,0-2 0,17-7 0,-26 10 74,0 1 0,0-2 0,-1 1 0,1 0 0,0 0-1,0-1 1,0 1 0,-1 0 0,1-1 0,-1 0 0,1 1-1,-1-1 1,0 0 0,0 0 0,0 0 0,0 0 0,0 0-1,0 0 1,0 0 0,0 0 0,-1 0 0,1 0 0,-1 0-1,0-4 1,0 6-38,1-1 0,-1 1 0,0-1 0,0 1-1,0-1 1,-1 1 0,1-1 0,0 1 0,0-1 0,0 1 0,0-1-1,0 1 1,-1-1 0,1 1 0,0-1 0,0 1 0,-1-1-1,1 1 1,0 0 0,0-1 0,-1 1 0,1 0 0,-1-1 0,1 1-1,0 0 1,-1-1 0,0 1 0,-20-3 373,16 2-348,-71-5 164,-1 4 0,0 3 0,-99 13-1,155-10-196,1 0-1,0 1 1,1 2-1,-30 12 0,44-17-37,0 0 0,1 0-1,0 0 1,-1 1 0,1 0-1,0 0 1,0 0 0,1 0-1,-1 0 1,1 1 0,-1 0-1,1 0 1,0 0 0,1 0-1,-1 0 1,1 0 0,-1 1-1,1-1 1,1 1 0,-1 0-1,1-1 1,-1 1 0,1 0-1,0 5 1,1-8-15,1-1-1,-1 1 0,0-1 1,1 1-1,-1-1 1,1 1-1,-1-1 0,1 0 1,0 1-1,0-1 1,0 0-1,0 0 0,0 1 1,0-1-1,0 0 1,0 0-1,0 0 0,0 0 1,0 0-1,1-1 1,-1 1-1,0 0 0,1-1 1,-1 1-1,1 0 1,-1-1-1,1 0 0,-1 1 1,1-1-1,-1 0 1,2 0-1,60 4-300,-46-4 237,-8 0 47,201-2-985,-178 0 848,-1-2 1,1-1 0,-1-1-1,49-17 1,-44 9 172,-1-2 0,-1-1 0,-1-2 0,0-1-1,-2-1 1,0-2 0,36-35 0,-53 45 59,-1-1 0,0 0-1,-1-1 1,-1 0 0,0 0-1,-1-2 1,-1 1-1,0-1 1,-1 0 0,-1-1-1,-1 0 1,-1 0 0,0 0-1,-1-1 1,-1 1 0,1-26-1,-4-40 2454,-1 83-2446,0 1 0,0 0 0,0-1-1,0 1 1,0 0 0,0 0 0,0 0 0,0 0-1,0 0 1,0 0 0,0 0 0,0 0-1,0 1 1,0-1 0,0 0 0,1 0 0,-1 1-1,-1 0 1,-5 2-39,0 0-1,1 0 1,0 1-1,0 0 1,0 0-1,1 1 1,-1 0-1,1 0 1,0 0-1,0 0 1,-6 10 0,-5 9 50,-21 41 1,29-50-54,-102 241 229,86-190-1096,-2-1 1,-4-1-1,-64 102 0,14-70-4046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30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514 85 10085,'-5'-6'106,"0"-2"282,-1 0 0,1 0-1,-2 0 1,1 1 0,-9-8-1,11 12-213,-1 0 0,1 1 1,-1 0-1,1-1 0,-1 1 0,0 1 0,0-1 0,0 1 0,0 0 0,0 0 0,0 0 0,-9 0 0,-17 0 30,0 0 1,0 2-1,0 2 0,1 0 1,-46 12-1,67-12-195,0-1 1,1 1-1,-1 1 1,1-1-1,-1 1 1,1 1-1,1 0 1,-1 0-1,1 0 1,-1 1-1,2 0 1,-1 1-1,1-1 1,0 1 0,0 0-1,1 1 1,-1 0-1,2-1 1,-1 2-1,1-1 1,1 0-1,-1 1 1,-1 10-1,2-5-8,1 0 0,1 0 1,1 0-1,1 21 0,0-3-68,-1-30 45,1-1 1,-1 1-1,1-1 1,-1 1-1,1-1 0,0 1 1,0-1-1,0 0 1,0 1-1,0-1 1,0 0-1,0 0 1,0 0-1,0 0 0,1 0 1,-1 0-1,0 0 1,1 0-1,-1 0 1,1-1-1,-1 1 1,1 0-1,-1-1 0,1 1 1,-1-1-1,1 0 1,-1 0-1,1 1 1,0-1-1,-1 0 1,3-1-1,64 3-504,-52-2 349,-1-1 32,0-1-1,-1 0 0,1-1 1,0 0-1,-1-1 1,1-1-1,-1 0 1,0-1-1,-1-1 1,0 0-1,0 0 0,17-14 1,-10 5-3,-1 0 1,-1-1 0,0 0-1,-2-2 1,0 0-1,24-37 1,-40 55 158,0 1 0,0 0 1,0-1-1,0 1 0,0 0 0,0-1 0,0 1 0,0 0 0,0 0 1,0-1-1,0 1 0,0 0 0,0 0 0,0-1 0,1 1 1,-1 0-1,0 0 0,0-1 0,0 1 0,0 0 0,1 0 1,-1-1-1,0 1 0,0 0 0,1 0 0,-1 0 0,0 0 0,0-1 1,1 1-1,-1 0 0,0 0 0,0 0 0,1 0 0,-1 0 1,0 0-1,1 0 0,-1 0 0,0 0 0,1 0 0,-1 0 0,0 0 1,0 0-1,1 0 0,-1 0 0,0 0 0,1 0 0,-1 0 1,1 1-1,2 17 919,4 13-225,-3-24-754,1-1 0,-1 1 0,1-1 0,0 0-1,1 0 1,0-1 0,0 0 0,0 0 0,0 0 0,1 0-1,11 5 1,-5-4-518,0 0 0,0-1-1,0-1 1,1 0 0,24 3 0,32-1-7285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1:46.64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3695 772 2257,'-8'-3'525,"0"-1"1,1 0-1,-1 0 1,1 0-1,0-1 0,0 0 1,1 0-1,0-1 0,-1 1 1,2-2-1,-1 1 0,-5-9 1,-4-5-88,-2 0-1,0 1 1,-1 0 0,-26-20 0,-85-57 1177,89 70-1421,-2 3-1,0 1 1,-1 2 0,-2 1-1,-87-22 1,-243-32 576,333 67-712,-410-36 572,-3 37-227,359 5-395,15 6 93,0 3 0,1 4 1,-122 35-1,198-47-98,-65 17 28,1 3 0,0 3-1,2 3 1,1 2 0,1 4-1,2 2 1,-94 71 0,95-57-2,1 3 1,-88 99-1,125-123-28,1 1 1,1 0-1,1 2 1,2 0-1,2 2 1,0-1-1,2 2 1,-11 40-1,2 12 9,6-29 19,2 0 0,3 2 0,-4 61-1,12-55-14,9 124-1,-2-174-11,0-1 1,1 0-1,1-1 0,1 1 1,-1-1-1,2 0 1,0 0-1,1-1 0,0 0 1,0 0-1,17 17 0,7 4 2,1-2 0,53 39 0,-28-29-1,2-2 0,1-4 0,2-2 0,68 26 0,274 72 14,-294-105 6,2-5-1,218 12 0,229-34 42,-378-12-42,0-8 0,326-81 0,-421 81-11,-2-4 0,115-51 0,-165 60 72,-1-2 0,0-1 0,-2-2 0,0-1 0,-1-2 0,-2 0 0,0-2 0,26-32 0,15-32 385,-4-3 1,101-186-1,-154 253-371,-1-1 0,-1 0-1,-1 0 1,-2-1-1,9-50 1,-10 18 164,0-105 0,-6 99 31,1 22 41,-6-52-1,3 83-233,-1-1 1,-1 0-1,0 1 0,-1-1 0,0 1 0,-1 0 0,-13-24 0,-2 7 50,-1 1-1,-1 1 0,-1 1 0,-29-26 0,-115-92 255,58 54-311,29 19-296,22 19 384,-1 2 1,-72-45-1,106 81-577,0 1 0,-1 0 0,-1 2 0,0 2 0,0 0-1,-1 2 1,-1 0 0,1 3 0,-38-4 0,-103 3-4200,-65 5-3164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23.17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13 363 6259,'-8'-76'6696,"8"105"-6429,-2 38-281,0-36 17,1 0 1,2 1-1,5 36 1,8-24 16,-11-36-121,0-1 0,-1 0 0,0 1-1,0-1 1,-1 1 0,1 11 0,-2-46-59,0 0 0,2 0 1,2 0-1,0 1 0,1-1 0,2 1 1,11-28-1,-2 17 152,-2-1 0,-1-1 1,-2-1-1,-1 0 0,-3 0 1,-1 0-1,1-45 0,-7 84 17,-1 0 4,1 0 0,0 0-1,0 0 1,0 0-1,-1 0 1,1 0-1,0-1 1,0 1-1,1 0 1,-1 0 0,0 0-1,0 0 1,0 0-1,1 0 1,-1 0-1,0 0 1,1 0 0,-1 1-1,1-1 1,-1 0-1,1 0 1,0 0-1,-1 0 1,1 1 0,0-1-1,-1 0 1,1 0-1,0 1 1,0-1-1,0 1 1,0-1-1,0 1 1,0-1 0,-1 1-1,1-1 1,0 1-1,0 0 1,0 0-1,0-1 1,1 1 0,-1 0-1,0 0 1,0 0-1,0 0 1,2 1-1,60-11-3,1 3 0,1 3 0,74 5 0,-52 0 17,-67-1-9,0 0 0,0 1 0,0 1 0,0 1-1,0 1 1,23 7 0,-38-8-14,1-1 1,0 1-1,-1-1 0,0 2 0,0-1 0,0 0 0,0 1 1,0 0-1,-1 0 0,1 1 0,-1-1 0,0 1 0,-1 0 0,1 0 1,-1 0-1,0 1 0,0-1 0,-1 1 0,1-1 0,-1 1 1,0 0-1,-1 0 0,0 0 0,1 7 0,2 28 33,-4 79 1,-1-50-19,2-61-170,-1 1 0,0-1 0,-1 1 0,0-1 0,0 1-1,-1-1 1,0 0 0,-1 0 0,0 0 0,0 0 0,-5 9 0,-8 3-2551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23.56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19 7940,'31'-11'240,"8"7"-240,15 0-32,8 4 32,0 0 0,0 0-1089,-8 0-3697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24.3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374 255 6771,'0'-166'4685,"0"165"-4643,0-1 0,0 1 0,-1 0-1,1 0 1,0 0 0,-1-1 0,1 1 0,-1 0 0,1 0 0,-1 0 0,1 0 0,-1 0-1,0 0 1,0 0 0,0 0 0,1 0 0,-1 1 0,0-1 0,0 0 0,0 0 0,0 1-1,0-1 1,0 0 0,0 1 0,-1-1 0,1 1 0,0 0 0,0-1 0,0 1 0,-2 0-1,-41-4 231,36 3-217,-19 0 47,2-1-52,-1 2-1,1 0 1,-1 2-1,-37 6 0,57-7-44,1 0-1,0 1 0,0-1 0,0 1 0,1 0 0,-1 0 0,0 1 0,1-1 0,-1 1 0,1 0 0,0 0 0,0 1 0,0-1 0,1 1 0,-1 0 0,1 0 0,0 0 0,0 0 0,0 0 0,0 1 0,1-1 0,0 1 0,0 0 0,0 0 0,0 0 0,1 0 0,0 0 0,-1 7 1,1-5 1,0 3-2,0-1 1,1 1-1,0 0 0,1 14 0,0-22-5,-1 0 1,1 1-1,-1-1 0,1 0 1,0 1-1,0-1 0,0 0 0,0 0 1,0 0-1,1 0 0,-1 0 1,0 0-1,1 0 0,0 0 1,-1 0-1,1-1 0,0 1 0,0-1 1,0 1-1,0-1 0,0 0 1,0 0-1,4 2 0,22 3-143,1 0 0,0-2-1,0-1 1,0-2 0,0 0-1,31-5 1,-20 3-177,-25 0 168,1 0 1,-1-1-1,0 0 0,-1-1 1,1-1-1,-1-1 0,1 0 1,-1-1-1,17-9 0,-25 12 114,0-1-1,-1 0 1,1 0-1,-1 0 1,0 0-1,0-1 1,0 0-1,-1 0 1,1 0-1,-1-1 1,-1 1-1,1-1 0,-1 0 1,0 0-1,0 0 1,-1-1-1,1 1 1,-1-1-1,-1 1 1,1-1-1,-1 0 1,0-11-1,-1-55 2508,0 72-2321,0 17-374,2 134 383,-3 144 257,-2-232-387,-3 0 1,-23 101-1,25-147-20,3-9-6,-1 0 0,0 0-1,0 0 1,0 0 0,-1 0 0,0 0-1,0-1 1,-1 1 0,1-1-1,-8 9 1,10-14-4,0-1-1,0 0 1,0 1 0,1-1-1,-1 0 1,0 1 0,0-1-1,0 0 1,0 0 0,0 0-1,0 0 1,1 1 0,-1-1-1,0-1 1,0 1 0,0 0-1,0 0 1,0 0 0,0 0-1,0-1 1,1 1 0,-1 0-1,0-1 1,0 1 0,0 0-1,1-1 1,-1 1 0,0-1-1,1 0 1,-1 1 0,0-1-1,1 0 1,-1 1 0,1-1-1,-1 0 1,0-1 0,-5-11-13,1 0 1,0-1 0,1 0-1,1 0 1,0 0-1,-1-23 1,1-95 151,4 85-59,-1 41-64,1 0 1,0 1 0,1-1-1,-1 1 1,1-1 0,0 1-1,0 0 1,1 0-1,-1 0 1,1 0 0,1 0-1,-1 0 1,0 1-1,1 0 1,0-1 0,0 1-1,1 1 1,7-6 0,11-8 11,2 1 1,38-19 0,-39 22-35,-9 5 8,353-207 23,-356 207 5,-1-1 1,0 0-1,0 0 0,-1-1 1,9-10-1,-16 15-3,1 0-1,-1 0 0,0 0 0,0-1 0,0 1 1,-1-1-1,0 1 0,0-1 0,-1 0 0,1 0 1,-1 0-1,0 0 0,0-9 0,-1 13 23,0 1 0,0-1-1,0 1 1,0-1 0,0 1 0,0-1-1,0 1 1,0 0 0,0-1 0,-1 1-1,1-1 1,-1 1 0,1 0 0,-1-1-1,0 1 1,1 0 0,-1-1 0,0 1-1,0 0 1,-1-2 0,-1 2 12,0 0 1,0 0 0,0 1-1,0-1 1,0 1-1,0-1 1,0 1 0,0 0-1,-5 1 1,1-1-48,-11 0 57,0 0 1,0 2-1,0 0 0,0 1 0,0 1 0,-17 6 0,30-8-39,-1 0 0,1 0 0,0 0 0,0 1 0,0 0 0,1 0 0,-1 0 0,1 0 0,-1 1 0,1 0 0,0 0 0,0 0-1,1 0 1,-1 1 0,1-1 0,0 1 0,0 0 0,1 0 0,0 0 0,-1 0 0,2 0 0,-1 1 0,0-1 0,0 11 0,1-9-27,-3 49 52,4-53-48,0 0 0,0 0 0,0 0-1,1 1 1,-1-1 0,1 0 0,0 0 0,0 0 0,0 0 0,0 0 0,1 0 0,-1 0 0,1-1 0,2 5 0,5 0-17,1-1 1,0 1 0,0-1-1,0-1 1,1 0 0,-1-1-1,1 0 1,16 4-1,102 19-1622,-29-14-636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1:52.13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4034 547 9364,'-4'-2'46,"1"0"1,-1 0-1,0-1 0,1 1 0,0-1 1,-1 0-1,1 0 0,0 0 0,1-1 0,-1 1 1,0-1-1,1 1 0,0-1 0,0 0 0,0 0 1,0 0-1,1 0 0,0 0 0,-1 0 1,1 0-1,1-1 0,-1 1 0,1 0 0,0-1 1,-1 1-1,2 0 0,0-8 0,-1 3 77,0 0 0,-1 1 0,-1-1 0,1 0-1,-1 1 1,-1-1 0,1 1 0,-1-1 0,-1 1-1,0 0 1,0 0 0,0 1 0,-1-1 0,0 1 0,-1 0-1,0 1 1,0-1 0,0 1 0,-1 0 0,1 1-1,-10-7 1,-13-5 79,0 1 0,-2 1-1,1 1 1,-42-11-1,16 5-168,-16-5 286,0 3 0,-1 4 0,-115-14 0,-225 3 270,141 14-466,-565-3 402,760 22-473,2 3 0,-123 27-1,-142 58-49,280-74-7,-374 130 139,379-124-84,2 3-1,1 1 0,1 3 0,1 2 1,-77 68-1,114-88-28,0 0 1,1 0-1,1 1 0,0 1 1,0 0-1,2 0 0,0 1 1,0 0-1,2 1 0,0 0 1,1 0-1,1 0 0,0 1 1,1 0-1,1 0 1,1 0-1,0 0 0,2 24 1,0 10 40,-2-16-47,2 0 0,2 0 0,1-1 0,1 1 0,14 48 0,-8-43-11,-1 0 0,-2 1 1,1 55-1,-4-49-3,-2-35 0,1 0-1,0 0 1,1 0-1,0 0 0,1-1 1,0 1-1,10 16 1,58 81 5,-41-65-2,-6-9 0,1-1-1,2-1 1,1-2 0,1-1 0,2-2 0,1 0 0,2-3 0,63 37 0,-47-36 0,2-2 1,1-2-1,0-3 1,1-2-1,2-3 1,60 9-1,419 34 30,-297-36-30,124-13 7,-246-10-9,-32-4 14,-1-3-1,0-4 1,-1-4-1,-1-3 1,156-59-1,-85 14-9,204-119-1,-298 149 55,-3-2 0,90-72 0,-119 83 108,0-1 0,-2-1 1,-1-1-1,-1-1 0,-2-2 1,27-46-1,-2-11 55,115-192 843,-78 146-386,-75 116-423,0 0 0,0-1 0,-2 0 0,0-1 0,6-33 0,-10 25 116,-2-1 1,0 0-1,-6-49 1,3 73-360,0-1-1,-1 0 1,1 1 0,-1-1 0,0 1-1,-1 0 1,1 0 0,-1 0 0,0 0-1,0 1 1,-1-1 0,1 1 0,-1 0-1,0 1 1,0-1 0,-9-4 0,-8-9 24,-115-73 82,13 10-50,113 72-154,0 2 0,0 0 1,0 0-1,-1 1 1,0 0-1,0 1 1,-1 1-1,1 0 1,-1 0-1,-16 0 1,-16 0-1006,-72 6-1,48 0-17,-113 6-3388,-16 15-4109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2:54.3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9 126 9893,'-8'-4'1411,"9"32"144,6-13-1467,0 1-1,1-1 0,1 0 1,0-1-1,1 0 0,1 0 1,15 14-1,-11-12-76,1-1 0,1-1 0,0-1 0,1 0-1,1-2 1,26 14 0,-11-9 48,0-2 0,1-1 0,37 8 0,-67-20 169,1-1 0,-1 1 0,0-1 0,0 0 0,1 0 0,-1-1 0,0 0 0,0 1 0,0-2-1,0 1 1,0-1 0,8-3 0,58-34-462,-31 15 384,310-130-149,10 31-224,-105 38-3594,-206 68-1081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3:03.9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32 215 9364,'-14'0'120,"12"0"208,2 0-129,-1 0 0,0 0 0,1 0 0,-1 0 0,0 0 0,0 0 0,1 0 0,-1 0 0,0 0 0,1 0 0,-1 1 0,0-1 0,1 0 0,-1 1-1,0-1 1,1 0 0,-1 1 0,1-1 0,-1 0 0,1 1 0,-1-1 0,0 2 0,1 2-158,0 1-1,0-1 1,0 1 0,1-1 0,0 1-1,0-1 1,0 0 0,0 1 0,1-1-1,-1 0 1,1 0 0,3 5 0,0-2-24,1-1 0,0 0 0,0 0 0,1 0 0,9 6 0,-9-7-5,-1 2-1,1-1 0,-1 1 0,0 0 1,0 0-1,-1 0 0,0 1 1,-1 0-1,1 0 0,-1 0 1,-1 1-1,0-1 0,0 1 1,0 0-1,-1 0 0,-1 0 0,0 0 1,0 0-1,0 0 0,-2 11 1,1-19 9,2-1 24,-2 0-40,1 0-1,0-1 1,0 1-1,-1 0 1,1 1-1,0-1 0,0 0 1,0 0-1,-1 0 1,1 0-1,0 1 1,-1-1-1,1 0 1,0 1-1,0-1 0,-1 0 1,1 1-1,-1-1 1,1 1-1,0-1 1,-1 1-1,1-1 0,-1 1 1,1 0-1,-1-1 1,1 1-1,-1 0 1,3 27 38,-3-27 232,2-1-229,2 0-42,-1 0 1,1-1-1,0 1 0,-1-1 1,1 1-1,0-1 1,-1 0-1,1-1 1,-1 1-1,1 0 1,-1-1-1,0 0 1,1 0-1,-1 0 1,0 0-1,0 0 0,-1-1 1,1 0-1,0 1 1,-1-1-1,3-3 1,29-26 6,79-28-18,-10 7 9,61-35 5,-3 1 63,-132 74 78,-24 12-129,-1-1 1,0 0-1,1 0 1,-1 0-1,0 0 1,0-1 0,6-5-1,-5 5 10,0-1 0,0 0 0,1 1 0,-1 0 0,1 1 0,0-1 0,-1 1 0,11-3 0,-10 4 19,0-1 0,0 0 1,-1 0-1,1-1 1,-1 1-1,1-1 1,-1 0-1,7-7 0,-3 3 115,1 0-1,-1 1 0,1 0 0,0 0 1,1 1-1,19-7 0,-16 6 148,0 0-1,-1 0 1,20-13 0,-24 12-526,-17 15-2086,-22 14-1938,-34 11-5266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3:17.85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310 0 9076,'0'0'1766,"7"7"-728,-3 17-751,0 1 0,-2-1 0,0 0-1,-4 43 1,1-13-123,1-40-158,0 0 0,-1 0 0,0 0 0,-1 0 0,0 0 1,-1 0-1,-1-1 0,0 0 0,-1 1 0,-12 21 0,1-8-3,3-7-8,2 1 0,0 0 1,-15 43-1,24-59-90,0-1 0,0 1 0,0-1 0,0 0 0,-1 0-1,0 0 1,0 0 0,0-1 0,0 1 0,0-1 0,-1 1 0,1-1 0,-1-1 0,0 1 0,0 0 0,0-1 0,0 0 0,-8 3 0,-2 0-912,0 0 1,0-1 0,0-1-1,-25 3 1,-8-2-5605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3:18.3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0 183 9476,'1'-3'88,"-1"0"0,1 1 0,0-1 0,0 1 0,0-1 0,0 1 0,1-1 0,-1 1 0,1 0 0,-1 0 0,1 0 0,0-1 0,0 2 0,0-1 0,0 0 0,0 0 0,0 1 0,0-1 0,5-1 0,57-31 763,-44 25-596,16-7 45,0 2 1,2 1-1,-1 2 1,59-9-1,-30 10-267,124-1 0,-189 12-31,0-1 0,0 1-1,0-1 1,0 0 0,0 1 0,0 0-1,0-1 1,0 1 0,-1 0-1,1-1 1,0 1 0,0 0-1,-1 0 1,1 0 0,0 0-1,-1 0 1,1-1 0,-1 1 0,1 0-1,-1 0 1,0 0 0,1 0-1,-1 1 1,0-1 0,0 1-1,6 31 35,-6-33-36,2 16 66,-1 0 0,0 0-1,-1 0 1,-3 21 0,2-32-58,0 1 1,0-1 0,-1 0-1,0 1 1,0-1 0,0 0-1,0 0 1,-1 0 0,0-1-1,0 1 1,0-1 0,0 1-1,-1-1 1,0 0 0,-7 6-1,-12 6 7,0-1 0,0-2-1,-1 0 1,-34 12-1,-106 29 169,-6 1-4923,130-36-1375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3:18.65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50 9476,'0'0'913,"0"12"-753,0-1-112,0-3 16,-8-8 1008,0 0 97,8-19-1089,0-4-48,0 4-32,0 7-208,0 5-1137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31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46 13094,'-32'-16'864,"26"13"-479,6 348-799,-11-351-298,6-3 646,0 0 0,0 0 0,1 0 0,0-1 0,1 1 0,0-1 0,0 0 0,-1-17 0,0-5 121,0-49 1,4 76-33,1 0 1,-1 0 0,1 0-1,0 0 1,0 1-1,1-1 1,-1 0 0,1 1-1,0-1 1,0 0 0,0 1-1,1 0 1,0 0-1,0 0 1,0 0 0,0 0-1,0 0 1,1 1-1,0 0 1,0 0 0,0 0-1,0 0 1,0 0-1,0 1 1,1 0 0,8-4-1,10-1 18,0 0 0,0 1 0,0 2 1,33-3-1,-49 6-38,91-6 154,108 5 0,-199 2-151,0 0-1,-1 1 1,1-1-1,0 2 1,-1-1-1,1 1 1,-1-1-1,0 2 1,0-1-1,1 1 1,-1 0-1,-1 0 1,1 1-1,0-1 1,8 9-1,-11-8-9,0 0 0,0 0 0,0 0 0,-1 0 1,0 1-1,0-1 0,0 1 0,0-1 0,-1 1 0,1 0 0,-1-1 0,-1 1 0,1 0 0,-1 0 0,1 0 0,-1 0 0,-1 0 0,1-1 0,-1 1 0,0 0 1,0 0-1,-3 8 0,2-6-148,-1 0 0,1-1-1,-1 1 1,-1-1 0,0 1 0,1-1 0,-2 0 0,1-1 0,-1 1 0,-6 6 0,-17 11-2636,-54 36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3:19.07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1060 84 11013,'0'-72'3033,"0"72"-3014,0-1 0,0 1 0,0 0 0,0 0 0,0-1 0,0 1 0,0 0 0,0 0 0,0-1 0,0 1 0,0 0 0,-1 0 0,1-1 0,0 1 0,0 0 0,0 0 0,0-1 0,0 1 0,-1 0 0,1 0 0,0 0 0,0 0 0,-1-1 0,1 1 0,0 0 0,0 0 0,-1 0 0,1 0 0,0 0 0,0 0 0,-1 0 0,1-1 0,0 1 0,0 0 0,-1 0 0,1 0 0,0 0 0,0 0 0,-1 0 0,1 1 0,-37-5 198,0 2-1,0 2 0,0 2 0,0 1 0,1 1 0,-44 12 0,50-9-162,0 2 0,1 0 1,0 2-1,0 1 0,1 2 0,-34 22 0,58-34-55,0 1-1,0 0 1,1 0 0,-1 0-1,1 1 1,0-1 0,0 1-1,0-1 1,0 1 0,1 0-1,0 0 1,0 1 0,0-1-1,0 0 1,0 1 0,1-1-1,0 1 1,0-1 0,0 1-1,0-1 1,1 1 0,0 0-1,0 6 1,1-8-11,-1-1 0,1 0-1,-1 1 1,1-1 0,0 1 0,-1-1 0,1 0-1,1 1 1,-1-1 0,0 0 0,0 0 0,1 0-1,-1 0 1,1 0 0,0 0 0,0-1 0,-1 1 0,1 0-1,0-1 1,1 1 0,-1-1 0,0 0 0,0 0-1,4 1 1,7 4-55,1-1 1,0 0-1,16 2 0,-13-2 17,93 19-338,-64-16 179,-2 2 1,51 19 0,-91-27 200,0 0 1,-1 0 0,1 0 0,-1 0-1,0 1 1,0-1 0,0 1 0,0 0-1,0 0 1,0 0 0,-1 0 0,1 1-1,-1-1 1,0 1 0,0-1 0,-1 1-1,1 0 1,-1 0 0,1 0 0,-1 0-1,0 0 1,-1 0 0,1 0 0,-1 0 0,0 0-1,1 0 1,-2 0 0,1 0 0,-1 0-1,1 0 1,-1 0 0,0 0 0,0 0-1,-3 6 1,2-7 9,0 0 0,0 0 0,0 0 0,0 0 0,-1 0 0,1 0 0,-1 0 0,0-1 0,0 0 0,0 1 0,0-1 0,0 0 0,-1 0 0,1-1 0,0 1 0,-1-1 0,1 1 0,-5 0 0,-2 2 0,-29 11 14,1-2 0,-2-2 0,-44 7 1,-124 10 17,143-21-93,-207 16-3118,152-16-2375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3:19.5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1 217 11205,'-1'-4'348,"3"-3"1296,15 3-915,661-46 2254,-269 14-3220,585-44 805,-334 48-6413,-540 28-1132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3:20.31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 9 9172,'-23'-4'304,"16"4"449,61 0-81,23 0-224,31 0-128,32 0-240,15 0-48,7 0 16,-15-4-48,-39 4-224,-30 0-624,-39 0-353,-32 0-1984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3:20.7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 4 10005,'-1'-2'-13,"14"1"-4,34 7 44,0 3-1,0 2 0,-1 1 0,0 3 1,-1 2-1,73 38 0,-108-49-15,1 0 0,-1 0-1,-1 1 1,1 1 0,-1-1-1,-1 2 1,1-1 0,9 14 0,-15-17-2,0-1 1,0 1 0,0-1 0,0 1 0,-1 0 0,0 0 0,0 0 0,-1 0 0,1 1 0,-1-1-1,0 0 1,0 1 0,-1-1 0,0 0 0,0 1 0,0-1 0,-1 1 0,1-1 0,-1 0 0,-3 10-1,1-10-1,0 0-1,-1-1 0,1 1 0,-1-1 0,0 0 0,0 0 0,0-1 0,0 1 1,-1-1-1,1 0 0,-1 0 0,0 0 0,0-1 0,0 0 0,0 0 1,-11 3-1,7-2-6,-159 50-1551,83-36-2188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3:21.5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615 393 912,'-10'-25'7458,"9"22"-7317,0 0 1,0 0-1,0 0 1,0-1-1,0 1 1,-1 0-1,1 1 1,-1-1-1,0 0 1,0 0-1,0 1 1,0-1-1,0 1 1,-1 0-1,1-1 1,-1 1-1,0 0 1,1 0-1,-1 1 1,0-1-1,-5-2 1,-21-3 54,0 2 0,-1 0 0,1 2 1,-1 1-1,0 1 0,-29 4 1,-5-2 8,42-1-150,0-1-6,-1 1 1,0 1-1,0 1 1,-34 9-1,52-11-46,1 1-1,0 1 0,0-1 0,-1 1 0,1 0 0,0 0 0,1 0 0,-1 0 0,0 0 1,1 1-1,-1 0 0,1 0 0,0 0 0,0 0 0,0 0 0,0 1 0,0-1 1,1 1-1,0 0 0,0 0 0,0 0 0,0 0 0,0 0 0,1 0 0,0 0 1,0 1-1,0-1 0,0 0 0,1 1 0,-1 5 0,1 6-2,-1-13 0,0 0 0,1 1 0,0-1 0,-1 0-1,1 0 1,1 1 0,-1-1 0,0 0 0,1 0 0,-1 1 0,1-1 0,0 0 0,0 0-1,1 0 1,-1 0 0,0 0 0,1 0 0,0-1 0,0 1 0,0 0 0,0-1 0,4 5-1,5-1-24,0-1 0,0 0-1,0-1 1,1 0-1,-1-1 1,1 0 0,0 0-1,20 0 1,111 0-451,-97-3 265,-30-1 147,0-1 0,0 0-1,0-1 1,-1-1-1,1-1 1,-1 0-1,0-1 1,-1 0-1,1-1 1,-1-1-1,-1 0 1,1-1 0,-1-1-1,-1 0 1,0 0-1,0-1 1,-1-1-1,14-18 1,-12 13 83,0-1 1,-1 0-1,-1-1 1,0-1-1,-2 0 1,0 0-1,-2 0 0,0-1 1,-1 0-1,-1-1 1,-1 1-1,-1-1 1,1-24-1,-4-18 1087,0 48-558,0 42-519,0 481 238,0-505-273,0 0-1,0-1 1,1 1-1,-1-1 1,1 1-1,-1-1 1,1 1-1,0-1 1,0 1-1,-1-1 1,1 1-1,0-1 1,0 0-1,0 1 1,0-1-1,1 0 1,-1 0-1,0 0 1,0 0-1,1 0 1,-1 0-1,1 0 1,-1-1-1,1 1 1,-1 0-1,1-1 1,-1 1-1,1-1 1,0 0-1,-1 1 1,3-1-1,58 4-377,-52-4 315,23 1-170,0-1 1,1-2-1,-1-1 1,-1-1-1,1-2 1,-1-1-1,40-15 1,-38 8 98,-1-1 1,33-22-1,-55 31 200,0-2 0,0 0 0,-1 0 0,0-1 0,-1 0 0,1 0 0,-2-1 0,1-1 0,8-13 0,-16 23 15,-1-1-1,1 1 1,0-1-1,0 0 0,-1 1 1,1-1-1,0 0 0,-1 1 1,0-1-1,1 0 0,-1 0 1,0 0-1,0-3 1,0 4-49,-1 1 1,1-1-1,0 0 1,-1 1 0,1-1-1,0 0 1,-1 1 0,1-1-1,-1 0 1,1 1 0,-1-1-1,1 1 1,-1-1-1,1 1 1,-1-1 0,0 1-1,1 0 1,-1-1 0,0 1-1,1 0 1,-1-1 0,-1 1-1,-5-1 26,1 0 0,-1 0 0,1 1 0,-1 0 0,0 0 0,-6 2 0,-6-1-74,7 0 54,0 0-1,1 1 1,-1 0-1,0 1 1,1 0-1,-1 1 1,1 0-1,0 1 1,1 0-1,-1 1 1,1 0-1,-11 9 1,15-11-24,0 2 1,0-1 0,0 0 0,1 1-1,0 0 1,0 1 0,0-1-1,1 1 1,0 0 0,0 0 0,1 0-1,0 0 1,0 1 0,1-1 0,0 1-1,0 0 1,0 0 0,1-1 0,0 11-1,0 0-6,2 28 16,-1-44-23,1 0 0,-1 0-1,1 1 1,-1-1-1,1 0 1,0 0 0,0 0-1,0 0 1,0 0-1,0-1 1,1 1-1,-1 0 1,0 0 0,1-1-1,-1 1 1,1-1-1,0 1 1,2 1 0,5 1-89,0 0 0,0 0 0,1-1 0,-1 0 1,1-1-1,-1 0 0,17 1 0,78 0-1561,-81-3 1043,69 0-2338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3:22.0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468 14 9220,'-8'-3'133,"-1"0"0,1 1 0,-1 0 0,1 1 0,-1-1 0,0 2 0,1-1 0,-1 1 0,-15 2 0,-8-1 455,13 0-492,-1 1 1,1 0-1,0 2 0,0 0 0,0 2 0,0 0 0,1 1 0,0 0 0,0 2 0,1 0 0,0 1 0,1 0 0,0 2 0,0 0 0,-18 19 0,30-26-87,1 0 0,-1 1 0,1-1-1,0 1 1,1-1 0,-1 1 0,1 0 0,0 0-1,1 0 1,0 0 0,0 0 0,0 1 0,0-1-1,1 0 1,0 0 0,1 1 0,-1-1 0,1 0-1,2 8 1,-2-11-13,0-1 0,0 1-1,0-1 1,0 0 0,0 1-1,1-1 1,-1 0 0,1 0 0,0 0-1,0 0 1,-1 0 0,1 0-1,0 0 1,1-1 0,-1 1 0,0-1-1,0 1 1,1-1 0,-1 0-1,1 0 1,-1 0 0,1 0 0,-1-1-1,5 1 1,9 3-122,0-1-1,28 2 1,-39-5 84,63 4-569,93-8 0,-143 2 581,0-2 1,0 0-1,0-1 0,0 0 1,-1-2-1,0 0 1,-1-1-1,1 0 0,-2-2 1,18-12-1,-7 3 178,-1-2 0,-1-1 0,0 0 0,36-48 0,-60 70-119,0 0 1,1 0-1,-1 0 0,0 0 1,0 0-1,1 0 1,-1 0-1,0 0 1,0 0-1,1 0 1,-1 0-1,0 1 1,0-1-1,1 0 0,-1 0 1,0 0-1,0 0 1,0 0-1,1 0 1,-1 1-1,0-1 1,0 0-1,0 0 1,0 0-1,1 1 0,-1-1 1,0 0-1,0 0 1,0 1-1,0-1 1,0 0-1,0 0 1,0 0-1,0 1 1,0-1-1,0 0 0,0 0 1,1 1-1,-1-1 1,-1 0-1,1 1 1,0-1-1,0 0 1,0 0-1,0 0 1,0 1-1,0-1 1,0 0-1,0 0 0,0 1 1,0-1-1,-1 0 1,4 36 288,-2 52-605,-1-78 405,0 121-273,0-130 110,0 0-1,0-1 1,0 1 0,0 0 0,0-1-1,0 1 1,0 0 0,1-1-1,-1 1 1,0 0 0,0-1 0,1 1-1,-1-1 1,0 1 0,1 0-1,-1-1 1,0 1 0,1-1-1,-1 1 1,1-1 0,-1 1 0,1-1-1,-1 1 1,1-1 0,0 0-1,-1 1 1,1-1 0,-1 0 0,1 0-1,0 1 1,0-1 0,25 1-1539,-16-2 999,35 1-2720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3:22.3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1 8980,'-7'0'0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3:22.95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590 370 7491,'-2'-3'196,"0"-1"-1,0 0 1,-1 1-1,1-1 0,-1 1 1,0 0-1,0 0 1,-1 0-1,1 0 0,0 1 1,-1-1-1,0 1 1,1 0-1,-1 0 0,0 0 1,0 1-1,0-1 1,-1 1-1,1 0 0,0 0 1,-7 0-1,-12-2 257,-1 1 0,-42 3 0,35-1-355,9 0-5,1-1-18,0 1 1,0 1 0,0 0-1,0 2 1,1 0-1,-1 2 1,-33 11 0,42-12-39,0 2 1,1 0 0,-1 0-1,1 1 1,1 0-1,-1 1 1,1 0 0,-9 10-1,15-13-34,0 0 0,1 0 0,-1 0 0,1 1 0,0-1 0,1 1 0,0 0 0,0-1 0,0 1 0,0 0 0,1 0-1,0 1 1,0-1 0,1 0 0,0 0 0,0 0 0,0 1 0,1-1 0,1 6 0,-2-10-11,1 0 0,0 0 0,0 0 0,0-1 0,0 1 0,0 0 1,0-1-1,0 1 0,1 0 0,-1-1 0,0 0 0,1 1 0,-1-1 0,1 0 0,0 0 1,0 0-1,-1 0 0,1 0 0,0 0 0,0 0 0,0 0 0,0-1 0,0 1 0,0-1 0,0 0 1,2 1-1,64 4-252,-53-5 199,9 1-41,8 0-37,1-1 1,48-6-1,-69 4 122,0 0 0,-1-1 0,0-1-1,0 0 1,0 0 0,0-1-1,-1 0 1,1-1 0,-1 0-1,17-15 1,-14 8 18,0 0-1,-1-1 1,0-1-1,-1 0 1,-1 0-1,0-1 1,-1 0 0,11-29-1,2-14 10,16-72 0,-38 130-10,6-28 176,-2 0 0,-1 0 0,-1-35-1,-1 94-199,0-6 51,-1 0-1,-1 0 0,-1 0 1,-1 0-1,-1 0 0,-12 39 0,-10 1 3,14-40-19,1 1 1,2 1-1,1-1 1,0 2 0,2-1-1,1 1 1,-2 32-1,14-59-65,13 0-26,-1-1-1,1-1 0,-1-1 0,1-1 1,-1 0-1,0-2 0,31-12 0,-37 12 65,0-1-1,-1 0 0,0-1 1,0 0-1,-1-1 0,0 0 1,0 0-1,-1-2 1,-1 1-1,1-1 0,13-22 1,-15 21 602,-8 12-548,0 0 0,0 0 0,0 0-1,0 0 1,0 0 0,0 0 0,0 0 0,1 0-1,-1 0 1,0 0 0,0 0 0,0 0 0,0 0 0,0 0-1,0 16-199,-1 15 117,0-22 52,1 1 0,0-1 0,0 0 0,1 0 0,0 1 0,5 15 0,-4-21-20,-1-1 0,1 1 0,0-1 0,1 0 0,-1 0 0,1 0 0,-1 0 0,1 0 1,0 0-1,0-1 0,0 1 0,0-1 0,0 0 0,1 0 0,-1 0 0,1 0 0,-1-1 1,1 0-1,0 1 0,5 0 0,12 2-533,1 0 0,0-1 1,0-1-1,35-2 0,-35 0-413,34 0-2785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3:23.3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12 9172,'-8'-8'769,"8"4"159,39 4-1152,15 8-1089,-7 3-1568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3:23.70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9188,'254'221'560,"-249"-217"-546,-1 0 0,0 1 0,0 0 0,0-1 0,0 2 0,-1-1 0,6 11 0,-9-15-9,0 0 1,1 0-1,-1 0 0,0 1 1,0-1-1,0 0 0,0 0 1,0 0-1,0 0 0,0 0 1,-1 0-1,1 0 0,0 0 1,0 0-1,-1 0 0,1 0 1,-1 0-1,1 0 0,-1 0 1,0 1-1,0-2-2,-37 75 850,29-55-660,-1 0-1,0-1 0,-21 27 0,22-34-192,10-14-68,19-20-34,16-14 64,2 2 1,1 1 0,1 2-1,69-39 1,-108 69 66,0 0-1,0 1 1,0-1 0,1 0 0,-1 0 0,0 1-1,1-1 1,-1 0 0,1 1 0,-1-1-1,0 1 1,1 0 0,-1 0 0,1-1 0,-1 1-1,1 0 1,-1 0 0,1 0 0,-1 0-1,1 1 1,-1-1 0,1 0 0,-1 1 0,1-1-1,-1 1 1,3 1 0,-2 0 18,-1 0 1,1 1-1,-1-1 1,1 1-1,-1-1 1,0 1-1,0 0 1,0 0-1,0-1 1,0 6-1,11 25-47,-10-28 3,1 0 0,1-1 0,-1 1 0,1-1 0,0 0 0,0 0 0,0 0 0,0 0 0,1-1 0,-1 1 0,1-1 0,0 0 0,0-1 0,0 1 0,0-1 0,1 0 0,7 2 0,5-1 11,0-1 0,0 0 0,0-1-1,20-2 1,-9 1 20,-12 0-29,1-1 0,-1 0-1,0-1 1,0-1 0,0-1-1,0 0 1,-1-1 0,1-1 0,-1-1-1,-1 0 1,1-1 0,-1 0-1,-1-2 1,1 1 0,21-21-1,-33 28 7,-1-1 0,1 0-1,-1 1 1,0-1 0,0 0-1,0 0 1,0 0 0,0 0-1,-1 0 1,1 0 0,-1-1-1,0 1 1,0 0 0,0-1-1,-1 1 1,1-1 0,-1 1-1,0-1 1,0-5 0,-9 7 399,-1 2-392,-1 1-1,0 0 1,1 0-1,0 1 1,-1 0-1,1 1 1,0 0-1,0 1 1,0 0-1,0 0 1,1 1-1,0 1 1,0-1-1,0 1 1,1 1-1,0 0 0,0 0 1,0 0-1,1 1 1,1 0-1,-1 1 1,1 0-1,0 0 1,1 0-1,0 0 1,1 1-1,0 0 1,0 0-1,1 0 1,-3 12-1,0 16-194,2 0 1,1 39-1,2-47-177,0 0-1,-2 0 1,-1 1-1,-12 41 1,4-38 249,-2-1 1,-1-1-1,-2 0 1,0-1 0,-2-1-1,-2-1 1,-1-1-1,-1 0 1,-1-2-1,-1-1 1,-1-1 0,-1-1-1,-36 23 1,52-39 315,1 0 0,-1-1 0,0 0 0,-1-1 0,1 0 0,-1-1 0,-17 4 0,28-8-168,0 0 0,0 0 0,0 1 0,0-1 0,0 0 0,0 0 0,1 0 0,-1 0 0,0 0 0,0 0 1,0 0-1,0-1 0,0 1 0,0 0 0,0 0 0,1-1 0,-1 1 0,0-1 0,0 1 0,0 0 0,1-1 0,-1 1 0,0-1 0,0 0 0,1 1 0,-1-1 0,1 0 0,-1 1 0,0-1 0,1 0 0,-1 0 0,1 1 0,0-1 0,-1 0 0,1 0 0,-1-1 0,0-38 334,3 20-403,-2 9 27,1-1 0,0 1 1,1 0-1,0 0 0,1 0 1,0 1-1,1-1 0,0 0 0,1 1 1,0 0-1,0 0 0,1 1 1,14-18-1,7-2-8,0 1 0,56-43 0,-83 71 7,455-317-3443,-414 291 2231,116-74-7390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32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418 171 5186,'1'-12'2059,"-1"7"2109,-10 14-1659,4-4-2609,-69 67 828,-8 7 147,-96 118 1,172-188-867,0-1 1,0 2-1,0-1 1,1 1 0,1 0-1,0 0 1,0 0-1,1 1 1,0-1-1,1 1 1,-3 16 0,6-25-315,9-9-383,235-204 142,-208 175 462,-2-1-1,-2-3 1,-1 0-1,39-68 1,-55 80 65,-5 10 39,0 1-1,-2-1 0,12-35 0,-20 51 3,1 0-1,-1 0 1,1 0-1,0 0 0,0 0 1,-1 0-1,1 1 1,0-1-1,1 0 1,-1 0-1,0 1 1,0-1-1,1 1 0,-1-1 1,1 1-1,-1 0 1,1-1-1,0 1 1,-1 0-1,1 0 0,0 0 1,0 0-1,0 1 1,0-1-1,0 0 1,0 1-1,0-1 1,0 1-1,0 0 0,4 0 1,-2 0-2,0 0 0,0 1 0,0 0-1,0 0 1,0 0 0,0 1 0,0-1 0,0 1 0,-1 0 0,1 0 0,0 0 0,-1 1 0,0-1 0,4 4-1,10 11 98,-1 1 0,-1 1 0,0 0 0,-2 0 0,0 2 0,-1 0 1,-1 0-1,12 35 0,1 18-246,19 98 1,-36-142-10,1-6-552,0 7-3921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3:24.2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1 205 10997,'12'56'2043,"-7"-40"-1863,-1 0 0,0 1 1,2 30-1,-6-34-154,2 0-1,-1-1 1,2 1-1,0-1 1,6 19-1,-8-27-23,1 0-1,-1 0 0,1 1 0,0-1 1,0 0-1,0-1 0,1 1 1,-1 0-1,1-1 0,0 1 0,0-1 1,0 0-1,0 0 0,1 0 0,-1 0 1,1-1-1,0 0 0,-1 1 0,6 1 1,-2-3 13,-1 0-1,1 0 1,-1-1 0,1 0 0,-1 0 0,1-1 0,0 1 0,-1-1-1,1-1 1,-1 1 0,0-1 0,1 0 0,7-5 0,8-4 34,0-1 0,25-20 0,-10 7 44,83-53 196,3 5 0,196-84 0,-247 130-284,2 3 0,0 3 0,87-13 0,-111 27-2189,68 1-1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22.1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5 8548,'4'-4'2378,"6"9"-1936,7 12-450,14 44 413,-25-46-365,1-1-1,0-1 0,0 1 0,2-1 0,10 13 0,38 23 62,-47-42-315,-1-1 1,0 2 0,0-1-1,-1 1 1,0 1 0,0 0-1,6 9 1,-8-13-2503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22.50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295 1 8884,'1'30'3365,"0"-17"-3216,0 1 0,-1-1 0,-1 1 0,0-1-1,0 1 1,-1-1 0,-1 0 0,0 0 0,-1 0 0,-10 21-1,-161 220 197,103-132-2042,51-95-384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23.78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13 4706,'8'-12'7146,"-7"11"-6860,4 7-429,-2 13 200,-1 0 1,-1 0 0,0 1-1,-4 30 1,0 4 9,3 135 29,0-108-2946,0-73-71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24.9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41 141 6627,'-1'-19'1273,"1"13"-891,0 0 0,0 0 0,0-1 0,1 1 0,-1 0 0,2 0 0,2-10-1,-3 13-336,1 0-1,0 0 0,0 1 0,0-1 1,0 0-1,1 1 0,-1 0 1,1-1-1,0 1 0,-1 0 0,1 0 1,0 0-1,0 1 0,0-1 0,0 1 1,1 0-1,3-2 0,19-3-46,0 0-1,0 1 1,0 2-1,0 1 1,48 2-1,-73 0 2,1 0 0,-1 0 0,0 1-1,1-1 1,-1 1 0,0-1 0,0 1 0,1 0 0,-1 0-1,0-1 1,0 1 0,0 0 0,0 0 0,0 0 0,0 0-1,0 0 1,-1 0 0,1 1 0,0-1 0,0 0-1,-1 0 1,1 1 0,-1-1 0,1 0 0,-1 1 0,0-1-1,1 0 1,-1 1 0,0-1 0,0 0 0,0 1-1,0 1 1,1 59 25,-2-44-7,2 1-12,-1-1 1,-1 1 0,-1-1 0,0 0-1,-2 0 1,0 0 0,-1 0 0,0 0-1,-2-1 1,0 0 0,0 0 0,-20 28-1,18-30-18,-1-2-1,0 1 0,-1-2 0,-1 1 1,0-1-1,0-1 0,-1 0 0,-1-1 1,0-1-1,0 0 0,0 0 0,-17 5 1,25-12-38,0 0 0,0-1 0,0 0 1,-1-1-1,1 1 0,0-1 1,-7-1-1,-1 0-26,13 1 71,0-1 1,0 1 0,1-1 0,-1 0-1,0 1 1,1-1 0,-1 0-1,0 0 1,1 0 0,-1 1-1,1-1 1,0 0 0,-1 0-1,1 0 1,-1 0 0,1 0-1,0 0 1,0 0 0,0 0-1,0 0 1,-1 0 0,1 0-1,1 0 1,-1 0 0,0-2 0,0-37-16,1 30 9,-1 9 12,1 0 0,0 1 0,-1-1 1,1 0-1,-1 1 0,1-1 0,0 0 0,0 1 0,-1-1 1,1 1-1,0-1 0,0 1 0,0 0 0,0-1 0,0 1 0,-1 0 1,1 0-1,0-1 0,0 1 0,0 0 0,0 0 0,0 0 1,0 0-1,0 0 0,1 1 0,32-1 26,-28 0-16,0 0-12,13-1 12,-1 0 1,1 2-1,-1 0 0,0 1 1,0 1-1,0 0 0,0 2 1,0 0-1,27 12 0,-39-14-26,3 0-26,0 2 1,-1-1 0,1 1 0,-1 0-1,0 1 1,0 0 0,10 10 0,-14 2-1243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25.8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70 72 8580,'-1'-2'102,"0"0"1,0 0-1,0 1 0,0-1 1,0 0-1,0 0 1,0 0-1,1 0 0,-1 0 1,1 0-1,0 0 0,-1 0 1,1 0-1,0 0 0,0 0 1,0 0-1,0 0 1,1 0-1,0-4 0,-1-5 73,1 11-161,-1-1-1,1 0 0,0 0 0,-1 0 1,1 1-1,-1-1 0,1 0 1,0 1-1,0-1 0,-1 0 0,1 1 1,0-1-1,0 1 0,0-1 0,0 1 1,0 0-1,0-1 0,0 1 1,0 0-1,-1 0 0,1 0 0,0 0 1,0-1-1,0 1 0,2 1 1,31-4 25,-29 3-18,13-1 9,-5-1-19,-1 2-1,1 0 1,-1 0 0,1 1 0,-1 0-1,16 4 1,-25-4-10,0 1-1,0-1 1,0 0-1,0 1 1,-1 0 0,1-1-1,-1 1 1,1 0-1,-1 1 1,1-1-1,-1 0 1,0 1 0,0-1-1,0 1 1,-1-1-1,1 1 1,-1 0 0,1 0-1,-1 0 1,0 0-1,0 0 1,0 0-1,0 0 1,-1 0 0,1 0-1,-1 0 1,0 0-1,0 1 1,0 4 0,0 15 1,1-18-1,0-1 0,0 1 1,-1-1-1,0 1 0,0 0 0,0-1 0,-1 1 1,1-1-1,-1 1 0,0-1 0,0 1 1,-1-1-1,0 0 0,1 1 0,-1-1 1,0 0-1,-1 0 0,1 0 0,-1-1 0,0 1 1,-4 3-1,-10 4 14,0-1-1,-2-1 1,1 0 0,-1-1-1,0-2 1,-26 7 0,-2 1-1,138-17 114,-67 2-131,22-1-26,82 6 0,-121-3 27,-1 0 0,0 0 1,1 1-1,-1 0 0,0 0 0,0 1 0,0-1 0,-1 1 1,1 1-1,0-1 0,-1 1 0,0 0 0,0 0 1,0 0-1,-1 1 0,1-1 0,-1 1 0,0 0 1,0 1-1,-1-1 0,0 1 0,1 0 0,-2-1 1,1 1-1,-1 0 0,0 1 0,0-1 0,-1 0 1,0 1-1,1 11 0,-1-13 3,-1-1 1,0 1 0,0 0-1,0-1 1,0 1-1,-1 0 1,0-1-1,0 1 1,0-1-1,0 0 1,-1 1 0,0-1-1,0 0 1,0 0-1,0 0 1,-1 0-1,1 0 1,-1 0-1,0-1 1,0 1-1,0-1 1,-1 0 0,1 0-1,-1 0 1,0 0-1,0-1 1,0 0-1,0 0 1,0 0-1,-5 2 1,-7 3 56,-1 0 0,0-2 0,0 0 0,0 0-1,-34 3 1,-93-3 14,135-5-245,0 0 1,0-1-1,-1-1 1,1 1-1,0-1 1,0-1-1,1 0 1,-11-4-1,-28-16-3378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29.4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256 3 6227,'335'0'2737,"-417"-1"-2080,-4-1-287,-1 4 0,-140 21-1,202-19-346,16-3-29,1 0 0,0 1 0,0 0 0,0 0 0,-10 5 0,18-7 5,-1 0 1,0 1-1,1-1 0,-1 1 1,0-1-1,1 1 0,-1-1 1,1 1-1,-1-1 0,1 1 1,-1-1-1,1 1 0,-1 0 1,1-1-1,0 1 0,-1 0 1,1 0-1,0-1 0,0 1 1,0 0-1,-1 0 0,1-1 1,0 1-1,0 0 0,0 0 1,0-1-1,0 1 0,0 0 1,0 0-1,1-1 0,-1 1 1,0 0-1,0 0 0,0-1 1,1 1-1,-1 0 0,0-1 1,1 1-1,-1 0 0,1-1 1,-1 1-1,1-1 0,-1 1 1,1-1-1,-1 1 0,1-1 1,0 1-1,-1-1 0,1 1 1,0-1-1,0 1 0,25 16 49,-16-10-33,0 0 0,0 0 0,14 15 0,-21-19-10,0 0 0,-1 0-1,0 0 1,1 1 0,-1-1 0,0 1-1,-1-1 1,1 1 0,-1 0 0,0-1-1,0 1 1,0 0 0,0 0 0,0 0 0,-1 7-1,0 98 127,0-107-130,1-1 1,-1 1-1,0-1 0,0 1 0,0 0 1,-1-1-1,1 1 0,0 0 0,0-1 1,-1 1-1,1-1 0,-1 1 0,0-1 1,1 1-1,-1-1 0,0 0 0,0 1 1,0-1-1,0 0 0,0 1 0,0-1 1,0 0-1,-1 0 0,1 0 0,0 0 1,-1 0-1,1 0 0,0 0 0,-1-1 1,1 1-1,-1-1 0,1 1 0,-3 0 1,2-1 94,2-1-97,0-1 1,1 1 0,-1 0-1,0-1 1,0 1 0,1 0-1,-1-1 1,1 1-1,-1 0 1,1 0 0,0-1-1,-1 1 1,1 0 0,0 0-1,0 0 1,0 0 0,0 0-1,0 0 1,0 0-1,0 0 1,2-1 0,34-11-19,-16 10 8,0 1 0,25 1 0,-38 1 9,25 0-2,-14-1-2,0 1 0,0 1 0,20 4-1,-32-4 6,0 1 0,0 0-1,0 1 1,-1 0 0,1 0-1,-1 0 1,1 1-1,-1 0 1,0 0 0,0 0-1,8 9 1,-9-8-1,0 0 0,0 1 0,-1-1-1,0 1 1,0 0 0,-1 0 0,1 1 0,-1-1-1,0 1 1,3 11 0,-3-3-4,-1 1 0,0-1 0,-1 31 0,-1-44 6,-1 0 1,1 0-1,-1-1 0,0 1 1,1 0-1,-1 0 0,0-1 1,0 1-1,0-1 0,0 1 1,-1-1-1,1 1 0,0-1 1,-1 0-1,1 1 0,-1-1 0,1 0 1,-1 0-1,1 0 0,-1 0 1,0 0-1,0-1 0,1 1 1,-1 0-1,0-1 0,0 1 1,0-1-1,0 0 0,1 0 1,-5 0-1,-6 3 1,-55 13-201,-2-3 1,0-4-1,-103 3 1,88-12-2712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30.0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9 8740,'-7'-8'1975,"6"17"-810,1 385 492,5-340-1988,-4-52 174,-1 0 1,1 0-1,0-1 1,-1 1-1,1 0 1,0 0-1,0 0 1,0 0-1,0-1 1,1 1-1,-1 0 1,0-1-1,1 1 1,-1-1-1,1 0 1,-1 1-1,1-1 1,0 0-1,-1 0 1,1 0-1,0 0 1,0 0-1,3 0 1,11 1-3964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30.4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 1 10501,'0'12'400,"-1"72"838,3 119 45,-1-199-1279,0 0-1,0 1 0,0-1 1,0 0-1,1 0 1,-1 0-1,1 0 0,0 0 1,1 0-1,-1 0 1,0-1-1,1 1 1,0-1-1,0 0 0,0 1 1,0-1-1,1-1 1,-1 1-1,1 0 0,0-1 1,-1 0-1,1 0 1,0 0-1,0 0 0,1-1 1,-1 0-1,7 2 1,11 1-19,1 0 1,-1-2 0,0 0-1,27-2 1,-32 0-15,-9 0-14,0 0 1,-1-1 0,1 0-1,0 0 1,0 0-1,-1-1 1,1 0-1,-1-1 1,1 1 0,-1-2-1,0 1 1,12-8-1,-15 7 28,0 1-1,-1-1 0,1 0 1,-1 0-1,1 0 0,-1 0 1,-1-1-1,1 1 0,0-1 1,-1 0-1,0 1 1,0-1-1,-1 0 0,1 0 1,-1-1-1,0 1 0,-1 0 1,1 0-1,-1-11 0,0-5 10,1 16 44,0 1 0,-1-1 0,1 0 0,-1 0 1,-1 0-1,1 0 0,-1 0 0,1 0 0,-1 0 0,-1 1 1,1-1-1,-1 0 0,0 1 0,0-1 0,0 1 0,0-1 1,-6-5-1,0 3 40,0 2 0,0-1 0,-1 1 0,0 0 1,0 1-1,0 0 0,0 0 0,-1 1 0,1 0 0,-1 1 1,-15-2-1,-14 0-282,-64 1 1,86 3-88,-36 0-1945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32.4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0 11221,'0'0'0,"0"4"0,-8 34-32,8 12 32,0 3 80,0 8-32,0-8-32,0 0 112,0-8-80,0-10-80,0-9 96,8-11-128,15-7-464,0-8-1553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32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38 8004,'-15'-7'2545,"7"-1"848,8 0-3217,0 5-79,39-5 31,30 4-128,9 4-193,-8 0-1968,-1 0-6258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32.7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108 1 10533,'-1'0'0,"1"0"-1,-1 0 1,0 0 0,0 0 0,0 0-1,0 0 1,0 0 0,0 0 0,0 1-1,1-1 1,-1 0 0,0 1 0,0-1-1,0 0 1,1 1 0,-1-1 0,0 1-1,0-1 1,1 1 0,-1 0 0,0-1-1,1 1 1,-1 0 0,1-1 0,-1 1-1,1 0 1,-1 0 0,1-1 0,0 1-1,-1 1 1,-1 31-12,3-16 10,0-15 3,-1 0-1,1 0 0,-1 1 0,1-1 1,0 0-1,0 0 0,0 0 0,0 0 1,0 0-1,1-1 0,-1 1 0,0 0 0,1 0 1,0-1-1,-1 1 0,1-1 0,0 0 1,0 1-1,0-1 0,-1 0 0,1 0 1,0 0-1,5 1 0,60 20 10,-46-16-7,36 8 0,-40-11-3,0 1 0,0 1 0,-1 0 0,1 1 0,24 14 0,-39-19 32,0 0 0,0 0 0,0 0 0,-1 1 0,1-1 1,0 1-1,-1-1 0,1 1 0,-1 0 0,0-1 0,0 1 0,1 0 0,-1 0 0,0 0 1,0 0-1,-1 0 0,1 0 0,0 0 0,-1 0 0,1 0 0,-1 1 0,0-1 1,1 0-1,-1 0 0,0 0 0,-1 0 0,1 1 0,0-1 0,0 0 0,-1 0 1,0 0-1,1 0 0,-1 0 0,0 0 0,0 0 0,0 0 0,0 0 0,0 0 0,0 0 1,-1-1-1,1 1 0,-1 0 0,1-1 0,-1 1 0,0-1 0,1 0 0,-1 1 1,0-1-1,0 0 0,-3 1 0,-31 9 92,-2-1 1,1-2 0,-61 6-1,-49-8-3728,115-6-1907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33.1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0 126 11477,'62'-61'128,"-8"46"-64,32 4 128,30-5-128,0 5-64,-8 3-208,-23 5-480,-31 3-4786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37.7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704 12 10421,'0'-10'13,"0"8"86,-1 5 98,-11 16-121,-1 0 1,-1 0-1,-31 31 0,7-7 180,-80 84 356,-181 153 0,200-191-639,85-78-129,9-8 33,1 0-1,0 0 0,1 0 0,-1 0 0,0 1 1,1-1-1,0 1 0,0 0 0,0 0 0,0 0 0,1 0 1,-1 1-1,1-1 0,0 1 0,-1 4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38.25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 0 5891,'-4'1'7148,"0"14"-5711,4-2-1371,-1-8-53,1 1 0,0 0 0,0-1 1,0 1-1,1-1 0,-1 1 0,2-1 1,-1 1-1,0-1 0,1 1 0,0-1 1,0 0-1,1 0 0,0 0 0,5 8 0,31 32 19,59 52-1,-60-62-18,-1 2 0,44 59 0,-70-80-98,0 1 0,-1 0 1,12 32-1,-21-46-189,1 0 1,-1 0-1,0 0 1,1 0-1,0-1 1,0 1-1,0-1 0,0 1 1,0-1-1,4 4 1,10 3-2974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38.75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54 10405,'-16'-7'400,"16"3"304,0 0-704,23 4 0,24-4 64,-1-3-64,8-1 0,1 0 0,-9 1 48,8 7-96,-15-4-448,-8 4-704,-16 0-1394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39.1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71 0 9812,'-70'247'257,"101"-247"-177,23 0-80,0 0-32,0 0 32,8 0-641,0 0-815,-8-8-3555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39.5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10629,'0'286'4211,"0"-79"-9889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39.8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41 81 10485,'-2'22'955,"0"0"1,-2 0-1,-9 32 1,-2 8-472,13-44-440,0 0 0,1-1-1,2 25 1,0-5-30,0-35-17,-1 0 0,0 0 0,1-1 0,0 1 0,-1 0 0,1 0-1,0 0 1,0-1 0,0 1 0,0 0 0,0-1 0,0 1 0,0-1 0,1 1 0,-1-1 0,0 1-1,1-1 1,-1 0 0,1 0 0,0 0 0,-1 0 0,1 0 0,0 0 0,0 0 0,0-1 0,-1 1-1,1-1 1,0 1 0,0-1 0,0 0 0,3 1 0,11 1-129,0-1 1,32-1-1,-31 0-3,-5 0 79,6 1-39,0-1-1,1-1 1,-1 0-1,0-2 1,0 0-1,-1-1 1,28-9 0,-23 4 22,-1-1 0,0-1 0,33-22 0,-49 30 75,-1-1-1,1 0 1,-1 0 0,1 0 0,-1-1-1,0 1 1,-1-1 0,1 0 0,-1 0 0,0-1-1,0 1 1,-1-1 0,0 1 0,0-1-1,0 0 1,0 1 0,-1-1 0,0 0 0,0-11-1,0-8 83,0 19-30,0-1-1,0 0 1,-1 1-1,0-1 1,-1 1-1,0-1 1,0 0-1,0 1 1,0-1-1,-1 1 0,0 0 1,-1 0-1,-4-9 1,-2 5 36,0 1 0,-1 0 1,0 1-1,-1 0 0,0 1 1,0 0-1,0 1 0,-21-9 1,15 8-3,-1 1 0,1 0 0,-1 1 0,0 1 1,-35-3-1,34 6-214,0 0 0,0 2 1,-21 3-1,33-3-218,1 1 1,-1 0-1,1 0 1,-1 0-1,1 1 0,0 0 1,0 0-1,0 1 0,0 0 1,1 0-1,-8 7 1,-26 24-5807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40.5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 11381,'0'-4'993,"0"38"-689,31 12 288,15 11-256,8 0-256,-7-4 272,-8 0-304,-9-15-48,1-3 16,-15-9-16,7-7 0,-7-4-128,-9-7-416,17 0-1137,-9-8-560,8 0-4962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40.89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357 1 10901,'-6'25'796,"0"0"0,-1 0-1,-2-1 1,-22 46 0,-12 36-421,-178 494-170,212-576-599,2-1 0,-7 29 0,11-10-3783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32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210 362 13430,'0'4'96,"0"18"-48,0 5 625,0 11-481,-39 4-128,-23-1-64,8 1-897,0-15-3073</inkml:trace>
  <inkml:trace contextRef="#ctx0" brushRef="#br0" timeOffset="1">1587 1 13574,'-46'0'833,"15"0"-817,8 15 1328,7 27-896,8 11-111,1 4-113,-1 0 128,0 0-96,0-8-192,1-3-16,-1-4-48,8-8-144,0-7-913,0-12-623,0-27-7605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41.24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95 11685,'0'-7'0,"0"-1"0,0 0 0,62 1 48,8-1 80,-1-3-128,1-1 0,0-3 0,-16 4-144,0 3-176,-23 8-736,-16 0-1505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41.6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10453,'163'156'0,"-102"-175"-160,25 4 160,-1 0-304,-16 3-1777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42.01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86 176 11397,'-13'-11'151,"10"9"-7,-1 0 0,1-1 0,-1 0 0,1 1 0,0-1 0,0-1 0,0 1 0,1 0 0,-1-1 0,1 1 0,-1-1 0,1 1 0,1-1 0,-1 0 0,0 0 0,1 0 0,0 0 0,0-1 0,0 1 0,0 0 0,0-9 0,2 12-134,-1-1 1,1 1-1,-1-1 0,1 1 1,0-1-1,0 1 0,0 0 1,0-1-1,0 1 0,0 0 1,0 0-1,0-1 0,0 1 1,0 0-1,1 0 0,-1 0 1,0 1-1,1-1 0,-1 0 1,1 0-1,-1 1 0,1-1 1,2 0-1,48-13-18,-39 10 22,34-7-18,1 3 1,0 1 0,93-1-1,-138 8 1,0-1 0,0 1 0,0 0-1,0 0 1,0 1 0,-1-1 0,1 1 0,0-1 0,0 1-1,0 0 1,-1 0 0,1 0 0,0 0 0,-1 0-1,1 1 1,-1-1 0,1 1 0,-1 0 0,0 0-1,0-1 1,0 1 0,0 1 0,0-1 0,0 0 0,0 0-1,2 5 1,-2 2 9,1 0 0,-2 0-1,1 0 1,-1 0 0,0 0 0,-1 1-1,-1 10 1,1-5 10,1-8-14,-1-1 1,0 1-1,0-1 0,-1 0 0,1 1 0,-1-1 0,-1 0 1,1 1-1,-1-1 0,0 0 0,-1 0 0,1 0 1,-1-1-1,0 1 0,-1-1 0,1 1 0,-1-1 0,0 0 1,0 0-1,-1-1 0,-9 8 0,-36 24 2,-100 55 1,-1-1 72,146-86-78,0 0 1,-1 0 0,2 0 0,-1 1-1,0-1 1,1 1 0,0 0 0,0 0 0,0 1-1,1-1 1,0 1 0,0 0 0,0 0-1,-3 10 1,3 0-16,1-1 0,0 1 0,1 1 1,1 22-1,0-18-11,1 59-2830,6-57-454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42.3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46 0 14759,'0'0'480,"-46"0"-7059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20.6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589 1 8420,'-23'21'1633,"2"1"0,-22 30 0,20-25-1138,-34 39-516,4-1-113,-3-2 1,-116 99 0,144-137-300,24-20 91,-1-1 0,0 1 1,0-1-1,0 0 0,0 0 0,-1 0 0,1-1 0,-1 0 0,0 0 0,0-1 0,-12 4 0,-19-1-4785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21.43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14 4930,'0'-1'178,"0"1"0,0-1 0,0 0 1,0 1-1,0-1 0,1 1 0,-1-1 0,0 1 0,0-1 0,0 1 0,1-1 0,-1 1 0,0-1 0,1 1 0,-1-1 0,1 0 179,-1 1-179,1 0 0,-1-1 0,1 1 0,-1 0 0,1-1 0,-1 1 0,1 0 0,-1 0 0,1 0 0,-1-1 0,1 1 0,-1 0 0,1 0 1,0 0-1,0 0 0,30 2 806,24 16-1254,-36-7 389,-1 1-1,-1 1 1,0 1 0,0 0 0,-2 2 0,28 33-1,-23-26 17,0-1-1,34 28 1,-20-25-205,-23-19-2,-1 1 0,-1 0 0,0 0 0,0 1 0,0 0 0,-1 1 0,0 0 0,0 0 0,-1 0 0,-1 1 0,8 14 0,-8-6-2406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6:14.35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93 61 5859,'0'0'6797,"-24"0"-5833,-43 0-754,66-1-205,1-1 1,0 0-1,-1 0 0,1 0 0,0 0 0,0 0 0,0 0 0,1 0 1,-1 0-1,0 0 0,1 0 0,0-2 0,4 1-10,1 0 0,-1 0 0,1 0 0,0 1 0,0 0 0,0 0 0,0 0 0,0 1 0,0 0 0,0 0 0,0 1 1,11 0-1,3-2-3,7-2-7,0 1 0,0 2 0,0 1 0,1 1-1,26 4 1,-52-4 8,0 0 0,1-1 0,-1 1 0,0 1 0,0-1 0,0 0 0,0 0 0,0 1 0,0-1 0,-1 1 0,1 0 0,0 0 0,-1-1 0,1 1 0,-1 0 0,0 0 0,1 0 0,-1 1 0,0-1 0,0 0 0,-1 0 0,1 0 0,0 1 0,-1-1 0,1 4 0,1 7-7,-1 0 0,0 0 0,-2 20 0,0-11 10,1-5 0,1-6 1,-2 1 0,1-1 0,-5 21-1,4-28 3,0 1-1,-1-1 0,1 0 0,-1 0 0,0 0 0,-1 0 0,1-1 0,-1 1 0,1 0 0,-1-1 1,0 0-1,0 0 0,-5 4 0,-6 3-29,0-1 0,0 0 1,-1-1-1,0-1 0,0 0 1,-1-1-1,0-1 0,0 0 1,0-1-1,-1-1 0,-20 1 1,107-5-43,-19-1-189,0 3 0,90 12 0,-69 7-2324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6:14.7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92 11333,'0'-19'0,"15"-8"16,63 4-16,14 8 160,1 7-160,-15 8-1056,-9 0-4195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6:15.11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 11861,'23'0'177,"15"0"31,17 0-208,-1-3 0,8 3 0,-8 0-1089,8 0-848,-24 0-4114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6:50.7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27 6563,'0'0'103,"0"-1"1,1 0-1,-1 1 1,0-1-1,1 1 1,-1-1-1,1 1 1,-1-1-1,1 1 1,-1 0-1,1-1 1,-1 1-1,1-1 1,-1 1-1,1 0 1,0 0-1,-1-1 1,1 1-1,-1 0 1,1 0-1,0 0 1,-1 0-1,1-1 1,0 1-1,-1 0 1,1 0-1,0 0 1,-1 1-1,1-1 1,0 0-1,-1 0 1,1 0-1,-1 0 1,1 1-1,0-1 1,-1 0-1,1 0 1,-1 1-1,1-1 1,-1 0-1,1 1 1,-1-1-1,1 1 1,-1-1-1,1 1 1,-1-1-1,1 1 1,-1-1-1,0 1 1,1-1-1,-1 1 1,0 0-1,0-1 1,1 1-1,-1-1 1,0 1-1,0 0 1,0 0-1,21 53-229,-15-36 776,18 41-502,44 127 463,-60-157-542,-1 0-1,-1 1 1,-2 0-1,2 48 1,-6-21-81,0-49-12,0-34-20,0-393-797,0 414 836,0-1-1,0 1 1,1-1-1,0 1 1,0-1-1,1 1 1,-1-1-1,1 1 1,0 0-1,1 0 1,-1 0-1,1 0 1,0 1-1,0-1 1,0 1-1,1-1 1,0 1-1,-1 0 1,2 1-1,-1-1 1,0 1-1,1-1 1,-1 1-1,1 1 1,0-1-1,0 1 1,0 0-1,0 0 1,1 0-1,-1 0 1,0 1 0,1 0-1,-1 1 1,9-1-1,-3 1 1,0 1 0,-1 0-1,1 1 1,-1 0 0,1 0-1,-1 2 1,0-1 0,0 1 0,0 0-1,0 1 1,-1 0 0,14 11 0,4 5 4,-2 1 1,39 43 0,-59-59 0,4 3 2,-1 1-1,0 0 1,-1 0 0,0 1 0,0 0 0,-1 0 0,-1 1 0,8 23 0,-7-13-10,-2 0 1,-1 0 0,-1 0 0,0 36 0,-2-57-62,0-33-75,0-261-110,0 289 252,0 0 0,0 0-1,1 0 1,0 0 0,0 0 0,0 0-1,0 0 1,1 0 0,-1 1 0,1-1-1,0 1 1,0-1 0,1 1 0,-1-1-1,6-4 1,-2 2-4,0 0-1,1 1 0,0 0 1,0 0-1,0 1 1,0 0-1,12-4 0,-1 1-2,0 1-1,0 1 0,0 1 0,1 1 0,0 0 1,25 1-1,-38 2 10,3-1 3,-1 1-1,1 0 1,0 1 0,-1 0 0,17 5 0,-22-5-1,0 0 0,-1 0 0,1 1 0,-1-1 1,0 1-1,1 0 0,-1 0 0,0 0 0,0 0 0,0 0 0,0 0 0,0 1 1,-1-1-1,1 0 0,-1 1 0,0 0 0,1-1 0,-1 1 0,0 0 0,-1-1 1,2 5-1,3 20 37,-1 0 0,-2 0 1,-1 0-1,-3 43 0,1-10-46,1-54-41,0 0 0,0 1 0,-1-1 0,0 0 0,0 1 0,-1-1 0,-2 7 0,-17 17-4978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33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1 230 2785,'0'-10'1173,"0"0"0,1 0-1,1 0 1,-1 0-1,1 1 1,6-18 0,-4 20-903,-1 0 0,1 0 0,0 1 0,0-1 0,1 1 0,0 0 0,0 0 0,1 0 0,-1 1 0,1 0 0,1 0 0,-1 0 0,0 1 0,13-6 0,5 0-164,0 1-1,0 1 1,0 1 0,1 2-1,0 0 1,0 2-1,1 0 1,-1 2 0,1 1-1,-1 1 1,30 5-1,-51-6-100,-1 2-1,1-1 0,-1 0 0,1 1 0,-1-1 0,0 1 0,1 0 0,-1 0 0,0 1 0,0-1 1,0 1-1,-1-1 0,1 1 0,-1 0 0,1 0 0,-1 0 0,0 0 0,0 0 0,0 1 0,-1-1 1,1 1-1,-1-1 0,1 1 0,-1-1 0,-1 1 0,1 0 0,0 7 0,0-5 4,0 0 0,0 0 1,-1 0-1,0 0 0,0 1 0,-1-1 0,0 0 0,0 0 1,0 0-1,-1 0 0,1 0 0,-2-1 0,1 1 0,0 0 0,-1-1 1,0 0-1,-6 8 0,-1-3 7,-1-1 0,0-1-1,-1 1 1,1-2 0,-2 0 0,-22 10 0,-86 29 46,119-45-61,-10 3 3,-18 7-15,1-1 0,-2-1 0,1-2 0,-1-1 0,-33 1 0,60-7-65,11 0-121,122-21-49,37-3 233,41 21-61,-205 2 69,0 1 0,0 0-1,1 0 1,-1 0 0,0 1 0,0-1 0,0 1 0,1-1-1,-1 1 1,0-1 0,0 1 0,0 0 0,0 0 0,0 0-1,0 0 1,0 1 0,0-1 0,-1 0 0,1 1-1,0 0 1,-1-1 0,1 1 0,-1 0 0,2 1 0,-2 3-13,1-1 1,-1 1 0,0-1 0,0 1 0,0-1 0,-1 1-1,0 0 1,-1 5 0,1-4 16,0-3 4,0-1 0,-1 0 0,0 1-1,0-1 1,0 0 0,0 0 0,0 0 0,-1 0 0,1 0 0,-1 0 0,0 0 0,0-1 0,0 1 0,0 0-1,0-1 1,-1 0 0,1 1 0,-1-1 0,0 0 0,1 0 0,-6 2 0,-8 5 14,0-1 1,-32 11 0,29-12-10,-36 13 18,0-2 1,-1-3 0,-81 11 0,93-21-1787,-44-1 1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6:51.17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5 9428,'2'-5'2324,"3"18"-1791,2 22-394,-4 168 1022,-5-112-937,2-87-219,1 0-1,-1 1 1,0-1-1,1 1 1,0-1-1,0 0 1,1 1 0,-1-1-1,1 0 1,0 0-1,0 0 1,0 0-1,0 0 1,1-1 0,-1 1-1,5 3 1,-2-2-1,0-1 0,1 1 1,0-1-1,0 0 0,0-1 0,0 1 1,1-1-1,-1-1 0,10 4 0,10 0-4,0-1-1,0-1 1,1-1-1,36-1 0,-29-1-18,59 2-573,-1-5 0,101-14 0,-161 11-1236,50-2 1,-61 7-2967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6:51.5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1 191 9893,'0'0'976,"38"0"-624,55 0 256,39 0 97,23 0-337,23-12-64,30-7-16,25-7-208,7-9 16,-1 9-64,-6-1-32,-24 4-16,-39 12 16,-46 3-480,-62 5-1265,-31 3-3265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6:12.4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472 61 1185,'14'-23'5247,"-12"20"-4907,0 1-1,0-1 1,-1 1-1,1-1 1,-1 0-1,1 1 1,-1-1-1,0 0 1,0 0-1,0 0 1,0-5 2872,-19 37-3161,-48 69 3,-4-3 1,-163 167-1,227-256-138,0 1-189,-1 0 0,0-1-1,-1 0 1,1 0 0,-1-1-1,0 0 1,-1 0-1,1-1 1,-11 4 0,-4-6-2675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6:12.81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8 8468,'0'-7'2065,"47"7"-1585,-1 22 48,1 5-224,-1 7-111,1 4-177,-9 0 48,9 0-64,-16 8 0,-8-1-48,0-3-833,-7 0-1184,-9-12-4002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6:13.2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5 9476,'0'-4'3282,"0"8"-2658,0 30 96,0 8-319,0 7-209,0 8-192,0 7-128,0-7-1425,0-3-1921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6:56.47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1 202 9828,'7'-3'-20,"0"1"0,0-1 0,1 2 0,-1-1 0,1 1 0,0 0 0,-1 1 0,1 0 0,10 1-1,11-1-31,143-5 152,354 0 67,-493 8-169,-1 2 0,1 1-1,-1 2 1,-1 1 0,52 22 0,-40-15 2,-24-13 324,-15-7-77,-11-8-82,-17-11 68,-1 2 0,-1 0 0,-1 2 0,-1 1 0,-52-25 0,61 36-134,-1 1 1,-1 0 0,1 2-1,-1 0 1,1 1 0,-1 2-1,0 0 1,-27 2 0,44-1-98,2 18 6,3-12-9,-1-1 1,1 0-1,-1 1 0,2-1 0,-1 0 1,0 0-1,1 1 0,0-1 1,0-1-1,1 1 0,-1 0 1,1 0-1,0-1 0,1 0 1,-1 1-1,1-1 0,-1 0 1,1-1-1,5 4 0,9 6-5,0-1 0,1 0 0,31 13 0,-16-9 1,-28-13 2,415 235-119,-408-227-100,-14-8 17,-29-12 117,-232-127 74,52 23 16,169 94 31,-2 1 0,-1 3 0,-52-13 0,55 19 74,-1 2 1,0 1-1,-63 0 0,176 9-109,141 23-1,67 33 0,-260-54 3,78 17-2,-1 5-1,-2 4 0,106 50 1,-338-176 106,-297-197 907,434 291-998,0 1 0,0-1 0,0 1 0,0-1 0,0 1 0,0-1 0,0 0 0,1 1 1,-1-1-1,0 0 0,0 0 0,1 1 0,-1-1 0,0 0 0,1 0 0,-1 0 0,1 0 0,-1 0 0,0-1 0,33-1 12,-30 3-31,98 1-15,195 26-1,-248-19 21,110 23 3,-133-24-6,-1 0-1,0 1 1,-1 2 0,31 16-1,-49-23 1,0-1 0,0 1 1,-1 0-1,1 1 0,-1-1 0,0 0 0,0 1 0,5 8 0,-7-11 3,0 0-1,0 0 1,-1 0-1,1 0 0,-1 0 1,1 1-1,-1-1 0,1 0 1,-1 0-1,0 1 0,0-1 1,0 0-1,0 1 0,0-1 1,0 0-1,0 0 0,0 1 1,0-1-1,0 0 0,-1 1 1,1-1-1,0 0 0,-1 0 1,0 0-1,1 1 0,-1-1 1,1 0-1,-1 0 0,0 0 1,0 0-1,0 0 0,0 0 1,0 0-1,0 0 0,0-1 1,-2 3-1,-15 4-5,0-1 0,0 0-1,-1-1 1,1-1 0,-1 0 0,-32 0-1,-110 9 35,-264-15 0,370-4-143,0-3-1,-76-22 1,46 10-1632,9 3-2283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7:06.4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 1 320,'-18'2'7391,"18"-1"-7324,-1-1-1,0 1 1,1 0-1,-1 0 1,1-1-1,0 1 0,-1 0 1,1 0-1,-1 0 1,1-1-1,0 1 0,0 0 1,0 0-1,-1 0 1,1 0-1,0 0 1,0 0-1,0-1 0,0 1 1,1 0-1,-1 0 1,0 1-1,0 2-77,0-4 16,0 1-1,0-1 1,0 0-1,0 1 1,0-1-1,0 0 1,1 1-1,-1-1 0,0 0 1,0 1-1,0-1 1,0 0-1,0 1 1,1-1-1,-1 0 1,0 1-1,0-1 1,1 0-1,-1 0 1,0 1-1,0-1 1,1 0-1,-1 0 1,0 1-1,1-1 1,-1 0-1,0 0 0,1 0 1,-1 0-1,0 0 1,1 0-1,-1 1 1,1-1-1,13 5 102,1-1 0,0-1-1,0 0 1,0 0 0,23-1 0,91-2 200,-58-2-222,-16 2-125,695-30-2135,-698 22-297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7:06.81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15 11013,'0'-1'-6,"0"0"1,1 0-1,-1 1 1,0-1-1,1 0 1,-1 0-1,1 1 0,-1-1 1,1 0-1,0 1 1,-1-1-1,1 0 0,0 1 1,-1-1-1,1 1 1,0 0-1,0-1 0,-1 1 1,1-1-1,0 1 1,0 0-1,0 0 1,0-1-1,-1 1 0,1 0 1,0 0-1,0 0 1,0 0-1,0 0 0,0 0 1,-1 0-1,1 0 1,0 0-1,0 1 0,1-1 1,37 7-23,3 7 79,-1 2 1,55 31 0,-32-16-42,-29-14-13,88 44 21,-108-52-24,0 0 0,-1 1 0,0 0 0,-1 2 0,20 19 0,-30-27-8,0 0 1,0 1 0,-1-1-1,1 1 1,-1-1 0,0 1-1,0 0 1,0 0-1,-1 0 1,0 0 0,0 0-1,0 0 1,-1 0 0,1 0-1,-1 0 1,0 0 0,-1 5-1,1-1-12,-1-7 22,1 1 0,-1-1 0,1 1-1,-1-1 1,0 0 0,1 1 0,-1-1 0,-1 0 0,1 1 0,0-1 0,0 0 0,-1 0 0,1 0 0,-1 0-1,0 0 1,0-1 0,0 1 0,1 0 0,-2-1 0,1 1 0,0-1 0,0 0 0,-4 2 0,-8 3-19,1 0 1,-1-2-1,-14 4 0,8-2-4,-36 10-487,0-3 0,-100 10 0,77-18-2882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7:07.9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8 178 10261,'-6'0'42,"5"29"-119,8 310 856,-7-338-800,0-4 82,0-437 643,0 435-689,0 1-1,0 0 0,0-1 0,1 1 1,-1-1-1,1 1 0,0 0 0,0 0 1,1 0-1,2-8 0,-2 10-4,0 0 0,1-1-1,-1 1 1,0 0 0,1 0-1,-1 1 1,1-1 0,0 0 0,-1 1-1,1 0 1,0-1 0,0 1-1,0 0 1,0 1 0,4-2 0,40-7 22,0 3 1,1 1 0,-1 2 0,64 5 0,-29 0-32,-64-3-6,35 3-1,-51-1 5,0-1 1,0 1-1,0-1 1,0 1-1,0-1 1,0 1 0,0 0-1,-1 0 1,1 0-1,0 0 1,-1 0-1,1 0 1,-1 1-1,1-1 1,-1 0 0,1 1-1,-1-1 1,0 1-1,0 0 1,0-1-1,0 1 1,1 2 0,0 2-2,0 0 1,-1 0 0,0 1 0,0-1 0,0 1 0,-1-1 0,0 0 0,0 1-1,-1-1 1,0 1 0,0-1 0,0 0 0,-1 1 0,0-1 0,0 0 0,0 0-1,-1 0 1,0-1 0,0 1 0,-1-1 0,1 1 0,-1-1 0,0 0-1,-1-1 1,-6 7 0,-14 8-18,0-1 1,-2-1-1,0-1 0,-1-1 0,0-2 0,-1-1 0,0-1 0,-1-1 1,-1-2-1,1-1 0,-1-1 0,0-2 0,0-1 0,-43-2 0,74-3-11,-1 0-1,0 0 1,1 0-1,0 0 0,-1-1 1,1 1-1,0 0 1,0 0-1,0 0 1,1 0-1,-1 0 0,0-1 1,1 1-1,0-2 1,4 2 19,0-1 0,-1 1 0,1 1 0,0-1 0,0 1 0,1 0 0,-1 0 0,0 0 0,0 1 0,0 0 0,1 0 0,-1 0 0,8 2 0,8-1-38,-9-2 38,0 1 0,0 0 1,0 1-1,1 1 0,-1 0 1,0 0-1,0 1 0,-1 1 1,1 0-1,-1 1 0,0 0 1,0 0-1,0 1 0,-1 1 1,0 0-1,0 0 0,-1 1 1,9 9-1,-5-5 4,10 13-9,2-1 1,38 30-1,-52-47-60,0 0 0,0-1 1,1 0-1,0 0 0,0-2 1,0 1-1,1-1 0,-1-1 1,24 3-1,8-1-612,1-3 0,55-2 0,-81-2 239,0 0-1,0-1 0,0-1 1,0 0-1,-1-2 0,0 0 0,31-15 1,-17 3 37,-1-1 1,33-26 0,-55 38 414,0-1 1,0 0-1,-1 0 1,-1-1-1,1 0 1,-1 0-1,-1 0 1,0-1-1,0 0 1,7-20 0,-12 30 79,-1-1 1,1 0-1,-1 0 1,1 1-1,-1-1 1,0 0-1,0 0 1,1 0-1,-1 1 1,0-1-1,0 0 1,0 0-1,0 0 1,0 0-1,0 0 1,0 1-1,0-1 1,0 0-1,-1 0 1,1 0-1,0 0 1,0 1-1,-1-1 1,1 0-1,0 0 1,-1 0-1,1 1 1,-1-1-1,1 0 1,-2 0-1,-26-3 1770,24 4-1940,-19 0 358,-22 0 307,-73 8 0,104-6-552,0 1 0,1 0 0,-1 1 0,1 0 0,0 1 1,0 1-1,1 0 0,0 0 0,-21 16 0,30-19-25,-1 0-1,1 0 0,0 0 0,1 1 1,-1-1-1,0 1 0,1-1 0,0 1 1,0 0-1,0 0 0,1 0 0,-1 1 1,1-1-1,0 0 0,0 0 0,0 1 1,1-1-1,-1 1 0,1-1 0,1 9 1,-1-12 1,0 1 1,0-1 0,0 1-1,0-1 1,0 0 0,1 1 0,-1-1-1,0 1 1,1-1 0,-1 1-1,1-1 1,0 0 0,-1 0-1,1 1 1,0-1 0,0 0 0,0 0-1,0 0 1,0 0 0,0 0-1,0 0 1,2 2 0,37 11-9,27-4-398,1-3-1,-1-3 1,99-6 0,-49 0-909,-42 1-315,137-19-1,-176 13 1379,-1 0 1,0-3 0,0-1-1,-1-1 1,56-30-1,-86 40 329,1 0-1,-1 0 1,-1-1-1,1 0 1,0 0-1,-1 0 1,1 0 0,-1 0-1,0-1 1,5-6-1,-7 7 328,1 0-1,-1 0 1,0 0-1,0-1 1,0 1 0,-1 0-1,1 0 1,-1 0-1,0-6 1,0 8-358,0 1 0,0-1 1,0 1-1,0-1 0,0 1 0,0 0 1,0-1-1,0 1 0,0-1 1,-1 1-1,1-1 0,0 1 0,0 0 1,0-1-1,-1 1 0,1-1 1,0 1-1,-1 0 0,1-1 0,0 1 1,-1 0-1,1-1 0,0 1 1,-1 0-1,1 0 0,-1-1 0,1 1 1,0 0-1,-1 0 0,1 0 0,-1 0 1,1-1-1,-1 1 0,1 0 1,-1 0-1,1 0 0,0 0 0,-1 0 1,1 0-1,-2 0 0,-42-4 352,0 1 1,-1 2-1,-60 7 0,98-6-392,0 1-1,0 0 1,0 0 0,0 1-1,0 0 1,1 0 0,-1 1-1,1 0 1,-1 0 0,1 0-1,0 1 1,0 0 0,1 0-1,-1 0 1,-6 7 0,9-6-13,0-1 1,0 1 0,0 0 0,0 0-1,1 0 1,0 1 0,0-1 0,0 1-1,1-1 1,-1 1 0,1-1-1,1 1 1,-1 0 0,1-1 0,0 1-1,0 0 1,1-1 0,0 1 0,1 5-1,-1-6-29,0 0-1,1-1 1,0 1-1,0 0 1,0-1-1,0 0 1,1 0-1,-1 1 1,1-1-1,0-1 0,0 1 1,1 0-1,4 3 1,58 40-519,-19-16 66,-34-21 395,0 0 0,-1 1 0,-1 1 0,1 0-1,-2 0 1,0 1 0,0 1 0,-1-1 0,-1 1 0,0 1 0,-1 0 0,-1 0 0,0 0 0,-1 1-1,0 0 1,-2 0 0,0 0 0,0 0 0,-2 1 0,0 28 0,-1-18 40,1-14 40,0 1 0,-2-1 0,1 1 0,-2-1 0,0 1 0,0-1 0,-1 0 0,-7 19 0,-1-15 55,-1 0 1,0 0-1,-1-1 1,-1-1 0,0 0-1,-1-1 1,0 0-1,-2-1 1,1-1-1,-1-1 1,-1 0 0,0-2-1,-1 0 1,-19 7-1,31-14 284,-1 0 1,1-1-1,0 0 0,-1 0 0,-12-1 0,14 0-86,5 0-188,-1 0 1,1 0-1,0 0 1,0-1-1,0 1 1,0 0-1,0-1 1,0 1-1,0 0 1,0-1-1,0 1 0,0-1 1,0 0-1,0 1 1,0-1-1,1 0 1,-1 0-1,0 1 1,0-1-1,1 0 0,-1 0 1,0 0-1,1 0 1,-1 0-1,1 0 1,-1 0-1,1 0 1,0 0-1,-1 0 0,1 0 1,0 0-1,0-2 1,-2-42 637,3 31-449,0 1-179,0 1-1,1-1 0,1 1 0,0-1 1,1 1-1,0 0 0,1 0 1,0 1-1,0-1 0,2 1 0,-1 0 1,2 1-1,-1 0 0,1 0 0,1 0 1,13-11-1,19-16 19,2 3-1,73-46 0,-73 52-35,111-69-118,36-24-894,-76 30-2438,-99 76 366,0-1 0,20-28 1,-34 44 2998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7:12.1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4118 845 10309,'-12'-20'177,"2"1"-1,-13-33 1,-2-2 242,15 36-251,-1 0-1,-1 1 0,-1 0 0,0 1 1,-2 1-1,1 0 0,-19-14 0,-123-83 532,144 104-655,-65-40 169,-3 4-1,-150-60 1,-184-34 171,309 110-307,-1 6-1,-1 4 1,-114-5-1,-322 13-88,381 11 38,87-1 20,1 4-1,0 3 0,1 2 1,-1 5-1,2 2 1,0 3-1,-99 42 0,87-25-28,-219 104 157,237-106-116,2 4 0,-89 67 1,128-83-39,2 0 0,0 1 0,1 2 0,1 0 0,1 1 0,-22 40 0,1 9 166,-37 97 0,66-140-162,1 0 1,1 1-1,2 1 0,-6 59 1,6 138 37,8-218-59,2-1-1,0 0 1,0 0-1,1 0 1,0 0-1,1-1 1,0 1-1,1-1 1,0 0-1,1 0 1,9 12-1,9 10 7,1-1-1,33 33 1,-32-40 0,2-1-1,0-1 1,1-1-1,56 31 1,141 59 54,-146-76-54,89 40 70,215 65-1,-264-106-54,3-6-1,216 25 0,305-35 113,-562-19-115,22-3-1,-1-5 0,0-4 0,-1-4 0,117-36 0,-77 8 18,-1-5 0,167-86-1,-275 117 31,-1-1-1,0-2 0,-1-2 1,-2 0-1,0-2 0,-2-1 1,31-38-1,-13 8 160,-2-2 0,64-118 0,-93 146-140,0 0 1,-2-1-1,-1-1 1,-2 0 0,-1 0-1,7-54 1,-4-200 710,-11 241-619,-1 31-150,-1 1 0,0-1-1,-1 1 1,0-1 0,-1 1 0,0 0 0,-1 0 0,-1 1 0,0-1 0,0 1 0,-2 0 0,-10-13 0,-13-15 151,-73-70 0,53 61 62,-1 2-1,-86-59 1,113 90-217,-2 0 0,0 1 0,0 2 0,-1 1 0,-1 1 0,0 1 0,-1 2 0,-43-7 0,-218-6-1982,238 19 1214,-126-6-2528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33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349 1 11669,'0'15'961,"0"7"-961,0 1 1008,-31 4-640,-23 3-111,-16-3-257,1 3-113,-1-11-1583,16-11-7300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7:19.80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54 20 4066,'-54'0'6894,"57"0"-6582,515 11 1060,-6 1-1360,-425-12-89,16 2-228,0-4 0,0-5 1,105-20-1,-194 23-75,2 1 50,-3 2-4595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7:20.25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 16 9156,'-13'-11'2393,"13"7"-917,25 9-493,54 25-1424,-71-27 726,285 129-168,-289-130-116,0 0 1,0 0-1,0 1 1,0-1-1,0 1 0,0-1 1,-1 1-1,1 1 1,-1-1-1,0 0 0,0 1 1,0-1-1,-1 1 1,3 4-1,-2-1 10,-1 0 0,-1 0 0,1 0 0,-1 0 0,0 0 0,-1 0 0,0 13 0,0-17-7,0-1 0,-1 0 0,1 0 0,-1 0 0,1 0 0,-1 0 0,0 0-1,0 0 1,0-1 0,0 1 0,0 0 0,0 0 0,0-1 0,-1 1 0,1-1-1,-1 1 1,1-1 0,-1 1 0,0-1 0,1 0 0,-5 2 0,-44 19 96,39-18-72,-171 66-29,62-21-3163,110-45 2639,-54 21-7820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7:21.79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603 66 4978,'2'0'243,"0"0"0,0 0-1,0-1 1,0 1-1,0-1 1,0 1 0,0-1-1,0 0 1,0 0 0,-1 0-1,1 0 1,0 0 0,0 0-1,-1 0 1,1 0-1,-1-1 1,1 1 0,-1-1-1,1 1 1,-1-1 0,0 0-1,0 1 1,0-1-1,0 0 1,0 0 0,0 0-1,0 0 1,-1 0 0,1 1-1,-1-2 1,1 1 0,-1 0-1,0 0 1,0 0-1,0 0 1,0-3 0,-1 4-225,-1 0 1,0 0-1,1 0 1,-1 0-1,0 1 0,0-1 1,1 1-1,-1-1 1,0 1-1,0 0 1,0 0-1,1-1 1,-1 1-1,0 0 1,-3 1-1,1-1 7,-28-2-18,-10 0-5,0 1 0,-67 7 0,96-4-5,1 0 0,0 1 0,0 0-1,0 1 1,0 0 0,0 1 0,1 1-1,0-1 1,0 2 0,1 0 0,-1 0-1,2 0 1,-14 13 0,19-14-7,0-1 0,0 0 0,1 1 0,-1 0 0,1-1 0,1 2 1,-1-1-1,1 0 0,-2 7 0,3-10-7,0 1 0,0 0 0,1 0 0,-1-1 0,1 1 0,0 0 0,0 0 0,0 0 0,0-1 0,1 1 0,0 0-1,-1 0 1,1-1 0,1 1 0,-1-1 0,0 1 0,3 4 0,0-4-6,-1-1-1,1 1 1,-1-1 0,1 0-1,0 0 1,0-1-1,1 1 1,-1-1-1,0 0 1,1 0-1,4 2 1,58 14-241,-54-15 204,165 28-794,-13-3 48,-158-27 756,-1 0-1,0 1 0,1 0 0,-1 0 1,0 1-1,-1 0 0,1 0 0,6 5 1,-10-7 40,-1 1 0,1-1 1,-1 0-1,0 1 1,1-1-1,-1 1 1,0 0-1,0-1 0,0 1 1,-1 0-1,1 0 1,0 0-1,-1 0 1,1-1-1,-1 1 0,1 0 1,-1 0-1,0 0 1,0 0-1,0 0 1,0 0-1,0 0 0,0 0 1,-1 0-1,1 0 1,-1 0-1,1 0 1,-1-1-1,0 1 0,0 0 1,-1 2-1,0-2 14,0 1-1,0-1 1,0 1 0,0-1-1,-1 0 1,1 0-1,-1 0 1,0-1 0,0 1-1,1 0 1,-1-1-1,0 0 1,0 0 0,0 0-1,-1 0 1,1 0-1,0 0 1,-5-1-1,-4 3 15,-50 11 223,0-2 0,-99 4 1,-130-12-410,196-4-538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7:22.3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109 1 11013,'-3'33'341,"-1"0"0,-1 0 0,-2-1 0,-1 0 0,-18 48 0,14-50-357,1 2 0,2-1-1,2 1 1,0 1-1,3 0 1,-2 33 0,6-65-227,0-35-496,1 32 769,-1 0 0,1 0 1,0-1-1,-1 1 0,1 0 1,0 0-1,1 0 0,-1 0 1,0 0-1,0 1 0,1-1 1,-1 0-1,1 0 0,0 1 1,-1-1-1,1 1 0,0 0 1,0-1-1,0 1 0,0 0 1,0 0-1,0 0 0,0 0 1,0 1-1,0-1 0,1 0 1,-1 1-1,0 0 0,0-1 1,3 1-1,14-3-31,1 1-1,28 1 1,-31 0 55,551-39-335,-561 39-27,14-2 197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7:33.0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1779 20 1313,'-2'-19'9658,"-19"32"-8037,-229 158-770,102-73-568,-57 34-25,-228 106 1,-239 74-151,657-304-114,12-7-76,0 1 1,0 0-1,1-1 0,-2 0 0,1 0 0,0 0 1,0 0-1,-6 1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7:33.61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13 7828,'5'-9'4915,"8"6"-3360,20 3-2504,-19 0 1436,-5 0-465,49-1 60,1 3 1,-1 2-1,98 19 1,1062 344 168,-1121-331-232,-48-16-8,0-3 0,2-1 0,99 16 1,-138-27 398,-8-3-1490,-42 0-12641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7:34.11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132 31 9877,'-8'-7'-123,"6"5"399,-1-1 0,1 1 0,0 0 0,-1 1 0,1-1 0,-1 0 0,0 1 0,1-1 0,-1 1 0,0 0 0,0 0 0,0 0 0,0 0 0,-5 0 0,7 26-62,2-17-202,0 0 0,0 0 1,1 0-1,0-1 0,0 1 0,1 0 1,0-1-1,1 0 0,-1 0 0,1 0 1,1 0-1,-1 0 0,1-1 0,11 11 1,8 8-11,2-2 1,32 24 0,-30-26 8,10 13-14,-2 1 0,-1 2 1,-2 1-1,-1 2 0,26 46 1,-54-81 9,-1 0 0,0 1 0,0-1 1,-1 1-1,0 0 0,0 0 0,0 0 0,-1 0 1,0 0-1,0 0 0,0 0 0,-1 0 1,0 11-1,-1-15-6,1-1 0,-1 1 0,1 0 0,-1-1 0,0 1 0,0-1 0,0 0 0,0 1 0,0-1 0,0 0 0,0 1 0,0-1 0,0 0 0,-1 0 0,1 0 0,0 0 0,-1 0 0,1 0 0,-1-1 0,1 1 0,-1 0 0,1-1 0,-1 1 0,-2 0 0,-49 13-1,40-12-1,5 0-16,-174 39-910,59-16-2566,7-5-4377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7:34.6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178 31 3426,'-15'-19'0,"-32"11"-112,-7 5-129,-8 3-1952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7:35.0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397 1 9604,'0'0'73,"0"8"98,1 0 0,-1-1 0,-1 1 0,1-1 0,-1 1-1,-1 0 1,0-1 0,0 0 0,0 1 0,-1-1 0,1 0 0,-2 0-1,1-1 1,-1 1 0,-5 5 0,-23 25-11,-2-2 0,-2-2 0,-43 32 0,35-30 21,-74 77 1,116-108-182,-1-1-1,1 1 0,0 0 1,0 0-1,0 0 1,1 1-1,-1-1 0,1 0 1,0 1-1,0-1 0,1 0 1,-1 1-1,1-1 1,0 1-1,0-1 0,2 7 1,-2 7-3,1-17 4,0 0-1,0 0 1,0 0 0,0 0 0,0 0-1,1 0 1,-1 0 0,0-1 0,0 1-1,1 0 1,-1-1 0,1 1 0,-1-1 0,0 1-1,1-1 1,-1 0 0,1 0 0,-1 1-1,1-1 1,-1 0 0,1 0 0,-1 0-1,1-1 1,-1 1 0,3-1 0,6 2 3,768-19-2029,-642 10-723,-52 3-4495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00.26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47 39 6851,'0'-29'1654,"0"20"129,0 21 1364,1 56-3017,-4-1-1,-3 1 1,-17 81-1,20-124-214,-2 15-987,-2-26-3115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33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643 8 12694,'-46'-7'544,"7"7"-384,-7 0 1249,-16 11-945,-8 23 336,-15 12-255,0 7 255,7 4-288,9 4-160,15 4-144,46-8-127,8 0-81,15-12-33,109-14 33,54-20-240,23-11-1440,-7 0-2386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00.6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16 133 9540,'-8'-15'337,"0"3"207,8 5 1105,0-1-1489,0 1 336,0-5-192,39 1-144,23-4-144,15 3 0,16 1 0,-8-1-16,0 5-16,-23 3-272,-15 4-1425,-24 0-832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01.1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17 261 9877,'3'3'1164,"10"-6"-325,12-6-790,0-1 0,-1-1 0,0-2 0,-1 0 0,0-2 0,-1 0-1,-1-1 1,37-37 0,-56 51-25,0 0-1,-1 0 0,1 0 1,-1 0-1,1 0 0,-1-1 0,0 1 1,0-1-1,0 1 0,0 0 1,0-1-1,0 0 0,-1 1 1,1-4-1,-16 5 558,2 2-571,0 0-1,0 1 1,0 1-1,1 0 0,0 1 1,-1 0-1,1 1 1,-17 9-1,10-4 13,1 2 0,0-1 0,1 2 0,-27 24 0,41-33-16,-1 0-1,1 0 1,0 0-1,0 1 1,0-1-1,1 1 0,0-1 1,0 1-1,0 0 1,0 0-1,1 0 1,-1 0-1,1 0 1,0 0-1,1 0 1,0 1-1,-1-1 1,2 0-1,0 8 1,-1-13-6,0 2-1,1-1 1,0 0-1,-1 0 1,1 0 0,0 0-1,-1-1 1,1 1-1,0 0 1,0 0-1,0 0 1,0-1 0,0 1-1,0 0 1,0-1-1,0 1 1,0-1 0,0 1-1,0-1 1,0 1-1,0-1 1,1 0 0,-1 0-1,0 1 1,0-1-1,0 0 1,1 0 0,-1 0-1,2-1 1,49 2 10,-37-2-8,48 2-100,0-3 1,0-3 0,0-2 0,118-30 0,-167 32 83,42-13-38,57-26-1,-100 39 60,0-2 0,-1 0 0,1 0 0,-2-1 1,1 0-1,-1-1 0,0-1 0,-1 1 0,18-23 0,-25 27 24,0 1-1,-1-1 1,0 0 0,0 0-1,0 0 1,0 0 0,-1 0-1,0 0 1,0 0 0,-1 0-1,1 0 1,-1 0 0,0-7-1,0 12-20,0-1-1,0 1 0,0-1 0,0 1 0,0 0 0,-1-1 0,1 1 0,0-1 0,0 1 0,0 0 0,0-1 1,0 1-1,-1-1 0,1 1 0,0 0 0,0-1 0,-1 1 0,1 0 0,0-1 0,-1 1 0,1 0 1,0 0-1,-1-1 0,1 1 0,0 0 0,-1 0 0,1-1 0,-1 1 0,1 0 0,0 0 0,-1 0 0,1 0 1,-1 0-1,1 0 0,0 0 0,-1 0 0,1 0 0,-1 0 0,1 0 0,-1 0 0,1 0 0,0 0 0,-1 0 1,1 0-1,-1 0 0,1 0 0,0 1 0,-1-1 0,0 0 0,-7 0 51,-22 0 66,4-1-101,1 1 1,-42 6-1,61-6-29,1 1 0,-1 0 0,1 1 0,-1-1 0,1 1-1,0 0 1,0 0 0,0 1 0,0 0 0,0 0-1,1 0 1,-1 0 0,1 1 0,0-1 0,0 1 0,0 0-1,0 0 1,-3 6 0,6-8-20,-1 0 1,1 0-1,0 0 1,0 1-1,0-1 0,0 0 1,0 1-1,0-1 0,1 0 1,-1 1-1,1-1 0,0 1 1,0-1-1,0 1 1,0-1-1,0 1 0,0-1 1,1 1-1,-1-1 0,1 1 1,0-1-1,0 0 0,-1 1 1,2-1-1,-1 0 0,0 0 1,0 0-1,1 0 1,-1 0-1,1 0 0,-1 0 1,5 3-1,2 2-129,1-1-1,0 0 1,0-1 0,1 0-1,18 7 1,-18-8 79,1 0-75,50 26-831,-59-28 952,0-1 0,0 1 0,1-1-1,-1 1 1,-1 0 0,1 0 0,0 0 0,0 0-1,-1 0 1,1 0 0,-1 0 0,1 1 0,-1-1-1,0 0 1,0 1 0,0-1 0,0 1 0,0-1 0,-1 1-1,1 4 1,-1-4 34,1-1-1,-1 1 0,0-1 0,0 1 1,0-1-1,-1 0 0,1 1 1,-1-1-1,1 1 0,-1-1 1,0 0-1,1 1 0,-1-1 1,-1 0-1,1 0 0,0 0 1,0 0-1,-1 0 0,-3 4 0,0-4 27,0 1-1,0-1 0,-1 0 0,1-1 0,0 1 1,-1-1-1,0 0 0,-8 0 0,-201 7-915,182-9-462,-10 1-4748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01.5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140 0 12742,'-8'0'80,"8"38"-80,0 23 144,0 8 32,-16 7-16,-7-4 144,-8 0-112,0-7-144,8-9 48,15-6-80,8-16-32,0-11 16,8-12-496,62-11-496,7 0-1201,-7-4-3154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01.9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23 12742,'0'-4'0,"16"4"-128,100 0-16,39-4-1281,7-11-2273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02.36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62 4 10773,'0'-3'1777,"0"29"-1601,0 16 304,0 4 128,0 7-320,0 0-31,0-4-161,0 5-96,0-13 32,-8 1-32,-15-11-401,16-9-719,-1-14-1633,-8-8-3170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02.72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68 11669,'0'-3'320,"0"-1"1201,0 0-1393,15-4-112,62-7 160,24 4-96,-8-1-64,-8 1-32,-8 11-560,-7 0-1521,-16 0-1633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03.11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76 10277,'0'-56'3287,"25"55"-3082,-21 1-202,-1 1 0,1-1 1,0 1-1,-1-1 0,1 1 0,0 0 1,-1 1-1,1-1 0,-1 1 0,0-1 0,1 1 1,-1 0-1,0 0 0,0 0 0,0 1 1,0-1-1,-1 1 0,1 0 0,-1-1 1,1 1-1,-1 0 0,0 1 0,0-1 0,-1 0 1,1 0-1,0 1 0,-1-1 0,0 1 1,0 0-1,0-1 0,0 7 0,3 13 16,-1 1-1,-1 0 1,-3 47-1,1-37-19,0-21 12,0-10-19,0 0-1,0-1 1,0 1 0,0 0-1,0 0 1,0-1 0,-1 1-1,0 0 1,1-1 0,-3 5-1,2-6 6,0 0 0,0 0 0,-1 0 0,1 0 0,0 0-1,-1 0 1,1 0 0,-1-1 0,1 1 0,-1 0 0,0-1 0,1 0-1,-1 1 1,1-1 0,-1 0 0,0 0 0,1 0 0,-1 0 0,0 0-1,-2 0 1,2 0 3,0 0-1,1-1 0,-1 1 1,0 0-1,1-1 1,-1 1-1,1-1 0,-1 1 1,1-1-1,-1 0 0,1 1 1,-1-1-1,1 0 1,-1 0-1,1 0 0,0 0 1,0 0-1,-1-1 0,1 1 1,0 0-1,0-1 1,0 1-1,1 0 0,-1-1 1,0 1-1,0-1 0,1 1 1,-1-1-1,1 0 1,-1 1-1,1-1 0,-1-3 1,0-7-3,0-1 1,0 1-1,3-23 1,-1 6 0,-1 19 4,0-1-1,1 0 0,0 0 1,0 1-1,6-21 1,-5 26-4,1 0 1,-1 1 0,1-1 0,0 0 0,0 1 0,0 0-1,0 0 1,1 0 0,0 0 0,-1 0 0,2 1 0,-1-1-1,5-2 1,0 0-35,1 0-1,1 1 0,-1 0 1,1 0-1,0 1 0,0 0 1,20-3-1,41 1-4141,-46 6-1379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03.70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389 137 10053,'1'-21'572,"1"-30"1668,-2 49-2177,0 0 1,-1 0-1,1 0 1,0 0-1,0-1 1,-1 1 0,1 0-1,-1 0 1,0 0-1,0 0 1,0 0 0,0 0-1,0 1 1,0-1-1,0 0 1,0 0-1,-3-1 1,-2-1 67,0 1 0,0 0-1,0 0 1,0 1 0,-1 0 0,1 0 0,-1 0-1,0 1 1,-9-1 0,-68 1 525,43 2-534,33-1-120,1 0 0,0 1 0,0 0 0,-1 0 0,1 1 0,0-1 0,0 2 0,0-1 0,1 1 0,-1 0-1,0 0 1,1 1 0,0 0 0,0 0 0,0 0 0,0 1 0,1 0 0,-5 5 0,4-3-5,1 0 0,0 1 0,1 0 1,-1-1-1,1 2 0,1-1 0,0 0 1,0 1-1,0-1 0,1 1 0,1 0 0,-1 0 1,1 0-1,1 13 0,-1-3-62,2 24-106,-1-42 150,1 0 0,-1 1 1,1-1-1,-1 0 0,1 0 1,-1 0-1,1 1 0,0-1 0,-1 0 1,1 0-1,0 0 0,0 0 0,0 0 1,0 0-1,0 0 0,0 0 1,0-1-1,0 1 0,0 0 0,0-1 1,1 1-1,-1-1 0,0 1 1,0-1-1,1 1 0,-1-1 0,2 0 1,19 4-120,1-2 0,-1-1-1,1 0 1,-1-2 0,1 0 0,-1-2 0,0 0 0,0-2 0,0 0 0,0-2 0,21-8 0,-33 8 126,0 1 1,0-1-1,-1-1 1,0 1-1,0-2 1,-1 1-1,0-1 1,0 0-1,-1-1 1,0 0 0,-1 0-1,0-1 1,-1 1-1,0-1 1,0 0-1,-1-1 1,3-13-1,-6 174 670,-1-147-665,0 0-1,0-1 1,1 1-1,-1 0 1,1 0-1,-1-1 1,1 1-1,-1-1 1,1 1-1,0 0 1,0-1-1,0 1 1,0-1-1,0 0 1,0 1-1,0-1 1,1 0-1,-1 0 1,0 1-1,1-1 1,-1 0-1,1 0 1,-1-1-1,1 1 1,-1 0-1,1 0 1,0-1-1,-1 1 1,1-1-1,0 0 1,0 1-1,3-1 1,8 2-130,1-2 0,-1 1 0,21-3 0,-10 1-27,-14 1 167,0 0 0,0-1 0,0 0-1,0 0 1,0-1 0,-1 0 0,1-1-1,0 0 1,-1-1 0,0 0 0,0 0-1,0-1 1,0 0 0,-1-1 0,0 0-1,0 0 1,-1 0 0,1-1 0,-1 0 0,-1-1-1,1 0 1,-1 0 0,-1 0 0,1-1-1,-2 1 1,1-1 0,-1-1 0,0 1-1,-1 0 1,0-1 0,-1 0 0,0 1-1,0-1 1,0-19 0,-3-3 1188,-1 49-133,-3 27-1049,1-8-7,1 71 1,3-87-16,-1-17-14,1 0-1,1-1 1,-1 1-1,0 0 1,1 0-1,0-1 1,-1 1-1,1 0 1,0-1-1,0 1 1,1 0-1,-1-1 1,0 0-1,1 1 1,-1-1-1,1 0 1,0 0-1,0 0 1,0 0-1,0 0 1,0 0-1,1 0 1,-1-1-1,0 1 1,1-1 0,3 2-1,2 0-443,1 0 1,0-1-1,-1 0 0,1-1 0,0 1 1,0-2-1,12 1 0,-4-1-1829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04.07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159 5 9476,'5'-1'-31,"0"0"0,0 0 0,0 0 0,0 1 0,0 0-1,0 0 1,9 1 0,-10-1 35,-2 0 2,0-1 1,0 2-1,0-1 0,1 0 1,-1 0-1,0 1 0,0-1 1,0 1-1,0 0 0,0-1 1,0 1-1,0 0 0,0 0 1,0 0-1,3 3 0,-4-3 16,0 0 0,-1 1 0,1-1 0,0 0-1,-1 0 1,1 1 0,-1-1 0,1 0 0,-1 1 0,0-1-1,0 0 1,0 1 0,1-1 0,-1 1 0,0-1 0,-1 0-1,1 1 1,0-1 0,0 1 0,0-1 0,-1 0 0,1 1 0,-1-1-1,1 0 1,-1 0 0,-1 2 0,1 0 16,-1-1 0,0 0 0,0 0 0,0-1 0,0 1 0,0 0 1,0 0-1,0-1 0,0 0 0,-1 1 0,1-1 0,-1 0 0,1 0 0,-1 0 0,1 0 0,-1-1 1,-4 1-1,-53 7 374,46-7-206,-94 3 320,107-4-516,0 0 0,0-1-1,0 1 1,0-1 0,0 1 0,0-1-1,0 1 1,0-1 0,0 1 0,0-1 0,0 0-1,0 0 1,0 1 0,0-1 0,0 0-1,1 0 1,-1 0 0,0 0 0,1 0-1,-1 0 1,1 0 0,-1 0 0,1 0 0,-1 0-1,1-1 1,0 1 0,0 0 0,-1 0-1,1 0 1,0 0 0,0-1 0,0 1 0,0-1-1,0 0-50,0 1 1,0-1-1,0 1 0,0-1 0,0 1 0,0-1 0,1 1 0,-1-1 1,0 1-1,1-1 0,0 1 0,-1-1 0,1 1 0,0-1 0,-1 1 1,1 0-1,0 0 0,0-1 0,0 1 0,0 0 0,0 0 0,0 0 0,1 0 1,-1 0-1,0 0 0,3-1 0,49-6-1253,9 3-886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04.46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71 81 3089,'0'3'8867,"0"15"-8890,0 158 1435,0-171-1404,-1 1 0,1-1 0,-1 0 0,0 0 0,0 1 0,-1-1 1,1 0-1,-1 0 0,0-1 0,0 1 0,-1 0 0,0-1 0,0 1 0,0-1 1,0 0-1,0 0 0,-1 0 0,0 0 0,0-1 0,0 1 0,0-1 0,-6 3 1,10-5-11,-1-1 1,1 0-1,0 0 1,-1 0-1,1-1 1,-1 1-1,1 0 1,0 0-1,-1 0 1,1 0-1,0 0 1,-1 0-1,1 0 1,0-1-1,-1 1 1,1 0-1,0 0 1,-1 0-1,1-1 1,0 1-1,0 0 1,-1-1-1,1 1 1,0 0-1,0 0 1,-1-1-1,1 1 1,0 0 0,0-1-1,0 1 1,0 0-1,0-1 1,0 1-1,-1-1 1,1 1-1,0 0 1,0-1-1,0 1 1,0 0-1,0-1 1,0 1-1,0-1 1,1 1-1,-1 0 1,0-1-1,0-25-136,0 20 94,0-244-52,0 247 103,1-1 0,-1 1 0,1-1 0,0 1 0,0-1 0,0 1 0,1-1 0,-1 1 0,1 0 1,-1 0-1,1 0 0,0 0 0,1 0 0,-1 0 0,0 0 0,1 1 0,0-1 0,-1 1 0,1 0 0,0 0 0,0 0 0,0 0 1,0 0-1,1 0 0,-1 1 0,0 0 0,1 0 0,-1 0 0,7-1 0,10-2 34,0 0 0,1 2-1,-1 0 1,22 1 0,-14 1-54,12 0 18,0 1-1,58 9 1,-86-8-8,-1 1 0,0 0-1,1 0 1,-1 1 0,-1 1 0,1 0 0,-1 0 0,0 1 0,0 0 0,0 1 0,-1 0-1,0 1 1,9 9 0,-15-13 1,0 0 0,0 0 1,0 0-1,-1 1 0,1-1 0,-1 1 0,0 0 0,-1 0 0,3 9 0,-3-11-166,-1 0 0,1 0 0,-1 0 0,0-1 0,0 1 0,0 0 0,0 0 0,0 0 0,-1 0 0,1 0 0,-1 0 0,0 0-1,0 0 1,0-1 0,0 1 0,-1 0 0,1-1 0,-1 1 0,-1 2 0,-5 2-1627,0-1-1,0 0 1,0-1-1,-18 10 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36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1267 10421,'-19'-11'653,"19"11"-630,-1 0 0,1-1-1,0 1 1,0 0-1,-1 0 1,1 0-1,0 0 1,-1 0-1,1 0 1,0-1 0,0 1-1,-1 0 1,1 0-1,0 0 1,0-1-1,-1 1 1,1 0 0,0 0-1,0-1 1,0 1-1,0 0 1,-1 0-1,1-1 1,0 1-1,0 0 1,0 0 0,0-1-1,0 1 1,0 0-1,0-1 1,0 1-1,0 0 1,0-1-1,0 1 1,0 0 0,0-1-1,0 1 1,0 0-1,0-1 1,0 1-1,0 0 1,0 0-1,0-1 1,1 1 0,-1 0-1,0-1 1,0 1-1,0 0 1,0 0-1,1 0 1,-1-1 0,0 1-1,0 0 1,1 0-1,-1-1 1,0 1-1,0 0 1,1 0-1,-1 0 1,0 0 0,1 0-1,-1 0 1,0-1-1,0 1 1,1 0-1,-1 0 1,1 0-1,15-2 167,1 0-1,-1 1 1,26 2-1,4-1 48,217-8 250,484-8-310,-677 16-175,649 26 1,-140 10-112,1-35-67,-285-3 135,182-6-286,39-22 302,-370 13 40,-98 10 43,75-3 0,-121 10-21,0 0 0,0 0 1,0-1-1,0 1 1,0-1-1,-1 1 1,1-1-1,0 0 0,0 0 1,0 1-1,-1-1 1,1 0-1,-1-1 0,1 1 1,-1 0-1,1 0 1,-1-1-1,1 1 1,-1-1-1,0 1 0,0-1 1,2-2-1,15-43 139,-12 27-24,46-72 174,-3 5-117,-35 52-190,-2 0-1,-1-1 0,-2-1 0,-1 1 0,-2-2 0,1-45 0,-1 39-19,22-85-1,-23 110-2,-1-2 26,-1 0-1,-1-1 1,-1 1 0,-2-25 0,1 12 400,-1 30-378,0 1 0,-1-1 0,1 1 0,-1-1 0,0 1 0,0-1 0,0 1 0,0 0 0,0 0 0,-1 0 0,1 0 0,-1 1 0,0-1 0,-4-2 0,-17-22 233,17 17-235,0-3 88,-1-1 0,-1 2-1,0-1 1,-1 1 0,0 0 0,-1 1 0,0 1 0,-17-14-1,20 15-83,2 4-34,-21 3 3,-1116 13-951,1067-14 942,-93-17 0,-23-2 20,-825 6 256,759 17-250,-1234 6 142,1291 10-127,161-12-6,38-4-49,1 0 0,0-1 1,0 1-1,0 0 0,0 0 0,0-1 0,0 1 1,0 0-1,0 0 0,0 0 0,1 0 0,-1 1 1,0-1-1,1 0 0,-1 0 0,1 0 1,-1 0-1,1 1 0,-1-1 0,1 0 0,0 1 1,0-1-1,-1 0 0,1 0 0,0 1 0,0-1 1,1 2-1,-1 51 22,1-37-23,0 16 12,1-1 1,1-1-1,2 1 0,1 0 1,2-1-1,14 37 0,-8-26-1,-2 1-1,-2 1 1,-2 0-1,4 59 1,-6 180 121,-7-189-17,0-65-97,-2 0 1,-1 0 0,-10 36 0,7-34-6,0 0 0,3 0 0,-2 42 1,6-72 190,0-39-3563,0 12-2858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24.07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179 17 1601,'-2'-1'797,"-1"-1"-1,1 0 1,0 0 0,-1 1 0,1-1-1,-1 1 1,0 0 0,1 0 0,-1 0 0,0 0-1,-4 0 1,-37 0 1012,38 2-1834,0 0 0,0 0 0,1 0 0,-1 1 0,0 0 1,0 0-1,1 0 0,0 1 0,-1 0 0,1 0 0,-6 5 0,8-5 46,0 0-1,1 0 0,-1 1 0,1-1 1,0 1-1,0 0 0,0 0 0,1-1 0,-1 1 1,1 0-1,0 0 0,0 0 0,0 1 1,1-1-1,-1 0 0,1 0 0,0 0 0,1 8 1,-1-12-21,0 1 0,0-1 0,0 1 0,0-1 0,0 1 1,0 0-1,0-1 0,0 1 0,1-1 0,-1 1 0,0-1 1,0 1-1,0-1 0,1 1 0,-1-1 0,0 1 0,1-1 1,-1 1-1,0-1 0,1 1 0,-1-1 0,1 0 0,-1 1 1,1-1-1,-1 0 0,1 1 0,-1-1 0,1 0 0,-1 1 1,1-1-1,0 0 0,21 6-12,0-1 1,1-1-1,-1-1 1,1-1-1,40-1 0,-2 1-59,14 1-82,-40-3 52,0 1-1,-1 3 1,58 11 0,-90-14 98,0-1 1,-1 1-1,1-1 0,0 1 0,-1 0 1,1 0-1,0 0 0,-1 0 0,1 0 1,-1 0-1,1 0 0,-1 0 0,0 0 1,0 1-1,1-1 0,-1 0 0,0 1 1,0-1-1,0 1 0,1 3 0,-1-2 2,-1 1 0,1-1 0,-1 1 0,1-1 0,-1 1 0,0-1 0,0 1 0,-1-1 0,1 1 0,-2 4 0,2-7 5,0 0 0,-1 0 1,1 0-1,0 0 0,-1 0 1,1 0-1,-1 0 0,0 0 0,1 0 1,-1 0-1,0 0 0,1 0 1,-1-1-1,0 1 0,0 0 1,0 0-1,0-1 0,0 1 1,1-1-1,-3 2 0,-26 10 72,-1-2 0,0 0-1,-39 6 1,20-4-35,19-4-127,-10 3-222,-1-1-1,-1-2 0,-83 5 1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24.54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 84 11253,'-2'-2'-19,"14"-3"-13,387-29 129,-303 21-84,0-1-17,121-1 0,-191 16 61,-25 3 10,-3-1-4,3 7 102,-1-4-76,0 1 1,0-1-1,0 0 0,0 0 0,-1 1 0,0-1 0,-1 0 1,1 0-1,-1 0 0,0 0 0,-1 0 0,1 0 0,-5 6 1,-30 29 180,31-36-244,0-1 0,1 1 1,0 1-1,0-1 0,0 1 0,1 0 0,0 0 0,0 0 0,0 1 1,1-1-1,0 1 0,0 0 0,1 0 0,0 0 0,0 0 0,-1 14 1,2-7 11,1-10-19,0 0 0,0 0 0,0 0 0,0 0 0,0 0 0,1-1 0,0 1 0,0 0 0,2 6 0,-1-8-15,-1-1-1,1 1 1,0 0-1,0-1 1,-1 1-1,1-1 1,0 0 0,0 1-1,1-1 1,-1 0-1,0-1 1,0 1-1,0 0 1,1 0-1,-1-1 1,0 1 0,1-1-1,4 0 1,42 5-51,1-1 0,-1-3 1,77-8-1,-113 5 0,0 0 0,0 0 0,-1-2 0,1 1 0,-1-2-1,0 1 1,20-12 0,-28 13 41,1 1 0,-1-1 0,0 0 0,0 0 0,-1-1 0,1 1 0,-1-1 0,0 0 0,0 0 0,0 0 0,0 0 0,-1 0 0,1-1 0,-1 1 0,0-1 0,0 1 0,-1-1 0,0 0 0,0 0 0,0 0 0,0 0 0,0-7 0,-1 8 26,0 1 1,0-1-1,0 0 0,0 0 1,0 0-1,-1 1 0,0-1 0,1 0 1,-2 1-1,1-1 0,0 0 1,-1 1-1,1 0 0,-1-1 0,0 1 1,0 0-1,0 0 0,-1 0 1,1 0-1,-1 0 0,0 0 0,1 1 1,-1 0-1,-1-1 0,1 1 1,0 0-1,0 0 0,-1 1 1,1-1-1,-1 1 0,1-1 0,-8 0 1,-19-7 144,0 2 0,-1 2 1,1 0-1,-1 2 0,0 2 1,-43 2-1,33-1-314,39 0 123,-16 2-613,17-2 544,1 1 0,0-1 0,-1 0-1,1 1 1,-1-1 0,1 0 0,0 1-1,-1-1 1,1 0 0,0 1 0,-1-1-1,1 1 1,0-1 0,0 1 0,0-1 0,-1 1-1,1-1 1,0 1 0,0-1 0,0 1-1,0-1 1,0 1 0,0-1 0,0 1-1,0-1 1,0 2 0,0 10-4278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24.9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829 1 12470,'-31'0'128,"0"0"-64,-8 34 576,1 19-160,-9 11 17,8 5-289,-15-1 384,0 1-16,-8 3-448,-7-4 32,7-3-80,0-4-80,0-4-64,8-8-304,7-3-688,1-12-129,15-11-1168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25.32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5 9700,'1'0'3,"-1"-1"0,1 1-1,-1 0 1,1-1 0,-1 1-1,1 0 1,0-1 0,-1 1-1,1 0 1,0 0 0,-1-1-1,1 1 1,0 0-1,0 0 1,-1 0 0,1 0-1,0 0 1,-1 0 0,1 0-1,0 0 1,-1 0 0,1 0-1,0 1 1,-1-1 0,1 0-1,0 0 1,-1 1 0,1-1-1,0 0 1,0 1-1,1 0 7,-1-1 0,1 1 0,0-1 0,-1 1 0,1 0 0,-1 0 0,1 0 0,-1 0 0,1 0 0,-1 0 0,0 0 0,1 0 0,-1 0 0,2 3 0,-2-2 9,-1-1 1,1 0 0,0 0 0,-1 0 0,0 0 0,1 0 0,-1 0 0,0 1 0,1-1 0,-1 0 0,0 0 0,0 1-1,0-1 1,0 0 0,0 0 0,0 0 0,-1 1 0,1-1 0,0 0 0,-1 0 0,1 0 0,0 1 0,-1-1-1,0 0 1,1 0 0,-1 0 0,0 0 0,1 0 0,-1 0 0,0 0 0,0 0 0,0-1 0,0 1 0,0 0 0,-1 1-1,-3-1 30,1 0-1,-1 0 0,0 0 0,0 0 1,1-1-1,-1 0 0,-7 0 0,7 0-57,4-2-11,1 1 0,0-1-1,0 0 1,-1 0 0,1 0 0,1 0 0,-1 1 0,0-1-1,0 0 1,1 0 0,-1 0 0,1 1 0,-1-1-1,1 0 1,0 1 0,1-4 0,4 3-235,0-1 1,1 1 0,-1 0-1,1 1 1,-1 0 0,1 0-1,-1 0 1,1 1-1,0 0 1,7 0 0,32 0-5284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25.7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125 16 9812,'-1'0'66,"1"-1"0,-1 1 0,1 0-1,0 0 1,-1 0 0,1 0-1,-1 0 1,1 0 0,0-1 0,-1 1-1,1 0 1,0 0 0,-1 0-1,1-1 1,0 1 0,-1 0-1,1-1 1,0 1 0,0 0 0,-1-1-1,1 1 1,0 0 0,0-1-1,0 1 1,-1 0 0,1-1-1,0 1 1,0-1 0,0 1 0,0 0-1,0-1 1,0 1 0,0-1-1,0 0 1,-3-4 758,-9 15-1048,-40 33-57,4-4-438,59-76 818,37 3-582,-38 25-1369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33.47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457 206 11237,'-16'-4'128,"9"4"320,7 31-143,0 7-177,31-4-32,0 0 48,0 0-96,-1-3-48,-6-1 0,-1-3-32,-23-1-368,0-7-545,0-4-1456,0-3-1969</inkml:trace>
  <inkml:trace contextRef="#ctx0" brushRef="#br0" timeOffset="1">0 115 9492,'0'-30'48,"0"11"401,39 0 1231,15 3-1039,8 5-465,8 3-160,-1 1 144,1 3-112,0 4-96,-8 0-240,-8 0-1297,-8 0-1761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33.9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17 267 7347,'0'0'953,"5"-2"-364,14-5-532,0-2 0,0 0 1,-1-1-1,26-18 0,-39 25-58,1-1 0,-1 0 0,0-1 0,-1 1 1,1-1-1,-1 0 0,0 0 0,0 0 1,0 0-1,-1-1 0,0 1 0,0-1 0,0 0 1,-1 0-1,0 0 0,0-1 0,0 1 0,-1 0 1,1-9-1,-2 14 9,0 0 0,0-1 0,0 1 0,-1 0 0,1-1 0,0 1 0,-1 0 0,1-1 0,-1 1 0,1 0 0,-1 0 0,0 0 0,1-1 0,-1 1 0,0 0 0,0 0 0,0 0 0,0 0 0,0 0 0,0 1 0,0-1 0,0 0 0,0 0 0,-1 1 0,1-1 0,0 1 0,0-1 0,-1 1 0,1-1 0,0 1 0,-1 0 0,1-1 0,-2 1 0,-56 0 250,33 1-188,23-1-53,-1-1 0,1 1 0,0 1 0,-1-1 0,1 0 0,-1 1 0,1 0 0,0 0 0,-1 0 0,1 0 0,0 0-1,0 1 1,0-1 0,0 1 0,0 0 0,0 0 0,0 0 0,0 0 0,1 0 0,-1 1 0,1-1 0,0 1 0,0 0 0,0 0 0,0 0 0,0 0 0,1 0 0,-3 6-1,1 3 59,0 2-1,0-1 1,2 0-1,0 0 1,0 1-1,2 13 1,-1-9-58,0-17-17,1 0 1,-1 0-1,0 1 0,1-1 1,-1 0-1,0 0 0,1 0 1,-1 0-1,1 0 0,0 0 1,-1 0-1,1-1 0,0 1 1,0 0-1,-1 0 0,1 0 1,0-1-1,0 1 0,0 0 1,0-1-1,0 1 0,0-1 1,0 1-1,0-1 0,0 0 1,0 1-1,0-1 0,0 0 1,1 0-1,-1 0 1,2 1-1,45 0 22,-35-1-15,29 1 2,-21 0-39,1 0 0,-1-2 1,1 0-1,-1-1 0,1-2 0,-1 0 1,0-1-1,20-8 0,-34 10 10,16-6-35,-1-1 1,-1-1 0,1-1-1,20-16 1,-37 24 52,0-1 1,0 1-1,0-1 0,-1 0 0,1 0 0,-1-1 1,0 1-1,-1-1 0,1 0 0,-1 0 0,0 0 0,-1 0 1,1 0-1,-1-1 0,-1 1 0,1-1 0,-1 0 1,0 1-1,0-12 0,-1 17 9,0-1 0,0 0 0,1 1 0,-1-1 0,-1 0 0,1 1 0,0-1 0,0 0 0,-1 1 1,1-1-1,-1 0 0,1 1 0,-1-1 0,0 1 0,-1-3 0,0 3-3,1 0 0,-1 1 0,0-1 0,1 1 0,-1-1-1,0 1 1,1 0 0,-1-1 0,0 1 0,0 0 0,0 0 0,-3 1 0,-2-1-32,6 0 23,-1 1 0,1 0 1,-1-1-1,1 1 0,-1 0 0,1 0 0,0 0 0,-1 0 1,1 0-1,0 0 0,0 0 0,0 1 0,0-1 0,0 0 1,0 1-1,0-1 0,0 1 0,0-1 0,1 1 0,-1-1 1,1 1-1,-1-1 0,1 1 0,-1-1 0,1 1 0,0 0 1,0-1-1,0 1 0,0 0 0,0-1 0,0 1 0,0 0 1,1 1-1,-1 1-6,0 0 0,1 0 0,-1 0 0,1 0 0,-1 0 0,1 0 0,1-1 0,-1 1 1,0 0-1,1-1 0,0 1 0,0-1 0,0 1 0,0-1 0,5 6 0,17 7-95,1-1-1,1-1 0,0-1 0,1-2 1,51 16-1,55 24-170,-132-51 276,38 24-75,-37-22 71,-1-1 0,1 1 0,-1 0 0,0-1 0,1 1 0,-1 0 0,0 0 0,0 0 0,0 0 0,0 0 0,-1 0 1,1 0-1,0 0 0,-1 0 0,0 0 0,1 1 0,-1-1 0,0 3 0,0-5 5,0 1 1,0-1-1,0 1 1,0 0-1,0-1 0,0 1 1,0 0-1,0-1 1,-1 1-1,1-1 1,0 1-1,0 0 1,0-1-1,-1 1 0,1-1 1,0 1-1,-1-1 1,1 1-1,-1-1 1,1 1-1,0-1 1,-1 1-1,1-1 1,-1 0-1,0 1 0,-22 4 32,21-4-30,-87 7-93,-121-4-1,144-5-1005,37 1-3305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34.41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179 0 9828,'0'0'145,"0"42"111,0 8 656,0 3-480,0 0-336,0 4 144,0-8-31,15-3-145,16-8-64,8-8 0,7-7-64,1-4-657,-1-11-799,-7-5-1106</inkml:trace>
  <inkml:trace contextRef="#ctx0" brushRef="#br0" timeOffset="1">1 350 8884,'0'-8'416,"0"1"-336,39-1 320,53 0-303,25 1-17,-1-1-80,0 1-673,-31 3-2048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34.77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1 167 9236,'0'0'208,"0"-3"1057,15-5-673,62 4-256,24-3-160,31-5-128,22-3 257,24 0-161,47-4-80,15 0-32,0 0 0,-16 0-32,-38 4-128,-55 7-401,-53 4-735,-55 4-1041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31.15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156 1 7860,'0'0'1760,"-16"11"-735,-23 27-225,9 8-432,-9 3 113,23 8-305,1 0-144,15 4 0,0-12-32,0 1 0,0-9-593,0-10-1135,15-12-801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40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42 7619,'-21'9'2107,"38"-4"-1408,47-4-586,-59-1 7,734-33 809,-298 9-1508,-440 24-136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31.5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24 126 9396,'-8'-23'128,"-7"12"273,15 3 943,0 1-608,0-1-383,0 0-337,61-3 80,17 0-192,23-5 192,7 5-96,8 3 0,-8 5-432,-7 3-593,-8 0-1088,-16 0-1553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31.9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 58 8852,'0'0'1900,"0"13"-1321,8 422-1276,-22-440 532,11-3 124,0 1 0,1-1 0,0 0 1,1 0-1,0 0 0,0 0 0,0 0 0,1 0 0,0 0 1,1 0-1,1-9 0,0-14 21,-1 19 18,0 1 1,0 0-1,2 1 0,-1-1 0,2 0 0,-1 1 1,1-1-1,1 1 0,0 0 0,11-17 0,1 3 3,0 1-1,2 1 0,22-21 1,-29 31-146,1 0 0,1 1 1,0 1-1,0 0 1,1 1-1,0 1 1,0 0-1,1 1 0,0 1 1,1 0-1,-1 1 1,1 1-1,0 0 1,0 2-1,26-2 0,27 3-2360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32.3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312 107 7828,'0'-87'3636,"0"86"-3613,0 0 1,-1 0-1,1 0 1,-1 0-1,1 0 1,-1 0-1,1 0 1,-1 1-1,0-1 1,1 0-1,-1 0 1,0 0-1,0 1 1,0-1-1,1 1 1,-1-1-1,0 0 1,0 1-1,0-1 1,0 1-1,0 0 1,0-1-1,0 1 1,0 0-1,0 0 1,0-1-1,0 1 1,0 0-1,0 0 1,-2 0-1,-41-1 52,36 1-62,-7 0-12,0 0 0,1 0 0,-1 2 0,0 0 0,1 1 0,-26 8 0,34-9-2,0 1 0,0 1-1,0-1 1,0 1 0,1 0 0,0 1-1,-1-1 1,2 1 0,-1 0-1,0 0 1,1 1 0,0-1 0,1 1-1,-1 0 1,1 0 0,0 0 0,-3 8-1,2-2-7,0 1 0,1 0-1,0 0 1,1 0 0,1 0-1,0 0 1,0 0 0,1 0-1,4 24 1,-3-36 3,-1 1 0,1-1 0,-1 1 1,1-1-1,0 0 0,0 0 0,0 1 0,0-1 1,0 0-1,0 0 0,0 0 0,0 0 0,0 0 1,0 0-1,1-1 0,-1 1 0,0 0 0,1-1 1,-1 1-1,0-1 0,1 1 0,-1-1 0,1 1 1,-1-1-1,1 0 0,1 0 0,45 2-82,-38-2 74,17 0-17,-15 1-13,1-1 0,0 0 0,-1-1 0,1 0-1,-1-1 1,16-4 0,-25 4 33,1 1 0,-2-1 0,1 1 1,0-1-1,0 0 0,0 0 0,-1 0 0,1 0 0,-1 0 0,0-1 0,1 1 0,-1-1 0,0 0 0,-1 0 1,1 1-1,0-1 0,-1 0 0,1 0 0,-1-1 0,0 1 0,0 0 0,-1 0 0,1 0 0,0-1 0,-1 1 1,0 0-1,0-1 0,0-5 0,0-36 48,0 44 67,4 2-112,0-1 1,0 1-1,-1 0 0,1 0 0,0 1 0,0-1 0,0 1 0,-1 0 1,1 0-1,-1 0 0,0 0 0,1 1 0,-1 0 0,0-1 0,3 5 1,20 14 4,-15-13-69,-1-1 0,2 0-1,-1-1 1,1 0 0,0-1 0,0 0-1,0-1 1,1 0 0,0-1-1,21 2 1,-15-3-176,1-2 0,-1 0 0,0-1 1,0-1-1,38-9 0,-53 9 229,1 1 0,-1-1 0,1 0-1,-1 0 1,0 0 0,0 0 0,0-1 0,0 0 0,-1 0 0,1 0 0,-1 0 0,1 0 0,-1-1 0,0 1 0,0-1 0,-1 0-1,1 0 1,-1 0 0,0 0 0,0-1 0,0 1 0,0-1 0,-1 1 0,0-1 0,0 1 0,0-1 0,-1 0 0,1 1 0,-1-9 0,0-41 2161,0 65-1358,-1 18-745,0-12 12,1-1 0,1 1-1,3 19 1,-3-31-69,0-1 0,0 1 1,1 0-1,-1-1 0,1 1 0,0-1 1,1 1-1,-1-1 0,1 0 0,0 0 0,0 0 1,0 0-1,0-1 0,1 1 0,5 3 1,-6-4-94,1 0-270,-1-1 0,1 1 0,0-1 0,0 0 0,0 1 0,9 2 0,2-4-2906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32.72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1 9172,'-8'0'0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33.0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94 126 7940,'9'22'20,"-1"0"1,-1 1 0,0 0 0,-2 0-1,-1 0 1,-1 1 0,-1 0 0,-1 26-1,-1-49-23,0 0 0,0-1 0,0 1 0,-1-1 0,1 1-1,0-1 1,-1 1 0,1-1 0,0 1 0,-1-1-1,1 1 1,-1-1 0,1 0 0,0 1 0,-1-1 0,1 0-1,-1 1 1,1-1 0,-1 0 0,0 1 0,1-1 0,-1 0-1,1 0 1,-1 0 0,1 0 0,-1 0 0,0 1-1,1-1 1,-1 0 0,1 0 0,-1 0 0,1-1 0,-2 1-1,-24-1-101,22 0 60,0 1 4,0-1 1,0 0 0,0 0 0,0 0 0,0-1 0,0 1-1,1-1 1,-1 0 0,1 0 0,-1 0 0,1 0 0,0-1-1,-1 1 1,1-1 0,0 0 0,1 0 0,-1 0 0,1 0-1,-1 0 1,1-1 0,0 1 0,0-1 0,0 1 0,1-1-1,-1 0 1,1 0 0,-2-7 0,-1-10-75,1 1 0,1-1 0,1 0 0,1-25 0,0 27 75,1 14 49,-1 1 0,1 0 0,0-1-1,1 1 1,-1 0 0,1 0 0,-1 0 0,1 0-1,1 0 1,-1 0 0,0 1 0,1-1 0,0 1 0,0 0-1,0-1 1,0 1 0,0 0 0,1 1 0,-1-1-1,1 1 1,0 0 0,0-1 0,0 2 0,8-4-1,10-4 189,0 2 1,0 0-1,37-5 0,8 2 389,1 3 0,0 4 0,75 4 1,-131 0-552,-1 0 0,1 1 1,-1 1-1,1 0 1,-1 0-1,0 1 0,0 1 1,0-1-1,0 2 1,-1 0-1,13 9 0,-17-11-191,0 1 0,0 1 0,0-1-1,0 1 1,-1 0 0,0 0 0,0 1-1,-1 0 1,0-1 0,0 1 0,0 1-1,-1-1 1,0 0 0,-1 1 0,1 0-1,-1-1 1,1 14 0,-2 22-5129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35.43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0 141 8356,'8'-19'272,"31"4"-48,23-1 416,23 1 81,23 4-161,39-1-208,23 5-96,39-8 32,39 7-224,23-3 0,23 3-48,0 4 112,-15 4-128,-40 0-64,-45 0-1664,-70 0-5652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38.76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 88 8020,'-1'-1'84,"1"0"0,-1 1 0,0-1 0,1 0 0,-1 0 1,0 1-1,1-1 0,-1 0 0,1 0 0,-1 0 0,1 0 0,0 1 1,-1-1-1,1 0 0,0 0 0,0 0 0,-1 0 0,1 0 0,0 0 0,0 0 1,0 0-1,0 0 0,0 0 0,0 0 0,1 0 0,-1 0 0,0 0 1,0 0-1,1 0 0,-1 0 0,1 1 0,-1-1 0,1 0 0,-1 0 1,1 0-1,-1 0 0,1 1 0,1-2 0,16-5-3,0 0 0,0 2 1,1 0-1,-1 1 0,22-1 0,102-6 171,-122 10-212,21-2-19,-3 0-10,1 2 0,61 5 0,-98-3-11,-1-1 0,1 1 0,0 0 0,0-1 0,-1 1 1,1 0-1,0 0 0,-1 0 0,1 0 0,-1 1 0,1-1 1,-1 0-1,0 1 0,1-1 0,-1 1 0,0-1 0,0 1 1,0-1-1,0 1 0,0 0 0,-1 0 0,1-1 0,0 1 1,-1 0-1,1 0 0,-1 0 0,0 0 0,0 0 0,1 0 1,-1 1-1,0 10 5,0 0 0,0-1 1,-3 17-1,3-28-5,-1 2 3,0-1 0,0 1-1,0-1 1,0 1 0,0-1 0,0 1-1,-1-1 1,1 1 0,-1-1 0,1 0-1,-1 0 1,0 0 0,0 0 0,0 0-1,0 0 1,-1-1 0,1 1-1,0-1 1,-1 1 0,-2 0 0,-59 22 28,44-18-29,-10 3-15,-33 10 86,48-11-177,28-5-215,54-5 320,-14 0-17,84 8-1,-124-5 14,1 1 1,-2 1-1,1 0 0,0 0 1,-1 1-1,1 1 0,-1 0 1,0 0-1,-1 2 0,1-1 1,18 16-1,-27-19 4,0 1 1,0-1-1,0 1 0,-1 0 1,0 0-1,0 1 0,0-1 1,0 0-1,0 0 0,-1 1 1,0-1-1,0 1 0,0 0 1,0 6-1,-1 0 10,1 1 0,-1-1 0,-1 1 0,-3 16 0,4-27-10,-1 0 1,1 0-1,0 0 0,-1 0 1,1 0-1,0 0 1,-1-1-1,1 1 0,-1 0 1,1 0-1,-1-1 0,0 1 1,1 0-1,-1-1 1,0 1-1,1 0 0,-1-1 1,0 1-1,0-1 1,0 1-1,1-1 0,-2 1 1,-16 6 29,-1-1 1,1 0 0,-1-1 0,-36 4-1,-86 4 93,119-12-102,-152 2-5,109-4-1315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39.17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 7 8452,'0'0'835,"-1"12"-248,-11 36 471,8-33-881,0-1 0,1 1 0,0 0-1,0 21 1,1-19-50,2 30 18,-1-45-143,2 0 1,-1-1 0,0 1 0,0 0 0,0-1-1,1 1 1,-1-1 0,1 1 0,-1-1 0,1 1-1,0-1 1,0 1 0,-1-1 0,1 1 0,0-1 0,0 0-1,0 0 1,0 1 0,1-1 0,-1 0 0,0 0-1,2 1 1,8 1-16,1 1-1,-1-2 1,1 0 0,0 0-1,21 0 1,72-4-595,-78 1 277,-22 1 302,0 0-1,1 0 0,-1 0 1,0-1-1,0 0 1,0 0-1,0-1 0,0 0 1,0 1-1,-1-1 1,1-1-1,0 1 1,-1-1-1,0 0 0,0 0 1,0 0-1,0 0 1,0-1-1,0 0 1,-1 0-1,0 0 0,0 0 1,0 0-1,0 0 1,-1-1-1,1 0 1,-1 1-1,0-1 0,-1 0 1,1 0-1,-1 0 1,0 0-1,0 0 1,0-9-1,-1 10 74,2-8 225,-1 0-1,-1-1 0,0 1 0,0 0 1,-4-18-1,3 27-224,1 0 0,-1 0 1,-1 1-1,1-1 0,0 0 0,-1 1 1,1-1-1,-1 1 0,0-1 1,0 1-1,0 0 0,0-1 0,0 1 1,0 0-1,-1 1 0,1-1 0,-1 0 1,1 1-1,-1-1 0,0 1 1,0 0-1,1 0 0,-1 0 0,0 0 1,0 0-1,-4 0 0,-10-2 83,-1 1 0,-32-1 0,45 3-407,1 0-1,0 0 1,0 0-1,0 1 0,0 0 1,0-1-1,0 1 1,0 1-1,0-1 1,0 0-1,0 1 1,0 0-1,1 0 1,-1 0-1,1 0 1,-1 1-1,-4 4 0,-2 15-7325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39.54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743 0 11733,'0'0'369,"-23"38"-273,-16 31 528,-15 18-256,-8 8-208,0 0 48,8-7 144,-8-5-176,0-7-144,1-4-16,-1-7-16,7-12-288,1-7-560,0-16-817,15-7-2161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39.8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8 11077,'0'-8'352,"23"31"-2001,0 11-2240</inkml:trace>
  <inkml:trace contextRef="#ctx0" brushRef="#br0" timeOffset="1">752 620 11749,'-8'0'0,"8"-4"-352,0-4 288,0 4-1489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4:02.11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39 4 10197,'0'-4'3281,"0"19"-2945,0 19-64,-15 8-224,-1 0 0,8 0-48,8 3 49,0-7-98,0-3-175,0-5-576,0-7-1377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40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1 107 8964,'2'-2'72,"0"0"1,0 0-1,1 0 0,-1 1 0,1-1 1,-1 1-1,1-1 0,0 1 1,0 0-1,-1 0 0,1 0 0,0 0 1,0 1-1,0-1 0,5 1 0,52-3 824,-51 3-736,606-40 1038,-202 5-2703,-328 31-1403,-68 0 85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42.76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47 141 8708,'-3'-2'235,"-1"1"0,1-1 1,0 0-1,1 0 0,-1 0 0,0 0 0,1 0 0,-1-1 1,1 1-1,-1-1 0,1 0 0,0 0 0,0 0 0,1 0 1,-1 0-1,1 0 0,-1 0 0,1 0 0,-2-7 0,14 7-251,302 0-144,-157 5-1432,-155-2 1582,0 0 0,0 0 0,0-1 0,0 1 0,0 0 0,0-1 0,0 1 0,0 0 0,0-1 1,0 1-1,0-1 0,-1 1 0,1-1 0,0 0 0,0 1 0,0-1 0,-1 0 0,1 0 0,0 1 0,-1-1 1,1 0-1,-1 0 0,1 0 0,-1 0 0,1 0 0,-1 0 0,0 0 0,0 0 0,1 0 0,-1 0 0,0 0 1,0-1-1,2-41 152,-3 29 1104,1 20-1013,1 64 152,0 0-269,-10 103-1,-6-75-660,5-34-3888,4-43-2253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43.1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132 0 11861,'-2'0'27,"-1"1"-1,1-1 1,-1 0-1,1 1 1,-1 0-1,1-1 1,0 1-1,-1 0 0,1 0 1,0 0-1,0 0 1,-1 1-1,1-1 1,0 1-1,0-1 0,0 1 1,-1 2-1,-2 1 24,1 0 0,1 1 0,-1-1 0,1 1 0,0-1 0,-4 11 0,0 7 114,0 0 0,-6 40 0,13-62-158,-2 78 186,2-77-192,0 0 0,1 1 0,-1-1 0,1 0 0,0 0 0,0 1 0,0-1 0,0 0 0,0 0 0,0 0 0,1 0 0,-1 0 0,0-1 0,1 1 0,0 0 0,-1-1 0,1 1-1,0-1 1,0 1 0,0-1 0,0 0 0,0 0 0,0 0 0,0 0 0,0 0 0,1 0 0,-1-1 0,0 1 0,1-1 0,-1 0 0,4 1 0,13 1-58,0 0 0,-1-1-1,20-2 1,-16 0-71,14 2-50,39-1-405,-70-1 535,1 0-1,-1 1 0,0-2 0,1 1 1,-1 0-1,0-1 0,0 0 0,0-1 1,0 1-1,6-4 0,-9 3 45,1 0 0,-1 0 0,0 0 0,0 0 0,0 0 1,0-1-1,-1 1 0,1-1 0,-1 1 0,0-1 0,0 1 0,0-1 0,-1 0 0,1 1 0,-1-1 0,0 0 0,0 0 1,0 1-1,0-1 0,-2-7 0,1-6 79,1 13-36,0-1 0,-1 1 1,0 0-1,0-1 0,-1 1 0,1 0 1,-1 0-1,1 0 0,-1 0 1,-1 1-1,1-1 0,0 0 1,-1 1-1,0-1 0,0 1 1,0 0-1,0 0 0,0 0 0,-1 1 1,1-1-1,-1 1 0,0 0 1,1 0-1,-1 0 0,0 0 1,-1 0-1,1 1 0,-6-1 0,-12-4 76,0 1-1,0 1 0,-46-2 0,42 4-178,12 0-131,0 1-1,0 0 1,0 1 0,1 1-1,-1 0 1,0 1 0,-17 5 0,6 9-2795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43.47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418 16 11365,'0'-12'432,"0"9"993,0 14-1121,0 42 240,-46 23 353,-8 11-305,-8 5-176,8-5-240,7 0-160,8-11 96,1-11-112,15-12 0,-1-7-368,9-16-848,7-7-241,0-15-944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43.84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23 4322,'-15'-15'7876,"15"7"-7876,31 27-4707</inkml:trace>
  <inkml:trace contextRef="#ctx0" brushRef="#br0" timeOffset="1">960 475 13942,'0'0'0,"-8"0"-1536,-15 0-8245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56.2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8555 412 7940,'-173'-28'2833,"4"1"-224,37-4-2609,-266-57 0,-6 34 0,-232-5 14,-85-4 7,335 40-27,-512-15-7,357 37 13,-587 3 3,540 16 138,146 20-109,75-4 3,-48 0 110,321-21-98,1 3-1,-128 41 1,183-43-30,0 2-1,1 1 1,1 2-1,1 2 0,0 1 1,-49 43-1,66-48-1,0 1 1,1 0-1,1 2 0,1 0 0,1 0 0,-12 24 1,-62 141 7,59-118 39,-111 268-11,138-328-47,-10 21 0,2 0-1,0 1 0,2 0 0,2 0 0,1 0 0,-4 58 1,9-64 6,-1-17-9,0 0 0,1 0 0,0 0 0,0 0 0,0 0 0,1 1 1,0-1-1,0 0 0,1 0 0,-1 0 0,1-1 0,0 1 0,1 0 0,0-1 1,0 1-1,6 8 0,97 85 63,-65-63-61,65 73-1,-73-68-2,-1 0 6,2-1-1,76 69 0,-63-73 4,2-1-1,2-3 0,1-2 0,1-3 0,1-1 1,1-3-1,1-3 0,1-2 0,1-2 1,77 10-1,390 24 57,76 14 1,-109-7-66,-279-38 0,1028 81 32,-146-19-56,-541-59-270,-129-9 214,342-6 91,-437-9-8,-37-6-11,-228 3 5,0-4 0,93-23 1,232-65 8,70-19 4,-178 25 10,-236 72-14,-1-1 1,-1-2-1,80-54 0,-109 65 3,0-2-1,-1 1 1,-1-2 0,0 0 0,0 0-1,-2-1 1,0-1 0,10-17 0,-3-3 12,-2-1 1,20-66 0,-24 63-22,-2 1 1,-2-1-1,-1-1 1,-2 1-1,-1-53 1,-3 48 9,0 24-7,0 1-1,-2-1 0,0 0 0,-1 0 1,-1 1-1,-11-36 0,-15-14 9,-67-114 0,-28 4 63,90 132-42,-19-16-2,-2 2-1,-81-70 0,-22-24 35,135 134-18,0 1 0,-2 1 0,-1 1 0,0 1-1,-1 1 1,-1 1 0,-1 2 0,0 1 0,-1 1-1,0 2 1,-48-11 0,-36-1-25,-213-14-1,314 35-32,-282-18-393,-100-5-1679,-108-5-3003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26.6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310 142 5170,'-1'-11'352,"0"-1"0,-1 1-1,0 0 1,-1 0 0,-1 0-1,1 0 1,-2 1-1,1-1 1,-8-10 0,10 18 61,2 2-249,0 0 0,-1 0 0,1 0 0,-1 0 0,1 0 0,-1 0 0,1 0 0,-1 0 0,1 0 0,-1 0 0,0 0-1,0 0 1,1 0 0,-1 1 0,0-1 0,0 0 0,0 1 0,0-1 0,0 1 0,0-1 0,-1 0 0,-2 5-143,0 1 0,0 0-1,1-1 1,-1 1 0,1 0-1,0 1 1,1-1 0,0 1 0,-1-1-1,2 1 1,-1-1 0,-1 13-1,-6 11 85,-3 6-36,-61 159 111,59-161-179,-2 0 0,-2-1 0,-32 46 0,45-71 1,4-6-11,1-1 0,0 1 0,-1 0 0,1-1 1,0 1-1,-1-1 0,1 1 0,-1-1 0,1 1 0,-1-1 1,0 1-1,1-1 0,-1 1 0,1-1 0,-1 0 0,0 1 1,1-1-1,-1 0 0,0 0 0,1 0 0,-1 1 0,0-1 1,0 0-1,1 0 0,-1 0 0,0 0 0,0 0 0,1 0 1,-1 0-1,0-1 0,1-40-373,0 40 382,0 0-1,1 0 0,0 0 0,-1 0 0,1 0 0,0 0 0,-1 0 0,1 0 0,0 0 0,0 1 0,0-1 0,0 0 0,0 0 0,0 1 0,0-1 0,0 1 0,0-1 0,0 1 0,0-1 0,0 1 0,0 0 0,1-1 0,-1 1 0,0 0 0,0 0 0,0 0 1,3 0-1,36-2-40,-38 2 44,327-4-926,-326 4-37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26.99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63 8 8004,'0'-7'4210,"0"22"-3666,0 23 96,0 11-208,0 5-368,0 10-32,0 1-32,-16 3-368,-7-3-1521,0-8-3617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27.86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248 16 9845,'238'-15'616,"-236"15"-213,-200 2 199,62 3-508,135-4-66,0 0 0,1 0 1,-1-1-1,0 1 0,1 0 0,-1 0 0,1 0 1,-1 0-1,1 0 0,-1 0 0,1 0 1,0 0-1,0 0 0,-1 0 0,1 0 0,0 0 1,0 1-1,0-1 0,0 0 0,0 0 1,1 1-1,-1 37 430,0-29-470,0 256 460,0-266-464,0-1-393,0 0 397,0 0 0,0 0 0,0 0 0,0 0 0,0 0 0,1 0 0,-1 0 0,0-1 0,0 1 0,1 0 0,-1 0 0,1 0 0,-1 0 0,1 0 0,-1 0 0,1 1 0,0-1 0,-1 0 0,1 0 0,0 0 0,0 1 0,0-1 0,-1 0-1,1 1 1,0-1 0,0 0 0,0 1 0,0-1 0,0 1 0,0 0 0,0-1 0,0 1 0,2 0 0,41-9 7,-40 8-15,179-6-59,-158 7 76,-22 0 9,0 0 0,0 0 0,0 0 0,0 0 0,0 1 0,0-1 0,-1 1 0,1 0 0,0 0 0,0 0 0,0 1 0,-1-1 0,1 0 0,0 1 0,-1 0 0,1 0 0,-1-1 0,0 1 0,0 1 0,0-1 0,0 0 0,0 1 0,0-1 1,-1 1-1,1-1 0,-1 1 0,1 0 0,-1-1 0,0 1 0,1 5 0,1 7 44,-1 0 0,0-1 0,-1 1 0,-1 0 0,-1 16 0,0-1 4,1-27-30,-1 0-1,1 0 1,-1 0-1,0-1 0,0 1 1,0 0-1,0 0 1,0-1-1,-1 1 1,1-1-1,-1 1 1,0-1-1,0 0 1,0 0-1,0 0 1,0 0-1,0 0 1,0 0-1,-1 0 1,1-1-1,-1 1 1,1-1-1,-5 2 0,-9 4 121,0 0-1,-31 8 0,24-8-42,-16 4 35,0-1 1,-1-2-1,-64 5 1,8-10-3492,56-3-6292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33.5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374 154 10613,'-3'-6'113,"0"0"1,1 0 0,0 0-1,0 0 1,1 0-1,-1 0 1,1-1-1,0 1 1,1 0 0,0-1-1,0 1 1,1-8-1,-1-5 198,1 17-281,-1 0-1,1 0 0,0 0 0,-1 0 1,1 0-1,0 0 0,0 0 1,0 0-1,0 0 0,1 0 0,-1 0 1,0 1-1,1-1 0,0 0 0,-1 1 1,1-1-1,0 1 0,-1 0 1,1 0-1,0 0 0,0-1 0,0 2 1,0-1-1,0 0 0,0 0 0,1 1 1,-1-1-1,0 1 0,0 0 1,0-1-1,3 1 0,7-1-8,1-1 1,-1 2-1,0 0 0,19 2 0,-27-1-16,-1 0-1,1 0 1,-1 0-1,1 0 0,-1 1 1,1-1-1,-1 1 0,0 0 1,0 0-1,0 1 0,0-1 1,0 0-1,0 1 1,-1 0-1,1 0 0,-1 0 1,0 0-1,0 0 0,0 0 1,0 0-1,0 1 0,-1-1 1,1 1-1,-1-1 0,0 1 1,0-1-1,0 8 1,3 11 11,-2 1 1,0-1 0,-2 35-1,-1-31 12,1-9-24,1 0-3,-1 0 1,-2 0-1,-3 21 1,4-31-4,-1 0 1,0-1-1,-1 0 1,0 1-1,0-1 1,0 0-1,-1 0 1,0 0-1,0-1 1,0 1-1,-7 5 1,-10 9-71,-1 0 0,0-2 0,-2-1 1,0 0-1,-1-2 0,0-1 1,-1-1-1,-1-1 0,0-1 1,0-2-1,-1 0 0,0-2 0,-1-1 1,0-2-1,-53 2 0,81-5 46,-1-1-1,0 0 0,0 0 0,0-1 0,0 1 0,1 0 0,-1 0 0,0-1 0,0 1 1,0-1-1,1 0 0,-1 1 0,0-1 0,1 0 0,-1 0 0,1 0 0,-1 0 1,1 0-1,-1-1 0,1 1 0,0 0 0,0-1 0,0 1 0,-1-1 0,1 1 1,1-1-1,-1 1 0,0-1 0,-1-2 0,0-4-4,1 1 0,0-1 0,0 1 0,1-1 0,0 1-1,1-9 1,-1-4-33,1 16 68,-1 1-1,1-1 1,0 1 0,0 0 0,0-1-1,0 1 1,1 0 0,-1 0 0,1-1-1,0 1 1,0 0 0,0 1 0,0-1-1,1 0 1,-1 1 0,1-1 0,-1 1-1,1 0 1,0 0 0,0 0 0,0 0 0,0 0-1,0 1 1,1-1 0,-1 1 0,6-1-1,10-5 163,1 2 0,-1 1 1,31-4-1,-27 5-52,0 1 0,0 1 1,38 3-1,-52-1-92,-1 1-1,0 0 1,1 0 0,-1 0-1,0 1 1,0 0 0,-1 1-1,1 0 1,-1 0-1,1 0 1,-1 1 0,-1 0-1,9 8 1,22 25-219,-20-20 346,0 0 0,35 26 0,-45-39-538,0-1 0,0 0 0,0 0 0,0-1 0,1 1 0,0-2 0,0 1 0,0-1-1,0 0 1,0-1 0,0 0 0,11 0 0,20-1-6801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34.00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101 159 11813,'0'-1'44,"-1"1"-1,1 0 0,-1 0 1,1 0-1,-1 0 0,1-1 1,0 1-1,-1 0 0,1 0 0,-1 0 1,1 0-1,-1 0 0,1 0 1,-1 0-1,1 0 0,-1 0 1,1 1-1,-1-1 0,1 0 0,0 0 1,-1 0-1,1 0 0,-1 1 1,1-1-1,0 0 0,-1 0 1,1 1-1,-1-1 0,1 0 0,0 1 1,-1-1-1,1 0 0,0 1 1,0-1-1,-1 1 0,1-1 1,0 0-1,0 1 0,-4 15 66,0 1 1,2-1-1,0 1 0,1 0 0,0-1 0,2 1 1,2 17-1,-1 18 90,-2-36-173,-1-12-23,1 0 0,0-1 0,0 1 0,0 0 0,0-1 0,1 1 0,0 0 0,-1-1 0,1 1 0,2 3-1,-2-6-4,1 1-1,-1-1 1,1 0-1,0 1 1,-1-1-1,1 0 1,0 0-1,0-1 1,-1 1-1,1 0 0,0 0 1,0-1-1,0 1 1,0-1-1,0 0 1,0 0-1,0 1 1,0-1-1,0 0 0,0-1 1,3 1-1,5-1-35,1 1 0,0-1 0,0-1 0,-1 0 0,1-1 1,-1 0-1,1-1 0,-1 1 0,0-2 0,-1 0 0,1 0 0,-1-1 0,11-7 0,-14 7 22,1 1 1,-1-1-1,0 0 1,0-1-1,-1 0 1,0 0-1,0 0 1,-1 0-1,0-1 0,0 1 1,0-1-1,-1 0 1,0 0-1,-1-1 1,0 1-1,0 0 1,0-12-1,-1 4 12,1-5 20,-1 0 1,-1-1 0,-3-20 0,3 37-2,-1 0 1,0 1 0,0-1-1,0 0 1,-1 1 0,0-1-1,0 0 1,0 1 0,0 0-1,-1-1 1,1 1 0,-1 0-1,0 1 1,0-1 0,-1 0-1,1 1 1,-1 0 0,-4-4-1,-2 1 45,0 1-1,0 0 0,-1 1 1,1 0-1,-1 0 1,0 1-1,0 0 0,0 1 1,-23-1-1,26 2-157,0 1 0,0 1 0,-1 0 0,1 0 0,0 0 0,0 1 1,1 0-1,-1 0 0,0 1 0,1 0 0,-1 1 0,1-1 0,0 1 0,-11 9 0,-35 33-3052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54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78 129 2801,'-31'0'4328,"31"-13"3561,0 27-7888,1 52 45,-3 0-1,-2 1 1,-22 109 0,19-143-42,3 1 0,0 0-1,3 61 1,1-68-3,0-25-1,1 0 1,-1-1 0,1 1 0,-1 0 0,1-1 0,-1 1-1,1-1 1,0 1 0,0-1 0,0 1 0,0-1-1,0 0 1,0 1 0,0-1 0,0 0 0,0 0-1,1 0 1,-1 0 0,0 0 0,1 0 0,-1 0 0,1 0-1,-1-1 1,1 1 0,0 0 0,2 0 0,50 10 32,-46-10-30,65 6 43,115-4-1,-110-4-29,-64 0-34,-1 0 0,0-1 0,0 0 0,0-1 0,0 0 0,0-1 0,-1-1 0,0 0 1,0 0-1,0-1 0,0-1 0,-1 0 0,0-1 0,-1 0 0,1 0 0,-2-1 0,14-15 0,-12 11 11,0-1-1,-1 1 1,-1-2-1,-1 1 1,0-2 0,0 1-1,-2-1 1,0 0-1,0 0 1,-2 0-1,0-1 1,-1 0 0,1-19-1,1-68-35,16-182 129,-7 236-254,-37 64-11253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34.6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296 18 10101,'1'-1'74,"-1"0"1,1 0 0,-1 0-1,1 0 1,-1 0 0,1 0 0,0 0-1,0 0 1,-1 0 0,1 1-1,0-1 1,0 0 0,0 0-1,0 1 1,0-1 0,0 0 0,0 1-1,0-1 1,0 1 0,0 0-1,0-1 1,0 1 0,0 0-1,1-1 1,-1 1 0,0 0 0,0 0-1,0 0 1,0 0 0,0 0-1,2 1 1,3-1-72,-1 0 0,0 0 0,0 0 0,0 1 0,1 0 0,6 2 0,-9-1 21,0 0-1,0 0 0,0 0 0,0 0 0,-1 0 0,1 1 1,-1-1-1,1 1 0,-1 0 0,0-1 0,0 1 0,0 0 1,-1 0-1,1 1 0,-1-1 0,1 0 0,-1 0 0,0 1 1,0-1-1,0 6 0,2 8 51,-1 0 1,-1 31-1,-1-46-63,1 48 53,0-20-18,-5 59-1,3-80-44,-1 0 0,1 0 0,-2-1-1,1 1 1,-2-1 0,1 0 0,-1 0 0,0 0 0,0 0-1,-1-1 1,-6 9 0,-2-3-44,0-1 1,0 1-1,-1-2 0,-1 0 1,0-1-1,0 0 0,-1-1 1,0-1-1,0 0 0,-1-2 1,0 0-1,-1 0 0,1-2 1,-1 0-1,0-1 0,0-1 0,0-1 1,0 0-1,-32-3 0,49 1 18,0 0 0,-1 1-1,1-1 1,0 0-1,0 0 1,0 0-1,0 0 1,0 0 0,0 0-1,0 0 1,0 0-1,1 0 1,-1 0-1,0 0 1,1 0 0,-1-1-1,0 1 1,1 0-1,0-1 1,-1 1-1,1 0 1,0-1 0,0 1-1,-1 0 1,1-1-1,0 1 1,1-3-1,-1-53-136,1 39 124,0 15 47,-1 0 0,1 0 0,-1 0 0,1 0 0,0 0 0,1 0 0,-1 0 0,0 0 0,1 0 0,-1 0 0,1 0 0,0 1 0,0-1-1,0 1 1,1-1 0,-1 1 0,0 0 0,1 0 0,-1 0 0,1 0 0,0 1 0,0-1 0,0 1 0,-1-1 0,1 1 0,6-1 0,9-4 108,1 1-1,0 0 1,24-1 0,-36 5-79,12-2 73,0 0 0,0 2 0,37 2 0,-50-1-92,0 1 1,-1 1-1,1-1 1,0 1-1,-1 0 1,1 0 0,-1 0-1,1 1 1,-1 0-1,0 0 1,0 0-1,0 1 1,-1-1 0,1 1-1,-1 0 1,6 8-1,31 49 118,-34-49-208,-1 0 1,2-1 0,-1 0 0,2-1-1,-1 0 1,1 0 0,1-1-1,17 14 1,-9-18-1669,4-4-1385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35.0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148 18 10837,'0'0'71,"0"-1"1,0 0-1,0 0 0,0 1 1,-1-1-1,1 0 0,0 0 0,0 1 1,0-1-1,-1 0 0,1 1 1,0-1-1,-1 0 0,1 1 1,-1-1-1,1 1 0,-1-1 1,1 0-1,-1 1 0,1-1 1,-1 1-1,1-1 0,-1 1 0,0 0 1,1-1-1,-1 1 0,0 0 1,1-1-1,-1 1 0,0 0 1,0 0-1,1-1 0,-1 1 1,0 0-1,0 0 0,1 0 0,-1 0 1,0 0-1,0 0 0,1 0 1,-1 1-1,0-1 0,1 0 1,-1 0-1,0 0 0,0 1 1,1-1-1,-1 0 0,0 1 1,1-1-1,-1 1 0,-1 0 0,-2 1-56,-1 0-1,1 1 1,-1-1-1,1 1 1,0 0-1,0 0 1,-5 6-1,4-2 14,0 1-1,0 0 1,1 0 0,0 1-1,1-1 1,-1 1 0,2 0 0,-1 0-1,1 0 1,1 0 0,-1 0-1,2 1 1,-1-1 0,1 0-1,1 10 1,0-16-31,-1 1 0,1-1 0,0 0 0,0 0 0,0 0 1,0 0-1,0 0 0,1 0 0,-1 0 0,1-1 0,0 1 0,-1 0 0,1-1 0,1 1 1,-1-1-1,0 0 0,1 0 0,-1 0 0,1 0 0,-1 0 0,1 0 0,0-1 0,4 2 1,12 6-43,1-1 1,34 10-1,-1 0-24,-46-15 61,0 0 0,-1 0 0,1 1 0,0 0 0,-1 0 0,0 1 0,0 0 0,0 0 0,-1 0 0,0 1 0,0 0 0,9 12 0,-10-9 14,-1 0 0,1 0 0,-1 0 0,-1 0-1,0 0 1,0 1 0,-1-1 0,0 1 0,-1 17-1,0-24 1,0 0-1,0-1 1,-1 1-1,1 0 1,-1-1-1,0 1 1,1-1-1,-1 1 0,0-1 1,-1 1-1,1-1 1,0 0-1,-1 1 1,1-1-1,-1 0 0,0 0 1,1 0-1,-1 0 1,0-1-1,0 1 1,-1 0-1,1-1 1,0 0-1,0 1 0,-1-1 1,1 0-1,-1 0 1,-2 1-1,-9 2 31,-1-1 1,1 0-1,0-1 0,-18 1 1,13-2-27,6 1-12,-8 0-143,1 0-1,-1-1 1,0-1 0,-29-4 0,48 3-33,-1 0 0,1 0 0,0 0 0,0 0 0,0 0 0,0-1 0,0 1 0,0-1 0,0 1 0,0-1 1,1 0-1,-1 1 0,1-1 0,-1 0 0,1 0 0,-1 0 0,1-1 0,0 1 0,0 0 0,0 0 0,1-1 0,-1 1 0,0 0 1,1-1-1,0 1 0,-1 0 0,1-1 0,0-4 0,-2-51-8693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35.45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1 91 13478</inkml:trace>
  <inkml:trace contextRef="#ctx0" brushRef="#br0" timeOffset="1">1 91 13478,'0'-26'224,"38"26"-224,48 0-64,30 0 64,7-23-2401,9-19-2529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49.0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590 16 10677,'-9'-7'1433,"11"3"-601,20 0-409,-4 3-715,-35 2 409,-423-1-37,439 27-13,1 371 274,0-397-340,0 0 0,0 0 0,0-1 0,0 1 0,0 0 0,0 0 0,0 0 0,0 0 1,0 0-1,-1 0 0,1-1 0,0 1 0,0 0 0,-1 0 0,1 0 0,0-1 0,-1 1 0,1 0 0,-1 0 0,1-1 0,-1 1 0,0 0 0,1-1 0,-1 1 0,0-1 0,1 1 0,-1-1 0,0 1 0,0 0 0,-10 7 6,10-9 5,1 0 1,0 0 0,0 0 0,-1 0 0,1 0 0,0 0 0,0 0 0,0 0 0,0 0-1,0 0 1,1 0 0,-1 0 0,0 0 0,0 0 0,1 0 0,-1 0 0,0 0-1,1 0 1,-1 0 0,1 1 0,0-1 0,-1 0 0,1 0 0,-1 0 0,1 1-1,0-1 1,0 0 0,1 0 0,5-3-20,1 0-1,0 1 0,0 0 1,1 1-1,-1-1 1,0 2-1,1-1 0,13 0 1,79 2-51,-52 2 67,-26-3-13,-3 1-5,1 0 1,0 1 0,0 1-1,32 7 1,-49-8 6,-1 0-1,1 0 1,0 0 0,-1 0-1,1 1 1,-1 0 0,1 0-1,-1 0 1,0 0 0,1 0 0,-1 1-1,0-1 1,-1 1 0,1 0-1,0 0 1,-1 0 0,0 0-1,0 0 1,0 1 0,0-1-1,0 1 1,0-1 0,-1 1 0,0 0-1,0-1 1,0 1 0,0 0-1,-1 0 1,1 0 0,-1 6-1,1 10 33,0-16-32,0 0 1,-1 0 0,0-1-1,1 1 1,-1 0 0,-1 0-1,1 0 1,0-1 0,-1 1-1,0 0 1,0 0 0,0-1-1,0 1 1,-1-1 0,1 1-1,-1-1 1,0 0 0,0 1-1,0-1 1,0 0 0,-5 4-1,-10 4 6,0-1-1,-1 0 1,0-1 0,0-1-1,-1-1 1,-23 6-1,-129 26 43,142-33-45,-5 1-23,-1-1 1,1-2-1,-1-1 0,-65-4 0,100 1-39,-1 0 0,0-1 1,0 1-1,1-1 0,-1 1 0,0-1 1,1 1-1,-1-1 0,1 1 0,-1-1 1,0 1-1,1-1 0,-1 0 0,1 1 0,0-1 1,-1 0-1,1 0 0,-1 1 0,1-1 1,0 0-1,0 0 0,-1 1 0,1-1 1,0 0-1,0 0 0,0 0 0,0 1 0,0-1 1,0 0-1,0 0 0,0 0 0,1 0 1,-1 1-1,0-1 0,1-1 0,-1-3-776,0-25-4224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49.54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194 108 9877,'0'0'626,"-2"1"-148,-2 2-406,0 0 0,0 0-1,0 1 1,0-1 0,1 1 0,0 0 0,0 0 0,0 0-1,0 1 1,0-1 0,1 1 0,0-1 0,0 1-1,0 0 1,1 0 0,-1 0 0,1 0 0,0 7-1,-3 13 105,1 0 0,1 34 0,2 47 45,1-105-220,-1 0 1,1 0-1,-1 0 1,1 0-1,-1 0 1,1 0-1,-1 0 1,1 0-1,0 0 1,-1 0-1,1 0 1,0-1-1,0 1 0,0 0 1,0 0-1,0-1 1,0 1-1,0-1 1,0 1-1,0-1 1,0 1-1,0-1 1,0 0-1,0 1 1,0-1-1,0 0 0,1 0 1,-1 0-1,0 0 1,0 0-1,1 0 1,50 1 50,-38-2-34,4 1-6,1-1 0,-1-1 0,1-1 0,-1 0 0,0-1 0,0-1 0,24-11 0,-32 12-6,0-1-1,-1 0 0,0-1 0,0 1 0,-1-2 0,1 1 1,-1-1-1,-1 0 0,1-1 0,-1 0 0,-1 0 0,1-1 0,-1 0 1,7-15-1,-9 15 5,-2 0 1,1-1-1,-1 0 0,-1 1 1,0-1-1,0 0 0,-1 0 1,-1-19-1,0-2 100,1 27-86,0-1 1,-1 1-1,1 0 1,-1 0-1,0-1 1,0 1-1,-1 0 1,1 0-1,-1 0 1,0 0-1,0 0 1,0 1-1,0-1 1,-1 1 0,1-1-1,-1 1 1,0 0-1,-3-3 1,-2 0 17,1 1 1,-1 0 0,0 0 0,0 0-1,0 1 1,-1 1 0,0 0 0,-9-3 0,-14-1 14,1 1 0,0 2 0,-1 1 0,-35 1 0,55 2-295,0 0-1,-1 1 1,1 0 0,0 1-1,0 0 1,0 1 0,0 1-1,0 0 1,0 0 0,1 1-1,0 1 1,0-1 0,1 2-1,-15 11 1,-10 19-4812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50.01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1 178 1905,'0'0'7569,"4"0"-6011,678 19 1262,-569-18-2708,735-29 627,101-86-632,-506 58-78,-441 56-39,-7 0-114,-13 2-1033,-44 11-1650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59.3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4010 599 10293,'7'-198'3311,"-8"193"-3272,0-1 0,0 0 0,-1 1-1,0-1 1,0 1 0,0 0 0,-1 0 0,0-1 0,0 2 0,0-1 0,0 0 0,-1 1 0,0-1 0,0 1 0,0 0 0,0 0 0,-7-4 0,-12-9 103,0 1-1,-30-15 0,-17-4-93,-1 3 0,-2 3-1,0 3 1,-2 4 0,-142-24-1,-393-5-60,440 47 23,0 8 1,-312 48 0,27 48 9,364-73 18,0 4-1,-158 77 1,220-91 1,0 1 0,0 2 0,-44 41-1,-67 80 192,56-52-130,39-44-36,-191 200 164,184-186-179,3 3-1,-52 84 1,88-122-43,0 1 0,2 0 0,0 0-1,2 1 1,1 1 0,-7 35 0,8-9 1,1 1 0,3 66-1,4-105-5,0 0 0,2 0-1,-1-1 1,2 1-1,0-1 1,1 0-1,0 0 1,1 0 0,1-1-1,0 0 1,1 0-1,0-1 1,13 16-1,17 15 3,1-2 0,52 42-1,-43-44 3,1-3 0,1-2 0,3-2 0,0-3 0,2-2 0,1-2 0,74 22 0,-5-11 9,2-5-1,178 20 0,365-7-350,6-45-51,-615 0 382,67-4-7,-2-6-1,154-33 0,238-97 5,-457 120 23,-1-3 1,0-3 0,94-57-1,-123 63 2,0-2 0,-2-1-1,-1 0 1,0-3 0,-2 0-1,-2-1 1,40-58 0,-36 38 26,-1-2 0,-3 0-1,-2-2 1,-2 0 0,-2-2 0,20-108 0,-23 56 276,-4 1 1,-5-185-1,-6 274-258,-1 0-1,0 0 0,-1 0 0,0 0 0,-2 0 0,0 1 1,0-1-1,-2 1 0,0 0 0,0 0 0,-1 1 0,-1 0 1,-1 0-1,0 1 0,-1 0 0,-19-20 0,-7-2 34,-2 1 0,-2 2 1,-1 2-1,-1 1 0,-1 3 0,-2 1 0,0 3 0,-83-29 0,56 27-96,-2 3 0,-1 3 0,0 4 0,-1 3-1,-88-1 1,137 11-68,-49-1-1330,-82 8 0,28 16-2091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6:00.36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47 171 8292,'-47'0'4036,"51"0"-3894,249-11 150,287-51 1,-168 14-259,270 3-581,-367 40-3818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6:00.7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0 164 9300,'24'0'64,"22"-4"192,16-4-176,31 4 369,7 1-257,24-1 96,8-8-144,23-3 128,23-8-192,23-7-80,-8 3-496,-7-7-2145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22.17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2049,'1'20'9106,"3"11"-6074,6 88-3519,-7-51 22,1-73 456,0 1-1,0 0 0,0 0 0,1 1 0,-1-1 0,1 1 1,0 0-1,0 0 0,0 0 0,1 1 0,-1 0 0,7-2 1,72-15-45,-59 15 34,-1 2 1,1 0-1,0 2 1,0 0-1,28 5 1,-51-4 16,-1-1 1,1 1 0,0 0 0,0 0-1,0 0 1,-1 0 0,1 1-1,0-1 1,-1 0 0,1 1 0,-1-1-1,0 1 1,1-1 0,-1 1 0,0 0-1,0-1 1,0 1 0,0 0 0,0 0-1,-1 0 1,1 0 0,-1-1 0,1 1-1,-1 0 1,1 0 0,-1 0 0,0 3-1,1 64 111,-2-47-64,1-17-37,0 0 0,0 0 0,-1 0 0,1 0 0,-1 0 0,-1 0 0,1 0 0,0-1 0,-1 1 0,0 0 0,0-1 0,-1 1 0,1-1 0,-6 7 0,1-4 4,-1 1-1,0-2 1,0 1-1,-1-1 0,1 0 1,-11 4-1,5-2-208,-45 23 575,15-24-3125,36-7-539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55.0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71 126 9941,'-67'-11'2662,"64"7"-1044,13 0-1302,616-48-127,-460 33-207,-61 5-75,-33 4-644,90-1 1,-157 11-609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22.5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58 7555,'0'-8'1409,"0"1"-1377,0 3 464,16-7-352,38-1 0,15 5-96,17 3-15,-1 0-33,-8 4 0,0 0-385,-15 0-2176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22.93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170 0 10501,'-1'9'149,"-1"-1"1,-1 1 0,1-1 0,-1 0-1,-1 0 1,0 0 0,0 0-1,0-1 1,-8 10 0,-9 19 303,13-22-346,1 0 1,1 0-1,0 1 0,1-1 0,1 1 1,0 1-1,1-1 0,1 0 0,-1 22 1,3-35-108,0-1 1,0 0 0,0 1-1,1-1 1,-1 0 0,0 0 0,1 1-1,-1-1 1,1 0 0,-1 0-1,1 1 1,0-1 0,-1 0 0,1 0-1,0 0 1,0 0 0,0 0 0,-1 0-1,1 0 1,1 0 0,-1-1-1,2 2 1,0 0-7,1 0 1,0 0-1,0-1 0,-1 0 1,1 0-1,0 0 0,8 0 0,9 0-78,0-1 0,29-4-1,-35 3 5,-6 0 20,1 0 1,-1-1-1,0 0 1,0 0 0,-1-1-1,1 0 1,0-1-1,-1 0 1,0 0 0,0 0-1,0-1 1,-1-1-1,9-7 1,-10 8 23,-2 0 0,1 0 1,0-1-1,-1 0 0,0 0 0,-1 0 1,1 0-1,-1-1 0,0 0 0,-1 1 1,1-1-1,-2 0 0,1 0 0,-1 0 1,0 0-1,0 0 0,0-9 0,-1 0 42,0 8 18,0 0 1,0 0-1,-1 1 1,1-1-1,-5-14 1,4 19-9,0 0 1,-1 0-1,0 1 1,1-1 0,-1 0-1,0 1 1,0-1-1,0 1 1,-1 0 0,1-1-1,0 1 1,-1 0-1,0 0 1,1 1-1,-1-1 1,0 1 0,-4-3-1,-14-2 88,1 0-1,-1 1 1,1 1-1,-1 1 1,0 1-1,-1 1 1,1 0-1,-26 4 1,-5-2-65,44-1-31,1 0 1,-1 0-1,1 1 0,-1 0 0,1 0 0,-8 3 0,14-3-81,-1-1 1,0 1-1,1 0 1,-1 0-1,1 0 0,-1 0 1,1 0-1,-1 0 1,1 0-1,0 0 0,0 1 1,-1-1-1,1 0 1,0 1-1,0-1 0,0 1 1,1-1-1,-1 1 0,0 0 1,0-1-1,1 1 1,-1 0-1,1-1 0,0 1 1,-1 0-1,1 0 1,0-1-1,0 4 0,0 18-3606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23.30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504 1 10741,'0'0'560,"0"7"209,-23 31-401,-24 12 96,1 7-240,-1 7 0,-7 5-16,8 7-192,-9-4 48,9-8-48,0-7-16,15-7-144,0-16-464,7-8-625,17-14-1664</inkml:trace>
  <inkml:trace contextRef="#ctx0" brushRef="#br0" timeOffset="1">148 20 10293,'0'0'0,"0"19"-352,0 3 352,0-3-80,0 0-113,-8-11-303,8 0-1889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23.6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0 103 5907,'23'-1'4362,"-18"1"-4071,1-1-1,-1-1 1,1 1 0,-1-1 0,0 0 0,8-3-1,-11 4-92,-49 9 202,47-18-296,1 6-212,-1 1 1,1 0-1,-1 0 0,1 0 0,0 0 1,0 0-1,0 0 0,1 0 0,-1 0 1,1 0-1,0 1 0,-1-1 1,1 1-1,0-1 0,1 1 0,-1 0 1,0 0-1,1-1 0,-1 2 0,1-1 1,-1 0-1,1 0 0,0 1 1,4-2-1,-3 1-272,22-17-5151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28.47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24 100 6675,'-8'0'1635,"-5"-2"3694,11-7-5527,2 8 299,0 1-74,0-3 861,3 4-896,0-1 0,0 1-1,0-1 1,0 1 0,1-1 0,-1 0-1,0 0 1,0 0 0,0 0-1,5-2 1,8 1-5,485 1-443,-500-38 501,-1 4-7,0 22 41,0 17 157,1 18-215,-1 1 0,-1 0 0,-1 0 0,-2-1 0,0 1 0,-1-1 0,-1 0 0,-12 27 0,-7 1 11,-52 79-1,28-57-3951,47-70 3687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28.8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91 0 10709,'0'3'600,"-1"18"-386,-2 0 0,0 0 0,-9 30 1,6-24 7,-6 46 1,10 43 276,2-115-498,1 1 0,-1-1 0,0 0-1,0 0 1,0 0 0,1 1 0,-1-1 0,1 0 0,-1 0-1,1 0 1,-1 0 0,1 0 0,0 0 0,-1 0 0,1 0 0,0 0-1,0 0 1,0 0 0,0 0 0,0 0 0,0-1 0,2 2-1,34 10 13,-14-10-44,45-1 0,-49-2-27,-5 2-49,0-1 0,-1-1 1,1 0-1,0-1 0,-1-1 0,19-5 1,-28 6 93,-1 1-1,1-1 1,0 0 0,-1 0 0,1-1 0,-1 1 0,1-1 0,-1 0 0,0 0-1,0 0 1,-1 0 0,1 0 0,0-1 0,-1 1 0,0-1 0,0 0 0,0 0-1,0 0 1,-1 0 0,0 0 0,1 0 0,-1 0 0,-1 0 0,1 0 0,0-6-1,0 0 7,2-57 355,-3 63-320,0 1 0,-1 0 0,1-1 1,-1 1-1,1 0 0,-1 0 0,0 0 1,0-1-1,0 1 0,-1 0 0,1 0 1,-1 1-1,0-1 0,1 0 0,-1 0 0,0 1 1,-4-4-1,-5 0 37,0-1-1,-1 2 1,0 0 0,0 0-1,-1 1 1,1 1 0,-1 0-1,0 0 1,-15 0 0,-121-3-21,64 6-2189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29.6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433 77 8116,'7'-11'621,"0"1"0,0-1 0,1 1-1,0 1 1,17-16 1562,-25 35-2073,-2-1-1,1 1 0,-1 0 1,-1-1-1,0 0 0,0 1 0,-1-1 1,0-1-1,0 1 0,-1 0 1,-10 12-1,-10 12 123,-42 43 1,35-42-110,-42 50-187,3 3 0,-74 120 0,137-186-464,7-20 367,1 1-1,0 0 0,-1-1 1,1 1-1,-1 0 1,1-1-1,-1 1 1,0-1-1,0 1 1,0-1-1,0 1 0,0-1 1,0 1-1,0-1 1,0 0-1,0 0 1,-1 0-1,1 0 0,-2 1 1,-5-1-2979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29.9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10645,'0'0'0,"0"11"-2593,0 16-4403</inkml:trace>
  <inkml:trace contextRef="#ctx0" brushRef="#br0" timeOffset="1">380 517 256,'0'0'13862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41.16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164 110 8324,'-2'0'61,"1"-1"0,0 0 0,0 1 0,-1-1 0,1 0 0,0 0 0,0 0 0,0 0 0,0 0 0,0 0 0,1-1 0,-1 1 0,0 0 0,0 0 0,1-1 0,-1 1 0,1 0 0,-1-1 0,1 1 0,-1 0 0,1-1 0,0 1 0,0-1 0,0 1 0,0-3 0,1 2-34,-1 0 0,1 0 0,0 1 1,1-1-1,-1 0 0,0 1 0,0-1 1,1 1-1,-1-1 0,1 1 0,-1-1 1,1 1-1,0 0 0,-1 0 0,4-2 1,8-3-14,1 1 1,-1 0 0,28-7 0,-4 4-13,0 2 0,0 1 1,0 2-1,0 1 0,1 2 0,38 5 1,-74-4-3,-1-1 1,1 0 0,-1 1 0,0-1-1,1 1 1,-1 0 0,0 0-1,1-1 1,-1 1 0,0 0-1,0 0 1,0 0 0,0 0 0,0 0-1,0 0 1,0 0 0,0 1-1,0-1 1,0 0 0,1 3-1,8 38 45,-9-32-32,-1-1 1,0 0 0,-1 1-1,0-1 1,0 1 0,-6 17 0,4-21-1,-1 0 0,0 0 0,0 0 1,-1 0-1,1-1 0,-1 0 1,0 0-1,-1 0 0,1 0 1,-1-1-1,0 0 0,0 0 1,-1-1-1,-6 4 0,-9 2-1,0 0-1,0-1 1,-25 6-1,12-5-18,-1-1 1,-1-2-1,-46 2 0,81-8-70,12 0-347,68-1 391,96 3 143,-170-1-106,0-1-1,0 1 1,0 0-1,-1 1 1,1-1-1,0 1 1,0-1 0,-1 1-1,1 0 1,-1 0-1,0 1 1,1-1-1,-1 1 1,0 0 0,0 0-1,-1 0 1,1 0-1,-1 0 1,1 0-1,-1 1 1,0-1 0,0 1-1,-1 0 1,1-1-1,-1 1 1,0 0-1,2 6 1,1 8 36,-1 0 1,0 1-1,-1-1 0,-1 28 1,-1-32 40,-3 24 411,2-36-475,0-1 0,0 1 0,0 0 0,0-1 0,0 0 0,0 1 0,0-1 0,-1 0 0,1 1 0,0-1 0,-1 0-1,1 0 1,-1 0 0,1 0 0,-1-1 0,0 1 0,1 0 0,-1-1 0,-2 2 0,-29 7 196,0-2 0,0 0 1,-66 3-1,-106-10-112,102-2-252,103 2 104,-1 0 1,1 0-1,0 0 0,-1-1 0,1 1 1,0 0-1,0 0 0,-1-1 0,1 1 1,0 0-1,0-1 0,-1 1 1,1 0-1,0 0 0,0-1 0,0 1 1,0-1-1,-1 1 0,1 0 0,0-1 1,0 1-1,0 0 0,0-1 1,0 1-1,0 0 0,0-1 0,0 1 1,0-1-1,0 1 0,0 0 0,0-1 1,1 1-1,-1 0 0,0-1 0,0 0-339,0-17-2952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41.55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178 33 9716,'0'0'1201,"-6"3"-443,-9 5-531,2 0 0,-1 1 1,1 0-1,1 1 1,-1 1-1,-14 17 0,21-22-182,0 0 0,1 1 0,0 0-1,0 0 1,0 1 0,1-1-1,0 1 1,1 0 0,0 0 0,0 0-1,1 0 1,0 1 0,0-1-1,0 12 1,1 0-33,1-15-9,0-1-1,0 1 1,0-1-1,0 1 1,1-1-1,-1 1 0,3 7 1,-2-11-6,0 0 0,0 1-1,0-1 1,0 1 0,0-1 0,0 0 0,0 0-1,1 0 1,-1 0 0,0 0 0,1 0 0,-1 0-1,1 0 1,-1 0 0,1-1 0,-1 1 0,1-1-1,0 1 1,-1-1 0,1 0 0,0 1 0,-1-1-1,1 0 1,2 0 0,19 2-230,-1 0 0,1-2 0,0 0 0,0-2 1,0 0-1,28-7 0,-44 7 177,-1 0 0,1 0-1,-1-1 1,0 0 0,0 0 0,0 0 0,-1-1 0,1 1 0,-1-2 0,0 1-1,0 0 1,0-1 0,0 0 0,-1 0 0,0 0 0,0-1 0,0 1 0,-1-1-1,0 0 1,0 0 0,0 0 0,-1-1 0,0 1 0,0-1 0,1-11 0,0-4 74,-1-1 1,-1 1 0,-5-46-1,3 65 16,0 1 0,0-1 0,0 0 0,0 1 0,-1-1-1,1 1 1,-1 0 0,1-1 0,-1 1 0,0 0 0,0 0 0,0 0 0,0 0-1,0 0 1,0 1 0,-1-1 0,1 1 0,0-1 0,-1 1 0,0 0-1,1 0 1,-1 0 0,0 0 0,1 0 0,-1 1 0,0-1 0,0 1 0,-4 0-1,-14-3 169,-1 2 1,-36 2-1,33-1-147,12 0-171,-5 0 223,-1 0 0,-34 6 0,50-5-204,0-1-1,0 1 1,0-1-1,0 1 1,0 0-1,0 0 1,0 0 0,1 0-1,-1 1 1,0-1-1,1 1 1,-1 0-1,1 0 1,0 0 0,0 0-1,0 0 1,-1 0-1,2 0 1,-1 1-1,0-1 1,0 1 0,1-1-1,0 1 1,-3 5-1,3 8-3722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55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302 18 12358,'-11'-9'277,"-3"1"898,14 8-1149,-1 0-1,1 0 1,-1 0-1,1 1 1,0-1-1,-1 0 0,1 1 1,-1-1-1,1 0 1,0 1-1,0-1 1,-1 0-1,1 1 1,0-1-1,0 0 1,-1 1-1,1-1 0,0 1 1,0-1-1,0 1 1,0-1-1,-1 1 1,1-1-1,0 1 1,0-1-1,0 0 1,0 1-1,0-1 1,0 1-1,0-1 0,1 1 1,-1-1-1,0 1 1,0-1-1,0 1 1,1 4 23,-1 0 0,1-1 1,0 1-1,0 0 0,1-1 1,-1 1-1,1-1 0,0 1 1,1-1-1,-1 0 0,1 0 1,-1 0-1,6 6 0,51 48 66,-24-24-83,-34-33-32,28 30 36,38 51 0,-61-73-30,0-1 0,0 2 0,-1-1 0,0 1 0,-1-1 0,0 1 0,0 1 0,-1-1 0,0 0 0,-1 1 0,1 16 1,-2-11 5,0-13-9,-1-1-1,1 1 1,-1-1-1,0 1 1,0-1-1,0 1 1,0-1-1,0 1 1,0-1-1,-1 1 1,1-1-1,-1 1 1,0-1-1,0 1 1,0-1-1,0 0 1,0 1-1,0-1 1,0 0-1,-1 0 1,1 0-1,-1 0 1,0 0-1,0 0 1,0 0-1,-3 2 1,-24 9 30,-1-1 1,-1-2 0,-53 11 0,-8 3-33,31-6-163,-97 34-4257,123-39-3307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41.9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550 0 10101,'0'0'1344,"-39"0"-1216,0 16 337,-7 33 335,-8 8-416,7 15-224,1 4 80,-8 0 48,7 8-240,1-8-48,7 0 0,0-12-592,16-14-1057,-8-20-1504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42.3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11 11269,'-16'-11'0,"16"45"-3650</inkml:trace>
  <inkml:trace contextRef="#ctx0" brushRef="#br0" timeOffset="1">488 551 10149,'-8'0'0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22.6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83 7812,'0'-2'277,"0"1"1,0-1-1,1 0 1,-1 1 0,1-1-1,-1 0 1,1 1-1,0-1 1,0 0 0,-1 1-1,1-1 1,0 1-1,0-1 1,0 1 0,1 0-1,-1 0 1,0-1-1,1 1 1,2-2 0,1 0-84,1-1 1,0 1 0,0 0-1,1 0 1,8-2 0,12-2-652,48-7-1,-66 13 834,11-2-377,0 0 1,0 2-1,0 0 1,0 1-1,37 6 0,-49-5 0,-1 1 1,1 0-1,-1 1 0,1 0 0,-1 0 0,0 1 1,0-1-1,0 1 0,-1 1 0,1 0 0,-1-1 0,0 2 1,0-1-1,-1 1 0,0 0 0,0 0 0,5 8 0,-4-2 1,-1 0 0,0 0-1,0 1 1,-1 0-1,-1 0 1,0 0-1,-1 1 1,0-1 0,-1 1-1,-1-1 1,-2 27-1,1-7 1,1-26-1,-1-1 0,-1 0 0,1 0 0,-1-1 0,0 1 0,0 0 0,-1-1 0,0 1 0,0-1 0,0 0 0,0 1 1,-1-2-1,0 1 0,0 0 0,0-1 0,-1 0 0,-6 5 0,-6 5-6,0-2 1,-1 0 0,-35 18-1,39-24-3,5 0-6,-1-1 0,0 0 0,-1-1 0,1 0 0,-1-1 0,0 0 0,-19 2 0,352-1-3140,-304-4 192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23.19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 23 8756,'-8'0'512,"8"-3"-112,0-1 465,0 0-369,8 0-224,30 0 96,9 4-112,7-3-143,16 3-65,7 0-48,8 0-16,0 0 16,-23 0-529,0 0-1007,-23 0-801,-16 0-4259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23.56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171 2 9124,'0'0'116,"-1"-1"0,1 1 0,-1 0 1,1 0-1,-1 0 0,0 0 0,1 0 0,-1 0 0,1 0 0,-1 0 0,1 0 0,-1 0 0,1 0 0,-1 0 0,1 1 1,-1-1-1,0 0 0,1 0 0,-1 0 0,1 1 0,0-1 0,-1 0 0,1 1 0,-1-1 0,1 0 0,-1 1 1,1-1-1,0 1 0,-1-1 0,1 1 0,0-1 0,-1 0 0,1 1 0,0 0 0,11 16 782,31 15-1284,-40-31 557,159 112 179,-158-111-351,-1-1 0,0 1 1,0-1-1,0 1 0,0 0 1,0 0-1,0 0 0,0 0 1,0 1-1,-1-1 0,1 0 1,-1 1-1,0-1 0,0 1 0,0-1 1,0 1-1,0 0 0,0-1 1,-1 1-1,1 0 0,-1 0 1,0-1-1,0 1 0,0 0 1,0 0-1,0 0 0,-1-1 0,1 1 1,-1 0-1,1-1 0,-1 1 1,0 0-1,0-1 0,-1 1 1,1-1-1,0 1 0,-1-1 0,0 0 1,1 0-1,-1 0 0,0 1 1,0-2-1,0 1 0,0 0 1,-1 0-1,1-1 0,0 1 1,-1-1-1,-4 2 0,-33 17-715,-2-2-1,-63 18 1,75-27-331,-114 37-7349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25.27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418 130 7892,'5'-4'198,"-1"0"0,0-1 0,0 1 1,-1-1-1,1 0 0,-1 0 0,0 0 0,0-1 1,-1 1-1,1-1 0,-1 1 0,0-1 1,-1 0-1,0 0 0,0 0 0,0 0 0,0 0 1,-1 0-1,0-7 0,-1 12-162,1 0 0,-1 1-1,1-1 1,0 0 0,-1 0-1,0 0 1,1 1 0,-1-1-1,1 0 1,-1 0 0,0 1 0,1-1-1,-1 1 1,0-1 0,0 0-1,0 1 1,0 0 0,1-1 0,-1 1-1,0-1 1,0 1 0,0 0-1,0 0 1,0-1 0,0 1 0,0 0-1,0 0 1,0 0 0,0 0-1,-1 0 1,-42 0-4,31 0 46,-40 0-71,-74 10 0,111-8-11,0 1 0,0 0 0,1 1 0,-1 1-1,1 1 1,0 0 0,1 1 0,-1 1 0,-14 10 0,27-17-3,-1 1-1,0 0 1,1 1 0,-1-1 0,1 0-1,0 1 1,0-1 0,0 1 0,0 0-1,0 0 1,0 0 0,1 0-1,0 0 1,-1 0 0,1 0 0,0 0-1,0 0 1,1 1 0,-1-1 0,1 0-1,0 4 1,0-4-8,0 0 0,1 0-1,0-1 1,0 1 0,0 0-1,0-1 1,0 1 0,0-1 0,1 1-1,-1-1 1,1 0 0,-1 0 0,1 1-1,0-1 1,0 0 0,0-1 0,0 1-1,1 0 1,-1 0 0,0-1-1,1 0 1,-1 1 0,1-1 0,2 1-1,34 12-298,68 15-1,-79-24 245,0 2 1,-1 1 0,0 1-1,0 1 1,-1 1 0,35 21-1,-59-30 69,0-1 0,0 1-1,-1-1 1,1 1 0,-1-1-1,1 1 1,-1 0 0,1 0-1,-1 0 1,0 0 0,0 0 0,0 0-1,0 0 1,0 0 0,-1 0-1,1 0 1,-1 0 0,1 1-1,-1-1 1,0 0 0,0 0-1,0 1 1,0-1 0,0 0-1,0 0 1,-1 1 0,1-1 0,-1 0-1,1 0 1,-1 0 0,0 0-1,0 1 1,0-1 0,0 0-1,0-1 1,-1 1 0,1 0-1,0 0 1,-1 0 0,0-1 0,1 1-1,-1-1 1,0 0 0,0 1-1,0-1 1,1 0 0,-1 0-1,-1 0 1,1 0 0,0 0-1,0-1 1,-3 2 0,1-2 28,-1 1 0,1-1 0,0 1 0,0-1 0,-1-1 0,1 1 0,0-1 0,0 1-1,-1-1 1,1 0 0,0-1 0,0 1 0,0-1 0,0 0 0,-4-2 0,6 1 0,0 0-1,-1 1 0,1-1 0,0 0 1,1 0-1,-1 0 0,1 0 1,-1 0-1,1-1 0,0 1 1,0 0-1,0-1 0,0 1 0,1-1 1,0 1-1,-1-1 0,1 1 1,1-6-1,-1-4 41,0 1 1,1 0-1,0 0 0,4-20 0,-3 27-53,0 1-1,0-1 1,0 1-1,0 0 1,1 0-1,-1 0 1,1 0-1,0 0 1,0 0-1,1 1 1,-1-1-1,1 1 1,0 0-1,7-5 1,5-1-15,1 0-1,0 0 1,0 2 0,1 0-1,0 1 1,0 1 0,0 1 0,1 0-1,21-1 1,51 1-3081,-73 4-2803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25.8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10197,'9'17'2873,"19"38"-2494,-23-44-243,8 16 63,-2 0 1,0 0 0,-2 1 0,-1 1 0,-1-1-1,-1 1 1,3 53 0,-7-31-150,-1-39-44,0 0-1,0 1 1,-1-1 0,0 0-1,-1 1 1,-1-1-1,0 0 1,-1 0-1,0 0 1,0 0-1,-1 0 1,-1-1-1,0 0 1,-10 15-1,14-81-536,2 48 512,0 1-1,0-1 1,1 1-1,-1 0 0,2 0 1,-1 0-1,1 0 1,0 0-1,0 0 0,0 1 1,1-1-1,0 1 0,0 0 1,0 0-1,1 0 1,-1 1-1,1 0 0,0 0 1,1 0-1,-1 0 1,1 1-1,-1 0 0,8-3 1,1-1-2,1 0 0,0 2 0,0-1 0,0 2 0,1 0 0,-1 1 0,1 0 0,23 0 0,-19 3 5,-14 0 7,0-1 1,0 1 0,-1 0 0,1 1 0,0 0 0,0 0 0,0 0 0,6 3 0,-9-3 4,-1 1 1,0 0-1,1 0 1,-1 0 0,0 0-1,0 0 1,0 1-1,-1-1 1,1 0-1,0 1 1,-1 0 0,1-1-1,-1 1 1,0 0-1,0 0 1,0 0 0,-1-1-1,2 6 1,1 8-57,-1 0 0,0 0 0,-2 28 1,0-41 28,1-2-93,-1 0 0,0 0 0,1 0 0,-1 0-1,1 0 1,-1 0 0,1 0 0,-1 0 0,1 0-1,0 0 1,0 0 0,-1 0 0,1 0 0,0-1-1,0 1 1,0 0 0,0-1 0,0 1 0,0 0-1,0-1 1,0 1 0,0-1 0,0 1 0,0-1 0,0 0-1,0 0 1,1 1 0,-1-1 0,0 0 0,0 0-1,0 0 1,0 0 0,0 0 0,1 0 0,-1-1-1,0 1 1,2-1 0,0 1-522,20 0-5690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26.1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179 8 2257,'-4'-8'9878,"3"8"-9637,-10 8 2087,-15 24-4123,21-25 2708,-1 0-889,-1 2 0,1-1 0,0 1 0,1 0 0,0 0-1,0 0 1,1 1 0,0-1 0,1 1 0,0 0 0,1 0-1,0 0 1,0 1 0,1-1 0,0 12 0,1-21-28,0 0 1,0 1-1,1-1 0,-1 0 1,0 1-1,0-1 0,1 0 1,-1 1-1,1-1 0,-1 0 1,1 0-1,-1 0 0,1 0 1,0 1-1,0-1 0,0 0 1,-1 0-1,1 0 0,0 0 1,0-1-1,0 1 1,0 0-1,1 0 0,-1 0 1,0-1-1,0 1 0,0-1 1,2 1-1,38 6-253,-34-7 201,3 1-50,14 1-320,1 0 0,0-2 0,0-1 0,25-4 0,-48 4 399,-1 1-1,1-1 1,0 1-1,0-1 1,-1 0-1,1 0 0,0 0 1,-1 0-1,1 0 1,-1 0-1,1-1 1,-1 1-1,0 0 1,0-1-1,1 1 1,-1-1-1,0 1 0,0-1 1,0 1-1,-1-1 1,1 0-1,0 0 1,-1 1-1,1-1 1,0-4-1,1-50 74,-2 37 43,0 16-36,-1 0 1,1-1-1,0 1 1,-1-1 0,0 1-1,0 0 1,0 0-1,0-1 1,0 1-1,0 0 1,-1 0-1,0 0 1,0 0 0,1 0-1,-2 1 1,1-1-1,0 1 1,-4-4-1,0 2 21,0 0-1,0 0 0,0 0 0,0 1 1,-1 0-1,1 0 0,-1 1 0,-10-3 1,-12 0 24,1 1 0,-1 1 0,-41 2 0,65 1-105,-13-1-153,-23 3 314,40-2-284,0 1 0,0-1 0,0 1-1,0-1 1,0 1 0,0-1 0,0 1 0,0 0-1,0 0 1,0-1 0,1 1 0,-1 0 0,0 0-1,0 0 1,1 0 0,-1 0 0,1 0 0,-1 0-1,1 0 1,-1 0 0,1 0 0,0 0 0,-1 0-1,1 0 1,0 0 0,0 1 0,0-1 0,0 0 0,0 0-1,0 2 1,0 13-4568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26.5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1 0 9716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26.9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9716,'258'3'137,"-213"-2"-98,-37 2 44,-5 13 307,0 0-1,0 0 1,-2 0-1,0 0 1,-1 0-1,-3 29 1,1 7 114,2-51-502,0 0-1,1 0 1,-1 0 0,0 0-1,0 0 1,1 0 0,-1-1-1,1 1 1,-1 0 0,1 0-1,-1 0 1,1-1-1,0 1 1,-1 0 0,1-1-1,0 1 1,-1 0 0,1-1-1,0 1 1,0-1 0,0 1-1,-1-1 1,1 1 0,0-1-1,0 0 1,0 1 0,0-1-1,0 0 1,0 0 0,0 0-1,1 0 1,38 2-30,-31-3 8,21 2-149,-11 0-46,-1-1 1,1 0-1,0-1 0,-1-1 1,1 0-1,-1-2 1,0 0-1,0-1 0,22-10 1,-30 10 53,4-2-128,1-1 0,-1 0 0,22-19 1,-32 24 243,-1 0 0,0 0 1,0-1-1,0 1 1,0-1-1,-1 0 0,1 0 1,-1 0-1,0 0 1,0 0-1,-1 0 0,1-1 1,-1 1-1,0 0 0,0-1 1,0 1-1,-1-1 1,0-4-1,1-3-458,-1 11 604,1 0 0,-1 0 0,0 0 0,0 0 0,1 0 1,-1 0-1,0 0 0,0 0 0,0 1 0,0-1 0,0 0 0,0 0 0,0 0 0,-1 0 0,1 0 0,0 0 1,0 0-1,-1 0 0,1 0 0,0 1 0,-1-1 0,1 0 0,-1 0 0,1 0 0,-1 1 0,0-1 1,1 0-1,-1 1 0,0-1 0,1 0 0,-1 1 0,0-1 0,0 1 0,1-1 0,-1 1 0,0-1 0,0 1 1,0 0-1,0 0 0,0-1 0,0 1 0,0 0 0,0 0 0,1 0 0,-1 0 0,0 0 0,0 0 1,0 0-1,0 0 0,-1 0 0,0 0-95,0 0 1,-1 0-1,1 0 0,0 0 1,0 0-1,-1 0 1,1 1-1,0-1 0,0 1 1,0-1-1,0 1 1,0 0-1,0 0 0,0 0 1,0 0-1,0 0 1,0 0-1,0 1 0,0-1 1,1 0-1,-1 1 1,1 0-1,-1-1 0,1 1 1,-1 0-1,1 0 1,0 0-1,0 0 0,0 0 1,0 0-1,0 0 1,1 0-1,-1 0 0,1 0 1,-1 0-1,1 1 1,0-1-1,0 0 1,0 3-1,-2 7 11,0 0 1,1 1-1,1-1 1,0 1-1,1-1 0,2 15 1,-2-23-18,1 0 0,-1 0 0,1 0 0,-1 0-1,1 0 1,0-1 0,1 1 0,-1-1 0,1 1 0,-1-1 0,1 0 0,0 0 0,0 0 0,0 0 0,1 0-1,-1-1 1,1 1 0,0-1 0,-1 0 0,9 3 0,2-1-339,0-1 0,0 1 0,0-2 0,1 0 0,0-1 0,-1-1 0,19-1 0,-8 1-956,9 0-1608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55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28 11685,'-15'-16'385,"7"9"303,8 3 1489,0 31-1681,0 14 0,0 12-160,0 1-207,0-5-97,0 0-32,0-3 0,0-8-833,0-4-672,0-11-1216,0-8-5859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27.30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85 10309,'0'-1'72,"0"0"1,1 0 0,-1-1 0,0 1-1,0 0 1,1 0 0,-1 0 0,1 0-1,-1 0 1,1 0 0,-1 0 0,1 0-1,-1 0 1,1 1 0,0-1 0,0 0-1,-1 0 1,1 1 0,0-1 0,0 0 0,0 1-1,0-1 1,0 0 0,0 1 0,0 0-1,0-1 1,0 1 0,0-1 0,0 1-1,0 0 1,0 0 0,0 0 0,2 0-1,49 0-384,-29 1 469,-10-1-162,0 0 1,1 1-1,-1 0 0,0 1 1,0 1-1,15 4 0,-24-6 4,0 1 0,-1 0 0,1-1 0,-1 1 0,1 1 0,-1-1-1,0 0 1,0 1 0,0 0 0,0 0 0,-1 0 0,1 0 0,-1 0-1,1 0 1,-1 0 0,0 1 0,0-1 0,-1 1 0,1 0-1,-1 0 1,0-1 0,0 1 0,0 0 0,1 7 0,-1 93-61,-1-103 58,-1 1 0,1 0-1,-1 0 1,0-1-1,0 1 1,1 0 0,-1-1-1,0 1 1,0-1-1,-1 1 1,1-1 0,0 0-1,0 1 1,-1-1-1,1 0 1,-1 0 0,1 0-1,-1 0 1,1 0-1,-1 0 1,0 0 0,1-1-1,-1 1 1,0-1-1,1 1 1,-1-1 0,0 1-1,0-1 1,-3 0-1,-63 5-69,63-5 72,-9 0 1,-17-1-2,31 1 4,-1-1-1,0 1 1,0 0-1,0-1 1,0 1 0,0-1-1,0 1 1,0-1-1,1 1 1,-1-1-1,0 0 1,0 0-1,1 1 1,-1-1-1,1 0 1,-1 0 0,0 0-1,1 1 1,0-1-1,-1 0 1,1 0-1,-1 0 1,1 0-1,0 0 1,0 0-1,-1-2 1,0-9 42,-1 1 0,2-1 0,0-18 0,0 27-26,0 0 1,1 0 0,-1 0-1,1 0 1,0 0-1,0 0 1,0 0-1,0 1 1,0-1-1,0 0 1,1 0-1,0 1 1,-1-1 0,1 1-1,0-1 1,0 1-1,0 0 1,1 0-1,3-4 1,9-1 30,0 0 0,0 1 0,1 1 0,0 0 0,22-4 0,93-10-52,-71 12-56,18-3-258,-27 5-4,-1-3 0,0-1 0,94-31 0,-126 29 1167,-28 6-91,-39 5-44,41 0-829,-5 0 156,9 0-29,1-1-1,0 1 0,-1 0 0,1 1 0,-1-1 0,1 0 1,0 1-1,-1 0 0,1 0 0,-6 2 0,8-1-9,-1-1-1,1 1 1,-1 0-1,1 0 1,0-1-1,0 1 1,0 0 0,0 0-1,0 0 1,1 0-1,-1 0 1,1 1-1,-1-1 1,1 0-1,0 0 1,-1 0-1,1 0 1,0 1-1,1-1 1,-1 3-1,0-1 2,0 0-1,0 0 0,0 0 0,0 0 1,0 0-1,1 0 0,0 0 0,0 0 1,0-1-1,0 1 0,1 0 0,-1-1 1,1 1-1,0 0 0,0-1 0,0 0 1,1 0-1,-1 1 0,1-2 0,0 1 1,0 0-1,0 0 0,0-1 0,0 1 0,0-1 1,1 0-1,-1 0 0,1-1 0,-1 1 1,1-1-1,7 3 0,139 46-443,-148-50 443,-1 1 1,1 0 0,0-1 0,-1 1-1,1 0 1,0 0 0,-1 0-1,1 0 1,-1 1 0,1-1 0,-1 0-1,0 1 1,0-1 0,1 1-1,-1-1 1,0 1 0,1 2 0,-2-3 14,0 0 0,0 0 0,0 0 0,0 0 0,0 0 1,0 0-1,0 0 0,0 0 0,0-1 0,-1 1 1,1 0-1,0 0 0,-1 0 0,1 0 0,-1 0 1,1-1-1,-1 1 0,1 0 0,-1 0 0,1-1 0,-1 1 1,0 0-1,1-1 0,-1 1 0,0 0 0,0-1 1,0 1-1,1-1 0,-1 0 0,0 1 0,0-1 1,0 0-1,0 1 0,0-1 0,0 0 0,0 0 1,1 0-1,-1 0 0,0 0 0,-1 0 0,-192 32 385,117-21-1025,-1 0-1977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31.17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220 138 9172,'0'-129'3402,"0"128"-3390,-1 1 1,0-1 0,0 0-1,1 1 1,-1-1 0,0 0-1,0 1 1,0-1 0,0 1 0,0-1-1,0 1 1,0 0 0,0-1-1,0 1 1,0 0 0,0 0-1,0 0 1,0 0 0,0 0-1,0 0 1,-3 0 0,-31 0-9,30 0 17,-6 0-27,0 0 1,0 0 0,0 1-1,0 1 1,0 0-1,-20 7 1,27-8 1,1 1 0,-1 0 0,1 0 0,0 0 0,0 0 0,0 0 0,0 1 0,0 0 0,0-1 0,1 1 0,-1 0 0,1 0 0,0 0 0,0 1 0,0-1-1,0 0 1,1 1 0,-1-1 0,1 1 0,0 0 0,0-1 0,0 1 0,1 0 0,-1 5 0,1-9 3,-1 6-31,-1 0-1,2 0 1,-1 0-1,1 0 1,0 0-1,0 0 1,0 0-1,1 0 0,0-1 1,0 1-1,1 0 1,-1 0-1,1-1 1,1 1-1,-1-1 1,1 1-1,0-1 1,5 8-1,7 0-87,1-1-1,1-1 0,-1 0 0,2-1 1,-1-1-1,22 8 0,122 41-786,-139-51 762,-13-4 98,24 6-65,-1 3-1,0 0 1,0 2 0,37 23 0,-66-34 102,-1-1 0,1 1 0,0 0 0,-1 0 0,0 0 0,0 0 0,0 0 0,0 1 0,0-1 0,0 0 1,-1 1-1,0 0 0,0-1 0,1 6 0,-1-7 7,-1 0 1,1 1-1,-1-1 1,0 0-1,0 0 1,0 0-1,0 1 1,0-1-1,0 0 1,-1 0-1,1 0 1,-1 0-1,1 0 1,-1 1 0,0-1-1,0 0 1,0 0-1,0-1 1,0 1-1,0 0 1,-1 0-1,1 0 1,0-1-1,-1 1 1,0-1-1,1 1 1,-3 0-1,-9 4 2,0 0 0,0-2 0,0 1 0,-1-2 1,0 0-1,-20 2 0,-94 3 2,125-8 6,0 0 1,0 0-1,0 0 1,0 0-1,0 0 0,0 0 1,0-1-1,1 0 0,-1 1 1,0-1-1,0 0 1,0 0-1,1-1 0,-1 1 1,1 0-1,-1-1 1,1 0-1,0 1 0,-1-1 1,1 0-1,0 0 0,0 0 1,0-1-1,0 1 1,1 0-1,-3-6 0,1-1 36,0 0 0,2-1 0,-1 1 0,1-1 0,0 1-1,2-20 1,-1 23-35,0-1 0,0-1 0,0 1 0,1-1 1,0 1-1,1-1 0,0 1 0,0 0 0,0 0 1,1 0-1,0 0 0,0 0 0,6-7 0,-3 6-1,1 0-1,1 0 1,-1 0 0,1 1-1,0 0 1,1 1-1,-1 0 1,12-6-1,14-6-548,0 2-1,0 1 0,2 2 1,53-13-1,-46 14-5430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31.6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64 0 10549,'0'0'763,"-2"2"-147,-2 1-526,1 1 1,0 0-1,-1 0 0,2-1 0,-1 2 0,0-1 1,1 0-1,0 1 0,0-1 0,0 1 0,0-1 1,-1 7-1,-11 62 108,13-66-144,-8 81 159,6 174 0,6-132-178,-5-101-56,3 48 91,-1-75-89,0 1 0,1 0 0,-1 0 0,1 0 0,-1 0 0,1-1-1,0 1 1,0 0 0,1-1 0,-1 1 0,0 0 0,1-1 0,-1 0 0,1 1 0,0-1 0,0 0 0,0 0-1,0 0 1,0 0 0,4 2 0,-5-4-1,0 0-1,-1-1 1,1 1-1,-1-1 1,1 1-1,0-1 1,-1 1 0,1 0-1,-1-1 1,1 0-1,-1 1 1,1-1-1,-1 1 1,0-1-1,1 0 1,-1 1-1,0-1 1,1 0 0,-1 1-1,0-1 1,0 0-1,0 1 1,0-1-1,0 0 1,1 0-1,-1 1 1,-1-2-1,7-32-89,-5 28 27,2-11 12,0-1 0,1 1 0,1 0 0,1 1 0,15-32 0,-18 43 62,0 0 0,1 0 0,-1 0 0,1 1 0,0-1 0,0 1 0,0 0 0,0 0 0,1 1 0,0-1 0,0 1 0,0 0 0,0 1 0,0-1 0,0 1 0,1 0 0,-1 0 0,1 0 0,0 1 0,0 0 0,10-1 0,-12 1 5,-1 1 0,1-1 1,0 1-1,0 0 0,0 0 0,0 0 0,-1 1 0,1-1 0,0 1 1,0 0-1,-1 0 0,1 0 0,0 0 0,-1 1 0,1-1 0,-1 1 1,0 0-1,1 0 0,-1 0 0,0 1 0,0-1 0,0 1 0,-1 0 1,1 0-1,-1-1 0,1 2 0,-1-1 0,0 0 0,0 0 0,0 1 0,-1-1 1,1 1-1,-1-1 0,0 1 0,0 0 0,0 0 0,0 5 0,7 33 19,-7-31-91,1 1 1,0-1-1,8 22 0,-1-21-1767,6-3-1836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32.0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51 62 11621,'-2'0'30,"0"0"-1,1 0 1,-1 0-1,1 0 1,-1 0-1,0 1 1,1-1 0,-1 0-1,1 1 1,-1-1-1,1 1 1,-1-1-1,1 1 1,-1 0-1,1 0 1,-1-1-1,1 1 1,0 0-1,0 0 1,-1 0-1,1 1 1,0-1-1,-1 2 1,0 1 28,1 0 0,-1 1 0,1-1 1,0 0-1,0 1 0,0 0 0,1 6 0,-2 1 23,-1 58 48,3-67-128,0 0 0,0 0 0,0 0 0,1 0 0,-1 0 0,1 0 0,0 0 1,0 0-1,0 0 0,0-1 0,0 1 0,1 0 0,-1-1 0,1 1 1,0-1-1,0 1 0,0-1 0,0 0 0,3 3 0,7 1-1,0-2-1,0 0 0,0 0 0,1-1 0,-1 0 1,1-1-1,0-1 0,23 0 0,3-1-231,67-9-1,-87 6-21,0-1 0,0-1 1,0-1-1,0 0 0,-1-1 0,27-16 0,-39 20 200,0 0-1,0-1 1,0 0-1,-1 0 1,0 0-1,1-1 1,-1 0-1,-1 0 1,1 0-1,-1 0 1,0-1-1,0 0 1,-1 0-1,1 0 1,-1 0-1,-1 0 0,1-1 1,-1 1-1,0-1 1,0 1-1,-1-1 1,1-8-1,-2 5 111,1 8-26,-1-1 0,0 1 0,0 0 0,1-1 0,-1 1 0,-1 0 0,1-1 0,0 1 0,-1 0-1,1-1 1,-1 1 0,1 0 0,-1-1 0,0 1 0,0 0 0,0 0 0,-1 0 0,1 0 0,0 0 0,-1 0 0,1 0 0,-4-2 0,-4-1 113,0 1 1,-1 0-1,1 0 1,-1 1-1,1 0 1,-1 1-1,0 0 1,0 1-1,-12 0 1,-104 1 599,90 1-635,24-1-71,0 1 1,1 0-1,-1 1 1,0 0-1,-14 5 0,24-7-104,-1 1 0,0 0-1,1 0 1,-1 1-1,1-1 1,0 0-1,-1 1 1,1 0-1,0-1 1,0 1 0,0 0-1,0 0 1,0 0-1,1 0 1,-1 1-1,0-1 1,1 0-1,0 1 1,0-1 0,-1 1-1,1-1 1,1 1-1,-1 0 1,0-1-1,1 1 1,-1 0 0,1-1-1,0 5 1,0 13-2833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32.4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10373,'0'0'1107,"1"3"-531,2 7-428,-1 0 0,0-1 0,-1 1 0,0 0 0,0 0 0,-1 0 0,-3 20 0,2-19-112,0 0-1,1 0 0,0 0 1,1-1-1,0 1 1,1 0-1,3 14 1,-3-22-36,-1-1 0,1 0 1,0 0-1,-1 0 1,1 0-1,0 0 1,1 0-1,-1 0 1,0-1-1,0 1 0,1-1 1,-1 1-1,1-1 1,-1 0-1,1 0 1,-1 0-1,1 0 1,0-1-1,-1 1 1,1-1-1,0 0 0,0 1 1,4-2-1,72-2-191,-71 2 129,0 0-6,0-1 1,0 1 0,0-1 0,-1-1-1,1 1 1,-1-2 0,0 1 0,1-1-1,-1 0 1,-1 0 0,13-10 0,-15 10 43,0 0 1,0 0-1,0 0 1,-1-1-1,1 1 1,-1-1-1,0 0 1,0 0-1,-1 0 1,0 0-1,0 0 1,0 0-1,0-1 1,-1 1-1,0-1 1,0 1-1,0-10 1,-4-24 70,2 23 855,8 35-525,-4-12-364,0 0 0,1-1 0,0 0 0,0 0 0,1 0 0,0 0 0,0 0 0,0-1 0,0 0 0,1 0 0,0-1 0,0 0 0,0 0 0,1 0 0,-1 0 0,14 4 0,-4-1-286,1 0-1,1-2 1,-1 0-1,1-1 1,29 4-1,-27-8-2241,-5 0-2141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32.8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23 11573,'1'-1'16,"-1"1"0,1-1 0,-1 0 0,1 1 0,-1-1 0,1 0 0,-1 1 0,1-1 0,0 1 0,-1-1 0,1 1-1,0-1 1,0 1 0,-1 0 0,1-1 0,0 1 0,0 0 0,0 0 0,-1-1 0,1 1 0,0 0 0,0 0 0,0 0 0,0 0 0,-1 0 0,1 0-1,0 0 1,0 0 0,0 0 0,0 1 0,-1-1 0,1 0 0,1 1 0,7 0 53,6-2-63,-1 2 0,1 0 0,-1 1 1,1 0-1,-1 2 0,0-1 0,0 2 0,0-1 0,-1 2 0,1 0 0,-1 1 0,-1 0 0,1 1 0,-1 0 0,-1 1 0,1 0 1,17 20-1,-25-24-2,-1 1 1,0-1-1,0 1 0,-1-1 1,0 1-1,0 0 1,0 0-1,0 0 1,-1 0-1,0 0 1,0 0-1,-1 0 1,0 0-1,0 0 1,-1 10-1,1 1-9,0-16 1,-1-1 0,1 1 0,0-1 0,0 1 0,-1-1-1,1 1 1,0-1 0,0 1 0,-1-1 0,1 0 0,-1 1-1,1-1 1,0 1 0,-1-1 0,1 0 0,-1 1 0,1-1 0,-1 0-1,1 0 1,-1 1 0,1-1 0,-1 0 0,1 0 0,-1 0-1,1 0 1,-1 1 0,1-1 0,-1 0 0,0 0 0,1 0-1,-1 0 1,1 0 0,-1 0 0,1-1 0,-1 1 0,1 0 0,-1 0-1,0 0 1,1 0 0,-1-1 0,1 1 0,-1 0 0,1-1-1,0 1 1,-1 0 0,1-1 0,-1 1 0,1 0 0,0-1 0,-1 1-1,0-1 1,0-22-27,0 15 27,0 1-1,0 0 1,1 0 0,0 0 0,0 0-1,1-1 1,0 1 0,0 0 0,1 0-1,0 0 1,0 0 0,0 1 0,6-10 0,-1 9 0,0 0 0,0 0 1,1 1-1,0 1 0,1-1 1,-1 1-1,1 0 1,0 1-1,12-4 0,98-27-54,-60 20 43,-43 6 794,-22 11-611,0 0-155,-1 0 0,1 1 0,0-1 0,0 1 0,1 1 0,-1-1 0,1 1 0,-1 0 0,-8 8 0,12-9-10,0-1 0,0 1 0,0 0 0,0-1 0,0 1 0,1 0 0,-1 0 0,1 0 0,0 1 0,0-1 0,0 0 0,0 0 0,0 1 0,1-1 0,0 0 1,-1 1-1,1-1 0,1 1 0,-1-1 0,0 0 0,1 1 0,-1-1 0,3 5 0,-2-6-3,-1-1 0,1 0 0,-1 1 0,1-1-1,0 0 1,0 0 0,0 1 0,0-1 0,0 0 0,0 0 0,0 0 0,0 0-1,0 0 1,0-1 0,1 1 0,-1 0 0,0 0 0,1-1 0,-1 1 0,1-1-1,2 1 1,24 6-34,0-1-1,0-1 0,57 1 0,-44-4-146,-1 2 0,43 9-1,-74-8 91,-13 1 66,-26 4 24,-176 24-1178,75-9-1833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33.48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109 50 5619,'-6'-3'291,"-1"0"0,1 1 0,-1 0 0,1 0 1,-1 0-1,0 1 0,0 0 0,0 0 1,0 1-1,0 0 0,1 0 0,-8 1 0,-1 0 443,16-1-720,448-4 3323,31-19-6400,-452 19 1524,-18 0-945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33.83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 9700,'0'-4'641,"8"4"447,31 12-415,7 7-401,0 3 128,9 5-16,7 7-256,-1-3-80,-6 3-32,-17-4 48,-14 0-64,-24 1-48,0-1-352,-31 4-577,-78-3-1808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34.9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12 1008,'0'-12'10821,"7"20"-10580,1 30 511,0 4-464,-8 7-240,0 0 0,0-3 0,0-4-48,0-8-96,0-4-624,0-11-1041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35.3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42 8772,'0'-11'640,"0"-1"-576,0 5 1489,0-1-673,0 4-559,15 4-305,31 0-16,9 0 0,-1 0-192,-8 0-785,-7 0-1008,0 12-5234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56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256 45 10501,'-1'-7'421,"0"6"-366,1 0 0,0 0 1,-1 0-1,1 0 0,0 0 1,0 0-1,-1 0 1,1 0-1,0 0 0,0 0 1,0 0-1,0 0 0,0 0 1,1 0-1,-1 0 0,0 0 1,0 0-1,1 0 0,-1 0 1,1 0-1,-1 0 0,0 0 1,1 0-1,0 0 0,-1 0 1,1 1-1,0-1 0,-1 0 1,1 0-1,0 1 0,0-1 1,-1 1-1,1-1 0,0 0 1,0 1-1,0-1 0,0 1 1,0 0-1,0-1 0,0 1 1,1 0-1,270-4 117,-267 4-168,13 1 4,0 1 1,0 0-1,0 1 0,0 1 1,-1 1-1,1 1 0,-1 0 1,0 1-1,-1 1 0,1 0 0,14 12 1,-21-14-4,-1 1 1,-1 0 0,1 0 0,-1 1-1,0 0 1,-1 1 0,0 0-1,-1 0 1,1 0 0,-2 1 0,1 0-1,-1 0 1,-1 0 0,0 0-1,0 1 1,-1 0 0,-1 0 0,3 21-1,-3-11 9,0 2-7,-2 44 0,0-62-2,0 0 1,-1 0-1,0 0 1,0 0-1,0 0 1,0-1-1,-1 1 0,0 0 1,0-1-1,0 0 1,-1 1-1,1-1 1,-1 0-1,0 0 1,-4 4-1,-5 2 26,-1-1 1,0-1-1,0 0 0,-1-1 1,0-1-1,-1 0 1,-20 6-1,-112 22 233,37-18-370,-156 4 1,107-18-4337,108-2-2892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35.7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9941,'412'117'234,"-329"-93"-82,-81-24 206,6-1-305,-1 1 0,1 0 0,-1 1 1,1-1-1,-1 2 0,0-1 0,1 1 0,-1 0 1,0 0-1,0 1 0,-1 0 0,1 0 0,0 1 1,-1 0-1,0 0 0,0 0 0,0 1 0,0 0 1,-1 0-1,0 0 0,0 1 0,0 0 0,-1 0 0,0 0 1,0 0-1,0 1 0,-1-1 0,0 1 0,0 0 1,-1 0-1,4 15 0,-3 4-24,0 1 1,-2 43-1,-1-50-13,-1-19-7,-1 0-1,0-1 1,1 1-1,-1 0 1,0-1-1,0 1 1,1-1-1,-1 1 1,0-1-1,0 0 1,0 0-1,0 0 1,0 0 0,1 0-1,-1 0 1,0 0-1,0 0 1,0-1-1,0 1 1,1-1-1,-1 0 1,0 1-1,0-1 1,1 0-1,-1 0 1,1 0 0,-1 0-1,1 0 1,-3-3-1,1-8-62,1 0-1,0 0 0,1-1 1,0 1-1,2-23 0,-1 10-78,0 21 87,1 0 0,-1 0-1,1 0 1,0 0 0,0 0 0,0 0 0,0 0 0,1 1 0,-1-1 0,1 0 0,0 1 0,0-1 0,0 1 0,1-1 0,4-4 0,-1 3-46,0-1 0,0 1 0,0 1 0,1-1 0,0 1 0,0 0 0,12-5 0,-1 3-432,-1 0 0,1 1 0,1 1 0,-1 1 0,1 0 0,26 1 0,-3 2-3372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36.11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310 149 9300,'1'-7'110,"-1"0"1,1 0-1,1 0 0,0 1 0,0-1 0,0 0 0,3-6 0,-2 6 85,0 1-1,-1-1 0,0 0 1,0 0-1,0 0 0,-1 0 1,0-9-1,-1 15-149,0 0-1,0 0 0,0 0 1,0 0-1,-1 0 1,1 0-1,0 1 1,-1-1-1,1 0 1,0 0-1,-1 0 1,1 0-1,-1 0 0,0 0 1,1 0-1,-1 1 1,1-1-1,-1 0 1,0 1-1,0-1 1,0 0-1,1 1 1,-1-1-1,0 1 1,0-1-1,0 1 0,0-1 1,0 1-1,0 0 1,0 0-1,0-1 1,-2 1-1,-38-1 18,27 2 82,-2-1-126,0 1 1,0 0-1,1 2 1,-1 0-1,1 0 1,0 1-1,-22 10 1,28-11-16,1 2 0,-1-1 0,1 1 0,0 0 0,1 1 0,-1 0 0,1 0 0,1 1 0,-1 0-1,1 0 1,0 0 0,1 1 0,-9 15 0,12-21-6,1 1 1,0-1-1,0 0 0,0 1 0,0-1 1,0 1-1,1-1 0,-1 1 0,1 0 0,0-1 1,0 5-1,0-6-4,0 0 1,0 0-1,1 0 1,-1 0-1,0 0 0,1 0 1,-1 0-1,1 0 1,-1 0-1,1-1 0,-1 1 1,1 0-1,0 0 1,-1-1-1,1 1 1,0 0-1,-1-1 0,1 1 1,0-1-1,0 1 1,1 0-1,4 1-43,0-1 0,0 1-1,0-1 1,0-1 0,0 1 0,0-1 0,10-1 0,-4 1-22,13 0-142,-9 1-85,-1-1-1,1-1 1,-1 0-1,19-4 1,-29 3 258,0 1 0,-1-1 1,1 0-1,0 0 0,-1-1 0,1 1 1,-1-1-1,0 0 0,0 0 1,0 0-1,0-1 0,-1 0 0,1 1 1,-1-1-1,0 0 0,5-9 0,2 2 921,-7 27-5,-2-9-1077,2 21 383,-3-20-165,0-1 0,1 1 0,0 0 0,1 0 0,-1-1 0,2 1 1,3 10-1,-5-17-23,1 0 0,-1 1 0,1-1 1,-1 0-1,1 0 0,0 0 0,-1 0 0,1 0 1,0 0-1,0 0 0,-1-1 0,1 1 0,0-1 1,0 1-1,0-1 0,0 0 0,0 1 1,3-1-1,44-1-206,-32 0 106,-6 0 16,1 0 0,-1-1 0,0 0 0,0 0 0,0-2 0,-1 1 0,1-1 0,-1-1 0,0 0 0,0 0 0,18-13 0,-20 12 94,0-1-1,0 1 1,-1-1 0,0 0-1,0-1 1,0 1-1,-1-1 1,-1-1-1,1 1 1,-1-1-1,-1 0 1,1 0-1,3-15 1,-6 169 2057,-2-144-2147,0 0 0,0-1 1,0 1-1,0 0 1,1 0-1,-1 0 1,0-1-1,0 1 1,1 0-1,-1 0 1,1-1-1,-1 1 0,1 0 1,-1-1-1,1 1 1,-1 0-1,1-1 1,0 1-1,-1-1 1,1 1-1,0-1 0,-1 1 1,1-1-1,0 0 1,0 1-1,-1-1 1,1 0-1,0 0 1,0 1-1,0-1 1,-1 0-1,1 0 0,0 0 1,1 0-1,0 0-170,14 2-4583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36.5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163 16 608,'0'0'5299,"0"4"-5251,0 7 0,-23 0 256,-23-7 144,-1-4 208,24 0 513,8 0-529,7 0-256,8-7-336,0-9-48,0 1-48,23 8-368,24 7-192,-16 0-1137,7 0-4098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36.86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1 115 8756,'0'14'64,"2"0"1,0 0-1,5 20 0,-3-20-15,-1-1-1,-1 1 1,1 21-1,-3-35-57,-2 31 272,-2-21 107,-3-20-215,5 1-113,0-1 1,1 1-1,0 0 1,1-1-1,0 1 1,0 0-1,2-10 1,-1-15 102,-1 12-76,3-39 245,-2 57-283,0 0 0,0 1 0,0-1-1,1 0 1,-1 1 0,1-1 0,0 1-1,0 0 1,0 0 0,1 0 0,-1 0 0,1 0-1,5-5 1,-1 3 44,0 0-1,1 0 1,0 0-1,0 1 0,0 0 1,0 1-1,0 0 1,1 0-1,0 1 1,-1 0-1,1 1 1,0-1-1,0 2 0,0-1 1,0 1-1,0 1 1,0-1-1,-1 2 1,1-1-1,16 6 1,-14-2-86,-1 0 1,-1 1-1,1 0 1,-1 1 0,0 0-1,0 0 1,-1 1 0,0 0-1,-1 0 1,0 1 0,0 0-1,0 1 1,-1-1 0,-1 1-1,0 0 1,0 1 0,-1-1-1,0 1 1,-1 0 0,0 0-1,-1 0 1,0 0-1,-1 0 1,1 15 0,-2 31-1983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37.4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39 38 8356,'-23'-7'1024,"16"3"-640,-1 4 2082,46 0-2290,48-4-16,30 4-144,8-4 0,23 1-16,0-1-48,-24 4-913,-14-4-816,-47-4-1872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37.76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8 10053,'0'-8'1664,"23"8"-1648,47 19 289,7 12-241,0-1-64,-15 4 320,-8 1-112,-23-1-112,-15-4 16,-16 1-48,0 3-64,0 0 32,-23 0-32,-62 0-1185,-8-3-2176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38.17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132 16 11733,'0'-12'1361,"0"8"-1105,0 8 16,0 38-176,0 7 144,-8 5-80,-15-5 273,0-11-337,15 0-64,-15-11-16,7-1-32,1-3-288,-1-12-961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38.5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72 6771,'-7'-22'5299,"7"6"-5283,0 5 16,38 3 128,55 1-160,23-1 0,16 8-176,-8 0-481,-8 0-1792,-23 0-3762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38.9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2 222 9412,'5'0'208,"10"0"-165,0 0 0,-1-1 0,1-1 0,-1 0 0,0-1 0,1 0 0,-1-1 0,-1-1 0,1 0 0,-1-1 0,1-1 0,-2 0 0,1 0 0,-1-1 0,0-1 0,-1 0 0,15-15 0,-22 19-50,0 0-1,0-1 1,0 1-1,-1-1 1,0 0-1,0 0 0,3-9 1,-4 12 74,-1 0 0,0-1 0,-1 1 0,1-1 0,0 1 0,-1 0 0,0-1 0,0 1 0,0-1 0,0 1-1,0-1 1,-1 1 0,1 0 0,-1-1 0,-2-5 0,-9 5 627,-6 3-520,-1 0 0,0 1 0,0 1 0,1 1 0,-1 1 0,-27 7 0,39-8-156,0 0 0,0 1 0,0 0 0,0 0 0,0 1 0,0 0 0,1 0 0,0 0 0,0 1-1,0 0 1,0 0 0,1 1 0,0-1 0,0 1 0,0 0 0,1 1 0,0-1 0,0 1 0,-4 9 0,6-10-11,1 1-1,0-1 1,0 1 0,0-1 0,1 1 0,0-1 0,1 10 0,0 6 47,0-20-53,-1-1 0,0 1 1,1 0-1,-1-1 0,1 1 0,0-1 1,0 1-1,0-1 0,-1 1 0,1-1 1,0 0-1,1 1 0,-1-1 0,0 0 1,0 0-1,0 0 0,1 0 0,-1 0 0,1 0 1,-1 0-1,1 0 0,-1-1 0,1 1 1,-1-1-1,1 1 0,-1-1 0,1 1 1,0-1-1,3 0 0,60 6 4,-56-6-7,-1 0 4,63 2-163,72-8 1,-119 4 113,-1-2 0,0 0 0,0-2 1,0 0-1,-1-2 0,0-1 0,23-12 0,-27 12 36,-1-1-1,-1-1 1,23-19-1,-35 27 19,0 0 1,-1-1-1,1 0 0,-1 0 0,0 0 0,0 0 0,0-1 1,0 1-1,-1-1 0,0 0 0,0 1 0,0-1 0,0 0 0,-1 0 1,0 0-1,0 0 0,1-8 0,-2 13 12,-1-1 0,1 0-1,0 0 1,0 1 0,0-1 0,0 0-1,0 0 1,-1 1 0,1-1 0,0 0-1,-1 1 1,1-1 0,0 0 0,-1 1-1,1-1 1,-1 1 0,1-1 0,-1 0-1,1 1 1,-1-1 0,0 1 0,1 0-1,-1-1 1,0 1 0,1-1 0,-1 1-1,0 0 1,1 0 0,-1-1 0,0 1-1,0 0 1,1 0 0,-2 0 0,-30 0-96,20 1 119,5-2-40,0 1 1,0 1-1,0-1 0,0 1 1,0 0-1,-11 4 0,16-4-4,1 0 0,-1 0 0,0 0 0,1 0 0,-1 0 0,1 0 0,-1 0 0,1 1 0,-1-1 0,1 1 0,0-1 0,0 1 0,0-1 0,0 1 0,0 0 0,0 0 0,0-1 0,1 1 0,-1 0 0,0 0 0,1 0 0,0 0 0,-1 0 0,1 0 0,0 0 0,0 0 0,0 3 0,0-2-6,-1 0-1,1 0 1,0 0 0,0 0 0,0 0-1,0 0 1,0 0 0,1 0 0,-1 0 0,1 0-1,0 0 1,0 0 0,0 0 0,0 0-1,1-1 1,-1 1 0,1 0 0,-1-1-1,1 1 1,0-1 0,0 0 0,0 1-1,0-1 1,1 0 0,-1 0 0,1-1-1,-1 1 1,1 0 0,-1-1 0,1 1-1,0-1 1,4 2 0,26 12-143,-13-7-28,-1 2 0,0 0 0,31 23 0,-48-32 169,0 1 1,0 0-1,-1 0 1,1 1-1,0-1 0,-1 0 1,0 1-1,0-1 1,1 0-1,-1 1 1,-1 0-1,1-1 1,0 1-1,-1-1 0,1 1 1,-1 0-1,0-1 1,0 1-1,0 0 1,0 5-1,-1-1 11,1-6 3,0 1 1,-1-1 0,1 0 0,0 0-1,-1 1 1,0-1 0,1 0 0,-1 0-1,0 0 1,0 1 0,1-1-1,-1 0 1,0 0 0,0 0 0,0-1-1,0 1 1,0 0 0,-1 0 0,1 0-1,0-1 1,0 1 0,0-1-1,-1 1 1,1-1 0,0 1 0,-1-1-1,-1 1 1,-45 7 175,38-7-145,-80 3-1169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39.30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303 0 13398,'0'0'368,"0"34"-368,0 23 240,-8 4 145,8 0-337,-8 0 16,8-12 32,0-7-32,0-8-48,0-3-16,16-12-112,30-4-625,0-4-607,-7-7-1746,-16-4-2736</inkml:trace>
  <inkml:trace contextRef="#ctx0" brushRef="#br0" timeOffset="1">1 319 14134,'0'-15'257,"15"0"-257,117-4-48,46 4-113,8-4-1151,-8-4-5139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56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875 86 2561,'0'-29'8528,"0"-14"-5210,0 43-3294,-1-1 0,1 1 0,0-1 0,-1 1 1,1-1-1,-1 1 0,1-1 0,0 1 0,-1-1 1,1 1-1,-1-1 0,1 1 0,-1 0 0,1 0 1,-1-1-1,1 1 0,-1 0 0,0 0 0,1-1 1,-1 1-1,1 0 0,-1 0 0,0 0 0,1 0 1,-1 0-1,0 0 0,1 0 0,-1 0 0,1 0 1,-2 0-1,-3 0 85,-82-5 312,-106 7 1,167 0-373,0 1 0,0 1 0,0 1 1,-45 16-1,57-16-42,1 0 1,0 1-1,0 1 1,1 0-1,-1 1 1,1 0-1,1 0 0,0 1 1,0 1-1,-12 14 1,20-20-23,0 1 1,1-1-1,0 1 0,0 0 1,0 0-1,0-1 0,1 1 1,0 0-1,0 1 0,0-1 1,1 0-1,0 0 0,0 0 1,0 8-1,1-4-77,-2-8 80,1 0 1,0 0-1,0 0 1,0 0-1,0 0 1,0 0-1,1 0 1,-1 0-1,0 0 1,0 0-1,1 0 1,-1 0-1,1 0 1,-1 0-1,1 0 1,-1 0-1,1-1 1,-1 1-1,1 0 1,0 0-1,-1 0 1,1-1-1,0 1 1,0 0-1,1 0 1,11 6-118,0 0 0,0-1 0,0-1 0,1 0 0,20 4 0,87 14-454,-59-12 350,-32-6 149,58 13-186,-80-16 245,0 0 0,0 1 1,0 0-1,-1 0 0,1 1 0,-1 0 0,11 8 1,-16-11 23,-1 0 0,0 0 0,0 1 0,0-1 1,0 1-1,0-1 0,-1 1 0,1-1 0,0 1 1,-1 0-1,1-1 0,-1 1 0,1 0 0,-1-1 0,0 1 1,0 0-1,0 0 0,0-1 0,0 1 0,0 0 1,0-1-1,0 1 0,-1 0 0,1-1 0,-1 1 1,1 0-1,-1-1 0,0 1 0,0-1 0,0 1 1,0-1-1,-1 2 0,-15 5 52,0-1 1,0 0-1,0-2 0,-1 0 1,0-1-1,-36 3 1,10 0 9,-78 13-389,-1-6 0,-124-3 0,221-11-2809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48.73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8 9861,'0'-7'784,"0"30"-752,0 33 800,0 9-496,0 0-176,0 3-31,0-7 31,0-4-32,0-4-128,0-7 0,0-12-481,0-8-1728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49.1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140 1 10597,'0'0'211,"0"13"949,-1 4-1018,-2 0 0,0-1 0,-1 1 1,0-1-1,-2 0 0,0 0 0,0-1 0,-2 0 0,0 0 0,-11 15 0,9-15-94,1 0 0,1 1 0,0 0 1,1 0-1,1 0 0,0 1 0,1 0 0,1 0 0,1 1 0,-2 21 0,4-24-43,2 25 29,-1-39-33,0 1 0,1-1 1,-1 1-1,1-1 0,-1 1 1,1-1-1,0 0 1,-1 1-1,1-1 0,0 0 1,0 0-1,0 0 1,0 1-1,0-1 0,0 0 1,1 0-1,-1 0 0,0-1 1,0 1-1,1 0 1,-1 0-1,0-1 0,4 2 1,20 2-14,1 0 0,0-2 1,0 0-1,40-4 0,-11 1-89,-35 2 47,0-2 0,-1 0 1,1-2-1,38-8 1,-53 9 46,-1 1 0,0 0 0,0-1 0,0 1 1,0-1-1,0 0 0,-1 0 0,1-1 0,-1 1 1,1-1-1,-1 0 0,0 0 0,0 0 0,0 0 1,0-1-1,-1 1 0,1-1 0,-1 1 0,0-1 1,0 0-1,0 0 0,-1 0 0,1 0 0,-1 0 1,0 0-1,0 0 0,-1-1 0,1 1 0,-1-6 1,0 9 7,0 0 1,0-1 0,0 1 0,0 0 0,0 0 0,0 0 0,-1 0 0,1 0 0,0 0 0,-1 0 0,1 0 0,-1 0 0,1 0 0,-1 0 0,0 0 0,1 0 0,-1 0 0,0 0 0,0 0 0,0 1 0,1-1 0,-1 0 0,0 0 0,0 1-1,0-1 1,-2 0 0,-31-6 44,21 6-27,-38-5-19,0 2 0,0 2 0,-62 7 0,112-6-48,0 1 0,0 0 1,0 0-1,-1 0 0,1 0 0,0 0 0,0 0 1,-1 0-1,1 0 0,0 1 0,0-1 1,0 0-1,-1 1 0,1-1 0,0 1 0,0-1 1,0 1-1,0 0 0,0-1 0,0 1 1,0 0-1,0 0 0,0 0 0,0 0 0,0 0 1,1 0-1,-1 0 0,0 0 0,1 0 1,-1 0-1,1 0 0,-1 0 0,1 0 0,-1 0 1,1 1-1,0-1 0,0 0 0,-1 0 0,1 1 1,0-1-1,0 0 0,0 0 0,1 2 1,-1 20-2968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49.5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8 10069,'-15'-4'3041,"45"4"-2961,56 0 0,30 0 160,23 0-208,16 0 48,-8-4-80,-16 4-48,-22 0-240,-32 0-368,-23 0-1633,-30 0-1217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49.8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8 10917,'-16'-8'1040,"47"8"-1024,54 8 449,0 22-97,-7 4-288,-16 0 256,-24 4-160,-15 0-32,-23 0-112,0 4 32,-7 0-32,-86 4-16,-8-5-16,1-3-1408,7-11-2626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50.2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55 1 9828,'-16'0'449,"9"0"655,-1 11-239,-8 27-337,16 4 128,0 4-384,0 3-112,0 0 241,0 1-241,0 3-48,0-4-80,0-3-32,-7-8-160,7-11-881,0-12-1248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50.64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69 10709,'0'-2'139,"0"0"0,0 0 1,1 0-1,-1 0 0,0 0 1,1 0-1,-1 0 0,1 0 0,0 0 1,0 0-1,0 0 0,0 1 0,0-1 1,0 0-1,0 0 0,0 1 0,1-1 1,-1 1-1,1-1 0,-1 1 1,1 0-1,-1 0 0,1-1 0,0 1 1,0 0-1,0 1 0,3-3 0,5 0-268,0 1 0,0 0 0,1 0 0,15 0 0,-2-1 407,164-4-366,-176 7 67,-11 0 19,0 0 1,1 0-1,-1 0 0,0 0 1,0 1-1,1-1 0,-1 0 1,0 1-1,0-1 1,0 1-1,0-1 0,0 1 1,0 0-1,0-1 0,0 1 1,0 0-1,0 0 1,0 0-1,0 0 0,0-1 1,0 1-1,0 2 1,1 0-5,0 0 0,-1 1 0,0-1 1,0 0-1,0 1 0,0-1 1,0 1-1,0 4 0,-1 11-21,0-1 1,-4 30-1,3-33 22,0-8 6,-1-1-1,0 1 0,0 0 1,0-1-1,-1 1 0,0-1 1,0 0-1,-1 0 0,0 0 1,0-1-1,0 1 0,-1-1 1,1 0-1,-1 0 0,-1 0 1,1-1-1,-9 6 0,-15 10 5,-1-2-1,-43 19 1,56-29-3,16-7 24,6-1-4,63 0-87,326-7-3034,-335 6-1154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51.02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 1 5539,'-2'144'8490,"-1"36"-6894,0 84-3617,1-313 1584,0 30 387,1 0 1,1 0-1,1 0 1,1 0-1,4-21 1,-4 35 48,1 0 0,0 0 0,0 1 0,0-1 0,0 0 0,1 1 0,0 0 0,0 0 0,0 0 0,0 1 0,1-1 0,-1 1 0,1 0 0,0 0 0,0 1 0,0-1 0,0 1 0,11-3 0,1 0 21,2-1 0,-1 2 0,0 1-1,27-2 1,-42 4-11,1 1 1,0-1-1,0 1 0,0 0 1,0 0-1,0 0 0,0 1 1,0-1-1,0 1 0,0 0 1,-1 0-1,1 0 0,0 1 1,-1-1-1,1 1 0,-1 0 1,1 0-1,-1 0 0,0 1 1,0-1-1,0 1 0,0-1 1,0 1-1,-1 0 0,1 0 1,-1 0-1,0 1 0,0-1 1,0 1-1,0-1 0,0 1 1,-1-1-1,0 1 0,0 0 1,0 0-1,0 0 0,0 6 1,3 16-83,-1 0 0,-2 44 0,-1-54-260,3 0-1538,9-7-1888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51.3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40 7 10549,'-3'-6'2657,"-4"12"-2133,-6 15-648,9-12 144,1 0 0,1 0 0,-1 0 0,2 0 0,-1 1 0,1-1 0,1 1 0,0 18 0,0-15-21,0-12 1,1 0 0,-1 1 0,0-1 0,1 0 0,-1 0 0,1 0 0,-1 0 0,1 1 0,-1-1 0,1 0 0,0 0 0,0 0 0,-1 0 0,1 0 0,0-1 0,0 1 0,0 0 0,0 0 0,0 0 0,0-1 0,0 1 0,0-1 0,1 1 0,-1-1 0,0 1 0,0-1 0,0 0 0,1 1 0,-1-1 0,0 0 0,2 0 0,45 3-147,-40-3 83,18 1-125,-15 0 6,0-1 0,0 0 0,0 0 1,12-3-1,-21 3 150,-1-1 1,1 1-1,0-1 0,0 1 0,0-1 0,-1 1 1,1-1-1,0 0 0,-1 0 0,1 0 0,-1 0 1,1 0-1,-1 0 0,1-1 0,-1 1 0,0 0 1,1-1-1,-1 1 0,0-1 0,0 1 0,0-1 1,0 0-1,-1 1 0,1-1 0,0 0 0,-1 0 1,1 1-1,0-5 0,0-2 87,0-1 0,-1 0 0,1 0 0,-2 1 0,-1-15 0,1 20 5,1 1 0,-1-1 0,0 1 1,0-1-1,0 1 0,-1-1 1,1 1-1,0 0 0,-1 0 0,0-1 1,1 1-1,-1 0 0,0 1 1,0-1-1,0 0 0,0 0 1,0 1-1,-1-1 0,1 1 0,-5-2 1,-3-1 1,0 0 0,0 1 0,-1 0 0,1 1 0,-1 0 0,0 1 1,0 0-1,0 0 0,1 2 0,-1-1 0,-18 4 0,28-4-168,0 1-1,0-1 0,1 1 0,-1-1 1,1 1-1,-1 0 0,0-1 0,1 1 1,-1-1-1,1 1 0,-1 0 1,1 0-1,0-1 0,-1 1 0,1 0 1,0 0-1,0-1 0,-1 1 0,1 0 1,0 0-1,0 0 0,0 0 1,0-1-1,0 1 0,0 0 0,0 0 1,0 0-1,0 0 0,1 2-561,-1 10-4238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52.1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1 216 7155,'341'-32'3978,"-280"24"-3024,-58 8 179,-6 8-731,2 38-316,0-17-18,1 0-1,4 36 0,-4-63-65,1 0 0,0 0 0,0 0 0,0-1 0,0 1 0,0 0-1,1 0 1,-1 0 0,0-1 0,1 1 0,-1-1 0,1 1 0,0-1-1,-1 0 1,1 0 0,0 1 0,0-1 0,0 0 0,0-1 0,0 1-1,0 0 1,0 0 0,0-1 0,0 0 0,0 1 0,0-1 0,4 0-1,12 2-46,0-1 0,27-3 0,-19 1-138,-16 1 110,1 0 1,0-1 0,0-1 0,0 0-1,-1 0 1,1-1 0,-1 0 0,0-1-1,0 0 1,0-1 0,0 0 0,12-9-1,-16 10 36,-1-1 0,1 0 0,-1 0 0,0 0 0,-1 0 0,1-1 0,-1 0 0,0 0 0,-1 0 0,0 0-1,1 0 1,-2-1 0,1 0 0,-1 1 0,0-1 0,0 0 0,-1 0 0,0 0 0,-1 0 0,1-8-1,-1-43 2178,-9 60-1521,6 2-614,0-1 0,0 1 0,1 0 0,-1-1 0,1 1 0,0 0 0,0 1 0,1-1 0,-1 0 0,1 0 0,0 1 0,0-1 0,0 1 0,0 6 0,-1 75 65,2-64-39,0-20-30,0 0-1,1 0 1,-1 0 0,0 0-1,1 1 1,0-1-1,-1 0 1,1 0 0,0 0-1,0 0 1,0 0-1,0-1 1,0 1 0,1 0-1,-1 0 1,1-1-1,-1 1 1,1-1 0,-1 1-1,3 1 1,2 0-17,-1 0 1,1 0-1,-1 0 1,1 0-1,0-1 1,0 0-1,7 1 1,13 2-267,0-2 1,42 1 0,-43-3 161,-5 0-310,0 0-1,0-2 1,0 0-1,33-7 1,-48 7 327,-1 0 1,1 0 0,-1-1-1,1 0 1,-1 1 0,0-2-1,0 1 1,0 0 0,0-1-1,0 0 1,-1 0 0,1 0-1,-1 0 1,0-1 0,0 1-1,0-1 1,0 0 0,-1 1-1,1-1 1,-1-1 0,0 1-1,0 0 1,-1 0 0,1-1-1,1-8 1,0-14 411,-1-1 0,-1 1 0,-3-28 0,0-1 1566,2 53-1819,1 0 0,-1 0 0,0 0 0,1 0 0,-1 1 0,1-1 0,0 0 0,0 0 0,0 1 0,0-1 0,1 1 0,-1-1 0,1 1 0,-1 0 0,1-1 0,0 1 0,0 0 0,0 0 0,0 0 0,0 0 0,1 1 0,-1-1 0,0 0 0,1 1 0,-1 0 0,1 0 0,0 0 0,-1 0 0,1 0 0,5-1 0,8-1-66,1 1-1,-1 0 1,1 1 0,20 1-1,-16 1 74,-17-1-63,26-1-16,0 2 0,54 8 0,-73-6 10,0 0 1,-1 0 0,1 1-1,-1 1 1,0-1 0,0 2 0,0-1-1,-1 1 1,0 1 0,16 14 0,-17-14 7,-1 1 0,-1-1 0,1 1 1,-1 0-1,-1 1 0,1-1 0,-2 1 0,1 0 1,-1 0-1,5 17 0,-5-6-250,0-1 0,-1 1 0,-2 0-1,0 27 1,-1-46 178,-1 0 1,1 1-1,-1-1 1,0 0-1,1 0 0,-1 0 1,0 0-1,0 0 0,0 0 1,0 0-1,0 0 0,0 0 1,0-1-1,0 1 0,0 0 1,-1-1-1,1 1 1,0-1-1,0 1 0,-1-1 1,1 1-1,0-1 0,-1 0 1,1 0-1,0 0 0,-1 1 1,1-1-1,0-1 1,-3 1-1,-1 0-10,1 0 0,0 0 0,-1 0 0,1 0 0,-1-1 0,1 0 0,0 0 0,0 0 0,-5-2 0,7 2 73,1 0-1,-1-1 1,1 1 0,0 0 0,-1-1 0,1 1-1,0-1 1,0 1 0,0-1 0,0 0 0,0 0-1,1 1 1,-1-1 0,0 0 0,1 0 0,-1 0-1,1 1 1,0-1 0,-1-2 0,1-44 26,1 27-4,-1 17-9,0 0 0,1 0-1,-1 0 1,1 1 0,0-1-1,0 0 1,1 1 0,-1-1-1,1 1 1,0-1 0,0 1-1,0-1 1,0 1 0,0 0-1,1 0 1,-1 0 0,1 1-1,0-1 1,0 1 0,6-5-1,6-2 24,1 0 0,-1 1 0,26-8 0,-21 8-24,84-28-45,1 5-1,120-19 0,-183 38 65,-69 8 1977,-3 3-1811,11-1 54,0 2-1,0 0 1,-31 5 0,47-5-222,0 1 1,0-1 0,0 1-1,0-1 1,0 1-1,0 0 1,0 1 0,1-1-1,-1 0 1,0 1 0,1-1-1,-1 1 1,1 0-1,-1 0 1,1 0 0,0 0-1,0 0 1,0 1-1,0-1 1,0 1 0,0-1-1,1 1 1,-1-1 0,1 1-1,0 0 1,0 0-1,0 0 1,0 0 0,0 3-1,0 0-21,0 1 1,1-1-1,-1 0 0,2 0 0,-1 1 0,1-1 0,0 0 1,0 0-1,0 1 0,1-1 0,0 0 0,0-1 0,1 1 1,4 8-1,-2-7-2,1-1 1,0 0 0,0 0-1,0-1 1,0 0-1,1 0 1,0 0 0,0-1-1,0 0 1,12 5 0,34 13-70,61 17 1,-91-28 53,-20-1 14,-16 1 6,-15 0-17,1-2 0,-1-1-1,-56 8 1,33-7-171,-134 24-2820,-26 2-6998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52.7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72 7 11845,'0'-6'643,"1"118"284,-4 134-541,2-236-386,0 0-1,0 0 1,-2-1-1,1 1 1,-1-1 0,0 0-1,-1 1 1,0-1-1,-1-1 1,1 1-1,-2-1 1,-10 14 0,15-21-6,-12 3-55,12-42 176,1 30-114,-1 6-1,1 0 1,0 0 0,0 0-1,-1 1 1,1-1-1,1 0 1,-1 0 0,0 0-1,0 0 1,1 0-1,-1 1 1,1-1 0,-1 0-1,1 0 1,0 1-1,0-1 1,0 0 0,0 1-1,0-1 1,0 1-1,0-1 1,0 1 0,1 0-1,-1-1 1,0 1-1,1 0 1,-1 0-1,1 0 1,0 0 0,-1 0-1,1 0 1,0 1-1,2-2 1,21-7 24,1 2 0,0 0 0,1 2 0,0 0 0,29 0 0,146 3-1058,-112 4-1963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57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512 8 13110,'-8'-7'656,"0"7"-111,0 0 991,1 0-1408,-9 4 96,1 26 641,-16-3-529,-8 7-240,-7 4-96,-24 0-32,-8 4-1345,-14-1-1152,-1-14-3265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53.1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132 11 9268,'-16'-11'5155,"16"45"-5043,0 12 240,-15 11-352,-8 4 0,-1-1-208,-7-6-1617,8-9-3794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55.55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9 11845,'0'-8'1521,"0"46"-1489,8 11 96,-8 1-80,0 3 48,0-4-96,0-3 16,0-4-16,0-4-176,0-8-960,0-11-1970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55.9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27 9700,'0'-15'145,"8"7"-129,54 5 320,23 3-256,8 0-64,-8 0-32,-8 3-96,-23 28-769,-7 3-2912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56.3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27 9700,'2'0'24,"0"1"0,0-1-1,1 0 1,-1 1 0,0-1-1,0 1 1,0 0-1,0-1 1,0 1 0,0 0-1,0 0 1,0 1 0,3 1-1,1 2 24,1 0-1,-2 0 1,1 0-1,0 1 1,-1 0-1,0 0 1,-1 0-1,1 0 1,-1 1-1,0 0 1,-1 0-1,0 0 1,0 0-1,3 10 1,-2 3 90,-1 0 1,0 1-1,-2-1 0,0 27 1,-7-34 5,6-13-137,0 0-1,0 0 1,0 0-1,-1 1 1,1-1-1,0 0 1,0 0-1,0 0 1,-1 0-1,1 0 1,0 0-1,0 0 1,-1 0-1,1 0 1,0 0-1,0 0 1,0 0-1,-1 0 1,1 0-1,0 0 1,0 0-1,-1 0 0,1 0 1,0 0-1,0 0 1,0 0-1,-1 0 1,1 0-1,0 0 1,0-1-1,0 1 1,-1 0-1,1 0 1,0 0-1,0 0 1,0 0-1,0-1 1,0 1-1,-1 0 1,1 0-1,0 0 1,0-1-1,0 1 1,0 0-1,0 0 1,0 0-1,0-1 1,0 1-1,0 0 1,0 0-1,0-1 1,0 1-1,0 0 0,0 0 1,0 0-1,0-1 1,0 1-1,-2-14-12,1 1 0,0 0 0,2-26-1,0 5 3,0 28-7,-1 0 0,1 0 0,0 0 1,0 0-1,1 0 0,-1 0 0,1 0 1,1 0-1,-1 1 0,1-1 0,0 1 1,0 0-1,0 0 0,1 0 0,0 0 1,0 0-1,0 1 0,1 0 0,0 0 1,-1 0-1,1 0 0,6-2 0,0-1-236,1 1 0,0 1 0,0 0-1,0 1 1,0 0 0,1 1-1,-1 0 1,1 1 0,23-1-1,26 3-2197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56.7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366 335 9556,'0'-13'2060,"0"-4"-1262,1 13-662,-1-1 0,0 1-1,0 0 1,0-1-1,-1 1 1,1 0-1,-1 0 1,-1-5 0,1 8-102,0-1 0,0 1 1,0-1-1,0 1 0,0-1 1,-1 1-1,1 0 0,0 0 0,0 0 1,-1 0-1,1 0 0,-1 0 1,1 0-1,-1 0 0,0 0 1,1 1-1,-1-1 0,1 1 1,-1-1-1,0 1 0,0 0 0,1 0 1,-1-1-1,0 1 0,-2 1 1,-29-3 113,1 1 0,-1 2 0,-36 5 1,60-5-153,1 1 0,-1 0 0,0 0 0,1 1 1,-1 0-1,1 0 0,0 1 0,0 0 0,0 1 1,0-1-1,1 1 0,0 1 0,0 0 0,0 0 1,1 0-1,-9 12 0,12-13-2,1 0 1,0 0-1,0 1 1,1-1-1,-1 1 0,1 0 1,0-1-1,1 1 1,-1 0-1,1-1 0,2 12 1,-2-1-27,0-14 16,1 0-1,-1 0 1,1-1-1,0 1 1,-1 0-1,1 0 1,0 0 0,0-1-1,0 1 1,1-1-1,-1 1 1,0-1-1,0 1 1,1-1-1,-1 1 1,1-1-1,0 0 1,-1 0-1,1 0 1,0 0 0,-1 0-1,1 0 1,0-1-1,0 1 1,0 0-1,0-1 1,0 0-1,0 1 1,0-1-1,-1 0 1,5 0-1,13 2-111,0-1-1,28-2 0,-25 0 44,2 2 3,-4-1-24,0 0 1,39-6 0,-54 5 98,1 0-1,-1-1 1,1 1 0,-1-1 0,1-1-1,-1 1 1,0-1 0,0 0 0,0 0 0,-1 0-1,1-1 1,-1 1 0,0-1 0,8-9 0,-6 3 464,-1 32-312,-4-21-153,0 1-1,1 0 1,-1-1-1,0 1 1,0-1-1,1 0 1,-1 1-1,1-1 1,-1 0-1,1 0 1,0 0-1,-1 0 1,1 0-1,0 0 1,0-1-1,0 1 1,0-1-1,0 1 1,3 0-1,43 0-661,-30-2 411,-16 2 215,0-2 1,0 1-1,0 0 0,0 0 0,0-1 1,0 1-1,0-1 0,0 1 0,-1-1 1,1 0-1,0 0 0,0 0 0,0 0 0,-1 0 1,1 0-1,-1 0 0,1 0 0,-1-1 1,1 1-1,-1-1 0,0 1 0,1-1 0,-1 0 1,0 1-1,1-4 0,0 0 142,0-1 1,0 1-1,-1-1 0,0 1 1,0-1-1,0 1 0,-1-1 1,0-6 530,3 29-320,2-2-260,2 0 0,0-1 0,1 1 0,0-1 1,1-1-1,11 13 0,-15-20-246,0 0 1,1 0-1,0 0 1,0-1-1,1 0 1,-1 0-1,1-1 1,0 0-1,1 0 1,-1-1-1,0 0 1,1 0-1,0-1 1,9 3-1,15-4-3266</inkml:trace>
  <inkml:trace contextRef="#ctx0" brushRef="#br0" timeOffset="1">451 1 352,'-8'0'3970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57.1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 1 10501,'0'220'496,"0"-220"-440,0 0-53,0 0 0,0 1-1,0-1 1,0 0 0,-1 0 0,1 0 0,0 0-1,0 0 1,0 0 0,0 0 0,-1 0 0,1 0-1,0 0 1,0 0 0,0 1 0,0-1-1,-1 0 1,1 0 0,0 0 0,0 0 0,0 0-1,-1 0 1,1-1 0,0 1 0,0 0 0,0 0-1,0 0 1,-1 0 0,1 0 0,0 0-1,0 0 1,0 0 0,0 0 0,0 0 0,-1-1-1,1 1 1,0 0 0,0 0 0,0 0 0,0 0-1,0 0 1,0 0 0,0-1 0,-1 1-1,1 0 1,0 0 0,0 0 0,0 0 0,0-1-1,0 1 1,0 0 0,0 0 0,0 0 0,0-1-1,0 1 1,0 0 0,0 0 0,0 0-1,0 0 1,0-1 0,0 1 0,0 0 0,0 0-1,0 0 1,1 0 0,-1-1 0,-2-10-79,0 1 1,1-1-1,0 0 1,2-17-1,-1 23 67,0 1-1,1-1 1,-1 0 0,1 0-1,0 1 1,1-1 0,-1 1-1,1-1 1,0 1 0,0-1 0,0 1-1,0 0 1,1 0 0,3-4-1,3 1 36,-1 1 0,1 0 0,0 1 0,0 0 0,0 0 0,1 1 0,0 0 0,-1 1 0,1 0 0,1 1 0,18-3 0,-23 4 10,-1 1 1,1-1-1,-1 1 1,1 0-1,0 0 1,-1 1-1,1 0 1,-1 0-1,1 0 1,-1 0 0,1 1-1,-1 0 1,0 0-1,0 1 1,0-1-1,0 1 1,0 0-1,-1 1 1,1-1-1,-1 1 1,0 0-1,0 0 1,0 0-1,3 5 1,-1 4-274,0-1-1,-1 1 1,-1 0 0,0 0 0,-1 1 0,0-1-1,-1 1 1,-1 0 0,0 0 0,-1 19 0,0 31-5787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54.42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31 4866,'0'-30'8159,"0"32"-7751,0 530-1291,4-534-561,3-6 1270,0 0 0,-1 0 0,1-1 0,-1 0-1,-1-1 1,8-16 0,25-40-21,-32 58 286,1 0 0,0 0 0,0 1 0,1 0 0,0 0 0,0 1 0,1 0 0,0 1 0,0-1 0,0 2 0,1-1 0,-1 1 0,1 1 0,0 0 0,0 0 0,1 1 0,-1 0 0,0 1 0,1 0 0,19 1 0,-26 1-56,-1-1 1,1 0-1,-1 1 1,1 0-1,-1 0 1,0 0-1,0 0 1,1 0-1,-1 1 1,0 0 0,0-1-1,0 1 1,-1 0-1,1 0 1,0 1-1,-1-1 1,3 4-1,38 54 288,-4-5-269,-32-47-68,1-1 1,-1 0-1,1-1 0,1 0 1,0 0-1,-1-1 1,2 0-1,-1 0 0,0-1 1,1-1-1,10 4 0,2-3-459,0-1 0,1 0-1,41-1 1,-58-3 365,-1 1 0,1-1-1,0 0 1,0-1 0,-1 1 0,1-1-1,-1 0 1,1 0 0,-1-1 0,0 0-1,0 0 1,0 0 0,0 0 0,-1-1-1,1 0 1,-1 0 0,0 0 0,0 0-1,-1-1 1,5-6 0,-4 6 446,-1-1 0,0 0 0,0 1 1,-1-1-1,1 0 0,-1 0 0,-1-1 0,1 1 0,-1 0 1,0 0-1,0-11 1395,-1 25-1645,-2 30-43,1-24-31,0 0 0,0 0-1,1 0 1,1-1 0,1 1 0,3 15 0,-5-28-15,1 1-1,0-1 1,0 1 0,0-1 0,0 1 0,1-1 0,-1 0-1,0 0 1,0 1 0,1-1 0,-1 0 0,1 0 0,-1-1-1,1 1 1,-1 0 0,1 0 0,0-1 0,-1 1-1,1-1 1,0 1 0,-1-1 0,3 0 0,43 3-205,-36-3 100,8 0-16,-11 1 27,1-1 0,-1 0 1,1-1-1,-1 0 1,11-2-1,-17 2 83,0 1-1,-1-1 1,1 0-1,0 0 1,0 0 0,-1 0-1,1 0 1,0 0-1,-1 0 1,1 0-1,-1-1 1,1 1 0,-1-1-1,0 1 1,0-1-1,0 1 1,0-1-1,0 0 1,0 1 0,0-1-1,0 0 1,-1 0-1,1 0 1,0 0-1,-1 0 1,0 0 0,1-2-1,0-5-2,0 1-1,0-1 1,-1 0 0,0 1 0,-1-1-1,-2-12 1,2 19 41,0-1 0,0 0 0,0 1 0,0-1 0,-1 1 0,1-1 0,-1 1-1,0 0 1,1-1 0,-1 1 0,0 0 0,0 0 0,-1 0 0,1 1 0,0-1 0,-1 0 0,1 1 0,-1 0 0,1-1 0,-5 0 0,-8-4 67,1 1 0,-1 1 1,0 0-1,0 1 1,0 1-1,-1 0 0,-20 1 1,36 1-152,-1 0 1,1 0-1,0 0 0,-1 0 1,1 0-1,0 0 1,-1 0-1,1 0 1,-1 1-1,1-1 1,0 0-1,-1 0 1,1 0-1,0 1 1,0-1-1,-1 0 0,1 0 1,0 1-1,-1-1 1,1 0-1,0 1 1,0-1-1,0 0 1,-1 1-1,1-1 1,0 0-1,0 1 1,0-1-1,0 1 0,0-1 1,0 0-1,0 1 1,0-1-1,0 1 1,0-1-1,0 0 1,0 1-1,0-1 1,0 0-1,0 1 1,0-1-1,0 1 0,0-1 1,0 3-501,0 16-3633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55.1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77 11717,'0'186'2287,"0"-185"-2299,1 0 0,-1 0 0,0 0 0,1 0 1,0 0-1,-1 0 0,1 0 0,-1 0 0,1 0 1,0 0-1,0 0 0,0 0 0,-1 0 0,1 0 0,0-1 1,0 1-1,0 0 0,0-1 0,0 1 0,0-1 1,1 1-1,-1-1 0,0 1 0,0-1 0,0 0 0,0 0 1,1 1-1,-1-1 0,0 0 0,0 0 0,0 0 1,2 0-1,53-1-593,-41 0 426,-8 0 129,1 1 0,-1-1 0,1-1 0,-1 1 0,0-1 0,0 0 1,0-1-1,0 0 0,0 0 0,0 0 0,-1-1 0,1 0 0,-1 0 0,0-1 0,0 0 0,-1 0 0,1 0 1,-1 0-1,0-1 0,-1 0 0,0 0 0,0 0 0,0-1 0,0 0 0,-1 1 0,0-1 0,-1 0 1,1 0-1,-1-1 0,-1 1 0,1 0 0,-1-1 0,0-12 0,-1 50 3200,0 74-3333,0-104 181,0 1 0,0-1 0,0 1 0,0-1 0,0 0 0,0 1 1,0-1-1,0 1 0,0-1 0,0 0 0,0 1 0,0-1 0,1 1 0,-1-1 0,0 0 0,0 1 1,0-1-1,1 0 0,-1 1 0,0-1 0,0 0 0,1 1 0,-1-1 0,0 0 0,1 0 1,-1 1-1,0-1 0,1 0 0,-1 0 0,0 1 0,1-1 0,-1 0 0,1 0 0,-1 0 0,0 0 1,1 0-1,0 0 0,23 4-325,-1-2 0,1-1 1,33-2-1,-17 0-247,-31 2 392,1-2 0,0 1-1,0-2 1,-1 1 0,1-1 0,-1 0 0,1-1-1,-1 0 1,0-1 0,9-5 0,-13 6 123,-1 1 0,0-2 0,0 1 0,0 0 0,0-1-1,0 0 1,-1 0 0,0 0 0,0 0 0,0-1 0,0 1 0,0-1 0,-1 0 0,0 0 0,0 1 0,-1-2 0,1 1 0,-1 0 0,0 0 0,0-6 0,1-6-6,6-35 468,-7 50-327,0 0 0,0 0 0,0 0 0,-1 1 1,2-1-1,-1 0 0,0 0 0,0 1 0,0-1 1,1 1-1,-1-1 0,1 1 0,-1 0 0,1 0 0,0-1 1,-1 1-1,1 0 0,0 0 0,0 1 0,0-1 1,0 0-1,0 1 0,3-1 0,16-2 35,1 1 0,-1 1-1,29 2 1,-40-1-116,0 1 0,0 1 1,0 0-1,-1 0 0,1 1 0,0 0 0,-1 0 1,0 1-1,11 6 0,-16-6-3,1-1 1,0 1-1,-1 0 1,0 0-1,0 0 1,0 1-1,-1 0 1,0-1-1,1 1 1,-2 0-1,1 0 1,0 1-1,-1-1 1,0 1-1,0-1 1,-1 1-1,0-1 1,0 1-1,0 0 1,0 0-1,-1 0 1,0-1-1,0 1 1,-1 0-1,0 0 1,-2 9-1,3-13-1,-1-1 1,1 1-1,-1-1 0,1 0 1,-1 1-1,1-1 0,-1 0 1,0 1-1,0-1 0,0 0 0,0 0 1,0 0-1,0 0 0,0 0 1,0 0-1,0 0 0,0 0 1,0 0-1,-1 0 0,1 0 0,0-1 1,-1 1-1,1-1 0,-3 2 1,-36 1-869,39-3 829,0-8-963,1 4 942,1 0 0,0 1 0,0-1-1,1 0 1,-1 1 0,1-1 0,0 1-1,0-1 1,0 1 0,0 0 0,1 0 0,-1 0-1,1 0 1,0 0 0,0 0 0,0 1 0,0-1-1,0 1 1,1 0 0,-1 0 0,7-2-1,16-9-45,53-18-1,-48 20 69,31-12 64,-21 9 646,71-36-1,-111 50-578,0-1 1,0 1-1,-1 0 0,1 0 0,0-1 0,0 1 0,-1 0 0,1-1 1,0 1-1,-1-1 0,1 1 0,0-1 0,-1 1 0,1-1 0,0 0 1,-1 1-1,1-1 0,-1 0 0,1 1 0,-1-1 0,0 0 0,1 0 1,-1 1-1,0-1 0,1 0 0,-1-1 0,-26-2 1950,13 4-2016,0 0-1,1 1 0,-1 0 0,1 1 1,-1 0-1,-19 7 0,28-7-16,0 0-1,0 0 1,0 0-1,1 0 1,-1 0-1,1 1 1,-1 0-1,1 0 1,0 0-1,0 0 1,0 0-1,1 0 1,-1 1-1,1-1 1,0 1-1,0 0 1,0 0-1,0 0 1,1 0-1,-1 0 1,1 0-1,0 0 1,0 0-1,0 8 1,0-5-10,1-1 0,-1 1-1,1-1 1,0 1 0,1-1 0,0 1 0,0-1 0,2 7 0,-2-10-22,1 0 0,-1 0 0,1 0 0,0 0 1,0 0-1,1 0 0,-1 0 0,0-1 0,1 1 0,0-1 0,-1 0 0,1 0 0,0 0 0,0 0 0,6 3 0,102 48-1126,-112-53 1149,1 0 1,0 0 0,0 0-1,0 0 1,0 0 0,0 0 0,0 0-1,0 0 1,-1 0 0,1 0 0,0 0-1,0 0 1,0 0 0,0 0 0,0 0-1,0 0 1,0 0 0,0 0 0,-1 0-1,1 0 1,0 0 0,0 0 0,0 1-1,0-1 1,0 0 0,0 0-1,0 0 1,0 0 0,0 0 0,0 0-1,0 0 1,0 0 0,0 1 0,0-1-1,0 0 1,-1 0 0,1 0 0,0 0-1,0 0 1,0 0 0,0 0 0,0 1-1,1-1 1,-1 0 0,0 0 0,0 0-1,0 0 1,0 0 0,0 0 0,0 0-1,0 1 1,0-1 0,0 0-1,0 0 1,0 0 0,0 0 0,-17 0-380,-37-3-1491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57.4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86 8 10901,'0'-8'1537,"0"27"-1425,0 27 560,0 3-560,0 5 64,-8-5-64,8-3-96,-16-8-16,9 0 0,-9-12-448,1-7-897,-9-7-2304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57.8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76 6675,'0'-26'4002,"0"3"-3842,8 8 464,61 7-224,24 4-384,8 4-16,-1 0-32,1 0-384,-8 0-1729,-23 16-4450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57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80 167 13574,'-58'-19'918,"54"19"867,4 2-1662,0 324 1288,-2-278-1349,2-46-139,0 0 0,0 1-1,0-1 1,-1 0 0,1 1 0,-1-1 0,1 0 0,-1 1 0,0-1 0,0 0 0,0 0 0,0 0 0,0 0 0,-1 0 0,0 2 0,0-3-694,0-143-940,6-151 1938,-4 288-193,2 0 0,-1 0 0,0 0 0,1 0 0,0 0 0,0 1 0,1-1 0,-1 1 0,1-1 0,0 1-1,0 0 1,0 0 0,1 0 0,-1 1 0,1-1 0,0 1 0,0 0 0,0 0 0,0 0 0,1 1 0,-1-1 0,1 1 0,0 0 0,0 0-1,7-1 1,11-4 37,0 1-1,1 2 0,46-4 0,-17 4-15,-1 3-1,65 7 0,-113-6-52,0 0 0,0 1 0,0 0-1,-1-1 1,1 2 0,0-1 0,-1 0 0,1 1 0,-1-1-1,1 1 1,-1 0 0,0 0 0,0 1 0,0-1 0,0 0-1,0 1 1,0 0 0,-1 0 0,5 6 0,-4-3 5,0 1 0,-1-1 0,1 1 0,-2 0 0,1-1 0,-1 1 0,0 0 1,0 0-1,-1 0 0,0 9 0,0-9 2,0 1 1,0-1-1,0 1 0,-1 0 0,-1-1 1,-1 9-1,1-13-8,1 0 1,-1 0-1,0 0 0,0-1 0,0 1 1,0 0-1,-1-1 0,1 1 0,-1-1 1,1 0-1,-1 0 0,0 0 0,0 0 1,0-1-1,-4 3 0,-13 6-49,0-1 0,-1 0 0,0-2 0,-1 0 0,-40 6 0,88-12 14,130 12-98,-135-10 94,-1 0 0,0 2 0,-1 0 0,1 2-1,33 15 1,-50-20 31,0-1-1,-1 1 0,1-1 0,-1 1 1,1 0-1,-1 0 0,0 0 0,1 0 1,-1 0-1,0 0 0,-1 1 0,1-1 1,0 1-1,-1 0 0,2 3 1,-1 0 0,-1 0 1,0 0 0,0 1-1,0-1 1,-2 13 0,1-18 7,1 0 2,-1 0-1,0 0 1,-1 1 0,1-1-1,0 0 1,0 0 0,0 0-1,-1 1 1,1-1 0,-1 0-1,1 0 1,-1 0-1,1 0 1,-1 0 0,0 0-1,1 0 1,-1 0 0,0 0-1,0 0 1,0 0 0,0-1-1,-1 2 1,-30 11 80,30-13-77,-60 17 137,-1-3 1,-111 9 0,-133-12-1533,289-14-1194,15-13-3363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58.2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33 174 9861,'0'0'-49,"8"0"-41,26 0 101,1-2 1,48-8 0,-67 7-11,0-1 0,-1-1 0,1 0 0,-2-1 0,1 0 0,0-1-1,24-17 1,-36 22 48,1-1-1,-1 1 1,0-1-1,0 0 0,0 0 1,-1 0-1,1 0 0,-1 0 1,1-1-1,-1 1 0,0-1 1,-1 0-1,1 1 0,0-1 1,-1 0-1,0 0 1,0 0-1,0 0 0,-1 0 1,1 0-1,-1 0 0,0 0 1,0-8-1,-1 11-3,0 0 0,0 0 0,0 1 0,0-1 0,-1 0 0,1 0 1,0 1-1,0-1 0,0 0 0,-1 1 0,1-1 0,0 1 0,0 0 0,-1-1 0,1 1 0,0 0 0,-1 0 0,1 0 0,0 0 0,-1 0 1,1 0-1,-1 0 0,1 0 0,0 1 0,-2 0 0,-5-1 101,-25 0 77,0 1 1,0 1-1,-49 11 1,73-11-197,0 0 0,0 1 0,0 0 0,0 0 0,1 1-1,0 0 1,-1 1 0,2 0 0,-1 0 0,0 0 0,1 1 0,0 0 0,1 1 0,-1 0 0,1 0 0,0 0 0,-7 13 0,10-14-22,1 0 1,0-1-1,0 1 0,1 0 0,0 1 0,0-1 0,0 0 0,1 0 0,0 0 1,1 12-1,-1 4 16,1-20-21,-1-1 0,0 1 0,1 0 0,0 0 0,-1 0 0,1 0 0,0-1 1,0 1-1,0 0 0,0 0 0,0-1 0,0 1 0,1-1 0,-1 1 0,0-1 1,1 0-1,-1 0 0,1 1 0,-1-1 0,1 0 0,0 0 0,0 0 1,-1-1-1,1 1 0,0 0 0,0-1 0,0 1 0,0-1 0,3 1 0,10 2-49,0-1-1,28 1 1,-33-2 2,35 1-232,0-1 1,70-9 0,-98 5 241,0 0 1,0-1 0,0-1-1,-1 0 1,0-1 0,0-1 0,0-1-1,-1 0 1,23-17 0,-33 22 37,-1-1 0,0 1 0,0-1 0,0 0 1,0-1-1,0 1 0,-1 0 0,0-1 0,0 0 1,0 0-1,0 0 0,-1 0 0,3-8 0,-3-1 150,0 1 0,0 0 0,-1-1 0,-1-17 0,-1 30-74,0 1-74,0 0-1,-1-1 1,1 1-1,0 0 1,0 0-1,-1-1 1,1 1 0,0 0-1,0 0 1,-1 1-1,1-1 1,0 0-1,0 0 1,-1 0-1,1 1 1,0-1-1,0 1 1,0-1 0,0 1-1,-1-1 1,1 1-1,-1 0 1,1 5-22,0-1 0,0 0 0,0 1 0,0-1 0,1 0 0,0 1 0,0-1 0,1 0 0,-1 1 0,1-1 0,0 0 0,1 0 0,-1 1 0,1-1 0,0 0 0,0-1 0,1 1 0,0 0 0,-1-1 0,1 1 0,1-1 0,-1 0 0,1 0 0,0 0 0,-1 0 0,8 4 0,17 12-190,-16-12 98,0 0 0,0 1 0,11 12 0,-20-18 91,0 0 1,-1 1-1,1-1 0,-1 0 1,0 1-1,0-1 0,0 1 1,-1 0-1,1 0 0,-1-1 1,0 1-1,0 0 0,0 0 0,0 0 1,0 8-1,-1-10 20,0-1 0,0 1 1,0 0-1,0 0 0,0 0 0,0 0 0,0-1 0,-1 1 1,1 0-1,-1 0 0,1 0 0,-1-1 0,0 1 1,1 0-1,-1-1 0,0 1 0,0 0 0,0-1 0,-1 1 1,1-1-1,0 0 0,0 1 0,-2 0 0,-1-1 19,1 1 0,-1-1 0,0-1-1,1 1 1,-1 0 0,0-1 0,1 0-1,-1 0 1,-5 0 0,-1 0-14,3 0-199,-19 0 635,25 0-529,1 0 0,-1 0 1,0 0-1,1 0 1,-1 0-1,1 0 1,-1 0-1,0 0 1,1 0-1,-1 0 0,1 0 1,-1-1-1,1 1 1,-1 0-1,1 0 1,-1-1-1,1 1 0,-1 0 1,1-1-1,-1 1 1,1-1-1,-1 1 1,1 0-1,0-1 1,-1 1-1,1-1 0,0 1 1,-1-1-1,1 1 1,0-1-1,-1 0 1,1-28-5417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58.61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303 0 13494,'0'0'208,"-16"27"-112,-30 37 561,-9 16 31,9 4-144,15 3-352,0-7-160,23-8 80,8-11-80,0-19-32,0-12-224,0-15-640,47-11-849,-1-4-1024,1 0-3170</inkml:trace>
  <inkml:trace contextRef="#ctx0" brushRef="#br0" timeOffset="1">47 410 6835,'-39'-15'7011,"32"8"-6803,7-1 1377,46-3-1313,86-1-272,30 1-480,1-1-2753,-16 1-8661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00.9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440 6 10757,'-4'-1'87,"0"0"0,-1 0 0,1 0 1,0 0-1,-1 1 0,1 0 0,-1 0 0,1 0 1,0 0-1,-1 1 0,1-1 0,0 1 0,0 0 1,-1 1-1,1-1 0,0 1 0,0-1 0,0 1 1,-4 3-1,1 2 9,-1 1-1,1 0 1,0 0 0,0 0 0,1 1 0,-10 18-1,-112 172 315,107-172-382,0 0 0,-2-1 0,-1-2 0,-51 41 0,74-97-738,2 30 692,0-1-1,0 1 1,0-1 0,1 1-1,-1 0 1,1-1 0,-1 1-1,1 0 1,0 0-1,0 0 1,0 0 0,0 0-1,0 0 1,0 1-1,1-1 1,-1 1 0,0 0-1,1-1 1,-1 1-1,1 0 1,5-1 0,62-13-90,-21 11 69,0 2 1,92 7-1,93 28-83,-202-28 88,-28-4-289,-4-2 109,0 0 226,0 0 0,0 0 0,0 0 0,0 0 1,0 0-1,0 0 0,0 0 0,-1 0 0,1 0 1,0 0-1,0 0 0,-1 1 0,1-1 0,-1 0 0,1 0 1,-1 0-1,1 0 0,-1 1 0,0-1 0,1 0 1,-1 0-1,0 1 0,1-1 0,-1 1 0,0-1 1,0 0-1,0 1 0,1 0 0,-1-1 0,0 1 1,0-1-1,0 1 0,0 0 0,0 0 0,-1-1 1,-1 0 126,-1 0 0,1 0 0,-1 0 0,1 0 0,-1 0 1,1 1-1,-1 0 0,1-1 0,-1 1 0,-3 1 1,5 0-139,0 0 1,0 0 0,0 0 0,1 0 0,-1 1-1,0-1 1,1 0 0,-1 1 0,1-1 0,0 1 0,0 0-1,-1-1 1,1 1 0,0 0 0,0 0 0,0 0-1,1 0 1,-1 0 0,0 0 0,1 0 0,-1 0-1,1 4 1,-5 7 15,-4 15 2,2 0-1,0 0 0,2 1 0,1 0 1,1-1-1,1 37 0,2 49-2942,0-93-1227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01.4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79 0 11813,'0'8'144,"-6"297"2466,1-226-2391,-30 151-1,24-188-247,5-23-335,1 1 0,1-1-1,-1 24 1,4-51 311,1-1 1,0 1-1,0-1 0,1 1 1,0-1-1,1 1 0,0 0 0,0 0 1,1 0-1,0 0 0,0 0 1,1 0-1,0 1 0,0-1 0,1 1 1,-1 0-1,2 1 0,-1-1 0,1 1 1,11-9-1,-10 8 51,0 1-1,1 0 1,0 0 0,1 1-1,-1 0 1,1 0 0,0 1 0,0 0-1,1 1 1,-1 0 0,1 0-1,0 1 1,-1 1 0,14-2-1,-21 3 17,0 1 1,0-1-1,0 0 0,0 1 0,0-1 0,0 1 0,0 0 0,0-1 0,-1 1 0,1 0 0,0 0 0,0 0 1,-1 0-1,1 1 0,-1-1 0,1 0 0,-1 1 0,0-1 0,1 1 0,-1-1 0,0 1 0,0 0 0,0-1 1,0 1-1,0 0 0,0 0 0,-1 0 0,1 0 0,-1 0 0,1 0 0,-1 0 0,0 2 0,2 10 46,0 0 0,-2 0 0,-1 23 0,1-15 1,0 97-955,0-118 810,0-1-1,-1 0 1,1 0 0,0 1-1,0-1 1,0 0-1,0 1 1,0-1-1,0 0 1,0 1-1,0-1 1,0 0 0,0 1-1,0-1 1,0 0-1,0 1 1,0-1-1,1 0 1,-1 0 0,0 1-1,0-1 1,0 0-1,0 1 1,1-1-1,-1 0 1,0 0 0,0 1-1,0-1 1,1 0-1,-1 0 1,0 0-1,0 1 1,1-1-1,-1 0 1,0 0 0,1 0-1,-1 0 1,0 0-1,0 1 1,1-1-1,-1 0 1,0 0 0,1 0-1,-1 0 1,0 0-1,1 0 1,-1 0-1,0 0 1,1 0-1,-1 0 1,0 0 0,1-1-1,-1 1 1,0 0-1,0 0 1,1 0-1,20 0-4181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01.79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0 8324,'-1'42'4986,"-1"7"-3616,-2 80-1518,4-129 147,0 1 0,0-1 1,0 1-1,0-1 0,0 1 0,1 0 1,-1-1-1,0 1 0,0-1 0,1 1 1,-1-1-1,0 1 0,1-1 0,-1 1 1,0-1-1,1 0 0,-1 1 0,1-1 1,-1 1-1,1-1 0,-1 0 0,1 0 0,-1 1 1,1-1-1,-1 0 0,1 0 0,-1 1 1,1-1-1,-1 0 0,1 0 0,0 0 1,0 0-1,25 1-57,-16-2 13,6 1-42,4 1-65,-1-1 1,0-1-1,1-1 0,24-6 0,-40 7 118,0 0-1,0 0 1,0 0 0,-1-1-1,1 1 1,0-1-1,-1 0 1,0 0 0,1-1-1,-1 1 1,0 0-1,0-1 1,0 0 0,0 0-1,-1 0 1,1 0-1,-1 0 1,0 0 0,0-1-1,0 1 1,0-1-1,-1 0 1,1 1 0,-1-1-1,0 0 1,0 0-1,1-5 1,-1 0 15,0 1 1,-1-1-1,0 0 0,0 1 0,0-1 0,-1 1 1,-4-15-1,4 21 40,0-1 1,0 0 0,-1 1 0,1-1-1,-1 0 1,0 1 0,1 0-1,-1-1 1,0 1 0,-1 0 0,1 0-1,0 0 1,-1 1 0,1-1 0,-1 0-1,1 1 1,-1-1 0,0 1-1,1 0 1,-1 0 0,0 0 0,0 1-1,-4-2 1,-2 0 13,-1 1 1,0 0-1,0 0 0,0 1 1,0 0-1,1 1 0,-16 2 1,24-2-102,0 0 0,-1 0 0,1 0 0,0 0 1,-1 0-1,1 0 0,0 0 0,0 0 0,0 1 0,0-1 1,0 0-1,0 1 0,1-1 0,-1 0 0,0 1 0,1-1 1,-1 1-1,1 0 0,-1-1 0,1 1 0,0-1 1,0 1-1,-1 0 0,1-1 0,0 1 0,1 0 0,-1-1 1,0 1-1,0-1 0,1 1 0,0 2 0,0 7-1424,-1 10-2864</inkml:trace>
  <inkml:trace contextRef="#ctx0" brushRef="#br0" timeOffset="1">8 0 9492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02.4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0 137 9492,'349'-47'926,"-280"37"317,-69 27-37,0 17-964,-1-17-165,0 0 1,2 1 0,0-1 0,1 1-1,8 32 1,-9-46-81,1 0 1,-1 1-1,1-1 0,0-1 0,1 1 0,-1 0 1,1-1-1,0 1 0,-1-1 0,2 0 1,-1 1-1,0-2 0,1 1 0,-1 0 0,1-1 1,0 1-1,-1-1 0,1 0 0,1 0 0,-1-1 1,0 1-1,0-1 0,0 0 0,1 0 0,-1-1 1,1 1-1,-1-1 0,0 0 0,7 0 1,2 0-68,0 0 0,1-1 1,-1-1-1,0 0 1,0-1-1,23-7 1,-29 6 15,0 1 0,0-1 1,0 0-1,0-1 0,-1 1 1,1-1-1,-1-1 0,-1 1 1,1-1-1,-1 0 1,0 0-1,0-1 0,4-6 1,-6 6 222,0-1 0,0 1 0,-1 0 1,0-1-1,0 1 0,-1-1 1,0 0-1,0 1 0,-1-1 1,0-10-1,-1 33-105,1 34 20,0-47-83,0 0 1,0 0-1,1 0 0,-1 1 1,1-1-1,0 0 1,-1 0-1,1 0 0,0 0 1,0 0-1,0-1 1,0 1-1,1 0 0,-1 0 1,0-1-1,1 1 1,-1-1-1,1 1 0,3 1 1,5 2-18,0-1-1,0 0 1,0-1 0,1 0-1,0-1 1,0 0 0,11 1-1,83 0-403,-87-3 357,-13 0 36,0 0-1,0-1 0,1 1 1,-1-1-1,0 0 0,0 0 1,0-1-1,0 1 0,0-1 0,0 0 1,0-1-1,0 1 0,-1-1 1,1 0-1,-1 0 0,0 0 1,0-1-1,0 1 0,0-1 1,-1 0-1,0 0 0,1-1 1,1-4-1,2 0 10,0 1 0,0-1 1,0 1-1,1 1 0,0 0 1,1 0-1,0 0 0,0 1 0,0 0 1,16-6-1,-11 7 3,0 0 0,0 1 0,0 1 0,1 0 0,-1 1 0,1 1 0,20 0 0,-30 1 16,0 0 0,0 1-1,0 0 1,0 0 0,-1 0-1,1 0 1,0 1 0,-1 0 0,1 0-1,-1 0 1,1 0 0,-1 1-1,0 0 1,0 0 0,0 0 0,-1 0-1,1 1 1,-1-1 0,0 1-1,0 0 1,0 0 0,0 0 0,3 6-1,-1 1 4,-1-1 0,1 1 0,-2 0 0,1 0 0,-2 0 0,1 0-1,-2 1 1,1-1 0,-1 16 0,-1-26 127,0-23 16,-1-6-136,0 19-6,0 1 0,1-1 1,0 1-1,0-1 0,1 1 0,0-1 0,0 1 0,1 0 0,0-1 0,1 1 0,0 0 1,0 0-1,1 1 0,0-1 0,8-12 0,-1 9-13,0 1-1,0 1 1,1-1-1,0 2 1,1 0 0,0 0-1,0 1 1,24-8-1,4-5-8,-39 20 83,-4 14 97,-11 33 178,10-36-312,-1 0 0,1 0 0,1 0 0,0 1 0,0 15 0,2-26-28,-1 11 16,1 0-1,1 1 0,0-1 1,4 19-1,-3-27-14,0 0 0,-1 1 0,2-1 0,-1 0 0,0 0 0,1-1 0,-1 1 0,1-1 0,0 1-1,0-1 1,1 0 0,-1 0 0,1 0 0,7 4 0,7 5 9,-7-6-15,-1 1 1,0 0 0,15 14-1,-22-18 10,0 0-1,-1 0 1,0 0-1,0 0 1,0 0-1,0 0 1,0 1-1,-1-1 1,1 1-1,-1-1 1,0 1-1,0 0 1,0-1-1,0 1 1,-1 0-1,0 5 1,0-9 11,0 1 1,0 0-1,0 0 1,0-1-1,-1 1 1,1 0-1,0-1 1,-1 1-1,1 0 1,0-1 0,-1 1-1,1 0 1,-1-1-1,1 1 1,-1-1-1,1 1 1,-1-1-1,0 1 1,1-1-1,-1 1 1,0-1-1,1 0 1,-1 1-1,0-1 1,1 0-1,-1 0 1,0 1-1,0-1 1,1 0-1,-2 0 1,-30 3 152,24-3-147,-26 1-167,-127 3-25,60-11-4467,59-6-4955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02.9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12 13574,'-8'-11'256,"39"11"-336,85 0 80,39 0 16,0 0-16,-8 0-144,-31 0-112,-31 0-1313,-31 0-528,-30 0-1744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03.2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4 11493,'-8'-4'1601,"16"12"-1537,62 30-64,23 7 32,0 5-32,-24-5-32,-30 1 32,-24 0 64,-15-8-64,0-4 48,0-4-48,-46-3 80,-1-4-80,1-8-240,7-11-881,24-4-2048</inkml:trace>
  <inkml:trace contextRef="#ctx0" brushRef="#br0" timeOffset="1">767 31 13190,'0'0'16,"15"34"144,1 30-16,-9 5 32,9-1 32,-1-3-160,-15-12 0,0-4 0,0-7-48,0-11-272,0-9-928,0-14-2066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03.6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23 11941,'-15'-11'369,"15"-1"47,69 12-416,32 0-64,7 0-769,-15 0-511,-8 8-1313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04.0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 0 8836,'0'4'2481,"-1"5"-2440,1 1-1,0 0 0,0-1 1,1 1-1,0 0 0,1-1 1,0 1-1,1-1 1,0 0-1,0 0 0,1 0 1,0 0-1,1 0 0,5 8 1,-3-7-38,-1 0 1,0 0-1,-1 0 1,-1 1-1,1 0 0,-2 0 1,1 0-1,-1 0 1,-1 1-1,0-1 1,-1 1-1,0-1 0,-2 22 1,1-32-47,0-14-757,0-13 611,0 0 0,2 0 0,1 0-1,12-49 1,-14 69 108,1-1 0,1 1 0,-1 0 0,1-1 0,0 1 0,0 1 0,1-1 0,0 0 0,0 1 0,0 0 0,1 0 0,0 0 0,0 0 0,0 1 0,0 0 0,1 0 0,-1 0 0,1 1 0,0 0 0,0 0 0,1 0 0,-1 1 0,0 0 0,1 0 0,8-1 0,37 1-1768,-4 2-1016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58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34 161 12982,'-9'-1'187,"-8"4"267,16-1-444,0-1 1,0 0-1,1 1 0,-1-1 1,1 1-1,-1-1 1,1 1-1,0-1 1,0 1-1,-1-1 1,1 1-1,0 0 1,0-1-1,1 3 1,-1 281 1024,-1-333-1121,0 17 59,1 0 1,2 0 0,7-43-1,-7 64 26,1 0-1,0 0 1,1 0-1,0 0 1,0 1 0,1 0-1,0 0 1,1 0-1,0 0 1,0 1-1,1 0 1,0 1-1,0-1 1,11-8-1,2 3 14,0 0-1,0 2 0,1 0 1,0 2-1,1 0 1,0 1-1,0 1 0,44-7 1,-6 5 101,1 2 1,72 3-1,-129 4-102,0 0 1,0 1-1,0 0 0,0-1 0,-1 2 0,1-1 0,0 0 0,0 1 1,-1-1-1,1 1 0,-1 0 0,0 0 0,1 0 0,-1 1 0,0-1 1,0 1-1,0 0 0,-1 0 0,1 0 0,-1 0 0,1 0 1,-1 0-1,0 1 0,-1-1 0,1 1 0,0 0 0,-1-1 0,0 1 1,0 0-1,0 0 0,1 5 0,2 16 150,-1 0 0,-1 0 0,-3 47 0,1-40-151,0 115-354,0-86-5504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04.39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303 115 8084,'0'-6'1662,"1"-13"-444,-2-26-284,1 43-916,-1 1 0,1-1 0,-1 0 0,1 1 0,-1-1 0,0 1 0,1-1 0,-1 1 0,0-1 0,0 1 0,0-1 0,0 1 1,-1 0-1,1 0 0,0 0 0,0-1 0,-1 1 0,1 0 0,-1 0 0,1 1 0,-1-1 0,1 0 0,-3 0 0,-18-4 157,-1 1-1,1 2 1,-1 0 0,1 1 0,-1 2-1,1 0 1,-24 4 0,43-4-161,0-1-1,0 0 1,0 1 0,-1 0-1,1 0 1,0 0 0,0 0 0,0 0-1,1 1 1,-1-1 0,0 1-1,0 0 1,1 0 0,-1 0-1,1 0 1,-1 0 0,1 1-1,0-1 1,0 1 0,0-1 0,1 1-1,-3 4 1,1 1 3,1 0 1,0 0-1,1 1 0,0-1 1,0 0-1,1 1 0,0 8 0,1-15-19,-1-1-1,1 0 1,-1 1-1,1-1 0,-1 0 1,1 0-1,0 0 0,0 0 1,0 0-1,-1 0 1,1 0-1,0 0 0,0 0 1,1 0-1,-1 0 0,0 0 1,0-1-1,0 1 1,0 0-1,1-1 0,-1 1 1,0-1-1,1 0 0,-1 1 1,0-1-1,1 0 1,-1 0-1,0 0 0,3 0 1,48 2-223,-45-2 152,39 2-296,-27-1 120,0-1 0,0 0 0,25-4-1,-43 4 266,1 0-1,-1 0 1,0 0 0,1-1-1,-1 1 1,0 0-1,1-1 1,-1 1-1,0-1 1,0 1 0,1-1-1,-1 1 1,0-1-1,0 0 1,0 0-1,0 0 1,0 0-1,0 0 1,0 0 0,0 0-1,0 0 1,0 0-1,-1 0 1,1 0-1,0 0 1,-1 0 0,1-1-1,-1 1 1,1 0-1,-1-1 1,0 1-1,1 0 1,-1-1-1,0 1 1,0-2 0,25 5 416,-8 13-496,-13-10 43,0-1 0,1 0 1,0 0-1,-1-1 0,1 1 1,0-1-1,1 0 0,-1 0 0,1-1 1,-1 1-1,1-1 0,0-1 1,0 1-1,0-1 0,0 0 0,10 1 1,-5-2-222,0-1 0,0 1 0,-1-2 0,1 1 0,0-2 1,-1 1-1,1-1 0,-1-1 0,13-6 0,-17 7 177,-1 0 0,0 0 0,-1-1-1,1 0 1,0 0 0,-1 0 0,0-1-1,0 1 1,-1-1 0,1 0 0,-1 0 0,0 0-1,0-1 1,0 1 0,-1-1 0,0 1-1,0-1 1,2-11 0,-6 63 4878,-1 11-5806,1-6-3707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04.74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13830,'14'240'1702,"-13"-191"-2019,0-49 252,0 0 1,-1 0-1,1 0 0,0 0 0,-1 0 1,1-1-1,0 1 0,0 0 1,-1 0-1,1 0 0,0-1 1,-1 1-1,1 0 0,-1-1 1,1 1-1,0-1 0,-1 1 0,1-1 1,-1 1-1,1-1 0,-1 1 1,1-1-1,0 0 0,31-97-1744,-28 89 1788,0 2-1,0-1 1,1 0-1,0 1 1,1 0-1,0 0 0,7-6 1,-10 10 78,1 0 1,1 0 0,-1 1-1,0 0 1,1-1-1,-1 2 1,1-1-1,0 0 1,-1 1 0,1 0-1,0 0 1,0 0-1,0 1 1,9-1-1,-4 1 39,-2 0 22,0 0 0,0 0 0,1 1 0,-1 0 0,11 3 0,-16-3-98,0 1 1,0-1 0,1 1-1,-1 0 1,0 0 0,0 0-1,-1 0 1,1 0 0,0 1-1,-1-1 1,0 1 0,1 0-1,-1 0 1,0 0 0,3 5-1,-1 1-142,-1-1-1,1 1 0,-1 0 0,-1 1 1,0-1-1,0 0 0,-1 0 0,0 1 1,0-1-1,-2 17 0,1 19-3689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05.17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124 1 12230,'-46'0'752,"7"30"-720,16 27 992,15 8-223,0 7-241,8 0-384,0 0-48,0-7 0,0-8-128,0-8-192,0-14-1297,0-16-1360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05.5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 21 10501,'3'-2'7,"0"0"0,0-1 1,0 1-1,1 0 0,-1 1 1,0-1-1,1 1 0,0-1 0,-1 1 1,1 0-1,0 1 0,0-1 1,5 0-1,58 2 65,-32 0 47,-13-2 91,37 2 106,-57-1-292,0 0 0,0 0 0,-1 0 0,1 1 0,0-1-1,0 1 1,-1-1 0,1 1 0,0 0 0,-1 0 0,1 0 0,-1 0 0,1 0 0,-1 0 0,1 0-1,-1 0 1,0 1 0,1-1 0,-1 0 0,0 1 0,0-1 0,0 1 0,0 0 0,0-1 0,1 4-1,-1 1 17,1 0-1,-1-1 0,0 1 0,0 0 0,0 0 0,-1 0 0,0 0 0,0 0 0,-1 0 0,1 0 1,-1 0-1,0-1 0,-1 1 0,0 0 0,0-1 0,0 1 0,0-1 0,-1 1 0,0-1 0,0 0 1,-1 0-1,1 0 0,-1-1 0,0 1 0,0-1 0,0 0 0,-1 0 0,-5 3 0,-24 15 7,0-2-1,-59 25 1,27-14-17,72-28 9,16-2-34,299-13-735,-103-14-3612,-100 7-2858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05.9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186 9 11797,'-1'0'6,"0"-1"78,-1 0 0,0 0 0,0 0 0,0 0 0,0 0-1,0 0 1,0 1 0,0-1 0,0 1 0,0 0 0,0-1-1,-4 1 1,5 1-40,-1 0 0,1 0 0,0 0 0,0 0 0,-1 0 0,1 1 0,0-1 0,0 0 0,0 1 0,1-1 0,-1 1 0,0-1 0,0 1 0,1-1 0,-1 1 0,1-1 0,-1 1 0,1-1 0,0 1 0,0 2 0,-44 257 1788,33-175-1331,-32 131-1,26-170-471,12-37-45,1 0 0,1 0 0,0 0 0,0 1 0,1-1 0,-1 16 1,3-24-495,1-14-282,1 5 715,1 1 0,0-1 1,0 1-1,0-1 0,1 1 1,0 0-1,0 0 0,1 1 1,0-1-1,0 1 1,0 0-1,0 0 0,8-5 1,11-7-104,46-28 0,-56 38 213,-1 1-1,1 0 1,-1 0 0,1 2-1,1 0 1,-1 0-1,1 1 1,0 1 0,-1 0-1,1 1 1,0 1 0,17 2-1,-30-2-10,0 1-1,0 0 1,0 0-1,0 0 1,0 0-1,0 0 0,0 0 1,0 0-1,0 1 1,-1-1-1,1 1 1,0-1-1,-1 1 1,1 0-1,-1-1 1,0 1-1,0 0 1,0 0-1,0 0 1,0 0-1,0 0 1,0 0-1,0 0 0,-1 1 1,1-1-1,-1 0 1,0 0-1,0 0 1,0 4-1,2 14-58,-1 0 0,-1 28-1,-1-26-294,1 4-1527,0-6-2319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06.3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54 12742,'-7'-4'560,"7"0"-480,15 4-112,101 0 64,31 0 112,16 0-144,-9-4 0,-22 1 0,-31 3-128,-39-4-112,-31 0-800,-16 0-657,-15-7 320,0-4-2801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06.69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63 2 10069,'-2'-1'2675,"13"6"-1117,35 16-740,59 31-984,-84-40 191,0 0 0,34 29 0,-50-37-18,0 0-1,0 1 1,0-1 0,-1 1-1,1 0 1,-1 1-1,-1-1 1,1 1 0,-1-1-1,0 1 1,0 0 0,-1 0-1,1 1 1,-1-1-1,1 7 1,-2-5 0,0 1 1,0-1-1,-1 0 0,0 0 1,-1 1-1,0-1 0,0 0 1,-3 11-1,2-15-6,0-1 0,0 1 0,0 0 0,-1-1 0,0 0 0,1 1 0,-1-1 1,-1 0-1,1-1 0,0 1 0,-1 0 0,1-1 0,-1 0 0,0 0 0,1 0 0,-1 0 0,-5 1 0,-31 13-928,-2-1 0,0-2 0,-76 13 0,46-20-4326</inkml:trace>
  <inkml:trace contextRef="#ctx0" brushRef="#br0" timeOffset="1">1038 36 12550,'0'0'1152,"0"30"-768,-23 23 321,-16 4-241,8-3-240,8-1-208,-1-19-16,17-7 0,-1-8-16,8-12-608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07.07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42 11397,'-16'-19'769,"16"12"-81,0 3 240,0 0-672,31 0-256,47 1-32,22 3-16,9 0 32,-1 0-416,-7 0-960,-1 0-2674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07.4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102 283 10997,'0'0'240,"14"0"131,2 0-291,0-2 1,0 1-1,0-2 0,0 0 1,-1-1-1,1-1 0,27-12 1,-35 14-71,-1-1 1,0 0-1,0 0 1,0-1-1,0 0 1,-1 0-1,0 0 1,0-1 0,0 0-1,-1 0 1,0-1-1,0 1 1,0-1-1,-1 0 1,0 0-1,-1-1 1,1 1-1,2-10 1,-5 13-21,0 0 1,-1 1-1,1-1 0,-1 1 1,0-1-1,1 0 1,-2 1-1,0-7 0,1 8 8,0 1 0,-1 0-1,1 0 1,-1-1 0,1 1-1,-1 0 1,1 0 0,-1 0-1,0 0 1,0 0 0,0 0 0,1 0-1,-1 0 1,0 0 0,0 0-1,0 1 1,-2-2 0,-3 0 20,1 0 1,-1 1 0,0 0-1,0 0 1,0 0 0,1 1-1,-1 0 1,-11 0 0,0 1 85,14-1-82,-22-1 328,-48 7 1,64-4-249,0 0-1,0 0 0,1 1 1,-1 0-1,1 1 0,-1 0 1,1 0-1,-14 10 1,14-8-45,1-1 1,0 2 0,0-1 0,0 1-1,1 0 1,0 0 0,1 0 0,-1 1-1,1 0 1,1 0 0,0 0 0,0 1-1,0-1 1,1 1 0,0 0 0,1 0 0,0 0-1,1 0 1,-1 1 0,2-1 0,-1 0-1,2 12 1,-1-5-44,-1-10-11,1-1 0,0 1 0,1 0 0,-1-1 0,1 1 1,0 0-1,3 8 0,-3-12-1,0 0 0,1 1 0,-1-1 0,1 0 0,0 0 0,0-1 0,0 1 0,0 0 0,0 0 1,0-1-1,0 0 0,0 1 0,1-1 0,-1 0 0,0 0 0,1 0 0,-1 0 0,1 0 0,5 0 0,31 5-18,0-2 0,0-1 0,77-6 0,-82 2-51,8-2-54,0-2 0,-1-2 0,1-2 0,-2-1-1,62-24 1,-38 7 15,-1-3 0,90-56 0,-141 79 102,0-1 0,-1 0 1,0-1-1,-1 0 1,0-1-1,13-14 0,-20 19 6,0 0-1,0 1 1,0-1 0,-1-1-1,0 1 1,0 0-1,0-1 1,0 1-1,-1-1 1,0 1-1,0-1 1,0 1 0,-1-1-1,0 0 1,0 1-1,0-1 1,-3-9-1,3 14 2,0 1 0,0-1 0,0 0 0,-1 0 0,1 1 0,0-1 0,0 0 0,-1 1 0,1-1-1,-1 1 1,1-1 0,0 0 0,-1 1 0,1-1 0,-1 1 0,1-1 0,-1 1 0,0-1 0,1 1 0,-1 0 0,1-1-1,-1 1 1,0 0 0,1-1 0,-1 1 0,0 0 0,1 0 0,-1 0 0,0 0 0,0-1 0,0 1 0,-26-2 69,1 0 1,-31 3-1,14 0-47,25-1-14,0 1 0,1 0 0,-1 1-1,0 1 1,1 1 0,-26 9-1,39-11-14,-1-1 0,0 1-1,0 1 1,1-1-1,0 1 1,-1-1 0,1 1-1,0 1 1,0-1 0,0 0-1,1 1 1,-1 0-1,1 0 1,0 0 0,0 0-1,0 1 1,1-1-1,0 1 1,0-1 0,0 1-1,0 0 1,0 0-1,1 0 1,0 0 0,0 0-1,1 0 1,-1 6-1,1-8-36,0 1-1,1-1 1,-1 0-1,1 0 1,-1 1-1,1-1 1,0 0-1,0 0 1,0 0-1,1 0 1,-1 0-1,1 0 0,0 0 1,0-1-1,0 1 1,4 4-1,1-1-66,1 0 0,0 0-1,0 0 1,12 4-1,-12-5 56,0-1-1,0 1 1,-1 0 0,1 1-1,8 8 1,-15-13 55,0 0 0,1 0 1,-1 0-1,0 0 0,0 1 1,0-1-1,-1 0 0,1 0 1,0 1-1,0-1 0,-1 0 0,1 1 1,-1-1-1,1 1 0,-1-1 1,0 1-1,1-1 0,-1 1 1,0-1-1,0 1 0,0-1 1,0 3-1,-1-3 9,0 0 1,0 0-1,0 1 1,1-1-1,-1 0 0,0 0 1,-1 0-1,1-1 1,0 1-1,0 0 1,0 0-1,0-1 1,-1 1-1,1 0 0,0-1 1,0 1-1,-1-1 1,1 0-1,-2 1 1,-10 1 16,0 0 0,0-1 1,-25-1-1,30 0-173,-1-3-1164,7-13-1933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07.8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170 0 13446,'0'4'544,"0"46"-480,-23 18 769,0 4-65,7 4 65,1 4-673,7-8-112,8-4 80,0-11-128,0-11 0,0-16-16,8-14-721,38-13-351,1-3-609,-1 0-480,-7-34-2289</inkml:trace>
  <inkml:trace contextRef="#ctx0" brushRef="#br0" timeOffset="1">54 327 12774,'-46'-8'928,"38"8"225,8-3-241,62-5-912,101-3-112,45-12-1761,25-11-2817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4:02.49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8 9588,'0'0'28,"0"-1"-1,0 1 1,0 0-1,1-1 0,-1 1 1,0 0-1,0-1 1,0 1-1,0 0 1,0 0-1,0-1 0,0 1 1,0 0-1,1 0 1,-1-1-1,0 1 0,0 0 1,0 0-1,1-1 1,-1 1-1,0 0 1,0 0-1,1 0 0,-1-1 1,0 1-1,0 0 1,1 0-1,-1 0 0,0 0 1,1 0-1,-1 0 1,0 0-1,0 0 1,1 0-1,-1 0 0,0 0 1,1 0-1,-1 0 1,0 0-1,1 0 0,-1 0 1,0 0-1,0 0 1,1 0-1,-1 0 1,0 0-1,1 0 0,-1 0 1,0 1-1,0-1 1,1 0-1,-1 0 0,0 0 1,0 0-1,1 1 1,-1-1-1,0 0 1,0 0-1,0 1 0,0-1 1,1 0-1,-1 0 1,0 1-1,0-1 0,0 0 1,0 1-1,16 20-183,-15 31 236,-1-51-80,-1 0-1,0-1 1,1 1-1,-1-1 1,0 1-1,0-1 1,1 0-1,-1 1 1,0-1-1,0 0 1,0 0-1,0 1 1,0-1-1,1 0 1,-1 0-1,0 0 1,0 0-1,0 0 1,0 0-1,0 0 1,-1-1 0,1 1-6,0 0 1,1 0 0,-1 0 0,1-1-1,-1 1 1,0 0 0,1 0 0,-1 0-1,1-1 1,-1 1 0,1 0 0,0 0 0,-1-1-1,1 1 1,-1-1 0,1 1 0,-1 0 0,1-1-1,0 1 1,-1-1 0,1 1 0,0-1-1,0 1 1,-1-1 0,1 1 0,0-1 0,0 1-1,0-1 1,0 1 0,-1-1 0,1 1 0,0-1-1,0 1 1,0-1 0,0 0 0,1-18-135,-1 18 99,1-1 22,-1 0-1,0 0 0,0 0 1,1 0-1,0 0 1,-1 0-1,1 0 0,0 1 1,0-1-1,0 0 0,0 0 1,0 1-1,0-1 0,0 1 1,0-1-1,1 1 1,-1-1-1,1 1 0,-1 0 1,1 0-1,-1 0 0,1 0 1,0 0-1,0 0 0,-1 0 1,1 0-1,0 1 1,0-1-1,4 0 0,5-1-635,-1 0 1,1 0-1,0 2 0,12-1 0,-5 1-5155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58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34 12054,'-23'-11'608,"23"7"384,38 4-992,40 0 0,15-4 0,-1-3-320,-6 3-2177,-17 0-5987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10.14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1412 51 10405,'-18'-9'258,"0"1"0,0 0 0,-1 2 0,0 0 0,-31-6 0,45 11-202,0 1 0,0-1 0,1 1 0,-1 0 0,0 0 0,0 1 0,1-1 0,-1 1 0,0 0 0,1 1 0,-1-1 0,1 1 0,-1 0 0,1 0 0,0 0 0,0 0 0,0 1 0,0-1 0,0 1 0,0 0 0,1 1 0,0-1 0,-1 1 0,1-1 0,0 1 0,1 0 0,-1 0 0,-3 8 0,-1 4-14,1 0 0,0 1 0,1 0 0,1 0 0,-3 29-1,0 95 240,3-38 25,-15 77-60,-7-1 1,-9-1 0,-57 175 0,-301 942-106,368-1210-143,-3-1 0,-5-2 0,-2-1 0,-55 90-1,-56 34 21,3-5 7,138-189-21,-1-1 0,1 1 0,1 1 0,0-1 0,1 0 0,0 1 0,0 0-1,1 0 1,1 0 0,0 0 0,1 0 0,0 0 0,1 0 0,2 12 0,-2-20-4,0 0 1,1 0 0,-1 0-1,1 0 1,0-1-1,0 1 1,1-1-1,-1 1 1,1-1 0,-1 0-1,1 0 1,0 0-1,0 0 1,0-1-1,1 1 1,-1-1 0,1 0-1,-1 0 1,6 3-1,15 6 3,0-1-1,25 7 0,-15-5-10,667 207-173,-538-173-112,351 82-408,-363-101 566,224 13 0,610-31 73,-576-11 126,182 3-63,886-7-101,367-152-767,-1701 138 743,-1-7-1,203-65 1,-220 45-117,-1-5 0,194-113 0,-301 155 285,-1 0 0,0-2 0,28-26 0,-39 33-25,0-1 1,-1 0-1,1 1 1,-1-1-1,-1-1 1,1 1-1,-1-1 0,0 1 1,0-1-1,-1 0 1,0 0-1,0 0 1,1-13-1,1-211 229,1-8-85,3 32 194,-9 141-125,4 1 1,18-110-1,-17 156-215,5-19 22,-2 0 0,-2 0 0,1-39 0,-5 18 18,1 36-25,-1 0-1,-1 0 1,-1-1 0,-1 2-1,-1-1 1,-1 0-1,-1 1 1,-11-32 0,-15-3-74,-2 2 0,-75-96 0,36 54 10,36 48 22,10 16 61,-25-47-1,44 68-39,1 0 0,1 0-1,0 0 1,1-1 0,0 0-1,1 0 1,0 0-1,-1-16 1,5-85 4,1 79-6,-1 1 0,-8-66 1,2 84 0,0 0 1,-1 1-1,0-1 1,-2 1-1,1 0 1,-12-15-1,-21-45 21,20 19-57,17 44 15,0 1 0,-1-1 1,0 1-1,-1 0 0,0 1 0,-1-1 0,0 1 0,-1 0 0,0 0 0,0 1 0,-1 0 0,0 0 0,-1 1 0,-11-9 0,-31-13-1,-1 2 0,-80-30 0,0 0-64,60 20 40,-2 5-1,-1 2 0,-142-38 1,-415-7 7,318 48 23,-461-75 9,-254-25-398,576 95 295,-707 38 0,708 22 88,-409 40 149,727-45 34,1 6 1,1 5-1,2 7 0,-192 85 0,303-116-188,-32 14-905,-109 32-1,64-35-2164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10.7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 82 7459,'0'-6'257,"-1"0"0,0 0-1,0 0 1,-1 0 0,1 1-1,-1-1 1,-1 0-1,1 1 1,-1-1 0,-3-4-1,-1-4 1710,14 33 241,-5-13-2224,0 0-1,1-1 0,-1 1 1,1-1-1,0 1 1,4 4-1,46 56 168,88 85 0,-4-7 17,-102-101-372,-1 1 1,-3 1-1,-1 2 1,-2 1 0,-3 2-1,-2 0 1,22 68-1,-32-90-2180,-4-11-1222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11.1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55 251 10501,'-15'-6'228,"11"4"73,0 0 1,0 0-1,0 0 0,0 1 0,0 0 1,-1 0-1,-5-1 0,12 11 14,1-4-298,0 0 0,0 0 0,0 0-1,1 0 1,-1 0 0,1-1 0,0 0-1,1 0 1,-1 0 0,7 4 0,58 34 71,-33-21-38,271 181 225,-272-187-259,-35-15-5,1 0 0,0 0 0,0 0 0,0 0 0,0 0 0,0 0 0,0 0 0,0 0-1,0 0 1,0-1 0,0 1 0,0 0 0,0-1 0,0 1 0,0 0 0,-1-1 0,1 1 0,0-1 0,0 0 0,0 0 0,2-3 22,-1 0 0,0 1-1,0-1 1,0-1 0,-1 1 0,0 0 0,1 0 0,-2-1-1,1 1 1,0-6 0,2-5-83,41-160 99,-24 106-1470,14-98 0,-25 75-4472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12.73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14118,'9'15'-82,"236"301"623,213 236 529,-302-388-892,209 170-1,265 126-123,16 14 9,-580-419-58,-1 3 0,60 71-1,-108-109-26,-1 1 0,0 0 0,-2 1 0,0 1 0,-2 0 0,0 0 0,-2 1 0,0 1 0,-2 0 0,-1 0 0,5 29 0,-6 10-999,-3-1 0,-10 123 0,6-176 287,0 1 1,-1-1-1,-1 1 0,-5 15 1,-21 23-6932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13.14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196 2440 13558,'-162'-51'1905,"159"50"-1881,1 0 0,0 0 0,0 0 0,0 0 0,0 0 0,0 0 0,0 0 0,0-1 0,0 1 0,0-1 0,1 0 0,-1 1 0,0-1 0,1 0 0,-2-2 0,3 3-1,0 0 0,-1 1 0,1-1 0,0 0-1,0 1 1,0-1 0,0 0 0,0 1 0,0-1 0,0 0 0,0 0 0,0 1 0,0-1 0,1 0 0,-1 1 0,0-1 0,0 1 0,1-1 0,-1 0 0,0 1 0,1-1 0,-1 1-1,1-2 1,26-15 505,106-22-282,101-23-198,104-25 13,123-27 8,113-26 142,84-22 120,913-239 80,-22-60-75,-795 196-312,-126 22-40,-169 55-91,-197 74-522,-252 110 370,0-1 0,-1 0 0,1-1 0,-1 1 1,0-2-1,10-8 0,-19 9-1177,-10 5-196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15.3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11216 2280 7972,'14'-209'3703,"-10"163"-3403,-2-1 0,-2 1 0,-8-55 0,4 74-225,-2-1 0,-1 1 0,-2 0-1,-11-27 1,-55-101 322,-104-160-357,159 287-47,-1 0 0,-2 2 0,-1 1 0,0 0-1,-2 2 1,-1 1 0,0 1 0,-56-31 0,-19-3 68,-140-51 0,142 64-33,-29-13-17,-292-119-30,-14 31 75,129 66-75,-403-47 0,-768 29-10,1198 83 29,104 4 5,-1725-48-45,1824 56 51,-256 4 64,231 3-34,-130 24 0,-75 34 8,-125 22 54,89-34-51,-764 156-42,1044-192-12,0 3 0,2 2 1,1 3-1,-70 40 1,98-46 24,0 1 0,1 1 1,1 2-1,1 1 1,1 1-1,2 1 1,0 2-1,-38 55 1,-12 42 86,43-68-106,-3-1 0,-83 102 0,-53 12 10,106-109-20,3 2 1,-98 128 0,150-175 4,1 0 0,0 0 0,2 1 0,0 1 0,1-1 0,0 1 0,2 0 0,-5 32 0,5-1-1,1 0 1,6 56-1,-2-93 4,0 0-1,1-1 1,1 1-1,0 0 0,0-1 1,2 0-1,-1 1 1,10 15-1,6 5-1,34 43-1,-31-45 0,251 305-187,-232-290 146,2-3 1,3-2 0,0-1 0,3-3 0,58 32 0,-15-21 9,1-4 0,156 47 0,212 34 24,-326-91-24,1028 214-53,14-104-526,565-65 413,-6-53-98,-1580-23 206,763-27-260,109-95 191,-901 104 153,560-95-84,-511 70 88,311-116 0,-449 142 7,86-33 44,-2-5 0,158-95 0,-263 136-42,0 0-1,-1-2 0,-1 1 1,21-23-1,-30 28 23,-1 0-1,0 0 1,0-1 0,-1 1 0,0-1-1,-1-1 1,0 1 0,0 0-1,-1-1 1,0 0 0,2-11-1,-1-18 215,-2-1 0,-3-56 1,0 25-8,-3-26-56,-18-112 0,16 177-162,-1-1-1,-1 1 1,-2 1-1,-1-1 1,-1 2-1,-2 0 1,-1 0-1,-2 1 1,0 1-1,-2 1 1,-40-44-1,18 28 65,-2 2-1,-2 3 1,-2 1-1,-1 2 1,-93-51-1,49 39 47,-135-49 0,-224-39-74,-193 3-324,-197-10-1077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32.7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78 25 8244,'-75'-19'3671,"72"15"-2977,13 2 917,24 9-1584,0 1 0,0 2 0,-1 1 0,33 17 0,133 71 83,-165-80-103,0 1 0,-1 1 0,51 45 0,-71-54-5,0 1 0,-1-1 0,-1 2 0,0 0 0,-1 0 0,-1 1 0,0 0 1,-1 1-1,-1-1 0,9 28 0,-2-3-123,5 20-346,-14-22-4561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33.1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1 116 11237,'0'-2'34,"-1"0"0,1 1 0,0-1-1,0 1 1,0-1 0,1 0 0,-1 1 0,0-1-1,1 1 1,-1-1 0,1 1 0,-1-1 0,1 1 0,0-1-1,-1 1 1,1-1 0,0 1 0,0 0 0,0 0-1,2-3 1,0 3 20,0 0 0,0 0 0,-1 0 0,1 0 1,1 1-1,-1-1 0,0 1 0,0-1 0,4 1 0,-6 0-43,17-2 71,1 0 0,-1 1 0,0 1 0,0 1-1,1 1 1,-1 0 0,0 2 0,0 0 0,-1 0 0,1 2 0,-1 0 0,29 16 0,-26-10-63,-1 2 0,-1 0 1,0 1-1,0 1 0,-2 0 1,0 2-1,-1-1 0,-1 2 1,0 0-1,-2 1 0,11 21 1,9 20-18,-32-60 8,1-1 0,-1 1-1,1-1 1,-1 1 0,1-1 0,-1 0-1,1 1 1,-1-1 0,1 1-1,-1-1 1,1 0 0,0 0 0,-1 1-1,1-1 1,0 0 0,-1 0-1,1 0 1,0 1 0,-1-1-1,1 0 1,0 0 0,-1 0 0,1 0-1,0 0 1,-1-1 0,1 1-1,0 0 1,-1 0 0,1 0 0,0 0-1,-1-1 1,1 1 0,-1 0-1,1-1 1,0 1 0,0-1 0,22-17 449,101-127-67,-63 71-373,-48 58-295,41-54 816,-50 64-946,-1 0 1,0-1-1,0 1 0,0 0 0,-1-1 1,0 1-1,0-1 0,-1 0 0,0 0 1,1-11-1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34.9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 76 9012,'-3'-5'454,"4"5"-415,-1 1-1,0-1 1,0 0-1,0 0 1,0 0-1,1 0 1,-1 0-1,0 0 1,0 0-1,0 0 0,0 0 1,0 0-1,1 0 1,-1 0-1,0 0 1,0 0-1,0-1 1,0 1-1,1 0 1,-1 0-1,0 0 1,0 0-1,0 0 1,0 0-1,0 0 1,0 0-1,1 0 1,-1-1-1,0 1 1,0 0-1,0 0 1,0 0-1,0 0 1,0 0-1,0 0 1,0-1-1,0 1 1,0 0-1,1 0 1,-1 0-1,0 0 1,0-1-1,0 1 1,0 0-1,0 0 1,0 0-1,0 0 1,0-1-1,0 1 1,0 0-1,-1 0 1,1 0-1,0 0 1,0 0-1,0-1 1,0 1-1,0 0 1,0 0-1,0 0 1,0 0-1,0 0 1,0-1-1,0 1 1,-1 0-1,479-44 1035,-333 25-1049,-113 18-24,-31 11 108,0 1 1,-1 0 0,-1 0 0,-2 19 0,-2-13-82,-1 0 0,0 0 0,-2 0 0,0-1-1,0 0 1,-2-1 0,0 0 0,0 0 0,-17 17 0,-10 5-17,-76 59 0,19-18-275,79-63-373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35.3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63 0 12134,'0'0'538,"0"6"-215,-3 23-160,0 0 0,-2 0 0,-1-1 1,-11 33-1,-4 18-16,19-68-140,0 1 0,0-1-1,1 20 1,6-30-26,5-1-15,1 0 1,0-1-1,-1 0 0,1-1 0,-1 0 0,1-1 0,16-6 0,-20 6 29,-1-1 0,0 1 0,0-1 0,0-1 0,-1 1 0,1-1 0,-1 0 0,0 0 0,-1 0 0,1-1 0,-1 1 0,0-1 0,4-7 0,-2-1 32,0-1 0,-1 1 1,0-1-1,-2 0 0,1 0 1,-2 0-1,0 0 0,-1-1 0,0 1 1,-3-23-1,2 20 185,0 17-204,0 0-1,-1 1 1,1-1-1,-1 0 0,1 0 1,-1 1-1,1-1 1,-1 0-1,0 1 1,1-1-1,-1 0 1,0 1-1,1-1 1,-1 1-1,0-1 1,0 1-1,0-1 1,1 1-1,-1 0 1,0 0-1,0-1 0,0 1 1,0 0-1,0 0 1,0 0-1,0 0 1,1 0-1,-1 0 1,0 0-1,-1 0 1,-39 1-231,29-1 51,11 0 61,-1-1-1,0 1 1,1 0-1,-1 0 1,1 0-1,-1 0 1,0 0 0,1 0-1,-1 0 1,0 1-1,1-1 1,-1 0-1,1 1 1,-1 0-1,1-1 1,-1 1-1,1 0 1,-1 0-1,1-1 1,0 1-1,0 0 1,-1 1-1,1-1 1,0 0-1,0 0 1,0 0-1,0 1 1,0-1-1,0 0 1,0 1-1,1-1 1,-2 3-1,-1 25-4324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58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295 399 14455,'0'0'0,"0"12"0,0 11 64,0 11 144,-31 4 64,-23 7-272,-24 1-96,9-8-1793,7-8-2817</inkml:trace>
  <inkml:trace contextRef="#ctx0" brushRef="#br0" timeOffset="1">1131 4 13926,'0'-3'1313,"0"41"-1025,0 11 96,0 4-368,15-4 96,9 1-96,-17-8 0,-7-8-16,0 0 0,0-4-384,0 1-1121,0-8-864,0-8-5186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35.7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54 11157,'-7'0'576,"7"-4"-448,46-4-80,24 1 0,-1-5-48,1 5-352,-16-5-1697,-7 9-4930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36.05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234 158 4210,'8'-54'7403,"0"-2"-5407,-8 15-70,-4 39-1868,0 1 1,-1 0-1,1 0 0,0 0 1,0 1-1,0 0 0,-1 0 1,1 0-1,-8 1 0,6-1-17,-7 0-45,0 1 0,0 0 1,0 0-1,0 2 0,0 0 0,1 0 0,-24 10 0,32-11-4,0 0 0,0 0 0,0 0 0,0 1 0,0-1 0,1 1 0,-1 0 0,1 1 0,-1-1 0,1 0 0,0 1 0,1 0 0,-1 0 0,1 0-1,-1 0 1,1 0 0,0 0 0,1 0 0,-1 1 0,1-1 0,0 1 0,0-1 0,0 1 0,0 0 0,1 6 0,0-4-2,-1-4-36,1 0 0,-1 0 0,1 0-1,0 0 1,0 0 0,0 0 0,1 1 0,-1-1-1,1 0 1,-1 0 0,1 0 0,0 0 0,0-1-1,0 1 1,1 0 0,-1 0 0,1-1 0,-1 1-1,1 0 1,0-1 0,0 0 0,0 1 0,0-1-1,1 0 1,-1 0 0,0 0 0,1-1 0,3 3-1,17 6-188,1 0-1,0-2 0,25 5 0,-21-5 67,0 0-1,36 17 1,-63-25 166,1 0-1,-1 1 1,1 0-1,-1-1 1,0 1-1,1 0 1,-1 0-1,0-1 1,0 1-1,0 0 1,0 0-1,0 0 1,0 0-1,0 1 1,0-1 0,0 0-1,0 0 1,0 1-1,-1-1 1,1 0-1,0 1 1,-1-1-1,0 0 1,1 1-1,-1-1 1,0 1-1,1-1 1,-1 1-1,0 1 1,-8 1 27,-29 2 161,0-1-1,-1-2 1,1-2-1,-66-6 1,102 5-177,0-1 0,0 0 1,0 0-1,0 0 0,0 0 0,0 0 0,0 0 0,0-1 0,1 1 1,-1 0-1,0 0 0,1-1 0,-1 1 0,1 0 0,-1-1 1,1 1-1,0 0 0,-1-1 0,1 1 0,0-1 0,0 1 1,0-1-1,0 1 0,0 0 0,0-1 0,1-1 0,-1-1-32,0 1 0,0-1-1,0 1 1,1 0-1,-1-1 1,1 1 0,0-1-1,0 1 1,0 0-1,4-6 1,3 3-199,2 0 1,-1 1-1,0 0 1,1 0-1,0 1 1,0 1-1,0 0 1,13-3-1,-13 3-119,66-16-2598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36.4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0 214 11349</inkml:trace>
  <inkml:trace contextRef="#ctx0" brushRef="#br0" timeOffset="1">0 214 11349,'412'-177'278,"-338"141"413,-81 36-611,-1 0 0,0 0 0,1 1 0,-1 0 0,1 1 0,-1-1 1,1 2-1,-1-1 0,1 1 0,0 0 0,0 0 0,0 1 1,1 0-1,-1 0 0,1 0 0,0 1 0,0 0 0,1 0 0,-1 1 1,1-1-1,0 1 0,1 1 0,-1-1 0,-4 10 0,6-8-60,1-1 0,0 1-1,1 0 1,-1-1-1,2 1 1,-1 0 0,1 0-1,1 10 1,-1-6-15,0-9-4,0-1 0,1 0 0,-1 1 1,1-1-1,-1 1 0,1-1 1,0 0-1,0 0 0,0 1 0,1-1 1,-1 0-1,0 0 0,1 0 0,-1 0 1,1-1-1,0 1 0,0 0 0,-1-1 1,1 1-1,0-1 0,4 2 0,51 24-9,-42-22-6,46 16-114,-36-13-15,0 0-1,36 20 1,-59-27 141,-1 0-1,0 0 0,0 1 0,1-1 0,-1 1 0,0-1 1,0 1-1,-1-1 0,1 1 0,0 0 0,-1-1 0,1 1 1,0 0-1,-1 0 0,0-1 0,1 1 0,-1 0 0,0 0 1,0 0-1,0-1 0,0 1 0,-1 0 0,1 0 0,0-1 1,-1 1-1,1 0 0,-1 0 0,0-1 0,1 1 0,-1 0 1,0-1-1,0 1 0,0-1 0,0 1 0,0-1 0,0 0 1,-1 1-1,1-1 0,0 0 0,-1 0 0,1 0 0,-1 0 1,1 0-1,-1 0 0,0 0 0,1-1 0,-1 1 1,-1 0-1,-38 7-646,0-1 0,-1-2 0,-52-1 0,46-4-1907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36.84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1 240 10373,'23'-8'816,"23"4"-816,24-7 0,23 7 0,0 0-32,-1-7-608,-6 3-1009,-17-3-3745</inkml:trace>
  <inkml:trace contextRef="#ctx0" brushRef="#br0" timeOffset="1">1099 4 11925,'0'-4'113,"-15"4"655,-8 4-464,-8 42-16,-16 18-272,-7 9 48,0 3 128,0 0-32,-8-8-32,8-4-128,0-3 0,15-11-32,8-12-608,8-12-1393,7-14-2273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37.22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19 9925,'-15'-15'3185,"15"11"-3185,0 15-1393,23 27-1552</inkml:trace>
  <inkml:trace contextRef="#ctx0" brushRef="#br0" timeOffset="1">372 596 11397,'0'0'2161,"0"-7"-5122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37.67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348 1 9284,'-15'0'3266,"15"4"-2882,0 22 112,0 20 48,31 18 161,8 16-321,-16 27 192,-15 7-256,-8 15-32,-31 7-240,-70-3-48,-38 4-1280,-24-15-2114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38.3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233 9 8436,'0'-8'4386,"-8"38"-4082,-46 35 368,7 19-175,1 22 127,-1 15 48,24 5-144,15 3-384,8 0-112,24-3-32,99-12-576,63-27-2129,62-30-8628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41.20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102 319 3890,'-70'0'4080,"39"0"2813,31-34-5727,0 29-1166,0 1 0,0-1 1,0 1-1,0-1 1,1 1-1,-1 0 1,1-1-1,1 1 0,-1 0 1,0 0-1,1-1 1,0 1-1,0 0 0,0 1 1,0-1-1,1 0 1,-1 1-1,1-1 0,0 1 1,0 0-1,1 0 1,-1 0-1,0 0 1,1 0-1,7-3 0,46-30-16,2 2-1,1 3 0,100-37 1,-146 64-1,-1 2 0,1-1 1,-1 1-1,1 1 1,0 1-1,0 0 0,0 0 1,26 6-1,-30-4 8,1 1 0,-1 0-1,0 1 1,0 0-1,0 0 1,-1 1 0,1 1-1,11 8 1,69 60-28,-57-44 9,1-2-7,23 21-47,59 62 0,-99-92 63,-2 0-1,0 1 0,-1 1 0,-1 0 0,0 0 0,-2 2 0,12 33 0,-17-38 39,1 0-1,16 29 1,-20-41-129,1 0 0,0-1 0,0 0 0,0 0 0,0 0 0,1 0 0,0-1 0,0 1 0,0-1 0,1 0 0,7 4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41.62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9 350 10037,'0'0'62,"0"0"1,-1 0 0,1 0 0,-1 1-1,1-1 1,-1 0 0,1 0 0,0 0 0,-1 0-1,1 1 1,0-1 0,-1 0 0,1 1-1,0-1 1,-1 0 0,1 0 0,0 1-1,-1-1 1,1 1 0,0-1 0,0 0 0,-1 1-1,1-1 1,0 1 0,0-1 0,0 0-1,0 1 1,0-1 0,0 1 0,-1-1 0,1 1-1,0-1 1,0 0 0,0 1 0,0-1-1,1 1 1,-1-1 0,0 1 0,0-1-1,0 0 1,0 1 0,0-1 0,1 1 0,12 23 109,10-6-111,2-1-1,0-1 1,1-1-1,32 13 0,-20-9-29,46 30-1,-82-48-24,0 1-1,-1-1 1,1 0 0,0 0-1,-1 0 1,1 0 0,0 0-1,0 0 1,0 0 0,0-1-1,0 1 1,0 0 0,0-1-1,0 0 1,0 1 0,0-1-1,0 0 1,0 0 0,0-1-1,0 1 1,0 0 0,0 0-1,1-1 1,-1 0 0,-1 1-1,1-1 1,2-1 0,1-1 19,-1-1 0,0 0 0,-1-1 0,1 1 0,-1 0 0,0-1 0,0 0 1,3-6-1,7-10-74,189-245 80,-74 107-4848,-80 92-1842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1:05.0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342 219 9636,'-5'-2'61,"0"-1"0,1 0-1,-1 0 1,1 0-1,0-1 1,0 1 0,0-1-1,0 0 1,1 0 0,-1 0-1,1-1 1,0 1-1,0-1 1,1 0 0,0 0-1,0 0 1,0 0-1,0 0 1,1 0 0,-1 0-1,1-1 1,1 1 0,-1 0-1,1-11 1,0 12-43,0 0 0,0 0 0,1 0 0,-1 0 0,1 0 1,0 0-1,0 0 0,0 0 0,1 1 0,-1-1 0,1 0 0,0 1 1,0-1-1,5-5 0,-2 4 83,0 0 1,0 1-1,1-1 0,-1 1 1,1 0-1,0 1 1,10-5-1,-14 41 334,-1 2-395,-1-5 66,-4 45 1,3-65-97,-1 0 0,-1 0 0,1 0 0,-1 0 0,-1-1 0,0 0 1,0 1-1,-8 11 0,1-5-8,-1 1-1,0-2 1,-1 0-1,0 0 1,-1-1-1,-21 15 1,26-22 10,-1-1 0,1-1 1,-1 1-1,0-2 0,-1 1 1,1-1-1,-1-1 0,0 0 1,0-1-1,0 0 0,0 0 0,-20-1 1,29-1-17,0-1 1,0 1 0,0-1 0,0 1 0,0-1-1,0 0 1,0 0 0,0 0 0,0 0-1,0-1 1,1 1 0,-1 0 0,0-1 0,1 1-1,-1-1 1,1 0 0,0 1 0,-1-1-1,1 0 1,0 0 0,0 0 0,0 0 0,0 0-1,1 0 1,-1 0 0,0 0 0,1 0-1,-1 0 1,1 0 0,0 0 0,0-4 0,-2-13-31,0 0 0,3-33 1,-1 32 18,0 19 12,1 0 1,-1-1-1,1 1 1,-1 0-1,1 0 1,-1 0-1,1 0 1,-1 0-1,1 0 0,0 0 1,0 1-1,-1-1 1,1 0-1,0 0 1,0 0-1,0 1 1,0-1-1,0 1 0,0-1 1,0 0-1,0 1 1,0 0-1,1-1 1,-1 1-1,0 0 1,0-1-1,0 1 0,0 0 1,0 0-1,1 0 1,-1 0-1,0 0 1,0 0-1,0 1 1,0-1-1,3 1 1,0-1 0,0 1 1,1-1 0,-1 1 0,0 0 0,0 1 0,1-1 0,-1 1 0,0 0-1,-1-1 1,6 5 0,3 6 18,0 0 0,-2 1 0,1 0 0,-2 1 0,11 20 0,-8-14-14,0-1-1,21 24 1,-31-40-3,1-1 0,0 0 1,0 0-1,0 0 0,0 0 1,1 0-1,-1-1 1,0 0-1,1 1 0,-1-1 1,1 0-1,-1-1 0,1 1 1,5 0-1,57-2-159,-38 0-24,-5 0-43,1 0-1,-1-2 1,0-1-1,0-1 1,0-1-1,-1 0 0,0-2 1,0-1-1,-1-1 1,0 0-1,-1-2 0,0 0 1,30-25-1,-49 36 268,2-1 49,0 1 1,0-1 0,-1 0-1,1 0 1,-1 0 0,1-1 0,-1 1-1,0 0 1,0-1 0,0 0-1,0 1 1,-1-1 0,1 0-1,-1 0 1,1 0 0,-1 0-1,0 0 1,0 0 0,0 0 0,-1 0-1,1-5 1618,-20 22-1440,12-7-240,-15 10 27,12-10-43,0 0 0,1 0 0,-1 1 0,2 1 0,-1-1 0,1 1 0,0 1 0,-9 14 0,17-23-19,-1 0 1,1-1 0,-1 1 0,1 0 0,0-1-1,-1 1 1,1 0 0,0-1 0,-1 1 0,1 0 0,0 0-1,0-1 1,0 1 0,0 0 0,0 0 0,0 0 0,0-1-1,0 1 1,0 0 0,0 0 0,0-1 0,0 1 0,1 0-1,-1 0 1,0-1 0,0 1 0,1 0 0,-1 0-1,1-1 1,-1 1 0,0-1 0,1 1 0,-1 0 0,1-1-1,0 1 1,-1-1 0,1 1 0,-1-1 0,1 1 0,0-1-1,-1 0 1,1 1 0,0-1 0,0 0 0,-1 1-1,1-1 1,0 0 0,0 0 0,-1 0 0,1 0 0,0 0-1,1 0 1,44-4-429,-40 3 443,8-2-115,0 0 1,0-1-1,-1 0 1,0-1-1,0-1 1,0 0 0,0-1-1,-1 0 1,0-1-1,-1 0 1,19-17-1,-23 18 87,0-1 0,0 0-1,0 0 1,-1 0-1,-1-1 1,1 0-1,-1 0 1,-1 0-1,0-1 1,0 1 0,-1-1-1,0 0 1,0 0-1,-1-1 1,-1 1-1,1-15 1,-2 11 94,1 11 18,-1 0 1,0 0-1,0 1 0,0-1 0,0 0 1,-1 1-1,1-1 0,-1 0 1,1 1-1,-1-1 0,-2-3 0,2 4-42,-1 1 0,0 0 0,1 0-1,-1 0 1,0 0 0,0 0-1,0 0 1,1 0 0,-1 0 0,0 1-1,0-1 1,0 1 0,0 0 0,-1-1-1,1 1 1,0 0 0,0 0-1,-3 1 1,-27-3 190,-8 0-35,-40 4 1,70-2-201,0 1 1,0 1 0,0 0 0,0 0 0,0 1 0,1 0 0,-1 1 0,1 0 0,-13 7 0,18-8-23,1 0 1,-1 0 0,1 1-1,-1-1 1,1 1 0,0 0 0,-4 7-1,6-10-67,0 0 0,0 0-1,1 0 1,-1 0 0,0 1-1,1-1 1,-1 0 0,1 0-1,0 1 1,-1-1 0,1 0-1,0 1 1,0-1 0,0 0-1,0 1 1,0-1 0,0 0-1,0 1 1,0-1 0,1 0-1,-1 0 1,0 1 0,1-1-1,-1 0 1,1 0 0,0 0-1,-1 1 1,1-1 0,0 0-1,-1 0 1,1 0 0,2 2-1,29 7-3666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59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59 7716,'0'-2'203,"0"0"0,0-1 1,0 1-1,1 0 1,-1 0-1,1 0 0,-1-1 1,1 1-1,0 0 1,0 0-1,0 0 1,0 0-1,0 0 0,1 0 1,-1 1-1,1-1 1,-1 0-1,1 1 0,-1-1 1,1 1-1,0-1 1,0 1-1,0 0 1,0-1-1,0 1 0,0 0 1,0 1-1,0-1 1,0 0-1,1 1 0,2-1 1,9-2-197,0 1 0,0 1-1,0 1 1,17 1 0,-7-1 397,9 0-295,21 0 19,72 8-1,-106-5-126,-1 1-1,1 1 1,0 0-1,-1 2 1,0 0-1,-1 1 0,18 11 1,-19-10 1,-1 2 0,-1-1 1,28 25-1,-38-30-2,-1 0 1,1 0-1,-1 0 1,0 1-1,0-1 1,-1 1-1,0 0 1,0 0-1,0 0 1,-1 1-1,0-1 1,0 1-1,0-1 0,0 11 1,-1-8-2,1 3 7,-2 0 0,1 0 0,-3 19 0,1-27-1,1 0 1,-1-1 0,0 1 0,-1 0-1,1 0 1,-1 0 0,1-1 0,-1 1-1,0 0 1,0-1 0,-1 0 0,1 1-1,-1-1 1,0 0 0,-4 3 0,-7 4 19,0 0 1,-1-1 0,0-1-1,-1 0 1,0-1 0,-24 7 0,-110 25 190,129-34-180,-71 13-393,-1-3 0,0-4 0,-99-2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1:05.3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721 0 12982,'-8'0'176,"-39"0"-64,9 34 64,-1 27 48,-7 11-112,-9 12-48,1 3 16,-8-3 257,0 3-193,-15-11-128,15-7 0,8-16-16,8-8-529,7-18-911,8-12-2850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1:05.7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5 13078,'-8'-4'0,"8"15"-384,8 35-529,38-1-3136</inkml:trace>
  <inkml:trace contextRef="#ctx0" brushRef="#br0" timeOffset="1">859 563 13990,'-31'-19'3314,"-23"4"-3314,31 7 0,7 8 0,1 0-1281,-1 0-3153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1:25.6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0 423 8884,'0'-76'2660,"2"75"-2536,-1 1 0,1-1 0,0 0 0,0 1 0,0-1-1,-1 1 1,1-1 0,0 1 0,0 0 0,0 0 0,0 0 0,0 0 0,0 0 0,-1 0 0,1 1 0,0-1 0,0 1 0,0-1-1,2 2 1,6 7 29,0 0-1,-1 0 0,0 1 1,-1 0-1,0 1 0,0 0 1,-1 0-1,9 19 0,8 13-66,-15-30-69,0 0-1,1-1 1,0 0 0,19 17-1,-24-25-12,0 0-1,0 0 0,0 0 1,1-1-1,-1 0 0,1 0 1,0-1-1,0 1 0,0-1 1,0 0-1,0-1 0,1 0 1,-1 0-1,10 0 0,-12-1 1,5 1 11,0-1-1,1-1 1,-1 0 0,0 0 0,12-3-1,-17 2-10,0 1 0,0-1-1,-1-1 1,1 1 0,0 0-1,-1-1 1,0 0 0,1 0-1,-1 0 1,0 0 0,-1 0-1,1 0 1,0-1 0,1-4-1,24-36 18,69-98 32,-80 120-48,1 2 1,1 0-1,1 1 1,33-24 0,-5 10-165,1 2 0,1 2 0,2 2 0,1 3 0,1 2 0,0 2 0,2 3 0,0 2 0,1 3 0,0 2 0,103-4 0,-128 14-3309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1:26.7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0 331 192,'13'-15'11301,"-11"15"-10948,33 1 1389,-24 2-1800,-1-1 0,0 1-1,0 1 1,13 6 0,50 46 1569,-28-20-933,-9-7-221,51 54 0,-1 0-223,-78-76-131,1-1 0,-1-1 0,1 0 0,0 0 0,0 0 0,0-1 0,1-1 0,0 0 0,-1 0-1,15 2 1,7-1 54,1-2 0,32 0 0,-58-4-54,-1 0 1,0 0-1,1 0 0,-1 0 1,0-1-1,-1 0 0,1 0 1,0 0-1,-1 0 1,0-1-1,0 0 0,0 0 1,0 0-1,0 0 0,2-6 1,20-17 22,36-32 7,75-67 129,-54 57-205,3 4 1,2 4 0,4 4 0,1 4-1,111-46 1,-173 88-2060,-19 9-2105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1:36.0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 77 1793,'-51'-32'873,"15"9"1153,-1 2 6451,37 45-7928,0 5-306,-1 47-76,3-1 0,20 122 1,-19-178-1459,0 0 1,-1 35 0,-2-34-2451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1:36.4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55 262 9156,'-31'-23'144,"8"8"160,23 4 993,0-8 224,0 0-1089,8-8-400,54 1 80,7-1 96,9 4-208,14 0 0,1 4 0,8 4-1265,7 0-1776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1:37.1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274 304 6515,'-23'-38'2467,"16"29"-1978,1 0 1,1-1-1,0 0 1,-5-12-1,7 16-258,0 0-1,0 0 1,-1 1 0,0 0-1,0 0 1,-1 0-1,1 0 1,-11-8-1,-9-11 513,-7-7 262,22 24-964,1-1-1,1 0 1,-1-1-1,1 1 1,-9-16-1,15 22-25,0-1-1,0 1 0,0 0 1,-1 0-1,1 0 1,-1 0-1,1 0 0,-1 0 1,0 0-1,0 1 1,0-1-1,0 1 1,0-1-1,-4-1 0,5 3-2,1 0 0,-1-1 0,0 1-1,1 0 1,-1 0 0,1 0-1,-1 0 1,0 0 0,1 0 0,-1 0-1,1 0 1,-1 1 0,0-1-1,1 0 1,-1 0 0,1 0 0,-1 1-1,1-1 1,-1 0 0,1 1 0,-1-1-1,1 0 1,-2 1 0,-7 23 125,2 28-63,3 0 0,5 94 0,1-52-69,-2-44-33,-1 34-302,16 133-1,-8-197-490,1-17-2038,-7-4 2567,0 0 0,0 0-1,0-1 1,-1 1 0,1 0 0,0-1-1,0 1 1,-1 0 0,1-1-1,-1 1 1,1-1 0,-1 1 0,0-1-1,0 1 1,1-1 0,-1 1 0,0-1-1,-1-1 1,1-27-6143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1:37.5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31 384 7379,'-23'-15'353,"15"3"431,8 5 80,0-8 385,0 3-337,0-3-207,8 0 31,46-4-160,31-8-288,39-7 113,23-4-385,23-4-16,16 1 0,-8 6-225,-31 5-1215,-39 3-4163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1:51.4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73 6435,'-2'-3'4180,"0"10"-2406,-2 11-1413,5-12-344,1-1 1,0 1-1,0-1 1,1 0-1,-1 0 1,1 0-1,0 0 1,0 0-1,1-1 1,-1 0-1,1 1 0,0-1 1,0 0-1,1-1 1,5 5-1,28 31 75,-34-32-157,1 1 0,-1 0 0,-1-1 0,0 1 0,0 0 1,0 0-1,-1 1 0,0-1 0,-1 1 0,0-1 0,0 1 1,-1-1-1,0 1 0,-1 9 0,1-6-411,10-11-1239,-5-2 1703,0 1-1,1-1 1,-1 0 0,0 0 0,0-1 0,0 0 0,-1 1 0,1-2 0,0 1 0,-1 0 0,1-1 0,-1 0 0,0 0 0,5-5 0,8-7 9,-2-1 0,16-21 1,4-4-4,-25 32 154,0-2 0,-1 1 0,0-1 0,-1-1 0,0 1 0,-1-1 0,0-1 0,-1 1 0,-1-1 0,0 0 1,0-1-1,-2 1 0,1-1 0,-2 0 0,2-20 632,-4 40-961,1 12 200,-2-1 0,1 1 0,-2-1 0,-1 1 0,0-1 0,-1 0 1,-1 0-1,0-1 0,-1 1 0,-1-1 0,-13 23 0,-85 124 145,-59 97-58,143-200-101,4-8-66,16-49-28,0-1 0,0 1 0,0-1 0,-1 1 0,1-1 0,-1 0 0,1 0 0,-1 1 0,0-1 0,0 0 0,0-1 0,0 1 0,-4 2 0,-23-3-1707,13-1-375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1:51.9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42 7043,'0'0'2444,"7"-1"-2380,110-17 93,-2 0-643,-38 13-3120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59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117 182 14006,'0'0'510,"0"6"-56,-4 58 49,-3-1 1,-23 97 0,23-124-468,-4-14-372,10-21 317,1-1 0,0 0 0,0 1 0,0-1 0,-1 0-1,1 1 1,0-1 0,-1 0 0,1 1 0,0-1 0,-1 0 0,1 0 0,0 1 0,-1-1 0,1 0-1,0 0 1,-1 0 0,1 1 0,-1-1 0,1 0 0,0 0 0,-1 0 0,1 0 0,-1 0-1,1 0 1,0 0 0,-1 0 0,1 0 0,-1 0 0,1 0 0,0 0 0,-1 0 0,1 0 0,-1-1-1,1 1 1,0 0 0,-1 0 0,1 0 0,-1-1 0,1 1 0,0 0 0,-1 0 0,1-1-1,0 1 1,0 0 0,-1-1 0,1 1 0,0 0 0,0-1 0,-1 1 0,1 0 0,0-1 0,0 1-1,0 0 1,0-1 0,-1 1 0,1-1 0,0 1 0,0-1 0,0 1 0,0 0 0,0-2 0,-7-28-172,0 0 1,2 0-1,-2-52 1,2 23 135,-2-157 810,7 214-723,0-1 1,0 1-1,0 0 0,1 0 0,-1 0 0,1 0 0,-1 0 1,1 0-1,0 0 0,0 0 0,0 0 0,0 0 0,0 0 1,0 0-1,1 1 0,-1-1 0,0 0 0,1 1 0,0-1 1,-1 1-1,1 0 0,0-1 0,0 1 0,0 0 0,3-1 1,4-2 14,0 1 1,0 1 0,0-1 0,15-1 0,-14 3-14,52-7 79,0 2 1,0 3-1,96 8 1,-151-4-102,0 0 0,0 0 0,0 1 0,0-1 0,0 1 0,-1 1 0,1 0 1,0 0-1,-1 0 0,0 0 0,0 1 0,0 0 0,0 0 0,0 1 0,-1 0 1,0 0-1,0 0 0,0 1 0,-1-1 0,0 1 0,0 0 0,0 0 0,-1 1 1,0-1-1,4 12 0,0 5-6,-1 1 0,-1 0 0,-1 0 0,-1 0 0,-2 0 0,0 27 0,-1-47-53,-1 0 1,1 0-1,-1 0 0,1 0 1,-1 0-1,0 0 0,-1 0 1,1-1-1,-1 1 0,1-1 1,-1 1-1,0-1 0,0 1 0,-1-1 1,1 0-1,-1 0 0,0 0 1,1 0-1,-6 3 0,-4 2-352,0 0-1,-1 0 1,-27 10-1,22-9-91,-52 19-2374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1:52.3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0 1 5442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1:52.7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 1 5442,'-96'174'1476,"76"-139"2069,23-35-2838,194 0 254,-64 0-4101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1:53.1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0 9060,'0'0'299,"0"8"-136,0 235 29,0-245-195,1 0 1,-1 0-1,1 1 1,-1-1-1,1 0 1,0 0-1,0 1 0,0-1 1,0 1-1,0-1 1,0 1-1,0-1 1,1 1-1,-1-1 1,0 1-1,1 0 1,-1 0-1,1 0 1,0 0-1,-1 0 0,1 0 1,0 0-1,-1 0 1,1 1-1,2-1 1,58-17 47,-40 13-30,-12 3-23,45-14 172,1 3 1,0 2-1,105-7 0,-159 18-154,0 1-1,0-1 1,0 1 0,0-1 0,-1 1 0,1 0-1,0-1 1,0 1 0,-1 0 0,1 0 0,-1 0-1,1 0 1,-1 1 0,1-1 0,-1 0 0,0 1-1,1-1 1,-1 1 0,0-1 0,0 1 0,0 0 0,0-1-1,0 1 1,-1 0 0,1-1 0,0 1 0,-1 0-1,1 0 1,-1 0 0,0 0 0,0 0 0,0 2-1,2 12 3,-1-1 0,-1 1 0,-1 15 0,0-11 20,2-16-24,-1 0-1,0 0 1,0 0 0,0 0 0,0 0 0,-1 0 0,1-1 0,-1 1 0,0 0 0,0 0 0,-1-1 0,1 1 0,-1-1-1,0 1 1,0-1 0,0 1 0,0-1 0,0 0 0,-1 0 0,0 0 0,1 0 0,-1-1 0,0 1 0,0-1 0,-1 0-1,1 0 1,0 0 0,-1 0 0,1 0 0,-8 2 0,-15 7 27,-1 0-1,0-2 1,-1-1 0,1-1-1,-38 4 1,-1-4-1449,-76-2 0,95-5-1881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1:53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99 9204,'0'-4'304,"39"0"-288,15-3 16,16-1 0,7 1 0,1-5-32,7-3 16,-8 0-16,1 0-16,-9 7-160,-22 4-1873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1:53.8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502 20 7796,'7'-20'3105,"-14"30"-480,-40 36-2625,-2-2 0,-74 51 0,64-50-2,-136 86-1417,192-129 1328,-22 20-3858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1:54.2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 6675,'1'-1'181,"0"-1"0,0 0 0,1 1-1,-1-1 1,0 1 0,0-1 0,1 1 0,-1-1 0,1 1 0,-1 0-1,1 0 1,0 0 0,-1 0 0,1 0 0,0 0 0,0 0 0,-1 1-1,1-1 1,2 0 0,-2 1-73,-1 0 1,1 1-1,-1-1 0,1 0 0,-1 1 1,1-1-1,-1 1 0,1 0 0,-1-1 1,1 1-1,-1 0 0,0 0 0,0 0 1,1 0-1,-1 0 0,0 0 0,0 0 1,0 0-1,1 2 0,5 8 154,0 0 0,0 1 0,-1 0 0,7 21 0,-4-12-353,-3-8 93,0 1 1,1-1-1,1-1 1,0 1-1,1-1 1,0-1-1,1 0 1,0 0-1,1-1 0,0 0 1,1 0-1,0-2 1,0 1-1,19 8 1,-16-9-502,0 0 0,-1 1 0,17 15 0,-21-12-2030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1:55.7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4532 541 7780,'0'-141'5709,"0"139"-5682,-1 1 0,1-1-1,-1 0 1,1 0 0,-1 1 0,0-1 0,1 0 0,-1 1-1,0-1 1,0 1 0,0-1 0,0 1 0,0-1 0,-1 1-1,1 0 1,0 0 0,-1 0 0,1-1 0,-1 1 0,1 0-1,-1 1 1,1-1 0,-4-1 0,-46-15 170,44 15-150,-203-49 160,-352-39 0,-524 41-36,953 47-164,-1 7 0,-218 34 0,215-9-12,-243 87-1,111-35 8,19-7 4,156-41 19,2 3 0,1 5-1,-105 65 1,115-55-9,21-15 23,0 2 0,3 3-1,-85 81 1,136-116-38,0 1-1,0 0 1,1 0 0,0 0 0,0 0 0,1 1 0,0 0 0,1 0 0,0 0-1,0 0 1,1 0 0,-2 15 0,1 10 5,2 0 0,3 42-1,1-7-1,-4-63-5,1 0 1,1 0 0,0 0 0,-1 0 0,2 0-1,-1 0 1,1 0 0,0 0 0,0 0-1,0-1 1,1 1 0,0-1 0,0 1 0,1-1-1,-1 0 1,1 0 0,0-1 0,0 1-1,1-1 1,-1 0 0,1 0 0,0 0 0,6 3-1,26 17 8,1-2 0,1-1-1,1-2 1,0-2 0,77 22 0,222 33 18,-307-66-19,-11-3-5,596 97-5,-412-76-13,212-3 0,550-21 22,-857-5-38,0-6-1,0-4 1,-2-5-1,182-58 0,-247 64 57,0-1-1,-1-3 0,0-2 1,-2-1-1,45-31 0,-61 35-4,-1-1 0,-1-1 0,0-1 0,-2-1-1,0-1 1,-2-1 0,0 0 0,-1-1 0,16-33-1,-25 41-3,24-46 664,-2-2-1,23-75 1,-40 96-407,-3-1 0,-2 0 0,-1 0 1,-2-1-1,-2-53 0,-5 85-223,0 0 1,0 0-1,-1 0 0,-1 1 0,0-1 1,-1 1-1,0 0 0,-1 0 1,-11-17-1,-12-28 120,-38-84 261,-27-62-18,82 171-368,6 14-13,0 1-1,-1 0 0,-13-20 1,17 32-22,-1 0 0,0 0 0,1 0 0,-2 1 1,1 0-1,0-1 0,-1 2 0,0-1 0,0 0 0,0 1 1,0 0-1,0 0 0,-1 1 0,-8-4 0,-7 2-20,-1 0 1,0 1-1,1 2 0,-1 0 0,-41 4 0,7-1-224,-82 6-1348,-27 21-1938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2:06.0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1 377 5410,'26'0'4365,"-17"0"-4080,1 0-1,0 1 0,0 0 1,-1 1-1,1 0 1,-1 1-1,0 0 1,0 0-1,0 1 0,0 0 1,0 1-1,-1-1 1,0 2-1,8 6 1,-7-4-186,0 0 0,-1 1 0,0 0 0,-1 0 0,0 1 0,0 0 0,-1 0 1,-1 1-1,1 0 0,-2 0 0,5 15 0,-1 3-29,-2 1 0,-2 0 0,0 0 0,-2 1 0,-2 40 0,0-50-66,0-21 6,1 1-1,0 0 0,-1-1 1,1 1-1,0-1 0,0 1 1,0-1-1,0 0 1,-1 1-1,1-1 0,0 0 1,0 0-1,0 1 1,0-1-1,0 0 0,0 0 1,0 0-1,0 0 1,0 0-1,-1 0 0,1-1 1,0 1-1,0 0 0,0 0 1,0-1-1,1 1 1,1-2 8,-1 1 0,1 0 1,-1-1-1,1 1 0,-1-1 0,0 0 1,0 0-1,1 0 0,1-3 1,11-9 24,25-14 18,1 2 0,0 2-1,2 2 1,1 2-1,48-16 1,-37 14 5,473-181 208,82-35-2298,-442 162-1786,-30 0-4602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53.4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1 6547,'-31'0'4077,"31"10"-3560,-2 8-166,-1 0-1,0 0 0,-1 0 1,-1 0-1,-8 20 1,-11 44-34,20-55-766,1 0 0,2 47 1,1-50-2720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53.8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10 100 8404,'-1'-1'118,"1"0"0,-1 0-1,0 0 1,0 0 0,1 0 0,-1 1 0,0-1 0,1 0 0,-1 0 0,1-1 0,-1 1-1,1 0 1,0 0 0,0 0 0,-1 0 0,1 0 0,0 0 0,0 0 0,0-1-1,0 1 1,0 0 0,0 0 0,0 0 0,1 0 0,-1 0 0,0 0 0,1-1-1,-1 1 1,0 0 0,1 0 0,0 0 0,-1 0 0,1 0 0,-1 0 0,1 1 0,0-1-1,0 0 1,0 0 0,-1 0 0,1 1 0,0-1 0,0 0 0,0 1 0,0-1-1,0 1 1,2-1 0,6-2-257,0 0 0,0 1 0,1 0 0,17-2 0,-6 2 526,96-15-511,148-2 0,-100 17-5674,-140 2 81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3:00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11301,'0'-8'833,"0"0"-737,0 5-96,62-1 48,8 4-48,23-8-577,-23 4-3553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54.2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0 145 9444,'1'-1'101,"0"0"0,-1 0 0,1 0 0,0 0 1,0 0-1,0 1 0,0-1 0,0 0 0,0 0 0,0 1 0,0-1 0,0 0 0,0 1 0,0-1 0,1 1 0,-1 0 0,0-1 0,0 1 0,0 0 0,1 0 0,-1-1 0,0 1 0,0 0 0,1 0 0,-1 0 0,0 1 0,2-1 0,41 5-182,-40-3 86,-1-1 0,0 1 0,0 0-1,1 0 1,-1 0 0,-1 0 0,1 0 0,0 1-1,0-1 1,-1 1 0,0 0 0,1 0 0,-1 0-1,0 0 1,-1 0 0,1 0 0,0 1 0,-1-1-1,0 1 1,0-1 0,0 1 0,1 6 0,1 10 19,-2-1 0,0 1 0,-2 26 0,0-8-87,-10-40 159,8-1-95,0-1 0,-1 1 0,1-1 0,0 0 0,1 0 0,-1-1 0,1 1 0,-1 0 0,1-1 0,1 1 0,-1-1 0,1 0 0,-1 0 0,2 1 0,-1-1 0,0 0 0,1-8 0,-1-8-7,0 1 0,2 0 1,3-22-1,-2 36-9,0 0 0,0-1 0,0 1 1,1 1-1,0-1 0,1 0 0,-1 1 0,1-1 0,0 1 0,0 0 0,0 1 0,1-1 1,0 1-1,0 0 0,0 0 0,0 0 0,1 0 0,-1 1 0,9-3 0,6-4-136,1 1 0,0 1 0,1 1-1,26-6 1,-31 10-859,-1 0 1,1 2-1,20-1 0,-13 2-5428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54.9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358 131 7571,'0'-114'3989,"-1"113"-3946,1 0 1,0 0-1,0 0 1,-1 1-1,1-1 0,0 0 1,-1 0-1,1 0 1,-1 1-1,1-1 0,-1 0 1,0 1-1,1-1 0,-1 0 1,0 1-1,1-1 1,-1 1-1,0-1 0,1 1 1,-1 0-1,0-1 1,0 1-1,0 0 0,0-1 1,1 1-1,-1 0 1,0 0-1,0 0 0,0-1 1,0 1-1,0 0 1,-1 1-1,-39-1 87,26 1 7,-2-2-113,0 2 0,0 0-1,0 1 1,0 1 0,1 1-1,-25 8 1,32-9-19,0 2 0,0-1 0,1 1 1,-1 0-1,1 1 0,1 0 0,-1 0 0,1 1 0,0-1 0,0 2 0,1-1 0,-11 17 1,13-16-21,0 0 0,0 1 0,1 0 0,0 0 0,1 0 0,0 0 0,1 0 0,-1 0 0,2 1 1,-1-1-1,3 19 0,-2-11-76,4-15-20,-1-1 0,1 0 0,0 0 0,1-1 0,-1 1 0,0-1 0,0 0 0,0 0 0,8-1 0,-5 1-73,3 0-9,1 0 0,-1-1 0,0 0 0,0-1 0,0 0 0,15-5-1,-20 5 142,1-1-1,-1 0 0,1 0 0,-1 0 0,0-1 1,0 0-1,-1 0 0,1 0 0,-1 0 0,0-1 0,0 0 1,4-6-1,79-114 717,-87 124-616,1 0 0,-1 0 1,0 0-1,1 0 0,0 1 0,-1-1 0,1 0 0,-1 1 1,1-1-1,0 0 0,0 1 0,-1-1 0,1 1 0,0-1 1,0 1-1,0-1 0,-1 1 0,1 0 0,0-1 0,0 1 0,0 0 1,0 0-1,0 0 0,0-1 0,0 1 0,0 0 0,0 0 1,-1 0-1,1 1 0,2-1 0,-2 1-7,1 0-1,-1 1 1,0-1 0,0 0 0,0 1-1,0-1 1,0 1 0,0-1 0,0 1-1,-1 0 1,1-1 0,0 1 0,-1-1-1,1 4 1,6 62 307,-8-26-259,0-20-75,1-1 0,3 33 0,-2-51-18,0 0 0,0 0 0,1 0 0,-1 0 0,0 0 0,1 0 0,-1-1-1,1 1 1,-1 0 0,1-1 0,0 0 0,-1 1 0,1-1 0,0 0 0,0 0 0,0 0 0,0 0 0,0 0 0,0 0 0,1-1 0,-1 1 0,0-1 0,0 1 0,0-1 0,1 0 0,-1 0 0,0 0 0,5-1 0,6 2-50,0-2 0,0 0-1,23-5 1,-21 2 11,0-1 0,0-1 0,0-1 0,-1 0 0,0 0 0,-1-1 1,0-1-1,0-1 0,19-17 0,-12 8-42,-1-1 1,-2-1 0,1 0-1,24-42 1,-39 57 157,0-1 0,-1 1 1,1-1-1,-1 1 0,0-1 0,1-12 857,-3 40-978,0 139 269,0-158-242,0 0-1,0 0 1,1 0-1,-1 1 1,1-1 0,-1 0-1,1 0 1,0 0-1,0 0 1,0 0-1,0 0 1,0 0-1,0-1 1,0 1-1,1 0 1,-1-1 0,1 1-1,-1-1 1,1 1-1,0-1 1,-1 0-1,1 1 1,0-1-1,0 0 1,3 1 0,1 0-205,0 1 0,0-2 0,1 1 1,-1-1-1,0 1 0,1-2 0,11 1 0,12-1-3028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55.3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117 11 6451,'1'-1'68,"-1"1"1,1-1-1,0 1 0,-1 0 1,1-1-1,0 1 0,-1 0 0,1-1 1,0 1-1,-1 0 0,1 0 1,0-1-1,-1 1 0,1 0 1,0 0-1,0 0 0,-1 0 1,1 0-1,0 0 0,-1 0 1,1 0-1,0 1 0,0-1 0,-1 0 1,1 0-1,0 1 0,-1-1 1,1 0-1,0 1 0,-1-1 1,1 0-1,1 2 0,0 4-12,0 0 0,-1 0 1,1 0-1,-1 1 0,0-1 0,-1 0 0,0 1 0,0-1 0,-1 12 0,0 2 18,1-19-61,-1 0 0,0 0 0,1 0 0,-1 0 0,0 0 0,0-1 0,0 1 0,0 0 0,0 0 0,0-1 0,0 1-1,0-1 1,0 1 0,0-1 0,0 1 0,0-1 0,0 0 0,0 1 0,-1-1 0,1 0 0,0 0 0,0 0 0,0 0 0,0 0 0,-1 0 0,0-1-1,-44 2 312,36-2-231,8 1-67,0 1 0,-1-1-1,1 0 1,0 0 0,0-1 0,-1 1 0,1 0 0,0-1 0,-1 1-1,1-1 1,0 0 0,0 0 0,0 0 0,0 0 0,0 0-1,0 0 1,0-1 0,0 1 0,0-1 0,0 1 0,1-1-1,-1 0 1,1 1 0,-1-1 0,1 0 0,-2-4 0,1 0 66,0-1 1,1 0-1,-1 0 1,1 0 0,1 0-1,0 0 1,0-9-1,0 8-87,1 7-28,0 0 0,0-1 0,0 1 0,0 0-1,0 0 1,0 0 0,0 0 0,0 1 0,0-1 0,1 0 0,-1 0-1,0 1 1,0-1 0,1 1 0,-1-1 0,0 1 0,1-1-1,-1 1 1,1 0 0,-1 0 0,1-1 0,-1 1 0,0 0-1,1 1 1,-1-1 0,3 0 0,2 0-493,0 0 0,-1 0 0,1 1 0,0 0 0,-1 0 1,8 2-1,5 16-6749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55.7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93 10485,'0'45'2988,"0"111"-2940,0-156-77,0-4-76,0-218-172,0 219 279,0 0 0,1 0 0,-1 1-1,1-1 1,0 0 0,0 1 0,0-1 0,0 0 0,0 1 0,0-1-1,1 1 1,-1 0 0,1-1 0,0 1 0,0 0 0,0 0 0,0 0-1,0 0 1,0 0 0,0 1 0,1-1 0,-1 1 0,1-1 0,-1 1-1,1 0 1,0 0 0,-1 0 0,1 0 0,0 1 0,-1-1 0,7 0-1,11-2 15,0 1 0,0 1 0,31 2-1,-23 0-14,-7-1 19,-3-1-13,0 1 0,0 1 0,-1 1-1,35 7 1,-47-8-9,-1 1 0,0-1 0,1 1-1,-1 0 1,0 0 0,0 1 0,0-1 0,-1 1 0,1 0-1,-1 0 1,1 0 0,-1 0 0,0 1 0,0-1 0,0 1-1,-1 0 1,1 0 0,-1 0 0,0 0 0,0 0-1,0 1 1,-1-1 0,0 0 0,2 7 0,-2-4-130,0 1 0,0-1 0,0 0 1,-1 1-1,-1-1 0,1 1 0,-1-1 0,0 0 1,-3 10-1,-22 28-2739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56.7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473 111 6835,'2'-7'468,"0"-1"1,0 0-1,-1 0 0,0-1 0,0 1 1,-1 0-1,-1-9 0,1 0 17,0 16-430,-1 0-1,1 0 1,0 0-1,-1 0 0,1 0 1,-1 0-1,1 0 0,-1 0 1,1 0-1,-1 1 1,0-1-1,1 0 0,-1 0 1,0 1-1,0-1 1,1 0-1,-1 1 0,0-1 1,0 1-1,0-1 1,0 1-1,0-1 0,0 1 1,0 0-1,0 0 0,0-1 1,0 1-1,0 0 1,0 0-1,0 0 0,-1 0 1,-42-1 144,34 1-82,-14 0-78,-140 6 169,144-3-195,-1 0-1,1 1 1,0 1 0,1 1-1,-37 17 1,52-22-16,1 0-1,0 0 0,0 1 1,-1 0-1,1 0 0,0 0 1,0 0-1,1 0 0,-1 0 1,0 1-1,1-1 0,0 1 1,-1 0-1,1 0 0,0 0 1,0 0-1,1 0 1,-1 0-1,1 0 0,-1 1 1,1-1-1,0 0 0,0 1 1,1-1-1,-1 1 0,1-1 1,-1 1-1,1 0 0,1 6 1,-1-8-6,1 0 0,-1-1 0,1 1 1,-1 0-1,1 0 0,0 0 0,-1 0 0,1 0 1,0-1-1,0 1 0,1 0 0,-1-1 1,0 1-1,0-1 0,1 0 0,-1 1 0,1-1 1,-1 0-1,1 0 0,0 0 0,-1 0 0,5 2 1,47 18-63,-34-15 24,17 7-77,0 2 0,35 20 0,-61-29 93,0 0 0,0 1 0,0 0 0,-1 1 0,0 0 0,-1 0 0,0 1 0,0 0 0,0 0-1,-2 1 1,7 11 0,-10-13 24,0 1 0,-1 0 0,0 0 0,0 0 0,-1 0 0,-1 0 0,1 0 0,-1 1 0,-2 11 0,1 8 0,0-28 8,1 0-1,-1 0 1,1 0 0,-1 0-1,0 0 1,1 0 0,-1 0-1,0 0 1,0 0 0,1 0-1,-1-1 1,0 1 0,0 0-1,0-1 1,0 1 0,0-1-1,0 1 1,0-1 0,0 1-1,0-1 1,0 0 0,-1 1-1,1-1 1,0 0 0,0 0-1,0 0 1,0 0 0,0 0-1,-3 0 1,-46 0 15,37 0-17,-6 0 7,7 0 0,-1 1 1,0-2-1,0 0 0,1-1 0,-17-3 0,26 3-6,-1 1 0,1 0 0,0-1 0,0 1 0,0-1 0,0 0 0,0 0 0,0 0 0,1 0 0,-1 0 0,1-1 0,-1 1 0,1-1 0,0 0 0,0 0 0,0 0 0,0 0 0,1 0 0,-1 0 0,1 0-1,0 0 1,0-1 0,0 1 0,-1-5 0,-1-9-45,1 1 0,1-1 0,1-32 0,0 43 30,1 0 0,0-1 1,0 1-1,0 0 0,0 0 0,1 0 1,0 0-1,1 0 0,-1 0 0,1 1 1,0-1-1,1 1 0,7-10 0,0 6 3,0 0-1,1 0 0,0 1 0,0 1 0,1 0 0,20-7 0,89-28-96,-94 33 95,25-6-131,1 3 0,102-11 0,-142 22 164,-11 19 565,-3-9-484,0 1 1,-1-1-1,1 0 0,-2 1 1,1-1-1,-1 0 0,-1 0 1,0 0-1,-7 16 0,4-11-82,1 1 0,1-1 0,1 1-1,0-1 1,1 1 0,0 0 0,1 0-1,2 26 1,-1-41-18,0 1 0,1 1 0,-1-1-1,1 0 1,-1 1 0,1-1-1,0 0 1,-1 0 0,1 0 0,0 0-1,0 0 1,0 0 0,0 0-1,0 0 1,0 0 0,0 0 0,0 0-1,0 0 1,0-1 0,0 1-1,1 0 1,-1-1 0,0 1-1,1-1 1,-1 0 0,0 1 0,1-1-1,-1 0 1,0 0 0,3 0-1,49 4-16,-51-4 17,17 0 32,-5 1-172,1-1 0,-1-1 0,0 0 0,0-1 0,26-6-1,-36 6 109,1 0-1,-1 1 0,-1-2 0,1 1 0,0 0 1,0-1-1,-1 0 0,0 0 0,1 0 0,-1 0 1,0 0-1,-1-1 0,1 1 0,-1-1 0,1 0 1,-1 0-1,0 0 0,0 0 0,-1 0 0,1 0 1,-1 0-1,0-1 0,1-6 0,0-7 42,0 0 0,-1 0-1,-3-22 1,1 3 191,1 35-160,0-1 1,0 0-1,0 1 0,-1-1 1,1 1-1,-1-1 0,1 0 1,-1 1-1,0-1 0,0 1 0,-1 0 1,1-1-1,0 1 0,-1 0 1,1 0-1,-1 0 0,0 0 1,-3-3-1,1 2 26,0 0 0,0 1 0,-1-1 1,1 1-1,-1 0 0,0 0 0,1 0 0,-1 1 0,-6-2 0,-13-1 82,0 2 0,0 1 0,-34 1 0,30 1-249,27-1 63,0 0 0,1 0 0,-1 0 0,1-1 0,-1 1 0,0 0 0,1 0 0,-1 1 0,1-1 0,-1 0 0,0 0 0,1 0 0,-1 0 0,1 0 0,-1 1-1,0-1 1,1 0 0,-1 0 0,1 1 0,-1-1 0,1 1 0,-1-1 0,1 0 0,0 1 0,-1-1 0,1 1 0,-1-1 0,1 1 0,0-1 0,-1 1 0,1-1 0,0 1 0,0-1 0,-1 1 0,1 0 0,0-1 0,0 1 0,0-1-1,0 1 1,0 0 0,0-1 0,0 1 0,0-1 0,0 1 0,0 0 0,0-1 0,0 1 0,0-1 0,1 2 0,-1 17-3398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57.1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488 1 10613,'0'0'1088,"0"15"-511,0 34 95,-54 8-224,-1 8-320,-6 3 192,6 1 209,9-1-449,0 1 32,15-12-112,0 0-16,0-8 16,0-15-641,7-4-511,1-18-2018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57.5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8820,'0'0'0,"8"0"-96,15 11 96,-7 4 16,-16-3-16,0-1 16,0-7 1505,0-16-1921,0 5-737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57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85 9652,'0'0'353,"-2"6"175,2-4-486,-1 0-1,0 0 1,0 0 0,0 0-1,0 0 1,0-1 0,0 1-1,0 0 1,-1-1 0,1 1 0,-1 0-1,1-1 1,-1 0 0,1 1-1,-1-1 1,0 0 0,0 0-1,0 0 1,1 0 0,-1 0-1,0 0 1,0-1 0,0 1 0,-1-1-1,1 1 1,-3-1 0,4 0 443,-8-31 537,3-62-446,6 92-656,-2 3-472,-9 13-1956,-23 10-4236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58.7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80 7091,'0'-48'332,"0"16"5360,-16 64-5281,0 22-331,1 0-1,4 1 0,1 0 1,-3 79-1,9 23-4977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59.0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0 133 1713,'0'-15'7043,"0"0"-6963,0 3 448,31-3 401,16 4-513,7-4 176,8 3-320,0 1-128,23-1-144,8 5 0,15-1-16,0 8-560,-15 0-961,-31 0-2464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3:00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418 4 13382,'0'-4'929,"0"23"-833,0 27-48,-62 11 192,-23-4-112,-16 0-128,16-7-1169,0-12-2480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59.7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170 282 9012,'0'0'6,"0"0"-1,0 0 1,0 0-1,-1 0 1,1 0 0,0 0-1,-1 0 1,1 0-1,0 0 1,0 0-1,-1 0 1,1 0 0,0 0-1,0 0 1,-1 0-1,1 0 1,0 0-1,0 0 1,-1 0 0,1-1-1,0 1 1,0 0-1,0 0 1,-1 0-1,1 0 1,0 0 0,0-1-1,0 1 1,-1 0-1,1 0 1,0 0-1,0-1 1,0 1 0,0 0-1,0 0 1,0-1-1,-1 1 1,1 0-1,0 0 1,0-1 0,0 1-1,0-1 1,8-11 354,17-10 113,-6 10-478,-1 0 1,-1-2 0,20-19-1,-33 29 5,1-1-1,-1 0 1,0 0-1,0-1 0,-1 1 1,1-1-1,-1 1 1,0-1-1,-1 0 0,1 0 1,-1-1-1,-1 1 1,1 0-1,-1-1 1,1-10-1,-2-24 30,0 41-28,0 0 0,0 0 0,0-1 0,0 1 0,0 0 0,0 0 0,0-1 0,0 1 0,0 0 0,0 0 0,0-1 0,0 1 0,0 0 0,0 0 0,0-1 0,-1 1 0,1 0 0,0 0 0,0-1 0,0 1 0,0 0 0,-1 0 0,1 0 0,0-1 0,0 1 0,0 0 0,-1 0 0,1 0 0,0 0 0,0-1 0,-1 1 0,1 0-1,0 0 1,0 0 0,-1 0 0,1 0 0,0 0 0,0 0 0,-1 0 0,1 0 0,-11-2 67,1 1 0,0 0 0,-1 0 0,1 1 0,0 0 0,-1 1 0,1 1 0,0-1 0,0 2 0,0-1 0,0 1 0,0 1 0,0 0 0,1 0 0,0 1 0,0 0 0,0 0 0,1 1 0,-1 0 0,1 1 0,1 0 0,-1 0 0,1 1 0,-9 12 0,7-8-19,-1 0 1,1 1-1,1 1 1,1-1-1,0 1 0,0 1 1,2-1-1,-1 1 1,2 0-1,0 0 1,1 0-1,1 1 1,0-1-1,0 19 0,2-33-47,0 0-1,0 1 0,1-1 0,-1 0 0,0 0 0,0 0 1,1 0-1,-1 0 0,0 0 0,1 0 0,-1 0 1,1 0-1,0 0 0,-1 0 0,1 0 0,0 0 0,0 0 1,-1 0-1,1-1 0,0 1 0,0 0 0,0-1 1,0 1-1,0 0 0,0-1 0,0 1 0,0-1 0,0 0 1,0 1-1,0-1 0,0 0 0,0 0 0,0 1 0,2-1 1,48-2 36,-32 1-8,7-2-3,0 0 0,0-2 1,-1-1-1,0-1 0,0-1 0,40-19 1,-27 9 0,-2-2 0,-1-2 1,52-40-1,-75 52-25,0 0 1,-1-1-1,0 0 1,0-1-1,10-16 0,-16 20 30,-1 1 0,0 0 0,-1-1 0,0 0 0,0 0 0,-1 0 0,0 0 0,0 0 0,0 0 0,-2-1 0,1-12 0,-14 21 223,10-1-259,-1 1 0,0 0 0,0 1 0,0-1 0,1 1 0,-1-1 0,0 1 0,0 0 0,1 1 0,-1-1 0,1 0 0,-1 1 0,1 0 0,0 0 0,-1 0 0,1 0 0,0 1 0,1-1 0,-1 1 0,0 0 0,1 0 0,-1-1 0,1 2 0,0-1 0,0 0 0,0 0-1,0 1 1,1-1 0,-1 1 0,1-1 0,0 1 0,0 0 0,0 0 0,1-1 0,-1 1 0,1 7 0,0-8-9,-1 0 0,1 0 0,0 0 0,0 0 0,1 0 0,-1 0 0,0 0 0,1 0 1,0 0-1,0 0 0,0 0 0,0 0 0,0 0 0,1 0 0,-1-1 0,1 1 0,0-1 0,-1 1 0,1-1 0,0 0 0,1 1 0,-1-1 0,0 0 0,1-1 0,-1 1 0,1 0 0,-1-1 0,1 1 0,0-1 0,2 1 0,26 16-144,50 33-173,-75-46 299,0-1 1,0 1 0,-1 0-1,0 0 1,0 1 0,0 0-1,-1 0 1,1 0 0,5 13-1,-9-18 11,-1-1 0,1 1 0,-1-1 0,0 1 1,1 0-1,-1 0 0,0-1 0,0 1 0,1 0 0,-1 0 0,0-1 0,0 1 0,0 0 0,0 0 0,0-1 0,0 1 0,0 0 0,0 0 0,0-1 0,-1 1 0,1 0 0,0 0 0,0-1 0,-1 1 0,1 0 0,0-1 0,-1 1 0,1 0 0,-1-1 0,1 1 0,-1 0 0,1-1 0,-1 1 0,1-1 1,-1 1-1,1-1 0,-1 1 0,0-1 0,1 0 0,-1 1 0,0-1 0,0 0 0,1 0 0,-1 1 0,0-1 0,1 0 0,-1 0 0,-1 0 0,-40-2-2268,38 2 2014,-20-6-2707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1:00.1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1 8340,'-2'57'4872,"-2"-12"-4547,-13 57 0,10-57-236,1 1-1,3 0 0,3 73 0,1-49-110,-2-69-2,1 1-1,0-1 0,0 0 1,0 1-1,0-1 0,1 1 1,-1-1-1,0 0 0,0 1 1,1-1-1,-1 1 0,1-1 1,0 0-1,-1 0 0,1 1 1,0-1-1,-1 0 1,1 0-1,0 0 0,0 0 1,0 0-1,0 0 0,0 0 1,0 0-1,1 0 0,-1 0 1,0-1-1,0 1 0,1 0 1,0 0-1,4 0-162,-1 0 0,1-1 0,0 1 0,-1-1 0,1 0-1,8-2 1,11 1-564,-18 1 388,0 0-1,0 0 1,1-1 0,-1 0-1,11-3 1,43-28-2774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1:00.4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69 6275,'0'0'3281,"39"0"-3409,62-19 112,23-4 0,7-3-1712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1:23.6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1 369 10325,'0'32'3574,"0"95"-2946,0-124-627,0-1-1,1 1 1,-1 0 0,1 0 0,-1 0 0,1 0 0,0-1 0,0 1-1,1 0 1,-1-1 0,0 1 0,1-1 0,0 0 0,-1 1 0,1-1 0,0 0-1,0 0 1,0 0 0,1 0 0,-1 0 0,0-1 0,1 1 0,-1-1-1,1 1 1,-1-1 0,1 0 0,0 0 0,0 0 0,-1 0 0,5 0-1,9 2 18,1 0 0,-1-1 0,1-1 0,16-1 0,-32 0-17,19-1 38,-1 0-1,0-2 0,0 0 1,0-1-1,-1-1 1,1 0-1,20-11 1,123-69 410,-138 72-387,162-98 286,111-61 15,-205 124-312,119-45 1,-187 84-175,1 1-1,-1 2 1,1 0 0,0 2 0,47-2 0,-70 6 78,4-1-220,0 1 0,0 0-1,1 0 1,-1 1 0,12 2 0,-16-2 70,-1 0 0,1 0 0,0-1 1,-1 1-1,1 1 0,-1-1 1,1 0-1,-1 0 0,1 0 0,-1 1 1,0-1-1,0 1 0,0-1 1,0 1-1,0-1 0,0 1 0,0 0 1,0-1-1,0 1 0,-1 0 0,1 0 1,0 3-1,3 55-8780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1:24.6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1 335 9588,'2'12'509,"0"0"-1,1 0 0,1 0 0,0 0 0,6 11 0,-7-18-347,-1 1-1,1-1 1,-1 1 0,1-1-1,1 0 1,-1 0 0,1-1-1,0 1 1,0-1 0,0 0-1,1 0 1,-1 0 0,1 0-1,0-1 1,0 0 0,1 0 0,-1 0-1,8 2 1,6-2-145,0 0 1,0-2 0,0 0-1,0-1 1,0-1-1,0-1 1,0-1-1,-1 0 1,1-2 0,-1 0-1,27-11 1,12-10-10,0-2 0,58-40 0,-90 53-11,7-5-2,467-258-124,-485 271-36,-1 1 0,1 1-1,0 0 1,0 1 0,1 0 0,28-3 0,-20 9-2195,-19 11-1625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1:33.9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295 0 1969,'-5'32'10859,"-13"24"-10268,2-6-526,-13 57-47,-50 118 1,77-220-123,-1 1 0,1-1 1,-1 1-1,0-1 0,-1 0 0,1 0 1,-1 0-1,0-1 0,0 1 0,-5 3 1,5-5-254,0-1 0,-1 1 0,1-1 0,0-1 0,-1 1 0,1 0 0,-1-1 0,0 0 0,0 0 0,1-1 0,-1 1 0,0-1 0,-5 0 0,-27 0-4640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1:34.4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24 403 8724,'-16'-11'256,"9"3"256,7-3 1041,0-8-673,7-8-687,71-7-65,30-4 128,16-8 64,15 1-304,8-5 0,0 9-16,-23 10 0,-16 5 0,-30 14-400,-32 8-1009,-23 4-1184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1:35.1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 8868,'0'-15'304,"0"8"2834,0 14-3106,0 31 432,0 4 96,0 7-384,0 1-48,0-1-112,0-3-16,0-5 0,0-3-160,0-7-944,0-8-1281,0-8-2033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1:35.4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16 350 10085,'-16'-27'0,"16"8"32,0-4 528,0-3 496,23-1-719,39-3-177,16-5 80,15-3 176,15 0-352,8 4-64,0 8-48,-8 10-192,-7 9-1201,-16 3-2273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2:39.0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6359 820 5731,'0'0'7400,"0"-35"-5892,0 32-1454,-1 0 0,1 0 0,-1 0 0,0 0 0,0 0 0,0 0 0,-1 0 0,1 0 0,-1 0 0,1 0 0,-1 0 0,0 1 0,0-1 0,0 1 0,-1 0 0,-2-3 0,-51-38-46,23 19 63,6 6-46,-2 0-1,0 2 1,0 2 0,-2 0-1,0 2 1,-43-11-1,-32-14 50,-343-111 892,309 115-795,-2 6 0,-152-9-1,50 7 75,-200-48 271,207 33-258,124 23-185,-300-39-39,-338 26-61,448 30 2,-160 1-17,375 11 42,1 3 0,-146 38 0,-87 57-13,206-64 10,-40 8-13,138-43 9,0 2-1,0 0 0,1 1 0,0 1 0,1 0 0,0 1 0,-16 17 0,-16 13 7,-3-5 0,-2-1-1,-61 30 0,-62 43 5,139-79-17,0 2 0,2 2 0,2 1 0,-35 49 0,11-14 36,47-61-24,1 1 1,0 1-1,1-1 0,0 1 1,0 0-1,1 0 1,-7 24-1,8-15-1,0 0-1,2 0 1,0 1 0,1 21-1,-1 63 4,-1-44 0,10 103 0,-5-152 0,1-1 0,1 1 0,0-1 0,0 0 0,1 0 0,1-1 0,0 0 0,13 19 0,8 5 0,31 31 0,-39-47-1,0-1 0,2-1 0,25 16 0,19 14 3,67 47-1,-54-41-16,24 16-12,160 76 0,124 28 20,-344-156 2,1-3 1,0-1-1,84 11 1,139-2-23,-151-15 75,28 0-22,99 10-72,-192-10 25,-1 2 0,93 29 0,-48-5-5,1-4 0,156 25 1,84 3 16,-188-28 43,223 14-1,534-34-5,-599-9-85,-225-1 62,-2-3 1,1-4-1,100-24 0,-105 15 1,-1-3-1,-1-4 0,0-3 1,-3-2-1,0-4 0,-2-3 1,86-62-1,3-20 56,-135 102-51,-1-2 0,25-28 0,16-14 11,-37 40 4,-1-2 0,-2 0 0,0-1 0,-1-1-1,32-52 1,-37 44 86,13-46 1,9-18 111,-26 69-74,-1 0-1,-1 0 1,7-47 0,6-21 43,-17 70-62,-1-1-1,-1 0 1,-2 1 0,0-1-1,-5-33 1,2-12-1,2 67-120,0-10 51,0 0 0,-1 0 0,-4-19 0,4 29-27,-1 0 0,1 0 0,-1 0 0,0 0 0,-1 0 0,1 1 0,-1-1 0,0 1 0,0 0 0,-1 0 0,1 0 0,-8-7 0,-41-45 206,42 44-210,0 0 0,-1 0 0,0 1 0,-21-15 0,-103-65 51,41 8 117,76 71-122,1 0 1,-32-14-1,32 18-46,1 0 1,0-2 0,-23-17-1,-1-7 189,-50-30-1,74 53-176,12 7 61,0 1 0,0 1 0,0-1 0,0 0 0,0 1 0,-1 0 0,1 0 1,-1 0-1,0 1 0,-7-2 0,12 0 321,0-1-1569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3:01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76 12550,'-30'-7'1083,"29"13"-734,-2 43 92,-15 83-1,-1-9 229,18-116-644,0 1 0,0-1-1,-1 0 1,0 1-1,-1-1 1,0 0-1,0 0 1,0 0-1,-6 8 1,8-14-29,1-1 0,-1 1 0,1-1 0,-1 1 0,1-1 1,-1 0-1,1 1 0,-1-1 0,1 1 0,-1-1 0,0 0 0,1 0 0,-1 1 0,0-1 1,1 0-1,-1 0 0,0 0 0,1 0 0,-1 0 0,0 0 0,1 0 0,-1 0 0,0 0 1,1 0-1,-1 0 0,0 0 0,1 0 0,-1-1 0,1 1 0,-1 0 0,0 0 0,1-1 1,-1 1-1,1 0 0,-1-1 0,0 1 0,1-1 0,-1 1 0,1-1 0,0 1 1,-1-1-1,1 1 0,-1-1 0,1 1 0,0-1 0,-1 0 0,-20-31-264,20 30 257,-8-15-19,0-2 0,1 1-1,2-1 1,0 0 0,1-1-1,0 0 1,-1-22-1,-1-146 329,7 157-113,0 29-171,0 1-1,0 0 1,1 0-1,-1-1 1,0 1-1,1 0 0,-1 0 1,1 0-1,-1 0 1,1 0-1,-1-1 1,1 1-1,0 0 0,-1 0 1,1 0-1,0 1 1,0-1-1,0 0 1,0 0-1,0 0 0,0 1 1,0-1-1,0 0 1,0 1-1,0-1 1,0 1-1,0-1 0,1 1 1,-1 0-1,0-1 1,0 1-1,1 0 1,-1 0-1,0 0 1,0 0-1,1 0 0,1 0 1,1 0-15,0 1 1,0-1-1,0 1 1,0 0-1,0 0 1,0 0-1,0 0 1,-1 0-1,1 1 1,0 0-1,6 4 1,-1 2 6,0 1 0,-1 1 1,0-1-1,0 1 0,-1 1 0,0-1 1,-1 1-1,0 0 0,-1 1 0,0-1 1,3 14-1,7 27 78,11 64-1,-23-103-75,0 18 19,-3-26-22,0 0 0,0-1 1,0 1-1,1 0 1,0-1-1,0 1 0,0 0 1,1-1-1,3 9 1,-5-13-3,1 0 0,-1 1 0,0-1 0,0 0 0,1 1 0,-1-1 0,0 0 0,1 0 0,-1 0 0,1 0 0,-1 1 0,0-1 0,1 0 0,-1 0 0,1 0 0,-1 0 0,0 0 0,1 0 0,-1 0 0,1 0 0,-1 0 0,0 0 0,1 0 1,-1 0-1,1 0 0,-1 0 0,0 0 0,1-1 0,-1 1 0,1 0 0,-1 0 0,0 0 0,1 0 0,-1-1 0,0 1 0,1 0 0,-1-1 0,0 1 0,0 0 0,1 0 0,-1-1 0,0 1 0,0-1 0,1 1 0,-1 0 0,0-1 1,0 1-1,0 0 0,0-1 0,0 1 0,1-1 0,7-26 222,-7 22-200,16-61-66,24-77-106,-36 128 125,1 1-1,1 0 0,0 0 1,1 1-1,0 0 1,1 0-1,13-14 1,-17 22 12,0 1 0,0 1 1,0-1-1,0 1 0,1-1 1,-1 1-1,1 1 0,0-1 0,0 1 1,0 0-1,0 1 0,10-2 1,-11 2 0,0 0-1,0 1 1,0 0 0,0 0 0,-1 0-1,1 0 1,0 1 0,0 0 0,0 0-1,0 0 1,-1 1 0,1-1 0,-1 1-1,1 0 1,-1 1 0,7 3 0,-5 0 3,0 1 1,0-1 0,0 1-1,-1 0 1,0 0-1,-1 1 1,0 0 0,0-1-1,0 1 1,-1 0-1,0 1 1,-1-1 0,0 1-1,2 12 1,0 15 0,-1 0 1,-3 43-1,0-47-26,1-10-90,0-18-63,-1 1-1,1-1 1,-1 1 0,0 0 0,0-1 0,-1 1 0,1-1 0,-1 1-1,0-1 1,0 1 0,0-1 0,-1 1 0,0-1 0,0 0 0,0 0-1,0 0 1,-4 5 0,-22 11-3455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2:40.8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2136 10005,'-7'0'1542,"7"-8"-401,2-2-1031,1 0 0,0 0 0,1 1 0,0-1 0,1 1 0,-1 0 0,2 0 0,0 1 0,9-13 0,10-15 42,37-68 187,5 4 1,101-118 0,6 29-327,205-171 1,-236 234-8,195-223 1,-229 224 43,6 6-1,177-145 1,-253 236 65,-37 24-62,-2 4-50,2 2-427,-10 10 130,-9 1-758,-1-1-1,0-1 1,-1 0-1,-22 9 0,38-18 618,-30 13-5955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2:41.3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13 206 3490,'-12'-11'5903,"21"3"-3251,32 1-1725,-31 5-773,86-18 38,-1-5 0,-1-4 0,121-55 0,-201 76-194,-12 7 0,1-1-1,0 1 1,-1 0-1,1-1 1,0 1-1,0 0 1,0 1-1,-1-1 1,1 0-1,0 1 1,0 0-1,5 0 1,-7 0-46,2 124 45,-1-47 411,-10 119 0,4-177-478,-1-1 0,-1 0 1,0 0-1,-2-1 0,0 1 0,0-2 0,-2 1 0,0-1 0,-1-1 0,-1 0 0,0 0 0,-1-1 0,-19 16 0,-14 3-2323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2:42.0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8820,'8'68'4629,"16"7"-3692,-19-64-961,0 0 0,1 0 0,0 0-1,0-1 1,1 0 0,1 0 0,0-1 0,0 0 0,0 0 0,16 11 0,-21-17 10,1-1-1,0 0 0,0-1 1,0 1-1,1 0 1,-1-1-1,0 0 0,0 0 1,1-1-1,-1 1 1,0-1-1,1 0 0,-1 0 1,1 0-1,-1-1 1,0 1-1,1-1 0,-1 0 1,0 0-1,0-1 1,1 1-1,-1-1 0,0 0 1,-1 0-1,1 0 1,0-1-1,-1 1 0,1-1 1,3-4-1,4-2 14,-1-1-1,-1 0 0,0 0 0,0-1 1,-1 0-1,0-1 0,-1 0 0,6-12 1,-6 9-10,0 0 0,1 0 1,1 1-1,12-14 0,-15 17 108,-3 6 994,-2 18-633,-3 21-429,-1 0 0,-1 1 0,-2-2 0,-1 1 0,-20 54 0,-11 25-136,5-11-546,-5-1-1,-52 99 0,77-181-3129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2:43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38 4066,'-5'-3'561,"-1"1"0,1 0-1,-1 0 1,0 0 0,0 1 0,0 0 0,0 0 0,-10 0 600,16 1-1113,0 0-1,0-1 1,0 1 0,1 0 0,-1 0 0,0-1-1,0 1 1,0 0 0,0 0 0,0 0 0,0-1-1,0 1 1,0 0 0,0 0 0,1 0 0,-1 0-1,0-1 1,0 1 0,0 0 0,0 0 0,1 0-1,-1 0 1,0 0 0,0 0 0,0-1 0,0 1-1,1 0 1,-1 0 0,0 0 0,0 0 0,1 0-1,-1 0 1,0 0 0,0 0 0,0 0 0,1 0-1,-1 0 1,0 0 0,0 0 0,0 0 0,1 0-1,-1 0 1,0 0 0,0 0 0,0 1 0,1-1-1,-1 0 1,0 0 0,5 0-187,63 1 62,3 0-1633,131-14 0,-185 9-264,-8 0-1447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2:44.0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0 0 8740</inkml:trace>
  <inkml:trace contextRef="#ctx0" brushRef="#br0" timeOffset="1">0 0 8740,'8'167'464,"15"-167"-464,1 0 0,-1 0 0,15 0 0,1 0-240,0 0-704,0-4-1217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2:44.6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9188,'0'93'2916,"0"26"-3172,1-122 252,0 0 0,-1 0 0,1 1 0,0-1 0,0 0 1,1 0-1,-1 1 0,1-1 0,-1 1 0,1-1 0,0 1 0,-1 0 0,1 0 0,1 0 0,-1 0 0,0 0 0,0 0 0,1 0 1,-1 1-1,1-1 0,-1 1 0,1 0 0,0-1 0,0 1 0,4-1 0,14-5 0,1 1 0,30-5 0,-34 8 1,29-3 8,1 1 0,81 4 0,-68 2 46,-59-1-38,-1 1-1,1 0 0,0 0 0,0-1 1,-1 1-1,1 0 0,0 1 0,-1-1 1,1 0-1,-1 0 0,1 1 0,-1-1 0,0 1 1,1-1-1,-1 1 0,0-1 0,0 1 1,0 0-1,0 0 0,0-1 0,-1 1 1,1 0-1,-1 0 0,1 0 0,-1 0 1,0 0-1,1 0 0,-1 0 0,0 2 0,4 67 71,-4-65-79,1 20 18,0-22-20,0 1 1,-1-1-1,1 1 0,-1-1 0,0 1 1,0-1-1,-1 1 0,1-1 0,-1 1 0,0-1 1,0 1-1,-1-1 0,1 0 0,-1 1 1,0-1-1,0 0 0,0 0 0,-1 0 0,-2 3 1,-7 2 44,0-1 0,-1-1 0,0 0 1,0-1-1,0 0 0,-1-1 1,0 0-1,0-2 0,-28 5 0,-4-2-1708,-84 0 0,121-6-1692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2:45.0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65 2353,'0'-7'7235,"0"3"-5826,8 4-1009,15 0-112,8 0 161,8-4-177,22 0-224,1 0-32,0 1-16,16-5 0,-9 0-96,-7-3-1137,-23 0-3137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2:45.7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140 4 6115,'-3'-3'5811,"-4"5"-5966,0 2 289,0 1-1,1 0 1,-1 0 0,1 0 0,0 1 0,1 0 0,0 1-1,0-1 1,0 1 0,0 0 0,1 0 0,-3 8 0,-1 2-18,1 0 1,0 0 0,1 1 0,-5 27-1,3 27-7,2 0-1,5 79 0,1-98-51,0-47-56,0-1 0,0 0 0,0 0 1,1 0-1,0 1 0,0-1 0,0 0 0,0 0 0,1 0 1,0 0-1,0-1 0,1 1 0,-1 0 0,6 6 0,-3-6-77,0-1-1,0 1 0,0-1 0,1-1 0,0 1 1,0-1-1,0 0 0,0 0 0,0-1 0,0 1 0,11 1 1,42 7-1696,3-9-1832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2:46.7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236 100 4098,'-2'0'521,"0"-1"0,1 0 0,-1 1 0,0-1 0,0 1 1,0-1-1,0 1 0,0 0 0,0 0 0,0 0 0,0 0 0,-3 0 0,-34 18 809,35-15-1344,0-1 1,-1 1-1,1-1 1,0 0-1,-1 0 1,0-1-1,0 1 1,1-1-1,-1 0 1,-7 1 0,11-3 18,0 1 0,0 0 1,0-1-1,0 1 1,0-1-1,1 0 0,-1 1 1,0-1-1,0 1 1,0-1-1,1 0 0,-1 0 1,0 0-1,1 1 1,-1-1-1,0 0 1,1 0-1,0 0 0,-1 0 1,1 0-1,-1 0 1,1 0-1,0 0 0,0 0 1,-1 0-1,1 0 1,0 0-1,0 0 1,0 0-1,0 0 0,1-1 1,-1-47 46,1 33 120,-1 15-169,0-1-1,0 1 0,0 0 1,0-1-1,1 1 1,-1 0-1,1 0 1,-1-1-1,1 1 1,-1 0-1,1 0 1,-1 0-1,1 0 1,0 0-1,0 0 1,0 0-1,-1 0 1,1 0-1,0 0 1,0 0-1,0 1 1,2-2-1,35-10-11,-16 9 9,1 2-1,23 1 1,-28 1 52,8-2-35,-14 0-15,-1 1 1,0 1 0,0-1-1,17 4 1,-25-3 6,1 0 0,-1 1 0,0-1 1,1 0-1,-1 1 0,0 0 0,0 0 0,0 0 0,0 0 0,0 0 1,-1 1-1,1-1 0,0 1 0,-1 0 0,0 0 0,0 0 0,4 6 0,-2 4 29,0-1-1,0 1 1,-2 0-1,1 0 0,-2 1 1,1-1-1,-2 0 1,0 0-1,-2 20 0,0 8-8,1-34-24,0 1-1,-1 0 1,0-1-1,0 1 1,0-1-1,-1 0 0,-1 0 1,1 0-1,-1 0 1,0-1-1,-1 1 1,1-1-1,-1 0 1,-1 0-1,1-1 0,-1 1 1,0-1-1,0-1 1,0 1-1,-14 6 1,3 0 14,-1-2 0,0 0 0,0-1 0,-1-1 0,0-1 0,0-1 0,-25 4 0,20-7-17,1 0-1,-40-5 1,61 3 2,0 0-1,-1-1 0,1 1 1,0-1-1,0 0 1,0 0-1,0 0 0,0 0 1,0 0-1,0 0 0,0 0 1,0-1-1,1 1 1,-1-1-1,0 1 0,1-1 1,-1 0-1,1 0 1,0 1-1,-1-1 0,1 0 1,0 0-1,0 0 1,0-1-1,1 1 0,-1 0 1,0 0-1,1 0 1,0-1-1,-1-3 0,-1-11 20,1 0 0,0 0-1,3-23 1,0 9 64,-2 28-77,0 0 0,1 0 1,0 0-1,-1 0 0,1 1 0,0-1 1,0 0-1,1 1 0,-1-1 0,0 1 0,1-1 1,0 1-1,-1-1 0,1 1 0,0 0 1,0 0-1,1 0 0,-1 0 0,0 1 0,0-1 1,1 0-1,-1 1 0,1 0 0,0-1 1,-1 1-1,1 0 0,0 0 0,0 1 1,0-1-1,4 0 0,12-2 98,0 0-1,0 2 1,28 0-1,-36 1-46,-5 1-49,0 0-1,0 0 0,0 0 0,-1 1 1,1 0-1,-1 0 0,0 1 1,1-1-1,-1 1 0,0 0 0,0 1 1,-1-1-1,1 1 0,-1 0 1,0 0-1,6 7 0,10 12 24,31 50 0,-35-49-27,-12-18-26,-1 0-1,1 0 1,-1 1 0,0-1 0,0 1 0,-1 0 0,0 0 0,2 10 0,-1 34-3802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2:47.1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186 14 2177,'6'-9'7434,"20"5"-5016,21 7-2236,-41-1-109,1-1 1,-1 1-1,1 1 1,-1-1-1,0 1 1,0 0-1,0 1 0,0-1 1,-1 1-1,1 0 1,-1 1-1,0-1 1,0 1-1,-1 0 1,1 0-1,-1 1 0,0-1 1,-1 1-1,1 0 1,-1 0-1,0 0 1,2 8-1,2 5 30,-2-1-1,0 1 0,-1 0 1,-1 0-1,-1 0 1,1 31-1,-2-7 32,0-23-80,-1 1 0,-4 33 0,3-48-49,-1 0 1,1 1-1,-1-1 0,0 0 0,-1 0 0,1 0 0,-1 0 0,-1 0 1,1-1-1,-1 1 0,0-1 0,-6 7 0,-15 10-200,-2-1 0,0-1-1,-1-1 1,-1-1-1,-1-2 1,-1-1 0,0-1-1,-40 12 1,2-7-2702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3:01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225 5 12598,'0'-4'704,"0"12"-560,0 49 336,-23 22 385,-47 13 239,8-1-399,16-15-97,23-19-240,23-16-192,0-6-96,46-13-48,78-14 48,46-8-80,39 0-80,0-27-1569,-23-11-2016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2:47.7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49 2817,'-6'-11'7980,"13"4"-5597,22 3-3770,-20 3 2160,224-22-702,-136 20-3210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2:48.1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0 0 4018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2:48.5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4018,'16'156'5522,"-16"-160"-4785,0 1-257,0-1 144,31-4-528,15 4 128,1 1-208,7-1-32,-15 0-288,7 0-944,-15 0-1169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2:48.9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1 7732,'-7'3'4334,"7"-3"-4240,-6 18 1092,-4 27-1330,9-42 391,-4 39-117,-1 79 1,7-92-320,-1 0 0,-2 1 0,-1-1 0,-2 0 0,-13 50 0,10-62-1393,0-5-1072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2:49.2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0 109 9316,'0'59'3514,"0"97"-2775,0-153-737,1-1 0,-1 1 0,0 0 0,1-1 0,-1 1 1,1-1-1,0 1 0,-1-1 0,1 0 0,1 1 0,-1-1 0,0 0 0,0 0 1,1 1-1,0-1 0,-1 0 0,1 0 0,0-1 0,2 3 0,1 0 1,0-1 1,0 0-1,0 0 0,1-1 0,-1 0 1,1 0-1,-1 0 0,9 1 0,11 1 1,0-1 0,1-1 0,28-2-1,-38 0-6,2 0-16,0-1 1,1 0 0,-1-2-1,0 0 1,0-1 0,-1-1-1,35-13 1,-42 12 13,1 1-1,-1-1 1,0-1 0,-1 1-1,0-2 1,0 1 0,0-1-1,-1-1 1,0 0 0,0 0-1,-1 0 1,-1-1 0,9-15-1,-11 15 44,0 1 0,-1-1 0,0 0 0,0 0 0,-1-1 0,0 1 0,-1 0 0,0-1 0,-1 1 0,-1-18 0,1 24 18,-1-1 1,1 0-1,-1 1 0,0-1 0,0 0 1,-1 1-1,1 0 0,-1-1 1,0 1-1,0 0 0,-1 0 0,1 0 1,-1 0-1,0 0 0,0 1 0,0-1 1,0 1-1,-1 0 0,1-1 1,-1 2-1,0-1 0,0 0 0,0 1 1,-9-4-1,-16 0 0,-1 1-1,0 1 1,0 2-1,0 1 1,-60 5-1,43-1-361,-48 6-1436,7 11-1457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2:49.6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0 160 9092,'75'0'958,"504"-19"1854,655-80-1756,-657 65-888,-542 28-304,-31 5-667,-26 3-827,-53 11-2396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2:50.0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65 11349,'0'0'480,"23"0"-448,47 0 385,38 0-145,31 0 144,24 0-224,15 0-48,15 0 80,9-8-192,-1-11-64,-31 0-656,-54 0-3810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2:50.6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0 164 8148,'0'0'974,"8"3"-6,-6 0-829,0 1 1,0 0-1,-1 0 0,1 0 1,-1-1-1,0 1 0,0 0 1,1 7-1,-2-9-95,0 1-1,0 0 1,0-1 0,1 1-1,-1 0 1,1-1 0,0 1-1,0-1 1,0 1-1,0-1 1,0 1 0,0-1-1,0 1 1,1-1 0,0 0-1,-1 0 1,1 0-1,0 0 1,0 0 0,0 0-1,0-1 1,0 1 0,0-1-1,1 1 1,-1-1-1,0 0 1,4 2 0,9-1 28,-1-1-1,1 0 1,0-1 0,-1 0 0,1-1 0,-1-1 0,28-6-1,99-40-11,-121 41-57,301-115-632,-97 37-1956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3:11.0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1 4322,'-1'0'215,"0"0"-1,0 0 1,0 0 0,0-1-1,0 1 1,0 0 0,1 1 0,-1-1-1,0 0 1,0 0 0,0 0-1,0 0 1,0 1 0,0-1 0,1 0-1,-1 1 1,0-1 0,0 1-1,1-1 1,-1 1 0,0-1-1,0 1 1,1 0 0,-1-1 0,1 1-1,-1 0 1,0-1 0,1 1-1,-1 0 1,1 0 0,0-1-1,-1 1 1,1 0 0,0 0 0,-1 0-1,1 0 1,0 0 0,0-1-1,0 1 1,0 0 0,0 0-1,0 0 1,0 0 0,0 0 0,0 0-1,0 0 1,0-1 0,1 1-1,-1 0 1,1 1 0,0 13-1195,0 10 1161,2 0 0,1 0 1,1-1-1,2 0 0,15 41 1,-13-41-379,-1 0 0,-1 1 0,-1-1 0,-1 2 0,3 43 1,-8-42-2891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3:11.5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 47 10037,'0'-1'71,"0"1"0,0-1 0,0 0 0,0 1 0,0-1 0,0 1 0,-1-1 0,1 1 0,0-1 0,0 1 0,-1-1 1,1 1-1,0-1 0,-1 1 0,1-1 0,-1 1 0,1-1 0,0 1 0,-1 0 0,1-1 0,-1 1 0,1 0 0,-1-1 0,1 1 0,-1 0 1,0 0-1,1-1 0,-1 1 0,1 0 0,-1 0 0,1 0 0,-1 0 0,0 0 0,1 0 0,-1 0 0,1 0 0,-1 0 0,1 0 1,-1 0-1,0 0 0,0 1 0,-28 7 228,15-1-62,1 0 0,0 1 0,0 1 0,1 0 1,0 1-1,0 0 0,-16 20 0,21-23-178,1 0 0,0 1 0,1-1 0,0 1-1,0 1 1,1-1 0,0 0 0,0 1 0,1 0 0,0 0-1,1 0 1,0 0 0,-2 17 0,4 47 32,0-72-95,1 0 1,-1 0 0,1 0 0,-1 0-1,1 0 1,-1 0 0,1 0 0,-1 0-1,1 0 1,0 0 0,0 0 0,0-1-1,-1 1 1,1 0 0,0 0 0,0-1-1,0 1 1,0-1 0,0 1 0,0-1-1,0 1 1,0-1 0,1 1 0,-1-1-1,0 0 1,0 0 0,0 0 0,0 0-1,0 1 1,1-1 0,0-1 0,49 2-194,-38-2 119,20 1-132,-1-1 0,1-2 0,0-1-1,43-12 1,-59 12 101,-1-2-1,0 0 0,-1-1 1,0-1-1,0 0 0,0-1 1,-1-1-1,-1 0 0,1-1 1,13-14-1,-18 16 107,0-1 1,-1 1 0,-1-2-1,0 1 1,0-1 0,-1 0-1,0 0 1,-1-1 0,0 1-1,-1-1 1,0 0 0,-1-1-1,0 1 1,-1 0 0,-1-1-1,1-16 1,-2 28 18,-1 0-1,1 0 1,0 0 0,-1 0 0,1 0-1,-1 0 1,0 0 0,1 0 0,-1 0-1,0 0 1,1 0 0,-1 0-1,0 1 1,0-1 0,0 0 0,1 1-1,-1-1 1,0 0 0,0 1 0,0-1-1,0 1 1,0-1 0,-1 1 0,1 0-1,0 0 1,0-1 0,0 1 0,0 0-1,0 0 1,0 0 0,-2 0 0,-46-1 283,36 1-224,-42 0 4,-145 5 136,175-2-285,1 1 0,0 0 0,0 2 0,0 1 0,0 1 1,-24 11-1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3:22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92 5090,'0'-92'10872,"3"101"-10483,6 4-200,1-2-1,1 1 0,15 13 0,-18-19-180,0 1 0,0 0 0,-1 1 0,0 0 0,0 0 0,-1 0 0,0 1 0,-1 0 0,0 0 0,7 18 0,2 49 66,1 4 26,-13-75-96,0 1 0,0 0 1,1 0-1,0-1 0,0 0 0,0 1 0,1-1 0,-1 0 0,1-1 1,0 1-1,5 4 0,-6-7-3,-1 1 0,0 0 0,0-1 0,0 1 0,0 0 0,0 0 0,-1 0 0,1 1 0,-1-1 0,0 0 0,0 0 0,0 1 0,0-1 0,-1 1 0,1-1 0,-1 1 0,0-1 0,0 5 0,4-7-403,-4-1 358,1 0 0,-1 0 0,1 1 0,-1-1 0,1 0 0,-1 0 0,1 0 0,-1 0 0,1 1 0,-1-1-1,1 0 1,-1 0 0,1 0 0,-1 0 0,1 0 0,-1 0 0,1 0 0,-1-1 0,1 1 0,-1 0 0,1 0 0,-1 0 0,1 0 0,-1-1 0,1 1 0,-1 0 0,1 0 0,-1-1 0,0 1 0,1 0 0,-1-1 0,1 1 0,-1 0-1,0-1 1,1 1 0,-1-1 0,0 1 0,0-1 0,1 1 0,-1 0 0,0-1 0,0 1 0,0-1 0,0 1 0,1-1 0,-1 1 0,0-2 0,0-8-280,-1-8-139,2 0-1,0 0 1,4-19 0,-3 19-1906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3:11.9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302 26 11333,'-3'-1'31,"0"1"0,0 0-1,0 0 1,0 0 0,1 0-1,-1 0 1,0 0 0,0 1-1,0 0 1,0-1 0,1 1-1,-1 0 1,0 0 0,1 1-1,-1-1 1,0 0 0,1 1-1,0 0 1,-1-1 0,1 1-1,0 0 1,0 0 0,0 0 0,0 1-1,0-1 1,1 0 0,-1 1-1,1-1 1,-1 1 0,1 0-1,0-1 1,0 1 0,0 3-1,-6 15 49,2 0-1,0 1 1,2 0-1,0 0 0,1 0 1,3 41-1,-1-35-69,0-27-10,1 0 0,-1 0 0,0 0 0,0 0 0,1 0 0,-1 0 0,1 0 0,-1 0 0,1 0 0,-1-1 0,1 1 0,-1 0 0,1 0 0,0-1 0,0 1 0,-1 0 0,1-1 0,0 1 0,0-1 0,-1 1 0,1-1 0,0 1 0,0-1 0,0 0 0,0 1 0,0-1 0,0 0 0,0 0 0,0 1 0,0-1 0,1 0 0,37 1-89,-31-1 55,1 1-32,-1-1 0,1-1 0,-1 0 0,1 0 0,-1 0 0,1-1 0,-1 0 0,0-1 0,0 0 0,10-5 0,-14 5 36,1 0 0,-1-1 0,0 0 0,1 0 0,-2 0 0,1 0 0,0-1 1,-1 1-1,0-1 0,0 0 0,-1 0 0,1 0 0,-1 0 0,0-1 0,0 1 0,2-11 1,-2-2 10,0 0 0,-1 0 0,-2-34 0,0 13 54,1 36-18,0 1 0,0-1 0,-1 0 0,0 1-1,1-1 1,-1 1 0,0-1 0,0 1 0,0-1-1,-1 1 1,1 0 0,-1-1 0,1 1 0,-1 0 0,0 0-1,0 0 1,0 0 0,0 1 0,0-1 0,0 0 0,0 1-1,0-1 1,-1 1 0,1 0 0,-1 0 0,1 0-1,-1 0 1,1 0 0,-1 1 0,0-1 0,1 1 0,-4-1-1,-14-2 55,0 2-1,0 0 0,-30 2 0,20 0-57,20-1-67,-16 0 112,0 0-1,-46 9 1,66-9-164,0 2-1,1-1 1,-1 1-1,1 0 1,-1 0 0,1 0-1,0 1 1,0 0-1,0 0 1,0 0-1,1 0 1,-1 1 0,1 0-1,0 0 1,0 0-1,0 0 1,0 1 0,-3 5-1,2 15-3827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3:12.3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365 0 10869,'0'0'480,"0"23"-464,0 30 801,-8 15-97,-15 16-272,-1 7-288,1 4 384,0-4 129,7 1-529,1-16-112,-1-16-32,9-10-16,-1-16-801,8-15-687,-8-15-945,-7-4-3378</inkml:trace>
  <inkml:trace contextRef="#ctx0" brushRef="#br0" timeOffset="1">24 220 13078,'-23'-11'0,"23"7"-320,46 4-240,24 4-1121,-8 19-4706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3:12.7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 13094,'0'-11'0,"0"-1"-1121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3:13.0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1 646 11269,'10'12'4126,"74"63"-3869,-81-73-263,0 0 0,1-1 0,-1 1 0,0-1-1,1 0 1,-1 0 0,1 0 0,-1 0-1,1-1 1,-1 1 0,1-1 0,0 0-1,-1 0 1,1-1 0,-1 1 0,1-1-1,6-1 1,2-1-7,0-1 1,-1 0-1,1 0 0,14-9 0,20-16 9,-1-2-1,46-42 0,-18 14-7,371-254-1896,-277 205-1149,-23 8-4531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3:38.8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179 1 3986,'0'0'7678,"0"28"-7526,0-14-131,0 0-14,0 0 0,-1 0 1,0 0-1,-1 0 0,-4 14 0,-1 1-8,2 0 0,0 0 0,2 0 0,1 1 0,3 38 0,-1-46 2,-1-18-11,0-1 0,1 1 1,-1 0-1,0-1 0,-1 1 1,1-1-1,-1 1 0,0-1 1,1 1-1,-1-1 0,-1 0 1,1 0-1,0 0 0,-1 0 1,-4 3-1,-56 45-751,19-16-722,35-26-1601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3:39.7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86 132 3410,'2'-7'732,"0"0"0,0-1 1,0 1-1,-1 0 1,0-11-1,-1 13-451,0 1 0,0-1 0,1 1 0,-1 0 0,1-1 0,0 1 0,1 0 0,-1 0 0,1 0 0,-1-1 0,1 2 1,0-1-1,1 0 0,-1 0 0,1 1 0,3-5 0,-6 8-266,0-1 0,0 1 1,1 0-1,-1 0 1,0 0-1,0 0 0,0 0 1,0-1-1,0 1 0,0 0 1,0 0-1,1 0 1,-1 0-1,0 0 0,0 0 1,0-1-1,0 1 0,1 0 1,-1 0-1,0 0 1,0 0-1,0 0 0,0 0 1,1 0-1,-1 0 0,0 0 1,0 0-1,0 0 1,0 0-1,1 0 0,-1 0 1,0 0-1,0 0 0,0 0 1,0 0-1,1 0 0,-1 0 1,0 0-1,0 0 1,0 1-1,0-1 0,1 0 1,-1 0-1,0 0 0,0 0 1,0 0-1,0 0 1,0 1-1,0-1 0,1 0 1,-1 0-1,0 0 0,0 0 1,0 0-1,0 1 1,0-1-1,0 0 0,0 0 1,0 0-1,0 0 0,0 1 1,0-1-1,0 0 0,1 17 3,-1-15 3,0 5-21,1 33 16,-1 1-1,-2-1 1,-3 1-1,0-1 0,-16 52 1,10-60-179,-2 1 0,-1-2 1,-2 0-1,-23 34 0,35-65-803,2-10 735,2-11 301,0 20-111,0-74 33,19 74 37,67 3-104,42 0-348,-45-9-3876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3:40.1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1 1 2049</inkml:trace>
  <inkml:trace contextRef="#ctx0" brushRef="#br0" timeOffset="1">1 1 2049,'131'38'7459,"-131"-35"-7443,0 32 64,0 10 369,0 5-241,0-5 688,0 5-688,0-1-176,-7-3-32,-24-1-48,-8-3-1232,-7-8-2626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3:40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0 10181,'0'0'1123,"1"5"-1048,2 11-45,-1 0 1,0 0 0,-1 1 0,-2 15 0,1-8 12,0-24-39,-1 1 0,1 0 0,0 0 0,0-1 0,-1 1-1,1 0 1,0-1 0,-1 1 0,1 0 0,-1-1 0,1 1 0,-1-1 0,1 1 0,-1-1 0,1 1 0,-1-1 0,0 1-1,1-1 1,-1 1 0,0-1 0,1 0 0,-1 1 0,0-1 0,1 0 0,-1 0 0,0 1 0,0-1 0,1 0 0,-1 0 0,0 0-1,-1 0 1,-31 1-16,24-1 6,9 0-4,-1-1 0,0 1 0,1-1 1,-1 1-1,0 0 0,1-1 0,-1 1 0,1-1 1,-1 1-1,1-1 0,-1 0 0,1 1 0,0-1 1,-1 1-1,1-1 0,0 0 0,-1 1 1,1-1-1,0 0 0,0 0 0,-1 1 0,1-1 1,0 0-1,0 1 0,0-1 0,0 0 0,0 0 1,0 1-1,0-2 0,1-30-244,-1 23 185,0-22-2100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3:40.9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611 115 10069,'0'-1'82,"0"0"1,-1 0 0,1 0-1,-1 0 1,0 0-1,1 1 1,-1-1 0,0 0-1,0 1 1,1-1 0,-1 0-1,0 1 1,0-1 0,0 1-1,0-1 1,0 1-1,1-1 1,-1 1 0,0 0-1,0-1 1,0 1 0,0 0-1,0 0 1,0 0-1,0 0 1,0 0 0,0 0-1,0 0 1,-1 0 0,1 0-1,0 0 1,-1 1 0,-41 5-52,28-2-29,0 0 0,0 2 0,0 0 0,1 0 0,-1 1 0,-21 16 0,30-20-9,1 1 0,0 0 0,0 0 0,0 0 0,0 1 0,1-1-1,-1 1 1,1 0 0,0 1 0,1-1 0,0 1 0,-1-1 0,2 1 0,-1 0 0,1 0 0,0 0-1,0 1 1,0-1 0,0 12 0,1-16-1,1 1 0,0-1 0,0 0-1,0 1 1,1-1 0,-1 1 0,1-1 0,-1 1 0,1-1-1,0 0 1,0 1 0,0-1 0,0 0 0,0 0 0,2 3-1,0-3-7,0 1 0,1-1 0,-1 0 0,0 0 0,1 0 0,0 0 0,-1-1 0,9 3 0,68 18-179,-58-18 140,0 2 1,0 0 0,-1 2 0,22 10-1,-41-16 61,0 0 0,0 0 0,-1 0 0,1 0 0,0 0 0,-1 0 0,1 0 0,-1 1 1,0-1-1,0 0 0,0 1 0,0-1 0,0 1 0,0 3 0,0-5 0,-1 0 0,0 1 0,1-1 0,-1 1 1,0-1-1,0 1 0,0-1 0,0 1 0,0-1 1,0 1-1,0-1 0,0 1 0,0-1 1,-1 1-1,1-1 0,-1 0 0,1 1 0,-1-1 1,0 1-1,1-1 0,-1 0 0,0 0 1,0 1-1,0-1 0,0 0 0,0 0 0,-2 1 1,-16 6 25,0-2 0,0-1 0,-1 0 0,0-1 0,0-1 0,-36 0 0,12 1-3,-214 4-665,234-8 325,-43-4-1565,61 3 1313,0-1 1,1 0-1,-1 0 0,1-1 0,-11-6 0</inkml:trace>
  <inkml:trace contextRef="#ctx0" brushRef="#br0" timeOffset="1">457 88 12246,'7'-15'512,"32"7"-256,23 4 176,39-3-384,15-1-16,15 1-32,-7-9-272,-16 5-1969,-30 0-4434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3:42.0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126 157 7812,'5'-40'4927,"9"10"-3893,-10 25-1067,1 0 0,0 0-1,0 0 1,1 1-1,-1 0 1,1 0 0,0 1-1,12-6 1,-3 2 29,0 0 1,1 1 0,0 1-1,1 0 1,-1 1-1,1 1 1,-1 0 0,1 2-1,0 0 1,34 2-1,-50-1 3,1 1-1,0 0 1,0-1-1,0 1 1,0 0-1,0 0 0,-1 0 1,1 0-1,0 0 1,-1 0-1,1 0 1,0 1-1,-1-1 0,0 1 1,1-1-1,-1 1 1,0-1-1,0 1 0,0 0 1,0-1-1,0 1 1,0 0-1,0 0 1,-1 0-1,1 0 0,-1 0 1,1 4-1,1 6-7,-1 0-1,0 0 0,-1 19 0,0-18 8,0 24 3,1-5 3,-5 42 1,3-63-4,-1-1-1,-1 1 1,1-1 0,-2 0-1,1 0 1,-1 0 0,-1 0-1,-6 9 1,-8 7-7,-1-1-1,-2-1 1,0-1 0,-2-1-1,0-1 1,-2-1-1,0-1 1,-1-1-1,-32 15 1,-11-4-62,66-27 59,-1-1 0,1 0 0,0 0 0,-1 0-1,1-1 1,0 1 0,-1-1 0,1 0 0,0 0 0,-1-1-1,1 0 1,0 1 0,-1-1 0,-3-2 0,6 1-2,1 1 0,0-1 0,0 1 1,0-1-1,0 0 0,0 1 0,0-1 0,0 0 1,0 0-1,1 0 0,-1 0 0,1 0 0,0 0 1,-1 0-1,1 1 0,0-1 0,0 0 1,0 0-1,1 0 0,-1 0 0,1-3 0,-1-3-23,0-3 12,0 2-2,0 1 0,0 0 1,1-1-1,3-14 1,-3 20 19,0 0-1,1 0 1,-1 0 0,1 0 0,0 0 0,-1 0 0,1 1 0,1-1 0,-1 0 0,0 1 0,1 0-1,-1 0 1,1-1 0,-1 1 0,5-2 0,9-4-19,0 1 1,0 0-1,1 1 0,-1 1 0,1 0 1,0 1-1,1 1 0,-1 1 1,0 0-1,1 2 0,0 0 0,-1 0 1,0 2-1,1 0 0,-1 1 0,0 1 1,0 1-1,0 0 0,-1 1 0,1 0 1,-1 2-1,-1 0 0,0 1 1,19 14-1,-10 0-1951,-14 0-1956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3:24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1278 312 7091,'2'-1'232,"-1"-1"0,1 0 0,0 1-1,0-1 1,0 0 0,-1 0 0,1 0 0,-1 0-1,0 0 1,0 0 0,1-1 0,-1 1 0,-1 0-1,1 0 1,0-1 0,0 1 0,-1-1 0,0 1-1,1-1 1,-1-3 0,0-62 2069,-1 43-2088,1 20-179,-1 0-1,1 1 0,-1-1 0,0 0 0,0 1 1,-1-1-1,1 1 0,-1-1 0,0 1 0,0 0 1,0 0-1,-1 0 0,0 0 0,-3-5 0,0 3 26,-1-1 0,0 1 0,0 0 0,-1 0-1,1 1 1,-17-9 0,7 6 59,-1 0 0,1 2 0,-1 0 1,0 1-1,-1 1 0,-37-4 0,18 5-31,0 2 0,0 1 0,0 2 0,0 1-1,0 3 1,0 1 0,1 1 0,-39 15 0,16 3-80,1 4 0,2 1 0,1 3 0,1 3 0,-89 78 0,121-95 3,1 1 1,1 1-1,1 0 0,1 2 0,1 0 0,1 2 0,-16 31 0,22-34 3,1 1 0,1 0 1,1 1-1,2 0 0,0 0 1,2 0-1,0 1 0,1 44 1,3-63-6,-1 5 7,1 1-1,1-1 0,0 1 1,4 17-1,-3-26-13,-1 0 1,1 1-1,0-1 0,0 0 1,1 0-1,-1-1 0,1 1 1,0 0-1,0-1 0,0 1 0,0-1 1,0 0-1,1 0 0,0 0 1,4 2-1,25 14 12,1 0 0,0-3 0,2-1 0,0-1 0,0-2 0,1-2 0,1-1-1,45 5 1,39-3 54,148-5-1,-240-6-54,13-1-4,-1-3 0,1-1 0,-1-2-1,-1-2 1,0-2 0,0-2 0,-1-1-1,0-3 1,49-27 0,-78 38-1,0-1 1,0-1-1,-1 1 0,0-2 1,0 1-1,-1-1 1,0-1-1,0 0 1,-1 0-1,-1-1 0,0 0 1,0 0-1,-1 0 1,0-1-1,-1 0 1,0 0-1,-1-1 0,-1 1 1,0-1-1,-1 0 1,0 0-1,0-25 1,-1-6 26,0 16 11,-1-1 0,-5-31-1,3 51-14,1 1 1,-2-1-1,1 0 0,-1 1 0,-1-1 1,1 1-1,-1 0 0,-1 0 1,1 0-1,-11-12 0,-45-46 389,-4 2 0,-94-74 0,152 132-481,-1 1 1,1 0 0,-1 0-1,0 0 1,0 1-1,0 0 1,-1 0 0,1 1-1,-1 0 1,0 0 0,0 1-1,0 0 1,0 0 0,-1 1-1,-9-1 1,-34 2-3197,-8 0-3990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3:42.8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140 1 5122,'-70'0'1396,"39"0"6119,31 18-7395,0 283 155,-1-284-324,0 0 0,-2 0 1,0-1-1,0 1 0,-2-1 0,-9 23 0,7-9-727,5-10-3839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3:43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28 10053,'0'75'4440,"0"205"-3841,0-278-599,-1-1 1,1 1-1,0-1 0,0 1 0,0-1 0,1 1 1,-1-1-1,0 1 0,0-1 0,1 1 0,-1-1 0,1 1 1,0-1-1,-1 0 0,1 1 0,0-1 0,0 0 1,-1 0-1,1 0 0,0 1 0,0-1 0,1 0 1,-1 0-1,0 0 0,0-1 0,2 2 0,1 0-7,1-1-1,-1-1 0,0 1 1,0 0-1,1-1 0,-1 0 1,8 0-1,1-1-42,9 1-82,1-1 1,-1-1 0,1-1-1,-1-1 1,0-1 0,0-1-1,26-11 1,-36 12 101,1-1 0,-1-1 0,-1 0-1,1 0 1,-1-1 0,-1-1 0,0 0 0,0 0 0,0-1-1,-1 0 1,-1-1 0,0 0 0,9-16 0,-11 13 68,0 0 0,-2-1 1,1 0-1,-2 0 0,0 0 0,-1 0 1,0-1-1,-2 1 0,1-1 0,-2 1 0,-4-27 1,5 40-30,-1 0 0,1 0 0,-1 0-1,0 0 1,1 1 0,-1-1 0,0 0 0,0 0 0,0 1 0,0-1 0,0 1 0,-1-1 0,1 1 0,0 0 0,-1-1 0,1 1 0,-1 0 0,1 0 0,-1 0 0,0 0 0,1 0-1,-1 0 1,0 0 0,0 1 0,0-1 0,1 1 0,-1-1 0,-3 1 0,-7-2-5,0 1 0,-1 0-1,-17 1 1,12 1 10,-148 1-1239,79 7-1773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3:44.2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61 10069,'4'-11'1799,"17"7"-1275,139-13-316,188-11-736,-349 45 397,-1-13 133,0 0-1,0 0 0,0 0 1,-1 0-1,1-1 0,-1 1 0,0-1 1,0 0-1,0 0 0,-1 0 0,-4 4 1,-48 27 23,22-14-18,-106 90-7,40-30 0,137-77-114,134-27 106,-107 13 16,116-6 0,-164 16-12,19 2 16,-34-1-11,0 0 1,0 1 0,0-1-1,0 1 1,0-1 0,0 0-1,0 1 1,0 0 0,0-1-1,0 1 1,0 0 0,-1-1-1,1 1 1,0 0 0,-1 0-1,1 0 1,0-1-1,-1 1 1,1 0 0,-1 0-1,1 0 1,-1 0 0,1 0-1,-1 0 1,0 0 0,0 0-1,1 0 1,-1 2 0,1 125 534,-1-123-512,0-1 0,-1 1 1,0-1-1,0 1 0,0-1 0,0 0 0,-1 1 0,1-1 1,-1 0-1,0 0 0,-1 0 0,1 0 0,-1 0 0,1-1 1,-1 1-1,0-1 0,0 0 0,-1 0 0,1 0 0,-1 0 1,1 0-1,-1-1 0,-7 4 0,-7 3 61,-1-1 0,0-2 0,0 1 1,-21 3-1,37-10-74,-55 13 93,0-3 1,-1-2 0,0-3 0,0-3 0,-86-7 0,139 5-165,0-1 0,1 0 0,-1 0-1,0 0 1,1-1 0,0 1 0,-10-6 0,13 6-169,0 0 1,0 0-1,1-1 0,-1 1 1,0-1-1,1 1 0,-1-1 1,1 0-1,0 1 0,-1-1 1,1 0-1,0 0 0,0 0 1,-1-2-1,-1-30-9885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3:45.0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15 8148,'8'-15'5122,"-8"53"-5010,-23 8 64,-1 7 80,9 0-80,-1 0-160,9 0 32,7 1-48,0 3-16,0-8-128,0-3-1392,0-16-2034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3:45.3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187 1 12310,'-2'39'538,"2"-36"-538,0-1 0,1 1 0,-1 0 0,1 0 0,-1 0 1,1 0-1,0-1 0,0 1 0,0 0 0,1-1 0,-1 1 1,1-1-1,-1 0 0,1 1 0,0-1 0,0 0 0,0 0 1,0 0-1,0 0 0,0 0 0,5 2 0,25 9 4,0-2 0,2-1 0,64 11 0,-62-15 0,0 2 0,-1 1 0,68 27 0,-101-35 1,-1-1-1,1 1 0,0 0 0,0-1 1,-1 1-1,1 0 0,0 0 0,-1 0 1,1 0-1,-1 0 0,0 1 0,1-1 1,-1 0-1,0 1 0,0-1 0,1 1 1,-1-1-1,0 1 0,-1-1 1,1 1-1,0 0 0,0 0 0,-1-1 1,1 1-1,-1 0 0,1 0 0,-1 0 1,0-1-1,0 1 0,0 0 0,0 0 1,0 2-1,-1-2 9,-1 1-1,1-1 1,-1 1 0,0-1 0,0 0-1,0 0 1,0 0 0,0 0 0,0 0-1,0 0 1,-1-1 0,1 1 0,-1-1-1,1 0 1,-1 1 0,0-1-1,1 0 1,-1-1 0,0 1 0,-4 0-1,-59 12 167,0-4 0,-89 3-1,7-11-1195,7-6-3869,112 2-2846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3:45.7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1 210 12230</inkml:trace>
  <inkml:trace contextRef="#ctx0" brushRef="#br0" timeOffset="1">1 210 12230,'286'-156'0,"-201"130"-112,8 7 96,0 11 16,-8 8-1089,-15 0-2945</inkml:trace>
  <inkml:trace contextRef="#ctx0" brushRef="#br0" timeOffset="2">968 491 11829,'-23'0'0,"23"8"-224,0-1 528,0-14-352,0-5-416,0 5-1729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3:46.1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32 141 11717,'-2'-4'139,"-1"0"0,1 0-1,1 0 1,-1 0 0,0 0-1,1-1 1,0 1-1,0-1 1,1 1 0,-1 0-1,1-1 1,0 1 0,0-7-1,1 8-98,-1 1-1,1-1 0,0 1 1,0-1-1,0 1 1,0 0-1,0-1 1,0 1-1,1 0 0,-1 0 1,1 0-1,0 0 1,-1 0-1,1 0 0,0 0 1,0 1-1,0-1 1,0 1-1,0-1 0,1 1 1,-1 0-1,0 0 1,5-1-1,19-6 35,0 2 0,1 1-1,0 1 1,0 1 0,53 1 0,-78 2-73,1 0 0,0 0 1,0 0-1,0 1 0,0-1 1,0 0-1,0 1 0,0 0 1,-1 0-1,1 0 0,0 0 0,0 0 1,-1 1-1,1-1 0,-1 1 1,0-1-1,1 1 0,-1 0 0,0 0 1,0 0-1,0 1 0,0-1 1,0 0-1,-1 1 0,1-1 1,-1 1-1,1-1 0,-1 1 0,2 5 1,0 4 0,-1 1 0,0 0 0,-1 0 1,0 0-1,-2 21 0,0-9-1,0-13 2,0 0-1,-1 0 1,-1 0-1,0 0 0,0-1 1,-1 1-1,-1-1 1,0 0-1,-1 0 0,0-1 1,0 1-1,-1-1 1,0-1-1,-1 1 1,0-1-1,-12 10 0,-16 13 10,-2-1-1,-67 42 0,103-72-11,-24 15-2,-19 15-12,44-30-2,5-1 3,117-3 652,162-27 1,116-43-2752,-324 58-2677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3:47.1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240 143 2865,'69'-142'7913,"-69"142"-7853,0 0-1,0 0 1,0 1-1,0-1 1,0 0-1,0 0 1,0 0-1,0 1 1,1-1-1,-1 0 1,0 0-1,0 0 0,0 0 1,0 0-1,1 1 1,-1-1-1,0 0 1,0 0-1,0 0 1,0 0-1,1 0 1,-1 0-1,0 0 1,0 1-1,1-1 1,-1 0-1,0 0 1,0 0-1,0 0 1,1 0-1,-1 0 1,0 0-1,0 0 1,0 0-1,1 0 0,-1 0 1,0-1-1,0 1 1,1 0-1,-1 0 1,0 0-1,0 0 1,0 0-1,1 0 1,-1 0-1,0 0 1,0-1-1,0 1 1,0 0-1,1 0 1,-2 7-36,1 0 0,-2 0 0,1-1 0,-1 1 0,1 0 0,-2 0 0,1-1 0,-1 1 0,-4 7 0,-41 57 54,26-39-42,-155 240-57,130-211-881,45-60 331,27-11-939,42-14 1399,2 3 0,0 3 0,1 3-1,1 3 1,0 3 0,113 1-1,-109 4-4444,-64 0-487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3:47.5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0 0 10645</inkml:trace>
  <inkml:trace contextRef="#ctx0" brushRef="#br0" timeOffset="1">0 0 10645,'380'27'2737,"-380"-16"-2577,0 35 128,-8 18-112,-8 5-128,1 7-48,-16 3 0,0-6-1280,-15-9-4259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3:47.9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59 5090,'-2'-5'396,"-1"0"-1,1 0 1,1-1 0,-1 1-1,1-1 1,0 1-1,0-1 1,-3-10 6126,-16 136-5814,-5 40-530,17 190-964,8-250-4585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4:02.99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29 10085,'0'-22'3314,"0"46"-2621,0 47-736,0 135 158,0-204-249,0-5-637,0-15 706,1-1-1,1 0 1,0 1-1,1-1 1,2 1-1,-1 0 1,2 0-1,0 1 0,2-1 1,-1 2-1,2-1 1,0 1-1,14-18 1,-19 30 125,-1 1 1,1-1 0,0 1-1,0 0 1,0 0 0,0 0-1,1 1 1,-1-1 0,1 1-1,-1 0 1,1 1 0,0-1-1,0 1 1,0 0 0,5-1-1,9 0-92,1 1-1,30 2 1,-15 1 87,-33-2-52,0 0 0,-1 0-1,1 0 1,0 0 0,-1 0 0,1 1 0,0-1-1,-1 1 1,1-1 0,0 1 0,-1 0-1,1 0 1,-1-1 0,1 1 0,-1 0 0,1 0-1,-1 1 1,0-1 0,0 0 0,1 0 0,-1 1-1,0-1 1,0 0 0,0 1 0,0-1-1,-1 1 1,1-1 0,0 1 0,-1 0 0,1-1-1,-1 1 1,1 3 0,1 5 37,-1 1 0,-1-1 1,0 1-1,-2 16 0,0 2 17,3 1-110,0-21-69,0 0-1,-1 1 1,0-1 0,0 0-1,-1 0 1,-1 0 0,1 0-1,-1 0 1,-1 0 0,-6 16 0,-7-4-2159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3:27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567 17 8436,'0'-1'214,"-1"0"1,1 0-1,-1 0 0,1 0 1,-1 0-1,0 0 1,1 0-1,-1 0 0,0 1 1,0-1-1,1 0 1,-1 0-1,0 1 0,0-1 1,0 0-1,0 1 1,0-1-1,0 1 0,0 0 1,0-1-1,0 1 1,0 0-1,0-1 0,-1 1 1,1 0-1,0 0 1,0 0-1,0 0 0,0 0 1,-2 1-1,-50-1-682,35 1 1058,6-2-573,-1 0-1,1 2 1,0-1-1,0 2 1,0-1-1,0 2 0,1-1 1,-1 2-1,1-1 1,-1 2-1,-15 7 1,-14 13-19,1 1 1,-38 33-1,63-47 5,0 1 0,1 1 0,1 0 0,0 1 0,1 0 0,1 1-1,-18 32 1,23-31-2,1 0 0,0 0 0,1 0 0,1 1 0,1 0 0,1-1 0,0 1-1,2 23 1,-1-16 7,0-21-6,1 1-1,-1-1 1,1 1-1,0-1 1,0 1-1,0-1 1,1 0-1,-1 0 1,1 0-1,0 0 1,0 0-1,1 0 0,-1 0 1,1 0-1,0-1 1,0 0-1,0 1 1,0-1-1,1 0 1,-1 0-1,1-1 1,0 1-1,-1-1 1,1 0-1,1 0 1,-1 0-1,0-1 1,0 1-1,0-1 0,8 1 1,14 4 6,1-3 0,-1 0 0,0-1 0,30-2 0,-35 0-3,2 0-50,10 0-57,0-1-1,39-6 0,-62 5-238,1-1 0,0 1 0,-1-2 0,1 0 1,-1 0-1,0-1 0,-1 0 0,1 0 0,-1-1 0,13-11 0,4-10-3496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3:48.2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1 9732,'0'0'982,"0"5"-96,0 12-499,1 5-95,-1-1 0,-1 0 0,-1 0 0,-1 0 0,-1 0 0,-12 40-1,5-36-207,0 2-1,2-1 1,1 1-1,1 1 1,2-1-1,-4 53 1,9-15-84,0-64-2,0 1 0,1-1 0,-1 0 0,1 0 0,0 1 0,-1-1 0,1 0 0,0 0 0,0 0 0,0 0 0,0 0 0,-1 0-1,2 0 1,-1 0 0,0 0 0,0 0 0,0-1 0,0 1 0,0 0 0,1-1 0,-1 1 0,0-1 0,1 1 0,-1-1 0,0 0 0,1 1 0,-1-1 0,0 0 0,1 0 0,-1 0 0,2 0 0,61 1-182,-44-2 81,2 1-49,0-2 0,0 0 0,0-1 1,0-1-1,-1-1 0,26-10 1,-35 11 79,-1-1 0,0-1 0,0 1 0,0-2 0,0 1 0,-1-2-1,0 1 1,-1-1 0,0-1 0,0 0 0,-1 0 0,12-17 0,-17 21 97,-1 1 0,1-1 0,-1 0-1,0-1 1,0 1 0,-1 0 0,0 0-1,0-1 1,0 1 0,0-1 0,-1 1 0,0 0-1,-1-8 1,1 12-11,0 1 0,0-1 0,0 1 0,0-1 0,0 1 0,0-1 0,0 1 0,0-1 0,0 1 0,0 0 0,0-1 0,0 1 0,-1-1 0,1 1 0,0-1 0,0 1 0,-1 0 0,1-1 0,0 1 0,-1-1 0,1 1-1,0 0 1,-1-1 0,1 1 0,0 0 0,-1 0 0,1-1 0,0 1 0,-1 0 0,1 0 0,-1 0 0,1-1 0,-1 1 0,1 0 0,-1 0 0,1 0 0,-1 0 0,-32-4 135,0 2 1,1 1-1,-50 5 1,49-2-124,21-2-11,0 1 0,-1 1-1,1 0 1,0 1-1,0 0 1,1 1 0,-1 0-1,1 1 1,-19 10-1,25-12-88,1 0-1,-1 1 1,0 0-1,1 0 1,0 0-1,0 0 0,0 1 1,0-1-1,1 1 1,0 0-1,0 0 1,0 0-1,0 1 1,1-1-1,0 1 0,0-1 1,1 1-1,-1 0 1,1 0-1,0-1 1,1 1-1,0 6 1,0 27-3032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3:48.6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143 103 11685,'0'0'1230,"0"13"-952,0-9-255,1 0 1,-1-1 0,0 1 0,-1 0 0,1 0-1,-1-1 1,1 1 0,-1 0 0,0 0 0,0-1-1,-1 1 1,-2 4 0,2-6-20,-1 0 0,1 0 0,0-1 0,-1 1 0,0-1 0,1 1-1,-1-1 1,0 0 0,0 0 0,1 0 0,-1-1 0,0 1 0,0-1 0,0 0 0,0 1 0,-6-2 0,2 2 13,1 0-5,1-1 0,-1 0 0,0 0 0,1 0 1,-1-1-1,-9-1 0,14 1-15,0 0 1,-1 1-1,1-1 1,0 0-1,-1 0 1,1 0-1,0 0 1,0 0-1,0 0 1,0 0-1,0 0 1,0 0-1,0 0 1,0-1-1,1 1 1,-1 0-1,0-1 1,1 1-1,-1 0 1,1-1-1,-1 1 1,1-1-1,0 1 1,0-1-1,-1 1 1,1-1-1,0 1 1,0 0-1,1-3 1,-2-16-124,0 15-7,1 0 1,-1 0-1,1 0 0,0 0 1,0 0-1,0 0 1,1-1-1,0 1 0,0 0 1,0 0-1,1 1 0,0-1 1,0 0-1,0 0 0,0 1 1,1-1-1,3-5 0,33-12-2004,-5 12-2246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3:49.0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429 195 11685,'8'-12'55,"-2"2"205,1 1-1,-1-1 1,-1 0 0,0 0 0,0 0-1,-1-1 1,0 0 0,-1 0-1,0 0 1,-1 0 0,-1 0 0,2-14-1,-3 24-212,0 0-1,0 0 1,0-1-1,0 1 1,0 0-1,0 0 1,0 0-1,-1-1 1,1 1-1,0 0 1,-1 0-1,1 0 1,-1-1-1,1 1 1,-1 0-1,1 0 1,-1 0-1,0 0 1,1 0-1,-1 0 1,0 0-1,0 0 1,0 1-1,0-1 1,0 0-1,0 0 1,-2 0-1,-33-1 457,14 3-374,-19-2-12,-3 0-51,1 2-1,-58 9 1,90-8-68,0 0 1,0 0-1,1 1 1,-1 1-1,0 0 1,1 0-1,0 1 1,0 1-1,0-1 1,1 2-1,0-1 1,0 1-1,1 0 1,-10 11-1,14-13-4,1 0-1,0 0 1,0 0-1,0 1 1,1 0-1,-1-1 1,1 1-1,1 0 1,-1 0-1,1 0 1,0 0-1,-1 11 1,2-13-4,0 0 1,0 1-1,1-1 1,-1 0-1,1 1 1,0-1-1,0 0 1,0 0-1,1 0 1,0 0-1,-1 0 1,1 0-1,1 0 1,-1-1-1,0 1 1,1-1-1,0 1 1,0-1-1,6 5 0,7 3-130,1 0-1,0-1 0,1-1 0,34 13 1,90 22-862,21 9 77,-158-52 915,-1 1 0,0 0 1,0 0-1,0 1 0,0-1 0,0 1 1,-1 0-1,1 0 0,-1 0 0,1 1 1,-1-1-1,0 1 0,-1 0 0,1 0 1,-1 0-1,1 0 0,-1 0 0,0 0 1,-1 0-1,1 1 0,-1-1 0,0 1 1,0-1-1,0 1 0,-1 0 0,1-1 1,-1 1-1,0 0 0,-1-1 0,1 1 0,-1 0 1,0-1-1,0 1 0,-3 7 0,3-9 12,0 0 1,0-1-1,-1 1 0,1 0 0,-1 0 0,1-1 0,-1 1 0,0 0 0,0-1 0,-1 0 0,1 0 0,0 1 0,-1-1 0,1-1 0,-1 1 0,-3 2 0,-49 16 11,42-16-7,-22 5 16,0-1 1,0-2 0,-1-1 0,1-2-1,-41-2 1,72-1-2,0 1 0,0-1 0,0 0 0,0 0 0,0-1 0,0 1 1,0-1-1,0 0 0,0 0 0,0 0 0,1-1 0,-1 1 0,0-1 0,-6-4 0,8 3 20,0 0 0,0-1 0,0 1 0,1 0 0,-1-1 0,1 1 0,0-1 0,0 0 0,0 1 0,0-1-1,1 0 1,-1 0 0,1 1 0,0-1 0,1-7 0,0 3-20,-1 1 1,2 0-1,-1 0 1,1 0-1,0-1 1,0 2-1,1-1 1,0 0-1,0 0 1,0 1-1,1 0 0,0-1 1,1 2-1,-1-1 1,1 0-1,0 1 1,1 0-1,-1 0 1,11-7-1,12-6 22,-1 1 1,2 1-1,36-14 0,-47 22-21,122-48-362,200-51 0,-258 84-1098,-12 2-3551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3:49.8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1 11925,'-26'0'-29,"26"0"27,0 0 0,0 0 0,-1 0-1,1 0 1,0 0 0,0 0 0,0 0 0,-1 0-1,1 0 1,0 0 0,0 0 0,0 0 0,0 0-1,-1 0 1,1 0 0,0 0 0,0 0 0,0 0-1,0 0 1,-1 0 0,1 0 0,0 0 0,0 0-1,0 1 1,0-1 0,-1 0 0,1 0 0,0 0-1,0 0 1,0 0 0,0 0 0,0 1 0,0-1-1,0 0 1,0 0 0,-1 0 0,1 0 0,0 1-1,0-1 1,0 0 0,0 0 0,0 0 0,0 1-1,0-1 1,0 0 0,0 0 0,0 0 0,0 1-1,0-1 1,0 0 0,0 0 0,0 0 0,1 0-1,-1 1 1,0-1 0,0 0 0,0 5-6,0-1-1,0 1 1,0 0 0,0-1 0,1 1 0,0-1 0,0 1-1,0-1 1,1 1 0,-1-1 0,1 0 0,0 1 0,1-1-1,-1 0 1,0-1 0,7 8 0,3-1 4,0 0-1,1-1 1,0 0-1,1-1 1,21 9-1,88 32-1,-79-33-1,17 5 7,-40-15 10,-1 1 0,1 1 0,-1 1 1,35 22-1,-52-28-7,0-1-1,0 1 1,-1 0 0,1 1 0,-1-1 0,0 0 0,0 1 0,0-1 0,-1 1-1,1 0 1,-1-1 0,0 1 0,0 0 0,1 6 0,-1-7 5,-1 0 0,1 0 1,-1 0-1,0 0 0,0 1 0,0-1 1,0 0-1,0 0 0,-1 0 0,0 0 1,1 0-1,-1 0 0,0 0 0,-1 0 1,1 0-1,0 0 0,-1 0 0,0 0 1,-2 3-1,-12 4 23,-1 0 1,0 0 0,-1-2-1,0 0 1,0-1 0,-28 6-1,44-12-31,-47 13-132,0-3 0,0-1 0,-1-3 0,0-2 0,-57-1 0,44-4-2504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3:50.2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0 100 11989,'0'-23'0,"39"4"-48,69 4 48,16-1 0,16 5-64,-17 3-320,-14 5-880,-32-1-2978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3:51.0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367 81 4402,'-14'1'1101,"5"-1"-546,0 0 0,1 0 0,-1-1-1,0 0 1,-10-3 0,17 4-436,0-1-1,1 1 1,-1-1-1,0 0 1,1 0-1,-1 0 0,1 0 1,-1 0-1,1 0 1,-1 0-1,1-1 1,0 1-1,-1 0 1,1-1-1,0 1 1,0-1-1,0 1 0,0-1 1,1 0-1,-1 1 1,0-1-1,1 0 1,-1 1-1,1-1 1,-1 0-1,1 0 1,0 0-1,0 1 0,-1-1 1,2-2-1,-1 2-102,0 1-1,1-1 0,-1 1 0,1-1 1,0 1-1,0-1 0,-1 1 0,1 0 0,0-1 1,0 1-1,0 0 0,0 0 0,0 0 1,1 0-1,-1 0 0,0 0 0,0 0 0,1 0 1,-1 0-1,1 0 0,-1 1 0,1-1 1,-1 1-1,1-1 0,-1 1 0,1-1 0,-1 1 1,1 0-1,0 0 0,-1 0 0,3 0 1,69-2-96,-53 3 118,7-2-40,-11 0 4,0 1-1,0 1 1,0 0-1,17 5 1,-28-5-2,0 0 1,-1 1 0,1 0-1,-1 0 1,1 0-1,-1 0 1,0 1-1,0-1 1,0 1-1,0 0 1,0 1 0,-1-1-1,1 1 1,-1-1-1,0 1 1,0 0-1,4 8 1,-1 2 0,-1 1 0,-1 0 0,0 0 0,-1 1 0,0-1 0,-1 0 0,-1 1 0,-1 0 0,0-1-1,-4 24 1,3-22 2,1-7 0,-2 1-1,1-1 1,-2 1 0,1-1-1,-1 0 1,-1 0-1,0 0 1,0 0-1,-1-1 1,0 0-1,-10 13 1,4-8 9,0 0 0,-1-1 1,-1-1-1,0 0 0,-1-1 0,-21 14 1,5-7 0,-2-2 1,1 0 0,-2-2 0,0-2 0,0-1 0,-56 10 0,70-16-10,0-2-1,0-1 1,0 0 0,0-2 0,-1 0 0,-24-3-1,44 3-4,-1-1 0,0 1 0,1 0 0,-1 0 0,1 0-1,-1-1 1,1 1 0,-1 0 0,1-1 0,-1 1 0,1 0-1,-1-1 1,1 1 0,-1-1 0,1 1 0,-1-1 0,1 1-1,0-1 1,-1 1 0,1-1 0,0 1 0,0-1 0,-1 1-1,1-1 1,0 1 0,0-1 0,0 0 0,0 1 0,0-1-1,0 1 1,0-2 0,-2-10-106,0-1 0,1 0 0,1 1 0,0-1 0,3-16 0,-2 24 90,0 1 1,0-1-1,0 1 0,1-1 1,-1 1-1,1 0 1,0 0-1,1 0 0,-1 0 1,1 0-1,-1 0 1,1 1-1,0-1 0,0 1 1,1 0-1,-1 0 0,1 0 1,4-3-1,7-2 4,0 1 0,0 0 0,1 2 0,0-1 0,0 2 0,0 0 0,20-2 0,12 1 23,56 2-1,-92 5 27,1-1-1,-1 2 1,0 0-1,1 0 1,-1 1 0,-1 0-1,1 1 1,-1 1-1,0 0 1,0 0 0,0 1-1,14 13 1,-14-12-422,0 0-1,0 0 1,1-1-1,0-1 1,0 0-1,1 0 1,-1-1-1,1-1 1,18 4-1,0-7-3660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3:51.4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186 85 9188,'-6'0'822,"1"0"-715,0 0 1,0 0-1,-1 1 1,1 0-1,0 0 1,0 0-1,0 1 1,1 0-1,-1 0 1,0 0-1,1 1 1,-1-1-1,1 1 1,0 0-1,-7 6 1,3-1 9,0 1-1,1 0 1,0 0 0,1 1 0,0-1-1,-8 20 1,6-10-21,1 0 1,0 0-1,2 1 0,1 0 1,0 0-1,1 0 0,1 1 1,2 30-1,0-48-93,0-1 0,0 0-1,0 1 1,0-1 0,1 0-1,-1 0 1,1 0 0,0 1-1,0-1 1,-1 0 0,1 0-1,1 0 1,-1 0 0,0 0-1,0 0 1,1 0 0,-1-1-1,1 1 1,-1 0 0,1-1 0,0 1-1,0-1 1,0 0 0,0 0-1,0 1 1,0-1 0,0-1-1,0 1 1,0 0 0,0 0-1,1-1 1,2 1 0,9 1-8,0 0 1,-1-2-1,1 0 1,21-2-1,-2 0-8,-16 3-72,0-2-1,1 0 0,-1-1 0,0-1 1,0 0-1,0-2 0,0 0 0,23-10 1,-32 11 53,-1 0 0,1-1 0,-1 0 0,0 0 0,0-1 0,-1 0 0,0 0 0,0 0 0,0-1 0,-1 0 0,0 0 0,0 0 0,-1-1 0,0 1 0,0-1 0,-1 0 0,0-1 0,4-13 0,-4 8 42,1-1 0,-2 1-1,0-1 1,-1 0 0,0 0-1,-1 1 1,-1-1 0,-4-23 0,4 32 36,-1-1 0,0 0 1,-1 1-1,0-1 1,0 1-1,0 0 1,-1 0-1,1 0 1,-2 0-1,1 1 1,0 0-1,-1-1 0,0 2 1,-1-1-1,1 1 1,-1-1-1,1 1 1,-1 1-1,-9-5 1,1 3-3,-1 0 1,1 1 0,-1 0 0,0 1 0,0 1-1,-1 0 1,1 1 0,-26 2 0,40-1-45,-4 0-77,0 0 0,0 0 1,0 0-1,0 1 1,0-1-1,0 1 1,0 1-1,0-1 1,0 1-1,1-1 1,-1 2-1,0-1 1,1 0-1,0 1 1,-1 0-1,1 0 1,0 0-1,1 0 1,-1 1-1,1-1 1,-1 1-1,1 0 1,0 0-1,-4 8 1,2 26-3131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3:51.7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0 396 10965,'16'0'0,"-1"0"64,1 0-64,-1 3 16,-15 5 32,0 0 16,0-5 240,0 1 112,-8-15-416,8-23-128,0 3-1024,0 5-385,8 11-2625</inkml:trace>
  <inkml:trace contextRef="#ctx0" brushRef="#br0" timeOffset="1">751 20 11941,'0'-16'913,"0"13"79,15 3 561,9 0-641,-1 0-79,0 41-385,-15 20 80,-8 8-112,0 14-287,0 8-129,8 4-16,-8-15-2065,0-8-4226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00.5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766 12 7363,'2'-11'2175,"-9"19"42,-19 14-2038,-1-2 0,-1-1 1,0-2-1,-52 24 0,4-1 80,-137 98-119,63-38-211,130-88-701,-1-1 0,0 0-1,-25 7 1,21-12-1963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00.9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35 5122,'47'-24'3328,"-24"14"-213,0 10-2338,-17 3-725,0-1 0,0 1 0,0 0 0,-1 0 0,1 0 1,-1 1-1,0 0 0,0 0 0,0 0 0,-1 0 0,1 1 0,-1 0 1,0 0-1,4 7 0,23 23 30,34 19-321,107 69 1,-103-77-3252,-52-34-451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3:27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94 110 10197,'0'0'1784,"0"3"-1341,-2 3-269,0 0 0,0 0 0,-1 0 0,0-1 0,0 1 0,0-1 0,-1 0 0,0 0-1,0 0 1,-8 8 0,-22 31 565,30-36-695,1 1 1,0 0-1,1 0 0,0 0 0,0 0 0,1 0 0,0 0 1,1 1-1,1 14 0,-1-10-35,0-13-11,1 0 0,-1 0 0,1 0 1,0 0-1,-1 1 0,1-1 0,0 0 0,-1 0 0,1 0 0,0-1 1,0 1-1,0 0 0,0 0 0,0 0 0,0-1 0,0 1 0,0 0 0,0-1 1,0 1-1,1-1 0,-1 1 0,0-1 0,0 0 0,0 1 0,1-1 1,-1 0-1,0 0 0,0 0 0,1 0 0,1 0 0,48 1-189,-41-1 99,8 0-59,0-1 0,0 0 0,0-1 0,-1-1 0,1 0 0,26-10 0,-37 11 120,-1-1-1,0 0 1,1-1 0,-1 0 0,-1 0 0,1 0 0,0 0 0,-1-1 0,0 0 0,0 0 0,-1 0 0,1-1 0,-1 0 0,0 0 0,-1 0 0,1 0 0,-1 0 0,0-1 0,2-9 0,-2 3 19,-1-1 0,0 1 1,-1-1-1,0 0 0,-3-25 1,0-1 14,3 37 7,-1 0 0,0 0 0,0 0 0,-1-1 0,1 1 0,-1 0 0,1 0 0,-1 0 0,0 0 0,0 0 0,0 0 0,-1 0 0,1 0 0,-1 0 0,0 1 0,1-1 0,-1 0 0,0 1 0,-1 0 0,-1-3 0,-1 2 23,0 0 1,-1 1-1,1 0 0,0 0 0,-1 0 1,0 0-1,1 1 0,-1 0 1,0 0-1,-9 0 0,5 0-187,-15-2 303,1 2 1,-38 2-1,57 0-387,-1-1 0,0 1 0,1 0 1,-1 0-1,1 1 0,-1 0 0,1 0 1,-1 0-1,1 1 0,0 0 0,0 0 0,0 0 1,1 0-1,-1 1 0,1 0 0,-5 4 1,-1 9-4493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01.5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 8772,'0'0'86,"0"0"1,0-1-1,1 1 0,-1 0 0,0 0 0,0-1 1,1 1-1,-1 0 0,0 0 0,1 0 1,-1 0-1,0-1 0,1 1 0,-1 0 1,0 0-1,1 0 0,-1 0 0,0 0 1,1 0-1,-1 0 0,1 0 0,-1 0 1,0 0-1,1 0 0,-1 0 0,0 0 1,1 0-1,-1 0 0,0 1 0,1-1 1,-1 0-1,0 0 0,1 0 0,-1 0 1,0 1-1,1-1 0,-1 0 0,0 0 1,0 1-1,1-1 0,-1 0 0,0 1 0,0-1 1,18 12-336,140 120 716,-133-114-471,1-2-1,0 0 1,2-2 0,49 20-1,-55-26-237,21 7-439,-15-11-2766,-20-4 432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01.8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99 6515,'473'-38'848,"-387"26"-461,-63 3 8,-22 8-363,6-5 502,1 1-1,0 0 1,0 1-1,0 0 1,1 0 0,0 1-1,16-5 982,-25 34-1159,1-14-293,0 0 1,-1 0-1,-1 0 1,0 0-1,0 1 1,-1-1 0,-1-1-1,0 1 1,-1 0-1,0-1 1,-7 15-1,-23 25 85,-42 50-1,-26 35 12,97-127-291,-87 146 626,81-134-1277,2 0-1,0 1 1,1 0 0,2 1-1,-7 37 1,11-36-6965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06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 11541,'0'-1'-6,"0"0"-1,1 1 0,-1-1 1,1 0-1,0 1 1,-1-1-1,1 1 0,0-1 1,-1 1-1,1-1 0,0 1 1,-1-1-1,1 1 1,0 0-1,0-1 0,-1 1 1,1 0-1,0 0 0,0-1 1,0 1-1,0 0 1,-1 0-1,1 0 0,0 0 1,0 0-1,0 0 0,0 0 1,-1 1-1,3-1 1,26 5-89,-18 3 148,-1-1-1,0 2 1,-1-1 0,0 1 0,15 18 0,-11-12-21,-7-7-16,1-1-1,-1 1 0,0-1 1,-1 2-1,1-1 1,-2 1-1,1-1 0,-1 1 1,-1 1-1,1-1 1,-2 0-1,4 19 0,-6-23-8,1 1-1,0-1 0,0 1 0,0-1 0,0 0 0,1 0 0,0 0 1,0 0-1,0 0 0,1 0 0,-1 0 0,1-1 0,1 1 1,-1-1-1,0 0 0,8 7 0,-5-7-6,0-1 0,0 0 0,1 0 0,-1-1 0,1 1 0,-1-1 0,1-1 0,0 1 0,0-1 0,0-1 0,-1 1-1,15-1 1,-5 0-35,0 0 0,1-2-1,-1 1 1,0-2 0,0 0-1,30-10 1,-37 9 15,-1 0 1,0-1-1,1 0 1,-2 0-1,1-1 1,-1 0 0,0 0-1,0-1 1,0 0-1,-1 0 1,0 0-1,-1-1 1,9-15-1,73-135 66,-86 157-43,-1 0 1,2-1-1,-1 1 0,0 0 1,0-1-1,0 1 1,1 0-1,-1 0 1,0 0-1,1 0 1,-1 0-1,1 1 1,-1-1-1,1 0 1,1 0-1,4-2 126,-5 2 71,-2 17-121,1-1 1,-2 1-1,0-1 0,-1 1 1,-1-1-1,0 0 1,-1 0-1,0 0 1,-1-1-1,-1 1 0,0-1 1,-15 22-1,-3 7 47,-36 88-1,44-91-280,-2-1-1,-1-1 1,-29 43-1,24-52-1210,1-5-1224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06.9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50 11829,'0'-8'0,"31"1"-96,23 3 80,23-4 16,9 1 0,-24 3-96,-16-4-304,-7 4-1073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07.2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1 1409,'-23'182'9668,"38"-182"-9892,63 0 176,30 0-80,0 0-1457,-15-4-2593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07.6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0 126 12950,'0'0'61,"0"3"70,0 73 237,1-75-367,1 0 0,-1 0 0,0-1 1,1 1-1,-1-1 0,1 1 0,-1-1 0,0 0 0,1 0 0,-1 1 0,1-1 0,-1 0 0,1 0 1,-1 0-1,1-1 0,-1 1 0,2-1 0,5 1 6,472-11 113,-472 11-119,1 0 1,0 0-1,0 1 1,-1 0-1,1 1 0,0 0 1,-1 0-1,11 5 1,-16-5-1,-1-1 1,1 1 0,-1-1-1,1 1 1,-1 0 0,0 0-1,1 0 1,-1 1 0,0-1-1,0 0 1,-1 1 0,1-1-1,0 1 1,-1 0 0,0-1-1,1 1 1,-1 0 0,0 0-1,-1 0 1,1 0 0,0 0-1,-1 0 1,0 0 0,1 0-1,-2 4 1,2 16 82,0-16-52,-1 0 0,0-1 0,-1 1 1,1 0-1,-1-1 0,-2 10 0,1-13-26,1 0 0,-1 0 0,1 0 0,-1 0 0,0-1 0,0 1 0,0-1 0,0 1 0,-1-1 0,1 0 0,-1 1 0,1-1 0,-1 0 0,0-1 0,0 1 0,-5 2 0,-29 13 19,-1-3 1,-1 0 0,0-3-1,-57 10 1,29-11-1283,-132 2 1,149-12-1263</inkml:trace>
  <inkml:trace contextRef="#ctx0" brushRef="#br0" timeOffset="1">271 15 12342,'15'-11'0,"32"7"-433,22 4 433,24 0 0,8 0 0,15 0-208,-8 0-1168,1 0-1233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07.9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620 42 12086,'-8'7'16,"-46"28"304,-8 10-112,-15 8 112,-1 1-128,-7 3-144,0-8-16,23-7-32,8-8-64,31-11-848,7-16-1842,1-7-3985</inkml:trace>
  <inkml:trace contextRef="#ctx0" brushRef="#br0" timeOffset="1">179 0 15655,'0'0'0,"0"34"32,0 31-32,69 7 256,32 8-32,15 0-224,23-4-752,-7-8-2577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13.3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565 35 5410,'2'-3'398,"-2"0"-165,1 1-1,0 0 0,0 0 1,0 0-1,0 0 1,0 0-1,0 0 1,1 0-1,-1 0 1,1 0-1,-1 1 1,1-1-1,4-3 1956,-5 14-2067,0 0 0,-1 0 1,-1 0-1,0 0 0,0 0 0,0 0 0,-1 0 0,-1 0 0,1 0 0,-1-1 0,-1 1 0,0-1 0,0 0 0,-1 0 0,-9 14 0,-57 61-71,-4-4 0,-3-2-1,-3-4 1,-102 70-1,129-107-1,51-34-149,3-10-446,1 5 525,-1-1 0,1 1 0,0 0 0,0-1 1,0 1-1,0 0 0,0 0 0,1-1 0,0 1 0,-1 0 0,1 0 0,0 1 0,0-1 0,1 0 1,-1 1-1,1-1 0,-1 1 0,1 0 0,0 0 0,-1 0 0,1 0 0,0 1 0,1-1 0,-1 1 1,0-1-1,0 1 0,1 0 0,4-1 0,14-3 27,0 0-1,0 2 1,29-2 0,-48 5-13,328-6 36,-208 7-3114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13.7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1 7764,'0'0'2129,"0"23"-1217,-8 22 385,8 5-769,-8 3-464,0 0 16,-7 0-160,7-11 64,8-8-1105,0-15-1328</inkml:trace>
  <inkml:trace contextRef="#ctx0" brushRef="#br0" timeOffset="1">426 271 6547,'0'-16'3298,"0"5"-3266,0 7-32,8 0-1409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14.0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480 232 11733,'0'-1'37,"-1"0"0,0 1 0,1-1-1,-1 0 1,0 1 0,0-1 0,0 1-1,1-1 1,-1 1 0,0-1-1,0 1 1,0 0 0,0-1 0,0 1-1,0 0 1,0 0 0,0-1 0,0 1-1,0 0 1,0 0 0,0 0 0,0 0-1,-1 1 1,-36-1 267,29 0-30,2 1-241,0-1-1,0 1 1,0 1 0,1-1 0,-1 1 0,1 1-1,-1-1 1,1 1 0,0 0 0,0 0 0,0 1-1,0 0 1,1 0 0,-1 0 0,-8 10 0,10-11-43,1 1 0,0-1 1,0 1-1,0 0 1,1 0-1,-1 0 1,1 1-1,0-1 0,0 1 1,1-1-1,-1 1 1,1-1-1,0 1 0,0 0 1,0 0-1,1-1 1,0 1-1,0 0 1,0 0-1,0 0 0,1-1 1,0 1-1,0 0 1,2 5-1,-1-7-13,-1 0 0,1-1 0,1 1 0,-1 0 0,0-1 0,0 0 0,1 1 0,0-1 0,-1 0 0,1 0 0,0 0 1,0-1-1,0 1 0,0-1 0,5 2 0,5 3-39,-5-2 37,-1 1 1,1 0 0,-1 0-1,0 0 1,0 1 0,9 10 0,-14-14 29,-1 0 1,1 0 0,-1 0 0,1 0-1,-1 0 1,0 0 0,0 0-1,0 0 1,0 0 0,-1 0 0,1 1-1,0-1 1,-1 0 0,0 1 0,1-1-1,-1 0 1,0 1 0,0-1-1,0 0 1,-1 1 0,1-1 0,0 0-1,-1 1 1,0-1 0,1 0 0,-1 0-1,0 0 1,0 1 0,-1-1 0,1 0-1,-3 3 1,-1 1 34,0-1 0,-1 0 0,0-1 0,0 1 0,0-1 0,0 0 0,0-1 0,-1 1 0,0-1 0,-13 4 0,-80 18 118,88-23-153,-23 4-89,-1-2-1,-66-1 1,100-3 65,0 0-30,1 0 1,0 1 0,0-1-1,0 0 1,0-1-1,0 1 1,0 0 0,0 0-1,0 0 1,0-1 0,0 1-1,0 0 1,0-1-1,0 1 1,0-1 0,0 1-1,1-1 1,-1 1-1,0-1 1,0 0 0,0 1-1,1-1 1,-1 0-1,0 0 1,1 0 0,-2 0-1,0-28-1857,2 17 898,0-54-5267</inkml:trace>
  <inkml:trace contextRef="#ctx0" brushRef="#br0" timeOffset="1">480 232 10341,'109'-148'3137,"-78"132"-3121,15 5 16,24 3 448,-1 8-255,16-7-225,8 3-193,8-3-447,0-9-1985,-24 1-4386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3:28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0 10453,'0'0'1334,"0"2"-571,-1 15-500,-2 0 1,0 0-1,0 0 1,-2-1-1,0 0 1,-13 27-1,-13 49 726,-60 368 81,88-393-1475,4-40-2018,4-30 1631,9-5 547,0 0 0,-1-2 1,1 1-1,-2-1 1,0-1-1,0-1 1,13-16-1,71-104-153,-67 89 492,51-60 0,-17 41 580,82-62 0,-55 49-442,-37 22 255,-50 49-376,0 1 0,0-1-1,-1 0 1,1 0-1,-1 0 1,0 0-1,0-1 1,-1 1-1,1 0 1,-1-1 0,0 1-1,0-1 1,0-7 1472,-5 15-1460,-10 8-94,-1 0 1,2 1 0,0 1 0,0 0-1,-19 28 1,-49 83 345,74-112-328,-15 25-4,3-1 0,-17 42 0,29-60-37,1 1 0,1 0 0,0 1 0,1-1 0,2 1 0,-2 28 0,4 23-41,1-69 30,-1-1 1,0 0-1,1 1 0,-1-1 0,1 0 1,0 0-1,0 1 0,-1-1 1,1 0-1,0 0 0,0 0 1,0 0-1,0 0 0,0 0 1,0 0-1,0 0 0,0-1 0,1 1 1,-1 0-1,0-1 0,0 1 1,1-1-1,-1 1 0,0-1 1,1 0-1,-1 1 0,0-1 1,1 0-1,-1 0 0,1 0 1,1 0-1,60 1-131,-43-2 27,8 1-175,0 0-1,0-3 1,0 0 0,43-11-1,-61 11 187,0 0 0,0-1 0,-1 0 0,1-1-1,-1 0 1,0 0 0,0-1 0,-1 0-1,0-1 1,0 1 0,0-2 0,-1 1-1,0-1 1,0 0 0,9-17 0,-8 11 168,-1-1 0,0 0 0,-1 0 0,-1 0 1,-1-1-1,0 0 0,-1 0 0,0 0 0,-1-27 0,-23 45 461,10 0-487,1 1 1,-1 0-1,1 1 0,0 1 0,1-1 0,-1 1 0,1 1 0,0 0 0,0 0 0,1 1 1,0 0-1,0 0 0,0 1 0,1 0 0,0 1 0,1-1 0,0 1 0,0 1 0,1-1 1,0 1-1,1-1 0,0 2 0,0-1 0,1 0 0,0 1 0,1-1 0,-1 17 1,2-21-44,1-1 0,0 1-1,1 0 1,-1-1 0,1 1 0,0-1 0,0 1 0,1-1 0,-1 0 0,1 1 0,1-1 0,2 6 0,-1-7-9,-1-1 0,1 0 0,-1 0 1,1 0-1,0 0 0,0 0 0,0-1 0,1 0 0,-1 0 0,1 0 0,-1 0 0,1-1 0,-1 0 0,10 2 0,20 2-556,-1-2 1,1-1-1,35-2 1,-26-1-1046,21 1-3599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14.9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303 1 6771,'-5'0'3989,"-1"0"-3938,0 1 1,0 0-1,-1 0 1,1 1 0,1 0-1,-1 0 1,0 0-1,0 1 1,1-1 0,-1 1-1,1 1 1,0-1-1,0 1 1,0 0 0,1 0-1,-1 0 1,-5 8-1,-8 10 14,2 0 0,-24 42 0,30-46 74,-12 18-35,3 1 0,-16 42 0,28-59-66,0-1-1,2 1 1,1 0 0,0 0-1,1 1 1,0 25 0,3-27-12,-1-15-20,1 0-1,0 0 1,0 0 0,0 0 0,1 0-1,-1 0 1,1 0 0,2 6-1,-2-8-1,1 0 0,-1-1-1,0 1 1,1-1 0,-1 0-1,1 1 1,-1-1-1,1 0 1,-1 0 0,1 0-1,0 0 1,0 0 0,-1-1-1,1 1 1,0 0-1,0-1 1,0 1 0,0-1-1,0 0 1,0 0 0,3 0-1,47 4-86,0-3 0,0-2 0,-1-2 0,1-2-1,79-19 1,-27-1-229,126-33-888,-224 54-374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15.3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87 4530,'-8'0'6195,"0"8"-5667,0 19-224,1 11 1137,-9 7-801,1 5-496,7-1-128,0 0 0,0-7-16,8-4-304,0-11-1104,0-16-1394,47-11-3729</inkml:trace>
  <inkml:trace contextRef="#ctx0" brushRef="#br0" timeOffset="1">821 23 4306,'-54'-15'5699,"7"7"-5699,39 8-2097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15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171 1 12694,'-6'-1'30,"1"1"0,-1 0 0,1 1 1,-1-1-1,1 1 0,-1 0 0,1 1 0,-10 2 1,13-2-17,-1 0 1,0 0 0,1 0 0,0 1-1,-1-1 1,1 0 0,0 1 0,0 0 0,0-1-1,1 1 1,-1 0 0,1 0 0,-1 0-1,1 0 1,0 0 0,-1 3 0,-6 22 285,1 1 0,1-1 1,-3 57-1,7 93 55,2-112-132,0-61-220,0 0-1,0 0 1,0 0 0,0 0-1,1 0 1,0 0 0,0 0-1,1 0 1,-1 0 0,1-1-1,0 1 1,4 7-1,-3-9-15,0 0 0,0 0-1,1 0 1,-1-1-1,1 1 1,-1-1-1,1 0 1,0 0-1,0-1 1,0 1-1,0-1 1,0 1-1,0-1 1,0-1-1,5 1 1,24 5-280,1-1 0,0-3 1,53-1-1,-75-1 235,0-1 0,-1 0 1,1-1-1,-1 0 0,0-1 0,0 0 1,0-1-1,0 0 0,0 0 0,-1-1 0,0-1 1,0 0-1,16-13 0,-22 16 65,-1-1 0,0 1 0,-1-1 0,1 0 0,-1 0 0,0 0 0,0 0 0,0-1 0,0 1 0,-1 0 0,2-7 0,-3 9 19,1 1 0,-1-1 0,0 1-1,0-1 1,0 1 0,0-1 0,0 1 0,-1-1 0,1 1 0,0-1-1,-1 1 1,1-1 0,-1 1 0,1-1 0,-1 1 0,0 0-1,1-1 1,-1 1 0,0 0 0,0 0 0,0-1 0,0 1 0,0 0-1,0 0 1,0 0 0,-1 0 0,1 0 0,0 1 0,-1-1 0,1 0-1,0 1 1,-1-1 0,1 0 0,-1 1 0,1 0 0,-1-1 0,1 1-1,-1 0 1,-2 0 0,-30-4 112,0 1 0,1 3 0,-1 0 0,-58 9 0,71-6-245,0 2-1,0 0 0,1 1 0,0 1 0,0 1 0,0 1 1,1 0-1,-31 21 0,12 9-2120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16.1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 12038,'0'0'-7,"0"-1"1,0 0 0,0 1 0,0-1 0,0 0 0,0 1 0,0-1 0,0 0 0,0 1 0,0-1 0,1 0 0,-1 1 0,0-1 0,0 1 0,1-1 0,-1 1 0,0-1 0,1 1 0,-1-1 0,1 1 0,-1-1 0,1 1 0,-1-1 0,1 1 0,-1-1 0,1 1 0,0-1 0,22-1-259,-8 1 210,244-3-1245,-172 4-425,-86 0 1692,-1 0 0,1 0 1,0 0-1,0 0 0,0 1 0,-1-1 0,1 0 1,0 0-1,0 0 0,-1 1 0,1-1 0,0 0 1,0 1-1,-1-1 0,1 0 0,0 1 0,-1-1 1,1 1-1,-1-1 0,1 1 0,-1 0 0,1-1 1,-1 1-1,1-1 0,-1 1 0,1 0 1,-1 0-1,0-1 0,1 1 0,-1 0 0,0-1 1,0 1-1,0 0 0,1 0 0,-1 0 0,0-1 1,0 1-1,0 0 0,0 0 0,0 0 0,0-1 1,-1 1-1,1 0 0,0 1 0,-1 2 90,0 0-1,0 1 0,-1-1 1,0 0-1,1 0 1,-1 0-1,-3 4 0,-30 41 685,23-33-533,-1 1 1,2 0-1,0 1 0,-14 35 1,19-32-124,1 1 1,2-1-1,0 1 1,1-1-1,1 1 1,2 29-1,0-12-110,3-9-410,15-9-1333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16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92 1761,'85'0'9828,"31"-19"-9828,46-4-496,24 4 448,7-12-1761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50.2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0 119 11189,'4'10'778,"-1"30"-309,-2 46 56,-1 217 206,0-301-689,0-12 529,13-272-4,-9 218-469,-4 54-97,0-1 0,1 1 0,1-1 0,0 1 0,0-1 1,1 1-1,0 0 0,1 0 0,0 0 0,1 1 1,0-1-1,0 1 0,1 0 0,0 0 0,0 1 0,1 0 1,14-13-1,-17 20 13,0-1 1,0 1-1,0 0 1,0 0-1,1 0 1,-1 0-1,0 1 1,0 0-1,1 0 1,-1 0-1,0 0 1,0 1-1,6 1 1,0-1-7,-2 0-3,0 1 0,-1 1 1,1-1-1,0 1 1,-1 1-1,0-1 1,0 1-1,0 0 0,0 1 1,0 0-1,-1 0 1,0 0-1,7 8 0,14 17 73,35 47 0,-28-32-45,119 139 60,-141-165-92,-11-17-11,0 1 0,0-1 0,1 0 0,-1 0 0,1 0 0,0 0 0,-1 0 0,1 0 0,0 0 0,3 2 0,-4-4-116,-1-6 57,1-18-35,2-1-1,0 1 1,1 1-1,2-1 1,0 0-1,1 1 1,2 1-1,18-37 1,-19 43 77,0 1 0,2 0 0,-1 1 1,2 0-1,0 1 0,0 0 0,1 1 0,1 0 1,0 0-1,1 2 0,0 0 0,0 0 1,18-8-1,-24 15 16,0 0 0,1 1 0,-1 0 0,0 0 1,1 1-1,-1 0 0,1 1 0,-1-1 0,1 2 0,10 0 1,-14 0 3,0 0 0,1 0 1,-1 0-1,0 0 1,0 1-1,0 0 1,0 0-1,0 1 1,-1-1-1,1 1 0,-1 0 1,1 0-1,-1 0 1,0 1-1,6 6 1,-5-3 10,-1 1 1,0-1 0,0 1 0,-1 0 0,0-1 0,0 2-1,-1-1 1,0 0 0,-1 0 0,2 10 0,-1 14 33,-3 44-1,-1-27-21,2-38-4,-1-1 1,-1 1-1,0 0 1,-5 12 0,5-13-537,-1 0 0,1 0 0,0 0 1,0 12-1,2-13-2648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50.6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0 12166,'-1'8'52,"0"0"0,0 0 1,-1-1-1,0 1 0,0 0 1,-1-1-1,0 0 0,-1 0 1,1 0-1,-6 7 0,5-7-43,0 0 0,0 0 0,1 0 0,0 0 0,0 0 0,0 1 0,1-1 1,1 1-1,-1 0 0,0 8 0,2-14-8,0 0 1,0 0 0,-1-1 0,1 1 0,1 0 0,-1 0 0,0 0 0,0 0 0,1-1-1,-1 1 1,1 0 0,-1 0 0,1-1 0,0 1 0,0 0 0,0-1 0,0 1 0,0-1 0,2 3-1,0-2 0,0-1 0,0 0 0,0-1 0,0 1 0,0 0 0,0-1 0,0 0 0,0 0 0,0 0 0,5 0-1,0 0-2,26 1 14,-13 1-47,-1-1 0,1-2 0,28-3 0,-46 4 17,0 0 0,0 0 0,0-1 0,0 0 0,0 1 0,0-1 0,0 0 0,0-1 0,0 1 0,-1 0 0,1-1 0,0 0 0,-1 1 0,1-1 0,-1 0 0,0 0 0,0 0 0,1-1 0,-2 1 0,1-1 1,0 1-1,0-1 0,-1 1 0,1-1 0,-1 0 0,0 0 0,0 0 0,0 0 0,1-4 0,-1 1 1,2-63-5,-3 66 31,0 0 0,0 0 0,0 0 0,-1 0-1,1 0 1,-1 0 0,0 0 0,1 0 0,-2 0 0,1 0 0,0 0 0,0 1 0,-1-1-1,0 0 1,1 1 0,-1-1 0,0 1 0,0 0 0,-4-3 0,-1 1 28,-1 0 1,0 1 0,0 1-1,0-1 1,0 1-1,-1 0 1,-14-1 0,-69 1 155,68 2-194,23 0-17,-36 4 32,36-3-106,0-1 0,0 1-1,0 0 1,0-1-1,0 1 1,0 0 0,0 0-1,1 0 1,-1-1 0,0 1-1,0 0 1,1 0-1,-1 0 1,0 0 0,1 1-1,-1-1 1,1 0 0,-1 0-1,1 0 1,0 0-1,-1 0 1,1 1 0,0-1-1,0 0 1,0 0-1,0 1 1,0 1 0,0 16-4438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51.3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420 517 3794,'0'-18'6304,"0"-9"-3001,-5 26-2556,-9 1-563,-32-1 251,1 3 1,-64 10-1,94-10-409,1 2 1,0 0-1,-1 1 0,2 0 1,-1 1-1,1 0 0,-1 1 1,2 1-1,-1 0 0,1 1 1,-18 17-1,28-24-27,-1 0-1,2 0 1,-1 1 0,0-1-1,0 1 1,1-1 0,0 1 0,-1 0-1,1 0 1,0-1 0,0 1-1,1 0 1,-1 0 0,0 5 0,1-6-11,0-1 0,0 1 0,0-1 0,1 1 0,-1-1 0,0 0 0,1 1 0,-1-1 0,1 1 0,-1-1 0,1 0 0,0 0 0,0 1 0,-1-1 0,1 0 0,0 0 0,0 0 1,0 0-1,0 0 0,1 0 0,-1 0 0,0 0 0,0-1 0,0 1 0,1 0 0,-1-1 0,0 1 0,1-1 0,-1 1 0,1-1 0,-1 1 0,0-1 0,1 0 0,2 0 0,22 4-187,1-1-1,-1-1 1,1-2-1,0 0 0,0-2 1,-1-1-1,49-11 0,-64 10 173,-1 1 0,1-1-1,-1 0 1,1-1 0,-1-1-1,-1 1 1,1-2 0,-1 1-1,0-1 1,0-1 0,-1 1-1,0-1 1,-1-1 0,1 0-1,-2 0 1,1 0 0,-1-1-1,-1 1 1,0-2 0,0 1-1,6-20 1,-3-7 71,-2 0-1,-2-1 1,-1 0-1,-2 0 1,-4-46-1,1-1 166,2 11 423,0 61 20,0 46-608,-1 45-22,-1-13 58,10 90 1,-5-135-67,0-1-1,1 1 1,1 0 0,1-1 0,1 0 0,1-1-1,0 0 1,20 32 0,-25-46-51,-1 0 1,2-1-1,-1 1 0,0-1 1,0 0-1,1 0 0,0 0 1,0 0-1,-1-1 1,1 0-1,1 0 0,-1 0 1,0 0-1,1 0 0,-1-1 1,7 2-1,4-1-163,0-1-1,1 0 1,25-2 0,-19 0 178,-7-1-9,-1 0 0,0 0 0,0-1 0,0-1 0,0-1 1,-1 0-1,0 0 0,0-1 0,19-12 0,-22 12 40,0-1 0,0 0-1,-1-1 1,0 0 0,0 0 0,-1 0 0,0-1 0,-1-1 0,0 1 0,0-1-1,10-21 1,-18 29 76,-5 7 88,-18 21 316,15-16-352,1 1 0,1-1 0,0 1 1,-8 16-1,12-19-137,1 1-1,1-1 1,-1 1 0,1 0 0,1 0-1,0 14 1,0-20-1,0 0 0,0 0 0,0 0 0,1 0 0,-1 0 0,1 0 1,0-1-1,0 1 0,0 0 0,0 0 0,0 0 0,1-1 0,-1 1 0,1-1 0,0 1 0,0-1 0,-1 1 0,2-1 1,-1 0-1,0 0 0,0 0 0,1 0 0,3 1 0,16 3-70,0-1 1,1-1-1,0-1 0,0-1 1,0-2-1,41-2 0,-23 0-93,-16 1 82,1-2 1,-1-1-1,0-1 1,0-1-1,-1-1 1,0-1-1,0-1 1,41-23-1,-39 17 70,0-1 0,-1-1-1,-1-1 1,-1-2 0,0 0-1,-2-1 1,23-28 0,-34 35 20,-1 0-1,0 0 1,-1-1 0,0 0 0,-1-1 0,-1 1 0,0-1 0,5-28 0,-5 7 65,-1 0 0,-1-67 0,-4 98-6,0 0 0,0 1-1,0-1 1,-1 0-1,0 1 1,0-1 0,0 1-1,0-1 1,-4-7 0,3 11-31,1 0 0,-1 0 0,0 1 0,0-1 0,0 0 1,0 1-1,0-1 0,0 1 0,0 0 0,-1 0 0,1 0 1,0 0-1,-1 0 0,1 0 0,-1 1 0,1-1 1,-1 1-1,1-1 0,-1 1 0,1 0 0,-6 1 0,0-2-12,-1 2 0,0-1 0,1 1 1,-1 1-1,0-1 0,1 1 0,0 1 0,-1 0 0,1 0 0,0 1 0,0-1 0,1 2 0,-11 6 0,7-2-9,0 1 0,0 0 0,1 0 0,0 1 0,1 1 0,0-1 0,-11 21 0,7-7-5,1 1 0,1 0 0,1 1 0,1 0 0,1 1 0,2 0 0,-6 49 0,9-41 23,3 68 0,1-94-46,1 1 0,0 0 0,0-1 0,1 1 0,0-1 0,1 0 0,0 0 0,0 0 0,1 0-1,10 13 1,1-3-613,1-1-1,1-1 1,0-1 0,38 26-1,-1-6-3628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51.7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1 138 12278,'365'20'1101,"-141"-2"-348,1236 12 1192,-483-66-1761,3-42-181,-327 23 28,-279 27-36,-335 24-93,3 1 118,-15 2-2901,-58 1 635,-26 0-2228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52.6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736 4 1425,'-4'-4'10243,"-6"8"-7080,-20 15-4652,16-10 2439,-504 327 189,510-331-1132,-11 6-1,1 0 0,0 1-1,1 1 1,0 1 0,1 1 0,-18 21 0,32-34-121,1 0-1,-1 1 0,1-1 1,0 1-1,0 0 1,0-1-1,0 1 1,0 0-1,1-1 1,-1 1-1,1 0 0,0 0 1,0 0-1,0 5 1,0-3-764,31-5-9475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3:28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381 6 8612,'-3'-2'330,"-1"1"1,1 1-1,0-1 1,0 0-1,-1 1 1,1 0-1,-1-1 1,1 1-1,0 1 1,-6 0-1,0-1 29,-5 1-167,-1 0 1,0 1 0,0 1-1,1 0 1,0 1-1,-1 1 1,1 0-1,1 1 1,-1 0 0,1 1-1,0 1 1,1 0-1,0 1 1,-19 16 0,21-16-145,1 1 1,0-1 0,0 1 0,1 1 0,1 0 0,-1 0-1,2 1 1,-1-1 0,2 1 0,0 1 0,0-1 0,1 1-1,0 0 1,2 0 0,-1 0 0,0 25 0,2-35-48,1 0 0,0 0 0,0 0 0,0 0 0,0 0 0,0 0 0,1 0 0,-1 0 0,1-1 0,0 1 0,0 0 0,0 0 0,2 3 0,-1-5-8,1 0 0,-1 1-1,1-1 1,-1 0-1,1 0 1,-1 0 0,1-1-1,0 1 1,-1 0 0,1-1-1,0 0 1,-1 0-1,1 0 1,5 0 0,30 1-205,5 1-782,0-1 0,82-10 0,-105 4-69,0-1-1,27-12 1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53.0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 8820,'0'-1'102,"0"1"0,0-1-1,1 0 1,-1 1 0,0-1 0,0 0-1,0 1 1,1-1 0,-1 1 0,0-1-1,0 0 1,1 1 0,-1-1 0,0 1-1,1-1 1,-1 1 0,1-1 0,-1 1 0,1-1-1,-1 1 1,1 0 0,-1-1 0,1 1-1,-1 0 1,1-1 0,0 1 0,-1 0-1,2-1 1,25-1 825,-21 3-825,1 0 0,-1 0 0,0 1 0,1 0 0,-1 0 0,12 5-1,10 13 177,0 2-1,-1 0 1,27 30-1,46 37-13,78 30-173,-176-117-173,0 0-1,0 0 0,1 0 1,-2 0-1,1 0 1,0 1-1,0-1 0,-1 0 1,1 1-1,-1 0 1,0-1-1,2 6 1,-2-6-336,-1 1 0,0-1 0,0 0 0,1 0 0,-1 0 0,0 0 0,-1 0 1,1 0-1,0 0 0,-1 0 0,0 3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53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 8356,'0'-1'79,"0"1"0,0-1 0,0 1 0,-1-1 0,1 1 0,0-1 1,0 1-1,0-1 0,0 1 0,0-1 0,0 1 0,0-1 0,0 1 0,0-1 0,1 1 0,-1-1 0,0 1 1,0-1-1,0 1 0,1-1 0,-1 1 0,0-1 0,0 1 0,1 0 0,-1-1 0,0 1 0,1-1 1,-1 1-1,0 0 0,1-1 0,-1 1 0,1 0 0,-1 0 0,1-1 0,-1 1 0,1 0 0,-1 0 1,0 0-1,1-1 0,-1 1 0,1 0 0,-1 0 0,1 0 0,-1 0 0,1 0 0,-1 0 0,1 0 0,0 0 1,-1 0-1,1 0 0,-1 1 0,0-1 0,2 0 0,0 1-59,0 0 1,0 0-1,-1 1 0,1-1 1,0 1-1,0-1 0,-1 1 1,1-1-1,-1 1 0,1 0 1,-1 0-1,2 2 0,4 12 113,-1 0 1,-1 0-1,0 0 0,-1 0 0,3 30 0,-5-27-85,1-1 0,1 0-1,1 0 1,10 25 0,-13-39-44,1 0 1,-1 0-1,1-1 1,0 1-1,0-1 1,0 0-1,0 0 1,1 0-1,-1 0 0,1-1 1,0 1-1,0-1 1,0 0-1,5 2 1,-7-3-3,1 0 0,0 0 0,-1 0 0,1 0 0,0-1 0,0 1 0,-1-1 0,1 1 0,0-1 0,0 0 0,0 0 0,-1-1 0,1 1 0,0-1 0,0 1 0,0-1 0,-1 0 0,1 0 0,-1 0 0,1 0 0,0 0 0,-1-1 0,5-2 0,11-16-15,0 0 0,-1-1 0,-1-1 0,15-26 0,-15 22 35,0 1-1,2 0 1,25-25-1,-39 46 118,0 1 0,0 0 0,0-1 0,1 2 0,-1-1 0,1 0 0,0 1 0,-1 0 0,11-3 0,-15 13-86,-1 6-48,0 0 1,-1 1-1,-1-1 0,0 0 0,-1 0 0,-1-1 0,0 1 0,-12 22 0,-73 108 106,6-11-51,68-103-60,-4 12 2,-1-1 1,-3-1 0,-50 64-1,73-103-178,0 0 0,0 0 0,1 1 1,-1-1-1,0 0 0,0 0 0,1 0 0,-1 1 0,1-1 0,-1 0 0,1 1 0,0-1 0,-1 0 1,1 3-1,0-16-2548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54.7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29 6531,'0'-29'3585,"0"50"-1271,-1 48-1218,-4-20-901,-4 71-51,9-119-154,1 0-1,-1-1 1,1 1 0,0-1-1,-1 1 1,1-1 0,0 1-1,0-1 1,-1 0 0,1 1-1,0-1 1,0 0 0,0 0-1,-1 1 1,1-1 0,0 0-1,0 0 1,0 0-1,0 0 1,-1 0 0,1 0-1,0 0 1,0 0 0,0-1-1,0 1 1,0 0 0,6-1-36,8 2 8,-1-1 1,1-1-1,-1-1 1,1 0 0,-1-1-1,0 0 1,0-1 0,0 0-1,0-2 1,16-8 0,-6 1 2,-1-1 0,-1-2 0,24-19 0,-38 27 42,0 1 0,0-1 0,-1 0 0,0-1 1,-1 1-1,0-2 0,0 1 0,-1 0 0,0-1 0,6-17 0,-11 131 881,1-32-887,-1-69-2,0 1 1,0-1 0,0 0-1,1 1 1,-1-1 0,1 0-1,-1 0 1,1 0-1,0 0 1,0 0 0,1 0-1,-1 0 1,1 0 0,-1 0-1,1 0 1,0 0-1,2 2 1,0-2-53,1 0 0,-1 0-1,1 0 1,0-1 0,0 1 0,0-1 0,0 0-1,0-1 1,11 3 0,47 6-1195,-61-10 1223,0 1 0,0-1 0,0 0 0,0 0 0,-1 0 0,1 0 0,0 0 0,0-1 1,0 1-1,0 0 0,0-1 0,0 0 0,0 1 0,0-1 0,-1 0 0,1 0 0,0 0 0,0 0 0,-1 0 0,1 0 0,-1-1 0,1 1 0,-1 0 0,0-1 0,1 1 0,-1-1 0,0 0 0,1-2 0,1-14 0,0 0 0,-2 0-1,0-1 1,-4-35 0,1 3 26,2 24 23,0 25-126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55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163 0 9893,'0'0'1200,"0"4"-1200,0 30 176,0 4-16,-16 0-80,1-3 16,-1-5-32,1-3-64,7-12 0,0-8 0,-15-7-80,0 0-656,-16 0-2193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55.5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7 10549,'8'-2'61,"1"0"0,-1 1 0,1 0 0,-1 1 0,1-1 0,0 2-1,-1-1 1,1 1 0,9 3 0,-15-4-56,-1 1 0,1 0 0,0 0 0,-1 0 0,1 0 0,-1 0 0,1 1 0,-1-1 0,0 1 0,1-1 0,-1 1 0,0 0 0,0 0 0,0 0 0,0 0 0,-1 0-1,1 1 1,-1-1 0,1 0 0,-1 1 0,0-1 0,0 1 0,0-1 0,0 1 0,0 0 0,0 0 0,-1-1 0,1 1 0,-1 0 0,0 4 0,0-6 0,0 0 1,0 1-1,0-1 1,-1 0-1,1 0 0,0 0 1,-1 0-1,1 1 1,-1-1-1,1 0 1,-1 0-1,1 0 1,-1 0-1,0 0 0,0 0 1,1 0-1,-1 0 1,0-1-1,0 1 1,0 0-1,0 0 1,0-1-1,0 1 0,0 0 1,0-1-1,0 1 1,-1-1-1,0 1 1,-37 5 148,29-5-114,-141 4 459,151-7-498,-1 0 0,0-1 0,1 1 0,-1 0 0,1 0 0,-1 0 0,1 0 0,0 0-1,0 0 1,0-1 0,0 1 0,1 0 0,0-4 0,-1 5-3,0 0-1,0 1 1,1-1-1,-1 0 1,0 0 0,1 1-1,-1-1 1,1 0-1,-1 1 1,1-1-1,-1 0 1,1 1-1,-1-1 1,1 1-1,-1-1 1,1 1 0,0-1-1,-1 1 1,1-1-1,0 1 1,0 0-1,-1-1 1,1 1-1,1-1 1,18-3-234,1 0 1,-1 2-1,1 0 1,38 2-1,-48 0-125,23 0-2435</inkml:trace>
  <inkml:trace contextRef="#ctx0" brushRef="#br0" timeOffset="1">767 64 9748,'7'-4'2626,"-7"16"-2322,0 33 128,0 16-112,-38 7-112,-9 1 64,9-5-240,-1-11 32,8-3-64,8-12-16,7-8-192,9-11-624,-1-7-785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56.0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9 210 11973,'-9'-10'79,"29"9"-6,-5 1-64,185 2-298,266-6-1378,-452 4 1317,-1-1 0,0-1 0,0 0 0,0-1 0,-1 0-1,24-10 1,-33 12 226,1-1 0,-1 0 0,0-1 0,1 1-1,-1 0 1,0-1 0,0 0 0,0 0 0,-1 0-1,1 0 1,-1 0 0,0 0 0,0 0 0,0-1-1,0 0 1,0 1 0,-1-1 0,1 0-1,-1 1 1,0-1 0,-1 0 0,1 0 0,0 0-1,-1 0 1,0-6 0,0-5 89,0 10 424,1 1 0,-1 0 0,0 0 0,-1-1 0,1 1 0,-1 0 0,1 0 0,-1-1 0,-3-6 0,2 9-192,1 1 1,-1-1-1,0 1 0,1-1 0,-1 1 1,0-1-1,0 1 0,0 0 1,0 0-1,0 0 0,0 0 1,-1 0-1,1 1 0,0-1 1,0 1-1,-1-1 0,1 1 1,0 0-1,0 0 0,-1 0 1,1 0-1,-4 1 0,1-1-139,0 1 0,-1 0 0,1 1-1,0-1 1,0 1 0,0 0 0,0 0-1,1 0 1,-1 1 0,0 0 0,1 0 0,0 0-1,0 0 1,0 1 0,0 0 0,0 0 0,1 0-1,-1 0 1,1 0 0,0 1 0,-3 6-1,-5 9 133,0 1 0,2 0 0,-12 36-1,6 0-257,1 1 0,4 1 0,2 0 0,2 0 0,3 63 0,3-125 34,1 1-1,0-1 1,0 1-1,0-1 1,1 1-1,-1-1 1,0 1-1,1 0 1,0 0-1,-1 0 1,1 0-1,0 0 1,0 0-1,0 0 1,0 0-1,1 1 1,-1-1-1,5-1 1,5-6-103,22-18-66,116-84-280,-113 94 561,-34 17 196,-3 125 162,0-73-4681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56.8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 0 12982,'1'50'414,"-2"71"51,0-107-430,-1 0 0,0-1-1,-1 1 1,-1-1 0,0 1 0,-11 21 0,15-34-25,0 0 0,-1 0 0,1 0 0,-1 0 0,1 0 0,-1 0 0,1 0 0,-1 0 0,0-1 0,1 1 0,-1 0 0,0 0 0,0-1 0,1 1 0,-1 0 0,0-1 0,0 1 0,0-1 0,0 1 0,0-1 0,0 1 0,-2-1 0,2 0-20,0 0 0,1 0 0,-1-1 0,0 1 0,0 0 0,0-1 0,0 1 0,0-1 0,1 1 0,-1-1 0,0 1 0,0-1 0,1 0 0,-1 1 0,1-1 0,-1 0 0,0 1 0,1-1 0,-1-2 0,-18-44-521,14 24 444,2 0 0,1-1 0,0 0 0,4-37 0,-1 14 31,-1 46 59,0-1 1,0 1-1,0 0 1,0-1 0,1 1-1,-1 0 1,0-1-1,1 1 1,-1 0-1,1-1 1,0 1-1,-1 0 1,1 0 0,0 0-1,0 0 1,0 0-1,0 0 1,0 0-1,0 0 1,0 0 0,0 0-1,1-1 1,2 0 7,0 1 0,-1-1 0,1 1 0,0-1 1,0 1-1,0 0 0,7 0 0,4-1 13,0 2 0,0 0 0,17 3-1,-28-2-20,1 0-1,-1 0 1,0 0-1,0 1 0,0 0 1,0 0-1,0 0 0,0 1 1,-1-1-1,1 1 1,-1 0-1,1 0 0,-1 0 1,0 0-1,0 1 0,-1-1 1,1 1-1,-1 0 1,1-1-1,-1 1 0,0 0 1,-1 0-1,1 1 0,-1-1 1,0 0-1,0 1 0,1 4 1,2 15 22,0-1-1,-2 1 1,0 38 0,-2 3-117,0-48-259,0-42-105,0 3 354,-1 5 61,1 0 1,1 0-1,1 0 0,6-31 1,-6 43 44,0-1 1,0 1 0,1-1 0,-1 1 0,1 0-1,1 0 1,-1 0 0,1 1 0,-1-1 0,1 1-1,1 0 1,-1 0 0,1 0 0,-1 1 0,1-1-1,0 1 1,10-4 0,-3 2 53,0 1 0,0 1 0,0 0 0,0 0 0,0 2 0,1-1 0,-1 2 0,21 0 0,-33 0-57,3 1 6,-1-1-1,0 1 1,0-1 0,0 1-1,0 0 1,0-1 0,0 1-1,0 0 1,0 1 0,0-1-1,0 0 1,-1 0 0,1 1-1,0-1 1,-1 1 0,1 0-1,-1-1 1,0 1 0,1 0-1,-1 0 1,0 0 0,0 0-1,0 0 1,-1 0 0,1 0-1,0 0 1,-1 0 0,1 0-1,-1 0 1,0 1 0,1 2-1,1 13 64,0 1-1,-2 33 1,-1-33-52,1 91-21,0-109-127,4-5 74,97-107-610,-93 101 667,0 0 0,-1-1 0,0 0 1,0-1-1,-2 0 0,1 0 0,-2 0 1,1 0-1,2-16 0,-2 3 677,-5 38-28,-6 38-404,-1-4-218,3 0-1,2 52 1,2-98-61,0 0 1,0-1-1,1 1 1,-1 0-1,0-1 1,1 1-1,-1-1 1,0 1-1,1 0 1,-1-1-1,1 1 1,-1-1-1,1 1 1,-1-1-1,1 1 1,-1-1-1,1 0 1,-1 1-1,1-1 1,0 0-1,-1 1 1,1-1-1,-1 0 1,1 0-1,0 1 1,-1-1-1,1 0 1,0 0-1,-1 0 1,1 0-1,1 0 1,29 0-788,-22 0 444,42-5-2081,3-20-1676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57.3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4 10805,'-23'-3'48,"23"18"-1185,31 15-2144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57.6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27 11317,'-4'22'104,"1"-1"0,0 1-1,2 1 1,2 29-1,0-32-28,-1 0-1,0-1 0,-2 1 0,0 0 0,-8 31 0,9-46-67,1-4-7,0 0 0,0 0 0,0 0 1,-1 0-1,1-1 0,0 1 0,-1 0 0,1 0 0,0 0 1,-1 0-1,1 0 0,-1 0 0,1-1 0,-1 1 0,0 0 1,1 0-1,-1-1 0,0 1 0,1 0 0,-1-1 0,0 1 0,0-1 1,0 1-1,0 0 0,-1-22-141,2-9-178,-1 19 263,0 0 1,1 0 0,0 0 0,1 0 0,0 1 0,1-1 0,0 0 0,0 0 0,2 1 0,-1-1 0,1 1 0,6-11-1,-3 10 70,1 1-1,0 0 0,0 1 0,1 0 0,0 0 0,0 1 0,1 0 0,0 1 0,1 0 1,0 0-1,17-7 0,-11 7 148,1 1-1,-1 1 1,1 1 0,0 0 0,0 2-1,1 0 1,26 0 0,-41 3-135,0 0 1,0 0-1,0 0 1,0 0-1,0 0 0,0 1 1,-1 0-1,1 0 1,-1 0-1,1 0 1,-1 0-1,0 1 0,0 0 1,0-1-1,0 1 1,0 0-1,-1 1 1,1-1-1,-1 0 1,0 1-1,0-1 0,0 1 1,2 4-1,5 14-160,0-1 0,10 40 0,-18-56 59,7 32-1960,-7-8-2898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58.0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0 408 2897,'6'-3'4514,"148"-59"-3448,17-7-971,-149 58-74,0-1-1,0-1 1,-2-2-1,31-24 1,-45 33 109,0 0 0,0 0 0,-1-1 0,0 1 0,0-1 0,0-1 0,-1 1 0,0 0 0,0-1 0,-1 0 0,0 0 0,-1 0 0,1 0 1,-1 0-1,-1-1 0,0 1 0,0-10 0,0 12 135,-1 5-239,1 0-1,-1 0 0,0 1 0,1-1 0,-1 0 0,0 0 1,0 0-1,0 0 0,0 0 0,0 1 0,0-1 0,0 0 1,0 0-1,0 0 0,0 0 0,-1 0 0,1 1 0,0-1 1,-1 0-1,1 0 0,0 0 0,-1 1 0,1-1 0,-1 0 1,1 0-1,-1 1 0,1-1 0,-1 1 0,0-1 0,1 0 0,-1 1 1,0-1-1,0 1 0,1-1 0,-1 1 0,0 0 0,-1-1 1,-18-2 17,0 1 0,-1 1 1,1 0-1,0 2 0,-1 0 1,1 2-1,0 0 0,0 1 1,-20 7-1,33-9-17,-1 1-1,0 0 1,1 1 0,-1 0-1,1 0 1,0 0-1,0 1 1,1 0 0,-1 0-1,1 1 1,0 0-1,1 0 1,-1 0 0,1 0-1,0 1 1,1 0-1,0 0 1,0 1 0,0-1-1,1 1 1,0 0-1,1 0 1,-1-1 0,2 2-1,-3 14 1,3-14-15,1 49 42,0-55-50,1 0-1,0 0 0,-1 0 1,1 0-1,0-1 0,1 1 1,-1 0-1,0-1 1,1 1-1,-1-1 0,1 0 1,0 1-1,0-1 0,0 0 1,0 0-1,0 0 0,0 0 1,4 2-1,5 2 2,0-1 1,1 0-1,-1-1 0,1 0 0,0-1 0,0-1 0,16 2 1,96 5-75,-100-9 29,-11 1 0,193-2-1428,-186-1 873,1 0 0,-1-2-1,0 0 1,0-1 0,0-1-1,0-1 1,31-16 0,16-25-3195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3:29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333 8 12374,'-15'-7'384,"7"7"-336,-8 7 784,-7 43-768,0 18 416,-16 4-239,8 4 303,-7 0-32,-1 0-224,0-7-208,8-1-32,16-11-48,7-11-32,0-12-96,8-11-1088,0-16-369,16-7-1184,38 0-5299</inkml:trace>
  <inkml:trace contextRef="#ctx0" brushRef="#br0" timeOffset="1">78 305 12038,'-16'0'544,"24"0"-544,62 0 48,38 0 48,31 0-96,8 0-688,-7-16-4163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58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1 171 4082,'0'-2'155,"0"0"0,0 0 0,0 0 1,0-1-1,0 1 0,1 0 0,-1 0 0,1 0 1,0 0-1,-1 0 0,1 0 0,0 0 0,0 0 1,0 0-1,0 0 0,1 0 0,-1 1 0,1-1 1,-1 0-1,1 1 0,-1-1 0,1 1 0,0 0 1,-1-1-1,1 1 0,0 0 0,0 0 0,0 0 1,0 0-1,0 1 0,3-2 0,4 1 281,0-1 1,0 2-1,1-1 0,-1 1 0,0 0 0,16 3 1,-19-2-436,0 0 1,0 1 0,0 0 0,0 0 0,0 0 0,0 0-1,0 1 1,-1 0 0,1 0 0,-1 1 0,0 0 0,0 0 0,0 0-1,-1 0 1,1 1 0,-1-1 0,0 1 0,0 0 0,-1 1-1,1-1 1,-1 1 0,0-1 0,-1 1 0,0 0 0,3 8 0,1 10 6,0-1 0,-2 2 0,-1-1 0,-1 0 0,-1 34 0,-1-54-41,-1-1 0,0 1 0,1-1 0,-1 1 0,-1-1 0,1 1 0,-1-1 1,1 0-1,-1 0 0,0 1 0,0-1 0,0 0 0,0-1 0,-1 1 0,1 0 1,-1-1-1,0 1 0,0-1 0,0 0 0,0 0 0,0 0 0,0 0 0,0-1 0,-1 1 1,1-1-1,-7 2 0,-4 2-209,0-2 0,0 1 0,-1-2 0,1 0 0,-25 0 0,37-2 172,1 0 0,-1 0 1,1 0-1,0 0 0,-1 0 1,1-1-1,-1 1 0,1-1 0,0 1 1,-1-1-1,1 1 0,0-1 0,0 0 1,-1 0-1,1 1 0,0-1 1,0 0-1,0 0 0,0 0 0,0 0 1,0 0-1,0-1 0,0 1 0,1 0 1,-1 0-1,0-1 0,1 1 1,-1 0-1,1-1 0,-1 1 0,1 0 1,-1-4-1,0-4-187,0 0 0,1-1-1,0 1 1,2-13 0,-1-4-142,0 18 407,0-1 0,1 1-1,0 0 1,0-1 0,1 1 0,0 0-1,0 0 1,1 1 0,0-1 0,0 1 0,1 0-1,0 0 1,0 0 0,1 1 0,-1 0 0,2 0-1,-1 0 1,0 1 0,1 0 0,0 0-1,9-4 1,8-5 258,0 0-1,1 2 0,1 2 1,0 0-1,39-9 0,-29 11 120,1 3 0,-1 0 0,62 2 0,-96 3-359,0-1 0,1 1 1,-1 0-1,1 0 0,-1 0 1,0 1-1,1-1 0,-1 1 0,0-1 1,1 1-1,-1 0 0,0-1 1,0 1-1,0 1 0,0-1 0,0 0 1,0 0-1,0 1 0,0-1 1,2 2-1,-3 1 40,1-1 0,-1 1 0,0 0 0,0 0 0,0-1 0,0 1 0,-1 0 0,1 0 0,-1 0 0,0 0 0,-1 5 0,2 11 20,0 1-1,-2-1 1,-1 0-1,0 1 0,-2-1 1,0 0-1,-1-1 0,-15 37 1,14-44-247,1 0 0,0 0 0,1 1 0,0-1-1,1 1 1,1 0 0,-2 18 0,4-29-599,0-12-43,1-6 827,1 0 0,1 1 0,0 0 0,1 0 0,1 0-1,0 0 1,1 1 0,0-1 0,1 1 0,1 1 0,0 0 0,1 0 0,1 0 0,0 1 0,12-11 0,-12 12 188,1 0 1,0 1-1,1 1 1,0 0-1,0 0 1,1 1-1,0 1 1,1 0-1,0 1 1,0 0-1,0 1 1,0 1-1,1 0 1,0 1-1,29-2 1,-42 5-186,1 0 1,-1 0-1,1 1 0,-1-1 0,1 1 1,-1-1-1,1 1 0,-1 0 1,1 0-1,-1 0 0,0 1 1,0-1-1,0 0 0,0 1 1,0-1-1,0 1 0,0 0 1,0 0-1,0 0 0,-1 0 1,1 0-1,-1 0 0,1 0 0,-1 0 1,0 1-1,1 2 0,2 7 16,0 0 0,0 0 0,-1 1 0,1 14 0,2 5 11,-4-20-48,1-1 0,0 0 1,1 0-1,0-1 0,1 1 1,0-1-1,8 12 0,-9-18-24,-1 0 0,1 0-1,0-1 1,-1 1 0,2-1-1,-1 0 1,0 0-1,0-1 1,1 1 0,0-1-1,-1 0 1,1 0-1,0 0 1,0-1 0,0 0-1,0 0 1,0 0-1,8 0 1,6 0-98,-1 0-1,1-1 1,-1-1-1,1-1 1,-1-1 0,0-1-1,0 0 1,20-8-1,-31 10 103,0-1-1,0 0 1,-1 0-1,1-1 1,-1 0-1,0 0 1,0-1-1,-1 1 1,1-1-1,-1-1 0,0 1 1,0-1-1,-1 0 1,1 0-1,-1 0 1,-1 0-1,1-1 1,-1 1-1,0-1 1,-1 0-1,1 0 1,1-14-1,-3 18 17,0-6 14,1 0 1,-2-1 0,1 1-1,-2-12 1,1 19 10,0 0 1,0 0-1,-1-1 1,1 1 0,-1 0-1,0 0 1,1 0-1,-1 0 1,0 0-1,0 0 1,0 0-1,-1 0 1,1 0 0,0 1-1,-1-1 1,1 0-1,-1 1 1,0-1-1,1 1 1,-1 0-1,0-1 1,0 1 0,0 0-1,-2-1 1,-18-4 125,0 2 1,-1 0 0,0 1 0,0 1 0,1 1 0,-38 3 0,10-1-138,18 3-13,31-3-26,0 0 1,0 0-1,0 0 1,0-1-1,1 1 1,-1 0 0,0 0-1,1 0 1,-1 0-1,1 0 1,-1 0-1,1 0 1,-1 0 0,1 1-1,0-1 1,0 0-1,-1 0 1,1 0-1,0 0 1,0 0 0,0 1-1,0-1 1,1 2-1,-1-2-19,0 0 1,0 0-1,0 0 0,0 0 0,0 0 0,0 0 0,1 0 1,-1 0-1,1 0 0,-1 0 0,0 0 0,1 0 0,0 0 1,-1 0-1,1-1 0,-1 1 0,1 0 0,0 0 0,0 0 0,0-1 1,-1 1-1,1 0 0,0-1 0,0 1 0,0-1 0,1 1 1,31 7-470,-23-6 276,30 3-261,1-1 1,1-2 0,60-4 0,-47-3 1002,0-3 0,61-16 1,-78 14 296,0 2 1,1 2-1,61-2 0,-95 8-797,-1 1 1,1-1-1,-1 1 0,1 0 0,-1 1 0,0-1 0,0 1 0,1 0 1,-1 0-1,-1 0 0,1 0 0,0 1 0,0-1 0,-1 1 0,1 0 1,-1 0-1,0 0 0,0 1 0,0-1 0,-1 1 0,1 0 0,-1-1 1,0 1-1,0 0 0,2 6 0,3 7 19,-1 0 1,-1 1-1,0-1 0,3 35 1,-5-37-35,-1 0 0,-1 1 0,-1-1 0,0 1 1,-1-1-1,-1 0 0,-3 18 0,4-29-16,-1 0 0,1 0 0,-1-1 0,0 1-1,0 0 1,0-1 0,0 1 0,-1-1 0,1 0 0,-1 0 0,0 0-1,0 0 1,0 0 0,0-1 0,-1 1 0,1-1 0,-1 0 0,1 0-1,-1 0 1,0 0 0,0-1 0,1 0 0,-1 0 0,0 0 0,0 0-1,-1 0 1,1-1 0,0 0 0,0 1 0,-6-2 0,9 0 21,-1 1 0,1-1 1,0 1-1,0-1 0,0 1 0,0-1 1,0 0-1,0 0 0,0 0 0,0 1 1,0-1-1,0 0 0,1 0 0,-1 0 1,0 0-1,1-1 0,-1 1 0,1 0 1,-1 0-1,1 0 0,-1 0 0,1-1 1,0 1-1,-1 0 0,1 0 0,0-1 1,0 1-1,0 0 0,0 0 0,0-1 1,0 1-1,1 0 0,-1-2 0,7-52 83,-5 48-71,1 0-1,-1-1 0,1 1 0,1 0 0,-1 1 0,1-1 0,0 0 0,1 1 1,-1 0-1,1 0 0,10-9 0,6-2 16,0 1 0,26-16 0,-43 29-20,118-67 74,134-58 1,-182 93-191,30-20-1350,-54 13-2959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3:05.2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118 1 3394,'0'9'3726,"-1"29"2884,1-29-6602,-1 1 0,0-1 0,-1 0 1,0 1-1,0-1 0,-1 0 0,0 0 0,-6 11 1,-18 28 93,19-35-94,-1 0 1,2 1 0,0 0 0,0 0 0,1 1 0,1 0 0,1 0 0,0 0 0,1 0 0,-2 28 0,4-32-70,0 4-408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3:06.0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1037 176 8756,'1'-15'781,"0"13"-676,-1-1 0,0 1 0,1 0 0,-1 0 1,0 0-1,0-1 0,0 1 0,0 0 0,0 0 0,-1 0 1,1-1-1,-1 1 0,1 0 0,-1 0 0,0 0 0,0 0 1,0 0-1,0 0 0,0 0 0,0 0 0,0 0 0,-1 1 1,1-1-1,-1 0 0,1 1 0,-4-3 0,-26-11 68,0 1-1,-1 1 0,-1 2 0,0 1 0,0 2 1,-1 1-1,0 1 0,-60-1 0,78 6-170,0 1 0,-1 0-1,1 1 1,0 1-1,-1 1 1,1 0 0,0 1-1,1 1 1,-16 6-1,-19 13-2,2 1 1,-46 33-1,77-47 2,1 1 0,1 1 1,0 0-1,1 1 0,0 1 1,1 0-1,1 0 0,1 1 1,-11 19-1,-10 38 62,4 1 0,-34 138 0,53-169-54,2 1 0,2 1-1,1 85 1,4-128-9,1 1 1,-1-1-1,0 0 0,1 1 0,0-1 0,-1 0 1,1 0-1,0 1 0,0-1 0,0 0 0,1 0 1,-1 0-1,0 0 0,1 0 0,-1-1 0,1 1 1,0 0-1,-1-1 0,1 1 0,0-1 0,0 1 1,0-1-1,0 0 0,0 0 0,1 0 0,-1 0 1,3 1-1,9 2 1,0 0-1,0-1 1,22 1 0,-26-2 1,96 5 11,162-7 1,-212-4-56,-1-1 0,0-3 1,0-3-1,-1-2 0,0-2 1,-1-2-1,-1-3 0,-1-2 1,-1-2-1,-1-3 0,-1-1 1,45-36-1,-71 47 42,-2-1 0,0-1 0,31-38 0,-44 48 13,0 0 0,-1-1 0,0 0 0,0 0-1,-1 0 1,-1-1 0,0 0 0,0 0 0,-1 0 0,-1 0 0,3-19 0,-4 5 76,0 1 0,-4-39 1,1 54-59,1 0 0,-2 0 0,1 0 0,-1 0-1,0 1 1,-1 0 0,0-1 0,0 1 0,-1 0 0,-7-9 0,-17-16 100,-1 2 0,-2 0 0,0 3 0,-2 0 0,-1 3 1,-72-41-1,95 61-122,1-1 1,-1 2-1,0-1 1,0 2-1,0-1 1,-21-2-1,26 6-165,1-1-1,-1 1 1,0 0-1,1 1 1,-1 0 0,0 0-1,1 0 1,-1 1-1,1 0 1,-1 0-1,1 0 1,0 1-1,-11 6 1,-29 29-3438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3:06.6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42 10085,'0'-42'4522,"0"45"-4408,0 340 428,1-337-647,-1 0-1,1 0 1,0 0-1,0 0 1,1 0-1,0-1 1,0 1-1,0 0 1,0-1-1,1 0 1,6 9-1,8 18-2323,-13-8-2304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3:07.6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303 136 7379,'0'-46'5374,"0"1"-3848,1 44-1523,0 0 1,0-1 0,0 1-1,-1 0 1,1 0 0,1-1 0,-1 1-1,0 0 1,0 0 0,0 0-1,1 0 1,-1 0 0,0 1 0,1-1-1,-1 0 1,1 1 0,-1-1 0,1 1-1,-1-1 1,1 1 0,2-1-1,37-8-15,-41 9 12,24-5-10,0 1 0,0 1 0,1 1 0,-1 1 0,0 1 0,29 4 1,-52-4 7,0 1 1,0-1 0,0 1 0,0 0-1,0-1 1,0 1 0,0 0 0,0 0-1,0-1 1,0 1 0,0 0 0,0 0 0,-1 0-1,1 0 1,0 0 0,-1 0 0,1 1-1,-1-1 1,1 0 0,-1 0 0,1 0-1,-1 0 1,0 1 0,0-1 0,0 0 0,1 2-1,-1 40-13,-1-26 16,-1-7-1,1 0 0,-1 0 1,-1-1-1,1 1 1,-2-1-1,1 0 1,-1 0-1,-1 0 1,0 0-1,0-1 1,0 0-1,-1 0 1,-1 0-1,1-1 1,-1 1-1,-15 10 1,-10 9 1,-2-2 1,-59 35 0,47-33-3,0-1 0,-2-3 0,-1-2 0,-69 21 0,95-39 0,22-3-1,1 0 1,0 0 0,-1 0 0,1 0 0,0 0 0,-1 0 0,1 0 0,-1 0 0,1 0 0,0 0 0,-1 0-1,1 0 1,-1 0 0,1 0 0,0-1 0,-1 1 0,1 0 0,0 0 0,-1 0 0,1 0 0,0-1 0,-1 1 0,1 0-1,0 0 1,0-1 0,-1 1 0,1 0 0,0-1 0,0 1 0,-1 0 0,1 0 0,0-1 0,0 1 0,0-1-1,0 1 1,-1 0 0,1-1 0,0 1 0,0 0 0,0-1 0,0 1 0,0-1 0,0 1 0,0 0 0,0-1 0,0 1-1,0 0 1,0-1 0,0 1 0,0-1 0,1 1 0,-1-1 0,0-2-22,0 0 14,0-1 1,0 1 0,0-1-1,0 1 1,0-1-1,1 0 1,-1 1 0,1-1-1,0 1 1,0 0-1,0-1 1,1 1 0,-1 0-1,1 0 1,0 0-1,0 0 1,0 0 0,0 0-1,0 0 1,1 1-1,-1-1 1,1 1 0,0-1-1,0 1 1,0 0-1,0 0 1,0 1 0,0-1-1,0 1 1,4-2-1,5-2 11,1 1-1,-1 1 0,1 0 0,0 0 1,0 1-1,0 1 0,1 0 1,-1 1-1,0 0 0,0 1 0,0 1 1,0 0-1,0 0 0,0 2 0,0-1 1,-1 2-1,0-1 0,0 2 0,20 11 1,-2 3 5,1-2 0,39 16 1,-54-28-14,1 0 1,1-1 0,-1-1-1,1 0 1,-1-2 0,23 2-1,49-4-2532,-63 0-2745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3:08.5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257 76 3602,'0'-24'9228,"0"-13"-7083,7 31-2188,23 2-24,-1 1 0,1 2 0,42 3 0,-11-1-36,-59-1 97,1 0 0,-1 0-1,0 0 1,0 0-1,0 0 1,1 1 0,-1-1-1,0 1 1,0-1 0,0 1-1,0 0 1,0 0-1,0 0 1,0 0 0,0 0-1,0 0 1,-1 0 0,1 1-1,0-1 1,-1 1-1,1-1 1,-1 1 0,1 0-1,-1-1 1,0 1 0,0 0-1,0 0 1,0 0-1,0 0 1,1 3 0,-1 3 2,1 1-1,-1 0 1,0 0 0,-1 1 0,0-1 0,-2 9 0,1 11-31,0-22 31,0 0 0,-1-1 0,0 1 0,0 0 0,0-1 0,-1 1 0,0-1 0,0 0-1,-1 0 1,0 0 0,0-1 0,0 1 0,0-1 0,-1 0 0,0 0 0,0 0 0,-1-1 0,-8 6 0,0 0 7,0-1-1,0 0 1,-1-1-1,0-1 1,-1 0 0,-28 8-1,27-14-20,16-1 34,6 0-161,46-2 92,-29 1 46,0 0-1,1 1 1,-1 1-1,24 4 1,-45-4 7,1-1 0,-1 1 0,1 0 0,-1 0-1,1 0 1,-1 0 0,0 0 0,1 0 0,-1 0 0,0 0 0,0 0 0,0 1 0,0-1 0,0 0 0,0 1 0,0-1 0,0 1 0,-1-1 0,1 1 0,0-1 0,-1 1 0,1-1 0,-1 1 0,0 0 0,1-1-1,-1 3 1,0 50 4,-1-35-4,1-17-1,0 0 0,-1 0 0,1 0 0,-1 0 0,1 0-1,-1 1 1,0-1 0,0 0 0,0 0 0,0-1-1,0 1 1,-1 0 0,1 0 0,0 0 0,-1-1 0,1 1-1,-1-1 1,0 1 0,0-1 0,1 0 0,-1 0 0,0 0-1,0 0 1,0 0 0,0 0 0,-3 1 0,-8 2-5,0 0 1,-1-1-1,-16 3 0,19-5 12,-53 10 12,0-4-1,0-3 0,-126-7 1,188 3-55,1 0-1,0 0 1,-1 0 0,1 0 0,0 0 0,-1-1 0,1 1-1,0 0 1,-1-1 0,1 1 0,0-1 0,0 1 0,-1-1-1,1 1 1,0-1 0,0 0 0,0 0 0,0 0 0,0 0-1,0 1 1,0-1 0,0-1 0,0 1 0,0 0 0,1 0-1,-1 0 1,0 0 0,1-1 0,-1 1 0,1 0 0,-1 0-1,1-1 1,0 1 0,-1 0 0,1-1 0,0 1 0,0 0-1,0-1 1,0 1 0,0 0 0,0-1 0,1 1-1,-1-2 1,0-28-3247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3:09.50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271 1 6019,'0'0'5765,"0"7"-4228,-1-3-1514,0 1 0,0-1 0,-1 0 0,1 0 0,-1 0 0,0 0 0,0 0 0,-1 0 0,1-1 0,-1 1 0,0-1 0,0 1 0,0-1 0,-4 3 0,-17 22 21,-29 55 59,25-38-65,-55 69 0,77-107-36,3-3-3,0-1-1,0 0 1,1 0-1,-2 0 1,1-1 0,0 1-1,0-1 1,-1 1-1,0-1 1,-3 1 0,6-2-87,3-1-803,30-2 654,44-7 1,23-2 212,333-20-1913,-419 26 1720,-2 2-3775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3:09.9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8 8516,'0'-8'4594,"0"35"-4130,0 7-96,0 4-256,0 4-96,0 4 0,0 3-16,0 0-160,0-3-1905,0-12-5970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3:10.97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526 38 10197,'1'-1'126,"-1"0"1,0 0-1,0 0 1,0 0-1,1 0 0,-1 0 1,1 0-1,-1 0 1,1 0-1,-1 0 1,1 0-1,-1 1 1,1-1-1,0 0 1,-1 0-1,1 0 1,0 1-1,0-1 0,0 1 1,-1-1-1,1 0 1,0 1-1,0-1 1,0 1-1,0 0 1,0-1-1,0 1 1,0 0-1,0 0 1,0 0-1,0-1 0,1 1 1,44-1-791,-32 1 980,-12 0-396,-9-4-112,-48-3 179,-1 3 1,-109 5-1,53 2 3,111-3 10,0 0 0,0 0 0,0 0 0,0 0 0,0 1-1,0-1 1,0 0 0,0 1 0,0-1 0,0 1 0,0-1 0,0 1-1,1-1 1,-1 1 0,0 0 0,0-1 0,1 1 0,-1 0-1,0 0 1,1 0 0,-1-1 0,1 1 0,-1 0 0,1 0 0,-1 0-1,1 0 1,-1 0 0,1 0 0,0 0 0,0 0 0,0 0 0,-1 1-1,0 44-7,0-19 5,-1-17 5,-1 1-1,-1 0 0,0-1 1,-1 0-1,1 0 1,-2 0-1,0-1 1,0 1-1,-9 10 0,-6 8 1,15-19-7,6-9 6,0 0 0,0 0 0,0 1 1,0-1-1,-1 0 0,1 0 0,0 1 0,0-1 0,0 0 0,0 0 0,0 1 1,0-1-1,-1 0 0,1 0 0,0 1 0,0-1 0,0 0 0,0 1 0,0-1 1,0 0-1,0 1 0,0-1 0,1 0 0,-1 0 0,0 1 0,0-1 0,0 0 0,0 1 1,0-1-1,0 0 0,0 0 0,1 1 0,-1-1 0,0 0 0,0 0 0,0 0 1,1 1-1,-1-1 0,0 0 0,0 0 0,1 0 0,-1 0 0,0 1 0,0-1 1,1 0-1,-1 0 0,0 0 0,0 0 0,1 0 0,-1 0 0,0 0 0,1 0 0,-1 0 1,0 0-1,0 0 0,1 0 0,255-11-89,-214 9 93,-25 1-10,0 0 0,1 1 0,-1 1 0,24 4 0,-37-4 4,0 0 0,0 0-1,-1 0 1,1 1 0,0-1 0,-1 1-1,1 0 1,-1 0 0,0 0 0,0 0-1,0 1 1,0-1 0,0 1 0,0 0 0,0 0-1,-1 0 1,0 0 0,1 0 0,-1 1-1,-1-1 1,1 1 0,0-1 0,-1 1-1,2 5 1,0 4 1,0 0 0,-1 1 0,0-1 0,-2 1 0,1-1 0,-1 1 0,-4 24 0,3-37 5,0 1 0,0-1 0,0 1 0,0-1 1,-1 1-1,1-1 0,0 1 0,-1-1 0,1 0 0,0 0 0,-1 0 0,0 0 0,1 0 0,-1 0 0,1 0 0,-1-1 0,0 1 0,0 0 0,1-1 1,-1 1-1,-3-1 0,-50 9 137,40-7-113,-76 6-760,-106-4 1,154-4-431,-124 0-6520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3:12.94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334 54 6851,'12'-7'113,"0"0"-1,0 1 1,1 0-1,-1 0 1,2 2-1,13-4 1,2-1 2447,-28 45-2173,0-13-250,-2 1 0,-4 34 0,4-51-129,0-1 1,-1 1 0,0 0-1,0 0 1,-1-1 0,0 0-1,0 1 1,-1-1 0,1 0-1,-1-1 1,-1 1-1,-7 7 1,-27 25 5,-76 55 0,95-78-23,-1-2 1,0-1-1,-1-1 1,0 0-1,0-2 1,-34 9-1,42-15-19,0-2 0,0 0 0,-18 0 1,32-1 26,-3-25-84,3 18 38,0 0 1,0 0 0,1 0 0,0 0-1,2-11 1,-1 15 37,-1 0 0,0 0 0,1 1 0,0-1 0,0 0 0,0 1 0,0-1 0,0 1-1,0-1 1,1 1 0,-1 0 0,1 0 0,0 0 0,3-2 0,6-4 47,0 1 0,1 0 0,0 1 1,0 0-1,0 1 0,1 1 0,-1 0 0,1 0 0,0 2 0,0 0 0,0 0 0,1 1 1,26 2-1,-35 1-17,-1 1 0,0-1 1,0 1-1,-1 0 0,1 0 0,0 0 1,-1 0-1,0 1 0,0 0 1,0 0-1,0 0 0,-1 0 0,1 1 1,2 5-1,-1-3-29,1 0 1,-1 0-1,1-1 1,0 0-1,1 0 1,8 6-1,-11-10-190,1 0 0,-1 0-1,1-1 1,-1 1-1,1-1 1,0 0 0,8 0-1,10 0-2853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3:29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597 487 7924,'-7'-7'249,"1"1"0,-1 0 1,0 0-1,0 1 0,-1 0 1,0 0-1,0 0 1,0 1-1,0 1 0,-1-1 1,1 1-1,-1 1 0,0 0 1,0 0-1,0 0 1,-14 0-1,14 2-126,-32 0 335,0 0 1,0 3-1,0 2 1,-42 10-1,72-13-412,1 1-1,0 0 1,0 1-1,0 0 1,0 1-1,1 0 1,0 0 0,0 1-1,0 0 1,1 1-1,-1 0 1,2 0-1,-1 1 1,1 0 0,0 0-1,1 1 1,0 0-1,0 0 1,1 0-1,0 0 1,-4 13-1,6-12-45,1 0 0,0 0 0,0 1 0,1-1-1,0 0 1,2 16 0,-1-14-12,0-11 1,0 0-1,0 0 0,1 1 1,-1-1-1,0 0 1,1 0-1,-1 0 1,1 0-1,-1 0 1,1 0-1,0 0 1,-1 0-1,1-1 0,0 1 1,0 0-1,0 0 1,-1 0-1,1-1 1,0 1-1,0-1 1,0 1-1,0 0 1,0-1-1,0 0 0,0 1 1,0-1-1,1 0 1,-1 1-1,0-1 1,0 0-1,0 0 1,2 0-1,47 1-519,-33-1 347,4 0 19,-9 1-18,0-1 0,1 0 0,-1-1 0,0 0-1,0-1 1,1 0 0,-1-1 0,-1 0-1,1-1 1,15-7 0,-4-3-357,0-2-1,-2 0 1,1-2-1,-2 0 1,19-23-1,84-111-586,-105 127 1103,-1-1 1,24-49-1,-35 62 151,0-1 1,-2 0-1,0 0 0,0-1 0,-1 1 1,-1-1-1,1-27 0,-3-107 4563,0 148-4226,-3 1-438,0 1 1,1 0-1,-1 0 0,0 1 0,1-1 0,-1 0 0,1 1 0,-1 0 0,1-1 0,0 1 0,0 0 0,0 0 0,0 0 0,0 1 0,0-1 0,0 0 0,1 1 0,-1-1 0,1 1 0,0 0 0,0-1 0,0 1 0,0 0 1,-1 4-1,-2 2 37,-33 75 272,-42 145 0,45-66-1149,28-114-1846,-1 68 1,7-88-3750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3:13.4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1410 77 8932,'-5'-6'112,"0"0"0,0 1 0,0-1 0,-1 1 0,0 0 1,0 1-1,-1-1 0,1 1 0,-1 0 0,0 1 0,0-1 0,0 2 0,-1-1 0,1 1 0,-1 0 0,-11-2 0,-14 0 505,0 2-1,-54 2 1,41 0-605,-36 1 445,0 3 0,-119 22 0,157-17-366,0 2 0,0 2-1,1 2 1,1 2 0,0 2 0,-44 28-1,44-22-31,2 2-1,1 1 0,1 2 0,-55 57 0,80-72-45,0 0-1,1 1 1,1 0-1,0 1 1,1 0-1,1 0 1,1 1-1,0 0 0,1 1 1,1 0-1,1 0 1,1 0-1,1 1 1,-2 24-1,5-32-3,-2 24 16,2 0-1,4 42 0,-2-66-19,0 0-1,1 0 1,0 0-1,1-1 0,1 1 1,-1-1-1,2 0 0,-1 0 1,2-1-1,9 14 1,2-3-17,0-2-1,2 0 1,0-1 0,1-2 0,0 0 0,1-1 0,1 0-1,1-2 1,0-1 0,0-2 0,1 0 0,1-1 0,31 7 0,-4-6-180,0-1 1,1-3 0,-1-2-1,1-2 1,86-9 0,-104 2 67,0-1 1,0-2-1,-1-2 0,0-1 1,-1-2-1,0-1 1,-1-1-1,-1-3 1,0 0-1,33-26 0,-32 19 77,-1-1 0,-2-1 0,0-2-1,-2-1 1,-2-1 0,0-1-1,-2-1 1,34-64 0,-44 65 138,-1-1 1,-2 0-1,-1-1 1,-2 0-1,-1 0 1,-1 0-1,-2-1 0,-2 0 1,-1 0-1,-5-43 1,3 69-34,0-1 1,0 1 0,-1-1 0,-1 1-1,0 0 1,0 0 0,-1 1 0,0-1-1,0 0 1,-1 1 0,0 0 0,0 0-1,-1 1 1,0 0 0,-9-9 0,1 3 10,-1 0-1,-1 1 1,0 1 0,0 1 0,-1 0 0,-27-11 0,39 19-198,0 0 0,0 1 0,-1-1 0,1 1 0,0 0 0,-1 0 0,1 1 0,-11 0 0,-20 0-2320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3:14.26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529 112 144,'-4'-3'7123,"-5"2"-4792,-26 1-3280,30 0 1536,-2 0-593,-1 1-1,0 0 0,1 0 1,-1 1-1,1-1 0,-11 6 1,4-3 4,13-3 24,-1 0 0,1 0 0,0-1 0,-1 1 0,1 0 0,-1-1 0,1 0 0,-1 1 0,1-1 0,-1 0 0,1 0 0,-1 1 0,0-1 0,1-1 0,-1 1 0,1 0 0,-1 0 0,1-1 0,-1 1 0,1 0 0,-1-1 0,1 1 0,-1-1 0,1 0-1,0 0 1,-1 1 0,1-1 0,0 0 0,0 0 0,0 0 0,-1 0 0,1-1 0,0 1 0,0 0 0,1 0 0,-1-1 0,0 1 0,-1-3 0,0-3 165,1-1 0,0 0 1,0 0-1,1 1 0,0-1 0,1-13 0,1-4 39,-2 24-221,0 0 1,0 0-1,1 0 0,-1 0 0,1 0 0,-1 1 0,1-1 0,-1 0 1,1 0-1,0 1 0,-1-1 0,1 1 0,0-1 0,-1 0 1,1 1-1,0-1 0,0 1 0,0-1 0,0 1 0,-1 0 0,1-1 1,0 1-1,0 0 0,0 0 0,0 0 0,0-1 0,0 1 0,0 0 1,0 0-1,1 1 0,41-2-19,-30 1 36,-7 0-16,-1 0 0,0 1 0,0-1 0,0 1 0,-1 0 0,1 0 0,0 0 0,0 1 0,0-1-1,-1 1 1,1 0 0,-1 1 0,1-1 0,-1 1 0,0 0 0,0 0 0,0 0 0,3 4 0,-3-2 8,-1 1 0,1-1 0,-1 0 0,0 1 0,-1 0 0,1 0 0,-1 0 0,0 0 0,-1 0 0,0 0 0,0 0 0,0 0 0,0 1 0,-1 9 0,1 22 28,0-19-11,-1 0 0,-4 32 0,3-45-20,-1 0-1,1 0 1,-1-1 0,0 1 0,0 0-1,-1-1 1,1 0 0,-1 1 0,-1-1 0,1 0-1,-1-1 1,-7 9 0,-7 3 26,-1-1 0,0 0-1,-1-1 1,-1-1 0,0-1 0,-1-1 0,0-1-1,-37 12 1,24-12-58,0-1-1,-1-2 1,0-2 0,0-1-1,-40 0 1,74-4 13,1-1 0,0 1-1,-1 0 1,1-1 0,0 1 0,0-1 0,0 1 0,-1-1 0,1 1 0,0-1 0,0 0 0,0 1 0,0-1 0,0 0-1,0 0 1,0 0 0,0 0 0,1 0 0,-1 0 0,0 0 0,0 0 0,1 0 0,-1-1 0,1 1 0,-1 0 0,1 0-1,-1 0 1,1-1 0,0 1 0,0 0 0,0-1 0,0 1 0,0 0 0,0 0 0,0-3 0,0 2 1,0-1 0,0 1 0,0-1 0,1 1 0,-1 0 0,1-1 0,0 1 0,-1 0 0,1 0-1,0-1 1,0 1 0,1 0 0,-1 0 0,0 0 0,1 0 0,-1 0 0,1 1 0,-1-1 0,1 0 0,0 1 0,3-3 0,14-5 5,-1 2-1,2 0 1,-1 1-1,1 1 0,-1 1 1,1 1-1,22-1 1,22 1 4,64 5 0,-122-1-1,0 0 0,0 0 0,0 0-1,0 1 1,0 0 0,0 0 0,-1 1-1,1-1 1,-1 1 0,1 0 0,-1 1 0,5 3-1,55 57 34,-5-7-723,-37-43-1006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3:15.1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334 43 10309,'0'-2'115,"1"0"1,-1 0-1,0 0 1,0 1-1,0-1 0,0 0 1,0 0-1,-1 0 1,1 0-1,0 0 1,-1 1-1,1-1 1,-1 0-1,0 0 1,0 1-1,1-1 1,-1 0-1,0 1 1,-1-1-1,1 1 0,0 0 1,0-1-1,-2 0 1,1 2-73,0 0 0,-1 0 0,1 0 0,0 1 0,0 0 0,0-1 0,0 1 1,0 0-1,0 0 0,0 0 0,0 0 0,0 0 0,0 0 0,1 1 0,-1-1 0,0 1 0,1-1 0,-1 1 1,1-1-1,-1 1 0,-1 3 0,-129 163 114,-2 2-1782,124-160 629,10-14 654,20-15 629,-7 12-253,0 2 1,1-1-1,0 2 0,0 0 0,27-3 1,81-6-67,-74 10 37,91-5-219,-82 8-5014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3:15.4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1 1 9652</inkml:trace>
  <inkml:trace contextRef="#ctx0" brushRef="#br0" timeOffset="1">1 1 9652,'170'110'4771,"-170"-76"-4643,0 12-64,0 3-32,0 8-32,0-4-288,0 0-1345,0-3-3474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3:16.39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403 31 8980,'19'-7'531,"1"1"1,0 1-1,0 1 1,0 0-1,36-1 0,-375 5 24,318 1-555,0 0-1,0-1 0,0 1 1,0 0-1,0-1 1,0 1-1,1 0 1,-1 0-1,0 0 0,0 0 1,1 0-1,-1 0 1,0 0-1,1 0 0,-1 0 1,1 0-1,-1 0 1,1 0-1,0 0 1,-1 0-1,1 1 0,0-1 1,0 0-1,0 0 1,0 0-1,0 0 1,0 1-1,0 0 0,1 50 90,-1-39-97,0 10 22,1-17-11,0 0 0,-1 0 1,1 0-1,-1 0 0,-1 0 0,1 0 0,-1-1 0,0 1 0,-1 0 0,0 0 0,1 0 0,-2-1 0,1 1 1,-1-1-1,1 0 0,-5 6 0,16-15-24,0 1 0,0 1-1,0 0 1,12-2 0,-16 4 17,62-9-20,0 4-1,74 3 1,-103 2-7,-33 0 29,-1 0 0,0 0 0,0 0 0,0 0 0,0 1-1,0 0 1,0 0 0,0 0 0,0 0 0,0 1-1,0-1 1,0 1 0,-1 0 0,1 0 0,0 0 0,-1 1-1,5 3 1,-6-2 12,1 0-1,-1 0 1,1 0-1,-1 0 1,-1 0-1,1 1 1,0-1 0,-1 1-1,0-1 1,0 1-1,0-1 1,-1 1-1,0 0 1,0 8 0,0-11 6,1-1 0,-1 1 0,0-1 1,0 1-1,0 0 0,0-1 0,0 1 1,0-1-1,0 1 0,-1-1 0,1 1 1,0 0-1,-1-1 0,1 1 1,-1-1-1,0 0 0,1 1 0,-1-1 1,0 1-1,0-1 0,0 0 0,0 0 1,0 0-1,0 1 0,-1-1 0,1 0 1,0 0-1,0-1 0,-1 1 1,1 0-1,0 0 0,-1-1 0,1 1 1,-1 0-1,1-1 0,-1 0 0,0 1 1,1-1-1,-1 0 0,-2 0 0,-84 19-5,-1-5 0,-1-3-1,-97-1 1,130-7-110,-13 0-968,14-2-1441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3:17.54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32 97 4002,'0'0'9159,"-16"-12"-8327,14 7-799,-1-1-1,1 1 1,0-1 0,0 1-1,1-1 1,-1 0 0,2 0 0,-1 0-1,0 1 1,1-1 0,1-10-1,2 15-33,-1-1 0,1 2 0,0-1 0,0 0 1,0 1-1,0-1 0,-1 1 0,1 0 0,0 0 0,0 0 0,0 0 0,4 1 0,0-1 3,13 2 3,1 1 0,-1 1 1,0 1-1,0 0 0,36 16 1,-31-11-23,0-2 0,44 10 0,5-11-692,106-2 0,-147-5 513,-27 0 154,-1 0 0,0-1 1,1 1-1,-1-1 0,0 0 0,1 0 1,-1 0-1,0-1 0,0 0 0,7-4 1,-10 5 120,0-1 0,0 0 0,0 1 0,0-1 0,0 0 0,0 0 0,0 0 0,-1-1 0,1 1 0,-1 0 0,1-1 0,-1 1 0,0-1 0,0 1 0,0-1 0,-1 0 0,1 1 0,-1-1 0,1 0 0,-1 1 0,0-1 0,0-5 0,-23 30 97,8-1-142,0 1 1,2 1-1,1 0 1,1 1-1,-12 35 0,-11 21 13,26-62-51,-9 18-985,-1 1-1,-2-2 1,-25 34 0,20-40-7162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3:18.5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395 2 10485,'-15'0'593,"7"-1"-499,1 0 1,-1 1 0,0 0 0,0 1 0,1 0 0,-1 0 0,0 1 0,1-1 0,-1 2 0,1-1 0,0 1 0,0 0 0,0 0 0,-12 9 0,-9 13 116,2 1 1,1 2 0,0 0-1,3 2 1,-35 57 0,49-70-146,0-1 0,1 2 0,1-1 0,1 0 0,0 1 0,1 0 0,1 0 0,1 1 0,0-1 0,2 0 0,1 22 0,-1-37-65,0 1-1,0-1 1,0 0 0,1 0 0,0 0-1,-1 1 1,1-1 0,0 0 0,0 0-1,1 0 1,-1 0 0,1 0-1,-1-1 1,1 1 0,0 0 0,0-1-1,0 1 1,0-1 0,1 0-1,-1 1 1,1-1 0,-1 0 0,1-1-1,0 1 1,0 0 0,0-1 0,0 0-1,0 1 1,5 0 0,7 2-13,1-1 1,0 0 0,1-2 0,28 0-1,-30 0-6,28 0-70,119-3-528,-145 1 492,-1-1 0,0-1 1,0 0-1,0-1 0,-1-1 0,1 0 0,23-12 1,-34 13 122,0 1 0,0-1 0,-1 1 0,1-1 0,-1-1 0,0 1 1,0-1-1,0 1 0,0-1 0,-1 0 0,0-1 0,4-6 0,-6 10 39,-1 1 0,1-1 0,-1 0-1,1 0 1,-1 1 0,1-1 0,-1 0-1,0 0 1,0 0 0,0 0-1,0 1 1,0-1 0,0 0 0,0 0-1,-1 0 1,1 0 0,-1 1 0,1-1-1,-1 0 1,0 1 0,0-1 0,0 0-1,0 1 1,0-1 0,0 1-1,0-1 1,0 1 0,0 0 0,-1-1-1,1 1 1,-1 0 0,1 0 0,-1 0-1,1 0 1,-1 0 0,0 0 0,1 1-1,-1-1 1,0 0 0,0 1-1,1 0 1,-4-1 0,-21-4 55,1 1 0,-1 1 1,1 1-1,-41 3 0,21 0-84,15 1-238,1 1 0,-1 2 0,1 1 0,0 1-1,-53 21 1,35-11-1750,-47 14-7473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3:19.84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95 9925,'-1'-1'53,"0"0"0,1-1 1,-1 1-1,0 0 0,1 0 1,-1 0-1,1 0 0,-1-1 1,1 1-1,-1 0 0,1 0 1,0-1-1,0 1 0,0 0 1,0-1-1,0 1 0,0 0 1,0 0-1,0-1 0,0 1 1,0 0-1,1-1 0,-1 1 1,1-2-1,1 1-17,-1 0-1,0 1 1,1-1-1,0 0 1,-1 1-1,1-1 1,0 1 0,0-1-1,0 1 1,0 0-1,0 0 1,4-2-1,9-2-29,0 1 0,1 0 0,22-3 0,-21 5 165,16-5-47,0 2 0,0 1 1,1 1-1,43 3 0,-76 1-123,1-1 0,-1 0 0,1 1 0,-1-1 0,1 1 0,-1 0-1,1-1 1,-1 1 0,0 0 0,1 0 0,-1 0 0,0 0 0,0 0-1,0 0 1,1 0 0,-1 0 0,0 1 0,-1-1 0,1 0 0,0 1-1,0-1 1,-1 1 0,1-1 0,0 1 0,-1-1 0,0 1 0,1-1-1,-1 1 1,0-1 0,0 3 0,2 59 33,-3-40-31,0-17 1,0 1-1,-1-1 0,1 0 0,-1 1 0,0-1 0,-1 0 0,0 0 0,0-1 0,0 1 0,0-1 0,-1 1 0,0-1 1,0 0-1,-1 0 0,1-1 0,-1 1 0,0-1 0,0 0 0,0 0 0,-1-1 0,-7 4 0,-14 8 12,-1-1 0,0-1 0,-36 10 0,33-14-9,0-1 9,25-5-57,12-2-59,65-3 72,-31 0 11,1 1 0,73 10 0,-111-9 15,0 1 0,0-1-1,0 1 1,0 0 0,0 0 0,0 0 0,0 1-1,0-1 1,0 1 0,-1 0 0,1-1 0,0 1-1,-1 0 1,0 1 0,1-1 0,-1 0 0,0 1-1,0-1 1,0 1 0,-1 0 0,1-1 0,-1 1-1,1 0 1,1 5 0,-1 1-4,-1 0-1,0 0 1,0 0 0,-1 0-1,0 0 1,0 0 0,-3 14-1,3-20 9,-1-1 0,0 1 0,0 0 0,0-1 0,-1 1 0,1-1 0,0 1 0,-1-1 0,0 0 0,1 1 0,-1-1 0,0 0 0,0 0 0,0-1 0,-1 1-1,1 0 1,0-1 0,-1 1 0,1-1 0,-1 1 0,1-1 0,-4 1 0,-8 3-1,-1 0 0,-28 5 0,29-7 2,-34 6 13,0-2 1,-95 1-1,141-8-23,0 0 1,-1 0-1,1 0 1,0 0-1,-1 0 1,1 0-1,0-1 1,-1 1-1,1-1 1,0 0-1,0 1 1,0-1-1,-1 0 1,1 0-1,-2-2 1,3 1-90,-1 0-1,1 0 1,0 0 0,0 0 0,0 0 0,1 0-1,-1 0 1,0-1 0,1 1 0,0 0-1,-1 0 1,1 0 0,0-1 0,0 1-1,1-4 1,-1-34-2757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3:20.4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1372 122 8724,'0'-2'61,"0"0"0,0 0-1,0 0 1,0 0 0,-1 0 0,1 0-1,0 0 1,-1 0 0,1 0 0,-1 0 0,0 0-1,0 0 1,0 0 0,0 0 0,0 0 0,0 1-1,-2-3 1,1 2 50,-1 0 0,0 1 0,0-1 0,0 1 0,0-1 0,0 1 0,0 0 0,-1 0 0,-4-1 0,-28-4 232,0 2 1,0 1 0,-1 2-1,-49 5 1,11-2-93,-6 3-82,-1 4 1,2 4-1,-1 3 1,2 3 0,0 4-1,-126 55 1,181-67-161,1 1 1,1 0-1,0 2 1,1 0-1,0 2 0,1 0 1,1 1-1,-22 25 1,28-26 2,1 0 0,0 1 0,2 0-1,0 0 1,1 1 0,0 1 0,2 0 0,0 0 0,1 0 0,-6 39 0,5 11 61,3 114 0,5-118-54,-2-56-14,1 1-1,0-1 0,0 1 0,1-1 1,0 1-1,1-1 0,0 0 0,1 0 1,0 0-1,0 0 0,1 0 1,0 0-1,0-1 0,1 0 0,0 0 1,1 0-1,0-1 0,0 1 0,8 6 1,9 6-16,1-2 0,1 0 1,1-2-1,0-1 0,1 0 1,0-3-1,1 0 0,1-1 1,0-2-1,0-1 0,53 7 1,8-4-371,1-4 0,150-8 1,-197-2 188,-1-3 0,0-1 0,0-2 0,-1-2 0,-1-2 0,1-1 0,66-35 0,-65 26 130,-1-1 0,-1-3-1,-1-1 1,-2-2 0,-1-1-1,57-63 1,-81 78 94,0-1 0,-1 0 0,-1-1 0,0-1 0,-2 1 0,0-1 0,-1-1 0,-1 0 0,7-30 1,-8 20 90,-2 0 0,-1 0 0,-2 0 0,0-1 0,-2 1 0,-6-32 0,4 46-41,-1-1-1,-1 0 1,0 1 0,-1 0-1,-1 0 1,-1 1 0,0 0-1,-1 0 1,0 1 0,-1 0-1,-1 1 1,0 0 0,-1 0-1,-23-18 1,-2 2 100,-1 1 0,-1 2 0,-1 2-1,-51-22 1,58 31-34,-1 2 0,0 1 0,-66-14-1,76 22-147,1 0 0,-1 2 0,0 1 0,0 1-1,1 0 1,-41 8 0,58-7-111,1 0-1,0 1 1,1-1 0,-1 1 0,0 1-1,0-1 1,1 0 0,-1 1 0,-6 5-1,-23 35-2561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3:21.05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11 7091,'1'-10'4268,"2"17"-1850,1 20-1794,-4 380-1622,0-367-1568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3:30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551 395 8964,'0'-44'4872,"-21"42"-3811,-28 1-648,0 3 0,0 1 0,0 3 0,-49 11 0,85-13-387,-1-1-1,1 2 1,0 0-1,1 0 1,-1 1-1,1 1 1,0 0-1,1 0 1,-1 1-1,2 1 1,-1 0-1,1 1 1,0 0-1,1 0 1,1 1-1,-1 0 1,2 0-1,-1 1 1,-8 20-1,13-23-23,0 0 1,1 0-1,0 0 1,1 1-1,0-1 1,0 0-1,2 18 0,-1-10-42,0-16 36,0 0 1,0-1 0,0 1 0,0-1 0,0 1-1,0 0 1,0-1 0,0 1 0,0-1 0,0 1-1,1-1 1,-1 1 0,0-1 0,0 1 0,0-1-1,1 1 1,-1-1 0,0 1 0,1-1 0,-1 1-1,0-1 1,1 1 0,-1-1 0,1 1 0,-1-1-1,1 0 1,-1 1 0,1-1 0,-1 0 0,1 0-1,-1 1 1,1-1 0,-1 0 0,2 0 0,17 4-88,0 0 0,1-2 0,-1 0 0,1-2 0,30-2 0,2 1-193,-35 1 198,-1 0 0,0-2 0,0 0 0,0 0 0,0-2-1,18-5 1,-25 5 39,1 0-1,-1-1 1,0 0-1,0 0 0,-1-1 1,0 0-1,0-1 0,0 1 1,-1-2-1,0 1 1,8-11-1,-2-1 69,-1-2 1,-1 1-1,0-1 1,-2-1-1,12-39 0,-18 53 99,3 105 1289,-6-89-1406,-1 1 1,1-1 0,1 1-1,0-1 1,0 1 0,0-1-1,1 1 1,0-1 0,1 0-1,0 0 1,0 0 0,1 0-1,0-1 1,0 0 0,8 11-1,-9-17-44,0 1-1,0 0 1,0-1-1,0 0 1,0 0-1,0 0 1,0 0-1,0 0 1,0-1-1,1 1 1,-1-1-1,0 0 1,0 0-1,6-1 0,-3 1 1,1-1-1,-1 0 0,1 0 0,-1 0 0,0-1 0,0 0 1,8-3-1,2-6 12,0 0 0,-1-1 0,0-1 0,-1 0 0,-1-1 0,0 0 0,0-1 0,-2 0 0,0-1 0,-1-1 0,0 0 1,13-32-1,1-13 28,-2 0 0,20-94 0,-36 127 581,-2-1 0,-1-1 0,0-36 0,-5 85-535,0 0 1,0 0-1,-2-1 0,-10 31 1,-8 38 26,5 30-235,-6 207 0,24-321 122,-1-1-1,0 1 1,0-1 0,1 0-1,-1 1 1,1-1-1,-1 1 1,1-1 0,0 0-1,0 0 1,-1 1 0,1-1-1,0 0 1,0 0 0,0 0-1,0 0 1,0 0 0,0 0-1,1 0 1,-1 0 0,0 0-1,0-1 1,1 1 0,-1 0-1,0-1 1,1 1 0,-1-1-1,1 0 1,-1 1 0,0-1-1,1 0 1,2 0 0,59 2-1409,-43-3 716,-12 1 347,0 0 0,0-1-1,0 0 1,0 0 0,0-1 0,0 1 0,0-2 0,-1 1-1,1-1 1,-1-1 0,14-7 0,33-28-4404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3:22.0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118 62 2849,'0'-14'4486,"0"11"-4037,0 0 0,0 0 0,0 0 0,0 0-1,0 1 1,0-1 0,1 0 0,-1 0 0,1 0 0,2-3 0,-2 4-440,0 1 0,0 0 1,1 0-1,-1 0 0,1 0 0,-1 0 1,1 1-1,-1-1 0,1 0 0,-1 1 1,1-1-1,0 1 0,-1-1 0,1 1 1,0 0-1,-1 0 0,1 0 0,0 0 1,0 0-1,2 0 0,1 0-9,11 0 1,1 0 0,-1 1-1,1 0 1,27 7-1,-38-6 0,0 1 0,-1-1 0,1 1 0,-1 0 0,0 0 0,0 0 0,0 1 0,0-1 0,-1 1 0,1 1 0,-1-1 0,0 1 0,0-1 0,-1 1 0,0 0 0,5 8 0,-3-1-1,0-1 0,-1 1 0,0 0 0,-1 0 1,0 0-1,-1 0 0,-1 0 0,1 15 0,-6 103-7,3-114 8,0-8-1,-1 0 0,0 0 0,0 0 1,-1-1-1,0 1 0,0-1 0,-1 0 0,0 0 1,0 0-1,0 0 0,-1-1 0,0 0 1,-1 0-1,1 0 0,-1 0 0,0-1 0,-1 0 1,-8 5-1,-9 6-17,-1-2-1,0 0 1,-51 18 0,66-27-46,0-2 0,0 1 0,0-1 1,-1-1-1,1 0 0,-1-1 0,1 0 0,-1 0 1,1-1-1,-20-2 0,29 1 37,0 0-1,0-1 1,0 1 0,0 0-1,1-1 1,-1 1 0,0 0-1,1-1 1,-1 1 0,1-1-1,-1 1 1,1-1 0,0 1-1,0-1 1,-1 0 0,1 1-1,0-1 1,1-2 0,-1 0 23,-1 1 0,2 0 1,-1-1-1,0 1 0,1-1 1,-1 1-1,1 0 0,2-7 1,-1 8 7,0 0-1,1-1 1,-1 1 0,0 1 0,1-1 0,-1 0-1,1 0 1,-1 1 0,1 0 0,0-1 0,0 1-1,-1 0 1,6-1 0,45-7 65,-40 8-55,12-3 41,0 2 0,46 1 0,-63 2-43,1 0-1,-1 0 1,1 1 0,-1 0-1,1 0 1,-1 1-1,0 0 1,0 1-1,-1-1 1,1 2-1,12 8 1,-3-1-123,0-1 0,1 0 1,0-1-1,26 10 0,-42-20 67,37 16-2346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3:22.5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125 30 1873,'0'-30'11819,"0"47"-11697,-1-13-117,1 1 0,-1-1-1,1 1 1,1-1 0,-1 0-1,1 1 1,-1-1 0,1 0-1,0 0 1,1 0 0,-1 1-1,1-1 1,0 0 0,0-1-1,0 1 1,0 0 0,1-1-1,-1 1 1,1-1 0,0 0-1,0 0 1,0 0 0,6 4-1,25 18-54,2-2-1,70 35 0,5 3-77,-103-56 91,-1 0 0,0 0 0,0 1 0,-1-1 0,12 14-1,-17-17 25,1 0 0,-1 0 0,1 0 0,-1 0 0,0 0-1,0 1 1,1-1 0,-2 0 0,1 1 0,0-1 0,0 0-1,-1 1 1,0-1 0,1 1 0,-1-1 0,0 1 0,0-1-1,0 1 1,-1 0 0,1-1 0,0 0 0,-1 1 0,-1 4-1,1-6 14,0 0-1,0 0 1,1 0 0,-1 0-1,0 0 1,0 0-1,0 0 1,0 0 0,0 0-1,0 0 1,0-1-1,-1 1 1,1 0-1,0-1 1,0 1 0,-1-1-1,1 0 1,-2 1-1,-33 8-71,-1-1 0,0-2 0,-50 2 0,-124-4-887,175-4 696,4-3-2469,14-13-3500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3:22.9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39 8148,'31'-19'3073,"31"7"-3057,31 5-16,15 7 112,1 0-112,-16 0-32,-16 0-272,-7 0-288,-8 3-1089,0 5-528,-1 0-1873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3:23.41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148 1 976,'9'23'5423,"-10"25"-2727,0-26-1728,1-14-773,-1 0-1,0 0 1,0 0-1,-1 0 1,0-1-1,0 1 1,-1 0-1,0-1 1,-5 10-1,-45 61 941,37-57-854,-22 38 1,34-51-262,1 0 0,-1 0 0,1 0 0,1 0 1,-1 0-1,1 1 0,1-1 0,0 1 1,0 10-1,1-18-24,0 0 0,0 0 1,0 0-1,0 0 0,0 0 0,0 0 1,1 0-1,-1 0 0,0-1 1,1 1-1,-1 0 0,1 0 0,-1 0 1,1-1-1,-1 1 0,1 0 0,0 0 1,-1-1-1,1 1 0,0-1 1,-1 1-1,1-1 0,0 1 0,0-1 1,0 1-1,-1-1 0,1 1 1,0-1-1,0 0 0,0 0 0,0 1 1,0-1-1,1 0 0,38 0-145,-22-1 110,-6 1-21,-1-1-1,1 0 1,-1 0 0,0-1-1,0-1 1,0 0 0,0 0-1,0-1 1,0-1 0,15-8-1,-19 9 29,-1-1 1,0 1-1,0-1 0,0-1 0,-1 1 1,0-1-1,0 0 0,0 0 0,-1 0 1,0-1-1,0 1 0,0-1 0,-1 0 1,0 0-1,0 0 0,-1-1 0,1-7 1,1-7 96,-2 0 1,-1 0 0,-1 0-1,-4-39 1,4 59-32,-1 0 1,0-1 0,0 1-1,0 0 1,0 0 0,0-1-1,0 1 1,-1 0 0,1 0-1,-1 0 1,1 1 0,-1-1-1,0 0 1,1 0 0,-1 1-1,0-1 1,0 1-1,0 0 1,-1 0 0,1 0-1,0 0 1,0 0 0,-1 0-1,1 0 1,0 1 0,-1-1-1,1 1 1,-3-1 0,-11-1 10,0 0 1,0 2 0,-18 0 0,18 0-20,4 0 91,-11 2-747,22-2 566,1 0 1,-1 0-1,1 1 0,-1-1 1,1 0-1,-1 1 0,1-1 1,0 1-1,-1-1 0,1 1 1,0-1-1,-1 0 1,1 1-1,0-1 0,0 1 1,0-1-1,-1 1 0,1-1 1,0 1-1,0 0 1,0-1-1,0 1 0,0-1 1,0 1-1,0-1 0,0 1 1,0-1-1,0 1 1,0-1-1,0 1 0,0-1 1,0 1-1,1 0 0,-1 0 1,0-1-66,1 1 1,-1 0-1,0 0 1,1 0 0,-1 0-1,1-1 1,-1 1-1,1 0 1,-1-1-1,1 1 1,-1 0-1,1-1 1,0 1-1,-1 0 1,1-1 0,0 1-1,0-1 1,-1 0-1,1 1 1,0-1-1,0 1 1,0-1-1,-1 0 1,1 0-1,0 1 1,1-1 0,64 12-7420</inkml:trace>
  <inkml:trace contextRef="#ctx0" brushRef="#br0" timeOffset="1">1061 134 11589,'-1'-1'89,"0"0"0,0 1-1,0-1 1,0 1-1,0 0 1,-1-1 0,1 1-1,0 0 1,0 0 0,0-1-1,0 1 1,-1 0-1,1 0 1,0 0 0,0 0-1,0 1 1,0-1-1,0 0 1,-1 0 0,1 1-1,0-1 1,-1 1 0,-14 5-38,0 0 0,0 1 1,1 1-1,0 0 0,1 1 0,0 1 1,0 0-1,1 1 0,0 0 1,1 1-1,0 0 0,1 1 1,0 1-1,1 0 0,1 0 1,-15 30-1,22-38-45,0-1 0,0 0 0,1 1 0,0 0 0,0-1 0,0 1 0,1 9 0,0-13-23,0-1 0,1 1 0,-1-1 0,1 1 0,-1-1 0,1 1 0,0-1 0,0 0 0,0 1 0,0-1 0,0 0 1,0 0-1,0 1 0,0-1 0,0 0 0,0 0 0,1 0 0,-1 0 0,0-1 0,1 1 0,-1 0 0,1 0 0,-1-1 0,1 1 0,-1-1 0,1 0 0,-1 1 0,1-1 0,-1 0 1,1 0-1,0 0 0,-1 0 0,3 0 0,3 0-39,48 4-1234,98-6 0,-136 1 1057,-1-1-1,-1-1 1,1 0-1,0-1 1,-1-1-1,1 0 1,-1-1-1,-1-1 1,1 0 0,-1-1-1,16-12 1,-24 14 354,1 0 0,-2-1 1,1 1-1,-1-1 1,0 0-1,0-1 1,-1 1-1,1-1 1,-2 0-1,1 0 0,-1 0 1,-1-1-1,0 1 1,0 0-1,0-1 1,-1 0-1,0 1 1,-1-1-1,0 0 0,0 0 1,-1 1-1,0-1 1,-1 0-1,-3-11 1,4 17-42,0-1 0,-1 1 0,0 0 0,1 0 0,-1 0 1,0 0-1,-1 0 0,1 0 0,0 0 0,-1 1 1,0-1-1,1 1 0,-1-1 0,0 1 0,0 0 0,0 0 1,-4-1-1,-4-2 97,0 1 1,-1 0-1,-22-4 1,-17 1 101,-1 2 0,-87 3 0,92 2-247,45 0-32,-11 0-60,0 0 1,-1 1-1,1 1 0,-16 3 0,26-4-14,0 0 0,0 0 0,0 0 0,0 0 0,0 0-1,0 1 1,0 0 0,1-1 0,-1 1 0,1 0 0,-1 0 0,1 0-1,0 1 1,0-1 0,0 1 0,0-1 0,0 1 0,0-1 0,1 1 0,-1 0-1,1 0 1,0 0 0,-1 4 0,-1 24-3893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3:23.91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267 15 11493,'-13'-4'181,"0"1"0,0 0 0,0 1 0,0 1 0,0 0 0,-1 0-1,1 2 1,0-1 0,-15 4 0,27-3-179,0-1-1,0 1 1,1 0-1,-1 0 1,0 0-1,0-1 1,1 1-1,-1 0 1,1 0-1,-1 0 1,1 0-1,-1 0 1,1 0-1,-1 0 1,1 0-1,0 0 1,0 1-1,0-1 1,-1 0-1,1 0 1,0 0-1,1 2 1,-1 32 56,1-23-42,-1-9-15,0 0 0,0-1 0,1 1 0,-1 0 0,1 0 0,0-1 0,-1 1 0,1 0 0,1-1 0,-1 1 0,0 0 0,1-1 0,-1 0 0,1 1 0,-1-1 0,1 0 0,0 0 0,0 0 0,0 0 0,1 0 0,3 2 0,3 2 2,1-1-1,-1-1 1,2 1-1,13 3 1,-14-5-3,109 33-148,-54-18-86,70 30 0,-132-47 210,-1 0 0,1 1 0,-1-1 0,1 1 0,-1-1 0,0 1 0,1 0 0,-1 0 0,0 0 0,0 0 0,0 0 0,0 0 0,-1 1 0,1-1 0,-1 0 0,1 1 0,-1 0 0,2 4 0,-3-6 23,0 1-1,0 0 1,0-1-1,0 1 1,-1 0-1,1-1 1,0 1-1,-1 0 0,1-1 1,-1 1-1,0-1 1,1 1-1,-1-1 1,0 1-1,0-1 1,0 0-1,0 1 1,0-1-1,0 0 0,-1 0 1,1 0-1,0 0 1,0 0-1,-1 0 1,1 0-1,-1 0 1,1 0-1,-1-1 1,1 1-1,-1-1 0,1 1 1,-1-1-1,0 1 1,-2-1-1,-28 8 145,-1-1 0,0-2-1,-47 2 1,-109-5 213,108-3-528,-9 0-3827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3:24.2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68 11269,'46'-19'1009,"24"0"-833,23 4 624,23 4-608,8 7-192,-8 4 0,-8 0-144,-23 0-1345,-23 0-3057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3:24.8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550 6 10373,'0'-5'2737,"0"10"-1459,-1 10-1286,-1 0 0,0-1 0,-6 20 0,-8-3 18,-1-2 0,-2 0 1,0 0-1,-3-2 0,-29 31 0,21-26-253,-1-1-1,-1-2 1,-2 0-1,-1-3 1,-1-1 0,-1-1-1,-48 22 1,79-44 123,0 1 0,0-1 0,0-1 1,-1 1-1,1-1 0,0 0 0,-1 0 0,1-1 1,-9 0-1,14 0 50,2-42-210,0 40 293,0 0 0,1-1-1,-1 1 1,0 0 0,1 0-1,0 0 1,-1 0 0,1 0-1,0 0 1,0 1 0,0-1-1,0 1 1,1-1 0,-1 1-1,0 0 1,0 0 0,1 0-1,-1 0 1,1 0 0,-1 0-1,4 0 1,61-12 435,-59 12-401,93-7 313,159 6 0,-125 4-322,27-2-70,-92 0-2401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3:25.3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156 1 10853,'0'0'2385,"0"22"-2017,0 20 80,-16 8 97,-15 10-321,8 5-32,0 3-32,7-7-128,9 0-32,-1-8-112,0-11-1233,-15-8-3457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3:26.2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364 80 7027,'-6'-3'-21,"4"3"263,0-1 0,0 1 0,0-1 0,0 0 0,0 0 0,0 0 0,0 0 1,0 0-1,0 0 0,0-1 0,1 1 0,-1-1 0,1 1 0,-1-1 0,1 1 0,-1-1 0,1 0 0,0 0 0,0 0 0,0 0 0,0 0 0,0 0 1,0 0-1,0 0 0,1 0 0,-1 0 0,1 0 0,0-1 0,-1 1 0,1 0 0,0 0 0,0 0 0,1-3 0,-1 4-239,0 0-1,1 0 1,-1 0-1,0 0 1,1 0-1,-1 0 1,1 0-1,-1 1 1,1-1-1,-1 0 1,1 0-1,-1 0 1,1 1-1,0-1 1,-1 0-1,1 1 1,0-1-1,0 1 1,0-1-1,-1 1 1,1-1-1,0 1 1,0 0-1,0-1 1,0 1-1,0 0 1,0 0-1,0 0 1,0-1-1,0 1 1,1 0-1,37-1-49,-30 2 41,275-1-386,-283-1 383,0 1-1,0 0 1,-1 0 0,1 0 0,0 0-1,0 1 1,0-1 0,0 0 0,0 0 0,0 1-1,0-1 1,0 0 0,0 1 0,0-1-1,0 1 1,-1-1 0,1 1 0,0-1-1,0 1 1,-1 0 0,1-1 0,0 1 0,-1 0-1,1 0 1,0 0 0,-1-1 0,1 1-1,-1 0 1,0 0 0,1 0 0,-1 0-1,0 0 1,1 1 0,-3 38-243,2-38 250,-1 2-5,0-1 0,-1 0 1,1 0-1,-1 0 0,1 0 1,-1 0-1,0 0 0,0-1 1,0 1-1,0-1 0,-1 1 1,1-1-1,-1 0 0,0 0 1,1 0-1,-1 0 0,0 0 0,0-1 1,0 1-1,0-1 0,-1 0 1,-3 1-1,-6 4-10,-20 11-1,-2-2 0,1-1 0,-2-2 0,0-2 0,0-1 0,-1-2 0,-69 5 0,104-12 60,10 0-132,237 13-202,-212-9 249,1 2 0,-1 2 0,0 1 0,-1 1 0,44 20 0,-71-28 38,-1 0 0,0 0 0,0 1 0,0-1 0,-1 1 0,1 0 0,0 0 0,-1 0 0,0 0 0,0 1 0,0-1 0,0 1 0,2 4 0,-2-2 4,-1 0 0,0 1-1,-1-1 1,1 0-1,-1 1 1,-1-1-1,1 0 1,-1 12-1,0-16 6,0 0 0,0-1 0,0 1-1,-1 0 1,1 0 0,0-1-1,-1 1 1,1 0 0,-1 0 0,1-1-1,-1 1 1,0-1 0,0 1 0,0-1-1,0 1 1,0-1 0,0 1-1,0-1 1,-3 2 0,-37 16 127,-8-5 25,-2-2 1,1-2 0,-89 5-1,-167-8-120,263-7-98,-33 0-1520,18 0-3185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3:27.16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302 26 9716,'1'-2'84,"-1"1"-1,1 0 0,0 0 1,-1-1-1,1 1 0,0 0 1,0 0-1,0 0 0,0 0 0,0 0 1,0 0-1,0 0 0,0 0 1,0 1-1,0-1 0,0 0 0,0 1 1,1-1-1,-1 1 0,0-1 1,1 1-1,-1-1 0,0 1 0,1 0 1,-1 0-1,0 0 0,1 0 1,-1 0-1,2 0 0,54-2-36,-47 2 294,13-1-44,-13 0-256,1 0 0,0 1 0,0 1 0,12 2 0,-21-3-41,-1 0 0,1 0 1,-1 1-1,1-1 0,0 1 1,-1-1-1,1 1 0,-1 0 1,1 0-1,-1 0 0,0-1 0,1 1 1,-1 1-1,0-1 0,1 0 1,-1 0-1,0 0 0,0 1 1,0-1-1,0 0 0,0 1 1,-1-1-1,1 1 0,0-1 1,-1 1-1,1-1 0,-1 1 1,1 0-1,-1-1 0,0 1 1,1 0-1,-1 2 0,0 7 9,0-1-5,0 0 0,0 0-1,-1 1 1,-4 16 0,3-22-4,0-1 1,0 1 0,0-1-1,0 0 1,-1 0-1,0 0 1,0 0-1,0 0 1,0 0-1,-1-1 1,1 1-1,-7 3 1,-67 48 130,-129 70-1,20-14 303,185-111-425,1 0 0,-1 0 1,1 0-1,-1 0 0,1 0 1,-1 1-1,1-1 0,0 0 1,-1 0-1,1 1 0,-1-1 1,1 0-1,0 0 0,-1 1 1,1-1-1,0 0 0,0 1 1,-1-1-1,1 0 0,0 1 1,0-1-1,-1 1 0,1-1 1,0 1-1,0-1 0,0 0 1,0 1-1,-1-1 0,1 1 1,0-1-1,0 1 1,0-1-1,0 1 0,0-1 1,0 0-1,0 1 0,1-1 1,-1 1-1,0-1 0,0 1 1,0-1-1,0 1 0,0-1 1,1 0-1,-1 1 0,0-1 1,0 1-1,1-1 0,-1 1 1,31 9 177,75 2-203,0-5 1,110-6-1,-105-2-483,59 1-1584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3:30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39 10789,'-8'0'992,"63"0"-912,30 0 161,15-8-145,1-3-96,-24-1-1585,-15 5-3505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3:33.3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326 176 9124,'-2'-1'107,"0"0"0,0 1 0,-1-1 0,1 1 0,0 0 0,0 0 0,0 0-1,-1 0 1,1 0 0,0 0 0,0 1 0,0-1 0,0 1 0,0-1 0,-1 1 0,1 0 0,0 0 0,0 0-1,1 0 1,-1 0 0,0 0 0,0 0 0,0 1 0,1-1 0,-1 1 0,1-1 0,-1 1 0,-1 2-1,-7 9 70,0-1-1,-15 27 1,13-20 250,-171 260 337,166-251-771,9-19 77,7-39-48,16-179-197,-15 7 110,0 202 63,26 0-82,-18 0 91,-1 1 1,0 0 0,0 1 0,1 0 0,-1 0 0,0 0 0,-1 1-1,1 0 1,0 0 0,-1 1 0,0 0 0,1 0 0,6 6 0,10 11 59,40 43 1,-22-21-48,-33-34 8,35 30-8,-42-38-20,1 0 0,-1 0 0,1 0 0,-1 0 0,1 0 0,0-1 1,-1 1-1,1 0 0,0-1 0,0 0 0,-1 1 0,1-1 1,0 0-1,0 0 0,0 0 0,-1 0 0,1 0 0,0 0 0,0 0 1,0-1-1,-1 1 0,1 0 0,0-1 0,0 0 0,-1 1 1,1-1-1,-1 0 0,3-1 0,17-17-61,-1-1 0,25-33-1,-1 2-107,-19 24 146,85-86-9,-96 100 23,1 1 0,0 1 0,0 0 1,1 1-1,1 1 0,18-8 0,-1 12 81,-30 5-64,-2 16-5,-2 8 57,1-2 12,-1 0 0,-1 0 1,-1 0-1,-1 0 0,-9 33 0,2-27-59,1 1 1,2-1-1,0 2 1,2-1-1,-2 58 0,7-86-11,0 0 0,0 0 0,0 0-1,1 0 1,-1 0 0,0 0 0,1 0-1,-1-1 1,1 1 0,-1 0-1,1 0 1,-1 0 0,1 0 0,-1-1-1,1 1 1,0 0 0,-1-1-1,1 1 1,0 0 0,0-1 0,-1 1-1,1-1 1,0 1 0,0-1-1,0 0 1,0 1 0,1-1 0,38 7 44,41-14 28,-67 5-81,0-1-1,0 0 0,0-1 1,-1-1-1,1 0 0,-1-1 1,-1 0-1,1-1 0,-1-1 1,0 0-1,0 0 0,10-12 1,-14 13 2,-1-1 1,0 0 0,0 0-1,-1-1 1,0 1 0,-1-1 0,0-1-1,0 1 1,-1-1 0,0 0-1,-1 0 1,0 0 0,-1 0-1,0-1 1,0 1 0,0-20-1,-2 30 6,0 0 0,-1-1 0,1 1 0,0 0 0,0 0 0,0-1 0,0 1 0,0 0 0,0 0 0,0 0 0,0-1 0,-1 1 0,1 0 0,0 0 0,0 0 0,0-1 0,0 1 0,-1 0 0,1 0 0,0 0 0,0 0 0,0 0 0,-1-1 0,1 1 0,0 0 0,0 0 0,-1 0 0,1 0 0,0 0 0,0 0 0,0 0 0,-1 0 0,1 0 0,0 0 0,0 0 0,-1 0 0,1 0 0,0 0 0,0 0 0,-1 0 0,1 0 0,0 0 0,-1 1 0,-1-1 0,-5 0 1,0 1-1,0 0 1,0 0-1,-1 1 1,1 0-1,1 0 1,-1 1-1,0-1 1,1 2-1,-1-1 0,1 1 1,0 0-1,0 0 1,0 0-1,1 1 1,-1 0-1,1 0 1,1 1-1,-1-1 1,1 1-1,0 0 1,0 0-1,0 0 0,1 1 1,0-1-1,0 1 1,1 0-1,-3 11 1,0 19 2,5-35-3,0-1 1,0 1-1,0-1 1,0 1-1,0-1 1,0 0-1,0 1 1,0-1 0,1 1-1,-1-1 1,0 1-1,1-1 1,-1 0-1,1 1 1,0-1-1,-1 0 1,1 0-1,0 0 1,0 1 0,0-1-1,0 0 1,0 0-1,2 1 1,12 1-1,0 0 1,1-2-1,-1 0 0,30-2 1,-12 1-3,18 0-45,1-2 1,-1-2 0,0-2-1,66-17 1,-101 19 22,163-50-360,-148 42 270,1 0 0,-2-2 0,41-25-1,-29 7 34,-40 31 94,-1-1 1,1 0-1,-1 0 0,1 0 0,-1 0 1,0 0-1,0 0 0,0-1 0,0 1 1,0 0-1,0-1 0,0 1 0,-1 0 1,1-1-1,-1 1 0,0-4 0,-29 5 454,-15 0-434,1 3 0,-79 14-1,109-14-17,-1 1 0,1 1 0,0 0 0,0 1 0,0 1 0,0 0 0,1 0 0,0 1 0,1 1-1,-1 0 1,1 0 0,1 1 0,-15 16 0,23-22-12,0 1-1,-1 0 1,1-1-1,1 1 1,-1 0 0,1 0-1,-1 0 1,1 0-1,0 0 1,1 1 0,-1-1-1,1 0 1,-1 0-1,1 1 1,1 5-1,-1-6 0,1-3-1,-1 0 0,1 0 0,0 0 0,-1 0 0,1 0 0,0 0 0,0-1 0,0 1 0,0 0 0,0 0 0,0-1 0,0 1 0,0-1 0,0 1 0,0-1 0,0 1 0,0-1 0,0 0 0,0 1 0,0-1 0,0 0 0,1 0 0,-1 0 0,0 0 0,0 0 0,0 0 0,2 0 0,49-1-5,-37 1 6,9 0-22,0-1-1,-1 0 0,1-2 1,0-1-1,-1-1 0,1-1 1,-1-1-1,-1-1 0,1-1 1,-2 0-1,41-26 0,-60 34 19,1-1-1,-1 0 0,0 0 1,0 0-1,0 0 0,0 0 1,0 0-1,-1 0 0,1-1 1,-1 1-1,1-1 0,-1 1 1,0-1-1,0 0 0,1-4 1,-2 6 276,0 27-274,0-19 15,0 0-1,0-1 1,1 1-1,0 0 0,0-1 1,4 14-1,-4-18-38,0 0 0,0 0 0,1 0 0,-1 0 0,0 0 0,1-1-1,0 1 1,-1 0 0,1-1 0,0 1 0,0-1 0,0 1 0,0-1 0,0 0 0,0 0 0,1 0 0,-1 0-1,0 0 1,0-1 0,1 1 0,-1-1 0,0 1 0,5-1 0,74 4-5173,-41-4-3087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3:33.74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81 53 10773,'-2'0'53,"0"0"0,0 0 1,0 0-1,-1 0 0,1 0 0,0 0 0,0 1 1,0-1-1,0 1 0,0-1 0,1 1 0,-1 0 0,0 0 1,0 0-1,0 0 0,1 0 0,-1 0 0,-3 3 1,3-1 5,0 1 1,1-1 0,-1 1 0,1 0 0,0-1 0,0 1-1,0 0 1,-1 6 0,0-1 2,-21 122 877,22-172-1372,0 25 291,0 0 0,2 0-1,0 0 1,0 1 0,5-22 0,-4 33 126,-1 0 1,1-1-1,0 1 1,0 0-1,0 0 0,0 0 1,1 0-1,0 1 1,0-1-1,0 1 1,0-1-1,0 1 1,1 0-1,-1 0 1,1 0-1,0 1 1,0 0-1,0-1 1,0 1-1,0 0 1,0 1-1,1-1 1,5 0-1,5-2-20,0 1 0,0 0 0,1 1 0,30 1 1,-41 1 37,0 1 0,0-1 1,-1 1-1,1 0 0,0 1 1,-1-1-1,1 1 0,-1 0 0,5 2 1,-7-3 8,0 1 0,-1-1 1,1 1-1,0-1 0,0 1 0,-1-1 1,1 1-1,-1 0 0,0 0 1,0 0-1,1 0 0,-1 0 0,0 0 1,0 0-1,-1 0 0,1 0 1,0 1-1,-1-1 0,1 4 0,2 36 113,-4 48 0,0-32-3288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3:34.1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40 81 768,'0'-8'11077,"23"1"-10933,8-5 209,23 1-241,16-1-112,-1 1-32,9 3 32,-9 1-465,-22 3-1151,-24 4-1458</inkml:trace>
  <inkml:trace contextRef="#ctx0" brushRef="#br0" timeOffset="1">40 81 11189,'-39'95'592,"47"-95"-175,69 0-417,16 0 0,15-15-32,-7 3-801,-24-3-3313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3:34.6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805 155 11973,'0'-7'165,"1"-1"-1,-2 0 0,1 0 0,-1 1 0,-1-1 0,1 0 0,-1 1 0,-3-9 0,2 12-122,1 1 1,0-1-1,-1 1 1,0 0-1,0-1 1,0 1-1,0 0 1,0 1-1,-1-1 1,1 1-1,-1-1 0,0 1 1,0 0-1,1 0 1,-1 1-1,-6-2 1,-21-6 67,0 2 0,-1 2 1,0 0-1,1 2 0,-1 2 0,-42 3 1,21-2-80,52 0-31,-51 0 4,-79 10 1,117-8-6,0 0 1,0 2 0,0-1 0,0 2 0,1 0 0,0 0 0,0 1 0,0 1 0,1 0 0,-18 14 0,26-17-2,1-1 0,0 1-1,0 0 1,0 0 0,1 0 0,0 1 0,-1-1 0,1 0 0,1 1 0,-1 0-1,1-1 1,0 1 0,0 0 0,0 0 0,1 0 0,-1-1 0,1 1 0,0 0-1,1 0 1,0 6 0,0 10-1,-1-17 1,1 0 0,-1-1 0,1 1 0,0 0 0,0 0 1,0-1-1,0 1 0,1-1 0,0 1 0,-1-1 0,1 0 0,1 1 0,-1-1 0,0 0 1,1 0-1,-1-1 0,1 1 0,0 0 0,0-1 0,4 3 0,8 4-20,0 1-1,1-2 0,20 8 0,-12-5-9,47 19-100,45 22 56,-103-44 64,1 0 1,-1 0 0,-1 1 0,0 1 0,22 21 0,-31-27 9,0 0-1,0 0 0,-1 1 0,1-1 0,-1 1 0,0-1 1,0 1-1,-1 0 0,1 0 0,-1-1 0,0 1 1,0 0-1,-1 0 0,1 0 0,-1 0 0,0 0 1,-1 0-1,1 0 0,-3 8 0,3-12 3,0 0 0,0 0 0,-1 0 0,1 0 0,0 0 0,-1 0 0,1-1-1,-1 1 1,1 0 0,-1 0 0,1 0 0,-1-1 0,0 1 0,1 0 0,-1 0 0,0-1-1,1 1 1,-1-1 0,0 1 0,0-1 0,0 1 0,0-1 0,1 1 0,-2-1 0,-12 5 2,0-1 0,0 0 1,0-1-1,0-1 0,-26 1 0,-85-2 42,71-2-19,20 2-88,17 0 106,1-1 0,-1 0 0,0-1 0,-19-4 0,33 5-80,1-1-1,-1 1 0,1-1 1,-1 0-1,1 0 0,-1 0 1,1 0-1,0 0 0,0 0 1,-1-1-1,1 1 0,0-1 0,0 0 1,0 1-1,0-1 0,1 0 1,-1 0-1,0 0 0,1 0 1,0-1-1,-1 1 0,1 0 1,0-1-1,0 1 0,0-1 1,0 1-1,1-1 0,-1 1 1,1-1-1,-1 1 0,1-6 0,0-21-2651,0 5-2919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3:35.2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78 0 8964,'-62'0'4666,"61"24"-4132,-6 26-382,2 0 0,3 74 0,2-107-149,6-16-150,7-1 71,5 1-49,0-1 0,-1 0 0,1-2 0,0 0 0,-1-1 0,0 0 0,1-2 0,22-8 0,-26 5-89,1 0 0,-1-2 0,0 1 0,-1-1 0,0-1 0,-1-1 0,14-15 0,-20 19 336,0 1-1,0-1 0,0 0 1,-1 0-1,-1-1 0,1 0 1,-2 0-1,1 0 0,-1 0 1,0 0-1,-1-1 0,0 1 1,1-19-1,6 30-76,-5 3-27,0-1-1,0 1 1,0 0-1,0 0 1,-1 0-1,0 0 1,0 1-1,0-1 0,-1 1 1,2 7-1,0-4-5,0 1 0,0-1 0,1-1-1,10 15 1,-13-20-33,1 2-133,1-1-1,-1 0 0,1 0 0,-1 0 1,1-1-1,1 1 0,-1-1 0,0 0 0,1 0 1,-1-1-1,1 1 0,5 1 0,13 0-2534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3:35.7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69 9284,'0'38'4791,"0"109"-4598,1-147-227,1 0 1,-1-1 0,1 1-1,0-1 1,-1 1-1,1-1 1,-1 0-1,1 1 1,-1-1-1,1 0 1,-1 0 0,0 0-1,1 0 1,1-3-1,33-40-317,-25 29 288,2 1 0,-1 0 0,17-14 0,-24 23 59,1 1 0,0 1 0,-1-1 0,1 1 0,0 0 0,0 0-1,1 0 1,-1 1 0,1 0 0,-1 1 0,1-1 0,12 0 0,-6 1-3,0 0 0,0 1-1,0 1 1,0 0 0,0 0 0,15 5-1,-24-5 6,0 1 0,-1-1 0,1 1 1,-1 0-1,0 0 0,1 0 0,-1 1 0,0-1 0,0 1 0,0-1 0,-1 1 0,1 0 0,-1 0 0,0 0 0,1 0 0,-1 1 0,-1-1 0,1 1 0,0-1 0,-1 1 0,0 0 0,0-1 0,0 1 1,0 0-1,0 6 0,2 49-294,-4-53 65,0-37 67,2 23 155,0 0 0,0 0 1,1 0-1,0 1 0,0-1 1,0 0-1,1 1 1,1 0-1,-1 0 0,1 0 1,0 0-1,1 0 0,-1 1 1,1-1-1,1 1 0,-1 1 1,1-1-1,0 1 0,0 0 1,1 0-1,7-4 1,0 1-1,0 0 0,0 1 0,1 0 0,0 2 0,0-1 0,0 2 0,1 0 0,-1 1 0,30-2 0,-33 4 36,0 1 0,0 0 0,0 1 0,0 0 0,0 1 1,-1 0-1,22 8 0,-28-8-17,-1 0 0,1 0 1,-1 1-1,0 0 0,0 0 0,0 0 1,0 0-1,0 1 0,-1-1 0,1 1 1,-1 0-1,0 0 0,0 0 0,-1 1 1,1-1-1,-1 1 0,0-1 0,0 1 1,-1 0-1,1 0 0,0 5 0,-1-7-20,1 3-70,-1 0 1,1 0 0,-1 0 0,0 0-1,0 1 1,-1-1 0,0 0-1,0 1 1,-1-1 0,1 0 0,-1 0-1,-1 1 1,-2 7 0,-28 17-2413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3:36.49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429 175 7668,'2'-49'2505,"-1"32"-1885,0 0 0,-1 0 0,-1 0 0,-4-25 0,4 41-594,0 0 0,0-1 0,0 1 0,-1 0 0,1 0 1,0 0-1,-1 0 0,1 0 0,-1 0 0,1 1 0,-1-1 0,1 0 0,-1 1 1,0-1-1,1 1 0,-1-1 0,0 1 0,1 0 0,-1 0 0,0 0 0,0 0 1,1 0-1,-1 0 0,0 0 0,1 1 0,-4 0 0,-5 0 80,-16-1-31,0 1-1,0 1 1,-50 10 0,62-8-79,0 1 1,0 0 0,1 1 0,0 0-1,0 1 1,1 1 0,-1 0 0,-17 16-1,23-19 12,0 1 0,1 0 0,-1 1-1,1-1 1,0 1 0,1 1 0,0-1-1,0 1 1,1 0 0,0 0 0,0 0 0,1 0-1,0 1 1,0-1 0,1 1 0,0 0 0,0 0-1,1 0 1,1 0 0,-1 0 0,1 0-1,1 0 1,2 16 0,-2-25-8,-1 1-1,0-1 1,0 1 0,1-1-1,-1 1 1,0-1 0,0 1-1,1-1 1,-1 1-1,1-1 1,-1 0 0,0 1-1,1-1 1,-1 1 0,1-1-1,-1 0 1,1 0 0,-1 1-1,1-1 1,0 0 0,-1 0-1,1 1 1,-1-1-1,1 0 1,-1 0 0,1 0-1,0 0 1,-1 0 0,2 0-1,24 4-118,1-1-1,0-2 1,-1 0-1,1-2 1,0-1-1,0-1 1,-1-1-1,0-2 1,0 0-1,0-2 1,-1-1 0,0-1-1,32-17 1,-45 20 45,0 1 54,0-1 1,0-1-1,20-17 0,-31 24 298,-1 34-131,-2-1 0,-2 1 0,-1-1 0,-11 38 0,-49 119 210,63-185-347,-32 81 73,5-15-59,2 1 0,4 1 0,-22 115 0,42-114-56,3-72 15,1 0 1,-1-1-1,1 1 1,-1 0-1,0 0 1,1-1-1,0 1 1,-1 0-1,1-1 1,-1 1-1,1-1 1,0 1-1,-1-1 1,1 1-1,0-1 1,0 1-1,0-1 1,-1 0-1,1 1 1,0-1-1,0 0 1,0 0-1,0 1 1,-1-1-1,1 0 1,0 0-1,0 0 1,0 0-1,0 0 1,0 0-1,-1-1 1,1 1-1,0 0 1,0 0-1,0-1 1,0 1-1,0-1 1,8 1-102,3-2 37,0 0 0,0 0 0,0-1 0,-1-1 0,1 1 0,-1-2 0,0 0 0,-1 0 0,1-1 0,-1 0 0,0-1-1,12-11 1,-1 1-123,-1-2-1,-2 0 0,1-1 0,25-38 0,-36 44 182,0 0 0,-1 0 0,-1-1 0,0 1 0,-1-2 0,0 1-1,-1 0 1,-1-1 0,-1 0 0,0 0 0,-1 0 0,0 0 0,-3-16 0,3 22 18,-1 7 46,1 0 1,-1-1-1,0 1 0,0 0 1,0-1-1,0 1 1,-1 0-1,1-1 0,-1 1 1,0 0-1,0-1 1,0 1-1,0 0 0,-1 0 1,1 0-1,-1 0 1,0 0-1,1 1 0,-1-1 1,-1 0-1,1 1 1,0-1-1,-1 1 0,-4-3 1,-8-3 173,-2 1-1,1 0 1,-1 1-1,0 1 1,0 1 0,-30-4-1,-3 3-47,-60 0-1,107 5-336,34 0-7335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3:37.0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411 96 7027,'1'-12'232,"0"-31"2625,-1 42-2737,0 0-1,0 0 0,0-1 1,0 1-1,0 0 0,-1 0 1,1-1-1,0 1 0,-1 0 1,1 0-1,0 0 0,-1-1 1,0 1-1,1 0 1,-1 0-1,0 0 0,1 0 1,-1 0-1,0 0 0,0 0 1,0 0-1,0 1 0,0-1 1,0 0-1,-1 0 0,-15-3 53,-1 1-1,1 0 1,-1 2-1,0 0 0,1 1 1,-1 0-1,-27 6 0,33-4-160,0 1 0,0 0 0,0 1-1,1 0 1,-1 1 0,1 0-1,0 1 1,0 1 0,1-1-1,0 2 1,-17 14 0,20-16-7,0 1 1,1 0 0,-1 0-1,1 0 1,1 1 0,-1 0-1,1 0 1,1 0-1,0 1 1,0 0 0,0 0-1,1 0 1,0 0 0,1 0-1,0 1 1,1-1 0,0 1-1,0 12 1,1-21-22,0 0 0,1 0 0,-1-1 0,0 1-1,1 0 1,-1 0 0,0-1 0,1 1 0,-1 0 0,1-1 0,-1 1 0,1 0 0,0-1 0,-1 1 0,1-1 0,0 1 0,-1-1 0,1 0 0,0 1 0,-1-1 0,1 1 0,0-1-1,0 0 1,-1 0 0,1 0 0,0 1 0,0-1 0,0 0 0,0 0 0,-1 0 0,1 0 0,1 0 0,35-1-289,-26 1 206,3-1-24,-1 1 0,0-2 0,0 0 0,-1 0 0,1-1 0,0-1-1,-1 0 1,0-1 0,0 0 0,20-12 0,-16 6-3,0-1 1,-1 0-1,0-1 0,-1 0 1,0-1-1,17-25 1,-30 38 169,-1 0 0,1 1 0,-1-1 0,1 0 0,-1 0 0,1 0 0,-1 0 0,1 1 1,0-1-1,-1 0 0,1 0 0,0 1 0,0-1 0,0 1 0,-1-1 0,1 1 0,0-1 0,0 1 1,0-1-1,0 1 0,0 0 0,0-1 0,0 1 0,0 0 0,0 0 0,0 0 0,0 0 1,0 0-1,0 0 0,0 0 0,0 0 0,0 0 0,0 1 0,0-1 0,0 0 0,0 0 0,0 1 1,0-1-1,0 1 0,-1-1 0,1 1 0,0-1 0,0 1 0,0 0 0,-1-1 0,2 2 0,2 3-99,0 1 0,-1-1-1,1 1 1,-1 0 0,3 10-1,-1-5 234,7 23-240,8 16 39,-19-48-228,1 0-1,-1 0 1,0 0 0,1 0 0,0 0-1,-1 0 1,1 0 0,0-1-1,0 1 1,0-1 0,0 1-1,0-1 1,1 0 0,-1 0 0,0 0-1,0 0 1,6 1 0,14-1-6058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3:37.43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93 12 9668,'0'-11'3090,"0"22"-2866,0 27 208,0 19-128,0 4 64,0 7-175,-8 0-65,-15-3-112,8-8 0,-9-4-16,9-11-160,7-12-865,8-11-1728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3:37.80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12 10293,'0'-11'3105,"0"26"-3073,0 27 112,0 7 256,0 8-256,0 0-80,0 0 1,-8-4-65,8 4-97,-7-4-639,7-11-2161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3:31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360 153 5346,'0'-7'2700,"1"-3"-2146,0 1 0,1-1 1,0 0-1,3-10 0,-2 10-73,0-1 0,-1 1 0,0-1 0,0-12 0,-1 16-264,-1 7-166,0-1 0,0 1-1,1-1 1,-1 1 0,0 0 0,0-1-1,0 1 1,0-1 0,0 1-1,0-1 1,0 1 0,0-1 0,0 1-1,0-1 1,-1 1 0,1-1-1,0 1 1,0 0 0,0-1 0,0 1-1,-1-1 1,1 1 0,0-1-1,-1 1 1,1 0 0,0-1 0,0 1-1,-1 0 1,1-1 0,-1 1 0,1 0-1,0 0 1,-1-1 0,1 1-1,-1 0 1,1 0 0,-1 0 0,1 0-1,0-1 1,-1 1 0,1 0-1,-1 0 1,1 0 0,-1 0 0,1 0-1,-1 0 1,1 0 0,-1 0-1,1 0 1,-1 0 0,1 1 0,0-1-1,-1 0 1,0 0 0,-15 0 44,1 0 0,-1 1 1,0 0-1,0 1 0,1 1 0,-1 1 1,1 0-1,0 1 0,0 0 1,1 2-1,-1-1 0,1 2 0,-19 13 1,22-13-83,1 1 1,-1 1 0,1 0-1,1 0 1,0 1 0,1 0-1,0 1 1,0 0-1,1 0 1,-7 18 0,8-12 2,0 0 0,1 1 1,1 0-1,1 0 0,0 0 1,1 37-1,2-47-38,-1-8 7,1 1 1,-1-1 0,1 0 0,-1 0-1,1 0 1,0 1 0,0-1 0,0 0-1,0 0 1,0 1 0,0-1 0,0 0-1,0 0 1,0 1 0,1-1-1,-1 0 1,0 0 0,1 0 0,-1 1-1,1-1 1,0 0 0,-1 0 0,1 0-1,0 0 1,-1 0 0,1 0 0,0 0-1,0 0 1,0 0 0,0-1 0,0 1-1,0 0 1,2 1 0,13-1-173,0 0-1,1-1 1,-1-1-1,17-3 1,-25 3 115,-1-1 0,0 0 0,1-1 0,-1 1 0,0-1 0,0-1 0,-1 1 0,1-1 0,-1 0 0,0-1 0,8-6 0,-3 0-59,-1 1 0,0-1 0,-1-1 0,0 0-1,-1 0 1,-1-1 0,1 0 0,-2 0 0,7-20 0,-8 19 444,-2-1 1,1 0 0,-2 0 0,0 0-1,0-22 1,-12 132-56,7-77-269,0 0 0,1 1 0,1-1 0,1 1 0,1-1 0,4 31 0,-5-47-63,1-1 0,0 1-1,-1-1 1,1 1-1,0 0 1,0-1-1,0 0 1,0 1 0,0-1-1,0 1 1,0-1-1,1 0 1,-1 0-1,0 0 1,1 0 0,-1 0-1,1 0 1,-1 0-1,1 0 1,0-1-1,-1 1 1,3 0-1,40 5-2221,-33-5 1217,65 1-7784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3:38.57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326 492 12102,'-23'12'2487,"2"0"-2443,-67 28 251,58-27-215,0 0-1,1 2 1,-46 32 0,72-45-82,1 0 1,-1 0-1,1 1 1,0-1-1,0 0 1,0 1-1,0-1 1,1 1-1,-1 0 0,1 0 1,-1 0-1,1 0 1,0 0-1,0 0 1,0 0-1,1 0 1,-1 0-1,1 0 0,-1 0 1,1 1-1,0-1 1,0 0-1,1 4 1,-1-7-5,0 1 0,0-1 0,0 1 0,0-1 0,0 0 1,0 1-1,0-1 0,0 1 0,0-1 0,1 0 0,-1 1 1,0-1-1,0 0 0,0 1 0,0-1 0,1 1 0,-1-1 0,0 0 1,0 1-1,1-1 0,-1 0 0,0 0 0,0 1 0,1-1 1,-1 0-1,0 0 0,1 1 0,-1-1 0,0 0 0,1 0 0,-1 0 1,1 0-1,-1 0 0,0 1 0,1-1 0,-1 0 0,1 0 1,-1 0-1,0 0 0,1 0 0,0 0 0,24 2-199,1 0 0,29-3-1,-7 0-24,-15 0 28,0-2-1,0 0 0,-1-3 0,0 0 0,0-2 0,54-21 0,-67 21 163,0 0 0,-1-2 0,0 0 0,0-1 1,-1 0-1,-1-2 0,0 0 0,0 0 0,-2-2 0,1 0 0,23-33 0,-34 39 120,0 1-1,0-1 1,-1 1-1,0-1 1,0 0 0,-1 0-1,0 0 1,-1 0 0,0-1-1,0 1 1,-1 0-1,-1-12 1,1 13 85,0 6-117,0 0 0,-1 0-1,1 0 1,0 0-1,-1 1 1,1-1-1,-1 0 1,0 0-1,0 0 1,1 1-1,-1-1 1,0 0-1,-1 1 1,1-1 0,0 1-1,0-1 1,-1 1-1,1 0 1,-3-3-1,-1 1 27,0 0-1,0 0 1,0 1 0,-1-1-1,1 1 1,-10-2-1,-8-1 80,1 1 0,-35-1-1,55 5-139,-45 0 73,47 0-89,-1 0-1,1 0 1,-1 1 0,0-1 0,1 0-1,-1 1 1,1-1 0,-1 1 0,1-1-1,-1 1 1,1-1 0,-1 0 0,1 1 0,-1 0-1,1-1 1,0 1 0,-1-1 0,1 1-1,0-1 1,-1 1 0,1 0 0,0-1-1,0 1 1,0 0 0,0-1 0,0 1 0,-1 0-1,1-1 1,0 1 0,1 0 0,-1-1-1,0 1 1,0 0 0,0-1 0,0 1 0,0 0-1,1-1 1,-1 2 0,0-1-13,0-1 11,0 1 0,0 0 0,1 0 0,-1-1 0,0 1 0,0 0 0,0-1 0,1 1 0,-1 0 0,0 0 0,0-1 0,1 1 0,-1 0 0,1-1 0,-1 1 0,1-1-1,-1 1 1,1-1 0,-1 1 0,1-1 0,-1 1 0,1-1 0,0 1 0,-1-1 0,1 1 0,0-1 0,-1 0 0,1 0 0,1 1 0,27 3-86,-19-3 48,246 2-872,-239-4 899,0-2 0,1 1 0,-1-2 0,0 0 0,0-2 0,-1 1 0,0-2 0,0 0 0,0-1 0,-1-1 0,0 0 0,-1-1 0,0 0 0,0-2 0,-1 1 0,-1-2 0,0 1 0,12-18 0,-19 21 68,-1 1 1,0-2 0,-1 1-1,0 0 1,0-1 0,-1 1-1,0-1 1,-1 0 0,0 0-1,0 0 1,-1 1 0,-2-20-1,1-2 878,1 30-698,0 1-231,-1 0 0,1-1 1,-1 1-1,1 0 0,0 0 0,-1 0 1,1 0-1,-1-1 0,1 1 1,0 0-1,-1 0 0,1 0 0,-1 0 1,1 0-1,-1 0 0,1 0 0,-1 0 1,1 1-1,0-1 0,-1 0 1,1 0-1,-1 0 0,1 0 0,0 0 1,-1 1-1,1-1 0,0 0 0,-1 0 1,1 1-1,-1-1 0,1 0 1,0 1-1,0-1 0,-1 0 0,1 1 1,0-1-1,0 0 0,-1 1 0,1-1 1,0 1-1,0-1 0,0 0 1,0 1-1,-8 11-7,1 0 1,0 0 0,-5 15-1,-1 1 33,-11 30 50,2 1 0,3 1 0,3 1 0,2 0 0,3 1 0,-5 97 0,14-52-925,2-105 576,3-18 53,5-2 189,2 1 1,0 0-1,1 1 0,0 0 1,1 0-1,1 2 1,29-27-1,-10 8 24,-17 17 2,-1 1 0,2 1-1,0 0 1,1 1 0,0 1 0,1 1 0,0 0 0,0 2-1,1 0 1,1 0 0,0 2 0,0 1 0,35-7-1,-16 8-12,0 1-1,71 4 0,-108 0 17,1 1-1,-1-1 1,0 1 0,0 0 0,0-1-1,0 1 1,0 0 0,0 0 0,0 0-1,0 1 1,0-1 0,0 0-1,-1 1 1,1-1 0,0 1 0,-1 0-1,1-1 1,-1 1 0,0 0 0,0 0-1,1 0 1,-1 0 0,-1 0-1,1 0 1,0 0 0,0 0 0,-1 0-1,1 1 1,-1-1 0,0 0 0,1 4-1,-1 0 0,1 1 1,-1-1-1,0 1 0,0 0 0,-1-1 0,0 1 0,0-1 0,-1 1 0,1-1 1,-5 9-1,2-8 0,0 0 1,-1 0 0,0-1 0,0 0-1,-1 0 1,1 0 0,-1-1 0,-1 0-1,-9 7 1,-68 38-16,58-36 15,4 0 3,18-11 3,-1 1 1,-1-1-1,1 0 1,0-1 0,-1 1-1,1-1 1,-1 0 0,-10 2-1,14-6 119,8-5-107,15-12-13,0 1-1,1 1 1,36-22 0,6-4-3,211-163-40,-270 202 40,-3 3 3,-1 0 0,1 0 0,-1 0 0,1 0 0,-1 0 0,1 0 0,-1 0 0,0-1-1,0 1 1,0 0 0,0-1 0,0 1 0,0-1 0,0 1 0,0-1 0,0 0 0,-1 1 0,1-1-1,0-3 1,-1 3 656,0 21-709,0 8 39,-1-11 6,1-1 1,1 1-1,4 23 1,-4-33 4,1-1 1,-1 1-1,1-1 1,1 1 0,-1-1-1,1 0 1,0 0-1,0 0 1,1 0-1,-1-1 1,1 1-1,0-1 1,6 5-1,49 33-64,-46-34 14,0 0 0,-1 1-1,0 0 1,0 1 0,20 22 0,-31-31 46,0 1 0,-1-1 0,1 0 0,0 0 0,0 1 0,0-1 0,-1 0 0,1 1 0,-1-1 1,1 1-1,-1-1 0,1 1 0,-1-1 0,0 1 0,0-1 0,0 1 0,0-1 0,0 1 0,0-1 0,0 1 0,0-1 0,-1 1 1,1-1-1,-1 1 0,1-1 0,-1 1 0,1-1 0,-1 0 0,0 1 0,-1 1 0,-1 0 4,0 0 0,0 0 0,-1 0 0,0-1 0,1 1 0,-1-1-1,0 0 1,0 0 0,0 0 0,-8 2 0,-242 55-203,88-28-944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3:39.5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0 635 2721,'3'-12'6665,"4"5"-4394,17 6-2895,-5 2 1058,1547-62 392,-768 27-569,267-22-612,396-13-379,1021-39-2046,-1224 32 3378,-554 36-30,233-54-536,-477 65 579,-111 11-213,-321 15-369,-14 3 155,0-1 1,1 0-1,-1-2 1,0 1 0,28-11-1,-42 13-180,0 0 1,0 0-1,0 0 0,0 0 0,1 0 0,-1 0 1,0 0-1,0 0 0,0 0 0,0-1 0,0 1 1,0 0-1,1 0 0,-1 0 0,0 0 0,0 0 1,0 0-1,0-1 0,0 1 0,0 0 0,0 0 1,0 0-1,0 0 0,0-1 0,0 1 1,0 0-1,1 0 0,-1 0 0,0 0 0,0-1 1,0 1-1,-1 0 0,1 0 0,0 0 0,0 0 1,0-1-1,0 1 0,0 0 0,0 0 0,0 0 1,0 0-1,0-1 0,0 1 0,0 0 0,0 0 1,0 0-1,-1 0 0,1 0 0,0 0 0,0-1 1,0 1-1,0 0 0,0 0 0,-1 0 0,1 0 1,0 0-1,0 0 0,0 0 0,-13 0-2239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3:42.36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1 8340,'-6'162'5818,"-3"116"-6127,9-278 96,2-2 79,28-31-437,-1-2-1,45-71 1,15-20-529,-83 118 1097,0 1 0,0 0 1,1 1-1,-1-1 1,2 1-1,-1 0 1,0 1-1,1 0 1,0 0-1,1 1 1,-1 0-1,1 0 1,-1 1-1,1 0 1,0 1-1,0-1 0,0 2 1,1 0-1,10-1 1,-19 3 15,0 0-1,0-1 1,0 1-1,-1 0 1,1 0 0,0 0-1,-1 0 1,1 0 0,-1 0-1,1 0 1,-1 0 0,1 0-1,-1 0 1,1 0 0,-1 0-1,0 0 1,0 0-1,0 0 1,0 0 0,0 0-1,0 1 1,0-1 0,0 0-1,0 1 1,0 42 347,-1-33-190,1 225 1356,0-235-1527,0-1 1,0 1-1,0-1 1,0 1-1,0-1 1,0 1-1,0-1 1,0 1-1,0-1 1,0 1-1,0-1 1,0 1-1,0-1 1,0 1-1,0-1 1,1 1 0,-1-1-1,0 0 1,0 1-1,0-1 1,1 1-1,-1-1 1,0 0-1,1 1 1,-1-1-1,0 0 1,1 1-1,-1-1 1,1 0-1,-1 1 1,0-1-1,1 0 1,-1 0-1,1 1 1,-1-1-1,1 0 1,-1 0-1,1 0 1,-1 0 0,1 0-1,-1 0 1,1 0-1,-1 0 1,1 0-1,-1 0 1,1 0-1,-1 0 1,1 0-1,-1 0 1,1 0-1,-1 0 1,1-1-1,1 1-11,4-1-64,0 1 0,0-1 0,0 0 0,0-1 0,0 0 0,0 0 0,0 0 1,-1 0-1,1-1 0,-1 0 0,0 0 0,1 0 0,-2-1 0,1 0 0,0 0 0,-1 0 0,1 0 0,-1-1 0,4-6 0,1-1-39,-1 0 1,-1-1-1,0 0 1,-1 0-1,0-1 1,-1 0-1,4-15 0,-8 16 115,-1 13 2,0 0-1,-1-1 1,1 1-1,0 0 1,0-1 0,0 1-1,0-1 1,0 1 0,0 0-1,0-1 1,0 1 0,0 0-1,0-1 1,0 1 0,0 0-1,0-1 1,1 1-1,-1 0 1,0-1 0,0 1-1,0 0 1,0-1 0,1 1-1,-1 0 1,0-1 0,0 1-1,1 0 1,-1 0-1,0-1 1,0 1 0,1 0-1,-1 0 1,0 0 0,1-1-1,-1 1 1,0 0 0,1 0-1,-1 0 1,0 0 0,3-1 1005,6-11 748,-7 11-1751,1 0-1,0-1 0,-1 1 0,1-1 0,-1 0 0,0 0 0,1 0 1,-1 0-1,0 0 0,0-1 0,0 1 0,-1 0 0,1-1 0,-1 0 1,1 1-1,1-6 0,-3 7 29,0 6-5,-11 146 317,8-122-286,2 89 20,2-117-87,1 0 1,0 0 0,-1-1 0,1 1 0,0 0-1,0-1 1,-1 1 0,1-1 0,0 0-1,0 0 1,0 1 0,0-1 0,0 0 0,0-1-1,-1 1 1,5-1 0,-2 1-36,1 0 26,-1-1 0,1 1 0,-1-1 1,0 0-1,1 0 0,-1-1 1,0 1-1,0-1 0,0 0 0,0 0 1,0 0-1,0-1 0,-1 1 0,1-1 1,-1 0-1,1 0 0,-1 0 1,5-7-1,3-6-83,0 0 1,-1 0 0,9-22-1,5-7-193,21-28-71,-52 145 1296,0-53-801,2-9-98,1 1 0,1 0 0,0 0 0,0 1 0,1-1 0,0 1 0,1 11 1,1-21-32,-1-1-1,1 1 1,0-1 0,0 1 0,0-1 0,0 1 0,1-1 0,-1 1 0,0-1 0,1 1 0,-1-1 0,1 0 0,-1 1 0,1-1 0,0 1 0,-1-1-1,1 0 1,0 0 0,0 1 0,0-1 0,0 0 0,0 0 0,0 0 0,3 1 0,-1 0-15,1-1-1,-1-1 1,1 1 0,0-1 0,-1 1-1,1-1 1,0 0 0,5-1 0,9 1-84,3 0-170,-1 1-458,-1-1 0,0-1-1,1 0 1,-1-2 0,0 0-1,36-12 1,15-16-7411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3:42.91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117 53 10613,'-3'0'45,"1"0"-1,0 0 1,-1 0 0,1 0 0,-1 0 0,1 1-1,0-1 1,-1 1 0,1-1 0,0 1 0,-1 0 0,1 0-1,0 0 1,0 0 0,0 1 0,0-1 0,0 0-1,0 1 1,0-1 0,0 1 0,1 0 0,-1 0-1,1 0 1,-1-1 0,1 1 0,0 1 0,-1-1-1,1 0 1,0 0 0,1 0 0,-1 1 0,0-1-1,0 4 1,-12 27 219,2 0-1,2 0 1,1 1 0,-5 48-1,13-92-329,1 0-1,0 0 1,0 0 0,1 0-1,1 0 1,0 1-1,0-1 1,0 1 0,2 0-1,-1 0 1,1 0 0,0 0-1,1 1 1,0 0-1,0 0 1,11-9 0,-9 6 50,2 1 0,-1 0 0,1 1 0,1 0 0,0 0-1,20-11 1,-24 16 18,0 1-1,1-1 0,-1 2 0,1-1 1,0 1-1,0 0 0,0 1 0,0 0 1,0 0-1,0 1 0,0 0 0,15 2 1,-21-2 0,-1 1 1,1-1-1,0 1 1,-1 0 0,1-1-1,-1 1 1,1 0 0,-1 0-1,1 0 1,-1 0 0,0 0-1,1 1 1,-1-1-1,0 0 1,0 0 0,0 1-1,0-1 1,0 1 0,0-1-1,0 1 1,-1 0-1,1-1 1,0 1 0,-1 0-1,1-1 1,-1 1 0,0 0-1,1 2 1,0 61 172,-2-43-128,1 56 190,0-47-198,0-29-101,0-15-80,1 4 114,0-1-1,1 1 0,0-1 0,1 1 0,0 0 0,0-1 1,1 1-1,0 1 0,1-1 0,-1 1 0,2 0 0,-1 0 1,1 0-1,1 1 0,-1 0 0,1 0 0,8-6 0,3-2 1,0 1 0,1 0-1,0 2 1,1 0 0,1 2-1,27-11 1,-34 16 37,1 1-1,0 1 1,0 0 0,1 2 0,-1-1-1,26 2 1,-39 0 4,0 0 1,0 0-1,0 1 0,1-1 1,-1 1-1,0-1 0,0 1 1,0 0-1,-1 0 0,1-1 1,0 1-1,0 0 0,0 1 0,-1-1 1,1 0-1,0 1 0,-1-1 1,1 0-1,-1 1 0,0 0 1,1-1-1,-1 1 0,0 0 1,0 0-1,0 0 0,0-1 0,-1 1 1,1 0-1,0 0 0,-1 0 1,1 1-1,-1 3 0,2 9 115,-1 0-1,0 0 1,-3 27-1,0-8 34,-2 48 365,0 0-4784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3:43.7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225 1 11365,'0'0'467,"0"4"-312,-3 22 37,-1 0 0,-1-1 0,-1 0 1,-1 0-1,-1-1 0,-17 36 0,12-28-123,-40 87 255,32-74-247,1 1-1,2 1 0,-22 92 0,39-135-967,1-6 312,3-17 50,-1 11 396,-1 0 0,2 0-1,-1 0 1,7-13 0,1 7 37,0 0 0,1 1 0,1 0 0,0 0 0,0 2 0,2-1 0,-1 2 0,28-17 0,-21 15 27,0 2 1,1 0-1,0 1 0,1 1 1,0 1-1,29-5 1,-22 7 97,0 2 1,1 1 0,-1 1 0,36 4 0,-64-3-25,0 0 0,1 1 0,-1-1 0,0 0 0,0 1 0,0-1 0,0 1-1,0 0 1,1-1 0,-1 1 0,0 0 0,-1 0 0,1 0 0,0 0 0,0-1 0,0 1 0,0 0 0,-1 0 0,1 1 0,0-1 0,-1 0-1,1 1 1,8 37 242,-9-31-185,0 0 0,0-1 0,0 1 0,-1 0 0,-1-1 0,1 1 0,-1-1 0,-4 10 0,2-10-28,-1 0 1,0-1 0,0 0 0,-1 0-1,1 0 1,-1-1 0,-1 0 0,1 0-1,-1 0 1,0-1 0,-8 4-1,-88 38 237,92-42-241,-119 39 66,127-42-245,3-3-105,1 1 216,-1-1-1,0 1 1,1-1 0,-1 1 0,1-1 0,-1 1 0,1-1 0,0 1-1,0 0 1,-1-1 0,1 1 0,0 0 0,0 0 0,0 0 0,1-1-1,-1 1 1,0 0 0,2-1 0,16-10-18,0 1 1,1 1-1,0 1 1,1 0-1,39-10 0,12-6-21,-18 5 14,0 1-77,-1-2 1,-1-3-1,-1-2 1,60-40 0,-108 64 222,-1 1 1,1-1-1,-1 0 1,0 0-1,0 0 1,0 0-1,0 0 1,0 0-1,0 0 1,0-1-1,-1 1 1,1-1-1,-1 1 1,0-1-1,1 0 1,-1 1 0,-1-1-1,1 0 1,0 0-1,-1 0 1,1 0-1,-1-3 1,-27 6 1335,18 0-1374,0 1-1,-1 0 1,1 0 0,0 1 0,0 1 0,1-1-1,-1 2 1,0-1 0,1 1 0,0 0-1,0 1 1,-14 10 0,17-11-39,0 0 0,0 1 0,0 0 0,0 0 0,1 0 1,0 0-1,0 1 0,1 0 0,-1-1 0,1 1 0,0 1 0,1-1 0,-1 0 1,1 1-1,1-1 0,-1 1 0,1 0 0,0-1 0,0 8 0,1-10-2,0 0-1,0 0 0,0 0 1,0-1-1,1 1 0,-1 0 1,1 0-1,0-1 0,0 1 1,3 5-1,-3-8-2,1 1 1,0 0-1,0-1 1,0 1-1,0-1 1,0 1-1,0-1 1,0 0-1,1 0 0,-1 0 1,0 0-1,1 0 1,-1-1-1,1 1 1,-1-1-1,5 1 1,26 3-64,-1-2 0,39-2 1,-31 0-72,-31-1 48,1 1 0,-1-2 0,1 1 0,-1-1 0,0-1 0,0 0 0,0 0 0,0-1 0,0 0 0,10-6 0,8-8-210,42-36 1,2-1 97,-52 42 205,1 0 0,0 1-1,1 1 1,0 1-1,0 1 1,1 1 0,0 1-1,0 1 1,1 0 0,0 2-1,0 1 1,0 1-1,37 1 1,-58 1 9,1 0-1,0 1 1,0-1-1,-1 1 1,1 0 0,-1 0-1,1 0 1,-1 0-1,1 1 1,-1-1 0,1 0-1,-1 1 1,0 0-1,0 0 1,0-1 0,0 1-1,0 0 1,0 1-1,-1-1 1,1 0 0,-1 0-1,1 1 1,-1-1-1,0 1 1,0-1-1,0 1 1,0 0 0,-1-1-1,2 6 1,1 9 78,-1 1 0,-1-1 0,-2 32 0,1-25-42,0-16-33,0-1-1,0 1 1,-1-1-1,0 0 0,0 1 1,0-1-1,-4 7 1,4-10-12,-1-1 0,0 0 0,0 0 0,-1 0 0,1 0 1,0 0-1,-1-1 0,0 1 0,0-1 0,0 1 0,0-1 0,0 0 0,0 0 0,0 0 1,-7 2-1,-12 4 9,-1-1 1,0-1 0,-1-1-1,1-1 1,-1-2 0,1 0-1,-33-1 1,55-1-27,-1-1 1,1 1-1,0 0 0,0 0 1,-1-1-1,1 1 0,0 0 0,-1-1 1,1 1-1,0-1 0,0 0 1,0 1-1,0-1 0,0 0 1,0 0-1,0 0 0,0 0 1,0 0-1,0 0 0,0 0 0,0 0 1,1 0-1,-1 0 0,0 0 1,0-2-1,-1-2-30,0 0 0,1 0 0,0 0 0,-1-1 1,2 1-1,-2-10 0,2-1-47,0-1 1,2 1-1,4-30 1,-3 38 58,0-1 0,0 1 1,1-1-1,0 1 1,1 0-1,-1 1 1,1-1-1,1 1 0,0 0 1,0 0-1,0 0 1,0 1-1,10-7 1,10-6-62,1 1 0,42-21 1,-25 18-382,1 1 0,53-16 1,-24 17-1925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3:44.39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434 35 8308,'-19'-8'546,"-1"2"0,0 0 0,0 2 1,-1 0-1,1 1 0,-1 1 0,1 1 1,-1 1-1,-30 3 0,37-2-560,4-1 57,1 1 0,-1 0 0,1 1 0,0 0 0,0 0 0,0 1 0,0 0 0,0 1 0,1 0 0,-1 0 0,1 1 0,-14 10 0,17-11-37,0 0 1,1 1 0,-1 0-1,1 0 1,0 0-1,0 1 1,1-1-1,-1 1 1,1 0-1,1 0 1,-1 0-1,1 0 1,0 0-1,0 1 1,1-1-1,0 0 1,0 1-1,0 11 1,1-17-13,1 0 0,0 1 0,-1-1 0,1 0 1,0 0-1,0 0 0,0 0 0,0 0 0,-1 0 0,1-1 1,1 1-1,-1 0 0,0 0 0,0-1 0,0 1 1,0 0-1,0-1 0,1 1 0,-1-1 0,0 0 0,0 1 1,1-1-1,-1 0 0,0 0 0,1 0 0,-1 0 1,0 0-1,1 0 0,0 0 0,57-1-261,-41 1 156,7-1-106,0-1 0,1-1 0,-1-1-1,0-2 1,30-9 0,115-54-1218,-107 41 1209,-57 25 261,20-3 627,-25 40 381,-2-5-843,-2 0 1,-1-1 0,-1 1-1,-1-1 1,-1 0 0,-16 35-1,-81 161 254,57-132-253,20-36-136,-29 57 63,-61 174 0,113-274-134,0 0 0,1 1 0,0-1 0,1 1 1,0 14-1,2-23-40,2 1-181,13-6-76,-14 0 289,8-2-30,0 1 0,0-1 0,0-1 0,-1 0 0,1 0 0,-1-1 0,0 0 0,0 0 0,0-1 0,0 0 0,9-8 0,-3 1-50,-1 0-1,-1-2 1,1 1-1,-2-2 1,15-22 0,-13 14 32,0 0 0,-1-1 0,-1-1 0,-2 1 0,0-2 0,-2 1 1,-1-1-1,4-33 0,-7 31 93,-2-1-1,-1 1 1,-4-30 0,3 54 18,-1-1-1,1 1 1,-1 0 0,0-1 0,0 1 0,-1 0 0,1 0 0,-1 1 0,0-1 0,0 0 0,0 1 0,-1 0 0,1 0 0,-1 0 0,1 0 0,-1 0 0,0 1 0,0 0-1,-1-1 1,1 2 0,0-1 0,-9-2 0,-10-3 175,1 1-1,-1 1 1,-26-2-1,40 7-220,8 0-347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3:45.60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232 599 11349,'1'-8'122,"-1"0"0,-1 0-1,1 0 1,-2 0-1,1 0 1,-1 0 0,0 1-1,0-1 1,-7-12 0,9 19-99,-1 0 1,1 0-1,-1 0 1,0 0-1,1 0 0,-1 0 1,0 0-1,0 0 1,0 0-1,0 0 1,0 1-1,0-1 1,0 0-1,0 1 0,0-1 1,0 1-1,0-1 1,0 1-1,0 0 1,0-1-1,0 1 1,-1 0-1,1 0 0,0 0 1,0-1-1,0 1 1,-1 1-1,1-1 1,0 0-1,0 0 1,0 0-1,0 1 1,-1-1-1,0 1 0,-35 18 253,36-18-270,-10 6 31,0 1 0,1 0 1,0 1-1,0 0 0,1 1 1,0 0-1,1 1 0,0-1 1,1 1-1,0 1 0,1-1 1,0 1-1,1 0 0,0 1 1,1-1-1,0 1 1,1 0-1,0 0 0,2 0 1,-2 19-1,3-31-38,0 1-1,0 0 1,0-1-1,1 1 1,-1 0 0,0-1-1,1 1 1,-1-1-1,1 1 1,-1-1 0,1 1-1,0-1 1,0 1-1,0-1 1,0 1 0,0-1-1,0 0 1,0 0-1,0 1 1,0-1 0,0 0-1,1 0 1,-1 0 0,0 0-1,1-1 1,-1 1-1,1 0 1,-1 0 0,1-1-1,0 1 1,-1-1-1,3 1 1,6 0-54,0 0 0,-1 0-1,1-1 1,16-2 0,0 0-130,-20 3 145,0-2 0,0 1 0,0-1 0,0 0-1,0 0 1,0-1 0,0 0 0,0 0 0,0 0 0,-1-1 0,1 0 0,-1 0 0,0 0-1,0 0 1,0-1 0,0 0 0,-1 0 0,1 0 0,-1-1 0,0 0 0,-1 1-1,1-1 1,-1-1 0,0 1 0,0 0 0,3-10 0,-1 1 7,-1 1-1,0-1 1,-1-1 0,-1 1 0,0 0-1,-1-1 1,-1 1 0,-1-19 0,1 7 54,0 22 18,0 0-1,-1 0 1,1 0-1,-1 0 1,0 0-1,0 1 1,-1-1-1,1 0 1,-1 0-1,1 1 1,-1-1-1,0 1 0,-1-1 1,1 1-1,-1 0 1,1 0-1,-1 0 1,0 0-1,0 0 1,0 1-1,0-1 1,-1 1-1,1 0 1,-1 0-1,1 0 0,-1 1 1,-5-3-1,-11-2 206,0 0 0,0 2-1,-1 0 1,-25-1 0,3-1 150,39 4-325,25 1-208,85 1-209,1-5 1,0-5-1,-2-4 0,127-34 0,-216 44 301,0-1 0,0-1 0,-1-1 1,0 0-1,23-15 0,-33 18 51,0 1 1,0-1-1,0-1 1,-1 1-1,0-1 1,0 0-1,0 0 1,0 0-1,-1 0 1,1-1-1,-1 1 1,-1-1-1,1 0 1,-1 0-1,0 0 1,-1 0-1,3-12 1,-2-20 207,-2-45 1,-1 31 421,1 52-617,0-1-1,-1 1 1,1-1-1,0 1 1,0-1 0,-1 1-1,1-1 1,-1 1-1,1-1 1,0 1 0,-1 0-1,1-1 1,-1 1-1,1-1 1,-1 1 0,1 0-1,-1-1 1,1 1-1,-1 0 1,1 0 0,-1 0-1,1-1 1,-1 1-1,1 0 1,-1 0 0,0 0-1,1 0 1,-1 0-1,1 0 1,-2 0 0,-24 0 50,18 0-54,5 0-11,-1 1 1,1 0-1,-1-1 0,1 1 1,0 1-1,0-1 1,0 0-1,0 1 0,0-1 1,0 1-1,0 0 1,0 0-1,0 0 0,1 1 1,-1-1-1,1 1 1,0-1-1,0 1 0,0 0 1,0-1-1,0 1 1,1 0-1,-1 1 0,1-1 1,-2 4-1,-5 15 45,1 0 0,-8 41 0,7-27 14,-15 72 174,-14 153-1,36-259-235,-4 37 16,4-38-18,1 1-1,-1 0 1,1 0-1,-1 0 1,1-1-1,-1 1 1,0 0-1,0-1 1,0 1-1,0-1 1,0 1 0,0-1-1,0 1 1,-1-1-1,1 0 1,-3 2-1,3-2-225,0-11 139,1 0 1,0 1 0,0-1 0,1 0 0,1 0-1,0 0 1,0 1 0,0-1 0,1 1-1,1 0 1,0 0 0,0 0 0,0 0-1,1 0 1,1 1 0,0 0 0,0 0-1,0 1 1,9-9 0,-2 5 61,0-1 0,1 2 0,1-1 0,-1 2-1,1 0 1,1 1 0,0 1 0,0 0 0,0 1 0,22-5 0,-8 5-1,0 1 1,1 1 0,-1 1-1,60 4 1,-87-1 26,-1 0-1,0 1 1,1-1-1,-1 1 1,0 0-1,0-1 1,0 1-1,1 0 1,-1 0-1,0 0 1,0 1-1,0-1 1,0 0-1,-1 1 1,1-1-1,0 1 1,0 0-1,-1-1 1,1 1-1,-1 0 1,0 0-1,0 0 1,1 0-1,-1 0 1,-1 0-1,1 1 1,0-1-1,0 0 1,-1 0-1,1 4 1,0 1 7,0 0 0,0 1 1,-1-1-1,0 1 0,0-1 1,-1 0-1,0 1 0,-3 9 1,2-14 1,1 1 1,-1-1 0,0 0 0,-1 0 0,1 0-1,0 0 1,-1-1 0,0 1 0,0-1-1,1 1 1,-1-1 0,-1 0 0,1 0-1,0 0 1,0-1 0,-1 1 0,1-1 0,-1 0-1,1 0 1,-8 1 0,-4 3 13,-14 6 8,-1-2 0,1-2 1,-1 0-1,-1-2 0,1-1 1,-52 0-1,82-5-26,-1 0 1,0 0-1,1 0 0,-1 0 0,1 0 0,0 0 1,-1-1-1,1 1 0,0 0 0,-1 0 0,1 0 1,0 0-1,0 0 0,0 0 0,0-1 0,0 1 1,0 0-1,1-2 0,-1 1 3,1-2-15,-1 1 1,1 0-1,-1-1 1,1 1 0,0 0-1,0-1 1,1 1-1,-1 0 1,1 0-1,0 0 1,-1 0-1,1 0 1,1 0-1,-1 1 1,0-1-1,1 1 1,-1-1 0,1 1-1,-1 0 1,1 0-1,5-3 1,8-3-51,-1 0 1,1 1-1,19-6 1,-18 7 24,433-141-659,-444 144 832,-5 2-105,0 1-1,0-1 1,0 1 0,0 0 0,0-1 0,0 1 0,0 0 0,0 0-1,0-1 1,0 1 0,0 0 0,0 0 0,0 0 0,0 0 0,0 0 0,0 1-1,0-1 1,0 0 0,1 1 0,-2-19 505,-24 17-419,18 0-111,1 1 0,-1 0 0,1 0 0,-1 1 0,0 0 0,1 0 0,-1 0 0,1 1 0,-6 1 0,9-1-6,0 0 0,0-1 0,1 1 0,-1 0 0,0 0 0,1 0 0,-1 0 0,1 0 0,0 0 0,-1 0 0,1 1 0,0-1 0,1 0 0,-1 1 0,0-1 0,1 0 0,-1 1 1,1-1-1,-1 1 0,1-1 0,0 1 0,0-1 0,1 5 0,-1-3 0,0-1-9,-1-1 1,1 1-1,0 0 1,-1 0 0,2 0-1,-1 0 1,0 0-1,0 0 1,1 0-1,0 0 1,0 0 0,-1-1-1,2 1 1,-1 0-1,0-1 1,0 1-1,1 0 1,0-1-1,-1 0 1,1 1 0,0-1-1,0 0 1,0 0-1,0 0 1,1 0-1,-1 0 1,1-1-1,2 2 1,18 9-163,1-1-1,36 10 1,26 13-533,-83-33 681,-1 0-1,0 0 0,0 0 1,-1 1-1,1-1 0,0 1 1,0 0-1,-1-1 0,1 1 1,-1 0-1,1 0 1,-1 0-1,0 0 0,2 3 1,-3-3 17,0-1 1,0 0 0,0 0 0,0 0 0,0 0-1,0 0 1,0 0 0,0 0 0,0 0-1,-1 0 1,1 0 0,0 0 0,-1 0 0,1 0-1,-1 0 1,1 0 0,-1 0 0,1-1-1,-1 1 1,0 0 0,1 0 0,-1 0 0,0-1-1,0 1 1,0 0 0,1-1 0,-1 1-1,0-1 1,0 1 0,0-1 0,0 1 0,0-1-1,0 0 1,0 0 0,0 1 0,0-1-1,0 0 1,0 0 0,0 0 0,0 0 0,-2 0-1,-190 27-944,57-8-3583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8:11.1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8 6643,'4'-8'6226,"-4"8"-6096,10 10 965,6 19-1569,7 27 507,17 69 0,-34-95-677,-1 1-1,-1 0 1,-2 0 0,-3 41-1,1-32 60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8:11.9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124 20 7347,'0'-19'4784,"0"43"-3666,1 8-1036,-2 0 0,-1 1 1,-2-1-1,-1-1 0,-13 47 0,10-48-84,1 0-1,-5 61 0,5-33-74,6-53-46,1-1 0,-1 1 0,-1-1 1,1 1-1,-1-1 0,0 0 0,0 1 0,0-1 1,-4 5-1,4-6-295,0-1 1,0 0-1,0 1 1,0-1 0,-1 0-1,1 0 1,-1 0-1,1-1 1,-4 2-1,-10 3-5659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8:12.3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42 9540,'0'-4'160,"8"4"145,15 0-17,8 0-208,16 0-80,14-7-80,1 3-48,8-4-769,-8-3-864,-16 3-3089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3:59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498 96 560,'0'0'7678,"0"0"-7598,0 0 0,0 0-1,1 0 1,-1 0-1,0 0 1,0 0 0,1 0-1,-1 0 1,0 0-1,0 0 1,0 0 0,1 0-1,-1 0 1,0 0-1,0 0 1,1 0 0,-1 0-1,0 0 1,0 0-1,0 0 1,0 1-1,1-1 1,-1 0 0,0 0-1,0 0 1,0 0-1,1 0 1,-1 1 0,0-1-1,0 0 1,0 0-1,0 0 1,0 0 0,0 1-1,0-1 1,1 0-1,-1 0 1,0 0 0,0 1-1,0-1 1,0 0-1,0 0 1,0 1 0,0-1-1,0 0 1,0 0-1,0 0 1,0 1-1,0-1 1,0 0 0,0 0-1,0 1 1,-1-1-1,-2 6-18,0-1-1,0 1 0,0-1 1,-1 0-1,0 0 0,0-1 1,-1 1-1,1-1 0,-1 0 1,0 0-1,-8 5 0,-15 14 33,-4 8-22,-9 8-13,-1-1 0,-2-3 1,-52 33-1,68-50-24,19-11-25,-1 0 0,0-1-1,0 0 1,-1-1 0,1 0 0,-1 0 0,-1-1 0,1-1 0,-20 4 0,29-7 55,2-27 31,4-78-73,-2 96-32,-1-1 0,2 1 0,-1 0 0,1 0 0,0 0 0,1 0 0,0 0-1,9-12 1,32-39 9,-29 40-14,0-1 0,12-23 0,-24 37 45,0-1-1,0-1 1,-1 1 0,0 0 0,-1-1-1,0 0 1,0 1 0,-1-1-1,1-15 1,-9 23 47,-13 1-65,8-1-10,1 1 0,-1 0 0,1 1 0,0 1 0,-1-1 0,-11 5 0,20-5 7,-1 0 0,1 1 0,0 0 1,-1 0-1,1 0 0,0 0 0,0 0 0,0 1 0,1-1 1,-1 1-1,0 0 0,1 0 0,0 0 0,0 0 0,0 0 1,0 0-1,0 1 0,1-1 0,-1 1 0,1-1 0,0 1 1,0 0-1,-1 6 0,-1 15 74,2-1 1,0 0-1,5 43 0,-4-63-79,1 1-1,0-1 1,0 0-1,1 0 1,-1 0-1,1 0 1,0 0-1,0 0 1,0 0-1,1-1 1,-1 1-1,1-1 0,0 1 1,0-1-1,0 0 1,0 0-1,1-1 1,-1 1-1,1-1 1,-1 1-1,7 1 1,8 5-2,1-1 1,1 0 0,26 5 0,-36-10 0,51 11-249,1-3-1,0-2 1,1-3-1,62-3 1,-13-2-2169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8:12.7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1 111 8500,'0'-3'225,"0"0"1,0-1 0,0 1-1,0 0 1,0 0-1,1-1 1,0 1-1,0 0 1,0 0-1,0 0 1,0 0 0,0 0-1,3-4 1,0 3-164,-1 1 1,0 1 0,1-1 0,0 0 0,-1 1-1,1 0 1,0-1 0,0 2 0,6-3 0,12-4 1,0 1 1,1 1 0,-1 1 0,1 1-1,0 1 1,0 1 0,1 1 0,-1 1-1,0 1 1,25 5 0,-45-6-71,0 1 1,0 0-1,0 0 1,0 0-1,0 0 1,-1 0-1,1 0 1,0 1-1,-1-1 0,1 1 1,-1 0-1,1 0 1,-1 0-1,0 0 1,0 0-1,0 1 1,0-1-1,0 1 1,-1-1-1,1 1 0,-1-1 1,1 1-1,-1 0 1,0 0-1,0 0 1,1 5-1,1 7-40,-1 0-1,-1-1 1,0 1 0,-2 19-1,1-12 13,-1-16 24,1 0 0,-1-1-1,0 1 1,0 0 0,0 0 0,-1-1 0,0 1 0,0-1 0,0 1 0,-1-1 0,0 0-1,0 0 1,0 0 0,-1-1 0,-7 9 0,-5 2-47,0-2 0,0 0 0,-22 13 0,19-14-45,1 1 1,-18 17 0,36-30 97,0 0 0,0 0 0,0 1 0,0-1 0,0 0-1,0 0 1,0 0 0,0 1 0,0-1 0,0 0 0,0 0 0,0 0 0,0 1 0,0-1 0,0 0-1,1 0 1,-1 0 0,0 0 0,0 1 0,0-1 0,0 0 0,0 0 0,0 0 0,1 0-1,-1 0 1,0 1 0,0-1 0,0 0 0,0 0 0,1 0 0,-1 0 0,0 0 0,0 0-1,0 0 1,1 0 0,-1 0 0,0 0 0,0 0 0,0 0 0,1 0 0,-1 0 0,0 0-1,0 0 1,0 0 0,0 0 0,1 0 0,-1 0 0,0 0 0,0 0 0,0 0 0,1 0 0,-1 0-1,0 0 1,0-1 0,0 1 0,18 0-6,232-37-1745,-213 33-1015,-11-3-3985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8:13.1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 1 10373,'0'0'592,"0"11"-96,0 23 161,0 16-113,0 3-336,0 0-112,-15 0-32,-1-3-64,8-5 32,8-3-32,0-8-48,0-3-464,0-5-513,0-11-640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8:13.5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24 107 8996,'-16'-4'832,"9"4"-671,7-4 1311,0 0-1376,0-3-80,0-1-16,54-7 32,16 0-64,7 0 0,0-1-768,8 5-1425,-15 3-5026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8:13.9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55 80 9540,'-2'-1'127,"1"0"0,-1 0 0,0-1 0,1 1 0,-1 0-1,1-1 1,0 1 0,0-1 0,-1 1 0,1-1-1,0 0 1,0 0 0,1 1 0,-1-1 0,0 0 0,0 0-1,1 0 1,-1 0 0,1 0 0,0 0 0,-1-3 0,2 4-106,-1-1 0,1 1 0,-1-1 1,1 0-1,0 1 0,-1 0 0,1-1 1,0 1-1,0-1 0,0 1 0,0 0 1,0 0-1,0 0 0,0 0 0,1-1 1,-1 1-1,0 1 0,1-1 1,-1 0-1,1 0 0,-1 0 0,1 1 1,-1-1-1,1 1 0,-1-1 0,3 1 1,8-4 14,1 2 0,0 0 0,-1 0 0,1 1 0,0 0 1,16 2-1,-26-1-37,0 0 1,0 1-1,0-1 1,0 0-1,0 1 1,0 0-1,0-1 1,-1 1-1,1 0 1,0 1-1,-1-1 1,1 0-1,0 1 1,-1 0-1,0-1 1,1 1-1,-1 0 1,0 0-1,0 0 1,0 0-1,0 1 1,0-1-1,-1 1 1,1-1-1,-1 1 1,1-1-1,-1 1 1,0 0-1,0 0 1,0-1 0,0 5-1,-1-6 1,4 80-72,-5-77 69,1 1-1,-1 0 1,1-1-1,-1 0 1,0 1-1,-1-1 1,1 1-1,-1-1 1,0 0-1,0 0 1,0 0-1,-1 0 1,1 0-1,-1-1 0,-5 6 1,-9 4-68,-1-1 1,-1-1-1,0 0 0,0-1 0,-1-2 1,0 0-1,-41 11 0,58-19-166,8 0-617,123-7 525,-77 2 284,88 3 0,-135 2 42,0 1-1,-1-1 1,1 1 0,0 0-1,0 0 1,0 0-1,0 0 1,-1 0 0,1 1-1,0 0 1,-1 0-1,0 0 1,1 0-1,-1 0 1,0 1 0,0 0-1,0-1 1,0 1-1,-1 0 1,1 0-1,2 5 1,-2-1 5,0 0 0,0 0 0,-1 0 0,0 1 0,0-1 0,-1 1 0,0-1-1,0 1 1,-1 14 0,0-19 3,-1-1 0,1 1 0,-1 0 0,0-1-1,0 1 1,0-1 0,0 1 0,-1-1 0,1 1 0,-1-1-1,1 0 1,-1 0 0,0 0 0,0 0 0,0 0 0,0 0-1,0 0 1,0-1 0,0 1 0,0-1 0,-1 1 0,1-1-1,-1 0 1,1 0 0,-4 1 0,-10 4 23,0-1 1,-30 6 0,45-11-27,-43 6-296,0-2 1,0-2-1,-77-7 1,66-1-2906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8:14.4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295 0 12166,'-23'0'512,"15"0"-192,8 30-176,0 16 208,0 11-192,0 0-144,0 0 16,0-4-16,0-3-16,0-9 0,0-3 0,-16-11-560,1-8-1057,-1-8-1472</inkml:trace>
  <inkml:trace contextRef="#ctx0" brushRef="#br0" timeOffset="1">8 243 10405,'-7'-7'272,"7"3"-144,15 4-128,47 0 0,23-4-16,0 0-288,16-7-737,-8-1-2961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8:14.8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180 0 11397,'-4'16'593,"-1"0"0,0-1 0,-13 25 0,-5 15-590,-43 90 114,10-23-1032,56-143-729,-1 19 1691,1 0 1,-1-1 0,1 1-1,0 0 1,-1-1-1,1 1 1,0-1-1,0 1 1,1-1-1,-1 1 1,0 0-1,1-1 1,0 1-1,-1-1 1,1 1-1,0 0 1,0 0 0,0 0-1,1-1 1,-1 1-1,0 0 1,1 0-1,-1 1 1,1-1-1,2-2 1,5-1 13,0 1 0,1 1 0,-1 0 0,1 0 0,0 1 0,0 0 0,14-1 0,79 0-83,-74 4 20,72-1-709,-35 0-4079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8:15.2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63 179 10181,'-8'-7'1024,"0"7"657,8 7-1553,0 35 80,0 11-80,-7 1-64,-1-1-64,0-4 0,-7 1-32,15-9-688,-8-6-1041,8-9-3025</inkml:trace>
  <inkml:trace contextRef="#ctx0" brushRef="#br0" timeOffset="1">852 1 10501,'0'0'544,"0"38"-464,0 11 224,0 4 256,0 8-383,0-8-161,0-3-16,0-5 0,-8-14 0,8-5-16,0-10-913,0-9-528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8:15.6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 10981,'0'-4'352,"39"4"-368,30 0 16,9 0-368,-1 0-464,-7 0-625,7 0-4802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8:16.0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95 34 10725,'84'2'-79,"-38"0"5,1-2 1,-1-2-1,1-2 1,-1-1-1,47-13 1,-86 12-110,-22 4 113,-32 1 58,42 1 2,-64 0 3,-254 12 617,320-12-591,1 0 0,0 0 0,0 0 0,0 1 0,0-1-1,0 1 1,-1-1 0,1 1 0,0 0 0,0 0 0,1 0 0,-1 0 0,0 0 0,0 0 0,0 1 0,1-1 0,-1 1 0,1-1 0,-1 1 0,1 0 0,-1-1-1,1 1 1,0 0 0,-2 3 0,2 0-22,0 1 0,0 0 0,0 0 0,1 0 0,-1-1-1,1 1 1,2 9 0,-1 11 43,-1 121 29,41-146-530,-16-3 424,0-1-1,0-1 1,0-1 0,43-16-1,-38 11 25,0 2 0,0 1-1,36-4 1,-32 8 9,0 1 1,0 2 0,52 6-1,-85-6 5,0 0 0,0 1-1,1-1 1,-1 1 0,0 0-1,0-1 1,0 1 0,0 0-1,0-1 1,-1 1 0,1 0-1,0 0 1,0 0 0,0 0-1,-1 0 1,1 0 0,0 0-1,-1 0 1,1 0 0,-1 0-1,1 0 1,-1 0-1,0 1 1,1-1 0,-1 0-1,0 0 1,0 2 0,0 40 275,-1-26 16,1-13-267,-1 0 0,0 0 0,0-1-1,0 1 1,0-1 0,-1 1-1,1-1 1,-1 1 0,0-1 0,0 0-1,0 0 1,-1 0 0,1 0 0,-1 0-1,1-1 1,-1 1 0,0-1-1,0 0 1,0 1 0,0-1 0,-5 2-1,-12 7 131,-1-1 0,-30 11-1,35-15-135,-27 9-838,0-2 0,-67 12 0,-24-2-6408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8:16.9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70 137 3201,'-70'0'7313,"70"0"-7267,0-1 0,0 1 1,0-1-1,1 1 0,-1-1 0,0 1 0,0-1 1,0 1-1,0-1 0,1 1 0,-1-1 0,0 1 0,1-1 1,-1 1-1,0 0 0,1-1 0,-1 1 0,0 0 0,1-1 1,-1 1-1,1 0 0,-1 0 0,0-1 0,1 1 1,-1 0-1,1 0 0,-1-1 0,1 1 0,-1 0 0,1 0 1,-1 0-1,1 0 0,-1 0 0,1 0 0,-1 0 0,1 0 1,-1 0-1,1 0 0,644-10 440,-402 12-406,629-1-169,997-3-177,-414-24 205,-961 14 68,281-11-15,539-6 83,-179 7-27,-1120 21-45,8-3 1040,-37 4-2577,-57 0-1809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4:03.38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535 126 10757,'4'-56'619,"0"-2"3127,-12 54-2943,-11 1-573,-1 1 0,1 0 1,0 2-1,-20 2 0,32-2-214,0 1 0,0 0 0,0 0 0,0 1 0,1 0 0,-1 0-1,0 1 1,1 0 0,0 0 0,0 0 0,0 1 0,0 0 0,0 0 0,1 0 0,-8 8 0,2 3-12,0 0 1,2 0 0,-1 1-1,2 0 1,0 1 0,1 0-1,-7 25 1,-24 133 12,30-124-117,-30 100-1,32-136-12,-3 15-668,-2-1 0,-1 0 0,-1-1 0,-2-1-1,-28 41 1,27-53-3023,-6-9-4088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4:01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389 61 8676,'1'-10'772,"-1"9"-605,1-1 0,-1 1 0,0-1 0,1 1 0,-1-1-1,0 1 1,0-1 0,0 1 0,0-1 0,0 1 0,0-1 0,0 1 0,-1-1 0,1 1 0,0-1 0,-1 1 0,1-1 0,-1 1 0,0-1-1,1 1 1,-1 0 0,0 0 0,0-1 0,0 1 0,0 0 0,0 0 0,0 0 0,0 0 0,0 0 0,-2-1 0,-22-2-115,0 2 0,0 1 0,-42 2-1,13 1-45,41-2-7,0 0-1,0 1 1,0 1-1,1 0 1,-1 1-1,1 0 1,-1 1-1,1 1 1,0 0 0,-14 8-1,24-12-4,0 1 0,0-1 0,0 1 0,0-1-1,0 1 1,1 0 0,-1 0 0,0-1 0,1 1 0,0 0-1,0 1 1,-1-1 0,1 0 0,0 0 0,0 0 0,1 1 0,-1-1-1,1 0 1,-1 1 0,1-1 0,-1 0 0,1 1 0,0-1-1,0 1 1,1-1 0,-1 0 0,0 1 0,1-1 0,-1 1 0,1-1-1,0 0 1,0 0 0,0 1 0,0-1 0,0 0 0,0 0-1,0 0 1,1 0 0,-1 0 0,1 0 0,0-1 0,0 1 0,-1 0-1,1-1 1,0 0 0,0 1 0,0-1 0,3 1 0,43 18-57,1-2 0,55 13 0,-62-20 26,0 1-1,-1 2 1,-1 2-1,63 34 0,-98-47 38,-1 1-1,1 0 0,-1 0 0,0 0 1,0 0-1,-1 1 0,1-1 0,-1 1 0,0 0 1,0 0-1,-1 0 0,3 7 0,-4-10 2,0 0-1,0 0 1,-1 0 0,1 0-1,-1 0 1,0 0-1,1 1 1,-1-1-1,0 0 1,0 0 0,0 0-1,-1 0 1,1 1-1,0-1 1,-1 0 0,0 0-1,1 0 1,-1 0-1,0 0 1,0 0-1,0 0 1,0 0 0,0 0-1,-1-1 1,1 1-1,-1 0 1,1-1 0,-1 1-1,1-1 1,-1 0-1,0 1 1,0-1-1,1 0 1,-1 0 0,-4 2-1,-16 5 20,0-1-1,0-1 0,0-1 1,-1 0-1,-30 1 1,-120-1-33,169-5 13,2 0-38,-1 1 0,0-1 0,0 0 0,0 0-1,0 0 1,0 0 0,0-1 0,0 1 0,0-1 0,1 0 0,-1 0-1,0 0 1,0 0 0,1 0 0,-1-1 0,1 1 0,-1-1-1,1 0 1,0 1 0,0-1 0,-1 0 0,1 0 0,0-1 0,1 1-1,-1 0 1,0-1 0,1 1 0,-1-1 0,1 1 0,0-1 0,0 0-1,0 1 1,0-1 0,0 0 0,1 0 0,-1 0 0,1 0-1,0 0 1,0-4 0,-2-41-2144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8:19.6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264 1 9396,'0'0'414,"26"0"2448,41 0-2577,-41 0-280,-41 0-78,-24 0 73,-240 7-19,277-7 15,-1 0-1,1 0 1,-1 0 0,1 0 0,-1 1 0,1-1-1,-1 1 1,1 0 0,0 0 0,-1-1 0,1 2-1,0-1 1,0 0 0,0 0 0,-3 3 0,4-2-2,-1 1 0,1-1 1,0 1-1,0-1 0,0 1 1,1-1-1,-1 1 0,1 0 0,-1-1 1,1 1-1,0 0 0,0-1 1,0 5-1,0 251 92,0-257-54,4-2-11,86-22-31,-65 16 10,-1 0-1,2 1 0,38-3 0,-43 7-12,1 1 1,-1 1-1,1 0 1,0 2 0,-1 0-1,0 2 1,1 0 0,-1 2-1,-1 0 1,36 16-1,-44-16 14,-1 0 0,1 1-1,-1 1 1,-1 0 0,0 1-1,11 10 1,-18-15-2,0-1 0,0 1 0,0 0 0,0 0 1,-1 1-1,0-1 0,0 0 0,0 1 0,0 0 0,0-1 0,-1 1 0,0 0 0,0 0 1,-1-1-1,1 1 0,-1 0 0,0 0 0,0 0 0,-2 8 0,1-10 5,0-1 0,0 0 0,0 1 0,-1-1 0,1 0-1,-1 0 1,1 0 0,-1 0 0,0 0 0,0 0 0,0-1 0,0 1 0,0-1 0,0 1 0,-1-1-1,1 0 1,0 0 0,-1 0 0,1 0 0,-1 0 0,1 0 0,-1-1 0,1 1 0,-4 0-1,-6 2 15,-28 8-22,-1-2 1,0-1-1,-70 3 1,-51-8-2752,19-3-4217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8:33.7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166 50 9925,'0'-1'17,"0"0"1,0 0 0,1 0 0,-1 0 0,0 0 0,1 0-1,-1 0 1,1 0 0,-1 0 0,1 0 0,0 0 0,-1 0 0,1 1-1,0-1 1,-1 0 0,1 0 0,0 1 0,0-1 0,0 0 0,0 1-1,0-1 1,0 1 0,0-1 0,0 1 0,0 0 0,1-1 0,32-7 477,-24 6-488,36-6 111,1 3 1,0 1-1,56 3 1,-102 1-115,0 0 3,0 0 0,0 0 0,0 1 0,0-1 0,-1 0 0,1 1 0,0-1 0,0 1 0,0-1 0,0 1 0,-1 0 0,1-1 0,0 1 0,0 0 0,-1-1 0,1 1 0,0 0 0,-1 0 0,1-1 0,-1 1 0,1 0 0,-1 0 0,0 0 0,1 0 0,-1 0 0,0 0 0,0 0 0,1 0 0,-1 0 0,0 0 0,0 0 0,0 1 0,0 45 134,-1-28-100,1-18-39,0 20 77,0 0 0,-7 40 0,5-53-71,0 0 1,-1-1-1,1 1 1,-2-1 0,1 0-1,-1 0 1,0 0 0,-1 0-1,1 0 1,-10 9 0,-9 6-1,-1 0 1,-1-2-1,-1-1 1,-1-1 0,0-1-1,-1-1 1,-1-2-1,-47 18 1,64-28-1,0-1 1,0 0-1,-1-1 1,1 0-1,0-1 1,-1 0-1,-16-2 1,20 1-18,7 0 0,1 0 0,-1-1 0,1 1 1,0-1-1,-1 1 0,1-1 0,0 0 1,0 0-1,-1 0 0,1 1 1,0-1-1,0 0 0,0-1 0,0 1 1,0 0-1,0 0 0,0 0 0,0 0 1,1-1-1,-1 1 0,0 0 1,1-1-1,-1 1 0,1-1 0,-1 1 1,1-1-1,0 1 0,0 0 0,0-1 1,-1 1-1,1-1 0,1 1 0,-1-3 1,4-54-288,-4 56 293,1-1-1,0 1 0,1 0 0,-1 0 0,0 0 1,1 0-1,-1 0 0,1 0 0,0 0 0,-1 0 1,1 1-1,0-1 0,0 1 0,0-1 1,0 1-1,0 0 0,1-1 0,-1 1 0,0 1 1,0-1-1,1 0 0,-1 0 0,1 1 0,-1-1 1,5 1-1,70-5-84,-68 5 61,-3 0 27,-1 0 1,1 1 0,0 0-1,0 0 1,0 0-1,-1 1 1,1 0-1,0 0 1,-1 0-1,0 1 1,1-1-1,-1 1 1,0 1-1,-1-1 1,1 1-1,0 0 1,-1 0-1,7 8 1,7 5 2,-7-7-354,1 0-1,1 0 1,-1-1 0,2 0-1,-1-2 1,27 12-1,-10-13-2902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8:34.0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 10213,'0'-4'880,"8"27"-112,-8 15-495,0 11 271,0-3-256,0 7-224,0-4-32,0-7 48,0-4-80,-8-4 0,8-7-448,0-8-913,0-12-992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8:34.5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58 9476,'-8'-12'481,"8"5"-465,0 3 768,0-4-640,16 5-80,45 3-112,9-4 96,7 0-96,9 0-320,-1 0-1169,-16-3-5122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8:34.9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99 1 10741,'0'0'253,"0"5"49,0 30-195,-1-1 1,-2 0-1,-1 0 0,-1 0 1,-2 0-1,-2-1 1,-23 60-1,30-90-214,1 1 0,-1-1 0,0 1 0,0-1 0,-1 0 0,1 0 0,-1 0 0,1 0 0,-1 0 0,-5 3 0,8-6 76,-1 1 0,1-1 0,0 0 0,0 0 1,0 0-1,0 0 0,0 0 0,-1 0 0,1 0 0,0 0 0,0 0 1,0 0-1,0 0 0,-1 0 0,1 0 0,0 0 0,0 0 0,0 0 1,0 0-1,-1 0 0,1 0 0,0 0 0,0 0 0,0 0 0,-1 0 1,1 0-1,0 0 0,0 0 0,0 0 0,0 0 0,0 0 0,-1 0 1,1-1-1,0 1 0,0 0 0,0 0 0,0 0 0,0 0 0,0 0 1,-1 0-1,1-1 0,0 1 0,0 0 0,0 0 0,0 0 0,0 0 0,0-1 1,0 1-1,0 0 0,0 0 0,0 0 0,0 0 0,0-1 0,0 1 1,7-25-279,-5 23 329,0-1-1,-1 1 0,1 0 1,0 0-1,0 0 1,1 0-1,-1 0 1,0 0-1,1 1 1,-1-1-1,1 1 1,-1-1-1,1 1 1,4-1-1,44-13 138,-42 13-112,27-4-82,0 1 1,1 2 0,70 3-1,-45 1-1159,-38-1-1101</inkml:trace>
  <inkml:trace contextRef="#ctx0" brushRef="#br0" timeOffset="1">385 149 10741,'0'0'32,"0"7"48,0 35 80,-8 11 48,-15 4-96,-8-7-112,8 3-64,0-8-304,-1-3-1329,9-8-4322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8:35.2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109 1 10293,'0'0'2017,"0"19"-1985,0 30 448,0 16 48,0-1-400,0 1-112,-8-8 16,-8-12-32,1-7 16,15-7-16,0-12-64,0-8-656,0-3-641</inkml:trace>
  <inkml:trace contextRef="#ctx0" brushRef="#br0" timeOffset="1">8 198 10837,'-8'-3'288,"24"3"-320,46 0 32,0 0-112,7 0-144,9 0-1361,-9 0-3809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8:36.0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345 54 10101,'-5'-5'506,"-5"-7"201,10 11-695,1 1 0,-1-1 1,0 1-1,0-1 0,1 0 1,-1 1-1,0-1 0,0 1 1,1 0-1,-1-1 0,1 1 1,-1-1-1,0 1 0,1-1 1,-1 1-1,1 0 0,-1-1 1,1 1-1,-1 0 1,1 0-1,-1-1 0,1 1 1,0 0-1,-1 0 0,1 0 1,-1 0-1,1 0 0,-1 0 1,1 0-1,0 0 0,-1 0 1,1 0-1,0 0 0,225-26-62,-628 27-12,401-1 62,-82 5 0,77-4 0,-1 0 0,1 1 0,-1-1 0,1 1 0,-1 1 0,1-1 0,0 1 0,0 0 0,-9 7 0,13-6 5,0 0-1,0 0 1,0 0-1,1 1 0,0-1 1,0 1-1,0-1 1,0 1-1,1-1 0,0 1 1,0 0-1,0-1 1,0 1-1,3 7 1,-2 5 6,-1 81 5,0-97-48,3-1-107,318-11-163,3-1 105,-317 12 194,-1 0 1,0 0-1,1 0 0,-1 1 1,0 0-1,0 0 0,1 1 1,10 4-1,-15-5 2,0 1 0,0-1 0,0 1 0,0 0 0,0 0 0,-1 0 0,1 0 0,-1 0 0,1 0 0,-1 0 0,0 0 1,1 1-1,-1-1 0,0 1 0,-1-1 0,1 0 0,0 1 0,-1 0 0,1-1 0,-1 1 0,0-1 0,0 1 0,0-1 0,0 4 0,0-1 1,0 0 0,0-1 0,0 1 0,-1-1 0,1 1 0,-1-1 0,0 1 0,0-1 0,-3 7 0,2-8 0,0-1 0,-1 1 0,1-1 0,-1 1 0,1-1 0,-1 0 0,0 0 0,1 0 0,-1 0 0,0-1 0,0 1 0,-1-1 0,1 0 0,-4 2 0,-43 13 5,0-2 1,0-2-1,-81 8 0,-157-6-47,287-14 7,1 0 0,-1 0 0,0 0 0,1 0 0,-1 0 0,0 0 0,1 0 0,-1-1 0,1 1 0,-1 0 0,0 0 0,1-1 0,-1 1 0,1 0 0,-1-1 0,1 1 0,-1-1 0,1 1 0,-1-1 0,1 1 0,0-1 0,-1 1 0,1-1 0,0 1 0,-1-1 0,1 1 0,0-1 0,0 1 0,-1-1 0,1 0 0,0 1 0,0-1 0,0 0 0,0 1 0,0-1 0,0 1 0,0-1 0,0 0 0,0 1 0,0-1 0,0 0 0,0 1 0,0-1 0,1 1 0,-1-2 0,1-4-711,-1-24-4000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8:36.4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54 1 11925,'-15'0'64,"15"11"-64,0 27 65,0 11 95,0 1-144,0-1-16,0-3 144,0-8-112,0 0 32,0-8-64,0-3-192,-16-5-1057,-7-3-1520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8:36.8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0 232 11701,'0'-4'0,"16"4"-320,46 0 304,7 0 16,9 0-96,15 0 48,0-3-720,7-5-2033</inkml:trace>
  <inkml:trace contextRef="#ctx0" brushRef="#br0" timeOffset="1">1084 61 11365,'-1'-6'290,"1"6"-271,0-1 1,0 1-1,0-1 0,0 1 0,0-1 0,-1 1 0,1-1 1,0 1-1,1 0 0,-1-1 0,0 1 0,0-1 0,0 1 1,0-1-1,0 1 0,0-1 0,0 1 0,1-1 0,-1 1 1,0 0-1,0-1 0,1 1 0,-1-1 0,0 1 0,1 0 1,-1-1-1,0 1 0,1 0 0,-1-1 0,0 1 0,1 0 1,-1 0-1,1-1 0,-1 1 0,1 0 0,-1 0 0,0 0 1,1 0-1,-1 0 0,1 0 0,-1-1 0,1 1 0,-1 0 1,1 0-1,-1 0 0,1 0 0,-1 1 0,1-1 0,-1 0 1,1 0-1,-1 0 0,0 0 0,1 0 0,-1 1 0,1-1 0,408-7-1059,-408 7 1016,0 0 0,-1 0 0,1 0 0,0 0-1,0 0 1,-1 0 0,1-1 0,0 1 0,-1 0 0,1 0 0,0 0 0,-1-1-1,1 1 1,0 0 0,-1-1 0,1 1 0,0-1 0,-1 1 0,1 0 0,-1-1-1,1 1 1,-1-1 0,1 0 0,-1 1 0,0-1 0,1 1 0,-1-1 0,1 0-1,-1 1 1,0-1 0,0 0 0,1 1 0,-1-1 0,0 0 0,0 1 0,0-1-1,0 0 1,0 0 0,0 1 0,0-1 0,0 0 0,0 1 0,0-1 0,0 0 0,-1 0-1,1 1 1,0-1 0,-1 0 0,1-10 979,0 18-813,0 49 163,2 4-625,-3 0 0,-3-1 1,-16 89-1,12-120-2193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8:37.2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171 1 6227,'7'0'5490,"-7"15"-5362,0 38-128,0 15 289,0 1 79,0-1-176,0-3-160,0-12 112,0-7-144,0-8 0,0-12-272,0-11-1281</inkml:trace>
  <inkml:trace contextRef="#ctx0" brushRef="#br0" timeOffset="1">0 278 12278,'0'-8'0,"54"8"-208,24 0 192,-8 0-689,7 0 369,0 0-1153,1-22-2224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4:01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4 12614,'-29'-3'728,"26"8"-309,-18 88 1188,-16 175 0,27-21-2743,10-247 1136,0 0-38,0 1 0,0-1 0,0 0-1,0 0 1,0 0 0,0 1 0,0-1-1,0 0 1,0 0 0,0 0 0,0 1-1,0-1 1,0 0 0,0 0 0,0 0-1,1 0 1,-1 1 0,0-1 0,0 0-1,0 0 1,0 0 0,0 0 0,0 0-1,1 1 1,-1-1 0,0 0 0,0 0 0,0 0-1,1 0 1,-1 0 0,0 0 0,0 0-1,0 0 1,0 0 0,1 0 0,-1 1-1,0-1 1,0 0 0,0 0 0,1 0-1,-1 0 1,0 0 0,0-1 0,0 1-1,1 0 1,-1 0 0,0 0 0,33 0-2702,5-3-2377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8:37.6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403 0 12246,'-11'0'875,"8"0"-835,0 1 0,0-1 0,0 1 0,0 0 0,1 0 1,-1 0-1,0 0 0,1 0 0,-1 0 0,1 1 0,-1-1 1,1 1-1,0 0 0,0 0 0,0 0 0,0 0 0,-3 3 1,-33 50 227,26-34-117,-10 12-15,3 1 1,0 0 0,3 2-1,0 0 1,3 1 0,1 0 0,2 1-1,1 0 1,2 1 0,2 0 0,-1 41-1,6-77-149,0-1 1,0 1-1,0-1 0,1 0 0,-1 1 1,1-1-1,-1 1 0,1-1 0,0 0 0,0 0 1,0 1-1,0-1 0,0 0 0,1 0 0,-1 0 1,0 0-1,1 0 0,0-1 0,-1 1 1,1 0-1,0-1 0,0 1 0,0-1 0,0 1 1,0-1-1,0 0 0,1 0 0,-1 0 0,0 0 1,1-1-1,2 2 0,8 0-195,0 0 0,1-1 0,-1 0 0,23-2 0,-8 0-128,-10 1 121,0-1 0,1-1 0,-1 0 0,0-2-1,33-9 1,-40 9 93,0-1 0,-1 0 0,0 0 0,0-1 0,0-1 0,0 1 0,-1-1 0,0-1 0,-1 0 0,11-12 0,-16 16 121,1-1 0,-1 0 0,0 0 0,-1-1 0,1 1 0,-1 0 0,0-1 0,-1 0 0,1 1 0,-1-1 0,0 0 1,0 0-1,-1 0 0,0 0 0,0 1 0,-1-8 0,1 1 220,0 11-174,-1-1-1,1 1 1,-1-1 0,1 1 0,-1 0-1,0-1 1,1 1 0,-1 0-1,0 0 1,0-1 0,0 1 0,0 0-1,0 0 1,0 0 0,0 0 0,-1 0-1,1 0 1,0 1 0,0-1-1,-1 0 1,1 0 0,-1 1 0,1-1-1,0 1 1,-1 0 0,1-1-1,-1 1 1,1 0 0,-1 0 0,1 0-1,-3 0 1,-60-2 285,48 3-223,-20-2-108,1 1 0,0 2 0,0 2 0,0 1 0,-45 13 0,-22 16-756,-11 6-1663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8:38.3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508 225 7652,'-35'6'471,"-44"13"0,54-12-149,0 0 0,0-2 0,-1-1 1,-32 1-1,-176 3 1873,290-8-2000,992-16 699,2271-57-353,-1757-2-581,-1399 62 33,809-62 36,3 42-117,-971 33 13,-38 2-1616,-45 12-1663,-25 8-5450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8:39.1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473 24 9284,'10'-7'387,"7"2"-88,-1 2 0,1 0 0,0 1 0,0 1 1,29 2-1,28-4-306,-288 5-153,99-4 368,-156 2 677,270 0-781,1 0-91,-1 0-1,1 0 1,0 0 0,-1 0-1,1 0 1,0 0-1,-1 1 1,1-1-1,0 0 1,-1 0-1,1 0 1,0 1 0,-1-1-1,1 0 1,0 0-1,-1 1 1,1-1-1,0 0 1,0 1-1,0-1 1,-1 0 0,1 1-1,0-1 1,0 0-1,0 1 1,0-1-1,0 0 1,0 1-1,-1-1 1,1 1 0,0-1-1,0 0 1,0 1-1,0 255 402,0-255-566,41-3-91,54-10 187,-55 6 40,55-1 0,197 8 43,-289-2-28,-1 1 0,1 0 0,0 0 0,0 1 0,0-1 1,0 1-1,0-1 0,-1 1 0,1 0 0,0 0 0,-1 0 1,1 0-1,0 0 0,-1 1 0,1-1 0,-1 1 0,0 0 0,0 0 1,1 0-1,-1 0 0,-1 0 0,4 4 0,-2 0 2,-1 0 1,0 0-1,-1 1 0,0-1 0,0 0 0,0 1 0,-1-1 0,1 1 0,-2 6 1,1-8 17,0 1 0,0-1 0,0 1 0,-1-1 0,0 0 0,0 1 0,0-1 0,-3 7 0,2-9 0,0 0 0,0 0 0,-1 0 1,1 0-1,-1 0 0,0-1 0,0 1 1,0-1-1,0 0 0,0 0 1,0 0-1,-6 2 0,-27 14 114,-1-3 1,-1-1-1,-57 13 0,-125 17-90,175-36-69,-53 6-617,4-9-1305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8:42.0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41 122 10341,'0'0'117,"0"3"3,0 7-18,0 42 449,1 0 0,12 70 1,-5-72-389,-3 1 1,-1 79 0,-7-104-142,3-25-13,0 0 1,0 0 0,0 0 0,0 0 0,0 0-1,0 0 1,-1 0 0,1 0 0,0 0 0,-1-1-1,1 1 1,-1 0 0,1 0 0,-1 0-1,1-1 1,-1 1 0,0 0 0,1 0 0,-1-1-1,0 1 1,1-1 0,-1 1 0,0-1 0,-1 2-1,2-24 127,-2-9-212,-2 0-1,0 0 0,-2 0 0,-16-45 0,15 43 47,2-1 0,1 0 0,1 0 0,4-67 0,1 36 17,-3 60 38,1-1-1,1 0 0,-1 0 0,1 0 1,0 1-1,0-1 0,1 1 0,0-1 1,0 1-1,0-1 0,0 1 0,1 0 0,4-6 1,-5 8-9,1 0 1,0 0 0,0 1 0,1-1 0,-1 1-1,0-1 1,1 1 0,0 0 0,-1 1 0,1-1-1,0 1 1,0-1 0,0 1 0,0 0-1,0 0 1,0 1 0,0 0 0,0-1 0,6 1-1,-4 1-2,-1 0 0,0 0 0,0 1 0,0-1 0,0 1 0,0 0 0,0 0 0,0 1 0,0-1 0,-1 1 0,0 0 0,1 0 0,-1 1 0,0-1 0,-1 1 0,1 0 0,0 0 0,-1 0 0,3 6 0,12 16 42,-2 1 0,16 33 0,-12-19-23,6 7-18,-11-16-2,2-2-1,32 45 1,-47-73-17,0 1 0,0-1 0,0 0 0,0 0 0,0-1-1,0 1 1,1 0 0,-1-1 0,0 1 0,1-1 0,-1 0 0,1 0 0,0 0 0,-1 0 0,1 0 0,0 0-1,0-1 1,-1 1 0,1-1 0,0 0 0,0 0 0,0 0 0,-1 0 0,1-1 0,0 1 0,0-1 0,-1 1-1,1-1 1,0 0 0,-1 0 0,1 0 0,-1-1 0,1 1 0,-1-1 0,1 1 0,-1-1 0,0 0 0,0 0-1,0 1 1,0-2 0,0 1 0,0 0 0,-1 0 0,3-4 0,2-15-60,0 0-1,-2 0 1,4-39-1,-7 44 56,0 1-1,1-1 0,1 1 0,0 0 1,1 0-1,1 0 0,0 0 1,1 1-1,10-17 0,-15 29 4,1 1-1,0-1 1,0 0-1,0 1 1,0 0-1,0-1 1,0 1 0,0 0-1,1 0 1,-1 0-1,4-1 1,-5 2-42,0 0 44,0 0 1,0 0-1,-1 0 1,1 0 0,0 1-1,0-1 1,-1 0-1,1 0 1,0 1-1,-1-1 1,1 0 0,0 1-1,-1-1 1,1 0-1,0 1 1,-1-1-1,1 1 1,-1-1 0,1 1-1,-1 0 1,1-1-1,-1 1 1,1-1-1,-1 1 1,0 0 0,1-1-1,-1 2 1,11 23 71,-2 1 1,-1 0-1,-1 1 1,-1-1 0,-2 1-1,3 43 1,-6-14-6,-1-29-41,1-1 0,7 37 0,-7-56-20,0-1 1,1 0 0,0 0-1,0 0 1,0 0-1,1 0 1,0 0 0,0-1-1,1 1 1,-1-1 0,1 0-1,0 0 1,1 0-1,-1-1 1,6 5 0,-6-6-17,1-1 0,0 0 1,-1 0-1,1 0 0,0 0 1,0-1-1,0 0 0,0 0 1,0 0-1,1-1 0,-1 1 1,0-1-1,0 0 1,0-1-1,0 1 0,0-1 1,9-3-1,-5 2-44,0-1-1,-1 0 1,1 0-1,-1-1 1,1 0 0,-1-1-1,-1 1 1,12-10 0,-6 3-29,-2 0 1,1-1 0,-2 0-1,0 0 1,0-1 0,-1-1-1,-1 1 1,0-1 0,-1-1 0,0 0-1,-1 0 1,-1 0 0,0 0-1,-1-1 1,-1 0 0,-1 0-1,0 0 1,-1 0 0,-1-19-1,0 33 157,1 1 0,-1-1 0,0 1 0,0-1-1,0 1 1,-1-1 0,1 1 0,0-1 0,-1 1-1,1-1 1,-1 1 0,1-1 0,-1 1-1,1 0 1,-1-1 0,0 1 0,0 0 0,0 0-1,0 0 1,0-1 0,0 1 0,-2-1-1,1 1-52,0 1-1,0-1 0,0 1 1,1 0-1,-1 0 0,0 0 1,0 0-1,0 0 0,0 1 0,0-1 1,1 0-1,-1 1 0,0 0 1,0-1-1,1 1 0,-1 0 1,0 0-1,1 0 0,-1 0 0,1 0 1,-3 2-1,-1 1-2,0 0 0,0 1 0,0-1 0,0 1 0,1 0 0,0 0 0,0 1 0,0-1 0,1 1 0,0 0 0,0 0 0,0 0 0,1 0 0,0 1 0,0-1 0,-1 8 0,-1 11 62,2 1 0,0 49 0,2-48-88,1-25 6,-1 0 0,0 0 0,1 0 1,0 0-1,-1 0 0,1 0 0,0 0 1,0 0-1,0 0 0,0 0 0,0-1 1,0 1-1,1 0 0,-1-1 0,1 1 1,-1-1-1,1 1 0,-1-1 1,1 0-1,0 0 0,0 0 0,0 0 1,-1 0-1,1 0 0,0 0 0,0-1 1,0 1-1,0 0 0,0-1 0,5 1 1,9 1-228,0 0 0,1-1 1,16-1-1,-13 1-219,55-1-2288,-4 0-3490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8:42.5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438 36 10309,'0'-2'57,"-1"1"-1,1-1 1,-1 0 0,1 1 0,-1-1 0,0 1-1,0-1 1,0 0 0,0 1 0,0 0 0,0-1 0,0 1-1,0 0 1,0-1 0,0 1 0,-1 0 0,1 0-1,-1 0 1,1 0 0,-1 0 0,1 1 0,-1-1 0,1 0-1,-1 1 1,0-1 0,1 1 0,-1-1 0,0 1 0,1 0-1,-1 0 1,-3 0 0,-72-2 1093,54 3-1184,-9-1 195,7-1-26,0 1-1,0 1 0,-31 7 1,48-7-105,0 1 0,1 1 0,-1-1 0,1 1 0,-1 1 0,1-1 0,0 1 0,1 1 1,-1-1-1,1 1 0,0 0 0,0 0 0,0 1 0,-7 10 0,9-10-22,1 1-1,0-1 0,0 1 1,1 0-1,0 0 1,1 0-1,-1 0 0,1 1 1,0-1-1,1 0 0,0 0 1,0 1-1,1-1 1,-1 0-1,2 0 0,1 8 1,-2-13-10,0 0 1,0 0 0,1 1 0,-1-2 0,1 1 0,-1 0-1,1 0 1,-1 0 0,1-1 0,0 1 0,0-1 0,0 1-1,0-1 1,0 0 0,0 0 0,0 0 0,0 0 0,1 0-1,-1 0 1,0-1 0,5 2 0,53 4-243,-57-6 210,23 1-138,-7 1 6,1-1-1,0-1 1,0-1 0,0-1-1,20-5 1,-35 6 121,-1 0 0,1-1 0,0 0 0,0 0 0,-1 0-1,1-1 1,-1 0 0,1 1 0,-1-2 0,0 1 0,0 0 0,-1-1 0,1 0 0,-1 1 0,0-2-1,0 1 1,0 0 0,0 0 0,-1-1 0,1 0 0,-1 1 0,0-1 0,-1 0 0,2-7-1,1-9 197,-2 1 0,0-1 0,-2-26-1,0 31 717,1 16-867,-1 0 0,1 0 0,-1 0 0,1 0 0,-1 0 0,1 0 0,-1 0 0,1 0 0,-1 0 0,1 0 0,-1 1 0,1-1 0,-1 0 0,1 0 0,-1 0 0,1 1 0,-1-1 0,1 0 0,-1 0 0,1 1 0,-1-1 0,0 0 0,1 1 0,-1-1 0,0 1 0,1-1 0,-1 0 0,0 1 0,1-1 0,-1 1 0,7 31 13,12 38 6,-17-65-34,0 0 0,1 0 0,-1-1 0,1 0 0,0 1 0,0-1 0,1 0 0,-1 0 0,1-1 0,0 1 1,0-1-1,7 5 0,-3-3-429,0-1-1,0 1 1,1-2 0,-1 1 0,18 3 0,5-5-2288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8:42.8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1 0 11845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8:43.2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84 11845,'239'-58'449,"-203"48"-382,-26 8 4,-9 5 844,1 62-927,-1-11 14,-5 56 0,3-105 0,0-1-1,0 0 1,0 1-1,-1-1 1,1 0-1,-1 0 1,0 0-1,-3 5 0,-7 16-3,10-17-33,2-7-114,0-4 136,0-31-71,1 0-1,10-61 0,-9 85 90,0 1-1,1 0 1,0 0-1,0 0 1,1 0-1,0 1 1,0 0-1,1-1 1,1 1-1,-1 1 1,1-1-1,0 1 1,1 0-1,0 1 1,7-7-1,-9 10 35,1 1-1,0-1 1,-1 1-1,1 0 1,0 0-1,0 0 1,11 0-1,-15 1-32,0 0 0,0 1 0,0 0 0,0-1 0,0 1 0,0 0 0,0 0-1,0 0 1,0 1 0,0-1 0,0 0 0,0 1 0,0-1 0,0 1 0,0 0-1,0-1 1,0 1 0,0 0 0,-1 0 0,1 0 0,0 0 0,-1 1 0,1-1 0,-1 0-1,1 1 1,1 1 0,0 13 6,1 0 0,-2 0 0,0 0-1,-1 0 1,-1 1 0,-3 30 0,1 4-194,2 9-4142</inkml:trace>
  <inkml:trace contextRef="#ctx0" brushRef="#br0" timeOffset="1">1572 92 12422,'0'-4'144,"15"4"-160,16 0 16,8 0 0,0 0-208,-16-4 112,8 4-16,0 0-625,0-4-111,-8 4-1505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8:43.6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140 1 6739,'-139'220'3906,"139"-212"-3906,46-5 0,70-3 128,16 0-128,-8-3-544,-24-24-1553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8:45.5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314 8 3730,'3'-8'9495,"-22"31"-9384,-2-2 0,-33 29 0,-16 16-65,-78 101-28,148-166-24,-1-1-1,1 0 1,0 0 0,0 0-1,-1 0 1,1 1 0,0-1-1,0 0 1,0 0-1,-1 0 1,1 1 0,0-1-1,0 0 1,0 0 0,0 1-1,-1-1 1,1 0-1,0 0 1,0 1 0,0-1-1,0 0 1,0 1 0,0-1-1,0 0 1,0 0-1,0 1 1,0-1 0,0 0-1,0 1 1,0-1 0,0 0-1,0 0 1,0 1-1,0-1 1,1 0 0,-1 0-1,0 1 1,0-1 0,0 0-1,0 0 1,0 1-1,1-1 1,-1 0 0,0 0-1,0 0 1,1 1 0,-1-1-1,0 0 1,0 0-1,0 0 1,1 0 0,-1 1-1,0-1 1,1 0 0,-1 0-1,0 0 1,0 0-1,1 0 1,-1 0 0,0 0-1,1 0 1,-1 0 0,0 0-1,0 0 1,1 0-1,-1 0 1,0 0 0,1 0-1,-1-1 1,32 1 68,-21 0-94,94 1-62,-42 2-139,0-3 0,0-3-1,78-13 1,-104 5-790,-36 10 823,0 1 1,1 0 0,-1-1 0,0 1 0,0-1 0,0 1 0,0-1 0,0 0 0,0 1 0,0-1-1,0 0 1,0 0 0,0 0 0,0 0 0,0 0 0,0 0 0,-1 0 0,1 0 0,0 0 0,-1 0 0,1 0-1,0-2 1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8:45.9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0 0 10901</inkml:trace>
  <inkml:trace contextRef="#ctx0" brushRef="#br0" timeOffset="1">0 0 10901,'124'167'304,"-124"-151"320,0 22-287,-8 7-1,1 8 96,-9 1-256,8-1-128,1 0 0,7-7-48,0-8-16,0-4-16,0-8-432,0-3-1105,0-11-1664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4:01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12 12550,'-39'-7'800,"39"3"-144,15 4-656,78 0-80,16 0-192,15 0-448,-1 0-3010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8:46.3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 1 10629,'0'0'-80,"1"5"113,-1 0 1,0 0-1,0 0 1,-1 0 0,1 1-1,-2 4 1,1-9-3,-1 0 0,1 0 1,0 0-1,-1 0 1,1 0-1,-1 0 0,1 0 1,-1 0-1,1-1 0,-1 1 1,0 0-1,1-1 1,-1 0-1,0 1 0,1-1 1,-1 0-1,0 0 0,1 0 1,-1 0-1,-2 0 1,3 0 90,1-46-2301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8:46.8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320 145 2161,'0'-39'7977,"0"-51"-4725,-1 89-3235,1 0 0,-1 0 0,1 0 0,-1 1 0,0-1 0,1 0-1,-1 0 1,0 1 0,0-1 0,1 1 0,-1-1 0,0 1 0,0-1 0,0 1 0,0-1-1,0 1 1,1 0 0,-1 0 0,0-1 0,0 1 0,0 0 0,0 0 0,0 0 0,0 0 0,0 0-1,-2 0 1,-36 0-2,31 0 13,-35-1-19,21-1-2,1 2 1,-1 0-1,-22 4 1,38-3-6,1 0 0,0 0 0,0 0 0,1 1 1,-1 0-1,0 0 0,0 0 0,1 0 0,-1 1 1,1 0-1,0-1 0,0 2 0,0-1 0,0 0 0,0 1 1,1 0-1,0 0 0,-4 4 0,5-3-4,0 1-1,1-1 1,-1 0 0,1 1-1,0-1 1,0 1 0,1-1-1,0 1 1,0-1 0,1 11-1,-1 0 0,1-13-1,-1 0 0,1-1 0,0 1-1,-1-1 1,1 1 0,0-1 0,1 0 0,-1 1 0,0-1 0,1 0 0,-1 0 0,1 0 0,-1 0 0,1 0 0,0 0 0,0 0 0,0-1 0,0 1 0,0-1 0,1 1-1,-1-1 1,4 2 0,62 24-262,-50-22 132,66 20-258,-57-18 252,-1 0 1,-1 2 0,1 1 0,31 17 0,-54-25 129,0 0 1,0 0 0,0 0 0,0 1 0,-1-1-1,1 1 1,-1-1 0,0 1 0,0 0 0,0 0-1,0 0 1,0 0 0,-1 0 0,1 0-1,-1 0 1,2 6 0,-2 1 6,1 0 0,-2 0 0,1 0 0,-2 14 0,1 1-1,-1-22 5,0 0 0,-1 0 0,1 0 0,-1 0 0,1 0 0,-1 0 0,0 0 1,0-1-1,0 1 0,0-1 0,-1 1 0,1-1 0,-1 0 0,1 0 0,-1 0 1,0 0-1,0 0 0,1-1 0,-1 1 0,-1-1 0,1 0 0,0 0 0,-3 1 1,-7 3 19,0-1 0,0 0 0,0-1 1,-23 2-1,14-3 60,13-1 21,0 0 1,0 0-1,0-1 0,1 0 0,-1-1 1,0 0-1,-15-3 0,22 3-90,1-1 0,0 1 0,0 0 0,0-1 0,1 1 0,-1-1 0,0 1 0,0-1 0,1 1 0,-1-1 0,1 1 0,0-1 0,-1 0 0,1 1 0,0-1 0,0 1 0,0-1 0,0 0 0,0 1-1,0-1 1,0 0 0,1-1 0,-1-5 23,0 4-25,0-10 11,0 0 0,1-1 0,4-18 1,-3 27-26,-1 0 0,2 0 1,-1 1-1,1-1 1,0 0-1,0 1 1,0 0-1,1 0 1,0 0-1,6-7 1,8-5-50,1 0 0,0 1 0,1 2 0,33-20 0,94-40-1203,-43 24-1444,-55 25-2273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9:03.5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6723,'0'0'1073,"23"0"-1105,-7 0 0,15 0 32,-8 0 64,-8 0-64,8 4-193,8 3-623,0-3-1553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9:05.5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1 422 6963,'289'79'542,"-266"-73"-487,8 5 35,-34-7-35,4-3 13,-1 0 1,0 0 0,1 0-1,-1 0 1,1 0 0,-1 0-1,1 0 1,0 0-1,-1 0 1,1 0 0,0 0-1,0 0 1,0 0 0,0 0-1,-1-1 1,1 1-1,0 0 1,0-1 0,0 1-1,1-1 1,-1 1 0,0-1-1,0 1 1,0-1-1,0 0 1,0 0 0,0 1-1,1-1 1,-1 0 0,0 0-1,0 0 1,0 0-1,0 0 1,1-1 0,0 1-1,52-6 148,-9-5-139,-1-2 0,-1-2 0,0-2 0,-1-1 0,48-30 0,-68 34-61,-1-1 0,0-2 0,25-25 0,-27 24 11,0 1 0,1 0 1,35-21-1,-7 11-80,-46 47-32,1 0-1,1 0 1,0-1 0,2 0-1,0 0 1,9 19-1,-13-35 84,-1 0 0,1 0-1,0 0 1,0-1 0,0 1 0,0-1-1,1 1 1,-1-1 0,1 0-1,0 0 1,-1 0 0,1 0-1,0 0 1,0-1 0,0 1-1,0-1 1,0 0 0,1 0 0,5 1-1,4 1-11,0-2-1,0 0 1,23-1-1,-15-1 10,-9 1 8,-1-1 0,0 0 1,-1 0-1,1-1 0,0-1 0,0 0 0,-1-1 0,0 1 1,1-2-1,-2 0 0,1 0 0,11-8 0,-16 9 6,1-1-1,-1 1 1,0-1-1,0 0 1,0 0-1,-1-1 1,1 1-1,-2-1 0,1 0 1,0 0-1,-1-1 1,0 1-1,-1-1 1,0 1-1,0-1 1,0 0-1,0 0 0,-1 0 1,-1 1-1,1-9 1,0-5 157,0 17-110,-1-1 1,1 1-1,-1-1 1,0 1 0,1-1-1,-2 0 1,1 1-1,0-1 1,-1 1-1,1-1 1,-1 1-1,0-1 1,0 1-1,-1 0 1,1 0-1,-1-1 1,0 1-1,1 0 1,-1 0 0,0 0-1,-1 1 1,1-1-1,-1 0 1,-4-3-1,-5 0 38,1 2-1,-1 0 0,0 0 0,-1 1 1,1 0-1,0 1 0,-1 1 1,-18-1-1,1 2-16,0 1-1,-48 8 1,59-5-54,1 1 1,0 1-1,0 0 1,0 2-1,1 0 1,0 1-1,1 1 0,-25 18 1,32-22-21,1 1 0,0 0 0,0 0 0,1 0 1,0 1-1,0 0 0,1 1 0,0 0 0,0 0 0,1 0 0,0 0 0,1 1 1,0 0-1,0 0 0,1 0 0,-3 19 0,5-17-4,-1 27 3,2-38-3,0 1 0,0 0 1,1 0-1,-1-1 0,0 1 0,1 0 0,0-1 0,-1 1 0,1 0 1,0-1-1,0 1 0,0-1 0,0 1 0,0-1 0,0 0 1,0 1-1,0-1 0,1 0 0,1 2 0,7 1-20,0 0 1,0 0-1,0-1 0,0 0 0,0-1 0,1 0 0,11 0 1,89 5-353,-58-5 152,156-2-382,-188-2 548,0 0 0,0-2 0,0 0 0,-1-1 0,0-1 0,0-1 0,31-15 0,-46 20 55,0-1 1,0 0-1,-1 0 1,1 0-1,-1-1 0,0 0 1,1 0-1,-2 0 1,1 0-1,0-1 1,-1 1-1,0-1 1,0 0-1,2-5 1,-2 0 102,0 1 0,-1-1 0,0 1 0,-1-1 0,0 0 0,-1-19 0,0 25-63,0 1 1,0-1 0,-1 0-1,1 1 1,-1-1-1,0 1 1,0-1-1,-1 1 1,1-1-1,-1 1 1,1 0-1,-1 0 1,0 0-1,0 0 1,-1 0-1,1 0 1,-4-3-1,0 1 0,0 0 0,-1 1 0,1 0 0,-1 0 0,0 1-1,0-1 1,-14-3 0,-3 0-6,0 2 1,-1 1-1,1 1 0,-31 0 0,55 3-33,-34-2 32,1 2 1,-1 2 0,-54 9-1,80-10-31,1 1 0,-1 0 1,0 0-1,1 1 0,-1 0 0,1 1 0,0-1 0,0 1 0,0 1 0,1-1 0,-1 1 0,1 0 0,0 1 0,0-1 0,1 1 1,0 0-1,0 1 0,0-1 0,1 1 0,-7 14 0,9-14-11,0 1 1,0-1-1,1 0 1,0 1-1,0-1 0,1 0 1,0 1-1,0-1 1,1 1-1,0-1 0,0 1 1,1-1-1,0 0 1,0 0-1,1 0 0,0 0 1,7 12-1,48 32-189,-50-46 181,1 1 0,-2-1 0,1 2 0,-1-1 0,0 1-1,0 0 1,-1 1 0,0 0 0,0-1 0,-1 2 0,0-1 0,-1 1 0,7 17 0,-7-8 7,-1 1 0,0 0-1,-2-1 1,-1 31 0,0-27 10,0-19 0,0-1 1,0 1-1,0 0 1,0-1-1,0 1 1,-1-1-1,1 1 1,-1-1-1,1 1 1,-1-1-1,0 0 0,0 1 1,0-1-1,-1 0 1,1 1-1,0-1 1,-1 0-1,1 0 1,-1 0-1,0-1 1,0 1-1,0 0 0,0 0 1,0-1-1,0 0 1,0 1-1,0-1 1,-1 0-1,1 0 1,0 0-1,-1 0 1,1 0-1,-1-1 1,-3 1-1,3-6 130,4 1-113,1-134-200,-7-188 374,3 315-127,0 1 0,-1-1 0,0 1 0,0-1 0,-1 1 0,-1 0 0,0 1 0,0-1 0,-1 1 0,0 0 0,0 0 1,-12-12-1,12 15 12,0 0 0,0 0 0,-1 1 1,0-1-1,0 1 0,0 1 0,0-1 1,-1 1-1,0 1 0,0 0 0,0 0 1,0 0-1,0 1 0,-1 0 0,1 0 0,-14 0 1,12 2-78,0 0 0,0 0 0,1 1 0,-1 0 1,0 0-1,0 2 0,0-1 0,1 1 0,0 0 1,-1 1-1,1 0 0,0 1 0,1-1 0,-1 2 1,1-1-1,0 1 0,0 1 0,1-1 0,0 1 0,0 0 1,1 1-1,-11 15 0,12-15-6,1 0 0,0 1 0,0 0-1,1 0 1,0 0 0,1 0 0,0 0 0,0 0-1,1 0 1,0 1 0,1-1 0,0 1 0,0-1 0,1 1-1,3 16 1,-3-23-7,0 0 0,0 0 0,0 0 0,0 0 0,0 0 0,0 0 0,1 0 0,0-1 0,-1 1 0,1 0 0,0-1 0,0 0 0,0 1 0,1-1 0,-1 0 0,1 0 0,2 2 0,49 20-366,-48-22 332,43 13-405,62 11 0,32 8-439,-137-32 849,-5-2 33,0 0 0,1 0 0,-1 0 0,0 1 0,0-1 0,1 0 0,-1 1 0,0-1 0,0 1 0,1-1 1,-1 1-1,0 0 0,0 0 0,0-1 0,0 1 0,0 0 0,0 0 0,0 0 0,0 0 0,0 0 0,-1 0 0,1 0 1,0 0-1,-1 1 0,1-1 0,0 0 0,-1 0 0,1 3 0,-11-3 205,8-1-186,0 0-1,0 0 1,0 1 0,0-1 0,0 0 0,0-1 0,1 1 0,-1 0-1,0-1 1,0 1 0,0-1 0,0 1 0,1-1 0,-1 0 0,0 0 0,1 0-1,-1 0 1,0 0 0,-2-2 0,3-1 3,0 1 1,0 0-1,0-1 1,0 1-1,1-1 1,-1 1-1,1-1 1,0 1-1,0-1 1,1-3-1,-1-7-6,0 13-5,-1-9 5,1 0 0,0 0 0,0 1 0,1-1 0,0 0 0,1 0 0,0 1 0,1-1 0,0 1 0,0 0 0,1 0 0,0 0 0,6-10 0,21-25 19,-16 24 75,23-41 1,-34 53-1,-1-1 0,1 1 1,-1-1-1,-1 0 0,0 1 1,0-1-1,-1-1 0,1-15 1,-3 24-75,0 0 1,0 0-1,0 1 0,0-1 1,0 0-1,0 1 1,0-1-1,0 1 0,0-1 1,-1 1-1,1 0 1,0 0-1,0-1 0,0 1 1,-1 0-1,1 0 0,0 0 1,0 0-1,0 0 1,-1 1-1,1-1 0,0 0 1,0 1-1,-2 0 1,-2-1 33,-6 2-60,-1 0-1,1 0 1,-1 1-1,1 1 1,0 0-1,0 1 1,0 0 0,1 0-1,0 1 1,0 0-1,0 1 1,1 0-1,-14 14 1,16-14-6,0 1 0,0 0 1,1 0-1,0 1 0,0-1 0,1 1 0,0 0 1,1 1-1,0-1 0,0 1 0,1 0 1,0 0-1,1 0 0,0 0 0,-1 21 0,3-15 22,0-8-63,0 0 0,0 0 0,1 0 0,0 1 0,3 13 0,-3-19 14,1 0-1,0 1 1,-1-1 0,1 0-1,0 0 1,1 0 0,-1-1 0,1 1-1,-1 0 1,1-1 0,0 0-1,-1 1 1,1-1 0,0 0 0,1-1-1,3 3 1,22 9-219,0-2 1,1-1-1,0-1 0,34 5 1,-5-1-68,-57-10 282,-1-2 35,-1 1-18,-8-1 21,-19 0 198,6-1 54,0 0 0,0 0 0,0-2 0,-23-5 0,39 6-194,1 0-1,-1 0 0,0-1 0,1 0 0,-1 0 0,1 0 1,0 0-1,0 0 0,-1-1 0,2 0 0,-1 0 0,0 0 0,0 0 1,1-1-1,0 0 0,0 1 0,0-1 0,0 0 0,0 0 1,1-1-1,0 1 0,0 0 0,0-1 0,-1-5 0,0-1-34,2 0-1,-1 0 0,1 0 1,1 0-1,0-1 0,0 1 1,1 0-1,1 0 0,0 0 0,0 0 1,1 0-1,0 0 0,1 0 1,1 1-1,-1 0 0,2 0 1,-1 0-1,1 1 0,1-1 1,0 1-1,0 1 0,11-11 1,-3 3-18,38-41 52,115-95 0,-166 150 350,-4 2-395,0 1-1,0-1 0,0 1 0,0 0 0,0 0 1,0 0-1,0 0 0,0 0 0,0 0 0,1 0 0,-4 3 1,-6 4-7,-12 6-2,-20 13 10,1 2 0,-60 53-1,92-72-6,0-1 0,1 2 0,0-1-1,0 1 1,1 0 0,1 1-1,0 0 1,0 0 0,1 1 0,1 0-1,0 0 1,1 0 0,0 0 0,-3 26-1,6-34-2,0 5-6,0 1-1,1-1 0,0 0 1,0 0-1,4 19 0,-3-26-2,0 0 0,0-1 0,0 1 0,1 0 0,-1-1 0,1 1 0,0-1 0,0 1 0,0-1 0,0 0 0,0 0 0,0 0 0,0 0 0,1 0 0,-1-1 0,1 1-1,-1-1 1,1 1 0,0-1 0,0 0 0,-1 0 0,7 1 0,23 6-249,1-2 0,1-1 0,-1-1-1,0-2 1,1-2 0,51-5 0,-83 5 244,1-1-1,-1 1 1,0-1 0,1 0 0,-1 0 0,1 0-1,-1 0 1,0 0 0,0 0 0,0 0 0,1-1 0,-1 1-1,-1-1 1,1 0 0,0 1 0,0-1 0,-1 0-1,1 0 1,-1 0 0,1 0 0,-1-1 0,0 1 0,0 0-1,0 0 1,0-1 0,0 1 0,0-1 0,0-2-1,1-8-2,0-1-1,-1 1 0,-1 0 1,0-17-1,-1 8 2,1 15 16,-1 1 1,0-1 0,0 0 0,0 1 0,-1-1 0,0 1 0,0 0-1,0 0 1,-1-1 0,0 2 0,-1-1 0,1 0 0,-1 1 0,-7-9 0,-6-4 149,0 2 1,-36-27 0,-12-10 433,64 52-524,7 0-250,363-10-575,-327 11 884,-38 0-117,-1 0 1,0 0-1,0 0 0,1 0 0,-1 1 1,0-1-1,0 1 0,0 0 0,0 0 1,0 0-1,0 0 0,0 1 0,0-1 1,0 1-1,-1 0 0,1 0 0,-1 0 1,1 0-1,-1 0 0,0 0 0,1 1 1,-1-1-1,0 1 0,-1-1 0,1 1 1,0 0-1,-1 0 0,0 0 0,1 0 1,0 4-1,1 7-5,-1 1-1,0-1 1,-1 1-1,0 0 1,-3 22-1,2-4 19,0-26-34,1-1-1,-1 1 1,0-1 0,0 1-1,-1-1 1,0 1-1,0-1 1,-1 1 0,1-1-1,-1 0 1,-1 0-1,1 0 1,-1 0 0,0 0-1,0-1 1,-1 1-1,0-1 1,0 0 0,0 0-1,0 0 1,-7 5-1,-56 32-1387,-16 0-1526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9:06.6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63 140 9668,'0'0'1441,"-15"-12"-40,11 10-1309,1 0 1,0 0 0,0 0-1,0-1 1,0 1-1,1-1 1,-1 0 0,0 1-1,1-1 1,0 0 0,0-1-1,0 1 1,0 0-1,-2-7 1,2 2 48,0 0 1,1 0-1,0 0 0,1-1 1,0-10-1,0 9-119,0 10-23,0-1 0,0 1 0,0 0 0,1-1 0,-1 1 0,0-1-1,0 1 1,0 0 0,0-1 0,1 1 0,-1 0 0,0-1 0,0 1-1,1 0 1,-1-1 0,0 1 0,0 0 0,1 0 0,-1-1 0,0 1-1,1 0 1,-1 0 0,0 0 0,1-1 0,-1 1 0,1 0 0,-1 0-1,0 0 1,1 0 0,-1 0 0,1 0 0,-1 0 0,0 0 0,1 0-1,-1 0 1,1 0 0,-1 0 0,0 0 0,1 0 0,-1 0 0,1 0-1,7 0-4,7-2-5,-1 2 0,0-1-1,19 3 1,-29-1 9,0-1 1,0 1-1,-1 0 1,1 0-1,0 0 0,-1 1 1,1-1-1,-1 1 0,1 0 1,-1 0-1,0 0 0,0 0 1,0 1-1,0-1 0,0 1 1,-1 0-1,1-1 0,1 5 1,3 4-9,-1 1 0,0 0 0,-1 1 0,0-1 1,-1 1-1,-1 0 0,0 0 0,2 19 0,-2 14-16,-2 50 0,-1-57 36,0-28-8,-1 0 0,0 0 0,-1 0 0,0 0 0,-1 0 0,0-1-1,0 1 1,-1-1 0,-1 0 0,0 0 0,0 0 0,-7 9 0,-9 8 4,-1-1 0,-40 37 0,60-60-6,-12 16 48,13-19-45,1 1 0,-1-1-1,1 1 1,0-1-1,-1 1 1,1-1-1,0 1 1,-1-1 0,1 1-1,0 0 1,-1-1-1,1 1 1,0-1 0,0 1-1,0 0 1,0-1-1,0 1 1,0-1 0,0 1-1,0 0 1,0-1-1,0 1 1,0 0-1,0-1 1,0 1 0,0-1-1,1 1 1,-1 0-1,0-1 1,1 1 0,-1-1-1,0 1 1,1-1-1,-1 1 1,0-1 0,1 1-1,-1-1 1,1 1-1,-1-1 1,1 1-1,0-1 1,35 4 144,390-3-1559,-351-1-1866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9:11.1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9 206 7491,'-1'-1'116,"1"0"0,-1 0-1,0 0 1,0 0 0,1 0-1,-1 0 1,0 0-1,1 0 1,-1 0 0,1 0-1,0 0 1,-1-1-1,1 1 1,0 0 0,0 0-1,-1 0 1,1-1-1,0 1 1,0 0 0,0 0-1,1 0 1,-1-2 0,0-42 349,1 33 239,-2 10-587,1 0 0,0 0 0,0 0 1,0 0-1,0-1 0,0 1 0,1 0 0,-1 0 1,0 0-1,1 0 0,0 0 0,-1 0 0,1 0 1,0 1-1,0-1 0,0 0 0,0 0 0,1 1 1,-1-1-1,2-2 0,1 2-103,0 1 0,0-1 0,1 1 0,-1 0 0,0 0 0,1 0 0,-1 1 0,1-1 0,7 1 0,485-3-324,-255 6-690,-241-3 999,1 0 0,-1 0-1,0 0 1,0 0 0,0-1-1,1 1 1,-1 0 0,0 0 0,0-1-1,0 1 1,0-1 0,0 1-1,0-1 1,0 0 0,0 1 0,0-1-1,0 0 1,0 1 0,0-1-1,0 0 1,0 0 0,-1 0 0,1 0-1,0 0 1,-1 0 0,1 0-1,-1 0 1,1 0 0,0-2 0,2-37 363,-3 32-136,0 7-32,-18 22-132,-14 21-15,2 1 1,1 2 0,2 0-1,3 2 1,-32 86-1,42-92-139,7-24-149,1 0 1,1 0-1,0 0 0,2 1 1,0 0-1,-1 18 0,4-19-2160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9:11.9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3 144 9620,'0'-22'1296,"-1"18"-1181,0 0 0,1-1 0,0 1 0,0 0 0,0-1 1,0 1-1,1-1 0,-1 1 0,1 0 0,0 0 0,1-1 0,-1 1 0,1 0 0,-1 0 0,1 0 0,4-4 1,-5 5 86,0 2-76,31-10-44,24 0-64,-23 4-27,0 2-1,1 1 1,-1 1 0,48 3-1,-80 0 10,1 0-1,-1 1 1,0-1-1,0 0 1,0 1 0,1-1-1,-1 1 1,0-1-1,0 1 1,0 0-1,0 0 1,0-1 0,0 1-1,0 0 1,0 0-1,0 0 1,0 0 0,-1 0-1,1 0 1,0 0-1,-1 0 1,2 3 0,7 36 53,-9-20 14,0 0 0,-5 24 1,4-38-56,-1-1 1,0 0-1,0 0 1,0 0-1,-1 0 1,0-1-1,0 1 1,0-1-1,0 0 1,-1 0-1,1 0 1,-1 0-1,0 0 1,-1-1-1,1 0 1,0 0-1,-1 0 1,0 0 0,0-1-1,0 1 1,-5 0-1,-8 5 42,-1-2 0,0 0-1,0-1 1,-31 4 0,21-8-36,27-1-47,30 0-617,33-1 523,95 3-119,-152-2 234,0 1 1,0-1 0,0 0-1,0 1 1,0 0-1,0 0 1,0 0-1,0 1 1,-1-1-1,1 1 1,0 0-1,-1 0 1,1 0-1,-1 1 1,0-1-1,0 1 1,0 0-1,0-1 1,0 1-1,2 4 1,-2 0-2,0-1 0,0 0 0,-1 1 1,0-1-1,0 1 0,-1 0 0,0 0 1,0-1-1,-1 1 0,0 12 1,0-15 14,-1-1 1,0 0 0,0 0-1,0 0 1,0 0 0,0 0-1,-1 0 1,0 0 0,1 0-1,-1 0 1,0-1 0,0 1-1,0-1 1,-1 1 0,1-1-1,-1 0 1,1 0 0,-1 0-1,0 0 1,1-1 0,-1 1-1,0-1 1,0 1 0,0-1-1,-7 1 1,-10 5 87,0-1 0,-38 5-1,53-10-78,-64 7 113,-123-1 0,189-7-232,2 0-8,0 0 1,1 1 0,-1-1 0,0 0 0,0 0-1,1 0 1,-1 0 0,0 0 0,0 0 0,1 0-1,-1 0 1,0-1 0,0 1 0,1 0 0,-1 0-1,0-1 1,1 1 0,-1 0 0,0-1 0,1 1-1,-1-1 1,1 1 0,-1 0 0,0-1 0,1 0-1,-1 1 1,1-1 0,0 1 0,-1-1 0,1 0-1,-1 0 1,-1-17-7303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9:12.3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 65 10501,'0'0'352,"0"12"-16,0-1-160,0-3 464,-15-8-351,-1 0-113,8 0-16,1 0-80,7-15-80,0-12 0,0 4-496,0 4-209,15 12-239,1 3-513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9:12.7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450 182 10661,'0'-151'3780,"0"150"-3746,-1-1 1,1 1-1,-1-1 0,0 1 0,1 0 0,-1-1 0,0 1 1,0 0-1,0 0 0,0-1 0,0 1 0,0 0 0,0 0 1,0 0-1,0 0 0,0 1 0,-1-1 0,1 0 0,0 0 1,-1 1-1,1-1 0,-1 1 0,1-1 0,0 1 0,-1 0 0,1-1 1,-1 1-1,1 0 0,-3 0 0,-54-4 123,49 4-95,-195 0 127,198 0-183,-1 1 0,1 0 0,-1 0 0,1 0-1,0 1 1,-1 0 0,1 0 0,-10 6 0,14-7-7,0 0 0,0 1 1,0 0-1,0-1 0,0 1 0,0 0 1,0 0-1,1 0 0,-1 0 0,1 0 1,-1 0-1,1 0 0,0 1 0,0-1 1,0 0-1,0 1 0,1-1 0,-1 1 0,0-1 1,1 1-1,0-1 0,0 1 0,0 2 1,-1-1-14,0-1 0,1 0 0,0 1 0,0-1 1,0 1-1,0-1 0,1 1 0,-1-1 0,1 1 0,0-1 1,0 0-1,0 1 0,0-1 0,1 0 0,-1 0 1,1 0-1,0 0 0,0 0 0,0 0 0,0 0 0,0-1 1,1 1-1,-1-1 0,1 0 0,0 0 0,-1 0 1,7 3-1,78 46-485,-65-40 366,-1 0 1,-1 1 0,0 1-1,-1 1 1,0 0-1,-1 2 1,29 32 0,-44-43 124,0 0 0,-1 0 0,0 0 1,0 0-1,0 0 0,0 0 0,-1 1 1,0-1-1,0 0 0,-1 1 0,1-1 1,-1 1-1,0-1 0,-1 8 0,0 3-17,1-14 26,0-1-1,-1 0 0,1 0 0,-1 1 1,1-1-1,-1 0 0,0 0 1,1 0-1,-1 0 0,0 0 0,0 0 1,0 0-1,0 0 0,0 0 1,0 0-1,0 0 0,0-1 0,0 1 1,0 0-1,0-1 0,-1 1 0,1-1 1,0 1-1,0-1 0,-1 0 1,1 1-1,0-1 0,-3 0 0,-45 6 25,41-6-23,-182 0 75,186 0-69,0 0 1,0 0-1,0-1 0,0 1 0,0-1 0,0 0 0,0 0 0,0-1 0,0 1 0,1-1 1,-1 0-1,0 0 0,1 0 0,0 0 0,-1 0 0,1-1 0,0 0 0,0 0 0,0 0 0,1 0 1,-1 0-1,1 0 0,-1-1 0,1 1 0,-2-6 0,0-3 13,1 0-1,1 0 1,0 0-1,0-1 1,1 1 0,1-24-1,0 32-17,1 1 0,-1-1 0,1 1 0,-1 0 0,1-1 0,0 1 0,0 0 0,1 0 0,-1-1 0,1 1 0,0 0 0,-1 0 0,1 0-1,1 1 1,2-4 0,1 0-3,0 0 0,1 1 0,-1-1 0,2 2 0,-1-1 0,8-3 0,14-5-122,1 1 1,45-11-1,-69 21 83,43-10-637,76-9 0,-9 12-3468,-74 8-2467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9:13.1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495 22 11749,'1'-1'119,"-1"1"0,0-1 0,0 0 0,0 0 1,0 0-1,0 0 0,0 0 0,0 1 0,-1-1 0,1 0 0,0 0 0,0 0 0,-1 0 0,1 1 0,0-1 0,-1 0 0,1 0 0,-1 1 0,1-1 0,-1 0 0,1 1 0,-1-1 0,0 0 0,1 1 0,-1-1 0,-1 0 0,-26 0 1084,27 1-1311,-1 0 112,0 1-1,1-1 1,-1 1-1,0-1 1,1 1 0,-1 0-1,1 0 1,-1-1-1,1 1 1,0 0 0,-1 0-1,1 1 1,0-1-1,0 0 1,-1 0 0,1 0-1,0 1 1,0-1 0,0 1-1,1-1 1,-1 1-1,0-1 1,0 1 0,1-1-1,-1 1 1,1 0-1,0-1 1,-1 1 0,1 0-1,0-1 1,0 4-1,-1 7 1,1 0 0,1-1 0,2 18 0,-2-26-15,0 1-1,0-1 1,1 0 0,-1-1 0,1 1 0,0 0 0,-1 0-1,1-1 1,0 1 0,1-1 0,-1 1 0,0-1 0,1 0-1,-1 0 1,1 0 0,0 0 0,0-1 0,3 3 0,67 28-378,-44-21 245,-9-2 64,0 0-1,-1 2 1,0 0-1,27 22 1,-43-30 71,-1 0-1,0-1 1,0 2 0,-1-1 0,1 0 0,0 0 0,-1 0 0,0 1 0,0-1 0,0 1 0,0-1 0,-1 1 0,1-1 0,-1 1 0,0 4 0,0-6 11,1 1 0,-1 0 1,-1 0-1,1-1 0,0 1 0,-1 0 0,1 0 0,-1-1 1,0 1-1,0 0 0,0-1 0,0 1 0,0-1 1,-1 1-1,1-1 0,-1 0 0,1 0 0,-1 1 0,0-1 1,-3 3-1,-8 1 43,1-1 0,-1 0 0,0 0 0,-1-1 0,1-1 0,-1 0 0,-15 1 1,-12 2 100,-317 43 179,204-44-3625,135-5-675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4:02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652 358 13510,'-14'-9'79,"11"6"142,-1 0 0,0 0 0,1 1-1,-1 0 1,0 0 0,0 0 0,-1 0 0,1 1-1,0-1 1,0 1 0,-1 0 0,1 1 0,-1-1-1,-4 0 1,-43 1-162,-3-1 173,0 2 0,-103 16 0,143-14-199,0 0 1,0 1-1,0 1 0,0 1 0,1 0 0,0 1 0,0 0 0,1 1 0,0 0 0,0 2 0,1-1 0,0 1 0,1 1 0,-20 23 0,27-28-34,0 0 0,1 0 0,0 1-1,0-1 1,0 1 0,1 0 0,0-1-1,0 1 1,1 0 0,-1 0 0,2 0-1,-1 1 1,1-1 0,1 14 0,-1-4-5,1-16 1,-1 1 0,0-1-1,1 1 1,-1-1 0,1 1-1,-1-1 1,1 1 0,-1-1-1,1 1 1,0-1 0,0 0-1,0 1 1,0-1 0,0 0 0,0 0-1,0 0 1,0 0 0,1 0-1,-1 0 1,0 0 0,1 0-1,-1 0 1,0 0 0,1-1-1,-1 1 1,1-1 0,-1 1-1,1-1 1,-1 0 0,1 1-1,2-1 1,63 3-168,-51-3 127,-14 0 41,17 1-84,0-1 1,-1 0 0,1-1-1,0-1 1,-1-1 0,0-1 0,1 0-1,-1-2 1,-1 0 0,19-8-1,-20 5-38,0-1 0,-1 0 0,0 0 0,-1-2 0,0 0 0,13-15 0,-21 21 222,0-1-1,-1-1 1,0 1 0,-1-1-1,1 1 1,-1-1 0,-1-1-1,0 1 1,0 0 0,0-1 0,-1 0-1,-1 1 1,1-1 0,-1-17 688,-1 33-725,0 11 11,0 6 12,0 1-1,7 41 1,-5-58-81,0 0-1,1 0 1,0 0 0,0 0 0,0 0 0,1 0 0,0-1 0,1 0 0,-1 0 0,1 0 0,12 12 0,-13-16-61,1 0 0,-1-1 0,1 1 1,0-1-1,-1 0 0,1-1 0,0 1 0,0-1 1,0 0-1,0 0 0,1 0 0,-1-1 0,0 0 1,0 0-1,0 0 0,10-2 0,11 1-325,-15 0 314,0-1-1,0 0 0,-1 0 1,1-1-1,0-1 0,-1 0 1,0 0-1,0-1 0,0 0 0,-1-1 1,1 0-1,-1-1 0,-1 0 1,1 0-1,-1-1 0,-1 0 1,8-9-1,7-9-35,-2 0 1,-1-2-1,-1 0 1,21-46-1,-28 48 51,-1 0-1,-1-1 1,-1 0-1,-1 0 0,4-49 1,-4-68 2745,-7 143-1843,-3 24-741,-7 20-60,-1-1 8,2-1 0,-6 65 1,9 226-142,6-331 57,0 1-1,0 0 0,0 0 0,1 0 1,-1 0-1,1 0 0,-1-1 0,1 1 0,-1 0 1,1 0-1,0-1 0,0 1 0,0-1 1,0 1-1,0 0 0,0-1 0,1 0 0,-1 1 1,0-1-1,1 0 0,-1 0 0,1 0 1,0 0-1,-1 0 0,1 0 0,0 0 0,-1 0 1,1-1-1,0 1 0,0 0 0,-1-1 1,1 0-1,3 1 0,7 0-469,-1 0 1,1-1-1,0 0 1,15-3-1,-18 2 51,-6 0 195,1 1 1,0-1-1,0 0 1,-1 0-1,1-1 1,-1 1-1,1-1 1,-1 1-1,1-1 0,-1 0 1,0-1-1,0 1 1,0 0-1,0-1 1,-1 0-1,1 0 1,-1 1-1,1-2 1,-1 1-1,0 0 1,2-5-1,27-43-5864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9:13.5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0 107 768,'15'-15'14759,"24"7"-14743,15 0 176,31 1 336,16-5-127,15 1-401,0 0-144,-31-8-977,-23 3-2048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9:16.7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632 61 8292,'0'-60'5509,"-15"63"-4642,-37 22-676,1 2 0,1 2 0,-85 67 0,60-42-53,-73 66-46,51-39-344,89-69-1631,23-13 1450,29-12 669,-42 12-341,51-15 76,0 3 0,1 2 0,0 2 0,1 3 0,91 1 0,-17 5-3986,-118 0 902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9:17.1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140 0 11925,'0'0'145,"0"23"207,0 23 96,-24 11 80,-7 0-496,1-4-16,6-4-16,9-11-16,7-7-544,0-9-1457,8-10-2417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9:17.5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1334 86 10181,'-2'-5'75,"-1"0"0,0 1 0,1 0 0,-1-1 0,-1 1 0,1 0 0,-1 0 0,1 1 1,-1-1-1,0 1 0,0 0 0,0 0 0,-1 0 0,1 1 0,-1-1 0,0 1 0,0 0 0,1 0 0,-1 1 1,0 0-1,-11-2 0,-11-2 450,-1 1 0,-47 0 1,21 2-202,0 2 1,0 3 0,0 2-1,1 2 1,-95 26-1,93-16-114,0 3 0,2 3 0,0 1 0,1 3 0,2 2 0,-83 64 0,113-76-162,0 0 1,1 2-1,0 0 1,2 2-1,0 0 1,1 0-1,2 2 1,0 0-1,1 0 1,2 1-1,0 1 1,2 0-1,0 0 1,2 1-1,1 0 1,1 0-1,-2 27 1,6-35-30,-2 24 43,4 71-1,0-101-54,0 0 0,1 0 0,0-1 0,1 1 0,1 0 0,0-1 0,0 0 0,1 0 0,0-1 0,14 20 0,-4-13-5,1 0 0,1-2 1,0 1-1,1-2 0,1-1 1,0 0-1,1-1 0,0-1 0,1-1 1,31 10-1,1-1-10,1-3-1,1-3 1,66 9 0,-16-11-387,2-3 0,197-14 0,-256 1 148,0-2 1,0-2-1,0-2 1,90-34-1,-117 36 179,1 0 0,-2-1 0,1-1 0,-2-1-1,1-1 1,-2-1 0,0 0 0,0-1 0,-2-1 0,0-1 0,0 0 0,20-31 0,-30 36 65,-1 0 0,1-1 0,-2 1 0,0-1 0,0 0 0,-1 0 0,-1 0 0,1-16 0,-1-15 42,-4-50 0,1 55 19,-1 22-17,0 0 0,-1 1 1,-1-1-1,0 1 0,-1-1 0,-1 1 0,-1 1 0,0-1 1,-1 1-1,0 0 0,-1 1 0,-1 0 0,-1 1 0,-21-23 1,2 7 30,-1 2 0,-1 1 0,-1 2 1,-1 1-1,-38-19 0,63 36-68,-1 1 0,0 0 0,-1 0 0,1 1 0,-1 0 0,0 1-1,0 0 1,0 1 0,0 0 0,-18 0 0,28 1-60,1 1 1,-1 0-1,0 0 1,1 0-1,-1 0 1,0 0-1,1 0 1,-1 0-1,0 0 0,1 0 1,-1 0-1,0 1 1,1-1-1,-1 0 1,1 0-1,-1 1 1,0-1-1,1 0 1,-1 1-1,1-1 0,-1 0 1,1 1-1,-1-1 1,1 1-1,-1-1 1,1 1-1,-1-1 1,1 1-1,0-1 1,-1 1-1,1-1 1,0 1-1,0 0 0,-1-1 1,1 1-1,0 0 1,0-1-1,0 1 1,0-1-1,0 1 1,0 0-1,0-1 1,0 1-1,0 0 0,0-1 1,0 1-1,0 0 1,0-1-1,0 1 1,1 0-1,-1 4-483,0 30-4632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9:17.9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 19 2081,'-39'-19'13523,"38"75"-12856,-1-37-620,1 1 0,0 0 0,2 0 0,1-1 0,0 1 0,1 0 0,11 33 1,-7-34-43,0 0 0,-1 0 1,-1 1-1,-1 0 0,2 39 1,-4 12-4179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9:18.7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311 66 9396,'-13'-9'-130,"11"8"254,0 0-1,1 0 1,-1 0 0,0 0 0,1-1-1,-1 1 1,1 0 0,0-1 0,-1 1 0,1-1-1,0 1 1,0-1 0,0 0 0,0 1 0,0-1-1,0 0 1,0 0 0,1 0 0,-1 0-1,0 0 1,1 0 0,0 1 0,0-1 0,-1 0-1,1 0 1,0 0 0,0 0 0,1 0-1,-1-3 1,1 5-125,0-1 0,0 0 0,0 1 0,0-1 0,0 1 0,0 0 0,0-1 0,0 1 0,0 0 0,0 0 0,0-1 0,0 1 0,0 0 0,0 0 0,0 0 0,0 0 0,0 0 0,0 1 0,2-1 0,3 0-8,19 0-14,-9-1 17,-1 1 0,1 1 0,0 0 0,-1 1 0,28 6 0,-39-6 8,1 0 0,-1 0-1,0 0 1,0 0 0,0 0-1,-1 1 1,1 0 0,0 0 0,-1 0-1,0 0 1,0 0 0,0 1-1,0 0 1,0-1 0,-1 1 0,1 0-1,-1 0 1,0 0 0,-1 0-1,1 1 1,-1-1 0,1 1 0,-1-1-1,1 10 1,1 13 23,0 0 1,-2 28-1,-1-46-16,0-1 1,-1 1-1,0-1 0,0 0 1,-1 1-1,0-1 0,-1 0 1,0 0-1,0 0 0,-8 14 1,5-15-8,-2 1 1,1-1 0,0 0-1,-1-1 1,-1 0 0,1 0-1,-1 0 1,0-1-1,-11 4 1,-8 3 33,-55 15 0,48-19-65,-1-1 0,1-2-1,-1-2 1,0-1 0,-38-3-1,72 1 25,1 0-1,-1 0 0,0 0 0,1 0 0,-1-1 1,0 1-1,1-1 0,-1 1 0,1-1 1,-1 1-1,1-1 0,-1 0 0,1 0 1,-1 0-1,1 0 0,-1 0 0,1 0 0,0 0 1,0 0-1,0 0 0,0-1 0,0 1 1,0 0-1,0-1 0,0 1 0,0-1 1,0-1-1,-1-3-39,1 0-1,0 1 1,0-1 0,1 0 0,0 1-1,0-9 1,1 1-61,-1 11 100,0 1 0,0-1 0,1 0 0,-1 0 0,1 1 0,-1-1 0,1 1 0,0-1 0,-1 1 0,1-1 0,0 1 0,0-1 0,0 1 0,0-1 0,0 1 0,1 0 1,-1 0-1,0 0 0,1 0 0,-1 0 0,0 0 0,1 0 0,-1 0 0,1 0 0,0 1 0,-1-1 0,1 1 0,-1-1 0,1 1 0,0-1 0,-1 1 0,3 0 0,10-2 18,0 1 0,0 1 0,17 1 0,-10-1 14,37 0 30,0-1 27,99 11 0,-139-7-88,0 0 0,0 1 0,-1 1 0,1 1 1,-1 1-1,0 0 0,0 1 0,-1 1 1,25 18-1,-37-24-116,0 0 1,1 0 0,-2 0 0,1 1-1,0 0 1,-1-1 0,0 1 0,1 1-1,-2-1 1,1 0 0,3 8-1,-3 12-1973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9:19.4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 89 7059,'-1'-19'2606,"4"-20"193,-3 37-2781,1 1 0,0 0-1,-1-1 1,1 1 0,0 0 0,0 0-1,0 0 1,0-1 0,0 1-1,0 0 1,0 1 0,0-1 0,1 0-1,-1 0 1,0 0 0,1 1-1,-1-1 1,0 1 0,1-1 0,-1 1-1,1-1 1,-1 1 0,0 0 0,3-1-1,41-4 134,0 2 1,88 4-1,-131-1-152,0 0 1,0 0 0,0 1-1,0-1 1,0 1 0,0-1-1,0 1 1,0 0 0,0-1-1,0 1 1,-1 0-1,1 0 1,0 1 0,0-1-1,-1 0 1,1 0 0,-1 1-1,1-1 1,-1 1 0,0 0-1,0-1 1,0 1 0,1 0-1,-1-1 1,-1 1-1,1 0 1,0 0 0,0 0-1,-1 0 1,1 0 0,-1 3-1,2 5-1,-2 1-1,1-1 1,-1 1-1,-1-1 1,-2 13-1,2-19 4,0 0 0,-1-1 0,1 1-1,-1 0 1,0-1 0,0 1 0,-1-1 0,1 1-1,-1-1 1,1 0 0,-1 0 0,0-1 0,0 1 0,0 0-1,0-1 1,-1 0 0,1 0 0,-1 0 0,0 0 0,-5 2-1,-15 6 21,0-1-1,-29 6 0,24-7 6,-9 3-26,35-10-35,6-1-226,234 0 21,-232 0 239,-1 1 0,1-1 0,-1 0-1,1 1 1,-1 0 0,1 0 0,-1 1 0,0-1 0,0 1 0,1 0 0,-1 0-1,0 0 1,-1 1 0,1-1 0,0 1 0,-1 0 0,1 0 0,4 6 0,-5-4-1,1 1 1,-1-1-1,0 1 0,-1 0 1,0 0-1,0 0 1,0 0-1,0 1 1,-1-1-1,0 0 1,-1 1-1,1-1 1,-2 8-1,1-9 3,1 0 5,-1 0 0,0 0 1,0 0-1,-1 0 1,0 0-1,0 0 0,-2 6 1,2-8 0,-1-1 0,1 0 0,-1 1 0,0-1 0,0 0-1,0 0 1,0 0 0,0 0 0,0 0 0,-1-1 0,1 1 0,-1-1 0,1 1 0,-1-1 0,-3 1 0,-13 6 45,0-1 0,-1-1 1,0-1-1,0-1 0,-29 3 0,-105-2 49,144-5-96,6 1-6,0-1 1,0 0 0,0 0 0,0 0-1,0-1 1,1 1 0,-1-1-1,0 0 1,0 0 0,0 0-1,1-1 1,-1 0 0,0 1-1,1-1 1,-4-2 0,5 1-146,0 0 0,0 0 1,1 0-1,-1 0 0,1 0 1,-1 0-1,1-1 0,0 1 1,0 0-1,1-1 1,-1 1-1,1 0 0,-1-1 1,1 1-1,0-1 0,1-4 1,-1-23-4492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9:19.9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57 0 12310,'0'0'226,"0"3"65,-3 54 39,-3 1-1,-2-1 0,-20 70 1,20-93-362,4-19-426,5-26-53,9-20 317,26 25 190,0 3 1,1 1-1,52 3 1,-25 0-36,28 0-156,109-2-2980,-176-2 1139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9:20.3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0 0 8292</inkml:trace>
  <inkml:trace contextRef="#ctx0" brushRef="#br0" timeOffset="1">0 0 8292,'449'122'3089,"-457"-122"-2256,8 19-289,0 19-32,0 0-240,0 4 160,0 3-256,0 5-95,0-5-81,0-3-16,8-4-721,0-15-1280,0-4-4530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9:20.9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395 138 9652,'0'-7'497,"4"-29"1433,-3 34-1890,0 1 1,0-1-1,0 1 1,0-1-1,0 1 1,0-1-1,1 1 1,-1 0-1,0 0 1,1 0-1,-1 0 1,1 0 0,0 0-1,-1 0 1,1 0-1,0 0 1,-1 1-1,3-1 1,11-5 122,19-6 12,0 0-1,0 2 0,1 2 0,67-8 1,-35 11-437,-64 3 196,-3 1 26,-7 1 72,-95 0-49,0 3 0,-1 6 1,-153 32-1,254-40 15,0-1 1,1 1 0,-1 0-1,0 0 1,1 0 0,-1 0-1,1 1 1,-1-1 0,1 0-1,0 1 1,-1-1-1,1 1 1,0-1 0,0 1-1,0-1 1,0 1 0,0 0-1,1 0 1,-1-1 0,0 1-1,1 0 1,-1 0-1,1 0 1,0 0 0,0 0-1,0 2 1,0 64-41,2-40 25,-2 92 99,0-119-100,453-13-545,-449 12 558,0 0 1,1 0-1,-1 1 1,0-1-1,0 1 1,1 0-1,-1 0 1,0 0-1,0 1 1,0-1-1,0 1 0,0 0 1,0 0-1,3 3 1,-4-2 1,-1-1 1,0 1 0,0-1 0,0 1-1,0 0 1,-1 0 0,1-1-1,-1 1 1,1 0 0,-1 1-1,0-1 1,0 0 0,-1 0-1,1 0 1,-1 1 0,1-1-1,-1 0 1,0 5 0,0 3-1,0-9 6,1 0 1,-1 0-1,0 0 0,0 0 0,0 0 0,0 0 1,0-1-1,0 1 0,-1 0 0,1 0 1,0 0-1,-1 0 0,0 0 0,1 0 0,-1-1 1,0 1-1,0 0 0,0-1 0,0 1 0,0-1 1,-1 1-1,1-1 0,0 1 0,-1-1 1,1 0-1,-1 1 0,1-1 0,-1 0 0,1 0 1,-1 0-1,0-1 0,0 1 0,-2 1 1,-42 12 38,0-3 0,0-1 0,-1-2 1,-52 2-1,34-4-16,-118 9-319,107-13-2519,18-2-5744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4:02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42 7059,'-58'-7'2756,"55"6"-1505,4 0-1187,1 1-1,-1-1 1,1 0-1,0 1 1,-1-1-1,1 1 1,0 0-1,0-1 1,0 1-1,-1 0 1,1 0-1,0 0 1,0 0-1,2 1 1,5-1 13,157-14-35,78-2 26,-243 16-4,-1 164 2673,0-2-4119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9:21.4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79 10 7363,'-3'-10'6125,"-3"17"-6340,-7 15 387,1 0-1,2 0 1,0 1 0,-12 41 0,22-63-173,-1 0-1,1-1 1,0 1 0,-1 0 0,1 0 0,0-1 0,0 1 0,0 0-1,0 0 1,0-1 0,0 1 0,0 0 0,0 0 0,0 0-1,0-1 1,0 1 0,0 0 0,0 0 0,1-1 0,-1 1-1,0 0 1,0-1 0,1 1 0,-1 0 0,1-1 0,-1 1 0,1 0-1,-1-1 1,1 1 0,-1-1 0,1 1 0,-1-1 0,1 1-1,0-1 1,-1 1 0,1-1 0,0 0 0,1 1 0,30-8-249,-11 1 262,61-10-45,1 3-1,-1 4 1,138 2 0,-216 7 29,-1 0 1,1 0-1,-1 1 0,1-1 1,-1 1-1,1 0 1,-1 0-1,1 0 1,-1 0-1,0 1 1,0-1-1,0 1 1,1 0-1,-2 0 0,1 0 1,0 0-1,0 1 1,-1-1-1,1 1 1,2 3-1,-2-1-1,-1 0 0,1 0 0,-1 1 0,0-1 0,0 1-1,-1-1 1,0 1 0,0-1 0,0 1 0,0 0 0,-1 10 0,0-1 3,0-8 1,1 0 1,-1 0-1,-1 0 1,0 0-1,0 0 0,0 0 1,-3 7-1,3-11 2,-1 0-1,0 0 1,0-1-1,0 1 0,0 0 1,-1-1-1,1 0 0,-1 1 1,1-1-1,-1 0 0,0 0 1,0-1-1,0 1 0,0 0 1,0-1-1,-7 2 1,-46 15-278,-2-2 1,0-3 0,0-3 0,-1-2 0,-119 1 0,128-9-2123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9:21.9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40 11557,'0'0'0,"0"-1"-1,0 1 0,0 0 0,0-1 1,0 1-1,1 0 0,-1-1 1,0 1-1,0 0 0,0-1 0,0 1 1,1 0-1,-1 0 0,0-1 1,0 1-1,1 0 0,-1 0 0,0-1 1,1 1-1,-1 0 0,0 0 1,1 0-1,-1 0 0,0-1 0,1 1 1,-1 0-1,0 0 0,1 0 1,-1 0-1,0 0 0,1 0 0,-1 0 1,0 0-1,1 0 0,-1 0 1,0 0-1,1 0 0,-1 0 0,0 0 1,1 1-1,229-9-157,-92 7-103,387-7-3293,-524 37 7495,0-14-3441,-1-10-374,1 0 0,-1 1 1,0-1-1,-1 1 0,1-1 1,-1 1-1,0-1 1,-1 0-1,-1 7 0,-29 39 636,25-42-629,1 0 1,0 1-1,0 0 0,1 0 0,0 0 1,0 1-1,2 0 0,-1 0 0,-2 16 1,4 80 381,3-106-514,-1 1 0,0-1 0,1 0 0,-1 0 0,1 0 0,0 0 0,-1 0 1,1 0-1,0 0 0,0 0 0,-1 0 0,1 0 0,0 0 0,0 0 0,0-1 0,0 1 1,0 0-1,0-1 0,0 1 0,0-1 0,0 1 0,1-1 0,-1 1 0,0-1 1,0 0-1,0 0 0,1 1 0,-1-1 0,2 0 0,45 4-150,-39-4 75,7 1-149,1 0-1,-1-2 1,1 0-1,0-1 1,-1 0-1,0-1 1,32-11-1,-41 11 179,0-1 0,1 0 0,-2 0 0,1-1 1,0 0-1,-1 0 0,0 0 0,0-1 0,0 0 0,-1 0 0,0-1 0,0 1 0,-1-1 0,0 0 1,0 0-1,0-1 0,-1 1 0,3-11 0,-1-1 101,0-1 0,-2 1 0,0-1 0,-2 0 0,0 1 0,-3-39 0,1 54-27,1 0 0,-1 1-1,0-1 1,0 0 0,0 1 0,0-1-1,-1 1 1,1 0 0,-1-1-1,0 1 1,0 0 0,0 0 0,0 0-1,-1 0 1,1 0 0,-6-4 0,2 3 47,-1-1 0,1 1 0,-1 0 0,0 1 1,0 0-1,-1 0 0,-12-3 0,2 1-23,0 2-1,0 1 0,-1 0 1,1 1-1,-1 1 0,-20 2 1,37-1-124,1-1-1,0 0 1,0 0 0,-1 1-1,1-1 1,0 1 0,0-1-1,0 1 1,-1-1 0,1 1 0,0 0-1,0 0 1,0-1 0,0 1-1,0 0 1,0 0 0,1 0 0,-1 0-1,0 0 1,0 0 0,1 0-1,-1 1 1,0-1 0,1 0-1,-1 0 1,1 0 0,0 1 0,-1-1-1,1 0 1,0 0 0,0 1-1,0-1 1,0 0 0,0 2 0,0 1-294,-2 26-3330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9:22.3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70 125 12566,'-1'0'29,"1"0"0,0 0 1,-1 0-1,1 0 0,-1-1 0,1 1 1,-1 0-1,1 0 0,-1 0 0,1 0 1,-1 0-1,1 0 0,-1 0 1,1 0-1,-1 0 0,1 0 0,-1 1 1,1-1-1,-1 0 0,1 0 0,0 0 1,-1 1-1,1-1 0,-1 0 1,1 0-1,0 1 0,-1-1 0,1 0 1,-1 1-1,1-1 0,0 0 0,0 1 1,-1-1-1,1 1 0,-1 0 1,-4 5 92,0 1 0,0 0 0,0 0 1,1 0-1,0 0 0,1 1 0,-1 0 1,2 0-1,-1 0 0,1 0 0,0 0 1,-1 12-1,-1 14 228,1 56 0,5-15-217,-2-74-132,0 1-1,0-1 1,1 0-1,-1 1 1,0-1-1,1 0 1,-1 1-1,1-1 1,0 0-1,-1 0 1,1 0-1,0 1 1,0-1-1,0 0 1,0 0-1,0 0 1,0 0-1,0-1 1,0 1-1,0 0 1,0 0-1,1-1 1,1 2-1,34 5 1,-30-7-1,32 3-133,1-1 0,-1-2-1,1-2 1,67-11 0,-92 10 81,0-1-1,0 0 1,0-1 0,0-1 0,-1 0 0,0-1-1,0 0 1,-1-1 0,0-1 0,0 0-1,-1-1 1,0 0 0,-1-1 0,0 0 0,10-13-1,-16 14 113,0 0 0,0 0-1,-1-1 1,0 1-1,0-1 1,-2 0 0,1 0-1,-1 0 1,-1 0 0,0 0-1,0-1 1,-2 1 0,0-14-1,0 2 141,1 18-166,0 1-1,0-1 0,-1 0 0,1 0 0,-1 0 0,-1 0 0,1 1 0,-1-1 0,1 1 0,-1-1 0,-1 1 0,1 0 1,-1-1-1,1 1 0,-1 0 0,0 1 0,-1-1 0,-4-4 0,1 3 14,0-1 0,-1 2-1,0-1 1,0 1 0,0 0 0,0 1 0,-1 0-1,1 0 1,-14-2 0,-9 1-719,0 0-1,0 2 1,0 2 0,0 1-1,-32 5 1,-36 13-6745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9:31.1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29 7459,'0'-1'136,"0"0"-1,0-1 1,0 1-1,0 0 1,0 0-1,1 0 1,-1 0-1,0-1 0,1 1 1,-1 0-1,1 0 1,-1 0-1,1 0 1,0 0-1,-1 0 1,1 0-1,0 0 1,0 0-1,0 1 0,0-1 1,0 0-1,0 0 1,0 1-1,0-1 1,0 1-1,0-1 1,0 1-1,0-1 1,0 1-1,0-1 0,0 1 1,1 0-1,1 0 1,52 0-623,-24 1 861,20 1-305,1 3 0,-1 1-1,-1 3 1,55 17 0,199 75 135,-201-64-200,85 27 13,162 61 77,-247-83-111,129 73 1,-59-13 30,107 58 51,-210-125-65,2-2 1,81 24-1,-76-33 0,-73-21-6,-4-3-23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9:31.6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303 38 8420,'-6'-6'922,"4"5"-714,1-1 1,-1 0 0,1 0 0,-1 1 0,1-1 0,0 0 0,-1 0 0,1 0 0,0 0 0,0-1 0,1 1 0,-1 0 0,-1-5 437,5 7-603,10 1 12,-1 1 0,1 0 0,-1 1 0,1 0-1,-1 1 1,0 0 0,0 0 0,-1 2 0,1 0 0,-1 0 0,14 11-1,16 13-11,56 54-1,-64-54 42,176 170-60,-146-138-13,-62-60-9,19 7-9,-18-9-12,-2 1 44,0 0 0,0 0 0,-1 0 0,1 0-1,0 0 1,-1 0 0,1-1 0,0 1 0,-1 0 0,1 0 0,-1 0 0,0-1 0,1 1 0,-1 0 0,1-1 0,-1 1 0,0-1-1,0 1 1,1 0 0,-1-1 0,0 0 0,0 1 0,0-1 0,0 1 0,1-1 0,-1 0 0,0 0 0,0 1 0,0-1 0,0 0-1,0 0 1,0 0 0,0 0 0,0 0 0,0 0 0,-1-1 0,-10 3 181,-47 8-1,-132 23-287,-191 60-1,258-52-2558,13-2-3436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9:37.1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412 161 8036,'1'-40'1799,"1"25"-1167,-2 0 0,0 0 0,-4-29 0,3 42-583,0 0 1,-1 1-1,1-1 0,0 0 0,-1 1 1,1-1-1,-1 0 0,1 1 1,-1 0-1,1-1 0,-1 1 0,0 0 1,0 0-1,0 0 0,0 0 1,0 0-1,0 1 0,0-1 0,0 0 1,0 1-1,0 0 0,0-1 1,-4 1-1,-57-4 599,61 4-611,-10 0-8,-23 0 67,-62 7-1,86-5-92,0 0 1,1 1-1,-1 0 0,1 0 0,0 1 0,0 1 1,0-1-1,1 2 0,0-1 0,-10 9 1,16-12-8,0 1 1,0-1 0,0 1-1,0 0 1,1 0 0,-1 0-1,1 1 1,0-1 0,0 0-1,0 1 1,1-1 0,-1 1-1,1 0 1,0-1 0,0 1-1,0 0 1,0 0 0,1 0-1,-1 0 1,1 0 0,0 0-1,1 0 1,-1 0 0,0-1-1,1 1 1,0 0 0,0 0-1,0 0 1,1-1 0,-1 1-1,1 0 1,0-1 0,0 0-1,0 1 1,0-1 0,1 0-1,-1 0 1,1 0 0,0 0-1,0-1 1,0 1 0,0-1-1,6 4 1,28 11-137,1-2-1,43 10 1,-33-10-27,63 27 0,-99-36 148,0 0 0,0 1-1,0 1 1,-1-1 0,0 2 0,0 0-1,-1 0 1,0 1 0,14 17 0,-21-22 18,-1 0 0,1 0 0,-1 0 1,0 0-1,0 0 0,0 1 0,-1-1 1,0 1-1,0-1 0,0 1 0,-1-1 0,0 1 1,0-1-1,0 1 0,-1-1 0,-1 9 0,1-12 2,0 0-1,0-1 1,-1 1-1,1-1 1,0 1-1,-1-1 1,1 1-1,0-1 1,-1 0-1,0 1 1,1-1-1,-1 0 1,0 0-1,0 0 1,1 0-1,-1-1 1,0 1-1,0 0 1,0-1-1,0 1 1,0-1-1,0 0 0,0 0 1,0 0-1,0 0 1,-3 0-1,-3 1 1,-40 3 4,-77-4 0,120 0-4,0 0 0,0 0 0,0-1 0,0 0-1,1 0 1,-1 0 0,0-1 0,0 1-1,1-1 1,-1 0 0,1-1 0,-1 1 0,1-1-1,0 0 1,0 0 0,0 0 0,1 0-1,-1-1 1,1 1 0,0-1 0,-4-5 0,4 3-18,0-1 0,0 1 0,0-1 0,1 0 0,0 0 0,0 0 1,1 0-1,0 0 0,0 0 0,1 0 0,-1-1 0,2 1 1,1-14-1,-1 18-5,0 0 1,0 0-1,1 0 0,-1 0 1,1 1-1,-1-1 1,1 0-1,0 1 0,0-1 1,0 1-1,1 0 1,-1-1-1,0 1 1,1 0-1,0 1 0,-1-1 1,1 0-1,0 1 1,0-1-1,0 1 0,0 0 1,0 0-1,0 0 1,4 0-1,4-3-65,133-39-1618,-129 40 1398,63-17-1787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9:37.5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 0 10757,'0'0'1393,"0"3"-1060,0 17-16,1-7-157,-1 0 0,-1 1 0,0-1 1,-4 21-1,4-34-160,1 1 1,0 0-1,-1-1 1,1 1-1,0-1 1,0 1-1,0 0 1,0-1-1,0 1 1,-1 0-1,1-1 1,0 1-1,1 0 1,-1-1 0,0 1-1,0 0 1,0-1-1,0 1 1,0 0-1,1-1 1,-1 1-1,0-1 1,0 1-1,1-1 1,-1 1-1,1 0 1,-1-1-1,0 1 1,1-1-1,-1 0 1,1 1-1,-1-1 1,1 1-1,-1-1 1,1 0-1,0 1 1,25 1-4,-18-2-2,253 0-313,-256 0 313,-1 0 1,1 1-1,0-1 0,-1 1 0,0 0 0,1 0 1,-1 1-1,1-1 0,-1 1 0,0 0 0,0 0 1,0 0-1,0 1 0,0-1 0,-1 1 1,1 0-1,-1 0 0,0 0 0,0 1 0,0-1 1,0 1-1,0-1 0,-1 1 0,0 0 0,1 0 1,-1 0-1,2 8 0,1 5 22,-1-1-1,0 1 1,-1 0-1,-1-1 0,-1 1 1,0 21-1,-1-36-9,-1 0 0,1 1 0,-1-1 0,0-1 0,1 1 0,-1 0 0,0 0 0,0 0 0,0 0 0,-1-1 0,1 1 0,0 0 0,0-1 0,-1 1 0,1-1 0,-1 1 0,0-1 0,1 0 0,-1 0 0,0 0 0,0 0 0,0 0 0,0 0 0,-3 1 0,-58 16 73,51-15-52,-31 5-113,0-1-1,-84 2 1,121-9-123,5 0 108,1 0-1,-1 0 0,0 1 0,0-1 1,0 0-1,0 0 0,1 0 1,-1 0-1,0 0 0,0 0 0,0 0 1,0 0-1,1-1 0,-1 1 1,0 0-1,0 0 0,0-1 0,1 1 1,-1-1-1,0 1 0,0 0 0,1-1 1,-1 0-1,0 1 0,1-1 1,-1 1-1,1-1 0,-1 0 0,1 1 1,-1-1-1,1 0 0,-1 1 1,1-1-1,0 0 0,-1 0 0,1 0 1,0 1-1,0-1 0,-1-1 0,0-32-6851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9:38.0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46 9524,'0'-11'176,"0"7"81,0 0 191,62-3-240,15 3 64,1-4-208,7 1-64,-16 7-48,1 0-896,-16 0-1986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9:38.4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10069,'0'56'2832,"0"-52"-2637,0-8-315,0-28-1285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9:38.8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288 168 12102,'0'-7'175,"1"0"0,0-1 0,1 1 1,0 0-1,3-11 0,-2 11 13,-1 0 0,0-1 0,0 1 0,-1-1 0,1-11 0,-1 17-143,-1 1 0,0-1 0,0 0 0,1 0 0,-1 1-1,0-1 1,0 0 0,-1 0 0,1 0 0,0 1 0,-1-1 0,1 0 0,-1 0 0,1 1-1,-1-1 1,0 0 0,1 1 0,-1-1 0,0 1 0,0-1 0,0 1 0,-1-1-1,1 1 1,0 0 0,0 0 0,-1-1 0,1 1 0,-1 0 0,1 0 0,-1 0-1,1 1 1,-1-1 0,0 0 0,1 1 0,-1-1 0,0 1 0,0-1 0,1 1 0,-1 0-1,0 0 1,0-1 0,0 1 0,1 1 0,-5-1 0,-19-3-11,-1 1-1,0 1 1,0 2 0,0 0 0,-42 8 0,64-8-36,1 0 0,0 1 1,-1-1-1,1 1 1,0-1-1,0 1 1,0 0-1,0 0 1,0 0-1,0 1 1,0-1-1,1 1 1,-1 0-1,1-1 1,0 1-1,0 0 0,0 0 1,0 0-1,-1 4 1,1-1-10,0 0 0,0 0 0,1 0 1,0 0-1,0 1 0,1-1 0,0 0 1,0 0-1,0 1 0,2 7 0,-1-11-12,0 0 0,0 0 0,1 0-1,-1 0 1,1 0 0,0 0 0,0 0 0,0-1 0,0 1-1,0-1 1,0 1 0,1-1 0,-1 0 0,1 0-1,0 0 1,0 0 0,0-1 0,-1 1 0,2-1 0,-1 1-1,0-1 1,0 0 0,0 0 0,4 0 0,7 4-67,316 114-2005,-326-118 2084,0 0 0,0 1-1,0 0 1,0 0 0,0 0 0,0 0-1,0 1 1,-1-1 0,0 1 0,1 0-1,-1 0 1,0 0 0,0 0 0,-1 1-1,1-1 1,-1 1 0,1 0 0,-1 0-1,0 0 1,-1 0 0,1 0 0,-1 0-1,0 0 1,0 0 0,0 1 0,0-1-1,-1 0 1,1 1 0,-1-1 0,0 0-1,-2 8 1,2-11 9,0 1-1,0-1 0,0 1 1,0-1-1,-1 0 1,1 1-1,0-1 1,-1 0-1,1 1 1,-1-1-1,0 0 1,1 1-1,-1-1 1,0 0-1,0 0 1,0 0-1,0 0 1,0 0-1,0 0 1,0 0-1,0 0 1,0 0-1,0-1 1,-1 1-1,1 0 1,0-1-1,-2 1 1,-42 8 85,32-7-72,-57 4 177,-87-4 0,102-2-44,50 0-133,0 0-1,0 0 0,0 0 0,0-1 1,0 0-1,0 0 0,1 0 0,-1 0 1,0-1-1,0 0 0,-6-3 0,9 3 0,-1-1 0,1 1 0,0 0-1,0 0 1,0-1 0,0 0-1,0 1 1,1-1 0,-1 0 0,1 0-1,-1 0 1,1 0 0,0 0-1,0 0 1,1 0 0,-1 0 0,1 0-1,-1 0 1,1-4 0,-1-2-11,0 0 0,1 0 0,0 0 0,0 0 0,1 0 0,1 0 0,2-13 1,-1 17-15,-1-1 0,1 1 1,-1 0-1,2 0 0,-1 0 1,0 0-1,1 1 1,0-1-1,0 1 0,0 0 1,1 0-1,6-4 0,13-8-138,1 0 0,0 1 0,1 2 0,1 1 0,0 1 0,35-9 0,-11 6-1923,55-6 0,-50 12-4194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4:03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8 13350,'-23'-8'0,"23"12"-384,0 34-1249,0 4-2417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9:39.1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2 106 10645,'-1'-3'138,"1"0"-1,0 0 1,0 0-1,0 0 1,0 0 0,1 0-1,-1 0 1,1 0 0,0 0-1,0 0 1,0 1 0,0-1-1,1 0 1,-1 0 0,2-2-1,1 2-124,0 1 0,-1-1 0,1 1 0,1 0 0,-1 0-1,0 0 1,0 0 0,9-1 0,-8 1 49,28-8 65,0 2 0,1 2 0,0 1 0,0 2 0,60 1 1,-92 2-127,0 0 0,0 1 0,-1-1 1,1 0-1,0 1 0,-1-1 0,1 1 1,0 0-1,-1-1 0,1 1 0,-1 0 1,1 0-1,-1 0 0,1 0 0,-1 0 0,0 1 1,1-1-1,-1 0 0,0 1 0,0-1 1,0 1-1,0-1 0,0 1 0,0-1 1,-1 1-1,1-1 0,0 1 0,-1 0 1,1 0-1,-1-1 0,0 1 0,1 3 1,0 9 11,0-1 0,0 1 1,-3 20-1,1-8-1,2-21-10,-1 1 0,0-1 0,-1 0-1,1 1 1,-1-1 0,0 0-1,0 0 1,-1 0 0,1 0 0,-1 0-1,0 0 1,-1 0 0,1-1-1,-1 1 1,0-1 0,0 0 0,0 1-1,-1-1 1,1-1 0,-1 1-1,0 0 1,0-1 0,0 0 0,-1 0-1,1 0 1,-1-1 0,-7 4-1,-18 6-70,3-1-67,24-8 69,13-1 14,216-2-307,-224 0 355,1 0 0,0 0 1,0 1-1,0-1 1,-1 1-1,1 0 0,0-1 1,-1 1-1,1 0 0,0 1 1,-1-1-1,1 0 0,-1 1 1,0-1-1,1 1 0,-1 0 1,0 0-1,0 0 1,0 0-1,0 0 0,-1 0 1,1 0-1,0 1 0,-1-1 1,0 1-1,1-1 0,-1 1 1,1 3-1,0 5 16,0 0 0,0 1 0,-1-1 0,0 1 0,-2 18 0,1-9 44,-1-17-45,0 0 0,0 0-1,0-1 1,-1 1 0,1-1-1,-1 1 1,0-1 0,0 0-1,0 1 1,0-1 0,-1 0-1,1 0 1,-1 0 0,0-1-1,0 1 1,0-1 0,0 0 0,0 1-1,0-1 1,-1-1 0,1 1-1,-1 0 1,-3 0 0,-20 10 19,1-2 0,-30 7 1,37-12-28,-28 7-407,-81 10-1,35-13-1960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9:40.3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257 0 8116,'-17'0'2041,"-157"0"-211,173 0-1812,0 0 1,0 0-1,0 0 1,1 1-1,-1-1 1,0 0-1,0 0 1,0 1-1,1-1 1,-1 0-1,0 1 1,1-1 0,-1 0-1,0 1 1,0-1-1,1 1 1,-1-1-1,1 1 1,-1 0-1,1-1 1,-1 1-1,1 0 1,-1-1-1,1 1 1,-1 0-1,1 0 1,0-1-1,-1 1 1,1 0-1,0 0 1,0-1-1,0 1 1,-1 1-1,2 33-18,0-20 115,36-14-83,-35-1-38,-1 0-1,1-1 0,-1 1 1,1 0-1,-1 0 0,0-1 1,1 1-1,-1-1 1,1 1-1,-1-1 0,0 0 1,1 1-1,-1-1 0,0 0 1,0 0-1,0 0 1,0 0-1,0 0 0,0 0 1,0 0-1,0-1 0,0 1 1,0 0-1,0 0 1,-1-1-1,2-1 0,-1-1 90,1 0 0,-1-1-1,0 1 1,0-1 0,-1 1 0,1-1-1,-1-6 1,-5 11 109,1 0-184,-5 0 37,-1 0 1,1 0-1,0 1 1,0 0-1,0 1 1,-12 3 0,19-4-39,-1 0 0,1 0 0,0 1 0,0-1 1,-1 0-1,1 1 0,0 0 0,0 0 1,0-1-1,0 1 0,1 0 0,-1 0 1,1 1-1,-1-1 0,1 0 0,0 0 1,-1 1-1,1-1 0,0 1 0,1-1 1,-1 1-1,0-1 0,1 1 0,-1 0 0,1-1 1,0 1-1,0 0 0,0 2 0,0-3-6,0-1 0,0 1 0,0-1 0,0 1 0,0-1 0,0 1 0,0-1 0,0 1-1,1-1 1,-1 1 0,1-1 0,-1 1 0,1-1 0,-1 0 0,1 1 0,1 1 0,24 1-29,-25-4 27,45 1-193,-28 1 1,0-2 0,1 0 0,32-5 0,-50 4 177,0 1 1,1 0-1,-1-1 0,0 1 0,1-1 0,-1 1 1,0-1-1,0 1 0,0-1 0,0 0 0,0 0 0,0 0 1,0 0-1,0 0 0,0 0 0,0 0 0,0 0 1,0 0-1,0 0 0,-1 0 0,1 0 0,-1-1 0,1 1 1,-1 0-1,1 0 0,-1-1 0,0 1 0,1 0 1,-1-1-1,0 1 0,0 0 0,0-1 0,0 1 1,0 0-1,0-1 0,-1 1 0,1 0 0,-1-2 0,1-4 4,0 6 24,-1 1 0,1-1 0,-1 0 0,0 0 0,0 0 1,1 1-1,-1-1 0,0 1 0,0-1 0,0 0 0,1 1 1,-1-1-1,0 1 0,0 0 0,0-1 0,0 1 0,0 0 0,0-1 1,0 1-1,0 0 0,0 0 0,0 0 0,0 0 0,0 0 1,-2 0-1,-36 0 266,33 0-211,-16-1 114,13 0-119,0 1 0,0 0 0,1 0-1,-1 1 1,-15 3 0,22-4-61,1 1 1,-1-1-1,0 1 0,0 0 1,0 0-1,0 0 1,1 0-1,-1 0 0,0 1 1,1-1-1,-1 0 1,1 1-1,0-1 0,-1 1 1,1 0-1,0-1 1,0 1-1,0 0 0,0 0 1,0-1-1,0 1 1,1 0-1,-1 0 0,1 0 1,-1 0-1,1 0 1,0 0-1,0 0 0,0 0 1,0 3-1,0-4-134,1-2 79,1 1 1,0-1-1,-1 1 1,1-1-1,0 1 1,0 0-1,-1 0 1,1 0-1,0 0 1,0 0-1,-1 0 1,1 0-1,3 1 0,9-1-189,-13-1 240,-1 0-1,1 0 1,-1 0-1,1 0 0,-1 0 1,1 0-1,-1 0 1,1 0-1,-1 0 1,0-1-1,0 1 1,0 0-1,1 0 1,-1 0-1,0 0 0,0 0 1,-1-2-1,1 2 46,1 0 0,-1 0 0,0 0 0,0 0 0,0 0 0,0 0-1,0 0 1,0 0 0,0 0 0,0 0 0,0 0 0,0 0 0,-1 0-1,1 0 1,0 0 0,-1 0 0,1 0 0,-1 1 0,1-1 0,-1 0-1,1 0 1,-1 0 0,1 1 0,-1-1 0,0 0 0,1 0 0,-1 1-1,-1-1 1,33 2-1098,1 5-1481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8:27.2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1 187 10757,'0'0'131,"0"14"488,0-8-510,1-1 0,0 0 1,0 1-1,1-1 1,0 0-1,0 0 0,0 0 1,0 0-1,1 0 0,3 4 1,-3-3-45,1 0-1,-1 0 1,0 0 0,-1 0-1,0 0 1,0 0 0,2 9-1,5 135 152,-9-216-266,6-198-46,-5 232 74,3-28 19,-4 57 0,0 1 1,1 0-1,-1-1 1,1 1-1,0 0 1,0 0-1,0-1 1,0 1-1,0 0 1,0 0-1,1 0 1,-1 0-1,1 0 1,-1 1-1,1-1 1,0 0-1,0 1 1,-1-1 0,4-1-1,-2 2-10,0 0 0,0 0 0,0 1 0,0-1 0,-1 1 0,1-1 1,0 1-1,0 0 0,0 0 0,0 0 0,0 1 0,0-1 0,0 1 0,0 0 0,0-1 0,0 1 0,-1 1 0,1-1 0,0 0 0,4 3 1,5 5 30,1-1 1,20 21-1,-14-13-29,-6-5 12,12 8 1,35 37-1,-53-49 1,-1 1 0,0 0 0,0 0-1,-1 0 1,0 1 0,0 0-1,-1 0 1,0 0 0,4 14 0,1 8 10,-6-21-14,0 0 0,-1 0 0,0 0 0,0 0 0,0 11 0,-2-20 8,1-1 1,0 0-1,-1 1 1,1-1-1,0 0 1,-1 0-1,1 0 1,0 1 0,-1-1-1,1 0 1,0 0-1,-1 0 1,1 0-1,0 0 1,-1 0-1,1 0 1,0 0-1,0-1 1,-1 1 0,1 0-1,-1 0 1,1-1-1,0 1 1,-1 0-1,1-1 1,0 1-1,0-1 1,19-7-1,-10-2-30,1 0 0,-1-1-1,-1 0 1,0-1 0,0 0 0,-2 0 0,9-17-1,-7 12-2,1 1-1,1 0 1,16-18-1,-16 22 25,1 0 0,0 1 0,1 1 0,26-17 0,-31 22 1,1 1 0,-1 1 0,1-1 0,0 1 0,0 1 0,0 0 0,0 0 0,0 1 0,1 0 0,8 0 0,-14 1-3,0 0 1,-1 0-1,1 0 1,-1 0-1,1 0 1,0 1-1,-1-1 1,1 1-1,-1 0 1,1 0-1,-1 0 1,1 1-1,-1-1 1,0 1-1,0 0 1,0 0-1,0 0 1,0 0-1,0 0 1,0 1-1,-1-1 1,1 1-1,-1 0 1,0 0-1,0 0 1,0 0-1,0 0 1,0 0-1,-1 1 1,0-1-1,2 5 0,6 15 18,-2 1 0,0-1 0,-1 1 0,-2 1 0,0-1 0,-2 1 0,-1-1 0,-2 38 0,1-46-12,0 78-6,0-93-38,5-1-83,19 0-19,0-1-1,1-1 1,-1-1-1,44-12 1,-53 10 44,0 0 0,0-2-1,-1 0 1,0-1 0,0 0 0,-1-1 0,0 0 0,20-19-1,-11 6 23,39-48-1,-52 59 78,-1-1 1,-1 0-1,0 0 0,-1 0 1,0-1-1,7-23 1,-13 36 29,0 0 0,1-1 1,-1 1-1,0-1 1,0 1-1,0-1 0,0 1 1,0-1-1,0 1 1,0-1-1,0 1 0,0-1 1,-1 1-1,1-1 0,0 1 1,0-1-1,0 1 1,-1-1-1,1 1 0,0-1 1,0 1-1,-1 0 1,1-1-1,0 1 0,-1 0 1,1-1-1,0 1 1,-1 0-1,1-1 0,-1 1 1,1 0-1,0 0 1,-2-1-1,-21-2 174,-23 9-190,30 0 53,0 1 0,1 0 0,-1 1 0,1 1 0,1 0 0,0 1 0,0 1 0,1 0 0,0 0 0,1 2 0,1-1 1,-17 25-1,25-32-58,0 1 0,0 0 0,1 0 0,0 0 0,0 0 0,0 1 0,1-1 0,0 0 0,0 1 0,1-1 0,0 0 0,0 11 0,0-9-8,1-7 3,-1 1-1,1-1 0,-1 1 0,1-1 1,0 0-1,-1 0 0,1 1 0,0-1 1,0 0-1,0 0 0,0 0 0,0 0 1,0 0-1,0 0 0,0 0 0,0 0 1,1 0-1,-1 0 0,0-1 0,1 1 1,-1-1-1,0 1 0,1-1 0,-1 1 1,1-1-1,-1 0 0,1 1 0,-1-1 1,0 0-1,4 0 0,60 2 20,-48-3-3,31 1-24,37 2-703,1-4-1,-1-4 0,93-19 1,-90 3-3125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8:27.7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445 98 6067,'-3'-6'692,"-1"-3"32,-1 0 1,0 0-1,0 1 0,-1 0 0,-8-10 0,11 15-632,-1 0 0,1 1-1,-1-1 1,1 1 0,-1 0-1,0 0 1,0 0 0,0 0-1,0 1 1,-1 0 0,1 0-1,0 0 1,-1 0 0,1 0-1,-6 1 1,-22-3 31,0 2 1,0 2-1,-63 8 0,86-7-125,0 0 0,0 1 0,0 0-1,0 1 1,0-1 0,1 2 0,-16 9 0,19-10 7,1 0 0,-1 0 0,1 0 0,0 0 0,1 1 0,-1-1 0,1 1 1,0 0-1,0 0 0,0 0 0,1 1 0,0-1 0,0 1 0,-2 6 0,2-1-2,1 1-1,0-1 0,0 1 0,1-1 1,0 1-1,4 21 0,-4-32-2,0-1-1,1 1 0,-1 0 0,0-1 1,0 1-1,1-1 0,-1 1 1,1-1-1,-1 1 0,0-1 0,1 1 1,-1-1-1,1 1 0,-1-1 1,1 1-1,-1-1 0,1 0 0,-1 1 1,1-1-1,0 0 0,-1 1 1,1-1-1,-1 0 0,1 0 0,1 1 1,33 4-226,1-1-1,-1-2 1,1-1 0,45-5 0,-78 4 201,2 0-12,1-1 0,-1 1 0,1-1-1,-1-1 1,1 1 0,-1 0 0,0-1-1,0 0 1,0-1 0,0 1 0,0-1-1,0 0 1,-1 0 0,1 0-1,-1-1 1,0 1 0,0-1 0,0 0-1,0-1 1,-1 1 0,0 0 0,4-7-1,-2 1 41,0-1 0,-1 0 0,-1 0 0,1 0 0,-2 0 0,0-1 0,0 1 0,-1-1 0,0-18 0,0 16 448,2 15 145,1 27-117,-4 115-161,0-142-322,0 0 0,0 0 0,1 0-1,-1 0 1,0-1 0,1 1 0,-1 0 0,1 0 0,-1-1 0,1 1 0,-1 0 0,1-1-1,-1 1 1,1 0 0,0-1 0,-1 1 0,1-1 0,0 1 0,-1-1 0,1 1 0,0-1-1,0 0 1,0 1 0,-1-1 0,1 0 0,0 0 0,0 1 0,1-1 0,28 4-392,-24-3 252,87 0-3423,-39-1-2324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8:28.2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 44 4706,'-11'4'5758,"11"-3"-5559,-5 17 1652,5 32-2701,1-31 1576,-1 133-508,15-189-556,7-67 239,-18 90 100,1 1 0,0 0 0,1 0 0,13-20 0,-16 28 0,1 1-1,-1 0 0,1 0 1,1 0-1,-1 0 0,0 1 1,1 0-1,0 0 0,-1 0 1,1 0-1,1 1 0,-1 0 1,0 0-1,0 0 0,6-1 1,14-1-4,-1 1 0,0 1 1,1 1-1,28 3 1,-4-1-28,-46-2 32,-1 1 0,0 0 0,1 0 0,-1 0 0,1 0 0,-1 0 0,1 0 0,-1 1 0,0-1 0,1 1 0,-1 0 0,0 0 0,0 0 0,1 0 0,-1 0 0,0 0 0,0 0 0,0 1 0,0-1 0,0 1 0,-1 0 0,1-1 0,0 1 0,1 2 0,-1 2 16,-1 0 1,1-1 0,-1 1 0,0 0 0,0 0 0,-1 0 0,0 0 0,-1 9 0,1-4-12,1 10-101,-1-11 144,0 1-1,0 0 1,-1 0-1,-4 19 1,4-27-136,0 0 1,0 0 0,0 0 0,-1 0-1,1 0 1,-1 0 0,0 0 0,0-1 0,0 1-1,0-1 1,0 1 0,-1-1 0,1 0 0,-1 0-1,1 0 1,-1 0 0,0-1 0,0 1 0,1-1-1,-5 2 1,-10 0-2657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8:28.6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31 11941,'0'0'1249,"15"0"-1169,24 0-80,8-4-32,7-3 32,-8-1 0,1 4-16,-9 1-16,-7-1-624,0 4-193,-8 0-303,-15 0-1233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8:29.0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155 0 9044,'-155'175'1569,"186"-175"-1345,39 0-208,15 0 16,-8 0-32,-7 0-144,-16-4-752,-15 0-1185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8:29.4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78 104 11253,'-1'-19'1206,"1"13"-901,0 1 0,0-1 0,0 0 1,0 1-1,1-1 0,2-8 0,-2 12-285,0 0 0,0 0 0,0 0 0,0 0 0,0 1 1,0-1-1,1 0 0,-1 1 0,1-1 0,-1 1 0,1 0 0,-1-1 0,1 1 1,0 0-1,0 0 0,0 0 0,0 0 0,-1 0 0,1 0 0,0 1 0,0-1 0,3 0 1,14-2-37,0 1 1,0 1 0,32 2 0,-14 0-28,-36-1 36,1 0 1,-1 0 0,1 0 0,-1 0 0,1 1-1,-1-1 1,1 0 0,-1 1 0,1-1 0,-1 1 0,0-1-1,1 1 1,-1 0 0,0 0 0,0 0 0,1 0-1,-1 0 1,0 0 0,0 0 0,0 0 0,0 0 0,0 0-1,0 0 1,0 1 0,-1-1 0,1 0 0,0 1 0,-1-1-1,1 1 1,-1-1 0,1 2 0,0 6-31,1-1 0,-2 0 0,1 0 0,-2 15 0,0-5-7,1-13 36,-1 0 0,0-1 0,0 1 0,0 0 0,-1 0 0,0-1 1,0 1-1,0-1 0,0 0 0,-1 0 0,0 1 0,0-2 0,0 1 1,0 0-1,0 0 0,-1-1 0,0 0 0,0 0 0,-4 3 0,-12 8-74,0-2-1,-35 17 1,48-25 41,-6 1 11,0 0 0,0-1-1,-24 4 1,25-5-58,-1-1 1,1 2-1,-20 8 0,29-11 93,11 1-885,378-5 584,-384 3 295,1 0 0,-1 0-1,1 0 1,-1 1 0,0-1 0,1 1 0,-1 0 0,0 0 0,0-1 0,1 2 0,-1-1 0,0 0 0,0 0 0,0 1 0,0-1 0,0 1-1,-1-1 1,1 1 0,0 0 0,-1 0 0,1 0 0,-1 0 0,0 0 0,0 0 0,1 0 0,-1 0 0,-1 0 0,3 5 0,-2-1 52,0-1 0,0 1 0,0-1 0,-1 1 0,1 0 0,-1-1 0,-1 1 0,1 0 0,-1-1 0,0 1 0,-3 10 0,2-13-15,0 1 0,0-1 0,0 0 0,-1 0 0,1 0 0,-1 0 0,0 0 0,0-1 0,0 1-1,0-1 1,0 0 0,0 0 0,-1 0 0,-3 2 0,-54 19 234,37-19-271,-1 0 0,0-2 0,0-1 0,-38-2 1,6-1-837,-26 2-2001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39:52.1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2137 570 4834,'2'-1'265,"1"-1"1,-1 1-1,0-1 0,0 0 0,0 0 0,0 0 0,0 0 1,0 0-1,-1 0 0,1 0 0,-1-1 0,1 1 0,-1 0 1,0-1-1,0 1 0,0-1 0,0 0 0,0 1 0,-1-1 1,2-5-1,-1-6 461,-1 0 0,0 0 0,-2-15 0,1-5-694,0 28-4,-1 0 0,1 0 0,-1 0 0,0 1 0,-1-1 0,1 0 0,-1 1 0,0 0 0,-1-1 0,1 1 0,-1 0 0,0 1 0,-7-8 0,-64-57 202,71 66-214,-32-24 84,-2 1-1,-1 2 1,0 2-1,-2 2 1,0 1-1,-2 2 1,0 2 0,0 2-1,-76-13 1,-6 8 157,1 6 1,-156 4 0,191 7-47,-11 0 124,-110 13 1,178-8-305,0 1 1,0 2-1,0 1 1,1 2-1,1 1 1,-1 2-1,-40 22 1,48-21-25,1 1 1,1 0-1,1 1 1,0 2-1,1 0 1,1 1-1,1 0 1,0 2-1,2 0 1,0 0-1,2 2 1,0 0-1,1 0 1,2 1-1,-15 50 1,4 24 12,4 1 0,4 1 0,2 180 0,11-269-19,1 0 1,0-1 0,1 0 0,0 1-1,0-1 1,1 0 0,1 0-1,-1 0 1,2 0 0,-1-1-1,8 10 1,-3-4 3,2-1 1,0-1-1,1 0 1,0-1-1,0 0 0,17 11 1,15 6 3,0-2-1,1-2 1,75 30 0,-12-11 26,206 54 1,-233-80-14,0-3 0,1-4 1,118 0-1,68-11 29,-234-1-40,1-3-1,-1 0 1,0-3 0,-1 0-1,0-2 1,63-27-1,178-104 80,-265 136-89,35-21 33,0-2-1,-1-1 0,-2-2 0,-1-2 0,-2-2 0,49-55 0,-75 74 49,-2-1-1,0 1 0,-1-2 1,-1 0-1,-1 0 0,0 0 1,-1-1-1,-1 0 0,0 0 1,3-30-1,-4-3 348,-2 0 1,-7-81-1,3 111-323,-1-1 0,-2 1-1,0 0 1,-1 0 0,-1 0 0,-1 1 0,-1 0 0,0 1 0,-2 0 0,-13-19-1,-16-17 484,-87-90 0,68 81-407,48 51-232,-2 0 1,0 0 0,0 1 0,-1 1-1,-1 0 1,0 1 0,0 1-1,-1 0 1,0 2 0,-1-1 0,0 2-1,0 0 1,0 1 0,0 1-1,-1 0 1,-32-2 0,-134-13-2432,-97-3-2345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0:01.23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 0 5202,'5'17'6650,"28"108"-5966,-16-38-608,7 31-9,12 179 1,-36-290-70,3 204 67,-4-183-53,-2 1 0,-1-1 1,-1-1-1,-2 1 0,-13 37 0,-39 97-16,52-137 2,1 0 0,1 1 0,1 0 1,0 40-1,4 53-4357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4:03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442 289 12886,'0'-1'78,"0"-1"1,0 1 0,0 0-1,0 0 1,0 0-1,-1-1 1,1 1-1,0 0 1,-1 0 0,1 0-1,-1 0 1,1 0-1,-1 0 1,0-1-1,1 1 1,-1 1 0,0-1-1,0 0 1,0 0-1,0 0 1,0 0-1,0 0 1,0 1 0,0-1-1,0 0 1,0 1-1,0-1 1,0 1-1,0 0 1,0-1 0,0 1-1,-2-1 1,-48 0 2054,28 2-2353,6-2 298,-15 1 122,-48 6-1,72-5-175,-1 0 0,0 1 0,1 0 0,-1 1 0,1 0 0,0 0 0,0 1 0,0 0 1,0 0-1,-11 9 0,17-12-26,0 1 1,1-1-1,-1 1 1,0-1-1,1 1 1,-1 0-1,1-1 1,-1 1-1,1 0 1,0 0-1,0 0 1,0 0-1,0 0 1,0 0-1,0 0 1,0 0-1,1 1 0,-1-1 1,1 0-1,0 0 1,0 1-1,0-1 1,0 0-1,0 1 1,0-1-1,0 0 1,1 0-1,-1 1 1,1-1-1,0 0 1,-1 0-1,2 2 1,1 0-3,0 0 0,-1 0 1,1-1-1,1 1 0,-1-1 1,0 0-1,1 0 0,-1 0 1,1 0-1,0-1 0,0 1 1,0-1-1,9 3 0,74 20-188,-62-19 35,1 1-1,-2 1 1,41 19 0,-63-26 142,1 1 1,-1 0 0,1-1 0,-1 1 0,0 0-1,0 0 1,0 0 0,0 0 0,0 1 0,0-1-1,0 1 1,-1-1 0,1 1 0,-1-1 0,2 5-1,-3-6 26,0 0-1,0 0 0,0 0 0,0 1 0,0-1 1,0 0-1,0 0 0,0 1 0,0-1 0,-1 0 1,1 0-1,0 0 0,-1 0 0,1 1 0,-1-1 1,1 0-1,-1 0 0,0 0 0,1 0 0,-1 0 1,0 0-1,0 0 0,0 0 0,0-1 0,1 1 1,-1 0-1,0 0 0,-1-1 0,1 1 0,0-1 1,0 1-1,0-1 0,0 1 0,0-1 0,0 0 1,-1 1-1,1-1 0,-2 0 0,-51 10-168,-1-2 0,0-2-1,-103-4 1,124-2-540,28 0 117,-10 0-168,11-8-2934,5-18-1928</inkml:trace>
  <inkml:trace contextRef="#ctx0" brushRef="#br0" timeOffset="1">721 0 11093,'0'0'1521,"0"4"-1521,0 42 272,0 14 32,0 5 64,-24 3-80,9 1 0,-8-5-47,7-7 95,1-7-288,15-12-16,0-12-64,0-7-64,0-7-529,15-12-223,24 0-1473,0 0-2417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0:02.86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511 248 4898,'0'-4'340,"0"1"0,0-1 1,0 1-1,-1-1 0,1 1 0,-1-1 0,0 1 0,0-1 0,0 1 0,0-1 1,-1 1-1,1 0 0,-1 0 0,-3-5 0,-2-4-253,4 3 122,0-1-1,1 0 1,0 0 0,0 1-1,1-1 1,1 0 0,0 0-1,0 0 1,3-17-1,-1-10 790,-2 36-981,0 0 0,-1 0 0,1 0-1,0 0 1,0 0 0,1 0 0,-1 0-1,0-1 1,0 1 0,0 0 0,1 0 0,-1 0-1,1 0 1,-1 0 0,1 0 0,-1 0-1,1 1 1,-1-1 0,1 0 0,0 0-1,-1 0 1,1 0 0,0 1 0,0-1-1,1-1 1,26 0-3,-12 3 25,35-1-48,-1 2 0,88 14 0,-67-4 19,134 6-1,75-18-4,-116-3-13,212 6-8,491-9-323,-704-5 52,111-1-144,-273 12 432,0 0 0,1 1 0,-1-1 0,0 1 0,0-1 0,0 0-1,-1 1 1,1 0 0,0-1 0,0 1 0,0 0 0,0-1 0,0 1-1,-1 0 1,1 0 0,0 0 0,-1-1 0,1 1 0,-1 0 0,1 0 0,-1 0-1,1 0 1,-1 0 0,0 0 0,1 0 0,-1 2 0,8 37 56,-6-28-28,4 32 118,-1 70-1,-2-29-66,0 203 330,-4-156-321,-2-91-76,-1 0-1,-3-1 1,0 0-1,-15 42 1,1-3 31,1 5-13,-1-5 4,4 1 0,-7 96 0,19-123-40,-1 0 0,-3 0 0,-20 65 0,18-84 128,-1 0 0,-2 0 0,-1-1 0,-2-1 0,-35 51 0,24-45 30,1 1 0,-36 74 0,57-87-105,6-24-46,0 0-1,0 1 1,0-1-1,-1 0 1,1 0-1,-1 0 1,0 0-1,1 0 1,-1 0-1,0 0 1,-2 3-1,2-4 50,0 0 0,0 0 0,-1-1 0,1 1 0,0 0 0,-1-1 0,1 1 0,0 0 0,-1-1 0,1 0 0,0 1 0,-1-1 0,1 0 0,-1 0 0,1 0 0,-1 0 0,1 0 0,-1 0 0,1 0 0,-1 0 0,1 0 0,0-1 0,-1 1 0,-1-2 0,-39-19 123,15 6-25,-6 2-112,-2 2-1,0 1 1,0 2-1,-1 2 1,-43-3-1,-188 2-12,208 7-8,-114-1 10,-488 21 188,-389 67 1083,969-80-1141,-42 2 1128,130-9-2119,5-1-415,0 0-1,1 0 0,-1-1 1,22-7-1,8-12-7681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0:17.95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30 2132 1905,'-29'-23'14054,"1262"8"-13589,-138 3-465,-636-15 3,-232 8-1,572 4 7,-598 16-7,551-24 62,-693 18-55,150-5 94,-190-10 1391,-11 16-1464,-1-1 1,-1 1 0,1-1-1,0-1 1,-1 1 0,0-1-1,-1 0 1,1-1 0,-1 1 0,0-1-1,-1 0 1,0 0 0,0-1-1,0 1 1,4-16 0,2-8 64,-2 0 0,6-57 0,-9 56-76,-1-8 10,-2 0 0,-4-58 0,0 16-4,0-9 19,0 30 47,7-79 0,-1 115-62,1 0-1,12-31 1,-11 37-24,0 1 0,-2-2-1,0 1 1,3-37 0,-7-393 275,-1 440-243,0 0-1,-1-1 1,0 1-1,0 1 1,-1-1 0,-7-16-1,-9-33 25,14 38-10,0 0-1,-13-29 1,-8-33 0,25 79-45,0-1 0,0 0 0,0 1-1,0 0 1,-1-1 0,1 1 0,-1 0-1,0 0 1,0-1 0,0 1 0,0 1-1,0-1 1,-1 0 0,1 1 0,-1-1-1,0 1 1,0-1 0,0 1 0,-4-2-1,-4-1 1,0 1-1,0 1 0,0-1 0,0 2 1,-16-2-1,-41-4-8,-132 4 0,128 4 6,-491 2 257,-606-4 427,885-11-581,-63 0 181,327 13-267,-774 18 434,-149 17-85,872-35 119,70 0-504,0 0-74,1 0 84,-1 0-1,0 0 0,0 0 0,1 0 0,-1 0 0,1 1 1,-1-1-1,0 0 0,1 0 0,-1 1 0,0-1 1,1 0-1,-1 1 0,1-1 0,-1 1 0,1-1 1,-1 1-1,1-1 0,-1 1 0,1-1 0,0 1 1,-1-1-1,1 1 0,0 0 0,-1-1 0,1 1 1,-1 1-1,-10 41-13,0-7 18,-2 49-2,6-46 0,1 1 0,0 42 0,5-13 4,-1-30 1,7 67 1,25 7 113,-25-81-91,2-1 1,0 1 0,18 44-1,22 85 48,-42-146-64,-1 0-1,0 0 0,-1 1 0,2 26 0,6 33 22,-6-43 3,-1 0 1,-1 0-1,-2 1 1,-4 47-1,1-1 176,2-61-149,0-1 29,0 1 0,-6 34 0,5-45-67,-1-1-1,-1 1 1,1 0 0,-1-1-1,0 1 1,0-1-1,-1 0 1,0 0 0,0 0-1,-8 7 1,-83 97 531,64-84-532,29-25-18,-1 0-1,1 1 1,0-1-1,0 1 0,0-1 1,0 1-1,0 0 1,0 0-1,0-1 1,0 1-1,1 1 1,-1-1-1,1 0 0,-1 0 1,1 1-1,0-1 1,0 0-1,0 1 1,0-1-1,1 1 0,-1 0 1,1-1-1,-1 1 1,1 3-1,-5-17-3759,4 9 3246,-1-1 0,1 0 0,-1 1 0,0-1 0,-5-4 0,-27-15-5552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0:34.72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0 203 8180,'10'21'5997,"5"18"-5752,14 60 1,-16-42-212,-7-36-27,-2-1 0,0 1-1,0 27 1,-4-47 97,2 0 119,5-7-173,-2-2-41,0 0 0,-1-1 0,0 1 0,0-1 0,-1 1 0,3-19 0,11-65 21,-12 58-27,5-61-9,-9 72 8,1 0 0,1 0 1,1 0-1,1 0 0,8-22 1,-12 43 5,0 1 0,0-1 0,0 1 0,0 0 0,0 0 1,0-1-1,1 1 0,-1 0 0,0 0 0,1 0 0,-1 0 1,1 0-1,-1 0 0,1 1 0,-1-1 0,3 0 0,11-3-23,1 0 0,-1 2 0,1 0 0,-1 0-1,1 2 1,25 1 0,-4 0 12,-36-1 8,0 1-1,0-1 1,0 1 0,0-1 0,0 1-1,0 0 1,0 0 0,0-1 0,-1 1-1,1 0 1,0 0 0,0 0 0,-1 0-1,1 0 1,0 0 0,-1 0 0,1 0-1,-1 0 1,1 0 0,-1 0-1,0 0 1,1 0 0,-1 1 0,0-1-1,0 0 1,0 2 0,6 46 147,-5-32-93,4 13-49,1 0 0,2-1 0,1 0 1,1 0-1,19 38 0,-29-66-6,1-1 0,-1 1-1,1-1 1,-1 1 0,1-1-1,-1 1 1,1-1 0,-1 1 0,1-1-1,-1 0 1,1 1 0,-1-1-1,1 0 1,0 0 0,-1 1 0,1-1-1,0 0 1,-1 0 0,1 0-1,-1 0 1,1 0 0,0 0 0,-1 0-1,1 0 1,0 0 0,-1 0-1,1 0 1,0 0 0,-1 0 0,1 0-1,0-1 1,-1 1 0,1 0-1,-1 0 1,1-1 0,0 1 0,-1-1-1,1 1 1,-1 0 0,1-1 0,-1 1-1,0-1 1,1 1 0,-1-1-1,1 1 1,-1-1 0,0 1 0,1-2-1,21-27 191,-2-6-208,-2 0 0,-2-2 0,22-70 0,-37 102 14,1 0-1,0 0 0,1 0 0,-1 0 0,1 1 1,0-1-1,0 1 0,0 0 0,1-1 0,0 1 1,0 1-1,0-1 0,0 1 0,0-1 0,1 1 1,-1 0-1,1 1 0,0-1 0,0 1 0,0 0 1,7-2-1,1 1-28,0 0 0,0 0-1,0 1 1,1 1 0,-1 0 0,0 1 0,24 3 0,-32-2 27,0 1 0,0-1 0,0 1 0,-1 0 0,1 1 0,-1-1 0,0 1 0,0 0 0,0 0 0,0 0 0,0 1 0,0-1 0,-1 1 0,0 0 0,0 0 0,0 0 0,0 0 1,0 0-1,-1 1 0,0 0 0,0-1 0,0 1 0,1 5 0,2 7-2,0-1 0,-1 1 0,-1 0 1,0 0-1,0 30 0,-3-26 5,-1-1 1,-4 31-1,3-43 0,0-1 1,0 0-1,-1 1 0,1-1 0,-2 0 0,1 0 1,-1-1-1,0 1 0,-9 10 0,9-12 1,1-2-3,0-1 1,1 1 0,-1 0-1,1 1 1,0-1 0,0 0 0,0 1-1,0-1 1,1 1 0,-1-1 0,1 1-1,0 0 1,0 0 0,-1 6 0,8-7-11,18-1-10,0-1 1,1-1 0,-1-1-1,1-1 1,-1-1-1,0-2 1,33-9-1,-38 8-75,0-1-1,0 0 0,-1-2 0,0 0 1,-1-1-1,0-1 0,0 0 0,-1-1 0,23-23 1,-33 28 119,-1 1 0,0-1 1,-1 0-1,0 0 0,0 0 1,0 0-1,-1-1 0,0 1 1,-1-1-1,0 0 0,0 0 1,0 0-1,-1 0 0,0 0 1,-1-11 717,3 26-765,5 8 42,-1 1 1,-1 0-1,6 21 0,-9-25-4,0-1-1,1 1 1,0-1-1,1 0 1,1 0-1,-1 0 0,2-1 1,-1 0-1,1 0 1,17 17-1,-13-19-24,0 0 0,1-1 0,0 0 0,0-1 0,0 0 0,1-1 0,0 0 0,0-1 0,1-1 0,-1 0 0,1-1 0,-1 0 0,1-1 0,0-1 0,-1 0 0,19-2 0,-29 1 9,0 1-1,0-1 0,0 1 1,0-1-1,0 0 0,0-1 1,0 1-1,0 0 0,0-1 1,0 1-1,-1-1 0,1 0 1,-1 0-1,1 0 0,-1 0 0,0 0 1,0-1-1,0 1 0,0-1 1,0 1-1,-1-1 0,3-5 1,2-5-14,0-1 1,-1 0-1,5-25 1,-2 6 5,3-1 7,-3 5-9,18-43-1,-22 64 11,0 0-1,0 1 1,1-1 0,-1 1-1,2 0 1,-1 1 0,1-1 0,0 1-1,0 0 1,9-6 0,-11 10-153,0 0 1,-1 1 0,1 0 0,0-1-1,1 1 1,-1 1 0,0-1 0,0 0-1,0 1 1,0 0 0,1 0 0,6 1-1,5 0-1964,7-1-3179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0:35.18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23 10981,'3'-1'140,"-1"0"-1,1 0 1,-1 0-1,1 1 1,-1-1-1,1 1 1,-1-1-1,1 1 1,0 0-1,-1 0 1,1 0-1,0 0 1,3 1-1,59 1 66,864 11 812,-604-39-1023,-279 21-15,-6 3-403,-37 2-681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0:35.76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28 84 10181,'-2'0'107,"1"0"0,0 0 1,-1 0-1,1 0 1,0 0-1,-1 0 1,1 0-1,-1 0 0,1-1 1,0 1-1,0-1 1,-1 1-1,1-1 0,0 1 1,0-1-1,-1 0 1,1 1-1,0-1 1,-2-2-1,46 0 631,878-42-405,-842 41-530,-67 3-122,29-2-16,-40 4 206,0-1-1,0 0 0,0 0 1,0 0-1,0-1 1,0 1-1,0 0 1,0 0-1,0 0 0,0-1 1,0 1-1,0-1 1,0 1-1,0-1 1,-1 1-1,1-1 0,0 1 1,0-1-1,0 0 1,-1 1-1,1-1 1,0 0-1,-1 0 0,1 1 1,0-2-1,-1-6-3143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0:36.16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16 12 5442,'-15'-12'7048,"17"13"-6594,17 6-53,126 42 217,-36-13-244,179 84 0,-273-112-371,-1 0 1,0 0-1,16 14 1,-27-20-2,1 1 1,-2 0-1,1 0 1,0 0-1,0 0 1,-1 0-1,0 1 1,0-1-1,0 1 1,0 0-1,0-1 1,-1 1-1,1 0 1,-1 0-1,0 0 1,-1 0-1,1 0 1,0 5-1,-1-6 11,0 0-1,0-1 1,0 1 0,-1 0-1,1-1 1,-1 1 0,1 0-1,-1-1 1,0 1-1,0-1 1,0 1 0,0-1-1,-1 0 1,1 1 0,0-1-1,-1 0 1,0 0 0,0 0-1,1 0 1,-1 0-1,0 0 1,-1-1 0,-2 3-1,-3 0 8,0-1 0,-1 0 0,1 0 0,-1 0-1,-14 2 1,-9 2-39,13-2-16,-147 33-3257,60-26-4170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0:37.50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0 124 10661,'0'0'2051,"0"3"-1680,0 505 2551,4-769-9028,0-8 8509,-4 268-2303,0-1 1,0 1-1,0 0 0,0-1 1,0 1-1,0-1 1,0 1-1,0 0 1,1-1-1,-1 1 1,1 0-1,-1-1 1,1 1-1,-1 0 1,1 0-1,0 0 0,-1-1 1,1 1-1,0 0 1,0 0-1,2-2 1,-1 3-75,-1 0 1,1-1 0,0 1-1,-1 0 1,1 0-1,0 0 1,0 0 0,-1 0-1,1 0 1,0 1 0,-1-1-1,1 1 1,0-1 0,-1 1-1,1-1 1,-1 1-1,1 0 1,-1 0 0,1 0-1,2 2 1,5 4 40,1 0 0,-1 0 0,-1 1 0,0 1 0,0 0 0,0 0 0,-1 0 0,0 1 0,5 10 0,49 106 317,-47-95-366,2 8 33,-13-28-46,1 1 0,1-1 0,0-1 0,0 1 0,1-1 0,13 18 0,-16-27 9,1-1 1,-1 1 0,0-1-1,0 0 1,1 0 0,-1 0-1,0 0 1,0-1 0,0 1-1,1-1 1,-1 0 0,0 0 0,0 0-1,0 0 1,5-3 0,12-9-13,-1 0 0,0-2 0,-1 0 0,-1-1 1,0 0-1,-1-2 0,0 0 0,20-33 1,-18 24-23,-2 0 0,-1-2 0,-1 0 0,-1 0 1,16-60-1,-25 67 28,-4 21-9,0-1 0,0 1 0,0 0 0,0 0-1,0 0 1,0-1 0,1 1 0,-1 0 0,0 0 0,1 0 0,-1 0 0,1-1-1,-1 1 1,1 0 0,-1 0 0,1 0 0,0 0 0,-1 0 0,1 0-1,0 0 1,0 0 0,0 1 0,0-1 0,0 0 0,0 0 0,0 1 0,0-1-1,0 1 1,0-1 0,0 1 0,0-1 0,0 1 0,1 0 0,-1-1-1,0 1 1,0 0 0,0 0 0,1 0 0,-1 0 0,0 0 0,0 0 0,0 0-1,1 0 1,0 1 0,3 0-9,-1-1 0,0 1 0,0 0 0,0 1 0,0-1 0,0 1 0,-1 0 1,1-1-1,0 2 0,-1-1 0,1 0 0,-1 1 0,0 0 0,0-1 0,0 1 0,0 1 0,0-1 0,-1 0 0,5 8 0,-1-2 15,-1 0 0,0 1 1,0-1-1,-1 1 0,0 1 0,4 20 0,-3 13 105,-2 0-1,-4 85 0,-2-38 22,3 4-117,0-94-14,0 0 0,1 1 0,-1-1 0,0 0 0,1 0 0,-1 0 0,1 0 0,-1 0 0,1 0 0,-1 0 0,1 0 0,0 0 0,-1 0 0,1 0 0,0 0 0,0 0 0,0-1 0,0 1 0,0 0 0,0 0 0,0-1 0,0 1 0,0-1 0,0 1 0,0-1 0,0 1 0,0-1 0,0 0 0,1 0 0,-1 1 0,0-1 0,0 0 0,2 0 0,51 0 7,-34-1-1,-2 1-28,-1-1 1,0 0-1,0-2 0,0 0 0,0-1 1,-1 0-1,1-2 0,-1 0 1,0 0-1,-1-2 0,0 0 0,0 0 1,0-2-1,-1 0 0,-1 0 1,1-1-1,-2-1 0,0 0 1,0-1-1,-1 0 0,10-17 0,-14 21 19,0-1 0,-1-1-1,-1 1 1,1-1-1,-2 0 1,1-1-1,-1 1 1,-1-1 0,0 0-1,-1 1 1,-1-1-1,1 0 1,-2-13-1,0 24 76,-5 1 88,-3 1-143,1 0 0,-1 1 0,0 0-1,1 1 1,-1-1 0,1 1-1,0 1 1,0 0 0,0 0-1,1 0 1,-1 1 0,1-1 0,0 2-1,-8 8 1,3-3-3,1 0 0,0 1 0,0 0 1,1 1-1,1 0 0,-13 26 0,18-29-11,0 0 1,1 0-1,0 1 0,1-1 0,0 1 1,0-1-1,2 17 0,0-5-2,-2-21-2,1 1 1,1-1 0,-1 0 0,0 1 0,0-1 0,0 0-1,1 1 1,-1-1 0,1 0 0,-1 1 0,1-1 0,-1 0-1,1 0 1,0 1 0,0-1 0,-1 0 0,1 0 0,0 0-1,0 0 1,0 0 0,0 0 0,0 0 0,1-1-1,-1 1 1,2 1 0,34 7-8,-23-7 5,55 7-694,-1-3 1,125-5-1,-154-2-220,56-2-2047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0:37.93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435 28 10837,'-6'-4'256,"0"1"-1,0-1 1,0 2-1,0-1 1,-1 0-1,1 1 1,-1 0-1,1 1 1,-1 0-1,0 0 1,0 0 0,1 1-1,-14 0 1,-1 1-106,1 0 1,0 1-1,-1 1 1,1 1-1,1 1 1,-36 13-1,44-14-67,1 1-1,-1 1 0,1-1 1,0 2-1,0-1 0,1 1 1,-1 1-1,2 0 0,-1 0 1,1 1-1,1-1 0,-1 2 1,-8 13-1,13-15-76,0 0 0,0 0 1,1 0-1,0 0 0,0 0 0,1 0 1,0 1-1,0-1 0,1 0 0,0 11 0,0-14-10,0-4 3,0 1 0,0-1 0,1 0 0,-1 0 0,0 1 0,0-1 1,1 0-1,-1 0 0,1 1 0,-1-1 0,1 0 0,-1 0 0,1 0 0,0 0 0,0 0 0,0 0 0,-1 0 1,1 0-1,0 0 0,0 0 0,0 0 0,0-1 0,0 1 0,0 0 0,1-1 0,-1 1 0,0-1 0,0 1 0,0-1 1,1 1-1,1-1 0,44 3-122,-35-4 56,12 2-151,0-2 0,-1-1 0,1 0-1,-1-2 1,31-9 0,-46 11 165,-1-1-1,1 0 1,0-1 0,-1 0-1,0 0 1,0-1-1,0 1 1,0-1-1,-1-1 1,0 0 0,0 1-1,0-2 1,-1 1-1,0-1 1,0 0 0,-1 0-1,0 0 1,6-13-1,-6 9 80,0-1-1,0 0 1,-1-1-1,0 1 0,-1 0 1,-1-1-1,1-19 0,-2 32 9,0 0 0,0 0 0,0 0 0,0 1-1,0-1 1,0 0 0,0 0 0,1 0 0,-1 0 0,0 0 0,0 0-1,0 0 1,0 0 0,0 0 0,0 0 0,0 0 0,1 0 0,-1 0-1,0 0 1,0 0 0,0 0 0,0 0 0,0 0 0,0 0 0,1 0-1,-1 0 1,0 0 0,0 0 0,0 0 0,0 0 0,0 0-1,0 0 1,0 0 0,0 0 0,1 0 0,-1-1 0,5 19-36,-3-2 17,1 0 0,0 0 0,1 0-1,1-1 1,9 22 0,-11-32-125,-1 0 0,1 0 1,0-1-1,0 1 0,1-1 1,-1 1-1,1-1 0,0 0 1,0-1-1,0 1 0,1-1 1,-1 0-1,1 0 0,0 0 1,0 0-1,0-1 0,0 0 1,0 0-1,10 2 1,24 1-2333,0-5-1437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0:38.35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1 128 10453</inkml:trace>
  <inkml:trace contextRef="#ctx0" brushRef="#br0" timeOffset="1">1 128 10453,'284'-45'1264,"-228"33"1375,-56 21-2068,1 37-346,2 0 0,14 68 0,-7-38-142,-10-76-83,0 1 0,0-1 0,0 0 0,0 0 0,0 0 1,0 1-1,0-1 0,0 0 0,0 0 0,0 0 1,0 1-1,0-1 0,0 0 0,0 0 0,0 1 1,0-1-1,0 0 0,0 0 0,0 0 0,0 1 0,0-1 1,1 0-1,-1 0 0,0 0 0,0 0 0,0 1 1,0-1-1,0 0 0,1 0 0,-1 0 0,0 0 1,0 0-1,0 1 0,0-1 0,1 0 0,-1 0 0,0 0 1,0 0-1,0 0 0,1 0 0,-1 0 0,0 0 1,0 0-1,1 0 0,-1 0 0,0 0 0,0 0 1,0 0-1,1 0 0,-1 0 0,0 0 0,0 0 1,0 0-1,1 0 0,9-10 32,-2-7-70,-1 0-1,-1 0 1,-1 0-1,6-30 1,-6 23 16,1 0 1,10-25-1,-13 41 20,1 0-1,0 1 1,1-1 0,-1 1 0,1 0-1,1 0 1,-1 0 0,1 1-1,13-11 1,-8 9 6,0 0 0,1 2 0,0-1 0,0 2 0,1-1 0,-1 2-1,1 0 1,0 0 0,20-2 0,-8 2-3,0 2 0,0 1-1,1 1 1,29 4 0,-50-3 2,-1-1 0,1 1 0,-1 0 0,1 0 0,-1 0 1,0 0-1,1 1 0,-1 0 0,0 0 0,0 0 0,0 0 1,0 1-1,0 0 0,-1 0 0,1 0 0,-1 0 0,0 0 0,0 0 1,0 1-1,0 0 0,-1-1 0,1 1 0,-1 0 0,3 8 0,-1 1 10,0 1-1,-1 1 1,-1-1-1,0 0 0,-1 1 1,-1 20-1,0-30-52,0 0 0,0-1 0,0 1 0,-1 0 0,0-1 0,0 1 0,0-1 0,0 1 0,-3 6 0,-2-3-294,1-1 1,-1 0 0,0 0-1,-1 0 1,-8 7-1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0:51.1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113 24 8884,'-4'0'296,"1"0"-217,0 0-1,0 0 1,1 0-1,-1 0 1,0 1-1,0-1 1,0 1-1,0 0 1,0 0-1,1 0 1,-1 0-1,0 1 1,1-1-1,-1 1 1,-3 3-1,2-1 18,0 1 1,0 0-1,0 0 1,1 0-1,0 1 1,0-1-1,-4 11 1,0 8 97,1 1 0,1 0 0,1 0 0,1 1 0,1-1 0,1 1 0,4 36 0,-2-3-47,-1-47-139,0 0 1,1 0-1,0 0 0,1 0 0,0 0 1,1 0-1,0-1 0,1 1 0,6 11 1,-7-17-7,1 0 0,0-1 0,0 0 0,0 0 0,0 0 0,1 0 1,0-1-1,0 0 0,0 0 0,0 0 0,0 0 0,1-1 0,0 0 0,0 0 0,0-1 1,0 1-1,0-1 0,13 2 0,2 0-48,0-1 0,0-1 1,0-1-1,0-1 0,1 0 1,-1-2-1,0 0 0,0-2 0,0 0 1,-1-1-1,1-2 0,-1 0 0,-1 0 1,1-2-1,-1-1 0,-1 0 0,0-1 1,0-1-1,-1-1 0,26-25 1,-36 29 21,0 1 0,0-2 0,-1 1 0,0-1 0,0 0 0,-1 0 0,-1 0 0,0-1 0,0 0 0,-1 0 0,0 0 0,-1 0 0,1-16 0,-2 18 23,0 0 0,-1-1 0,0 1 0,-1-1 0,0 1 0,-1 0 0,1-1 0,-2 1 0,1 0 0,-2 0 0,1 0 0,-1 1 0,0-1 0,-1 1 0,0 0 0,-9-11 0,2 6 28,0 2 1,-1-1-1,0 1 0,-1 1 0,-1 1 0,1 0 0,-2 0 0,1 2 0,-1 0 0,0 0 0,-27-6 0,4 5 142,0 1 0,-1 3 0,-75-1 0,110 5-167,-1 0 0,0 0 0,0 1 0,1-1 0,-1 1 0,1 1 0,-1-1 0,1 1 0,-1 0 0,1 0 0,0 0 0,0 1 0,-6 3 0,8-3-10,1-1 1,-1 1-1,1 0 0,-1 0 0,1 0 0,0 0 1,0 0-1,0 1 0,1-1 0,-1 0 0,1 1 0,0-1 1,0 1-1,0 0 0,0-1 0,0 1 0,1 0 0,0 0 1,0 5-1,0 9-247,-1-11-87,1 0 1,0 0 0,0 0 0,1 0 0,3 12-1,15 13-2534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4:03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50 11989,'-18'-11'779,"16"6"-272,35 2-302,-27 2-255,211-20-135,-159 14 101,-12 6 36,-39 6 2,-5 13 219,0 0 0,-1 1 0,-1-1 0,0 0-1,-2 1 1,-5 30 0,-3 51 205,9-84-336,3 13-271,-2-28 191,1-1 0,0 1-1,-1 0 1,1 0-1,0 0 1,0 0 0,0 0-1,-1-1 1,1 1-1,0 0 1,0-1 0,0 1-1,0-1 1,0 1-1,0-1 1,0 1 0,0-1-1,1 0 1,-1 1 0,0-1-1,0 0 1,0 0-1,0 0 1,0 0 0,2 0-1,39 0-1476,5 0-1428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0:51.8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11 236 5138,'-1'-1'6508,"1"1"-6502,0 0 0,0 0 0,0 0-1,-1 0 1,1 0 0,0 0 0,0 0 0,0 0 0,-1 0-1,1 0 1,0 0 0,0 0 0,0 1 0,-1-1 0,1 0-1,0 0 1,0 0 0,0 0 0,-1 0 0,1 0 0,0 0-1,0 0 1,0 1 0,0-1 0,0 0 0,-1 0 0,1 0-1,0 0 1,0 0 0,0 1 0,0-1 0,0 0 0,0 0-1,0 0 1,0 1 0,-1-1 0,1 0 0,0 0 0,0 0-1,0 1 1,0-1 0,0 0 0,0 0 0,0 0 0,0 1-1,0-1 1,0 0 0,0 0 0,1 0 0,-1 1 0,0-1-1,-3 19 48,2 0 0,0-1 0,3 28 0,0 1 32,-2-44-80,0 0 1,0 1-1,0-1 1,1 0-1,0 0 1,-1 0-1,1 1 1,0-1-1,1 0 1,-1 0-1,1-1 1,-1 1 0,1 0-1,0 0 1,0-1-1,0 1 1,0-1-1,5 5 1,-2-3-5,1-1 0,0 1 1,-1-1-1,1 0 0,1 0 1,-1-1-1,0 0 0,12 3 1,6-2-237,0 0-1,0-1 1,0-2 0,25-2-1,-46 2 145,0 0-1,0-1 0,0 1 0,0-1 1,0 0-1,0 0 0,0 0 0,0-1 1,0 1-1,-1-1 0,1 1 0,-1-1 0,1 0 1,-1 0-1,1 0 0,3-5 0,-2 2-89,0-1 0,0 0-1,-1 0 1,0 0-1,0 0 1,0 0 0,2-10-1,-1-3-96,0-1 0,-1 1 0,0-1 0,-2-25-1,-1 39 2567,0 14-917,0 37-517,0 64-692,1-106-161,-1 0 1,0 0 0,1 0-1,0 0 1,0-1 0,-1 1-1,2 0 1,-1-1 0,0 1-1,0-1 1,1 1 0,0-1-1,-1 0 1,1 1 0,0-1-1,0 0 1,0 0 0,0 0-1,1-1 1,-1 1 0,0 0 0,1-1-1,-1 0 1,1 1 0,0-1-1,-1 0 1,1 0 0,0-1-1,0 1 1,5 0 0,11 3-59,0-2 0,0 0 1,29-2-1,-34 0-67,-8 0 67,1 0 1,-1-1 0,0 1 0,1-1-1,-1-1 1,0 1 0,1-1-1,-1 0 1,0-1 0,-1 1-1,1-1 1,0-1 0,-1 1-1,1-1 1,-1 1 0,0-2-1,5-4 1,-3 1-3,0-1 0,-1 0 0,0 0 1,0-1-1,-1 1 0,-1-1 0,1 0 0,-1-1 0,3-12 0,1-19 46,-1 0 0,-2-1 0,-2 1 0,-2-44 0,-1-11 3746,0 114-3560,-2 68-111,0-22 141,8 90-1,-4-141-185,0 1 1,1 0-1,0-1 0,1 0 1,0 0-1,1 0 0,0 0 1,1-1-1,1 0 0,7 11 1,-9-15-66,0-2 1,0 1-1,1-1 1,-1 0-1,1 0 1,1 0-1,-1-1 1,0 0-1,1 0 1,0 0-1,0-1 1,0 0-1,0-1 1,1 0-1,-1 0 1,1 0-1,13 0 1,2 0-818,0-1 1,31-4 0,-1-7-1644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0:52.2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84 10869,'-8'-3'160,"8"-1"176,39 0-336,54-7-16,7-5-240,1 1-336,-8 0-1457,-16 0-5315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0:52.6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1 11909,'-2'162'1930,"6"237"-493,-3-389-1425,0 0-1,1 0 0,0 0 0,1-1 0,0 1 0,1-1 1,0 1-1,0-1 0,1-1 0,0 1 0,13 15 1,-15-20-114,0 0 0,0 0 1,1-1-1,0 1 1,-1-1-1,1 0 1,0 0-1,1-1 1,-1 1-1,0-1 1,1 0-1,0 0 1,-1-1-1,1 1 1,0-1-1,0 0 1,0 0-1,0-1 1,0 1-1,0-1 1,0 0-1,0 0 1,0-1-1,-1 0 1,1 1-1,5-3 1,-4 1-19,-1-1 1,0 0-1,0 0 1,0 0-1,-1 0 1,1-1-1,-1 0 1,0 1-1,0-2 1,0 1-1,0 0 1,-1-1-1,0 0 1,0 0-1,0 0 1,3-8-1,5-12-212,-1 0 0,7-31 0,-13 40 345,2-10-53,1-8 941,-4 31 231,-2 19 618,-17 244-1179,16-259-572,1 0 0,-1 0 0,0 0 0,0 0 0,0 0 0,0 0 0,1 0 0,-1 0 0,0 0 0,1 0 0,-1-1 0,1 1 0,-1 0 0,1 0 0,-1 0 0,1-1 0,0 1 0,-1 0 0,1-1 0,0 1 0,0 0 0,-1-1 0,1 1 0,0-1 0,0 1 0,0-1 0,0 1 0,0-1 0,1 1 0,33 2-265,-24-2 68,17 1-765,0-2 0,1 0 0,30-6 0,12-16-4562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0:53.1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158 43 8228,'-8'-4'860,"5"4"-691,0-1-1,0 0 1,0-1-1,0 1 1,0-1-1,0 1 1,1-1-1,-1 0 0,0 0 1,1 0-1,-1 0 1,1 0-1,0-1 1,0 1-1,0-1 1,-3-3-1,12 3 91,-3 2-256,1 1 0,-1 0 0,0 0 0,0 0 0,1 1 0,-1-1 0,0 1 1,1 0-1,-1 0 0,0 1 0,7 2 0,-9-2 1,0-1-1,0 1 1,0-1 0,0 1 0,0 0 0,-1 0-1,1-1 1,0 1 0,-1 0 0,0 1 0,1-1-1,-1 0 1,0 0 0,0 1 0,0-1 0,0 0-1,0 1 1,-1-1 0,1 1 0,-1-1 0,0 1-1,0-1 1,0 5 0,1 14 20,-3 27-69,1-46 40,1 0-1,-1 0 0,0-1 0,1 1 0,-1 0 1,0-1-1,0 1 0,0 0 0,-1-1 0,1 0 0,0 1 1,0-1-1,-1 0 0,1 1 0,-1-1 0,1 0 1,-1 0-1,0 0 0,1 0 0,-1-1 0,0 1 1,0 0-1,-1 0 0,-14 2-16,0 0-1,0-1 1,0-1 0,-24-1-1,23 0 23,17 0-4,0 0 1,-1 0-1,1 0 0,0 0 1,-1 0-1,1-1 1,0 1-1,-1 0 0,1-1 1,0 1-1,0-1 1,-1 1-1,1-1 1,0 1-1,0-1 0,0 0 1,0 0-1,0 1 1,0-1-1,0 0 0,0 0 1,0 0-1,0 0 1,0 0-1,1 0 0,-1-1 1,0 1-1,1 0 1,-1 0-1,0-2 0,0-2-77,1 1-1,-1 0 1,1 0-1,0-1 0,0 1 1,0 0-1,1 0 1,1-7-1,-2 10 60,1 0-1,-1 0 1,0 0 0,0 0-1,1 1 1,-1-1 0,1 0-1,-1 0 1,1 1 0,-1-1-1,1 0 1,-1 1 0,1-1 0,-1 0-1,1 1 1,0-1 0,0 1-1,-1-1 1,1 1 0,0 0-1,0-1 1,-1 1 0,1 0-1,0-1 1,0 1 0,1 0-1,19-5-574,0 2 0,1 0 0,-1 2 0,24 1 0,31 0-4043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0:53.5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50 437 10645,'0'0'341,"6"0"-173,0 0-133,1-1-1,0 1 0,0-2 1,-1 1-1,1-1 0,0 0 1,-1 0-1,1 0 0,-1-1 0,0 0 1,0-1-1,0 1 0,-1-1 1,1 0-1,-1-1 0,0 1 1,0-1-1,0 0 0,5-8 0,-4 4-9,0 1-1,-1-1 0,0 0 0,0-1 0,-1 1 1,-1-1-1,0 0 0,0 0 0,-1 0 0,0 0 1,0 0-1,-1-19 0,0 17 3,0-27 212,-1 38-203,0 0 0,0 0 0,0 0 0,0 0 0,0 0 0,0 0 0,-1 0 0,1 0 0,0 0 1,-1 0-1,1 0 0,0 0 0,-1 0 0,1 0 0,-1 0 0,0 1 0,1-1 0,-1 0 0,0 0 0,1 0 0,-1 1 0,0-1 0,0 0 0,1 1 0,-1-1 0,0 1 0,-2-2 0,-7 1 34,0 0 1,-1 0-1,1 0 0,-1 2 0,1-1 1,-1 1-1,1 1 0,0 0 1,0 0-1,-16 6 0,21-5-48,0-1 0,0 1 1,0-1-1,0 2 0,1-1 0,-1 0 0,1 1 1,0 0-1,0 0 0,0 0 0,1 0 0,-1 0 1,1 1-1,0 0 0,0 0 0,1 0 0,0 0 0,0 0 1,0 0-1,0 0 0,1 1 0,-2 5 0,1 3 53,0 1 0,1-1-1,1 30 1,0-40-73,1-1 0,-1 1-1,1 0 1,-1 0-1,1-1 1,1 1 0,-1 0-1,0-1 1,1 1 0,0-1-1,-1 0 1,1 1 0,1-1-1,-1 0 1,0 0 0,1 0-1,0-1 1,-1 1 0,1-1-1,4 3 1,8 3-38,1-2 1,0 0 0,0-1-1,0-1 1,1 0-1,-1-2 1,1 1-1,20-1 1,11-1-1015,79-9-1,-117 7 672,0-1-1,1 0 1,-1-1 0,12-4-1,33-21-2843</inkml:trace>
  <inkml:trace contextRef="#ctx0" brushRef="#br0" timeOffset="1">615 53 11669,'0'0'26,"-1"0"0,1 0-1,0-1 1,-1 1 0,1 0 0,0-1-1,-1 1 1,1 0 0,0-1-1,-1 1 1,1-1 0,0 1 0,0-1-1,-1 1 1,1 0 0,0-1-1,0 1 1,0-1 0,0 1-1,0-1 1,0 1 0,0-1 0,0 1-1,0-1 1,0 1 0,0-1-1,0 1 1,0-1 0,0 1 0,0-1-1,0 1 1,0-1 0,1 1-1,-1 0 1,0-1 0,0 1-1,1-1 1,-1 1 0,0-1 0,0 1-1,1 0 1,-1-1 0,1 1-1,-1 0 1,0-1 0,1 1-1,-1 0 1,1 0 0,-1-1 0,0 1-1,1 0 1,-1 0 0,1 0-1,-1 0 1,1 0 0,-1 0 0,1-1-1,-1 1 1,1 0 0,-1 0-1,1 0 1,-1 0 0,1 1-1,-1-1 1,2 0 0,35 6 132,-28-3-157,-1 0 1,1 0 0,-1 1 0,1 0 0,-1 1-1,0 0 1,-1 0 0,1 1 0,-1 0 0,0 0-1,0 1 1,-1 0 0,0 0 0,0 0 0,-1 1-1,0-1 1,0 2 0,-1-1 0,0 0 0,0 1 0,-1 0-1,0-1 1,-1 1 0,0 0 0,0 1 0,-1-1-1,1 14 1,-2 101-117,0-123 95,0 1-1,0-1 1,0 1-1,-1-1 1,1 1-1,0-1 1,0 0-1,-1 1 1,1-1-1,-1 1 1,1-1-1,-1 0 1,0 1-1,1-1 1,-1 0-1,0 0 0,0 0 1,0 0-1,0 1 1,0-1-1,0 0 1,0-1-1,0 1 1,-1 0-1,1 0 1,-2 1-1,-1-1-58,-1 0-1,1 0 1,0 0-1,-1 0 1,1-1-1,0 1 1,-7-1 0,10 0 72,0-1 0,0 1 0,-1 0 0,1 0 0,0-1 0,0 1 0,0-1 0,0 1 0,0-1 0,0 0 0,0 1 0,1-1 0,-1 0 0,0 1 0,0-1 0,0 0 0,1 0 0,-1 0 0,0 0 0,1 0 0,-1 0 0,1 0 0,-1 0 0,1 0 0,-1 0 0,1 0 0,0 0 0,-1 0 0,1 0 0,0 0 0,0-2 0,-2-45-20,2 36-3,0-10 18,0-1 0,2 0 0,7-38 0,-6 52 11,0 0 0,0 0 0,0 1 0,1 0-1,1-1 1,-1 1 0,2 1 0,-1-1-1,1 1 1,0 0 0,0 0 0,9-7-1,-5 5-180,0 1-1,1 0 0,-1 0 0,2 1 1,-1 1-1,1 0 0,0 0 0,0 1 1,0 1-1,1 0 0,-1 1 0,1 0 1,19-2-1,-7 5-4478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0:53.8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333 85 9828,'4'-12'1164,"-1"0"0,0-1 0,-1 1-1,2-21 1,-13 32-347,-16 0-426,5 0-259,0 1-1,1 1 0,-1 1 1,-38 8-1,53-9-131,1 1 1,-1-1-1,1 1 1,0 0-1,-1 0 0,1 0 1,0 1-1,1-1 0,-1 1 1,0 0-1,1 0 1,-1 0-1,1 1 0,0-1 1,0 1-1,0 0 1,1 0-1,-1 0 0,1 0 1,0 0-1,0 0 0,1 1 1,-1-1-1,1 1 1,0-1-1,0 1 0,-1 7 1,2-11-1,-1 8-27,0 0 0,1 0 1,0 1-1,2 15 0,-1-22-17,0 0 1,0 0-1,0 0 0,1 0 0,-1 0 0,1 0 0,-1 0 0,1 0 0,0 0 1,0-1-1,0 1 0,0-1 0,1 1 0,-1-1 0,1 0 0,-1 0 0,5 2 1,11 6-339,1-1 0,0-1 0,0-1 0,29 6 0,-30-8 192,0 0 1,0 1-1,0 0 0,-1 2 0,0 0 0,-1 1 0,17 11 0,-32-20 203,-1 1 0,1-1 0,0 1 0,-1-1-1,1 1 1,-1-1 0,1 1 0,-1-1-1,1 1 1,-1-1 0,1 1 0,-1 0 0,1-1-1,-1 1 1,0 0 0,0-1 0,1 1 0,-1 0-1,0-1 1,0 1 0,0 0 0,0 0 0,1-1-1,-1 2 1,-1-1 13,0 0 0,0 0-1,0-1 1,0 1 0,1-1 0,-1 1-1,0 0 1,0-1 0,0 0-1,0 1 1,0-1 0,0 0 0,0 1-1,0-1 1,-1 0 0,1 0-1,0 0 1,0 0 0,0 0 0,0 0-1,-2 0 1,-60 1-87,-77-2 480,119 0-1137,0-1 0,1-1 1,-1-1-1,-31-11 0,-5-10-7611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0:54.5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187 26 8308,'3'-3'402,"0"1"0,1-1 0,-1 1 0,1 0 0,-1 0-1,1 0 1,0 0 0,0 0 0,-1 1 0,1 0 0,0 0 0,0 0 0,6 0 0,55 1-1272,-31 2 1235,245-2-253,-665 26 20,218-10-29,166-16-101,-3 0 19,0 0 0,0 1 0,0-1 0,0 1 0,1 0-1,-1 0 1,0 1 0,-7 2 0,11-2-17,-1 0-1,1-1 0,0 1 0,-1 0 0,1-1 0,0 1 0,0 0 0,0 0 1,1 0-1,-1 0 0,0 0 0,1 0 0,-1 0 0,1 0 0,0 0 0,0 0 1,-1 1-1,1-1 0,1 0 0,-1 3 0,0 9-22,0-9 34,-1 0 0,1 1 0,0-1 0,1 1 1,-1-1-1,1 0 0,0 1 0,1-1 0,-1 0 0,1 0 1,0 0-1,0 0 0,1 0 0,4 7 0,39 47 186,-22-31-112,-1 2 0,-2 0 1,20 38-1,-29-39-47,0 0 0,-2 0 0,-2 1 0,0 0 0,5 53 0,-4 153 178,-9-210-199,0-19-20,0 1 0,0-1 0,-1 0-1,0 1 1,-1-1 0,0 0 0,0 0-1,0 0 1,-1 0 0,0 0-1,0 0 1,0-1 0,-1 0 0,0 1-1,-1-1 1,1-1 0,-9 9 0,11-9 23,2-5 37,9 0-21,37-3-25,-1-2 1,79-20-1,32-5-162,80 10-4725,-179 12-2080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0:54.9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155 1 12454,'-23'0'0,"-8"0"144,8 15-144,0 30 224,0 16 400,7 11-208,8 0-128,1-3 273,7-8-481,0-12-64,0-7-32,0-8 16,0-11-1297,0-12-1040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0:55.4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65 12550,'0'0'536,"0"3"-408,0 14-14,0-1-1,2 1 1,4 25-1,-5-36-90,1 0 0,0 0 0,1 0-1,-1 0 1,1-1 0,1 1-1,-1-1 1,1 0 0,-1 0 0,1 0-1,1 0 1,7 6 0,1 2 4,1-1 0,1-1 0,0-1 1,1 0-1,-1-1 0,2 0 0,-1-2 0,1 0 1,1 0-1,-1-2 0,1 0 0,0-1 0,0-1 1,24 1-1,-33-3-52,0-1 0,-1 0 0,1-1 0,-1 0 0,1-1 0,-1 1 0,12-5 0,-16 4 1,0-1 0,0 1 1,0-1-1,0 0 0,-1 0 1,1-1-1,-1 1 0,0-1 1,0 1-1,0-1 1,-1 0-1,1 0 0,-1 0 1,4-9-1,27-69-159,-25 59 171,0 1 1,1 1-1,2 0 1,0 0-1,1 1 0,20-26 1,-30 44 15,0 0-1,0-1 1,0 1 0,1 0 0,-1 0-1,1 0 1,0 0 0,-1 1-1,1-1 1,0 1 0,0 0 0,0-1-1,0 1 1,0 1 0,0-1-1,1 0 1,-1 1 0,0-1 0,0 1-1,0 0 1,1 0 0,-1 1 0,0-1-1,0 0 1,0 1 0,0 0-1,6 2 1,-5-1 13,0 0 1,0 0-1,1 1 0,-2 0 0,1 0 1,0 0-1,-1 0 0,1 0 0,-1 1 1,0-1-1,0 1 0,0 0 0,-1 0 1,1 0-1,-1 1 0,4 8 0,0 15 190,0 0 0,-2 1 0,-1 0 0,-2 0 0,-3 56 0,0-17-35,0-20-37,-14 83 0,12-109-130,5-6-110,6-13-148,20-19-333,-20 10 495,48-36-256,-2-3 0,-1-3 1,83-99-1,-130 142 432,0-1 0,-1 1 0,1-1 0,-1 0 0,-1 0 0,1-1 0,-1 1 0,0-1 0,0 1 0,-1-1 0,0 0 0,0 0 0,-1 0 0,1 0 0,-1-13 0,-23 20 1092,10 2-1139,1 0 1,-1 1 0,0 0-1,1 1 1,0 1-1,0 0 1,0 0 0,1 1-1,0 0 1,0 1-1,0 0 1,-13 14 0,5-5 55,1 1 0,1 1 0,1 0 1,0 1-1,-19 35 0,28-43-90,1-1-1,0 1 1,1 0 0,1 1-1,0-1 1,0 0-1,1 1 1,1 0 0,-1-1-1,2 17 1,0-26-4,0 0 0,0 0-1,0 0 1,0 0 0,0 0 0,1-1 0,-1 1 0,1 0-1,-1 0 1,1 0 0,0-1 0,0 1 0,0 0-1,0-1 1,0 1 0,0 0 0,0-1 0,0 0 0,1 1-1,-1-1 1,1 0 0,-1 1 0,1-1 0,-1 0-1,1 0 1,-1 0 0,5 1 0,1 0-28,1 0 1,0 0-1,-1-1 1,1 0 0,12 0-1,-10-1-42,294-1-5325,-202-8 988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0:55.7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457 49 11349,'-1'-3'144,"0"0"-1,-1 1 1,1-1-1,-1 0 0,0 1 1,0-1-1,0 1 1,0 0-1,0 0 1,0 0-1,-1 0 1,1 0-1,-1 0 1,1 0-1,-1 1 0,0-1 1,0 1-1,0 0 1,1 0-1,-1 0 1,0 0-1,0 1 1,-5-1-1,-8-1 143,-1 0 0,0 2 1,-21 1-1,7 0-2,18 0-196,0 0 0,-1 0 0,1 2 1,0-1-1,1 2 0,-1-1 0,0 2 0,1 0 1,0 0-1,0 1 0,1 1 0,-1 0 0,-14 12 1,18-13-71,1 1 0,0 0 1,0 0-1,0 1 1,1-1-1,0 1 1,1 1-1,0-1 0,0 1 1,1 0-1,0 0 1,0 1-1,1-1 0,0 1 1,1-1-1,0 1 1,1 0-1,-1 15 0,2-22-18,0-1-1,0 1 1,0-1-1,1 1 1,-1-1-1,1 1 1,0-1-1,0 0 1,0 1-1,0-1 1,0 0-1,0 1 1,1-1-1,-1 0 1,1 0-1,-1 0 1,1 0-1,0-1 1,0 1-1,0 0 1,0-1-1,0 1 1,0-1-1,0 0 1,0 0-1,1 0 1,-1 0-1,1 0 1,-1 0-1,5 0 1,7 2-94,1 0 0,0-2-1,0 0 1,19-1 0,-20 0-73,8 0-1,-2 1-227,0-2 0,38-5-1,-51 5 321,-1-1-1,0 1 0,0-2 0,0 1 0,0 0 1,-1-1-1,1 0 0,-1-1 0,1 1 1,-1-1-1,0 0 0,0 0 0,6-8 0,-4 4 16,1 0-1,-2-1 1,1 1-1,-1-2 1,-1 1-1,1 0 1,-2-1-1,1 0 1,-1 0-1,-1-1 1,0 1-1,0-1 1,-1 0-1,-1 1 1,1-19-1,-2 28 330,17 5-71,19 45-214,-24-32-50,1 0 0,21 21-1,-29-33-234,0-1-1,0 1 1,1-1 0,-1 0-1,1-1 1,0 1 0,1-1-1,-1 0 1,0-1-1,1 1 1,11 1 0,13-2-2501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4:04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8 13078,'-23'-8'32,"23"31"-1329,31 11-1392,0 1-4658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0:56.2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0 58 3794</inkml:trace>
  <inkml:trace contextRef="#ctx0" brushRef="#br0" timeOffset="1">0 58 3794,'278'-48'6619,"-234"39"-5590,-33 9 1287,-12 62-2258,0-4-18,10 89 1,-8-111-28,-1-36-26,0-1 0,0 1 0,1 0 0,-1 0 0,0 0 1,0 0-1,0 0 0,1 0 0,-1 0 0,0 0 0,0 0 0,0 0 0,1 0 0,-1 0 0,0 0 0,0 0 0,0 0 0,1 0 0,-1 0 0,0 0 0,0 0 0,0 0 0,1 0 0,-1 0 0,0 0 0,0 0 0,0 1 0,0-1 0,1 0 0,-1 0 0,0 0 0,0 0 0,0 0 0,0 1 0,1-1 0,-1 0 0,0 0 0,0 0 0,0 0 0,0 1 0,0-1 0,0 0 0,0 0 0,0 0 0,0 1 1,0-1-1,0 0 0,0 0 0,0 0 0,0 1 0,0-1 0,0 0 0,0 0 0,0 0 0,0 1 0,0-1 0,0 0 0,0 0 0,0 0 0,0 1 0,0-1 0,7-13-490,-2-40-53,-4 38 509,0-1-1,1 1 1,1 0-1,6-21 1,-8 31 75,1 1 0,0-1 0,1 1 0,-1 0 0,1-1 0,0 1 1,0 0-1,0 1 0,0-1 0,1 0 0,-1 1 0,1 0 0,0 0 1,0 0-1,0 0 0,1 1 0,-1 0 0,7-3 0,11-1-9,0 0 0,0 2 0,0 1 0,1 0 0,-1 2 0,34 1 0,-41 0-13,-12 0-6,0 0 0,0 0 0,1 0 1,-1 0-1,0 0 0,0 1 0,0 0 0,0-1 0,0 1 1,0 0-1,0 1 0,0-1 0,0 0 0,0 1 0,0 0 0,-1-1 1,1 1-1,-1 0 0,1 0 0,-1 1 0,0-1 0,0 0 0,0 1 1,0 0-1,0-1 0,-1 1 0,1 0 0,1 3 0,0 6-5,0 0 1,-1 0-1,-1 0 0,1 0 0,-2 0 0,0 14 0,0-18-10,0-6-92,0 1 1,0-1 0,0 0-1,0 0 1,0 0 0,0 0-1,-1 0 1,1 1 0,-1-1-1,0 0 1,1 0 0,-1 0 0,0 0-1,0 0 1,0 0 0,0-1-1,-1 1 1,1 0 0,0-1-1,-1 1 1,1 0 0,-1-1-1,0 0 1,1 1 0,-1-1-1,-2 1 1,-32 12-6308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0:56.6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 0 12710,'-1'1'13,"-1"0"0,1 0 0,0-1 0,0 1 0,0 0 0,0 0 0,0 0 0,0 1 0,0-1 0,0 0 0,0 0 0,1 0 0,-1 1 0,0-1 0,1 0 0,-1 1 1,1-1-1,-1 0 0,1 1 0,0-1 0,0 1 0,0-1 0,-1 0 0,1 1 0,0-1 0,1 1 0,-1 2 0,1 60 55,-1-43 56,-1-5-43,1-1-1,0 1 0,1 0 1,1 0-1,1-1 0,0 1 1,0-1-1,2 0 0,12 28 0,-16-41-77,0 0 0,1 0-1,-1 0 1,1 0-1,-1-1 1,1 1-1,0 0 1,0-1 0,-1 0-1,1 1 1,0-1-1,0 0 1,1 0-1,-1 0 1,0 0 0,0 0-1,0-1 1,1 1-1,-1-1 1,0 0-1,1 1 1,-1-1 0,0 0-1,1 0 1,-1 0-1,0-1 1,1 1-1,-1 0 1,0-1-1,0 0 1,3 0 0,2-2-21,0 0 0,0 0 0,-1-1 1,1 0-1,-1 0 0,0 0 1,0-1-1,6-5 0,3-5-36,0 0 1,-2-1-1,0 0 0,-1-1 0,0-1 1,15-32-1,-25 47-10,5-13 105,1-1-1,0 1 1,19-25 0,-24 37-225,0 1 0,0-1 0,0 1 0,0 0 1,1 0-1,0 0 0,-1 0 0,1 1 0,0-1 0,0 1 1,1 0-1,-1 1 0,0-1 0,1 0 0,-1 1 1,1 0-1,-1 0 0,1 1 0,6-1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0:57.0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435 105 9188,'1'-6'125,"3"-8"664,-1 0 1,0 0-1,-1 0 0,0-15 0,-3 28-721,1 0-1,-1 0 0,0 0 0,0 0 0,0 0 0,0 0 1,0 1-1,0-1 0,0 0 0,0 1 0,0-1 0,0 0 1,0 1-1,0 0 0,0-1 0,-1 1 0,1 0 0,0-1 1,0 1-1,0 0 0,-1 0 0,1 0 0,0 0 0,0 0 1,-3 1-1,-46-1 184,37 0-93,-5 0-121,0 1 0,-1 0 0,1 2 0,0 0 0,0 1 0,0 0 0,1 1 0,-1 2 1,1-1-1,1 2 0,-1 0 0,1 1 0,1 1 0,0 1 0,0 0 0,1 0 0,-15 17 0,25-25-33,1 1 0,-1-1 0,1 1 0,0 0 0,0 1 0,0-1 0,0 0 1,1 1-1,0 0 0,0-1 0,0 1 0,0 0 0,1 0 0,0 0 0,0 0 0,0 0 0,1 0 0,-1 1 0,1-1 0,1 9 0,-1-13-5,1 1 0,-1-1 0,1 1 0,-1-1 1,1 0-1,-1 1 0,1-1 0,-1 0 0,1 1 0,0-1 0,0 0 0,0 0 0,0 0 0,0 0 0,0 0 0,0 0 0,0 0 0,0 0 0,1 0 0,-1 0 0,0 0 0,1-1 0,-1 1 0,0-1 0,1 1 0,-1-1 0,1 1 0,-1-1 0,1 0 0,-1 0 0,3 1 0,57 1-158,-47-3 67,-7 1 52,38 0-558,51-6-1,-79 4 433,-1-1-1,0-1 1,-1-1 0,1 0-1,-1 0 1,26-15 0,-28 13 26,0-1 1,-1 0-1,22-20 1,-31 25 148,1 0 1,-1 0-1,0-1 1,0 0-1,0 1 1,-1-1-1,1 0 0,-1-1 1,0 1-1,0 0 1,-1 0-1,1-1 0,-1 1 1,0-1-1,0 0 1,0-6-1,0 10 19,-1 1 0,0-1 0,1 1-1,-1-1 1,0 1 0,1 0 0,-1-1 0,0 1 0,1 0 0,-1-1 0,1 1-1,-1 0 1,1-1 0,-1 1 0,1 0 0,-1 0 0,1 0 0,-1-1 0,1 1-1,-1 0 1,1 0 0,-1 0 0,1 0 0,0 0 0,-1 0 0,1 0 0,-1 0-1,1 0 1,-1 0 0,1 0 0,-1 1 0,1-1 0,-1 0 0,1 0-1,-1 1 1,1-1 0,-1 0 0,1 0 0,-1 1 0,1-1 0,-1 0 0,0 1-1,1-1 1,-1 1 0,1-1 0,-1 1 0,7 32-442,-3 1 0,0-1-1,-2 44 1,-2-58-2112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0:57.4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57 1 9204,'-2'0'146,"-1"0"-1,1 0 1,0 1-1,0-1 0,-1 1 1,1 0-1,0-1 1,0 1-1,0 0 1,0 0-1,0 1 1,0-1-1,0 0 1,0 1-1,0-1 0,1 1 1,-1 0-1,0-1 1,1 1-1,0 0 1,-1 0-1,1 0 1,0 0-1,0 0 1,0 0-1,0 0 0,0 0 1,1 1-1,-1-1 1,1 0-1,-1 1 1,1 2-1,-3 12 125,2 0 0,0 0 0,2 26 0,0-16 269,-2 71 338,3 128-404,0-205-436,1 1-1,1-1 1,11 37 0,-12-50-121,-1-1 1,1 1-1,0-1 1,0 0 0,1 0-1,0-1 1,0 1-1,1-1 1,0 0-1,0 0 1,0 0-1,1-1 1,8 7-1,-11-10-206,0-1 0,-1 0 0,1 0-1,0 0 1,0 0 0,0 0 0,0-1-1,0 1 1,0-1 0,0 0 0,0 1-1,3-2 1,-1 1-272,13 0-2906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0:57.9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40 10597,'0'16'1426,"0"25"594,7 61 0,-5-90-2015,0 1 0,1-1 0,0 0 0,1 0-1,0 0 1,1 0 0,0-1 0,1 0 0,0 0 0,9 11 0,-14-21-88,0 0 1,0 0 0,0 0-1,1 0 1,-1 0 0,0 0-1,1 0 1,-1 0-1,1-1 1,-1 1 0,1-1-1,-1 1 1,1-1 0,-1 0-1,1 1 1,0-1 0,-1 0-1,1 0 1,-1 0-1,1 0 1,-1 0 0,1-1-1,0 1 1,-1 0 0,1-1-1,-1 1 1,1-1 0,1-1-1,2 0-81,-1 0-1,1 0 0,-1-1 1,0 0-1,0 0 0,0 0 1,7-7-1,4-9-150,-2-2 0,0 0 1,-1 0-1,-1-1 0,-1-1 0,11-33 0,6-14 670,-21 52 261,-6 16-504,0 1-1,1-1 1,-1 1 0,0 0 0,1-1-1,-1 1 1,1 0 0,-1-1 0,1 1-1,0 0 1,-1 0 0,1-1-1,0 1 1,3-3 1561,13 269 162,-16-260-1852,-1 0 1,1 0-1,1 0 0,-1 0 1,1 0-1,0 0 0,0-1 0,0 1 1,1-1-1,-1 1 0,1-1 1,0 0-1,1 0 0,-1 0 0,1-1 1,-1 1-1,1-1 0,0 0 1,0 0-1,1 0 0,-1 0 0,0-1 1,1 1-1,0-1 0,0-1 1,-1 1-1,1-1 0,0 1 1,0-2-1,0 1 0,11 0 0,-1 0-141,1-1-1,0 0 1,0-1-1,0-1 0,0 0 1,-1-2-1,1 1 0,-1-2 1,16-6-1,-5-2-68,0 0 1,-1-2-1,0 0 0,-1-2 0,24-22 0,-34 26 166,1-1 0,-2-1-1,0 0 1,0 0 0,-2-1-1,0-1 1,-1 0 0,10-23-1,-17 32 189,-1 1-1,0-1 1,0 0 0,-1 0-1,0 0 1,-1-1 0,0-11-1,0 9 491,0 11-595,0-1 0,0 1 0,0 0 0,0 0 0,0-1 0,0 1 0,0 0 1,0 0-1,0-1 0,-1 1 0,1 0 0,0 0 0,0 0 0,0-1 0,0 1 0,0 0 0,0 0 0,0 0 0,0-1 0,-1 1 0,1 0 0,0 0 0,0 0 0,0 0 0,0 0 0,-1-1 0,1 1 0,0 0 0,0 0 0,0 0 0,-1 0 0,1 0 0,0 0 0,0 0 0,-1 0 0,1 0 0,0 0 0,0 0 0,0 0 0,-1 0 0,1 0 0,0 0 0,0 0 0,-1 0 0,1 0 0,0 0 0,0 0 0,0 0 0,-1 0 0,1 0 0,0 0 0,-1 1 1,-5-1 165,-5 1-95,0 0 1,0 1 0,0 0 0,0 1 0,0 0-1,1 1 1,-1 0 0,1 1 0,0 0 0,0 1-1,0 0 1,-15 13 0,18-14-61,0 1 0,1 0 1,0 0-1,0 0 0,0 1 1,1 0-1,0 0 0,0 0 0,1 0 1,0 1-1,0 0 0,1 0 0,0 0 1,1 0-1,-1 0 0,1 1 1,1-1-1,-1 10 0,1 0-32,3 26 17,-2-42-22,1 0-1,0 0 1,-1-1 0,1 1-1,0 0 1,0 0-1,0-1 1,1 1 0,-1-1-1,0 1 1,0-1 0,1 0-1,-1 1 1,1-1-1,-1 0 1,1 0 0,0 0-1,-1 0 1,1 0 0,0 0-1,3 1 1,13 2-253,-1 0 0,1 0 0,0-2 0,31 1 0,83-7-3000,-99 2 1780,83-7-6871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0:59.2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481 123 9364,'-1'-4'34,"-1"1"-1,1 0 0,0-1 0,-1 1 1,0 0-1,0 0 0,0 0 0,0 1 1,0-1-1,-1 0 0,1 1 0,-1 0 1,1-1-1,-1 1 0,0 0 1,0 0-1,0 0 0,-4-1 0,-63-32 720,46 27-513,1 1 0,-1 1-1,0 1 1,-1 1 0,1 1 0,-1 1 0,1 2 0,-1 0 0,-35 6-1,57-6-231,-1 0 0,0 0-1,0 1 1,1 0 0,-1 0-1,1 0 1,-1 0 0,1 0-1,-1 1 1,1 0 0,-1-1-1,1 1 1,0 0 0,0 1-1,0-1 1,0 0 0,1 1-1,-1 0 1,1 0-1,-4 5 1,3-2-16,0 1 0,1 0 0,0 0 0,0 1 0,1-1 0,0 0 0,0 1 0,1-1-1,0 12 1,0-17 4,1 0-1,-1 0 1,1 0-1,-1 0 1,1 0-1,0 0 1,0-1-1,0 1 1,0 0-1,0 0 1,0-1-1,0 1 1,1-1-1,-1 1 1,0-1-1,1 1 1,-1-1-1,1 0 1,0 0 0,0 0-1,-1 0 1,1 0-1,0 0 1,0 0-1,0 0 1,0-1-1,3 1 1,62 11-327,-57-11 235,34 4-699,1-2 0,-1-2 0,68-7 0,-109 6 729,0 0 0,0-1-1,0 0 1,-1 0 0,1 1 0,0-2-1,0 1 1,-1 0 0,1 0 0,-1-1-1,1 0 1,-1 1 0,0-1 0,0 0-1,1 0 1,-1 0 0,0 0 0,-1-1-1,1 1 1,0 0 0,-1-1 0,1 1 0,-1-1-1,0 0 1,0 1 0,1-4 0,0-6 311,0 1 1,0-1 0,-1 1 0,-1-1 0,-1-14-1,1 2 2593,0 37-2411,0-9-407,-1 19 49,1 0 0,1 1 0,1-1 1,1 0-1,1-1 0,1 1 0,12 32 0,-2-15-35,-2 0 0,-2 0-1,-1 1 1,8 73 0,-8 170 83,-11-283-116,1 0 0,-1 0 0,0 0 0,1 0 0,-1 0-1,0 0 1,0 0 0,0-1 0,0 1 0,0 0 0,0-1 0,0 1 0,0 0 0,0-1 0,0 1 0,0-1 0,0 0 0,0 1 0,0-1 0,0 0 0,-1 0 0,1 0 0,0 0 0,0 0-1,0 0 1,0 0 0,-2 0 0,-48 0-36,37-1 12,1 2-10,1-1 1,-1 0 0,1-1-1,-1 0 1,1-1 0,0 0-1,0-1 1,0 0-1,0-1 1,0-1 0,1 1-1,-1-2 1,1 0 0,-11-8-1,4 0-26,0 0-1,1-1 0,-20-23 1,32 32 56,1 0 1,-1 0-1,1 0 1,1 0-1,-1-1 1,1 1 0,0-1-1,0 0 1,1 0-1,0 0 1,1 0 0,-1 0-1,1 0 1,0-8-1,1 9 12,-1 0-1,2 0 0,-1 0 0,1 0 1,-1 0-1,2 0 0,-1 0 0,4-10 0,-2 12-7,-1 1 0,1 0 0,0-1 0,0 1 0,0 0-1,0 1 1,0-1 0,1 1 0,-1-1 0,1 1-1,0 0 1,-1 0 0,6-1 0,58-24 0,99-26 0,38-14 11,-178 56-15,-1 0 0,0-2 0,0-1 1,-2-1-1,33-26 0,-51 36-2,0 1 1,0-1-1,-1 0 0,0 0 0,0 0 0,0-1 1,0 1-1,-1-1 0,0 0 0,0 0 0,0 0 1,2-11-1,-2 1 95,-1 0 0,0 0-1,-2-30 1,0 39-16,0 7-62,0 0 1,0-1 0,0 1-1,0 0 1,0 0-1,0-1 1,0 1-1,0 0 1,-1 0-1,1 0 1,0-1-1,0 1 1,0 0-1,0 0 1,-1 0-1,1-1 1,0 1-1,0 0 1,0 0-1,0 0 1,-1 0 0,1 0-1,0 0 1,0-1-1,-1 1 1,1 0-1,0 0 1,0 0-1,-1 0 1,1 0-1,0 0 1,0 0-1,-1 0 1,1 0-1,0 0 1,0 0-1,-1 0 1,1 0-1,0 0 1,0 0 0,0 0-1,-1 1 1,1-1-1,0 0 1,0 0-1,-1 0 1,-3 0 46,-1 0-37,0 1-1,0-1 0,0 1 1,0 0-1,0 0 1,0 0-1,0 1 0,0 0 1,0 0-1,1 0 0,-1 0 1,1 1-1,-1 0 1,1 0-1,0 0 0,0 0 1,1 1-1,-1 0 0,1-1 1,-1 1-1,1 0 1,0 1-1,1-1 0,-1 1 1,1-1-1,-3 8 1,1-1 8,1 0 1,0 0-1,0 0 1,1 1-1,1-1 1,0 1 0,0-1-1,1 1 1,1-1-1,0 1 1,3 15 0,-2-24-31,-1 1 0,0-1 0,1 0 0,-1-1 0,1 1 1,0 0-1,0 0 0,0-1 0,0 1 0,0-1 0,0 1 0,1-1 1,0 0-1,-1 0 0,1 0 0,0-1 0,0 1 0,0-1 0,0 1 1,0-1-1,0 0 0,0 0 0,6 1 0,10 2-24,-1-1 0,39 1 0,-50-4 7,29 3-358,0-2-1,-1-1 1,1-2 0,0-1-1,-1-2 1,49-13-1,10-21-2137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0:59.6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139 1 11845,'-38'0'321,"-1"0"-113,16 34 832,0 30-624,7 20 161,16 3-193,0 5-112,0-13-32,0-6-160,23-13-48,16-6-32,-8-16 0,8-12-16,-1-11-688,9-7-705,-9-8-608,-7 0-1536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1:00.0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47 243 9188,'-38'-7'3026,"30"3"-2098,62 0-944,47-3 16,7-5-560,16-3-577,0 0-2000</inkml:trace>
  <inkml:trace contextRef="#ctx0" brushRef="#br0" timeOffset="1">1680 0 7732,'-31'0'5458,"8"31"-5394,15 26 128,8 7 176,0 5-176,0-5-48,0-11-63,0-7-65,0-16-16,0-7-129,0-8-1231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1:00.5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 12 12598,'-15'-12'-7,"20"13"-8,27 22-6,-29-19 24,0 0-1,0 0 1,0 0 0,-1 1 0,0-1-1,0 1 1,0 0 0,-1-1-1,1 1 1,-1 0 0,0 0 0,-1 0-1,1 0 1,-1 0 0,0 0-1,0 0 1,-1 5 0,1 3 17,0-13-16,0 1-1,0 0 0,0-1 1,0 1-1,0 0 0,-1-1 1,1 1-1,0 0 0,0-1 1,0 1-1,-1 0 0,1-1 1,0 1-1,-1-1 0,1 1 1,0-1-1,-1 1 0,1 0 1,-1-1-1,1 0 0,-1 1 1,1-1-1,-1 1 0,1-1 1,-1 0-1,1 1 0,-1-1 1,0 0-1,1 1 0,-1-1 1,0 0-1,1 0 0,-1 0 1,0 0-1,1 0 0,-1 1 1,0-1-1,1 0 0,-1-1 1,0 1-1,1 0 0,-1 0 1,0 0-1,0 0 0,0 0 0,0-1-3,1 1 1,-1 0 0,1 0-1,-1 0 1,1-1 0,-1 1 0,1 0-1,-1 0 1,1-1 0,-1 1-1,1 0 1,-1-1 0,1 1-1,0-1 1,-1 1 0,1-1 0,-1 1-1,1-1 1,0 1 0,0-1-1,-1 1 1,1-1 0,0 1 0,0-1-1,0 1 1,-1-1 0,1 1-1,0-1 1,0 1 0,0-1 0,0 0-1,0 1 1,0-1 0,0 1-1,0-1 1,1 1 0,-1-1 0,0 0-1,0 1 1,1-1 0,-1-1-17,0-1-68,-1-1 1,1 0-1,1 1 1,-1-1-1,0 1 0,1-1 1,0 1-1,0-1 1,0 1-1,3-7 0,-2 8-3,-1 0 0,1 0-1,0 1 1,0-1-1,0 0 1,1 1 0,-1 0-1,0-1 1,0 1-1,1 0 1,-1 0 0,1 0-1,-1 1 1,4-2 0,27-6-1829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1:00.9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 50 8116,'-30'0'4383,"30"25"-4033,1-8-152,2 0 0,0-1 1,1 1-1,1 0 1,0-1-1,9 18 1,11 39-44,-20-55-398,-1 0 1,-1 1-1,2 24 0,-6-112-573,-1 21 717,2 0 1,11-72-1,-11 116 103,1 1 0,0-1 0,0 1 1,1 0-1,-1-1 0,1 1 0,-1 0 1,1 0-1,0 0 0,0 0 0,0 0 1,1 0-1,-1 1 0,1-1 0,-1 1 1,1 0-1,0 0 0,0 0 0,0 0 1,0 0-1,0 0 0,1 1 0,-1 0 1,0-1-1,1 1 0,-1 1 0,7-2 1,8 0 5,1 0 0,-1 2 0,1 0 0,24 4 0,-13-2 23,-22-1-15,0-1-1,1 2 0,-1-1 0,0 1 1,0 1-1,-1 0 0,1 0 0,0 0 1,-1 1-1,0 0 0,0 0 0,0 1 1,0 0-1,-1 0 0,0 0 1,0 1-1,9 11 0,-9-8 17,0 0-1,0 0 0,-1 1 1,0 0-1,-1 0 1,0 0-1,0 1 1,-1-1-1,-1 1 1,0 0-1,0-1 1,-1 1-1,0 14 0,-1 51 47,0-76-80,-1 0-1,1 0 1,0 0-1,0 1 0,0-1 1,-1 0-1,1 0 0,0 0 1,0 0-1,-1 0 1,1 0-1,0 0 0,0 0 1,-1 0-1,1 0 1,0 0-1,0 0 0,0-1 1,-1 1-1,1 0 0,0 0 1,0 0-1,0 0 1,-1 0-1,1 0 0,0 0 1,0-1-1,0 1 0,-1 0 1,1 0-1,0 0 1,0 0-1,0-1 0,0 1 1,0 0-1,0 0 1,-1 0-1,1-1 0,0 1 1,0 0-1,0 0 0,0-1 1,-4-13-82,0 0 0,1 0 0,0-1 1,1 1-1,1-1 0,0 1 0,3-28 0,-1 12 11,-1 25 63,0-1 1,0 1-1,1 0 1,0-1-1,0 1 0,0 0 1,1-1-1,-1 1 0,1 0 1,1 0-1,-1 1 1,1-1-1,0 0 0,0 1 1,0 0-1,8-8 0,-5 6 7,1 0 0,1 1-1,-1 0 1,1 0-1,0 1 1,0 0 0,0 1-1,1 0 1,11-4-1,12 1 40,-1 1-1,1 1 0,0 2 1,54 3-1,-82-1-15,1 0 1,-1 1-1,1 0 1,-1 0-1,0 0 1,1 0-1,-1 1 1,0-1-1,0 1 1,0 0 0,0 1-1,0-1 1,-1 1-1,1-1 1,-1 1-1,1 0 1,-1 1-1,0-1 1,0 0-1,-1 1 1,1 0-1,-1-1 1,1 1-1,-1 0 1,0 0-1,-1 0 1,1 1-1,-1-1 1,2 9-1,2 11 67,-2 1 0,0-1 0,-2 1 0,-2 33 0,0-25-86,2-17-192,1 27-86,-8-23-3383,-14-11-4724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4:04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 3 10101,'-4'-2'4754,"-7"6"-3621,-15 11-1704,23-13 969,-6 4-370,-32 19 300,1 2-1,2 1 0,-46 44 0,73-61-229,1 1 1,0 0-1,0 1 0,1 0 0,1 1 0,-7 15 0,11-20-73,0 0 0,1 1-1,1-1 1,-1 0 0,2 1 0,-1-1-1,1 1 1,1 0 0,0 0 0,0-1 0,2 11-1,-2-18-24,0-1 0,1 1-1,-1-1 1,0 0-1,1 1 1,0-1 0,-1 0-1,1 0 1,0 1-1,-1-1 1,1 0 0,0 0-1,0 0 1,0 0 0,0 0-1,0 0 1,0 0-1,0 0 1,0 0 0,1-1-1,-1 1 1,0 0-1,1-1 1,1 1 0,34 5-98,-28-5 43,22 0-33,1-1 0,-1-1 0,-1-2 0,1-1 1,0-1-1,-1-2 0,0-1 0,0-1 1,-1-2-1,0-1 0,-1-1 0,-1-1 1,0-2-1,-1-1 0,0 0 0,-2-2 0,0-1 1,-1-1-1,36-43 0,-53 57 92,0-1 0,0 0-1,0-1 1,-1 1 0,0-1 0,-1 0-1,0-1 1,0 1 0,-1-1-1,0 1 1,-1-1 0,0 0 0,-1 0-1,1-14 1,-2 23 12,0 0 0,-1 0 0,1-1 0,0 1-1,-1 0 1,1 0 0,-1 0 0,1 0 0,-1-1 0,0 1 0,1 0 0,-1 0-1,0 0 1,0 1 0,0-1 0,0 0 0,0 0 0,0 0 0,0 0 0,0 1-1,0-1 1,0 1 0,0-1 0,0 1 0,0-1 0,-1 1 0,1-1 0,0 1-1,0 0 1,-1 0 0,1 0 0,-2 0 0,-51-1 284,37 2-278,0-1 8,1 0 1,-1 1-1,0 1 1,-32 8-1,45-9-33,0 1 1,0-1-1,0 1 0,0 0 0,0 0 0,0 0 1,1 0-1,-1 1 0,0-1 0,1 1 1,0 0-1,0 0 0,0 0 0,0 1 0,0-1 1,1 1-1,-1-1 0,1 1 0,0 0 0,0 0 1,1 0-1,-1 0 0,1 0 0,-2 5 1,2-2-36,0-1 0,0 1 0,0 0 0,1 0 0,0-1 0,0 1 0,1 0 0,0 0 0,0-1 0,0 1 0,1-1 1,4 11-1,-4-12-33,2 0 1,-1 0 0,0-1 0,1 1 0,0-1 0,0 1 0,1-1 0,-1 0 0,1-1-1,0 1 1,0-1 0,0 0 0,0 0 0,7 2 0,60 23-551,-49-21 449,0 2 0,37 20 0,-58-28 194,0 1-1,-1-1 1,1 1-1,0-1 1,-1 1-1,0 0 1,1 0-1,-1 0 1,0 0-1,0 0 1,0 0-1,0 0 1,0 0-1,0 0 1,0 0-1,-1 0 1,1 1-1,-1-1 1,0 0-1,0 0 1,1 1-1,-2-1 1,1 0-1,0 1 1,0-1-1,-1 0 1,1 0-1,-1 1 1,0-1-1,1 0 1,-1 0-1,0 0 1,0 0-1,-1 0 1,-1 2-1,-9 3 24,-2-1 0,1 0 0,-1-1 0,0 0 0,0-1 0,0-1 0,-19 2-1,8 0-102,-119 17-1414,-29-6-3560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1:01.3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 46 5587,'0'0'7667,"-8"15"-7571,8 38-96,0 15 160,0 5 192,0 3-144,0-8 1,0 0-33,0-3-64,-7-8-64,-1-12-48,8-7 0,0-7-641,0-16-639,0-7-993</inkml:trace>
  <inkml:trace contextRef="#ctx0" brushRef="#br0" timeOffset="1">3 53 12854,'0'-6'9,"-1"5"6,1 0 1,-1 0-1,1 0 1,0 0-1,0 0 1,-1-1-1,1 1 0,0 0 1,0 0-1,0 0 1,0 0-1,1 0 1,-1 0-1,0 0 1,0 0-1,1 0 1,-1-1-1,0 1 0,1 0 1,-1 0-1,1 1 1,-1-1-1,1 0 1,0 0-1,-1 0 1,1 0-1,0 0 0,0 1 1,0-1-1,-1 0 1,1 1-1,0-1 1,0 0-1,0 1 1,0-1-1,0 1 0,0 0 1,0-1-1,2 0 1,47-4-27,1 1 0,-1 2 1,74 8-1,-113-5 13,1 0 0,-1 1-1,0 0 1,0 1 0,-1 1-1,1-1 1,-1 2 0,1-1 0,-1 2-1,0-1 1,-1 1 0,0 1-1,10 8 1,-13-9 10,0 0-1,0 0 1,-1 1-1,0 0 1,0 0 0,-1 1-1,0-1 1,0 1-1,0 0 1,-1 0-1,-1 0 1,1 1-1,-1-1 1,-1 1 0,1-1-1,-1 1 1,-1 11-1,0-17-8,0 0-1,-1-1 1,1 1-1,-1 0 1,0-1-1,0 1 1,0 0-1,0-1 1,0 1-1,0-1 1,-1 1-1,1-1 1,-1 0-1,0 0 1,1 0-1,-1 0 1,0 0-1,0 0 1,-1 0-1,1-1 1,0 1-1,0-1 1,-1 1 0,1-1-1,-1 0 1,1 0-1,-6 1 1,-7 3-95,1-2 1,-1 0 0,-28 2 0,40-5 62,-121 2-3543,62-2-2889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1:01.7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388 169 10869,'12'-32'574,"-9"24"-337,0 0 0,0 0 0,0 0 0,-1-1 0,0 1 0,-1-1 0,1-15 0,-2 21-139,0 1-1,1 0 0,-1-1 0,0 1 1,-1-1-1,1 1 0,0 0 0,-1-1 0,1 1 1,-1 0-1,1-1 0,-1 1 0,0 0 1,0 0-1,0 0 0,-1 0 0,-1-4 0,0 5-17,-1-1 1,1 1-1,0 0 0,0 0 0,-1 0 0,1 1 0,-1-1 0,1 1 0,0 0 0,-1 0 0,-4 0 0,-17-1 30,1 1 0,-1 1 0,0 1 0,0 1-1,1 1 1,-29 9 0,43-10-114,1 1 1,0 0-1,0 0 0,0 1 0,1 0 0,-1 1 0,1 0 1,1 0-1,-1 0 0,1 1 0,0 1 0,1-1 0,-1 1 1,1 0-1,1 0 0,0 1 0,0 0 0,-4 11 0,4-7 8,2 0-1,-1 0 0,2 1 1,0-1-1,0 1 1,1-1-1,2 23 0,-1-23-6,0-11 1,0 0 0,1 1 0,-1-1 0,1 0 0,-1 0 0,1 0 0,0 0 0,0 0 0,0 0 0,0 0 0,0 0 0,1-1 0,-1 1 0,0 0 0,1-1 0,0 1 0,-1-1-1,1 1 1,0-1 0,-1 0 0,1 1 0,0-1 0,0 0 0,0 0 0,0-1 0,0 1 0,0 0 0,1-1 0,-1 1 0,0-1 0,3 1 0,11 1-99,0 0 0,0-1 0,21-1 1,-22 0-91,1 0-25,-1-1 0,0 0 0,1-1-1,-1-1 1,0-1 0,0 0-1,28-12 1,-38 14 243,0 0 1,0-1-1,0 0 0,0 0 0,-1 0 1,1-1-1,-1 0 0,0 0 0,0 0 1,0 0-1,0 0 0,-1-1 0,0 0 1,0 0-1,0 0 0,-1 0 0,1 0 1,-1 0-1,0-1 0,-1 1 0,1-1 1,-1 1-1,0-1 0,-1 0 0,1-6 1,8 15 142,-4 2-183,-1 0-1,0 0 1,0 0-1,0 1 1,0-1-1,3 9 1,15 22-205,-11-23-63,22 34-2314,-24-24-1009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1:02.1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594 10 9540,'-61'-6'1736,"-1"2"0,-101 8-1,145-3-1583,0 1 0,1 1 0,-1 1-1,1 1 1,-1 0 0,2 1 0,-1 1-1,1 0 1,0 1 0,0 1-1,1 1 1,0 0 0,-20 18 0,29-21-141,0 0 0,1 1 0,-1-1 0,2 1-1,-1 0 1,1 1 0,0-1 0,1 1 0,-5 15 0,7-21-10,0 0-1,0 0 1,1 1 0,-1-1-1,1 0 1,-1 1 0,1-1-1,0 0 1,0 1-1,1-1 1,-1 0 0,1 1-1,-1-1 1,1 0 0,0 0-1,0 1 1,1-1-1,-1 0 1,1 0 0,-1 0-1,1 0 1,0-1-1,0 1 1,0 0 0,1-1-1,-1 0 1,0 1 0,1-1-1,5 3 1,6 2-7,0-2 1,1 0-1,0 0 0,0-1 1,0-1-1,31 2 1,106-2-841,-103-4 138,-13 2-181,0-2 0,-1-2 0,1-1 0,40-11 0,20-20-3558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1:02.5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364 4 11941,'-30'-4'433,"14"4"735,1 27-1104,15 22 384,-8 12-63,8 4 223,0 7-160,0 0-224,0-4 16,8 1-64,7-9-160,-7-6-32,7-13 16,1-10-880,7-12-1137,-8-15-736</inkml:trace>
  <inkml:trace contextRef="#ctx0" brushRef="#br0" timeOffset="1">47 353 7203,'-39'-7'6147,"32"3"-5651,22 4-496,70 0-160,24 0-368,-1 0-753,0 0-1856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1:03.3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196 719 12742,'17'-3'150,"0"0"-1,0-2 1,0 0 0,0-1 0,-1 0 0,0-2-1,0 0 1,19-13 0,-20 12-153,0 0 0,-1-1-1,0 0 1,-1-1 0,-1-1 0,1 0-1,-2-1 1,0 0 0,0 0 0,14-27-1,-23 34 14,1-1-1,-2 0 0,1 0 1,-1 1-1,0-1 0,-1 0 1,0-11-1,-25 15 374,18 3-310,5 0-61,-30-1 125,0 2-1,1 0 0,-1 3 0,1 0 1,-54 16-1,58-11-42,1 2-1,0 2 1,0 0-1,-24 17 1,43-25-84,0 0 0,0 0 1,0 1-1,1 0 0,0 0 0,0 0 0,1 1 0,-1-1 1,1 1-1,1 1 0,-1-1 0,1 1 0,1 0 0,-1 0 1,2 0-1,-1 0 0,-3 16 0,6-16 1,-1-2-6,0 0 1,1 0 0,0 0 0,0 0 0,0 0 0,2 8 0,-1-12-6,0 1 1,0-1 0,0 0-1,0 0 1,0 0 0,0 0-1,1 0 1,-1-1 0,1 1-1,-1 0 1,1-1 0,0 1-1,-1-1 1,1 1 0,0-1 0,0 0-1,0 0 1,0 0 0,0 0-1,0 0 1,4 1 0,18 5-6,1-1 1,0-1-1,0-1 0,33 1 1,112-3-311,-95-3-9,-6 0-218,0-3 0,0-3 0,82-19 0,-110 16 402,-1-2 0,0-1 0,-1-2 0,0-2 0,-2-1 0,56-36 0,-90 52 156,0 0-1,0 0 1,0 0 0,0 0-1,0 0 1,0-1 0,0 1 0,-1-1-1,1 1 1,-1-1 0,0 0-1,0 0 1,0 0 0,0-1-1,-1 1 1,1 0 0,-1-1 0,1 1-1,-1-1 1,-1 1 0,1-1-1,0 1 1,-1-1 0,1 0-1,-1-4 1,-1 7 14,1 0-1,0 0 1,-1 0 0,1 0-1,0 0 1,-1 0 0,1 0-1,-1 0 1,0 1-1,1-1 1,-1 0 0,0 0-1,1 0 1,-1 1 0,0-1-1,0 0 1,0 1-1,0-1 1,1 1 0,-1-1-1,0 1 1,0-1 0,0 1-1,0 0 1,0 0-1,0-1 1,0 1 0,0 0-1,0 0 1,0 0 0,0 0-1,0 0 1,-1 0 0,1 0-1,-1 1 1,-6-3 109,-81-6 750,-141 4 0,140 5-325,78-1-500,0 0 0,0 1 0,0 1 0,0-1-1,0 2 1,1 0 0,-1 0 0,-13 7-1,20-8-55,1 1-1,-1-1 1,1 1-1,0 0 0,0 0 1,1 0-1,-1 1 1,0-1-1,1 1 0,0 0 1,0 0-1,0 0 1,1 0-1,-1 1 1,1-1-1,0 1 0,0-1 1,0 1-1,1 0 1,0 0-1,0 0 0,-1 6 1,1-7-9,1 0 0,-1 1-1,1-1 1,0 0 0,0 1 0,0-1 0,1 0 0,0 1 0,-1-1 0,1 0-1,1 0 1,-1 0 0,1 0 0,-1 0 0,4 5 0,-2-6 0,0 0-1,1 0 1,-1 0 0,1 0 0,-1-1 0,1 0-1,0 1 1,0-1 0,0-1 0,0 1-1,0-1 1,0 1 0,0-1 0,1 0 0,5 0-1,47 5-250,0-2-1,110-6 1,-157 1 170,1 0 1,-1-1-1,0 0 0,0 0 1,0-1-1,0 0 0,0-1 1,-1 0-1,1-1 0,-1 0 1,0 0-1,0-1 1,7-7-1,-5 4-11,0-2 0,-1 0 0,-1 0 0,0-1 1,0 0-1,-1 0 0,-1-1 0,8-18 0,-2-4 57,-1-1 0,-1 0 0,-3-1 0,0 0 0,-3-1 0,1-47 0,-5 80 47,2-54 229,-7-79 0,4 136-175,0 0-1,0-1 1,-1 1 0,1 0-1,-1 0 1,0-1-1,0 1 1,0 0-1,0 0 1,0 0 0,0 0-1,-1 0 1,1 0-1,-1 0 1,1 0 0,-1 1-1,1-1 1,-1 1-1,0-1 1,0 1-1,-3-2 1,0 1 48,0 0 0,0 0 0,0 0 0,0 1 0,0 0 0,0 0 0,0 0 0,0 1 0,-7 0 0,10 1-114,-1-1 1,1 1-1,-1 0 1,1 0-1,0 0 1,-1 0-1,1 1 1,0-1 0,0 1-1,0-1 1,0 1-1,0 0 1,0 0-1,0 0 1,1 0-1,-1 0 1,1 0-1,-1 0 1,1 0-1,0 1 1,0-1-1,0 0 1,0 1-1,0 2 1,-4 8-9,0 1 0,2 0 0,-3 15 0,2 11 8,2 0 0,3 46 0,0-22 14,0-42 2,1-1-1,0 0 0,2 1 0,1-1 1,8 24-1,46 102-538,-21-57-1911,-23-59-70,1-13-1355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1:03.8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186 88 12166,'-35'-12'961,"19"6"-505,0 0 0,-1 2 0,0 0 0,0 0 0,0 2 0,-33-2 0,50 5-455,0-1 0,0 1-1,0-1 1,0 1-1,0 0 1,0-1-1,0 1 1,0-1-1,0 1 1,0-1-1,0 1 1,0-1-1,0 1 1,0 0-1,1-1 1,-1 1-1,0-1 1,0 1-1,1-1 1,-1 1-1,0-1 1,0 0-1,1 1 1,-1-1-1,1 1 1,4 4 10,1 0 0,-1 0-1,1-1 1,0 0 0,0 0 0,0-1 0,1 1 0,-1-1 0,1-1-1,9 4 1,80 17-23,-77-19 14,88 12-210,1-5 0,194-6-1,-213-5-500,-66 0 437,-1-1-1,0 0 0,0-2 1,0-1-1,0-1 1,26-9-1,-42 12 289,0 0-1,-1 0 1,1-1 0,-1 1-1,0-1 1,1-1 0,-1 1-1,-1-1 1,1 0 0,0 0-1,-1 0 1,0-1 0,0 0-1,0 1 1,-1-1-1,0-1 1,0 1 0,0 0-1,0-1 1,-1 1 0,0-1-1,0 0 1,0 0 0,-1 0-1,0 0 1,0 0 0,0-10 1960,-1 40-1890,0 591-4,0-569-60,3 1 0,1-1-1,3 0 1,2 0 0,1 0-1,3-1 1,26 61 0,82 182 223,-114-268-165,0 0-1,-2 1 1,0 0 0,-1 0 0,-1 0-1,-2 0 1,0 24 0,-1-44-73,1 1 14,-1 1 0,1 0 0,-1-1-1,0 1 1,0 0 0,0-1 0,-1 1 0,1 0 0,-1-1 0,1 1 0,-1-1 0,0 1-1,0-1 1,0 1 0,0-1 0,0 0 0,-1 1 0,1-1 0,-1 0 0,0 0-1,1 0 1,-1 0 0,0 0 0,0-1 0,0 1 0,0 0 0,-1-1 0,1 1 0,0-1-1,-1 0 1,1 0 0,-5 1 0,-35 11-25,0-2-1,0-3 1,-1-1 0,-70 3 0,-150 2-2072,-77-4-4399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1:22.7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124 20 5426,'0'0'3607,"-14"-19"2212,12 19-5280,2 5-451,-3 53-32,-3-1 0,-3 1 1,-16 58-1,-15 100 87,38-151-179,2-41-2267,-23-23-4834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1:23.0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69 9877,'1'-2'155,"-1"0"0,1 0 1,0 0-1,-1 0 0,1 1 1,0-1-1,0 0 1,0 1-1,0-1 0,0 0 1,1 1-1,-1-1 1,0 1-1,1 0 0,-1-1 1,1 1-1,-1 0 1,1 0-1,0 0 0,-1 0 1,1 0-1,0 1 0,0-1 1,0 0-1,-1 1 1,1-1-1,0 1 0,3 0 1,72-11-873,-49 8 1041,7-3-586,40-4-283,-25 7-4394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1:23.4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20 8820,'0'0'2177,"47"0"-2177,7 0 0,0-8-1040,-8-3-4643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1:23.8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109 1 10277,'0'0'1032,"0"4"-573,-13 134 652,1-34-619,7-63-438,-2 0-1,-1 0 1,-2-1-1,-2-1 0,-21 47 1,24-54-335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4:03.75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16 65 11429,'-16'-23'673,"16"8"-337,0 7 752,16-3-1088,46 3 0,7 8 0,9 0 0,-16 0-384,7 0-1361,-7 0-1184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4:20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295 116 3922,'0'0'7894,"-4"0"-7558,-77 0 609,81-38-505,0 36-433,0 0 0,0 0 0,0 0 0,0 0 1,0-1-1,1 1 0,-1 0 0,1 0 0,-1 0 0,1 0 0,0 0 1,0 0-1,0 0 0,0 0 0,0 0 0,0 0 0,0 1 1,1-1-1,-1 0 0,2-1 0,2 0 1,0 1 0,0-1 1,0 1-1,1 0 0,-1 0 0,1 1 1,6-2-1,13-2-3,0 0 0,1 2 0,0 1 0,0 1-1,27 2 1,-51 0-4,-1-1-1,0 1 1,0-1-1,1 1 1,-1-1-1,0 1 1,0-1-1,0 1 1,0 0-1,0 0 1,0 0 0,0 0-1,0-1 1,0 1-1,-1 0 1,1 0-1,0 1 1,0-1-1,-1 0 1,1 0-1,-1 0 1,1 0-1,-1 1 1,0-1-1,1 0 1,-1 0-1,0 1 1,0 1-1,2 45 45,-2-37-25,1 31 26,0-18-16,-1 0 0,-5 36 0,4-53-24,-1 1-1,0-1 1,0 0-1,0 0 1,-1 1 0,0-1-1,-1-1 1,1 1-1,-1-1 1,-1 1-1,1-1 1,-7 7-1,-7 3 9,-1-1-1,0-1 0,-1 0 0,-1-1 0,0-1 0,0-2 1,-1 0-1,-1-1 0,0-1 0,0-1 0,0-1 1,-1-1-1,0-1 0,0-1 0,-43-1 0,65-1-10,1-1-1,-1 0 1,1 0 0,0 0-1,-1 0 1,1 0 0,-1-1-1,1 1 1,-1 0 0,1-1-1,-1 1 1,1-1 0,0 1-1,-1-1 1,1 0 0,0 1-1,0-1 1,-1 0-1,1 0 1,0 0 0,0 0-1,0 0 1,0 0 0,0 0-1,-1-2 1,1-1-5,0 0 0,0 1 1,0-1-1,1 0 0,0 0 0,-1 0 0,1 1 0,1-6 1,-1-4-44,0 9 37,0 1 0,1 0-1,-1 0 1,1 0 0,-1 0-1,1 0 1,0 0 0,0 0-1,0 0 1,1 0 0,-1 1-1,1-1 1,0 0 0,-1 1-1,1-1 1,0 1 0,0 0-1,4-4 1,-1 2-3,1 1 0,-1-1 0,1 1-1,0 0 1,0 0 0,0 1 0,0-1 0,10-1-1,1 1-2,0 0-1,0 1 0,0 1 0,-1 1 0,1 0 0,26 4 0,-38-3 18,0 1 0,-1 0 0,1 0 0,-1 0-1,0 0 1,1 0 0,-1 1 0,0 0 0,0 0-1,-1 0 1,1 1 0,-1-1 0,1 1 0,-1-1 0,0 1-1,2 5 1,7 11-185,-1-1 0,10 25 0,-18-37-5,8 8-1611,9-6-1673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1:24.2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62 9812,'39'-19'193,"15"4"-193,16 7 0,0 0 32,-9 1-16,9 3-16,-16 4 0,-7 0 0,-1 0-48,-23 0-577,-15 0-2208</inkml:trace>
  <inkml:trace contextRef="#ctx0" brushRef="#br0" timeOffset="1">86 339 9524,'0'0'689,"38"0"-481,40 0-80,-1 0-128,8 0-64,-15-8-1153,-16-3-7491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1:24.6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 4 8756,'-8'-3'3970,"1"3"-3970,7 15 128,0 27 112,0 7 352,0 8-272,0-4 209,-8-4-321,0-3-48,0-12-144,8-7 48,0-8-64,0-4-320,0-11-849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1:25.0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22 10453,'0'0'18,"0"0"-1,0-1 1,0 1 0,0-1 0,0 1-1,0-1 1,0 1 0,1 0 0,-1-1-1,0 1 1,0-1 0,0 1 0,0 0 0,0-1-1,1 1 1,-1 0 0,0-1 0,0 1-1,1 0 1,-1-1 0,0 1 0,0 0-1,1 0 1,-1-1 0,0 1 0,1 0 0,-1 0-1,0-1 1,1 1 0,-1 0 0,0 0-1,1 0 1,-1 0 0,1 0 0,-1-1-1,19 5 304,16 17 194,74 73 187,-86-72-540,0 0 1,1-1 0,2-2 0,0-1-1,53 29 1,-68-43-232,1-1-1,0 0 0,0-1 1,0 0-1,0-1 1,0 0-1,0-1 0,0 0 1,0-1-1,0 0 1,0-1-1,0-1 0,0 0 1,0 0-1,-1-1 1,0 0-1,1-1 0,-2-1 1,1 0-1,-1 0 0,14-11 1,-10 4 31,-1 0 1,-1 0 0,0-1-1,-1-1 1,-1 0 0,10-18-1,22-32 116,-38 60-17,1 1 0,-1-1 1,1 1-1,0 0 0,0 0 0,0 0 1,0 1-1,1-1 0,-1 1 1,1 1-1,9-4 0,-13 5-21,1 0 0,-1 0 0,0 1 0,0-1 0,0 1 0,1 0 0,-1-1 0,0 1 0,1 0 0,-1 0 0,0 1 0,0-1 0,1 0 0,-1 1 0,0 0 0,0-1 0,0 1 0,1 0 0,-1 0 0,0 0 0,0 0-1,0 0 1,-1 1 0,1-1 0,0 0 0,0 1 0,-1 0 0,1-1 0,-1 1 0,1 0 0,-1 0 0,0 0 0,0 0 0,2 2 0,3 13 133,0 0 1,0 1-1,-2-1 0,0 1 0,-1 0 0,0 19 1,-3 114 13,-1-71-229,1 18-3298,0-62-1740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1:26.0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78 53 11141,'0'0'470,"0"14"165,0 9-316,-1 0 1,0-1-1,-2 1 1,-9 40 0,-3-11-92,2 1 1,3 1 0,-5 75 0,17-229-614,0 20 136,-12-119 0,8 112 886,7 86-658,4 1 37,-1 1 1,0 1-1,0 0 1,0 0-1,0 0 1,0 1-1,-1 1 1,1-1-1,-1 1 1,1 0-1,8 7 1,15 13 59,34 32 1,-22-19-49,-8-6-17,-14-12-11,1 0-1,1-2 1,1 0-1,0-2 0,43 21 1,-60-33-36,0 0 0,0-1 1,0 0-1,0 0 0,0-1 0,1 1 1,-1-2-1,0 1 0,1-1 0,-1 0 1,0-1-1,1 0 0,-1 0 1,0 0-1,0-1 0,1 0 0,-1 0 1,-1-1-1,1 0 0,0 0 0,-1-1 1,1 0-1,-1 0 0,0 0 1,-1-1-1,10-8 0,3-9-14,-1 0-1,-1-1 1,-1-1-1,-1 0 1,17-40 0,-25 51 74,-1 3-21,1 1 0,-1 0 0,1 0 0,1 1 0,0-1 1,0 1-1,0 1 0,1-1 0,0 1 0,1 1 0,-1 0 1,1 0-1,1 0 0,-1 1 0,11-4 0,-19 9 11,1 0-1,0 0 1,-1 0-1,1 0 0,-1 0 1,1 1-1,0-1 1,-1 0-1,1 1 0,-1-1 1,1 1-1,-1 0 1,1-1-1,-1 1 1,0 0-1,1 0 0,-1 0 1,0 0-1,1 0 1,-1 0-1,0 0 0,0 0 1,0 1-1,0-1 1,0 0-1,0 1 1,-1-1-1,1 1 0,0-1 1,-1 1-1,1 2 1,18 59 631,-15-48-551,6 33 35,-2 0 1,-2 0-1,-1 63 0,-4-1-3056,-1-74 833,0 3-6352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1:27.1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186 7 9877,'-1'-1'39,"0"1"1,1-1-1,-1 1 1,0-1 0,0 1-1,1-1 1,-1 1 0,0-1-1,0 1 1,0 0 0,0-1-1,0 1 1,0 0 0,1 0-1,-1 0 1,0 0-1,0 0 1,0 0 0,0 0-1,0 0 1,0 0 0,0 0-1,0 0 1,0 0 0,0 1-1,1-1 1,-2 1-1,-1-1 154,1 1 0,-1-1-1,1 1 1,-1 0-1,1-1 1,0 1-1,-1 0 1,1 1-1,0-1 1,0 0-1,-3 2 1,-6 13 519,7-10-596,-1 0-1,1 0 0,1 0 0,-1 1 0,-3 10 0,-2 8 135,2 1-1,1-1 0,-3 37 1,-22 232 219,25-267-346,-15 50 0,18-70 344,3-19-461,6-223-29,-2 188-29,2 1 0,2 0 0,15-47 1,-16 63 34,-5 21 23,0 0 1,0 1-1,1-1 1,0 0-1,1 1 0,-1 0 1,8-11-1,-10 18-9,0 0-1,0 0 0,0 1 1,0-1-1,0 1 0,0-1 1,0 1-1,1-1 0,-1 1 1,0 0-1,0 0 1,0-1-1,1 1 0,-1 0 1,0 0-1,0 0 0,1 0 1,-1 1-1,0-1 0,0 0 1,0 0-1,1 1 0,-1-1 1,0 1-1,0-1 0,0 1 1,0-1-1,0 1 1,1 0-1,26 22-121,91 117 142,-15-15-2,-3-3-37,-100-122 13,-1 1 0,1-1-1,0 0 1,-1 1 0,1-1-1,0 0 1,0 1 0,-1-1-1,1 0 1,0 0 0,0 0-1,0 0 1,0 1 0,-1-1 0,1 0-1,0-1 1,0 1 0,0 0-1,0 0 1,-1 0 0,1 0-1,0-1 1,0 1 0,-1 0-1,1-1 1,0 1 0,0 0-1,-1-1 1,1 1 0,0-1 0,-1 1-1,1-1 1,0-1 0,21-20-158,-21 20 143,21-30-60,-1 0 1,21-46-1,-25 45 81,1 0 1,36-48 0,-49 75 85,-4 5-70,-1 0 0,1 0 0,0 0 0,-1 0 1,1 0-1,0 0 0,0 0 0,0 0 0,0 0 0,0 0 0,0 1 0,0-1 0,0 0 0,1 1 0,-1-1 0,0 1 0,0-1 1,0 1-1,1 0 0,-1 0 0,0-1 0,0 1 0,1 0 0,-1 0 0,0 0 0,0 0 0,1 0 0,-1 1 0,0-1 0,1 0 1,-1 0-1,0 1 0,2 0 0,2 1-8,1 0 1,-1 0 0,0 0 0,0 1-1,0 0 1,0 0 0,0 0 0,-1 0-1,1 1 1,-1 0 0,0 0 0,0 0-1,0 0 1,-1 1 0,1 0-1,-1-1 1,0 1 0,-1 0 0,4 9-1,0 0 35,0 0-1,-1 0 0,-1 1 0,0 0 1,-1-1-1,2 24 0,-2 27-952,-7 103-1,-9-98-3072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1:28.6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86 4 11685,'0'-3'304,"0"18"-304,0 42 129,0 15 351,-8 4-320,8-4-112,0-7 80,0-5-128,0-6 32,0-5-32,0-7 0,0-4-32,0-4-288,-39-7-913,1-12-1728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1:29.4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11429,'0'26'319,"1"1"-1,2-1 0,0-1 1,2 1-1,0 0 0,2-1 1,16 40-1,-18-55-299,0 0 0,0 0 0,1 0 0,0-1-1,1 0 1,0 0 0,1 0 0,-1-1 0,1 0 0,1-1-1,0 0 1,0 0 0,0-1 0,1 0 0,0 0 0,0-1-1,0-1 1,1 0 0,-1 0 0,1-1 0,13 2 0,2 0-79,0-1 0,0-2 0,0-1-1,1-1 1,47-6 0,-71 5 39,0 1 0,0-1 0,0-1 0,0 1 0,0 0 0,0-1 0,0 0 0,0 1-1,-1-1 1,1 0 0,-1 0 0,1-1 0,-1 1 0,0 0 0,0-1 0,0 0 0,0 1 0,0-1-1,0 0 1,-1 0 0,0 0 0,2-5 0,1-5-16,-1-1 0,0 0 0,-1 0 0,1-16 0,6-34-82,-5 52 109,1 1 0,0 0 0,0 0-1,1 1 1,1 0 0,0 0 0,9-10 0,-4 5 8,-12 14 4,0 1 1,0 0-1,0 0 0,0-1 0,0 1 1,1 0-1,-1 0 0,0-1 0,0 1 0,0 0 1,0 0-1,1-1 0,-1 1 0,0 0 1,0 0-1,0 0 0,1 0 0,-1-1 1,0 1-1,0 0 0,1 0 0,-1 0 1,0 0-1,0 0 0,1 0 0,-1 0 1,0 0-1,1 0 0,-1 0 0,0 0 1,0 0-1,1 0 0,-1 0 0,0 0 1,1 0-1,-1 0 0,0 0 0,0 0 1,1 0-1,-1 0 0,0 0 0,0 0 1,1 1-1,-1-1 0,0 0 0,0 0 1,1 0-1,-1 0 0,0 1 0,0-1 1,0 0-1,0 0 0,1 1 0,6 24 290,-1 55 364,-5-57-524,5 319 274,-6-289-412,0-51 8,0 0 0,-1-1 0,1 1 0,0 0 0,1-1 0,-1 1 0,0 0 0,0 0 0,1-1 0,-1 1 1,1-1-1,-1 1 0,1 0 0,0-1 0,-1 1 0,1-1 0,0 0 0,0 1 0,0-1 0,0 0 0,1 1 0,1 0 0,0 0-1,0-1-1,1 0 0,0 0 1,-1 0-1,1-1 0,0 1 1,-1-1-1,1 0 0,6-1 0,0 2-57,1-1 1,0 0-1,0 0 0,-1-1 0,1-1 0,-1 0 0,1 0 0,-1-1 0,1-1 0,-1 0 0,0 0 0,-1-1 0,1 0 0,-1 0 0,0-1 0,12-10 0,0-6-86,0 0 0,-1-1-1,-2-2 1,0 1 0,-2-2 0,19-39 0,31-48 150,-55 100 685,-8 17 831,-14 28-763,-23 35-552,27-57-170,0 2-1,1-1 1,0 1-1,1 0 1,0 0 0,1 0-1,1 1 1,0-1-1,0 1 1,0 18-1,3 33-55,-1-63 18,1 0 0,0 0 0,1 0 1,-1-1-1,0 1 0,0 0 1,0 0-1,0 0 0,1-1 1,-1 1-1,0 0 0,1 0 1,-1-1-1,1 1 0,-1 0 1,1-1-1,-1 1 0,1 0 1,-1-1-1,1 1 0,-1-1 1,1 1-1,0-1 0,-1 1 1,1-1-1,0 1 0,0-1 1,1 1-1,26 2-22,-19-2-6,26 1-551,0-2-1,1-1 0,-1-2 0,0-1 0,-1-1 0,1-3 0,66-22 0,-2-7-2520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1:29.8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383 49 9828,'0'-2'145,"0"0"0,0 0 0,0 0-1,0 0 1,0 0 0,0 0-1,0 0 1,-1 0 0,1 1-1,-1-1 1,0 0 0,1 0-1,-1 0 1,0 1 0,0-1-1,0 0 1,-2-1 0,1 2-20,0-1 0,-1 1 1,1 0-1,-1 0 0,1 0 1,-1 0-1,0 0 1,1 1-1,-1-1 0,0 1 1,0 0-1,-4 0 0,-19-2 240,0 1-1,0 1 0,0 1 1,0 2-1,-48 10 0,67-11-349,0 0-1,1 0 1,-1 0 0,1 1-1,0 0 1,0 0 0,0 0-1,0 1 1,0 0 0,1 0-1,0 1 1,0-1 0,0 1-1,0 0 1,1 1 0,0-1-1,0 1 1,0-1-1,1 1 1,-1 1 0,2-1-1,-1 0 1,1 1 0,0-1-1,0 1 1,0 0 0,0 9-1,0 5-7,0 0 0,2-1 0,0 1 0,4 23 0,-4-43-17,1 0 0,-1 0 0,1 0 0,-1 0 0,1 0 0,0 0 0,-1 0 0,1-1 0,0 1 0,0 0 0,-1 0 0,1-1 0,0 1 0,0 0 0,0-1 0,0 1 0,0-1 0,0 1 0,0-1 0,0 0 0,0 1 0,0-1 0,0 0 0,0 0 0,2 1 0,33 0-487,-25-2 286,2 1 40,-8 1 94,0-1 0,0 1-1,0-1 1,0-1-1,0 1 1,0-1 0,0 0-1,0 0 1,0 0-1,0-1 1,0 0 0,0 0-1,-1 0 1,1 0-1,-1-1 1,0 1 0,1-1-1,3-4 1,4-4-12,-1-1 0,0 0 1,-1-1-1,0 0 0,-1 0 1,0-1-1,-1 0 0,-1-1 0,0 1 1,-1-1-1,-1-1 0,0 1 1,-1-1-1,-1 0 0,3-30 0,-6 45 109,-1 1-1,1-1 0,0 1 1,0 0-1,0-1 0,1 1 1,-1 0-1,0-1 0,0 1 1,0 0-1,0-1 0,0 1 1,0 0-1,0-1 0,1 1 1,-1 0-1,0-1 0,0 1 1,1 0-1,-1-1 0,0 1 1,0 0-1,1 0 0,-1-1 1,0 1-1,0 0 0,1 0 1,-1 0-1,0-1 0,1 1 1,-1 0-1,0 0 0,1 0 1,0 0-1,-1 0-7,1 0-1,-1 0 1,1 0-1,-1 1 1,1-1-1,-1 0 1,1 0-1,-1 1 1,0-1-1,1 0 1,-1 1-1,1-1 1,-1 1-1,0-1 1,1 0-1,-1 1 1,0-1-1,1 1 1,-1-1-1,0 1 1,0-1-1,1 1 1,-1-1-1,0 1 1,0-1-1,0 1 1,0-1-1,0 1 1,0 0-1,10 52 543,-4-15-412,2 0 0,15 41-1,-22-76-200,0 0 0,1 0 0,0 1 0,-1-1-1,1-1 1,0 1 0,1 0 0,-1 0-1,0-1 1,1 1 0,0-1 0,-1 0 0,1 0-1,0 0 1,0 0 0,0 0 0,6 2 0,-2-2-631,1 0 1,0 0 0,0 0 0,0-1-1,0 0 1,13-1 0,17 0-6197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1:30.2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1 73 10485</inkml:trace>
  <inkml:trace contextRef="#ctx0" brushRef="#br0" timeOffset="1">1 73 10485,'277'-60'838,"-221"48"922,-56 17-1541,0 331 878,0-336-1159,0-12-453,-1-6 381,2 0 0,0 0 0,1 0 0,1 1 0,0-1 0,11-29 0,-11 39 132,2-1-1,-1 1 0,1 0 0,0 0 1,0 1-1,1-1 0,0 1 0,0 1 1,1-1-1,0 1 0,0 0 0,1 1 1,-1-1-1,1 1 0,13-5 1,4-1 3,1 1 1,1 1-1,0 1 0,0 2 1,0 1-1,1 1 1,0 1-1,48 1 1,-74 2 0,0 0-1,-1 0 1,1 0 0,0 0 0,-1 0 0,1 1-1,0-1 1,0 0 0,-1 1 0,1-1 0,0 1-1,-1 0 1,1-1 0,-1 1 0,1 0 0,-1 0-1,1 0 1,-1 0 0,0 0 0,0 0-1,2 2 1,-1 0 9,-1 1 0,1-1-1,-1 1 1,0-1 0,0 1 0,0 0-1,0 0 1,-1-1 0,1 6 0,1 123 205,-3-78-2655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1:30.7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109 12 11957,'0'0'625,"16"0"-673,46 0 48,23 0 0,-8 0 48,-7 0-48,-8-4 0,-24 0-721,-14 0-975</inkml:trace>
  <inkml:trace contextRef="#ctx0" brushRef="#br0" timeOffset="1">1 308 10613,'0'8'384,"0"3"-256,31-3-128,46-5 96,16-3 16,0 0-112,-16 0-112,-15 0-1681,-8-3-7475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4:21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1623 230 7027,'-29'-25'1498,"0"0"-1,-2 2 0,-66-37 1,52 38-509,-71-24 0,93 39-842,-1 1 0,0 1 0,-1 1 0,1 2 0,-29-1 0,16 3-119,-5-1 9,1 2 1,-1 1 0,-59 13-1,-4 11 50,-143 56-1,189-58-26,2 3-1,0 2 1,-94 66-1,138-86-39,1 0 0,0 1 0,1 0 0,0 1 0,0 0 0,1 1-1,1 0 1,0 1 0,1 0 0,0 0 0,1 0 0,0 1 0,1 0 0,1 1 0,0-1-1,1 1 1,1 0 0,0 0 0,1 0 0,1 1 0,0 22 0,-1 17 11,0-38-15,1 1 0,1 0 0,1 0 1,0 0-1,6 24 0,-5-35-16,1-1 1,0-1-1,0 1 0,1 0 1,-1-1-1,1 0 0,0 1 1,1-2-1,-1 1 0,1 0 1,9 6-1,70 44 15,-40-29 0,4 6-8,2-2 0,1-3 0,61 23-1,-76-37 5,0-1 0,0-3 1,1 0-1,1-3 0,70 4 0,-94-10-11,208-2 79,-191 0-83,1-2-1,-2-1 1,1-2 0,0-1 0,31-13-1,7-7 3,0-3 0,-2-3 0,-2-3 0,106-79 0,-163 109 45,0 1 1,0-2 0,-1 1 0,0-1 0,-1 0 0,1 0 0,-1-1 0,-1 0 0,0 0 0,0 0-1,-1-1 1,0 0 0,-1 0 0,0 0 0,0 0 0,-1 0 0,0 0 0,-1-1 0,0 1 0,-1-1-1,-1-12 1,3-26 218,-2-42 28,-1 84-271,1 0 0,-2 0 0,1 0 0,-1 0 0,0 0 0,0 0 0,-1 1 0,0-1 0,0 1 0,-4-7 0,-16-19 126,-9-14 142,-2 2 0,-43-45 0,64 76-262,-1 1 0,0 0 1,0 1-1,-2 1 0,1 0 0,-1 1 0,0 1 0,-1 0 1,0 1-1,-28-7 0,23 10-288,0 1 0,0 2 0,0 0-1,-34 3 1,-5 0-1791,-28-2-2478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1:31.2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47 7459,'0'-2'214,"-1"0"-1,1 1 0,0-1 0,0 0 1,0 1-1,1-1 0,-1 0 0,0 1 0,1-1 1,-1 0-1,1 1 0,-1-1 0,1 0 0,0 1 1,-1-1-1,1 1 0,0 0 0,0-1 1,0 1-1,2-2 0,0 1-202,0 1 0,0 0 0,0 0 0,1 0 0,-1 1 0,0-1 1,0 1-1,0 0 0,5 0 0,-1-1 155,251-2 430,-169 3-504,-87 0-84,1 0 0,-1 0 1,0 0-1,1 0 0,-1 0 0,1 1 0,-1-1 1,0 1-1,0-1 0,1 1 0,-1 0 1,0 0-1,0 0 0,0 0 0,0 0 0,0 1 1,0-1-1,0 0 0,0 1 0,-1 0 1,1-1-1,0 1 0,-1 0 0,0 0 0,1 0 1,-1 0-1,0 0 0,0 0 0,1 3 1,0 4 44,0 0 1,-1 0-1,0 1 1,0-1 0,-1 0-1,-1 12 1,0 4 4,1-22-53,0 1 0,-1-1 0,0 0 0,0 0 0,0 1 0,0-1 0,0 0-1,0 0 1,-1 0 0,0 0 0,1 0 0,-1-1 0,0 1 0,0 0 0,-1-1 0,1 0 0,0 1 0,-1-1-1,0 0 1,-4 3 0,-8 4 15,0-1-1,-31 13 0,21-10 23,-77 30-3,56-23 62,-76 40-1,121-58-100,0 1 1,0-1-1,0 1 0,0-1 0,0 1 1,-1 0-1,1-1 0,0 1 0,1 0 1,-1 0-1,0 0 0,0 0 0,0 0 1,0 0-1,1 0 0,-1 0 0,0 0 1,1 0-1,-1 0 0,1 1 0,0-1 0,-1 0 1,1 0-1,0 0 0,-1 1 0,1-1 1,0 0-1,0 0 0,0 1 0,0-1 1,0 0-1,1 0 0,-1 1 0,0-1 1,1 0-1,-1 0 0,0 0 0,1 1 1,-1-1-1,1 0 0,0 0 0,-1 0 1,1 0-1,0 0 0,0 0 0,0 0 1,0 0-1,1 1 0,5 4-51,1 0-1,-1 0 1,1 0-1,15 7 1,54 32-4002,-45-22-3049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1:31.6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18 100 8772,'-18'-3'3716,"38"-4"-3121,39-5-901,35 11 308,-93 2 1,0-1-1,-1 1 1,1 0 0,0-1-1,0 1 1,-1 0 0,1 0-1,-1 0 1,1-1-1,-1 1 1,1 0 0,-1 0-1,1 0 1,-1 0-1,0 0 1,1 0 0,-1 0-1,0 0 1,0 0 0,0 0-1,0 0 1,0 0-1,0 0 1,0 1 0,0-1-1,0 0 1,-1 0-1,1 0 1,-1 1 0,1 6 12,-6-6-4,0-1 1,1 0-1,-1 0 1,0 0-1,0-1 0,0 0 1,-10-1-1,13 1-6,-8 0-4,-13-2 83,24 1-83,-1 0 1,1 1-1,-1-1 0,1 1 1,-1-1-1,1 0 1,-1 1-1,1-1 0,0 0 1,-1 0-1,1 1 0,0-1 1,-1 0-1,1 0 1,0 0-1,0 1 0,0-1 1,0 0-1,0 0 1,0 0-1,0 1 0,0-1 1,0 0-1,0 0 1,1 0-1,-1-1 0,1 1-2,-1 0 0,0-1 0,1 1 0,-1-1 0,0 1-1,1 0 1,0 0 0,-1-1 0,1 1 0,0 0 0,0 0-1,0 0 1,-1 0 0,1 0 0,0 0 0,0 0 0,1 0-1,-1 0 1,0 0 0,0 1 0,0-1 0,3-1 0,36-13-871,1 2 0,0 1 0,81-10 1,-71 16-6946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1:59.0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78 9476,'0'-1'113,"0"0"-1,1 0 0,-1 1 1,1-1-1,-1 0 0,1 0 0,-1 1 1,1-1-1,-1 0 0,1 1 1,0-1-1,-1 0 0,1 1 0,0-1 1,-1 1-1,1-1 0,0 1 1,0-1-1,0 1 0,0 0 0,-1-1 1,1 1-1,0 0 0,0 0 1,0 0-1,0-1 0,0 1 1,1 0-1,41-4 205,-7 0-110,10-3-207,-45 7-30,0 0-58,0-1 90,-1 1-1,1-1 1,-1 1-1,1-1 0,-1 1 1,1-1-1,-1 1 0,1-1 1,-1 1-1,1-1 1,-1 0-1,0 1 0,0-1 1,1 0-1,-1 1 1,0-1-1,0 0 0,0 1 1,1-1-1,-1 0 0,0 0 1,0 1-1,0-1 1,0 0-1,0 1 0,-1-2 1,1-23-20,0 22 44,0 4-59,0-1 1,0 1-1,0-1 1,0 0-1,0 1 1,0-1-1,1 1 1,-1-1-1,0 1 1,0-1 0,1 1-1,-1-1 1,0 0-1,1 1 1,-1-1-1,0 1 1,1-1-1,-1 0 1,1 1-1,-1-1 1,0 0-1,1 0 1,-1 1-1,1-1 1,-1 0-1,1 0 1,-1 0 0,1 0-1,-1 0 1,1 0-1,-1 1 1,1-1-1,-1 0 1,1 0-1,-1 0 1,1-1-1,-1 1 1,1 0-1,-1 0 1,1 0-1,-1 0 1,1 0-1,-1-1 1,1 1-1,-1 0 1,1 0 0,-1-1-1,0 1 1,1 0-1,-1-1 1,0 1-1,1 0 1,-1-1-1,0 1 1,1 0-1,-1-1 1,0 1-1,1-1 1,-1 1-1,0-1 1,0 1-1,0-1 1,0 1 0,1-1-1,-1 1 1,0-1-1,0 1 1,0-1-1,0 0 1,0 18-2972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00.7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1045 78 6867,'2'-2'5,"-1"0"1,1 1-1,-1-1 0,1 1 0,0-1 0,0 1 0,0 0 1,0 0-1,0 0 0,0 0 0,0 0 0,0 0 1,0 0-1,0 1 0,1-1 0,-1 1 0,3-1 0,44 1 22,-29 1-61,-18-1-65,-4-38 4261,2 36-4063,-1 1 1,0 0-1,0-1 1,0 1 0,0 0-1,0 0 1,0 0-1,0 0 1,0 0 0,0 0-1,-1 0 1,1 0-1,0 0 1,-1 0-1,1 1 1,0-1 0,-1 1-1,1-1 1,-1 1-1,1-1 1,-1 1-1,1 0 1,-1 0 0,1-1-1,-1 1 1,0 0-1,1 1 1,-1-1 0,1 0-1,-1 0 1,1 1-1,-1-1 1,1 1-1,-1-1 1,1 1 0,0 0-1,-2 0 1,-6 3 1,0 0 1,1 0 0,-1 0-1,1 1 1,-9 7 0,-829 588 349,842-597-517,-14 9-537,1-1 0,-2 0 1,0-2-1,0 0 0,0-1 1,-27 7-1,12-12-2777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01.1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1 816,'0'16'9492,"2"4"-5534,-2-9-3806,2 0 1,-1 0-1,2-1 1,-1 1 0,1-1-1,1 0 1,0 0 0,7 14-1,15 15 182,2-2 0,1 0 0,42 39 0,111 89-232,-121-116-650,2-2 0,1-3-1,77 39 1,-18-21-2523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03.6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72 104 8964,'2'70'2751,"0"-37"-2545,-1 1 0,-1-1 0,-2 0 0,-10 57 0,8-79-170,-1 0 1,0 0 0,-10 16-1,11-20-14,0 0 0,0-1-1,0 1 1,1 0-1,0 1 1,1-1 0,-1 1-1,2-1 1,-3 13-1,4-27-51,-1-28-60,1 1 1,2 0-1,1-1 0,2 1 1,16-57-1,-6 46 66,3-10 69,35-75 1,-51 127-36,-1 0 0,1 0 0,-1 1 0,1-1 0,0 0 0,0 1 0,0-1 0,0 1 0,1 0 0,-1 0 0,1 0 0,-1 0 0,7-3 0,-7 4 2,0 0 1,0 1 0,0-1 0,0 1 0,0 0 0,0-1 0,0 1 0,0 0 0,0 0 0,0 1 0,0-1 0,0 0 0,0 1 0,0-1 0,0 1 0,3 1 0,3 2 51,0 1 1,-1 0 0,0 0-1,0 1 1,0 0 0,-1 0-1,0 0 1,7 9 0,36 39 56,-27-30-93,0 0-1,21 32 1,-38-47-17,1-1 1,-2 1-1,1 0 0,-1 1 0,-1-1 0,0 0 0,0 1 1,0 0-1,-2 0 0,1 0 0,0 14 0,-2 56 257,0-16-1765,0-22-3610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04.0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68 3650,'0'-7'5410,"0"-1"-5314,23 1 48,16 3 32,15-4-96,8-3 32,8 3-112,-1 1 0,-7-1-160,-15 8-1969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04.6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165 540 8132,'40'-43'1532,"-36"39"-1399,1 1 0,-1 0 0,-1-1 0,1 0 0,0 0 0,-1 0 0,0 0 0,0-1-1,0 1 1,0-1 0,-1 0 0,0 0 0,0 1 0,0-2 0,0 1 0,-1 0 0,0 0 0,1-10 0,-2-45 536,-19 59-434,5 1-213,0 1 0,1 0 0,-1 1 0,1 0 1,0 1-1,0 0 0,0 1 0,-14 7 0,20-8-7,0 1-1,0 0 1,1 0-1,0 1 1,0-1-1,0 1 1,0 1-1,1-1 1,0 1-1,0 0 1,0 1-1,1-1 1,0 1-1,0-1 1,1 1-1,-4 11 1,3-5 1,2 0 0,0 1 1,0-1-1,1 0 0,1 1 1,1 13-1,0 1-16,-1-27 1,1-1-1,-1 1 0,1-1 1,0 1-1,-1-1 0,1 1 1,0-1-1,-1 1 0,1-1 1,0 0-1,0 0 1,-1 1-1,1-1 0,0 0 1,0 0-1,0 0 0,0 0 1,-1 1-1,1-1 0,0 0 1,0-1-1,0 1 0,-1 0 1,1 0-1,0 0 1,1-1-1,4 1 1,11 0-92,0 0 0,0-1 0,0-1 1,31-7-1,-44 8 69,1-1 1,-1 0-1,1 1 1,-1-1 0,0-1-1,0 1 1,0-1-1,0 1 1,0-1-1,-1 0 1,0-1 0,1 1-1,-1-1 1,0 1-1,0-1 1,-1 0-1,1 0 1,-1 0 0,0 0-1,0-1 1,0 1-1,-1 0 1,2-8-1,0-7 1,-1 0-1,-1 0 1,-2-37-1,-1 9-1,-1 11 29,-1 0 0,-2 0 0,-2 0 0,-16-48 0,7 24 15,11 41 26,4 13 30,0-1 1,0 1-1,1-1 1,0 1-1,0-10 1,1 14 127,0 4-178,-2 144 241,5 173-101,0-281-539,1-1 1,3 0-1,1 0 0,1-1 0,28 70 1,-21-77-2476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05.0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8 130 10229,'-8'-1'2564,"15"11"-1500,26 27-1132,-12-14 397,88 124-75,-108-146-253,-1 0-4,0-1-1,1 1 1,-1 0 0,1 0-1,-1 0 1,1 0-1,-1-1 1,1 1 0,0 0-1,-1-1 1,1 1-1,0 0 1,0-1-1,-1 1 1,1-1 0,0 1-1,0-1 1,0 0-1,0 1 1,0-1 0,0 0-1,0 1 1,-1-1-1,1 0 1,0 0 0,0 0-1,0 0 1,0 0-1,0 0 1,0 0-1,0 0 1,0 0 0,0-1-1,0 1 1,0 0-1,0-1 1,0 1 0,-1 0-1,1-1 1,0 1-1,0-1 1,0 0 0,-1 1-1,1-1 1,0 1-1,-1-1 1,1 0-1,0 0 1,-1 1 0,1-1-1,0-1 1,14-19-41,-1 0 1,-1-1-1,-1-1 0,-1 0 1,9-25-1,-11 23-206,2 0 1,1 0-1,1 1 0,26-35 1,-37 56 121,0 0 0,1 1 0,-1-1 0,1 1 0,0-1 0,0 1 0,0 0 0,0 0 1,0 0-1,0 1 0,7-3 0,12 0-3862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05.5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275 165 8820,'15'-118'2916,"-14"105"-2673,-2-10 663,1 23-885,0-1 0,-1 0 0,1 1 0,-1-1 0,1 0 0,-1 1 0,1-1 0,-1 1 0,1-1 0,-1 1 0,0-1 0,1 1 0,-1-1 0,0 1 0,1 0 0,-1-1 0,0 1 0,1 0 0,-1 0 0,0-1 0,0 1 0,1 0 0,-1 0 0,0 0 0,0 0 0,1 0 0,-1 0 0,-1 0 0,-16 0 11,0 1 0,1 1 0,-1 0 0,0 1 0,-31 10 0,40-10-31,1 1 1,-1 0-1,1 0 0,0 1 1,0 0-1,0 0 0,1 1 1,0 0-1,0 0 1,0 1-1,1 0 0,0 0 1,-7 10-1,9-8 7,0 1-1,1-1 1,0 0 0,1 1 0,0 0 0,1 0-1,0-1 1,0 1 0,1 0 0,0 0-1,2 13 1,-1 10 3,-1-32-14,1-1 1,-1 1-1,0 0 1,1 0-1,-1-1 1,1 1-1,-1 0 1,1 0-1,0-1 1,-1 1-1,1-1 1,0 1-1,-1-1 1,1 1-1,0-1 1,0 1-1,-1-1 1,1 1-1,0-1 1,0 0-1,0 0 0,0 1 1,-1-1-1,1 0 1,0 0-1,0 0 1,0 0-1,0 0 1,0 0-1,1 0 1,35 0-153,-29-1 103,-4 1 23,0 0 1,-1-1 0,1 0 0,-1 0 0,1 0 0,-1 0-1,1 0 1,-1-1 0,0 1 0,0-1 0,0 0-1,0 0 1,0 0 0,0-1 0,0 1 0,-1-1 0,1 1-1,-1-1 1,1 0 0,-1 0 0,0 0 0,2-4 0,-1 0-3,1 0 0,-1 0 0,0 0 1,-1 0-1,0 0 0,0-1 1,0 1-1,-1-1 0,0-12 0,-1 18 314,3 3-271,0 0 0,0 0 0,0 0 0,0 0 0,-1 0 0,1 1 0,0-1 0,-1 1 0,1-1 0,-1 1 0,0 0 0,0 0 0,1 0 0,-1 1 0,-1-1 0,1 0 0,0 1 0,0-1 0,-1 1-1,0-1 1,3 6 0,24 30-576,-24-35 130,-1-1 0,1 0-1,-1 0 1,1 0 0,0 0 0,0-1 0,0 1 0,0-1 0,0 0 0,0 0 0,0-1 0,0 1-1,7-1 1,19 0-6038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4:27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612 74 8580,'8'-57'6774,"-11"56"-6752,0-1 0,0 1 0,0 0 0,0 0 1,0 0-1,0 0 0,0 0 0,0 1 0,0-1 1,-7 1-1,4-1 19,-29-3 59,0 2 0,-43 3 0,24 0-16,39 0-39,-1 1-1,0 0 1,1 1-1,-1 1 1,1 0-1,0 1 0,0 1 1,1 1-1,-1 0 1,1 0-1,1 1 1,0 1-1,0 0 1,0 1-1,-15 17 0,15-15-10,1 1-1,1 1 1,0-1-1,1 2 1,0-1-1,1 1 1,1 1-1,1 0 0,0 0 1,1 0-1,0 1 1,1 0-1,-4 32 1,7 94 286,3-83-240,-1-57-78,0-1 0,1 1 1,0-1-1,-1 1 1,1-1-1,0 1 0,0-1 1,0 0-1,0 1 0,1-1 1,-1 0-1,0 0 0,1 0 1,0 0-1,-1 0 1,1 0-1,0-1 0,0 1 1,0-1-1,0 1 0,0-1 1,1 0-1,-1 1 1,0-1-1,1 0 0,-1-1 1,1 1-1,-1 0 0,0-1 1,1 1-1,4-1 0,12 3 16,0-1 0,0-1 0,24-2 0,-21 1 13,57 1-184,0-3 0,-1-3-1,113-23 1,-181 24 163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05.9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1 1 9012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06.3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1 438 9012,'161'-102'760,"-129"82"-389,-32 20-355,0 0-1,0 0 1,0 0-1,0 0 0,-1-1 1,1 1-1,0 0 1,0 0-1,0 0 1,0 0-1,-1 0 1,1 0-1,0 0 0,0 0 1,0 0-1,0 0 1,-1 0-1,1 0 1,0 0-1,0 0 0,0 0 1,0 0-1,-1 0 1,1 0-1,0 0 1,0 1-1,0-1 1,0 0-1,0 0 0,-1 0 1,1 0-1,0 0 1,0 0-1,0 0 1,0 0-1,0 1 0,0-1 1,-1 0-1,1 0 1,0 0-1,0 0 1,0 0-1,0 1 0,0-1 1,0 0-1,0 0 1,0 0-1,0 0 1,0 1-1,0-1 1,0 0-1,0 0 0,0 0 1,0 0-1,0 1 1,-2 10 140,0 0 1,1 0 0,1 0-1,0 0 1,2 18 0,0 9 210,-2 97 25,3-124-444,-2-11 46,-1 0 0,0 0 0,1 0 0,-1 0 0,0 0 0,0-1 0,1 1 0,-1 0 0,0 0 0,0 0-1,1 0 1,-1-1 0,0 1 0,0 0 0,0 0 0,1 0 0,-1-1 0,0 1 0,0 0 0,0 0 0,0-1-1,1 1 1,-1 0 0,0 0 0,0-1 0,0 1 0,0 0 0,0-1 0,0 1 0,0 0 0,0 0-1,0-1 1,0 1 0,0 0 0,0-1 0,0 1 0,0 0 0,0 0 0,0-1 0,0 1 0,-1 0 0,1-1-1,0 1 1,0 0 0,0 0 0,0-1 0,-1 1 0,1-13-132,-1-3 88,1 1 0,0-1-1,1 0 1,0 0 0,2 1-1,0-1 1,0 1 0,2 0 0,0 0-1,13-27 1,-16 38 56,1 1 0,0 0 1,-1 0-1,1 1 0,1-1 0,-1 1 0,0-1 0,1 1 1,-1 0-1,1 0 0,0 0 0,-1 1 0,1-1 0,0 1 1,0 0-1,0 0 0,6 0 0,2-1 5,0 1 0,0 1 0,0 0 0,20 3-1,-29-2 12,1 0 0,-1 0 0,1 1-1,-1-1 1,0 1 0,0 0 0,0 0-1,0 0 1,0 1 0,0-1 0,0 1-1,-1-1 1,1 1 0,-1 0 0,0 0 0,0 0-1,0 0 1,0 0 0,0 1 0,-1-1-1,0 0 1,2 6 0,2 6 15,-1 0 1,0 0 0,3 29-1,-1 72-2102,-6-106-674</inkml:trace>
  <inkml:trace contextRef="#ctx0" brushRef="#br0" timeOffset="1">604 8 9428,'0'-7'1905,"8"7"-1409,0 30 225,-8 23-49,8 8-352,-1 4 0,1-5 49,0-3-305,0-3 16,-1-1-48,-7-8-32,8-3-16,-8-8-449,8-11-303,-8-8-801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06.8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0 101 9828,'0'-4'65,"31"0"-33,31 4 32,16 0-64,-1-4 48,0 4-48,1 0 0,-1 0-321,1 0-1215,-9-3-3475</inkml:trace>
  <inkml:trace contextRef="#ctx0" brushRef="#br0" timeOffset="0.99">798 25 6755,'-1'-1'155,"1"-1"0,-1 1 0,1 0 0,-1-1 1,1 1-1,-1 0 0,0 0 0,1 0 0,-1 0 0,0-1 0,0 1 0,0 0 0,0 0 0,0 1 1,0-1-1,0 0 0,0 0 0,-1 0 0,1 1 0,0-1 0,0 1 0,-1-1 0,1 1 0,0-1 1,-1 1-1,1 0 0,0 0 0,-1-1 0,1 1 0,0 0 0,-1 0 0,-1 1 0,-62-1 186,40 1 157,17-1-392,1 0 0,-1 1 0,0-1 0,0 2 0,0-1-1,1 1 1,-1 0 0,0 1 0,-10 5 0,14-6-82,1 0 1,-1 1 0,1 0 0,0-1 0,0 1 0,0 0-1,0 0 1,0 0 0,1 1 0,0-1 0,0 1-1,0-1 1,0 1 0,0 0 0,0 0 0,1 0 0,0 0-1,0 0 1,0 0 0,0 7 0,-1 93 47,3-102-71,-1 1 0,0-1 0,1 0 1,0 0-1,-1 0 0,1 1 0,0-1 0,0 0 1,0 0-1,0 0 0,1 0 0,-1-1 0,0 1 0,1 0 1,-1 0-1,1-1 0,0 1 0,-1-1 0,1 0 1,0 1-1,0-1 0,0 0 0,0 0 0,0 0 0,0 0 1,0-1-1,1 1 0,-1 0 0,0-1 0,0 0 0,1 1 1,1-1-1,14 2-75,1 0 0,-1-1 1,21-3-1,-14 2-148,-17 0 124,-1 0 0,1-1 0,0 0-1,0-1 1,0 1 0,-1-1-1,1-1 1,-1 1 0,12-7 0,-16 8 42,0-1 0,0 0 0,0 0 0,0-1 0,-1 1 0,1-1 0,-1 1 0,1-1 0,-1 0 0,0 0 0,0 0 0,0 0 0,-1 0 0,1 0 0,-1 0 0,1-1 0,-1 1 0,0 0 0,-1-1 0,1 1 0,0-1 0,-1 1 0,0-6 0,0-59 290,0 55 901,0 45-578,0-3-653,-1-16 183,1 0-1,0 0 1,1 0 0,5 23-1,-5-32-230,0 0 1,1 0-1,0 0 0,0 0 0,0 0 0,0 0 0,1-1 1,-1 1-1,1-1 0,0 0 0,0 0 0,0 0 0,1 0 1,-1 0-1,1 0 0,-1-1 0,1 0 0,5 3 0,14 6-3951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07.7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420 96 8356,'1'-15'776,"-1"-23"660,0 37-1360,-1 0 1,1-1-1,0 1 0,-1 0 1,1-1-1,-1 1 1,1 0-1,-1 0 1,1 0-1,-1-1 1,0 1-1,0 0 1,0 0-1,0 0 1,1 0-1,-1 0 1,-1 0-1,1 1 1,0-1-1,0 0 1,0 0-1,0 1 1,-2-2-1,-19-3 216,0 1 0,-1 1 1,1 0-1,0 2 0,-1 1 0,-26 3 1,-13-2-39,52-1-222,1 1 0,-1-1-1,1 2 1,-1-1 0,1 1 0,0 1 0,0 0 0,-9 4 0,14-6-17,0 1-1,0 1 1,0-1 0,1 1 0,-1-1 0,1 1-1,0 0 1,0 0 0,0 0 0,0 1-1,0-1 1,1 1 0,-1 0 0,1-1 0,0 1-1,0 0 1,1 0 0,-1 1 0,1-1 0,-1 4-1,0 7-4,0 1-1,2-1 1,0 19-1,1-5 1,-1-27-16,0 0 0,0-1 0,1 1 0,-1-1 0,0 1-1,1 0 1,-1-1 0,1 1 0,0-1 0,-1 1 0,1-1-1,0 0 1,0 1 0,0-1 0,0 0 0,0 1 0,0-1-1,0 0 1,1 0 0,-1 0 0,2 1 0,1 1-34,1-1 0,-1 0-1,1 0 1,0 0 0,0 0 0,0-1 0,5 1 0,12 1-272,0-1 0,31 0 0,-48-2 248,11 0-32,-4 1-85,0-1 0,1-1 0,-1 0 0,0 0 0,0-1 0,13-4 0,-22 5 146,0-1 0,0 1 0,-1-1 0,1 1 1,0-1-1,-1 0 0,1 0 0,-1 0 0,1 0 0,-1 0 0,0-1 0,0 1 0,0-1 1,0 0-1,-1 1 0,1-1 0,-1 0 0,1 0 0,-1 0 0,0 0 0,0 0 0,0 0 1,-1 0-1,1 0 0,-1-1 0,0 1 0,1 0 0,-2-6 0,1-55 1609,0 73-1251,3 21-272,1 0-1,2 0 1,1 0-1,1-1 1,1 0-1,19 39 1,15 49-47,-27-66 19,-3 0 0,-1 0-1,-4 1 1,5 102 0,-13-153-20,0 0 0,-1 0 0,1 0-1,-1-1 1,1 1 0,-1 0 0,1 0-1,-1-1 1,1 1 0,-1 0 0,0-1-1,1 1 1,-1-1 0,0 1 0,0 0-1,1-1 1,-1 0 0,0 1 0,0-1-1,0 0 1,0 1 0,0-1 0,0 0-1,1 0 1,-1 1 0,0-1 0,0 0-1,0 0 1,0 0 0,-2-1 0,-38 1 31,29-1-47,4 1-10,0-1 1,0-1-1,0 0 0,0 0 0,0 0 1,0-1-1,1 0 0,-1-1 0,1 1 1,0-2-1,0 1 0,0-1 0,1 0 1,-1 0-1,1-1 0,0 1 0,1-1 1,0-1-1,0 1 0,-8-14 1,5 7 18,0 0 0,1-1 0,1 0 0,0 0 0,1 0 0,1-1 0,0 1 0,1-1 1,0 0-1,0-25 0,3 21 5,-1 11 6,1-1-1,0 0 0,1 1 0,0-1 1,3-9-1,-3 14-4,1 0 0,-1 0 0,1 0 0,0 1 0,0-1 0,1 1 0,-1-1 0,1 1 0,0 0 0,0 0 0,0 0 0,0 0 0,0 1 0,5-4 0,42-22 14,1 2 1,2 2-1,74-23 0,-23 8 5,251-133 288,-331 159-200,-15 9 22,-7 3-54,0 1 0,1-1 0,-1 0 0,0 0 0,0 0 1,0-1-1,0 1 0,0 0 0,0-1 0,0 0 0,0 1 1,-1-1-1,1 0 0,0 0 0,-1 0 0,0 0 0,1 0 1,-1 0-1,0 0 0,0 0 0,0 0 0,1-5 0,-32 6 964,10 2-1015,0 1 0,0 1 0,0 0 0,0 2 0,0 0 0,1 2 0,0 0 0,0 0 0,0 2 0,1 1 0,1 0 0,0 1 0,0 1 0,1 0 0,-26 27 0,37-34-18,0-1-1,1 1 1,-1 0 0,1 1-1,1-1 1,-1 1 0,1-1-1,0 1 1,0 0 0,1 0-1,-1 1 1,1-1-1,1 0 1,-1 1 0,1-1-1,0 1 1,1-1 0,0 1-1,0 0 1,0-1 0,1 1-1,1 7 1,-2-13-8,0 0 0,0 0-1,1 0 1,-1-1 0,0 1 0,0 0 0,1 0-1,-1-1 1,1 1 0,-1 0 0,1 0 0,-1-1-1,1 1 1,-1 0 0,1-1 0,-1 1 0,1-1-1,0 1 1,0-1 0,-1 1 0,1-1 0,0 1 0,0-1-1,-1 0 1,1 1 0,1-1 0,15 3-1,0 0 1,0-2-1,-1 0 1,25-2-1,-9 1 1,2-1-34,1 0 1,0-3-1,-1-1 1,0-1-1,0-2 0,0-1 1,-1-2-1,0-1 1,-1-1-1,-1-2 0,0-2 1,-1 0-1,-1-2 0,34-29 1,-57 44 33,-1-1 0,0 1-1,0-1 1,-1 0 0,1 0 0,-1-1 0,0 1 0,0-1 0,-1 0 0,0 0-1,0 0 1,0-1 0,-1 1 0,0-1 0,0 1 0,0-1 0,-1 0 0,0 0-1,-1 0 1,1-11 0,-1 17 8,0 1 0,0-1 0,0 1 0,0-1 0,0 1 0,0 0 0,-1-1 0,1 1 0,0-1 0,0 1 0,0 0 0,0-1 0,0 1 0,0 0 0,-1-1 0,1 1 0,0-1 0,0 1 0,-1 0 0,1-1 0,0 1 0,-1 0 1,1 0-1,0-1 0,-1 1 0,1 0 0,0 0 0,-1 0 0,1-1 0,0 1 0,-1 0 0,1 0 0,-1 0 0,1 0 0,0 0 0,-1 0 0,1 0 0,-1 0 0,1 0 0,-1 0 0,1 0 0,0 0 0,-1 0 0,1 0 0,-1 0 0,1 0 0,0 0 0,-1 0 0,0 1 0,-6-1 74,3 0-59,-13 0 32,0 0-1,1 1 0,-1 1 1,-32 7-1,45-7-57,0-1-1,0 0 1,0 1 0,0 0-1,0 0 1,1 0 0,-1 0-1,1 0 1,-1 1 0,1 0-1,0 0 1,0-1 0,0 2-1,0-1 1,1 0 0,-1 1 0,1-1-1,0 1 1,0 0 0,0-1-1,1 1 1,-1 0 0,1 0-1,0 0 1,0 0 0,-1 8-1,2-11 4,-1 8-7,0 0 0,1 0 0,0 0 0,2 16 0,-1-22 4,0 1 1,0-1-1,0 0 1,0 0-1,0 0 1,1 0 0,0 0-1,-1 0 1,1-1-1,0 1 1,1 0-1,-1-1 1,0 0-1,1 1 1,-1-1-1,1 0 1,3 2-1,12 6-64,1-1-1,0-2 1,0 1-1,27 5 1,-27-8-10,-1 0 0,1 2 1,-1 0-1,0 1 0,31 19 1,-48-26 83,0 0 0,0 0 1,0 0-1,0 1 0,0-1 0,0 0 1,0 0-1,0 1 0,-1-1 1,1 1-1,-1-1 0,1 1 0,-1-1 1,1 1-1,-1-1 0,0 1 1,0-1-1,0 1 0,0-1 0,0 1 1,0-1-1,0 1 0,0-1 1,0 1-1,-1-1 0,1 1 0,-1-1 1,1 1-1,-1-1 0,0 1 1,0-1-1,1 0 0,-1 0 0,0 1 1,0-1-1,-2 1 0,-8 6-15,0-1 1,-1 0-1,0-1 0,0-1 0,-25 8 1,-76 15-2006,94-24 1348,-93 19-3643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08.7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 0 9925,'0'0'2881,"0"23"-2721,0 15 160,0 0 256,0 4-127,0-1-257,0-3-96,0 4-16,0-4-80,0-4 0,0-3-368,0-16-641,-7-7-736,-9-8-2481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09.1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12 10901,'22'-4'750,"395"-3"151,-393 7-925,-12 0 28,-1 0 0,1 1 0,-1 1 0,0 0 0,0 0 0,0 1 0,0 0 0,0 1-1,-1 0 1,1 1 0,17 11 0,-22-11-2,0 0 0,0 0 0,-1 0 0,1 0 0,-1 1 0,0 0 0,-1 0 0,0 0 0,0 1 0,0 0 0,0 0 1,-1 0-1,-1 0 0,1 0 0,-1 0 0,0 1 0,0-1 0,0 13 0,-2-17-2,4 85 23,-4-81-21,0-1 1,-1 1 0,0 0 0,0-1-1,-1 0 1,0 1 0,0-1 0,0 0-1,-1 0 1,0 0 0,-3 6 0,-4-1 9,0 0 0,-1-1 1,0 0-1,-1 0 0,0-2 0,0 1 1,-1-2-1,0 1 0,-25 9 0,6-5 60,0-1 0,-1-1 1,-38 5-1,9-7-28,0-3 1,-68-2-1,129-3-74,-1 0 1,1 0-1,-1 0 1,1 0-1,0 0 0,-1 0 1,1 0-1,-1 0 0,1-1 1,0 1-1,-1-1 0,1 1 1,0-1-1,0 1 1,-1-1-1,1 0 0,0 1 1,0-1-1,0 0 0,0 0 1,0 0-1,-2-2 0,-1-27-2823,4 26 2365,0-26-5550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09.4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10853,'0'0'736,"8"0"-688,8 11 272,-9 20 337,-7 7 15,0 7-464,0-3 64,0 0 0,0-8-240,0-3-32,0-9-16,-7-6-592,7-13-736,-8-3-1282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09.8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62 0 11493,'0'0'112,"0"8"-112,0 11 176,0 4 16,0-12-95,0-3-65,-7-1 96,-9-7-64,-7 0 80,15 0-80,0 0 32,8-7-96,0-16 0,0 8-240,31 3-321,8 5-623,0 7-1938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10.2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376 74 10885,'0'-16'374,"-1"-17"1038,0 32-1380,1 0 1,-1 0 0,1 0 0,-1 0 0,1 0-1,-1 0 1,0 0 0,1 0 0,-1 0-1,0 0 1,0 0 0,0 1 0,0-1-1,0 0 1,0 1 0,0-1 0,0 1 0,0-1-1,0 1 1,0-1 0,0 1 0,0 0-1,0-1 1,0 1 0,0 0 0,-2 0 0,-33-4 419,0 2 1,0 2 0,-68 8 0,100-8-444,-1 1 1,1 0-1,0 0 0,0 1 1,-1-1-1,1 1 0,0 0 1,0 0-1,0 0 0,1 0 1,-1 1-1,1 0 0,-1 0 1,1 0-1,0 0 0,0 0 1,0 0-1,0 1 0,-2 4 1,1 0-13,1-1 1,0 1 0,1 0 0,0 0 0,0 0 0,1 0 0,0 0 0,0 0 0,1 13-1,0-18-16,1 0 0,0 0-1,0-1 1,0 1 0,0 0-1,0-1 1,1 1-1,-1-1 1,1 0 0,-1 1-1,1-1 1,0 0-1,0 0 1,0 0 0,0 0-1,0-1 1,1 1 0,-1 0-1,0-1 1,1 0-1,-1 1 1,4 0 0,77 31-765,-41-18 229,-35-12 501,2 1-65,0 0 0,0 0 0,-1 1 0,1 0 0,10 9 0,-17-12 102,0 0-1,-1 0 0,1 0 0,0 0 1,-1 0-1,0 0 0,1 1 0,-1-1 1,0 0-1,0 1 0,0-1 0,0 1 1,-1-1-1,1 1 0,-1 0 0,1-1 0,-1 1 1,0 0-1,0-1 0,0 1 0,0 0 1,-1-1-1,1 1 0,-2 3 0,2-5 19,-1 0-1,1 0 0,0-1 0,0 1 0,-1 0 0,1 0 0,-1-1 0,1 1 0,-1 0 1,1-1-1,-1 1 0,1-1 0,-1 1 0,0-1 0,1 1 0,-1-1 0,0 1 0,1-1 1,-1 1-1,0-1 0,0 0 0,1 1 0,-2-1 0,-24 6 57,0-2-1,0 0 0,-1-2 1,1-1-1,-44-4 1,11 2 114,58 1-183,0 0 1,0-1-1,0 1 0,0 0 1,0-1-1,0 1 1,0 0-1,0-1 1,0 1-1,0-1 0,0 1 1,1-1-1,-1 0 1,0 1-1,0-1 1,0 0-1,1 0 0,-1 0 1,0 1-1,1-1 1,-1 0-1,1 0 1,-1 0-1,1 0 0,-1 0 1,1 0-1,0 0 1,-1 0-1,1 0 1,0 0-1,0-2 1,0 2-136,0 0 0,0 0 0,0 0 0,0 0 1,0 0-1,0 0 0,1 0 0,-1 0 1,0 0-1,1 0 0,-1 0 0,1 0 1,-1 1-1,1-1 0,-1 0 0,1 0 1,0 1-1,-1-1 0,1 0 0,0 1 1,0-1-1,-1 0 0,1 1 0,0-1 0,1 0 1,50-14-6972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10.7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280 72 9877,'1'-10'751,"0"-26"440,-1 35-1127,0 0 1,0 0 0,0 0 0,0 1 0,-1-1 0,1 0 0,0 0 0,0 0 0,0 0 0,-1 0 0,1 1 0,0-1 0,-1 0 0,1 0 0,-1 0 0,1 1 0,-1-1 0,1 0 0,-1 1 0,0-1 0,1 1 0,-1-1 0,0 0 0,1 1 0,-1-1 0,0 1 0,0 0 0,0-1 0,1 1 0,-3-1 0,0 1 34,-20-2 307,1 1 0,-1 0-1,0 2 1,-39 7 0,57-7-398,-1 0-1,1 0 1,0 1 0,-1 0 0,1 0 0,0 1 0,0-1 0,0 1-1,0 0 1,1 1 0,-1-1 0,1 1 0,0 0 0,0 0-1,0 0 1,0 0 0,1 1 0,0-1 0,0 1 0,0 0-1,0 0 1,1 0 0,0 1 0,0-1 0,-2 9 0,3-5-9,-1 1 0,2 0 1,-1-1-1,2 12 0,0 3-73,-1-22 51,1-1-1,-1 1 1,1-1-1,0 1 1,-1-1-1,1 1 1,0-1-1,0 0 1,0 0-1,0 1 1,0-1-1,0 0 0,1 0 1,-1 0-1,0 0 1,0 0-1,1 0 1,-1-1-1,1 1 1,-1 0-1,1-1 1,-1 1-1,1-1 1,-1 0-1,1 1 1,-1-1-1,1 0 1,-1 0-1,1 0 0,0 0 1,1 0-1,68 1-674,-51-2 445,-7 1 121,-1-1 1,1-1-1,-1 0 1,1 0 0,-1-2-1,0 1 1,15-7-1,-20 6 8,0 1 0,1-1-1,-1 0 1,-1 0 0,1-1-1,-1 0 1,1 0 0,-1-1-1,-1 0 1,1 0-1,-1 0 1,5-9 0,-2 6 700,-1 16-365,14 98-38,-18-59-3254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4:28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58 6995,'0'-17'-551,"0"-12"5092,0 18-74,0 31-3490,0 613 618,-15-408-1544,14-213-49,-1 1-1,0 0 1,-1 0-1,0-1 1,-1 0-1,0 1 1,-11 19-1,3-5 0,11 4-87,1-19-6327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11.1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412 374 10149,'-31'-9'1902,"5"0"-1235,-18 4 203,0 2-1,1 2 1,-71 7 0,109-6-840,0 1 1,0 0 0,0 0-1,0 0 1,0 0-1,1 1 1,-1 0 0,0 0-1,1 0 1,0 1-1,-1-1 1,1 1 0,0 0-1,0 0 1,1 0-1,-1 1 1,1 0-1,-1-1 1,1 1 0,0 0-1,1 1 1,-1-1-1,1 0 1,0 1 0,0-1-1,0 1 1,0 0-1,1 0 1,0 0 0,0-1-1,-1 11 1,2 2 5,0-12-31,0 1 0,0 0 0,0-1 0,0 1 0,1-1 0,0 1 0,2 6 0,-2-10-10,0 0 1,1-1 0,-1 1-1,0 0 1,1 0 0,-1-1 0,1 1-1,-1-1 1,1 1 0,0-1-1,0 0 1,0 1 0,0-1 0,0 0-1,0 0 1,0-1 0,0 1-1,0 0 1,0-1 0,0 1-1,4 0 1,19 2-288,-1-1-1,48-1 1,-41-2 3,-23 1 174,1 0-1,-1 0 1,1-1 0,-1-1-1,0 1 1,0-1-1,0-1 1,0 1 0,0-1-1,0-1 1,-1 1-1,1-1 1,-1-1 0,0 0-1,0 1 1,-1-2-1,7-6 1,-6 5-56,-1-1 0,0-1 0,-1 1 0,0-1 0,0 0 0,-1 0 0,0 0 0,-1 0 0,0-1 0,0 0 0,-1 0 0,0 0 0,1-19 0,-2 12 38,2-102-443,-4 108 561,0-1 0,0 1 0,-1 0 1,0-1-1,-1 1 0,-1 0 0,0 1 0,-6-13 0,5 13 162,0 0 0,-1 0 1,0 0-1,-1 1 0,0-1 0,0 2 0,-1-1 1,0 1-1,-1 0 0,-13-9 0,21 16-103,1 1-1,-1 0 0,0-1 0,0 1 0,1 0 1,-1-1-1,0 1 0,0 0 0,1 0 0,-1 0 1,0-1-1,0 1 0,0 0 0,0 0 0,1 0 1,-1 1-1,0-1 0,0 0 0,0 0 0,1 0 1,-1 1-1,0-1 0,0 0 0,0 1 0,1-1 1,-1 0-1,0 1 0,1-1 0,-1 1 0,0-1 1,1 1-1,-1 0 0,1-1 0,-1 1 0,1-1 1,-1 1-1,1 0 0,-1 0 0,1-1 0,0 1 1,-1 0-1,1 0 0,0-1 0,0 1 0,0 0 1,-1 0-1,1 0 0,0 0 0,-2 48-137,2-41 267,0 22 87,1 0-1,5 33 1,-3-51-217,-1-1 1,2 1-1,-1-1 0,2 0 0,-1 0 1,2 0-1,-1-1 0,11 15 1,174 198-1450,-166-193-3682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11.5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70 11493,'0'2'299,"1"0"-291,-1 1 0,1-1 0,0 1 0,0-1 0,1 0 0,-1 1-1,0-1 1,1 0 0,-1 0 0,1 0 0,0 0 0,0 0 0,0 0 0,0 0 0,0-1 0,0 1 0,3 1 0,5 5 4,1 1 19,-1 0 1,0 1 0,-1 0-1,0 1 1,-1-1-1,0 2 1,0-1 0,-1 1-1,-1 1 1,0-1-1,-1 1 1,6 20 0,-11-31-31,1-1 1,-1 1-1,0-1 1,0 1-1,1-1 1,-1 1-1,1-1 0,-1 1 1,1-1-1,0 0 1,-1 1-1,1-1 1,0 0-1,0 0 1,0 1-1,0-1 1,0 0-1,0 0 1,0 0-1,0 0 1,3 1-1,-3-2 0,0 0 0,0 0 0,1 1 0,-1-1 0,0 0 0,1-1 0,-1 1 0,0 0 0,1 0 0,-1 0 0,0-1 0,1 1 1,-1-1-1,0 1 0,0-1 0,1 1 0,-1-1 0,2-1 0,4-3 1,-1-1 0,0 0 0,0 0 0,0 0 0,10-14 0,-6 2-20,0 0 0,-1-1 0,-1-1-1,7-25 1,-8 23-19,1 1-1,20-40 1,-26 58-69,0 0 1,0 1-1,0-1 1,1 1 0,-1 0-1,1 0 1,-1-1-1,1 2 1,0-1-1,0 0 1,0 0-1,0 1 1,0 0-1,0 0 1,0 0-1,0 0 1,0 0-1,1 0 1,-1 1-1,0-1 1,1 1-1,-1 0 1,0 0-1,1 1 1,4 0-1,4 2-2743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11.9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457 77 9828,'0'-8'83,"0"4"97,1 0 0,-1 1-1,0-1 1,-1 1 0,1-1 0,0 1-1,-1-1 1,0 1 0,0-1 0,-2-4-1,1 6-99,0 1-1,0-1 1,0 1 0,0-1-1,0 1 1,0 0-1,-1 0 1,1 0-1,0 0 1,-1 0-1,1 0 1,-1 1 0,1-1-1,-1 1 1,1 0-1,-4-1 1,-40-3 847,-69 1 0,93 3-738,12 0-164,0 1 0,0 0-1,1 0 1,-1 1-1,1 1 1,-1-1 0,1 2-1,0-1 1,0 1 0,0 0-1,0 1 1,1 0-1,-1 1 1,1 0 0,1 0-1,-1 0 1,1 1 0,0 0-1,1 1 1,0-1-1,0 1 1,1 0 0,-1 1-1,2 0 1,-1-1-1,1 1 1,1 1 0,0-1-1,0 0 1,1 1 0,0 0-1,0-1 1,1 1-1,0 14 1,1-23-27,0 1-1,0-1 1,0 1-1,1-1 1,-1 1-1,0-1 1,1 1-1,-1-1 0,1 1 1,-1-1-1,1 1 1,0-1-1,0 0 1,-1 0-1,1 1 1,0-1-1,0 0 1,0 0-1,0 0 1,1 0-1,-1 0 1,0 0-1,0 0 1,0 0-1,1 0 1,-1-1-1,1 1 1,-1-1-1,0 1 1,4 0-1,2 1-36,1-1-1,0 0 0,0-1 0,14 0 0,-10 0-32,-4 0 36,19 0-212,0 0 0,0-2 0,-1 0 0,38-10 0,-56 10 132,0-1-1,0 0 1,0 0-1,-1-1 0,1 0 1,-1 0-1,0-1 1,-1 0-1,1 0 1,-1 0-1,0-1 1,0 0-1,-1 0 1,1-1-1,-2 1 1,1-1-1,-1 0 1,7-15-1,-8 14 45,-1 0 0,0 0 1,0-1-1,-1 1 0,0 0 0,0-1 1,-1 1-1,-1-12 0,0 0 1393,9 38-980,6 48-349,-13-54-246,0 0 0,1-1-1,1 1 1,0-1 0,1 0 0,7 16 0,-2-18-2462,5-8-2839</inkml:trace>
  <inkml:trace contextRef="#ctx0" brushRef="#br0" timeOffset="1">457 77 1169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12.3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1 241 1169,'129'-166'8643,"-110"148"-7109,-19 18-1526,1 0 1,-1 0-1,0 0 1,0 0-1,1 0 1,-1 0-1,0 0 1,0 0-1,1 0 1,-1 0-1,0 0 1,0 0-1,1 0 1,-1 0-1,0 0 1,0 0-1,0 0 1,1 0-1,-1 0 1,0 0-1,0 0 1,1 0-1,-1 1 1,0-1-1,0 0 1,0 0-1,0 0 1,1 0-1,-1 1 1,0-1-1,0 0 1,0 0-1,0 0 1,0 1-1,1-1 1,-1 0-1,0 0 1,0 0-1,0 1 1,0-1-1,0 0 1,0 1-1,-1 28-299,1-27 444,1 27 29,2-1-1,1 1 0,9 36 0,3 10 324,-16-70-493,0-4-11,-1 0 0,1 1-1,0-1 1,0 0 0,0 0-1,0 0 1,0 0 0,0 0-1,0 0 1,0 0 0,0 0-1,1 0 1,-1 0 0,0 0-1,1 0 1,-1 0 0,1 0-1,-1 0 1,1 0 0,-1 0-1,1 0 1,0-1 0,-1 1-1,1 0 1,1 0 0,0-25-407,4-27-176,10-66 91,-14 105 465,1 0 0,0 0 0,1 1 0,1-1 0,0 1 0,0 0 0,10-13 0,-12 20 29,1-1-1,-1 1 1,1 1-1,0-1 0,1 1 1,-1-1-1,1 1 0,-1 0 1,1 1-1,0-1 0,0 1 1,0 0-1,0 0 1,1 1-1,-1 0 0,6-1 1,10-1 95,0 1 1,40 3 0,-27 0 50,-31-1-130,1 0 0,-1 0 0,0 1 0,0 0 1,0 0-1,1 0 0,-1 0 0,0 0 0,0 0 0,-1 1 0,1 0 0,0-1 0,0 1 1,-1 0-1,1 0 0,-1 1 0,0-1 0,1 0 0,-1 1 0,0 0 0,-1-1 0,1 1 1,0 0-1,-1 0 0,1 0 0,-1 0 0,0 0 0,0 0 0,0 0 0,-1 0 0,2 6 1,1 11 50,-1 1 1,0 1 0,-3 37 0,1-33-139,0 16-1906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12.7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11429,'7'26'368,"1"35"-256,0 11 689,-1 8-225,-7-4-320,8-7-144,8-9 0,7-7 64,0-11-144,0-8-32,-7-7-192,7-12-352,-15-7-689,0-8-927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13.5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1 339 11077,'191'-22'-123,"-112"15"70,113-25 0,-158 25 96,-22 5 26,0-1-1,0 0 1,0-1 0,15-7-1,-26 10 207,-4 1 168,-16 0-251,1 0 0,-1 2-1,1 0 1,-1 1 0,-18 5-1,33-7-175,0 0 0,0 1 0,0-1 0,0 1-1,1 0 1,-1 0 0,0 0 0,1 0 0,-1 1-1,1 0 1,0-1 0,0 1 0,0 0 0,0 0 0,1 1-1,-1-1 1,1 1 0,-1-1 0,1 1 0,1 0-1,-1 0 1,0 0 0,1 0 0,0 0 0,0 0 0,0 0-1,0 0 1,1 0 0,0 6 0,-1 8-12,1-12-5,0-1 0,0 1 0,0-1 0,0 0 0,1 1 0,2 8 0,-2-12 0,0 0 1,0 0-1,0-1 1,0 1 0,0 0-1,1-1 1,-1 1-1,1-1 1,-1 1-1,1-1 1,-1 0-1,1 1 1,0-1-1,0 0 1,-1 0-1,1 0 1,0-1-1,0 1 1,0 0-1,0-1 1,3 1 0,20 4-14,2-1 1,-1-2 0,0 0-1,1-2 1,48-6 0,-65 4-19,-1 0 0,0 0 0,1-1 0,-1 0 1,0-1-1,0 0 0,-1-1 0,1 0 0,-1 0 1,9-8-1,-12 10 31,-1-1 0,1 1-1,-1-1 1,0 0 0,0-1 0,-1 1 0,1-1 0,-1 0 0,0 0 0,0 0 0,-1 0-1,1 0 1,-1 0 0,0-1 0,-1 0 0,1 1 0,-1-1 0,1-6 0,-1 11 78,0 1 1,1 0 0,-1 0-1,1 0 1,-1 0 0,0 0 0,1 0-1,-1 0 1,1 0 0,-1 1-1,0-1 1,1 0 0,-1 1 0,0-1-1,2 2 1,0 3-77,0 1-1,1-1 1,0 0 0,0 0-1,0 0 1,1 0 0,-1-1-1,1 1 1,0-1 0,0-1 0,1 1-1,-1-1 1,1 0 0,0 0-1,0 0 1,0-1 0,0 0-1,0 0 1,0 0 0,1-1 0,-1 0-1,7 0 1,8 1-84,0-2 1,0 0-1,0-1 1,0-1-1,33-7 1,-47 7 42,-1 0 1,0 0 0,1-1 0,-1 0 0,0 0-1,-1-1 1,1 0 0,-1 0 0,1 0 0,-1 0-1,0-1 1,-1 0 0,1 0 0,-1 0-1,0 0 1,0-1 0,-1 0 0,0 0 0,0 0-1,0 0 1,3-12 0,-3 7 27,-1-1 1,0 1-1,0-1 0,-2 1 0,0-17 1,0 21 33,0 6 9,-1 1 1,1-1-1,-1 0 0,0 0 1,1 0-1,-1 1 1,0-1-1,0 0 0,0 1 1,1-1-1,-1 1 0,0-1 1,0 1-1,0-1 1,0 1-1,0 0 0,0 0 1,0-1-1,0 1 0,0 0 1,0 0-1,0 0 1,0 0-1,0 0 0,0 0 1,-2 0-1,-40 1 427,33-1-290,4 0-153,0 0 1,0 1 0,1-1 0,-1 1-1,0 1 1,1-1 0,-1 1 0,1 0-1,-1 0 1,1 0 0,0 1 0,0 0-1,0 0 1,0 0 0,0 0 0,1 1-1,0 0 1,-1 0 0,1 0 0,1 1-1,-1-1 1,1 1 0,-1 0 0,2 0-1,-1 0 1,0 0 0,1 0 0,0 1-1,0-1 1,-2 12 0,2 9 8,0 0 1,3 31-1,0-15-25,-1-34-5,1 1 0,1-1 0,-1 1 0,1-1 0,1 0-1,0 0 1,0 0 0,0 0 0,1 0 0,0-1 0,1 1 0,-1-1 0,12 12 0,18 31-69,-14-13 52,-2 1 1,-2 1-1,-1 0 1,-2 1-1,-2 0 0,-1 1 1,-2 0-1,-2 1 1,-2 0-1,-1 45 1,-3-70 30,-3 22 40,2-38-43,1 0 1,-1 1-1,0-1 1,0 0-1,1 0 1,-1 0-1,0 1 0,0-1 1,0 0-1,0 0 1,-1 0-1,1-1 1,0 1-1,0 0 0,-1 0 1,1-1-1,0 1 1,-1-1-1,1 1 1,0-1-1,-1 1 0,1-1 1,-1 0-1,-1 0 1,-2 2 15,0-1 0,-1-1 1,1 1-1,0-1 0,-1 0 0,1 0 1,-1-1-1,1 1 0,0-1 0,-1 0 1,1-1-1,-10-3 0,11 3-16,1-1-1,0 1 1,0-1-1,0 0 1,0 0-1,0 0 1,1-1-1,-1 1 1,1 0-1,0-1 1,0 0-1,0 1 1,0-1-1,1 0 1,-1 0-1,1 0 1,-1-8-1,-5-29-114,1 1 0,3-1-1,1 0 1,2 0 0,6-52 0,-2 68 49,2 0 0,0 0 0,2 1 0,0 0 0,1 1 0,2 0 0,1 0 0,0 1 0,1 1 1,2 0-1,0 0 0,31-30 0,22-16-325,2 3 0,79-55-1,-83 69 344,-27 22 115,0-2-1,40-41 0,-78 70-38,1-1 0,-1 1 0,1 0 0,-1-1-1,1 0 1,-1 1 0,0-1 0,0 0 0,0 1 0,0-1-1,0 0 1,0 0 0,-1 0 0,1 0 0,0-5 893,-10 14-376,-23 17-372,-2 1 4,1 2 0,-40 41 1,64-59-158,1 0 0,0 1 1,1 0-1,0 1 1,1-1-1,0 1 1,0 1-1,1-1 0,1 1 1,0-1-1,0 1 1,1 1-1,-1 13 1,3-18-18,0-3 1,1 1 0,0-1 0,-1 0 1,1 0-1,1 1 0,-1-1 0,3 9 0,-2-12-7,0 0 0,0-1 0,0 1-1,0 0 1,0-1 0,1 1 0,-1-1-1,1 1 1,-1-1 0,1 0 0,-1 0-1,1 0 1,0 1 0,-1-1 0,1-1-1,0 1 1,0 0 0,0 0 0,0-1-1,0 1 1,0-1 0,0 0-1,0 1 1,3-1 0,20 3-132,1 0-1,-1-2 1,1 0 0,0-2 0,-1-1-1,0-1 1,1-1 0,-1-2 0,0 0-1,-1-1 1,0-2 0,0 0 0,-1-2-1,0 0 1,0-2 0,29-22 0,-33 21-88,-2-1 1,0-1 0,-1 0 0,-1-1 0,18-26 0,-26 33 152,-1-1 0,0 1 0,-1-1 0,0-1 0,-1 1 0,0-1-1,-1 1 1,0-1 0,-1 0 0,0 0 0,0-20 0,-2 2 2373,3 35-1841,18 19-410,1-1 1,46 37 0,-48-44-21,0 0 0,-2 1 0,0 1 0,-1 1 0,0 0 0,18 30 0,-31-40 69,0 0 0,-1 0 0,0 0 1,-1 0-1,0 1 0,0-1 0,-1 1 1,0 12-1,0-17-45,-1 1 0,0 0 0,-1 0 0,1-1 0,-1 1 0,0-1 0,-1 1 0,1 0 0,-1-1 0,0 0-1,-1 0 1,1 1 0,-1-1 0,0 0 0,-6 7 0,-8 1-28,-1-1-1,-1 0 0,0-1 1,-1-1-1,0-1 0,0-1 1,-26 7-1,-8 2-509,-1-3-1,0-2 0,-94 9 1,-68-8-2917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15.0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 29 6243,'0'-28'3605,"0"49"-501,0 47-1988,-2 11-1104,0-46-215,1 0 1,2 0-1,1 0 1,8 42-1,-1-51-1776,5-7-1666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15.5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 19 9412,'4'-6'-28,"15"4"926,-43 1-562,15-4-207,20 1-132,9 7-2524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23.2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43 8644,'0'0'272,"6"0"-144,1203-15 411,-894 9-533,257-12 9,-555 16-93,6 0 586,-23 3-527,1-1 0,-1 0 0,1 0 0,-1 0 0,1 1 0,-1-1 1,1 0-1,-1 1 0,1-1 0,-1 0 0,1 1 0,-1-1 0,0 0 0,1 1 0,-1-1 0,0 1 0,1-1 1,-1 1-1,0-1 0,0 1 0,1-1 0,-1 1 0,0-1 0,0 1 0,0 0 0,0-1 0,1 1 0,-1-1 1,0 1-1,0-1 0,0 1 0,0-1 0,-1 2 0,1 6-2425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25.9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387 140 7716,'0'-122'5330,"0"121"-5305,-1 0 1,1 1-1,-1-1 1,1 0-1,-1 1 1,1-1-1,-1 1 1,1-1-1,-1 1 1,0-1-1,0 1 1,1-1-1,-1 1 1,0-1-1,0 1 1,1 0-1,-1-1 1,0 1-1,0 0 1,0 0-1,1 0 0,-1 0 1,0 0-1,0 0 1,-1 0-1,-30-3 299,21 2-243,-20-1-36,-1 1 1,-44 4-1,70-2-47,0 1 0,0-1 0,0 1 0,0 0-1,0 1 1,1-1 0,-1 1 0,1 0 0,-1 1 0,1-1-1,0 1 1,1 0 0,-1 1 0,1-1 0,-1 1 0,1-1 0,-4 8-1,1-2-4,0 1-1,1-1 1,0 1-1,1 0 1,1 1-1,-1-1 1,-4 23-1,-3 71-4,10-74 10,-1 0 0,-11 45 0,12-68 14,-4 31 144,8-64-198,1 0 0,1-1 0,14-47 0,2-10-22,-19 75 49,1 0 1,0 0-1,0 0 1,1 0 0,0 0-1,1 0 1,-1 1-1,1-1 1,1 1-1,0 0 1,0 0 0,10-10-1,-6 10-6,0 0 0,0 1 0,0 0 0,1 0 0,-1 1 0,1 0 0,1 1 0,-1 0 0,12-2 0,-6 1 19,1-1-14,0 1-1,0 1 0,0 0 1,0 1-1,0 1 1,1 0-1,-1 1 0,1 1 1,28 4-1,-42-2 17,0 0 0,-1 0 0,1 0-1,-1 0 1,1 1 0,-1-1 0,0 1 0,0 0 0,0 0-1,0 0 1,-1 0 0,1 1 0,-1-1 0,0 1 0,0-1-1,0 1 1,2 5 0,25 73 56,-27-74-45,2 11 45,0 2 0,-2-1-1,0 0 1,-1 1 0,-2 22 0,0-19-1,1 1 1,6 42 0,-6-65-61,1-1 1,0 1-1,-1 0 0,1 0 1,0-1-1,0 1 1,0 0-1,0-1 1,0 1-1,1-1 0,-1 0 1,0 1-1,1-1 1,-1 0-1,1 0 0,-1 1 1,1-1-1,0-1 1,-1 1-1,1 0 1,0 0-1,0-1 0,-1 1 1,1-1-1,0 1 1,2-1-1,52 4-2703,-46-4 1207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4:28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8148,'0'-1'78,"1"0"-1,0 1 1,-1-1 0,1 0 0,0 1 0,-1-1 0,1 1 0,0-1 0,-1 1-1,1-1 1,0 1 0,0-1 0,0 1 0,-1 0 0,1 0 0,0-1 0,0 1 0,0 0-1,0 0 1,0 0 0,-1 0 0,1 0 0,0 0 0,0 0 0,1 0 0,35 1 2256,-27-1-1475,-6 2-786,-1 1 1,-1-1-1,1 1 0,0 0 1,0 0-1,-1 0 0,0 0 1,1 0-1,-1 1 0,-1-1 1,1 1-1,0-1 0,0 5 1,6 6 238,18 24 81,2 0 0,2-2 0,61 57 0,-63-73-355,-26-19-91,0-1-1,0 1 0,0 0 0,-1 1 1,1-1-1,0 0 0,-1 0 1,1 1-1,-1-1 0,1 1 0,-1-1 1,2 3-1,2 22-6289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26.3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65 8820,'0'-8'512,"0"5"-400,0-9 48,23 5-144,31-1 0,1 1 0,-1 3-32,-8-4-96,1 4-1440,-16 1-4307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26.7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 77 10309,'0'-4'1761,"0"23"-1617,0 23 224,-8 15-144,0 4 160,8 3-288,0-7-32,0-4-64,0-7 0,0-8-672,0-12-561,0-10-1504</inkml:trace>
  <inkml:trace contextRef="#ctx0" brushRef="#br0" timeOffset="1">302 1 11637,'0'0'240,"-16"0"-208,9 34 177,7 27 271,0 7 112,0 8-560,0-7 32,0-5 16,0-7-64,0-4-32,0-7-640,0-12-1745,0-11-6803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27.1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62 0 12166,'0'0'432,"0"8"-368,0 34 256,-15 15 32,7 4-32,1-1-288,-1-3-16,-8-11-16,16-8 64,-7-12-64,7-3-112,0-11-688,0-9-801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27.6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38 190 11045,'-11'-3'82,"-15"-7"470,28 9-534,1 0 0,-1 0 0,1 0 0,-1 0 0,1 1-1,0-1 1,-1 1 0,1 0 0,0 0 0,-1 0 0,1 0 0,3 0 0,72-5-73,583-54-3089,-648 57 2944,41-10-1401,-52 11 1504,0 0-1,-1 1 1,1-1-1,0 0 1,-1 0-1,1 0 1,-1 0-1,1 0 1,-1 0-1,0-1 1,0 1-1,1 0 1,-1-1-1,0 1 1,0-1-1,0 1 0,0-1 1,-1 1-1,1-1 1,0 0-1,-1 1 1,1-1-1,-1 0 1,1 0-1,-1 0 1,0-3-1,0 3 242,-1 0-1,0-1 1,1 1 0,-1 0-1,-1 0 1,1-1-1,0 1 1,0 0 0,-1 0-1,1 0 1,-1 1-1,1-1 1,-1 0 0,0 0-1,0 1 1,0-1-1,0 1 1,0 0 0,0 0-1,0-1 1,0 1-1,-1 0 1,1 1 0,0-1-1,-1 0 1,1 1-1,-1-1 1,-3 1 0,-10-3 912,0 0 1,-1 2-1,-20-1 1,35 2-1033,0 1 1,0-1-1,0 1 1,0-1-1,0 1 0,0 0 1,0 0-1,0-1 1,1 1-1,-1 1 1,0-1-1,0 0 1,1 0-1,-1 1 0,1-1 1,-1 1-1,1-1 1,0 1-1,0-1 1,0 1-1,-1 0 1,1 0-1,1 0 0,-1-1 1,0 1-1,0 0 1,1 0-1,-1 4 1,-2 7 44,0 1 1,1 0 0,0 16 0,1-23-23,-2 252 458,5-140-514,-2-118-180,2-6-307,14-20 280,0-1 0,1 2 0,1 0 0,33-32 0,-41 46 211,1 1 0,0 0 0,0 1-1,1 0 1,0 1 0,1 0 0,-1 1-1,1 1 1,0 0 0,1 0 0,-1 1 0,16-2-1,7 2 37,0 2 1,52 3-1,-86-1-7,1 1-1,-1 0 1,0 0 0,1-1 0,-1 1 0,0 0-1,0 1 1,0-1 0,0 0 0,0 1 0,0-1-1,0 1 1,0 0 0,0-1 0,-1 1 0,1 0 0,-1 0-1,1 0 1,-1 0 0,0 1 0,0-1 0,0 0-1,0 0 1,0 1 0,0-1 0,-1 0 0,1 1-1,-1-1 1,0 1 0,0 3 0,3 14 144,-2 1 1,-1 36-1,-1-32-80,0 1 58,0-18-121,1 0-1,0-1 0,0 1 0,0 0 0,3 10 0,-2-16-24,0-1 0,1 0 0,-1 0 0,0 0 0,0 0 0,1-1 0,-1 1 1,1 0-1,-1 0 0,1-1 0,-1 1 0,1-1 0,-1 1 0,1-1 0,-1 0 0,1 0 0,-1 0 1,1 0-1,0 0 0,-1 0 0,1 0 0,-1 0 0,1 0 0,3-2 0,4 2 0,17-2-54,-1-1 0,0-1-1,0-2 1,-1 0 0,1-1-1,-1-2 1,-1 0 0,0-2-1,0 0 1,-1-2 0,0 0-1,-1-2 1,-1 0 0,-1-1-1,0-1 1,0-1 0,-2 0-1,21-30 1,-34 42 89,0 0 0,-1 0 0,0-1 0,0 0 0,0 0-1,-1 1 1,0-1 0,0-1 0,-1 1 0,0 0 0,0 0 0,-1 0 0,0-1 0,-1-9 0,1 11 124,-5 5 441,-4 1-542,-1 1-1,0 0 0,1 1 1,0 0-1,-1 0 1,1 1-1,0 0 1,0 1-1,0-1 0,1 2 1,-1 0-1,1 0 1,0 0-1,0 1 0,1 0 1,0 0-1,0 1 1,0 0-1,1 0 0,0 1 1,0 0-1,1 0 1,0 0-1,-5 12 1,7-11-40,1 0 0,-1 0 0,2 1 0,-1-1 0,1 1 1,1 0-1,-1-1 0,2 11 0,0 2-5,-1-20-23,0-1 1,1 1-1,-1 0 1,1 0-1,-1 0 1,1-1-1,0 1 1,0 0-1,0-1 1,0 1-1,0-1 1,0 1-1,0-1 1,0 1-1,1-1 1,-1 0-1,0 1 1,1-1-1,-1 0 1,1 0-1,0 0 1,-1 0-1,1-1 1,0 1-1,0 0 1,-1-1-1,1 1 1,0-1-1,3 1 1,65 7-943,-59-8 697,78 1-1428,4-1-990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28.7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0 391 256,'0'10'9895,"0"10"-5864,0 119-2803,0-137-1227,0-1 1,1 0 0,-1 0-1,0 1 1,0-1-1,0 0 1,1 0-1,-1 0 1,1 0 0,-1 1-1,1-1 1,-1 0-1,1 0 1,0 0 0,-1 0-1,1 0 1,0 0-1,0-1 1,0 1 0,0 0-1,0 0 1,0 0-1,0-1 1,0 1 0,0-1-1,0 1 1,0-1-1,0 1 1,1-1 0,-1 1-1,0-1 1,0 0-1,2 0 1,51 1-39,-29-3-7,22 2-361,-1-1-1,86-16 0,-116 14 288,0-1-1,0-1 0,-1 0 1,0-1-1,0-1 0,0 0 0,0-1 1,-1-1-1,-1 0 0,0-1 1,24-22-1,-32 26 105,1-1-1,-1 0 1,0-1 0,-1 0 0,0 1-1,0-1 1,0 0 0,-1-1 0,-1 1 0,1-1-1,-1 1 1,-1-1 0,1 0 0,-2 0-1,1 1 1,-1-1 0,-1-11 0,1 18 40,0-1 0,-1 0 1,1 1-1,-1-1 1,1 1-1,-1-1 0,0 1 1,0-1-1,0 1 0,0-1 1,-1 1-1,1 0 1,-1-1-1,1 1 0,-1 0 1,0 0-1,0 0 0,1 1 1,-1-1-1,-1 0 1,1 1-1,0-1 0,0 1 1,-1 0-1,1-1 0,0 1 1,-1 0-1,0 1 1,1-1-1,-5-1 0,-10-1 157,0 1 0,0 0 0,-33 1 0,26 0-89,-6 0 8,-116 3 154,145-2-259,-1 0-1,0 0 1,0 0 0,0 0 0,0 0 0,0 0 0,1 0 0,-1 1 0,0-1 0,0 1 0,0 0 0,1-1 0,-1 1 0,0 0 0,1 0 0,-1 0-1,1 0 1,-1 0 0,1 0 0,-1 1 0,1-1 0,0 0 0,0 1 0,-1-1 0,1 1 0,0-1 0,0 1 0,1 0 0,-1-1 0,0 1 0,0 0-1,1 0 1,-1-1 0,1 1 0,0 0 0,-1 0 0,1 0 0,0 0 0,0 3 0,7 0-82,24-1-111,-1-2 0,1 0 0,36-5 0,1 2-53,-21 0-115,0-2 1,59-11-1,-81 9 121,0-1 0,-1-1-1,0-1 1,0-1 0,42-22 0,-62 28 221,0 1 1,0-1-1,0 0 1,0 0-1,-1 0 1,1-1-1,-1 1 1,0-1-1,0 0 1,0 0-1,-1 0 1,1 0-1,-1 0 1,0 0-1,0-1 1,1-5-1,0-2 186,-1 0 0,-1 0-1,0 0 1,-1-22 0,-1 13 284,1 19-396,0 0-1,-1 0 1,0 0 0,1 0-1,-1 0 1,0 0-1,0 1 1,0-1 0,0 0-1,0 0 1,-1 1-1,1-1 1,0 0 0,-1 1-1,1-1 1,-1 1-1,0 0 1,1 0 0,-1-1-1,0 1 1,0 0-1,0 1 1,0-1 0,0 0-1,0 0 1,0 1-1,0-1 1,0 1 0,0 0-1,0-1 1,-3 1-1,1 0-15,0-1 0,0 1 0,0 0 1,0 0-1,0 0 0,0 1 0,1-1 0,-1 1 0,0 0 0,0 0 0,0 0 0,1 1 0,-1-1 0,1 1 0,-1 0 0,1 0 0,-6 4 0,3 1-19,1 0 0,0 1 0,1-1 0,-1 1 0,1 0 0,1 0 0,0 1 0,0-1 0,0 0 0,1 1 0,0 0 0,0 13 0,-1 18 52,4 61-1,0-44-36,-1-30-24,1 0 0,1 0 0,1-1 0,1 1 0,16 51 0,-16-64 129,7 19-675,-11-33 526,0 1 0,0-1 0,1 1 1,-1-1-1,1 1 0,-1-1 0,1 1 0,-1-1 1,0 0-1,1 1 0,-1-1 0,1 1 1,0-1-1,-1 0 0,1 0 0,-1 1 0,1-1 1,-1 0-1,1 0 0,0 0 0,-1 0 1,1 0-1,-1 0 0,1 0 0,0 0 0,-1 0 1,1 0-1,-1 0 0,1 0 0,0 0 0,-1 0 1,1 0-1,-1-1 0,1 1 0,0 0 1,-1 0-1,1-1 0,-1 1 0,1 0 0,-1-1 1,1 1-1,-1-1 0,0 1 0,2-1 0,1-4-2,-1 0 0,1 0 0,-1-1 0,1 1-1,-1 0 1,-1-1 0,1 1 0,-1-1 0,0 1 0,0-1-1,-1-10 1,3-6-16,0 6-2,0 1-1,1-1 1,0 1 0,2 0-1,0 0 1,0 0-1,11-15 1,-14 24 28,1 1 1,0 0 0,0 0-1,1 0 1,-1 1-1,1-1 1,0 1 0,0 0-1,0 1 1,1-1-1,0 1 1,-1 0 0,1 0-1,0 1 1,0 0 0,0 0-1,1 0 1,-1 1-1,0 0 1,11 0 0,-2 0 3,-5 0-10,-1 0 1,1 1 0,0 0-1,0 1 1,16 3-1,-23-3 12,-1 0 0,0 0 0,1 0 0,-1 0 0,0 0-1,0 0 1,0 1 0,0-1 0,0 1 0,-1 0-1,1-1 1,0 1 0,-1 0 0,1 0 0,-1 0-1,1 0 1,-1 0 0,0 0 0,0 0 0,0 1 0,0-1-1,-1 0 1,1 1 0,0-1 0,-1 0 0,0 1-1,1 3 1,0 6 45,0 0 0,0 0 0,-1 1 1,0-1-1,-5 21 0,4-28-36,0-1 0,-1 1 0,0-1 0,0 1 0,0-1 0,-1 0 0,1 0 0,-1 0 0,0-1 0,0 1 0,0 0 0,-1-1 0,1 0 0,-1 0 0,0 0 0,-7 4 0,-39 20 37,35-20-33,1 0 1,0 1-1,0 1 1,-23 19-1,36-26-103,14-8-187,735-355-528,-734 353 877,38-25-141,-50 31 154,0 0 0,0 0 0,0-1 1,0 1-1,0 0 0,-1-1 0,1 1 1,-1-1-1,1 1 0,-1-1 0,0 0 1,0 0-1,0 1 0,-1-1 0,1 0 1,-1 0-1,1-5 0,-9 4 684,-20 2-572,-1 1-1,0 1 1,-47 7 0,67-6-189,-1 1 0,1 0 0,0 0 0,0 1 1,0 0-1,0 1 0,1 0 0,-1 0 0,1 1 1,0 0-1,0 1 0,1-1 0,-1 1 0,1 1 1,-8 9-1,12-12-27,0 0 1,1 0-1,-1 0 1,1 0-1,0 1 1,0-1-1,0 1 1,1-1-1,0 1 1,0 0-1,0-1 1,0 1-1,1 0 1,0 0-1,0 0 1,0 0-1,0-1 1,1 1-1,0 0 1,0 0-1,0-1 1,0 1-1,1-1 1,0 1-1,0-1 1,0 1-1,1-1 1,-1 0-1,1 0 1,0 0-1,0-1 1,0 1-1,1-1 1,-1 1-1,1-1 1,0 0-1,7 4 1,27 10-552,57 18-1,-58-23 283,0 1 0,58 31-1,-94-43 280,0-1 0,0 0 0,-1 1-1,1-1 1,0 1 0,0-1 0,0 1-1,-1-1 1,1 1 0,0 0 0,-1-1 0,1 1-1,-1 0 1,1 0 0,0-1 0,-1 1-1,0 0 1,1 0 0,-1 0 0,1 1-1,-13 6 16,-33-3 119,41-5-128,-146 0-47,148 0-41,1 1-1,-1-1 1,1 0 0,-1 0 0,1 0 0,-1-1 0,1 1 0,0 0 0,-1-1 0,1 1 0,-1 0 0,1-1 0,0 0 0,-1 1 0,1-1 0,0 0 0,0 0 0,0 0 0,-1 1 0,1-1 0,0 0-1,0-1 1,0 1 0,0 0 0,1 0 0,-1 0 0,0 0 0,0-1 0,1 1 0,-1 0 0,1-1 0,-1 1 0,1-1 0,0 1 0,-1 0 0,1-3 0,-3-33-6360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29.3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2 276 9332,'-1'1'37,"1"0"-1,0 0 1,0 0 0,0-1-1,0 1 1,0 0-1,0 0 1,0 0-1,0 0 1,0 0 0,0 0-1,0 0 1,0 0-1,1 0 1,-1 0 0,0-1-1,1 1 1,-1 0-1,1 0 1,-1 0-1,1 0 1,-1-1 0,1 1-1,-1 0 1,1-1-1,0 1 1,-1 0-1,1-1 1,0 1 0,0-1-1,0 1 1,-1-1-1,1 1 1,0-1 0,0 0-1,0 1 1,0-1-1,0 0 1,0 0-1,-1 0 1,1 0 0,0 0-1,0 0 1,0 0-1,0 0 1,0 0-1,0 0 1,0 0 0,0 0-1,0-1 1,1 1-1,7 0-142,-1-1 142,-1-1 0,1 1 1,-1-1-1,0-1 0,0 1 0,0-1 1,0 0-1,0-1 0,-1 1 0,1-1 1,-1-1-1,0 1 0,-1-1 0,1 0 1,9-12-1,-8 10-32,-1 0 0,0-1 0,0 1-1,-1-1 1,0-1 0,0 1 0,-1-1 0,0 0 0,-1 0 0,0 0 0,4-19 0,-6-82 540,-1 109-514,-1 0 0,0 0-1,0 0 1,0 0 0,-1 0 0,1 1 0,0-1-1,0 0 1,0 1 0,0-1 0,-1 1 0,1 0-1,0-1 1,-1 1 0,1 0 0,0 0 0,-1-1-1,1 1 1,0 0 0,-1 0 0,1 1 0,0-1-1,0 0 1,-1 0 0,-1 1 0,-2-1 81,-8 0-44,1 0 0,0 0 0,-1 1 1,1 1-1,0 0 0,-17 5 0,26-6-49,0 1 0,0 0 0,-1 0 0,1 0 0,0 0 0,1 0 0,-1 1 0,0-1-1,1 1 1,-1 0 0,1 0 0,0 0 0,0 0 0,0 0 0,0 0 0,1 1 0,-1-1 0,1 0 0,0 1 0,0 0 0,0-1-1,0 1 1,1-1 0,-1 1 0,1 5 0,0-9-16,-1 12 31,0-1-1,0 0 1,1 1 0,0-1 0,4 19 0,-3-27-29,0 1-1,0-1 1,1 0 0,-1 0 0,1 1 0,0-1 0,0-1 0,0 1 0,0 0 0,1 0 0,-1-1 0,1 1 0,-1-1 0,1 0 0,0 0 0,0 0 0,0 0 0,0 0 0,0-1 0,1 1 0,3 0 0,17 7 0,1-2 1,0 0 0,1-2-1,-1-1 1,30 1 0,-3-3-292,85-8 1,-118 3 187,0 0 0,0-1-1,0-1 1,0-1 0,21-9-1,-30 10 43,0 0 0,0 0-1,-1-1 1,1 0-1,-1-1 1,0 0 0,-1 0-1,0-1 1,0 0 0,9-12-1,-13 13 42,-1 0 0,0 0 0,0-1 0,-1 1 0,0 0 0,-1-1 0,1 0 0,-1 1 0,-1-1 0,1 0 0,-2 0 0,0-9 0,1-3 11,-1 19 20,-1-1 0,1 1 0,0-1 0,-1 1 0,0-1 1,1 1-1,-1 0 0,1 0 0,-1 0 0,0 0 0,0 0 0,0 0 1,0 0-1,1 1 0,-1-1 0,0 1 0,0-1 0,0 1 0,0 0 1,0 0-1,0 0 0,-1 0 0,-1 0 0,2 0 5,-1-1 0,0 1-1,0 0 1,0 0 0,0 0 0,0 0 0,1 1-1,-1-1 1,0 1 0,0-1 0,1 1-1,-1 0 1,0 0 0,1 0 0,-1 1-1,1-1 1,-1 0 0,-3 4 0,3 4-4,1 0 1,0 0 0,0 1-1,0-1 1,1 1 0,1-1-1,0 1 1,0 0-1,0-1 1,2 1 0,-1-1-1,1 1 1,0-1 0,1 0-1,0 0 1,5 11-1,33 39 78,-19-29-1208,23 42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29.7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53 12278,'0'7'7,"-1"16"51,2 0 0,0 1 0,9 41 0,-8-57-52,1 1 0,0-1 0,1 1 0,0-1 1,0 0-1,1-1 0,0 1 0,0-1 0,1 0 0,0 0 1,0-1-1,1 1 0,7 5 0,-7-8-16,0-1 0,0 0 1,0 0-1,0-1 0,1 1 0,-1-2 0,1 1 1,-1-1-1,1 0 0,0-1 0,0 1 0,-1-2 1,1 1-1,9-3 0,1 2-107,-10 0 88,0 0 0,0-1 0,0 0 0,-1 0 0,1-1 0,-1 0 0,0 0 0,0-1 0,0 0 0,0 0 0,-1-1 0,1 0 0,-1 0 0,0 0 0,-1-1 0,1 0 0,-1 0 0,0 0 0,-1-1 0,0 1 0,5-10 0,7-15 6,-1-1 0,-1-1-1,12-42 1,-2 23 31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30.3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443 321 10613,'0'-12'81,"0"11"83,0-1 1,1 0-1,-1 0 1,0 1-1,0-1 1,-1 0-1,1 1 1,0-1-1,-1 0 1,1 0-1,-1 1 1,1-1-1,-2-2 1,1 3-83,-1 0-1,1 0 1,-1 1 0,0-1 0,1 0 0,-1 0 0,1 1 0,-1-1 0,0 1 0,0-1-1,1 1 1,-1 0 0,0 0 0,0 0 0,0 0 0,1 0 0,-3 0 0,-34 0 168,1 2 0,-1 1 0,-61 13 1,87-13-241,0 0 1,1 1 0,0 0 0,0 0 0,0 2 0,0-1 0,1 1 0,-1 1 0,2-1 0,-1 2 0,1 0 0,0 0 0,1 0 0,-1 1 0,-11 18 0,17-21-8,0 0 0,0 1 0,0 0 0,1-1 0,0 1 0,1 0-1,0 0 1,0 0 0,0 0 0,1 1 0,0-1 0,1 7 0,-1-1-6,0-11-3,0-1-1,1 1 1,-1-1 0,1 1-1,-1 0 1,1-1 0,0 1 0,-1-1-1,1 0 1,0 1 0,0-1-1,0 0 1,0 1 0,0-1 0,1 0-1,-1 0 1,0 0 0,0 0-1,1 0 1,-1 0 0,1 0-1,-1-1 1,1 1 0,-1 0 0,1-1-1,-1 1 1,1-1 0,-1 0-1,1 1 1,0-1 0,2 0 0,67 3-269,-53-3 169,35 0-415,-1-2 1,87-14-1,-118 11 424,-2 0 0,1-1 0,-1-1 0,0 0 0,0-2 1,-1 0-1,0-1 0,0-1 0,-1-1 0,16-14 0,-30 24 167,-1-1 0,1-1 0,0 1-1,-1 0 1,0-1 0,0 1 0,0-1-1,0 1 1,2-8 0,-2 8 882,-2 12-369,0 2-585,-1-6 5,1 0 1,0 0 0,1 0 0,-1 0-1,1 1 1,0-1 0,0 0 0,0-1-1,1 1 1,0 0 0,2 5 0,-1-7-37,-1 0 1,1-1-1,0 1 1,0-1-1,0 1 1,0-1-1,0 0 1,0 0-1,1 0 1,-1-1-1,1 1 1,0-1-1,-1 0 1,1 0-1,5 1 1,1 0-121,-1 0 1,0 0-1,1-1 1,-1 0-1,1-1 1,-1 0-1,1-1 0,-1 0 1,1 0-1,15-5 1,-19 4 123,0-1 1,0 1-1,0-1 1,0 0-1,-1-1 0,1 1 1,-1-1-1,0-1 1,0 1-1,-1 0 1,1-1-1,-1 0 0,0 0 1,0-1-1,-1 1 1,4-6-1,-1-2 15,-1 0 0,0 0 0,-1 0 0,-1-1 0,0 1 0,2-28 0,-2-86 29,-4 83 17,3 4 148,-1 26 189,-1-1 1,0 0-1,-4-28 0,4 42-329,0 0 0,-1 0 0,1 1 1,-1-1-1,1 0 0,0 1 0,-1-1 0,1 1 0,-1-1 0,1 0 0,-1 1 0,0-1 0,1 1 0,-1-1 0,1 1 0,-1 0 0,0-1 1,1 1-1,-1 0 0,0-1 0,0 1 0,1 0 0,-1 0 0,0-1 0,0 1 0,1 0 0,-1 0 0,0 0 0,0 0 0,0 0 0,1 0 1,-1 0-1,0 1 0,0-1 0,1 0 0,-1 0 0,0 1 0,1-1 0,-1 0 0,0 1 0,0-1 0,1 0 0,-1 1 0,1-1 0,-1 1 1,0-1-1,1 1 0,-1 0 0,1-1 0,-1 2 0,-4 6-2,0 0-1,1 1 1,0-1 0,0 1-1,1 0 1,0 0 0,1 0-1,0 1 1,0-1 0,0 11 0,0 22 194,3 42 0,0-29-95,-1-36-132,-1 1 59,1-1-1,1 1 0,1-1 0,8 37 0,-8-49-117,0-1-1,1 0 0,0 0 1,0-1-1,0 1 0,1-1 1,-1 1-1,1-1 0,1 0 1,-1 0-1,1-1 0,0 1 1,0-1-1,0 0 0,0-1 1,1 1-1,0-1 0,11 5 1,-6-5-412,0 0 1,0 0-1,1-1 1,-1-1-1,1 0 0,-1 0 1,21-2-1,-7 0-636,23 1-2625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30.7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96 9957,'-1'0'32,"1"-1"0,0 1 1,-1 0-1,1 0 1,0 0-1,-1 0 1,1-1-1,0 1 0,0 0 1,-1 0-1,1-1 1,0 1-1,0 0 1,0-1-1,-1 1 0,1 0 1,0-1-1,0 1 1,0 0-1,0-1 0,0 1 1,-1 0-1,1-1 1,0 1-1,0 0 1,0-1-1,0 1 0,0-1 1,0 1-1,0 0 1,0-1-1,1 0 1,23-3-31,41-1-16,360-40-383,-410 43 423,47-9 629,124-6 1,-185 17-621,1 1 1,-1-1 0,0 1-1,0 0 1,0-1-1,0 1 1,0 0 0,0 0-1,0 0 1,0 0-1,-1 0 1,1 0 0,0 0-1,0 0 1,-1 0-1,1 0 1,-1 0 0,1 0-1,-1 0 1,1 1 0,-1-1-1,0 0 1,0 0-1,1 1 1,-1-1 0,0 0-1,0 0 1,0 1-1,0-1 1,-1 1 0,1 57 573,-1-41-265,0 9-99,0-18-157,1 1 0,0 0 0,1-1 0,-1 1 0,4 14 0,-3-22-110,0 0-1,0 0 1,0 0-1,0 0 1,0 0-1,0 0 1,0 0-1,1 0 1,-1 0-1,1-1 0,-1 1 1,1 0-1,-1-1 1,1 0-1,0 1 1,0-1-1,0 0 1,0 0-1,0 0 1,0 0-1,0 0 1,0 0-1,1-1 0,-1 1 1,0-1-1,0 1 1,0-1-1,3 0 1,34 1-3841,-24-1-2676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31.1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10421,'0'0'0,"0"12"-657,0 30-1632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4:29.1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516 0 8020,'0'0'4548,"-2"11"-3560,-6 0-819,1 0 0,-2 0 0,1 0 0,-1-1 0,-1-1 0,0 1 1,0-1-1,-15 8 0,-16 17 99,-266 231 935,299-258-1182,0 1 1,1 0-1,-1 0 0,2 1 1,-9 13-1,4-5-2,10-14-6,1-1-16,-5 1-497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31.6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227 287 11365,'30'-40'871,"3"-7"854,-31 44-1556,-1 0 1,0-1 0,0 1 0,0 0 0,0 0-1,-1-1 1,1 1 0,-1 0 0,0 0-1,0-1 1,0 1 0,0 0 0,0-1-1,-1 1 1,-1-5 0,2 7-148,0 1 0,-1-1 0,1 0 0,0 1 0,-1-1 0,1 0 0,-1 1-1,1-1 1,-1 1 0,1-1 0,-1 1 0,1-1 0,-1 1 0,1 0 0,-1-1 0,0 1 0,1 0 0,-1-1 0,0 1 0,1 0 0,-1 0 0,0-1-1,1 1 1,-1 0 0,0 0 0,0 0 0,-21-4 82,-1 1-1,1 1 1,-42 2 0,57 0-106,-1 0 1,1 1-1,-1-1 1,1 2-1,0-1 1,0 1-1,-1 0 1,1 1-1,1-1 1,-1 1 0,0 1-1,1-1 1,-1 1-1,1 0 1,0 1-1,-5 5 1,7-5-3,1 0-1,0 0 1,0 1 0,1-1 0,0 1-1,0 0 1,0-1 0,0 1 0,1 0-1,0 0 1,1 0 0,-1 0 0,1 0 0,0 1-1,1 6 1,-1 1 5,0-11-2,0-1 0,1 1 0,-1-1 0,1 0 0,-1 1 0,1-1 0,0 1 0,-1-1 0,1 0 0,0 0 0,1 1 0,-1-1 0,0 0 0,1 0 1,-1 0-1,1 0 0,3 3 0,0-2-15,-1 1 0,1-1 0,0 0 1,0-1-1,0 1 0,0-1 1,9 3-1,9 0-149,-1 0 1,1-1-1,23 0 1,-37-3 53,21 1-176,-9 1 70,1-1-1,-1-1 1,1 0-1,-1-2 1,1-1-1,36-7 1,-51 6 191,0-1-1,0 0 1,-1-1 0,1 1 0,-1-1-1,0 0 1,0-1 0,-1 1 0,0-1 0,0 0-1,0-1 1,4-6 0,3-7 27,-1 1 1,16-40 0,8-39 569,-32 97-559,-1 0 0,1 0 0,-1 0 0,1 0 0,0 1 0,-1-1 0,1 1 0,0 0 0,0-1 0,-1 1 0,1 1 0,0-1 1,-1 0-1,1 1 0,0-1 0,-1 1 0,1 0 0,3 1 0,2 3 1,-1 0 0,0 1-1,0-1 1,0 1 0,-1 1-1,0-1 1,0 1 0,-1 0 0,0 0-1,0 1 1,0-1 0,-1 1 0,-1 0-1,1 1 1,-1-1 0,4 18 0,-1 0-328,-1 0 1,-1 0 0,-1 0-1,-1 30 1,-2-94-79,-1 9 168,5-48 0,-3 68 218,1 0-1,0 1 1,0-1 0,1 0 0,0 1 0,0 0-1,1 0 1,0 0 0,9-13 0,-4 9 6,0 1 0,1 0 0,0 0 1,0 1-1,20-14 0,-23 19 17,0 1 0,0 0-1,0 1 1,0 0 0,0 0 0,1 1-1,0-1 1,-1 2 0,1-1 0,0 1-1,0 0 1,8 1 0,-14-1 1,1 1 1,-1 0-1,0 0 1,0 0-1,0 0 1,1 0 0,-1 1-1,0-1 1,0 1-1,0-1 1,0 1-1,0 0 1,0 0-1,0 0 1,0 0-1,0 0 1,0 0 0,-1 0-1,1 1 1,0-1-1,1 3 1,-1 0 30,0 0 0,-1 1 1,1-1-1,-1 1 0,0-1 1,0 1-1,-1-1 0,1 9 1,-1-8-27,2 25 192,-1-16-113,-1 0-1,2 0 1,0-1-1,1 1 1,5 16-1,-6-26-85,-1-1-1,1 1 0,0-1 0,0 1 0,1-1 0,-1 0 0,1 0 0,-1 0 0,1 0 0,0 0 0,0 0 1,0-1-1,0 0 0,1 1 0,-1-1 0,1 0 0,-1-1 0,1 1 0,0-1 0,0 0 0,0 1 1,7 0-1,9 1-24,1 0 0,-1-2 1,1 0-1,-1-1 0,1-1 1,-1-1-1,0-1 0,1 0 1,-1-2-1,-1 0 0,1-2 1,-1 0-1,0-1 0,0-1 1,-1 0-1,-1-2 1,1 0-1,-2-1 0,1 0 1,25-27-1,-37 33 25,0 0 0,-1-1 0,0 1 0,0-1 0,0 1 0,-1-1 0,0 0 0,0-1 0,-1 1 0,0 0 0,0-1 0,-1 1 0,0-1-1,0 0 1,-1 1 0,0-1 0,-1-10 0,0 16 11,1 1-1,-1 0 0,1 0 0,-1-1 0,1 1 0,-1 0 0,0 0 1,0 0-1,1 0 0,-1 0 0,0 0 0,0 0 0,0 0 1,0 0-1,0 1 0,0-1 0,0 0 0,-1 1 0,1-1 1,0 1-1,0-1 0,-1 1 0,1-1 0,0 1 0,0 0 0,-1 0 1,1-1-1,0 1 0,-1 0 0,1 0 0,-3 1 0,-44 0 192,47 0-217,0 0-1,0-1 0,1 1 1,-1 0-1,0-1 1,0 1-1,0 0 0,1 0 1,-1 0-1,0 0 0,1 0 1,-1 0-1,1 0 1,-1 0-1,1 0 0,0 0 1,-1 0-1,1 0 1,0 0-1,0 1 0,0-1 1,0 0-1,0 0 1,0 0-1,0 0 0,0 0 1,0 0-1,0 1 1,1-1-1,0 1 0,-1 4-4,-1 2-3,1 0 0,1 0 0,-1 0 0,1 0 0,0-1 0,5 16 0,-4-19-1,0-1 0,1 1-1,0 0 1,-1-1-1,1 1 1,0-1 0,1 0-1,-1 0 1,0 0 0,1 0-1,0 0 1,-1-1 0,7 3-1,92 46-225,15 9 113,-115-59 124,1 1 0,-1 0 1,0 0-1,1 0 0,-1 0 0,0 0 0,-1 0 1,1 0-1,0 1 0,0-1 0,0 4 1,-1-5 0,-1 0 1,1 0-1,-1 1 0,0-1 1,1 0-1,-1 0 1,0 1-1,0-1 1,0 0-1,0 1 1,0-1-1,0 0 1,0 1-1,-1-1 1,1 0-1,0 0 1,-1 1-1,1-1 1,-1 0-1,1 0 1,-1 0-1,0 0 1,1 0-1,-1 0 0,0 0 1,0 0-1,0 0 1,0 0-1,0 0 1,0 0-1,0 0 1,-1 0-1,-21 12-335,-1-2-1,0 0 1,-1-2-1,0 0 1,-51 9-1,52-12-260,-168 37-5767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39.0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442 77 8036,'0'-2'78,"0"0"0,0 0 0,1 0 0,-1 0 0,1 0 0,0 0 0,-1 0 0,1 0 0,0 0 0,0 0 0,0 1-1,3-4 1,-3 3 128,1 0-1,-1 0 0,0 0 0,0 0 1,0 0-1,0 0 0,0 0 0,0-1 1,-1 1-1,1 0 0,-1 0 0,1-1 1,-1-1-1,0 3-142,0 0-1,-1 0 1,1 1 0,0-1 0,0 0 0,0 0-1,-1 1 1,1-1 0,-1 0 0,1 0-1,0 1 1,-1-1 0,1 1 0,-1-1 0,1 0-1,-1 1 1,0-1 0,1 1 0,-1-1 0,0 1-1,1 0 1,-1-1 0,0 1 0,1 0 0,-1-1-1,0 1 1,0 0 0,1 0 0,-1-1-1,0 1 1,0 0 0,1 0 0,-3 0 0,-35 1-193,24 0 264,-9 0-91,1 1 0,0 2 0,0 0 0,0 1 0,0 1 0,1 1 0,0 0 0,0 2-1,1 1 1,-25 16 0,35-20 7,0 0-1,1 1 0,0 1 1,0 0-1,1 0 0,0 0 1,0 1-1,1 1 1,0-1-1,1 1 0,0 0 1,0 0-1,1 1 0,1 0 1,0 0-1,0 0 1,1 0-1,0 1 0,1-1 1,0 1-1,1 15 0,0-20-27,1 1 0,0 0-1,1 0 1,0 0-1,0 0 1,1 0-1,0 0 1,5 11-1,-4-15-16,0 1-1,0 0 1,1-1 0,-1 1-1,1-1 1,0 0-1,1 0 1,-1-1 0,1 1-1,-1-1 1,1 0-1,8 3 1,15 8-52,1-1 0,1-1-1,0-2 1,0-1 0,57 9 0,-18-10-1422,113 0 1,-153-8-190,48-6 0,-50 1-1715,48-18 1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39.6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466 231 10213,'-27'-4'319,"-1"1"1,1 1 0,-1 1-1,1 2 1,-1 1 0,-30 6-1,38-4-111,0 1-1,1 1 1,0 0 0,0 2-1,1 0 1,-1 2-1,2-1 1,-32 25 0,45-31-191,1-1 0,0 1 0,-1 1 0,1-1 0,0 0 0,1 1 0,-1-1 0,1 1 0,-1 0 0,1 0 0,0 0 0,1 0 1,-1 0-1,1 0 0,-1 1 0,1-1 0,1 0 0,-1 1 0,1-1 0,-1 1 0,1-1 0,0 1 0,1-1 0,1 9 0,-2-12-16,0 0-1,0 0 1,1-1-1,-1 1 1,0 0-1,1 0 0,-1 0 1,1 0-1,-1 0 1,1 0-1,-1-1 1,1 1-1,0 0 0,-1 0 1,1-1-1,0 1 1,-1-1-1,1 1 1,0 0-1,0-1 0,0 1 1,0-1-1,-1 0 1,2 1-1,11 3-28,-1 0 0,1 0 0,-1-2 0,1 1 0,0-2 0,14 1 0,92-4-667,-48 1-31,-55 0 490,0 0 0,0-1-1,-1-1 1,1 0 0,-1-1-1,0 0 1,21-10-1,-29 11 161,0 0-1,0 0 0,-1-1 0,1 0 0,-1-1 0,0 1 0,0-1 0,-1 0 0,1 0 0,-1-1 0,0 0 0,-1 0 0,1 0 0,-1 0 0,0-1 0,-1 1 0,5-13 0,-15 49 936,1 0 0,-2 47 0,7-75-860,2 0-1,-1-1 0,0 1 0,0 0 0,0 0 1,1-1-1,-1 1 0,1 0 0,-1 0 0,1-1 1,0 1-1,0-1 0,0 1 0,0-1 0,0 1 1,0-1-1,0 1 0,0-1 0,0 0 1,1 0-1,-1 0 0,1 1 0,-1-1 0,1-1 1,-1 1-1,1 0 0,-1 0 0,1 0 0,0-1 1,-1 1-1,1-1 0,3 1 0,6 0-82,0 1 0,1-2 0,-1 0 0,16-1 0,4-1-168,-20 1 114,1-1-1,-1 0 0,0-1 0,0 0 0,0-1 1,0 0-1,-1-1 0,0 0 0,0-1 1,0 1-1,0-2 0,-1 0 0,0 0 0,14-14 1,-8 5-25,0 0 1,0-1 0,-2 0 0,0-1-1,-1 0 1,18-38 0,-24 38 222,-1-1 0,-1 1 0,0-1 0,-2 0 1,0 0-1,-1 0 0,-1-1 0,-3-21 0,2-14 1627,0 53-1626,1 1 1,-1 0-1,1 0 1,-1 0 0,0 0-1,1 0 1,-1 0-1,0 0 1,0 0 0,0 0-1,0 0 1,0 0-1,0 0 1,0 0 0,0 1-1,0-1 1,0 0-1,0 1 1,0-1 0,-1 1-1,1 0 1,0-1-1,0 1 1,-1 0 0,1 0-1,0-1 1,0 1-1,-1 0 1,1 0 0,-2 1-1,0-2-31,0 1 1,-1 0-1,1 0 0,0 0 1,0 1-1,-1-1 0,1 1 0,0-1 1,0 1-1,0 0 0,-5 3 1,4-1 4,1 1 0,0-1 0,1 1 1,-1 0-1,1 0 0,-1 0 1,1 0-1,1 1 0,-1-1 1,0 0-1,1 1 0,-1 8 0,-7 58 608,9 121 451,1-184-1094,-1-1 0,2 0 0,-1 1 0,1-1 0,0 0 0,1 0 0,0 0 0,0 0 0,0-1 0,1 1 0,0-1 0,0 0 0,1 0 0,0 0-1,0-1 1,0 1 0,0-1 0,1 0 0,0-1 0,9 6 0,-3-3-375,0-1-1,0-1 0,1 0 1,-1 0-1,1-1 1,0-1-1,0 0 0,1-1 1,-1-1-1,21 1 1,-2-2-2693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40.0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43 10533,'0'-8'0,"0"4"-80,62-3 80,23-5-144,8 5-192,-16 3-1521,-22 4 416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40.5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89 11445,'381'168'246,"-313"-139"-218,-50-25-38,16-4 38,-1-2 0,1-1 0,-1-1 0,37-11 0,-57 12-27,0-1 1,0 0 0,-1-1 0,0-1 0,0 0 0,0 0 0,-1-1 0,0-1 0,0 0 0,-1 0 0,0-1 0,0 0 0,-1-1 0,10-13-1,-16 16 12,0 0 1,0 1-1,0-1 0,-1 0 0,0 0 0,-1 0 0,1 0 0,-2-1 0,1 1 0,-1 0 0,0 0 0,-1-15 0,0-5 436,0 26-411,1 0 0,-1 0 0,1 0 0,-1 0 0,1 0 0,-1 0 0,0 0 0,0 0 0,1 0 0,-1 1 0,0-1 1,0 0-1,0 1 0,0-1 0,0 1 0,0-1 0,0 1 0,0-1 0,0 1 0,0-1 0,0 1 0,0 0 0,0 0 0,0 0 0,0 0 0,-1 0 0,1 0 0,0 0 0,-2 0 0,-47 0 456,35 0-306,4 1-147,0 0 1,1 0-1,-1 1 1,1 0-1,-1 1 0,1 0 1,0 1-1,0 0 1,0 0-1,0 1 1,-8 6-1,13-8-30,0 1 0,0-1 0,0 1-1,1 0 1,-1 1 0,1-1-1,0 1 1,0-1 0,1 1 0,0 0-1,0 1 1,0-1 0,0 0 0,1 1-1,0 0 1,0-1 0,0 1-1,1 0 1,0 0 0,-1 12 0,1-2 30,0 24 54,1-39-93,0 1 0,0 0 1,0-1-1,0 1 1,1 0-1,-1-1 0,1 1 1,-1 0-1,1-1 0,0 1 1,-1-1-1,1 1 1,0-1-1,0 1 0,0-1 1,0 0-1,1 1 1,0 0-1,14 4-4,-1-1-1,1 0 1,0-2 0,0 0 0,0 0-1,0-2 1,25 0 0,-38-1-1,384 7-1732,-328-9 1062,0-4-1,0-1 1,-1-4 0,85-26 0,-131 33 572,-2 1-1,0 0 0,-1-1 0,0 0 0,12-7 0,-19 9 102,0 1 1,0-1-1,0 1 0,0-1 0,-1 0 0,1 0 1,0 0-1,-1 0 0,1 0 0,-1 0 1,0 0-1,0 0 0,0-1 0,0 1 0,0 0 1,0-1-1,0 1 0,-1-1 0,1 1 1,-1-1-1,0-4 0,0 6 36,-1 0 0,0 0-1,1 0 1,-1 0 0,0 0 0,1 0-1,-1 0 1,0 1 0,0-1 0,0 0 0,0 0-1,0 1 1,0-1 0,0 0 0,0 1 0,0-1-1,0 1 1,0 0 0,0-1 0,0 1-1,0 0 1,0-1 0,-1 1 0,1 0 0,0 0-1,0 0 1,0 0 0,-1 0 0,1 0 0,0 1-1,0-1 1,-2 1 0,-7-2 181,-293-2 1306,301 3-1524,0 0-1,1 0 1,-1 0-1,0 1 1,0-1-1,0 0 1,1 1 0,-1-1-1,0 1 1,0 0-1,1 0 1,-1 0-1,0-1 1,1 1-1,-1 1 1,1-1-1,0 0 1,-1 0-1,1 1 1,0-1-1,0 0 1,-2 3-1,2-1 0,0-1 0,0 1 0,1-1 0,-1 1 0,1-1 0,0 1 0,0-1-1,0 1 1,0-1 0,0 1 0,0-1 0,1 1 0,-1-1 0,1 1 0,0-1 0,-1 0-1,3 4 1,2 3 11,0-1-1,1 1 1,0-1-1,1-1 1,-1 1-1,2-1 1,-1 0-1,1-1 1,8 6-1,24 22 1,-29-23-6,0 1-1,-1 0 1,0 1 0,-1 0 0,0 1 0,-1 0-1,0 0 1,-1 0 0,-1 1 0,-1 0 0,0 0-1,0 1 1,-2 0 0,0-1 0,-1 1 0,0 0 0,-2 26-1,2 18 159,-1-24-4,-1 0 1,-5 40-1,4-67-88,-1 0-1,0 0 0,0 0 0,-1 0 0,0 0 0,0-1 1,-1 1-1,0-1 0,-1 0 0,0 0 0,0-1 0,0 1 1,-8 6-1,13-13-47,0 0 1,-1-1-1,1 1 1,0-1-1,-1 1 1,1-1-1,0 1 1,-1-1-1,1 1 0,0-1 1,-1 0-1,1 1 1,-1-1-1,1 0 1,-1 1-1,1-1 1,-1 0-1,1 1 1,-1-1-1,1 0 1,-1 0-1,0 0 1,1 1-1,-1-1 0,1 0 1,-1 0-1,0 0 1,1 0-1,-1 0 1,1 0-1,-1 0 1,0 0-1,1 0 1,-1-1-1,1 1 1,-1 0-1,1 0 1,-1 0-1,1-1 0,-1 1 1,0 0-1,1-1 1,0 1-1,-1 0 1,1-1-1,-1 1 1,1-1-1,-1 1 1,1-1-1,0 1 1,-1-1-1,1 1 1,0-1-1,-1 1 1,1-1-1,-6-36 360,6 31-468,-2-152-3,2 86 26,1 52-89,-1-1 0,2 0 0,1 1 1,1 0-1,0-1 0,2 1 0,0 1 1,1-1-1,1 1 0,1 1 0,0-1 0,2 1 1,0 1-1,1 0 0,0 1 0,2 0 1,0 1-1,22-20 0,-6 16-1554,-12 13-1305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41.1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458 103 9540,'1'-23'404,"-1"17"-31,1 1 0,-1-1 0,0 0 0,0 1 0,-1-1 0,-1-8 0,1 13-291,0-1-1,1 1 1,-1-1-1,0 1 1,0-1-1,0 1 1,0-1-1,0 1 1,0 0-1,-1-1 1,1 1-1,0 0 0,-1 0 1,1 0-1,0 0 1,-1 0-1,0 0 1,1 1-1,-1-1 1,1 0-1,-1 1 1,0-1-1,1 1 0,-1 0 1,-3-1-1,-51-4 963,-112 6-1,154 0-967,1 0 1,-1 1 0,1 0-1,-1 1 1,1 1 0,0 0 0,-12 6-1,20-7-69,0-1-1,0 1 1,1-1-1,-1 1 1,1 1-1,0-1 1,0 1-1,0-1 1,0 1-1,1 0 1,-1 0-1,1 1 1,0-1-1,0 1 0,1 0 1,-1 0-1,1-1 1,0 1-1,1 1 1,-3 6-1,2 57-11,2-48 0,0-18 4,0 0 0,0-1 0,1 1 0,0 0 1,-1 0-1,1 0 0,0 0 0,0-1 0,0 1 0,1 0 1,-1-1-1,0 1 0,1-1 0,0 0 0,0 1 1,0-1-1,0 0 0,2 2 0,2 1-19,-1-1 1,1-1-1,0 1 1,1-1-1,-1 0 1,0 0-1,11 3 0,3-1-187,0-1-1,0 0 0,1-2 0,30 1 0,-47-3 183,12 0-82,-1 0 1,1-1-1,-1 0 1,29-7-1,-39 6 71,0 0-1,0 0 0,1-1 1,-1 0-1,-1 0 0,1 0 1,0 0-1,-1-1 0,0 0 0,0 0 1,0 0-1,0 0 0,-1-1 1,1 1-1,-1-1 0,3-6 1,1-3 10,-1 0-1,0 0 1,5-21 0,-2 7 32,-8 27-9,0-1 1,0 1-1,0 0 1,1 1-1,-1-1 1,0 0-1,1 0 1,-1 0-1,1 1 0,-1-1 1,1 1-1,-1-1 1,1 1-1,-1 0 1,1 0-1,-1-1 1,1 1-1,-1 0 1,1 0-1,0 0 1,-1 1-1,3-1 0,38 9-138,-36-6 136,-1 0 0,0 0-1,0 1 1,0 0 0,0 0 0,-1 0 0,0 0 0,1 1 0,-2 0 0,1 0 0,0 0-1,-1 0 1,0 0 0,0 1 0,-1 0 0,1-1 0,1 10 0,1 4-94,-2-1 1,0 0-1,-2 1 1,1 28 0,-3-48-474,1-1 522,-1 0-1,1 0 0,0 0 0,0 0 1,0 0-1,0 0 0,1 0 0,-1 0 0,0 0 1,1 0-1,0-3 0,0 2-41,3-7-8,0-1 1,0 0 0,1 1-1,0 0 1,1 0-1,0 1 1,1-1-1,11-11 1,6-6-26,38-32 0,-41 40 62,2 1 0,28-17-1,-43 30 85,0 0 1,0 1-1,1 0 0,0 1 0,0 0 0,0 0 0,0 1 1,1 0-1,-1 0 0,14 0 0,-22 2 14,0 1 0,0-1 1,-1 0-1,1 0 0,0 1 0,0-1 0,0 0 0,0 1 1,-1-1-1,1 0 0,0 1 0,0-1 0,-1 1 0,1 0 1,0-1-1,-1 1 0,1 0 0,-1-1 0,1 1 0,-1 0 1,1-1-1,-1 1 0,1 0 0,-1 0 0,0 0 0,1 1 1,5 25 421,-4-19-349,3 21-247,-2-10 433,1 0 0,0-1 0,2 1 0,13 32 0,-16-46-393,0-1-1,0 1 1,0-1-1,0 1 0,1-1 1,0 0-1,0 0 1,0 0-1,5 3 0,-5-4-268,1-1 0,-1 0 0,0 0 0,1 0 0,-1 0 0,1-1 0,0 0 0,0 0 0,-1 0 0,1 0 0,10-1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41.5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88 9 12342,'1'-1'-11,"-1"0"0,1 1 0,0-1 0,0 0 0,0 0 0,0 1 0,0-1 0,0 1 1,1-1-1,-1 1 0,0-1 0,0 1 0,0 0 0,0 0 0,0-1 0,1 1 0,-1 0 0,0 0 1,0 0-1,0 0 0,3 1 0,38-1 11,-34 0-16,9 0 8,17 3 9,-33-3 2,0 1 0,0 0 0,-1 0 0,1-1 0,0 1 0,0 0 0,0 0 0,-1 0 0,1 0 0,0 0 0,-1 0 0,1 0 0,-1 0 0,1 0 0,-1 0 0,0 0 0,1 0 0,-1 1 0,0-1 0,0 0 0,0 0 0,1 0 0,-1 0 0,-1 1 1,1 1-1,0-1 6,0 1 0,0-1 0,-1 1 0,1-1 0,-1 1 0,1-1 0,-1 1 0,0-1 0,0 1 0,0-1 0,0 0 0,0 0 0,-1 0 1,1 1-1,-1-1 0,1-1 0,-1 1 0,0 0 0,-2 2 0,-1-1 1,0 0 0,1 0 0,-2 0 0,1-1 0,0 1 0,0-1-1,-1-1 1,-7 2 0,-11 1-24,0-1-1,0-1 1,-29-1-1,40-1-16,12-1 28,0 0 0,0 1-1,0-1 1,0 0 0,1 0 0,-1 0-1,0 0 1,0 0 0,1 0 0,-1 0-1,0 0 1,1 0 0,-1 0 0,1 0 0,0 0-1,-1 0 1,1 0 0,0 0 0,0-1-1,-1 1 1,1 0 0,0 0 0,0 0 0,0 0-1,1-1 1,-1-1 0,0 0-37,0 0 1,0-1-1,0 1 1,1 0-1,-1-1 0,1 1 1,0 0-1,0-1 1,2-4-1,1 5-91,0-1 0,1 1 0,-1 1 0,1-1 0,0 1 0,0-1 0,-1 2 0,2-1 0,-1 0 0,0 1 1,0 0-1,0 0 0,9 0 0,-4-1-224,46-6-2142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41.9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372 9 11509,'0'-2'45,"-1"-3"1462,-11 4-943,11 1-647,-11 0 147,-4-1 62,-1 2 1,0-1 0,0 2 0,1 0 0,-1 1-1,1 1 1,-21 7 0,17-3 33,0 1 0,0 1 1,1 1-1,0 0 0,-19 17 0,34-25-146,-1 1 0,1-1 0,0 1-1,0 0 1,0 1 0,0-1-1,1 1 1,0 0 0,0 0 0,0 0-1,0 0 1,1 0 0,0 1 0,0-1-1,0 1 1,1-1 0,0 1 0,0 0-1,0-1 1,1 1 0,0 0-1,0 0 1,0-1 0,2 11 0,-1-14-16,-1 0 0,1-1 0,0 1 0,-1-1 0,1 1 0,0-1 0,0 0 0,0 1 0,0-1 0,0 0 0,0 0 0,0 1 0,0-1 0,0 0 1,1 0-1,-1 0 0,0 0 0,1-1 0,-1 1 0,1 0 0,1 0 0,11 4-56,1 0 1,-1-1-1,1 0 0,0-2 1,0 1-1,16-1 0,106-2-677,-71-1 252,6 2-179,148-5-2190,-79-12-595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42.3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620 502 8516,'0'-2'160,"0"0"0,0 0 0,-1 1 1,1-1-1,0 0 0,-1 0 0,0 0 0,1 0 0,-1 1 1,0-1-1,0 0 0,0 1 0,0-1 0,0 1 1,0-1-1,-1 1 0,1-1 0,0 1 0,-1 0 0,1 0 1,-1-1-1,1 1 0,-1 0 0,0 0 0,1 1 0,-1-1 1,0 0-1,0 1 0,0-1 0,1 1 0,-3-1 0,-9-1 45,1 0 0,0 1 0,-25 0-1,16 1 284,5 0-316,-42-2 708,-109 11 0,150-7-820,1 1 0,-1 0 1,1 2-1,0 0 0,1 0 0,-1 2 1,1 0-1,0 0 0,1 1 0,-1 1 0,-17 15 1,28-20-59,1-1 0,-1 1 0,1 0 0,0 0 0,0 0 1,0 0-1,0 1 0,1-1 0,-1 1 0,1 0 0,1-1 0,-1 1 0,1 0 1,-1 0-1,1 0 0,1 0 0,-1 0 0,1 1 0,0 4 0,0-8-16,0 0-1,1 0 0,-1 0 0,1-1 0,-1 1 0,1 0 0,0-1 1,0 1-1,0 0 0,-1-1 0,2 1 0,-1-1 0,0 1 0,0-1 0,0 0 1,1 0-1,-1 1 0,0-1 0,1 0 0,-1 0 0,1 0 0,0 0 1,-1-1-1,1 1 0,0 0 0,-1-1 0,1 1 0,0-1 0,0 1 1,3-1-1,9 2-129,-1 0 1,1-1 0,15-1-1,-14 0 2,12 1-92,23 0-659,99-9 0,-134 6 766,0-1 0,0-1 0,0 0 1,0 0-1,-1-2 0,0 0 0,0-1 0,-1 0 1,1-1-1,21-17 0,-18 0 517,-15 21 620,-2 16-623,0-6-381,0 0 0,0-1-1,1 1 1,-1 0-1,1-1 1,0 1-1,1-1 1,-1 1 0,1-1-1,3 7 1,-3-9-8,0-1 0,1 1 0,-1-1 0,0 0 1,1 0-1,-1 0 0,1 0 0,0 0 0,0 0 1,-1-1-1,1 1 0,0-1 0,0 0 0,1 0 0,-1 0 1,0 0-1,0-1 0,0 1 0,1-1 0,-1 0 1,4 0-1,12 1-177,-1 0 0,1-1 0,34-6 0,-47 5 144,0-1 1,1 0-1,-1 0 1,0 0-1,0-1 1,-1 0 0,1 0-1,0 0 1,-1-1-1,0 0 1,0 0 0,0 0-1,0-1 1,6-7-1,0-4 8,0 0 0,0-1 1,-2 0-1,0-1 0,-1 0 0,-1 0 0,-1-1 0,0 0 0,5-34 0,-4-7 371,-1-109-1,-6 165-315,0-12 122,0 0-1,-1 0 1,0 0 0,-2 0 0,-5-23 0,7 35-55,-1 1 0,1-1 0,-1 1 0,0-1 0,0 1-1,0 0 1,0 0 0,0 0 0,-1 0 0,1 0 0,-1 0 0,0 1 0,0-1 0,0 1 0,0 0 0,0 0 0,0 0 0,-1 0 0,1 1 0,-1-1 0,1 1 0,-1 0 0,1 0 0,-1 0 0,0 0 0,0 1 0,0 0 0,1-1 0,-6 2 0,4 0-68,0 0-1,0 0 1,0 0 0,0 1-1,0 0 1,0 0-1,0 0 1,0 1 0,1 0-1,-1 0 1,1 0 0,0 0-1,0 1 1,0-1-1,0 1 1,1 0 0,-1 0-1,1 1 1,0-1-1,0 1 1,1-1 0,-1 1-1,-1 6 1,-4 6 7,1 1 1,0 0-1,2 0 1,0 1-1,-4 29 1,3 34 13,6 107-1,2-75-308,-1-81-776,2 0 0,1-1 0,9 36 0,-3-2-2914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42.7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21 10917,'2'-17'1352,"6"13"1463,23 27-235,-26-19-3081,81 64 1027,2-4 1,120 66 0,214 78-275,190 54 9,210 96-506,-746-324-11,208 98-1535,-94-41-2322,-83-39-958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4:37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96 8212,'-1'-15'869,"0"14"-763,1-1 0,-1 0-1,1 1 1,0-1 0,-1 0-1,1 0 1,0 1 0,0-1 0,0 0-1,0 1 1,1-1 0,-1 0 0,0 0-1,1 1 1,-1-1 0,1 1-1,0-1 1,-1 0 0,1 1 0,0-1-1,0 1 1,0-1 0,0 1 0,0 0-1,0-1 1,0 1 0,1 0-1,-1 0 1,0 0 0,1 0 0,2-1-1,38-8-8,1 2 0,0 1-1,0 3 1,0 2 0,46 2-1,-71 0-73,-17 1-22,1-1-1,-1 0 1,0 1-1,1-1 1,-1 1-1,0 0 1,0-1-1,1 1 1,-1 0-1,0 0 1,0 0-1,0-1 1,0 1-1,0 0 1,0 1-1,0-1 1,0 0-1,0 0 1,-1 0-1,1 0 1,0 1-1,-1-1 1,1 0-1,-1 1 1,1-1-1,-1 0 1,0 1-1,1-1 1,-1 1-1,0-1 1,0 1-1,0-1 1,-1 3-1,-2 55 10,3-57-10,-2 4 2,1-1 0,-1 0 0,-1 0-1,1 0 1,-1 0 0,1 0 0,-2-1 0,1 1 0,0-1-1,-1 0 1,0 0 0,0 0 0,0 0 0,0-1 0,-1 1-1,1-1 1,-1-1 0,0 1 0,0 0 0,-9 2 0,-6 4 13,0-2 1,0-1 0,-42 8-1,40-15 54,18-10 91,4 10-156,1-1 1,-1 1 0,1 0-1,-1 0 1,1 0-1,0 0 1,-1 0 0,1 0-1,0 0 1,0 0-1,0 0 1,0 0 0,0 0-1,0 1 1,0-1-1,0 0 1,0 1 0,0-1-1,0 0 1,0 1-1,1-1 1,-1 1 0,2-1-1,31-2 2,1 0-1,-1 3 0,40 3 1,-70-2-7,0-1 1,-1 1-1,1 0 1,0 0-1,0 0 1,-1 1-1,1-1 1,-1 1-1,1 0 1,-1 0-1,0 0 1,0 0-1,0 1 1,0-1-1,0 1 1,0 0-1,-1 0 1,1 0-1,-1 0 1,0 0-1,0 0 1,0 1-1,0-1 1,-1 1-1,1-1 1,1 8-1,0 0 12,-1 0 0,0-1 0,-1 1 0,0 0 0,0 0 0,-1 0 0,-1 0 0,-2 15 0,2-23-5,0-1 1,-1 1-1,1 0 0,-1-1 0,1 1 1,-1-1-1,0 0 0,0 0 1,0 1-1,0-1 0,-1 0 1,1-1-1,0 1 0,-1 0 0,0-1 1,1 1-1,-1-1 0,0 0 1,1 0-1,-5 1 0,-65 18 16,63-18-16,-24 4 24,-1-2 0,0-1 0,0-2 0,-46-4-1,76 3-192,1 0 0,-1-1-1,1 0 1,-1 0-1,1 0 1,-1 0 0,1 0-1,0 0 1,0-1-1,0 0 1,0 0-1,0 0 1,0 0 0,0 0-1,0 0 1,1-1-1,-1 1 1,1-1 0,-4-5-1,-9-11-6292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43.2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2190 0 10917,'0'0'1249,"-7"38"-449,-40 19 176,-15 16-207,0 6 351,-23 13-47,-31 14-433,-31 23-144,-46 31-64,-39 26-95,-32 27-113,1 15-224,16 7-320,7-15-2434,15-3-8595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52.4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 9172,'0'-3'2369,"0"33"-1937,0 12 321,0 7-145,0 12-320,0-8-160,15-3-96,1-12-32,-8-12-16,-1-3-224,-7-8-816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52.9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119 0 9588,'0'2'856,"2"42"563,-2-42-1412,0-1 1,0 1 0,0-1-1,0 1 1,-1-1-1,1 1 1,0-1 0,-1 1-1,1-1 1,-1 1 0,1-1-1,-1 0 1,0 1-1,1-1 1,-1 0 0,0 0-1,0 1 1,0-1-1,0 0 1,0 0 0,0 0-1,-1 0 1,1 0 0,0 0-1,0-1 1,-1 1-1,1 0 1,0-1 0,-1 1-1,-2 0 1,-5 0 32,1 0 10,0 0-1,0-1 0,0 0 1,-15-1-1,22 1-51,-1-1 0,1 1 1,0 0-1,-1-1 0,1 1 0,0-1 0,0 0 0,-1 1 0,1-1 1,0 0-1,0 1 0,0-1 0,0 0 0,0 0 0,0 0 0,0 0 1,0 0-1,0 0 0,1 0 0,-1-1 0,0 1 0,1 0 0,-1 0 1,1-1-1,-1 1 0,1 0 0,-1 0 0,1-1 0,0 1 0,0 0 1,0-1-1,0 1 0,0-2 0,-1-6-169,1 8 117,0 1-1,-1-1 1,1 0 0,0 1 0,0-1-1,-1 1 1,1-1 0,0 0 0,0 1-1,0-1 1,0 0 0,0 1-1,0-1 1,0 0 0,0 1 0,0-1-1,0 0 1,1 1 0,-1-1-1,0 1 1,0-1 0,1 0 0,-1 1-1,0-1 1,1 1 0,-1-1-1,0 1 1,1-1 0,-1 1 0,1-1-1,-1 1 1,1-1 0,-1 1-1,1 0 1,-1-1 0,1 1 0,-1 0-1,1-1 1,0 1 0,-1 0-1,1 0 1,-1 0 0,1-1 0,0 1-1,0 0 1,27 0-2814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53.3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 31 11557,'0'0'33,"0"0"0,0 0 0,-1 0 0,1 0-1,0 0 1,0 0 0,-1 0 0,1 0 0,0 0-1,-1 0 1,1 0 0,0 0 0,0 0 0,-1 0 0,1 0-1,0 0 1,0 1 0,-1-1 0,1 0 0,0 0-1,0 0 1,-1 0 0,1 0 0,0 1 0,0-1 0,0 0-1,-1 0 1,1 0 0,0 1 0,0-1 0,0 0-1,0 0 1,-1 0 0,1 1 0,0-1 0,0 0 0,0 0-1,0 1 1,0-1 0,0 0 0,0 1 0,0-1-1,0 0 1,0 0 0,0 1 0,0-1 0,0 0 0,0 0-1,0 1 1,0-1 0,0 23-150,1-14 278,-1 217 309,0-226-499,0-4-62,0-259-950,0 262 1045,0 0-1,0 1 0,0-1 0,0 0 0,0 1 1,0-1-1,0 0 0,1 1 0,-1-1 0,0 1 0,0-1 1,1 0-1,-1 1 0,1-1 0,-1 1 0,0-1 1,1 1-1,-1-1 0,1 1 0,-1 0 0,1-1 0,-1 1 1,1-1-1,-1 1 0,1 0 0,0 0 0,-1-1 1,1 1-1,-1 0 0,1 0 0,0 0 0,-1-1 0,1 1 1,0 0-1,-1 0 0,1 0 0,-1 0 0,1 0 1,1 1-1,0-1 6,0 0 0,0 1 1,0-1-1,0 1 1,0-1-1,0 1 0,0 0 1,0 0-1,0 0 1,0 0-1,-1 0 0,1 0 1,2 3-1,2 2 26,-1 1 0,0 1 1,0-1-1,0 1 0,-1 0 0,-1 0 0,1 0 0,-1 0 0,-1 1 0,0-1 1,0 1-1,2 16 0,-1 15 6,-2 60 1,-2-61 40,1-65-282,-1 13 147,0-1 0,1 1 0,1-1 0,0 1 0,1-1 0,0 1 1,1 0-1,1 0 0,0 0 0,7-15 0,-5 18 65,1 0-1,0 0 0,0 1 1,1 0-1,0 0 1,0 1-1,1 0 1,0 0-1,1 1 0,0 1 1,0-1-1,0 2 1,1-1-1,0 1 1,0 1-1,0 0 1,0 1-1,1 0 0,0 0 1,-1 1-1,1 1 1,0 0-1,0 1 1,0 0-1,0 0 0,0 2 1,15 2-1,-24-2-4,1-1 0,-1 1-1,0-1 1,0 1 0,0 0-1,0 0 1,0 0 0,0 1-1,0-1 1,-1 1 0,1-1-1,-1 1 1,0 0 0,0 0-1,0 0 1,0 0 0,0 0-1,-1 1 1,1-1 0,-1 1 0,0-1-1,0 0 1,1 5 0,1 9 27,-1 0 0,0 0 0,-2 26 1,0-36-34,0 75-2501,0-72-1099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53.7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2801,'0'0'9605,"0"46"-8885,0 14-160,0 9 1,0 7-161,0 4 32,0-4-96,0-4-320,0-8 16,8-11-32,-1-7-64,-7-12-608,8-11-705,-8-12-544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54.1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 36 10709,'0'-1'29,"0"-1"1,0 0-1,0 1 1,0-1-1,0 1 0,0-1 1,0 1-1,0-1 1,1 1-1,-1-1 1,1 1-1,-1-1 0,1 1 1,-1-1-1,1 1 1,0 0-1,0-1 1,1-1-1,0 2-26,1 0 0,-1 1 1,0-1-1,0 0 0,1 1 0,-1 0 0,0-1 0,1 1 1,-1 0-1,5 1 0,-5-1-5,16 0-29,-8-1 53,1 1 0,0 0 0,-1 1 1,1 0-1,-1 1 0,14 4 0,-20-5-5,-1 1 0,1 0 0,-1 0 0,1 1 0,-1-1 0,0 0 0,0 1 0,0 0 0,0 0 0,0 0 0,-1 0 0,1 1 0,-1-1 0,0 0 0,0 1 0,0 0 0,-1-1-1,1 1 1,-1 0 0,1 5 0,1 5 6,0 0 0,-1 0 0,-1 0 0,0 0 0,-1 17 0,-1-12-11,1-15-5,-1 1 1,0-1-1,0 0 1,0 0 0,0 0-1,-1 0 1,0 0-1,1 0 1,-2-1-1,1 1 1,0-1-1,-1 1 1,1-1 0,-1 0-1,0 0 1,0 0-1,0 0 1,-1 0-1,1-1 1,-1 1-1,1-1 1,-1 0 0,0 0-1,-4 1 1,-7 3-16,0 0 1,0-1-1,0-1 1,0 0-1,-21 2 1,10-5-839,3-1-1659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54.5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248 116 4482,'4'-2'264,"0"0"-1,0 0 0,0 0 1,-1 0-1,1 0 1,-1-1-1,0 0 1,0 1-1,0-1 1,0 0-1,0-1 1,0 1-1,-1 0 1,0-1-1,1 1 1,-1-1-1,-1 0 1,1 0-1,0 0 1,-1 0-1,0 0 1,0 0-1,0 0 1,-1 0-1,1-1 0,-1 1 1,0 0-1,-1-7 1,1 10-231,0 1 1,-1-1 0,1 0-1,0 0 1,-1 1-1,1-1 1,-1 0 0,1 1-1,-1-1 1,1 1-1,-1-1 1,0 1 0,1-1-1,-1 1 1,0-1-1,1 1 1,-1-1 0,0 1-1,0 0 1,1 0-1,-1-1 1,0 1 0,0 0-1,1 0 1,-1 0-1,0 0 1,0 0 0,0 0-1,0 0 1,-1 0-1,-35 0 201,24 1-135,-3-2-52,0 2 1,-1 0-1,1 1 1,0 0-1,0 1 1,0 1 0,-15 6-1,25-7-30,0 0 0,0 0 0,0 0 0,1 1 0,0 0 1,-1 0-1,1 0 0,1 0 0,-1 1 0,1 0 0,-1 0 0,1 0 0,1 1 0,-1-1 0,1 1 0,0 0 1,0 0-1,1 0 0,0 0 0,-3 11 0,2 38 51,4-35-61,-1-19-8,0 0 0,0-1 0,0 1 1,0 0-1,0-1 0,1 1 0,-1-1 1,0 1-1,0 0 0,1-1 0,-1 1 1,1-1-1,-1 1 0,0-1 0,1 1 1,-1-1-1,1 1 0,-1-1 0,1 0 1,-1 1-1,1-1 0,-1 1 0,1-1 1,0 0-1,-1 0 0,1 1 0,-1-1 1,1 0-1,0 0 0,-1 0 0,2 0 1,24 2-70,-17-2 17,10 1-62,15 0-253,-1 0-1,39-6 1,-63 4 246,0-1 1,0 0-1,0 0 1,0 0-1,0-2 1,-1 1 0,1-1-1,-1 0 1,0 0-1,0-1 1,-1 0 0,13-11-1,-18 13 120,1 0 0,0 0 0,-1-1-1,0 1 1,0 0 0,0-1 0,0 0-1,0 1 1,-1-1 0,1 0 0,-1 0 0,0 0-1,-1 0 1,1 0 0,0 0 0,-1 0-1,0-6 748,0 20-622,0 149-1193,0-142-2243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54.9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150 205 11013,'-2'-3'1534,"-9"5"-694,3 1-746,0 0 0,1 0 0,-1 0-1,1 1 1,0 1 0,0-1-1,0 1 1,0 0 0,1 1 0,0-1-1,0 1 1,0 0 0,1 1-1,0 0 1,0-1 0,1 2 0,0-1-1,0 0 1,0 1 0,1 0-1,0 0 1,1 0 0,0 0 0,0 0-1,1 0 1,0 0 0,0 1-1,1-1 1,0 0 0,0 1-1,3 13 1,-3-21-94,1 1-1,-1 0 1,1 0-1,-1-1 0,1 1 1,-1 0-1,1-1 1,0 1-1,0-1 1,0 1-1,0-1 1,0 1-1,0-1 0,0 0 1,0 1-1,0-1 1,1 0-1,-1 0 1,1 0-1,-1 0 1,0 0-1,3 1 0,38 9-75,-29-9 26,36 5-509,1-3-1,79-2 1,-80-2-94,-28 0 82,-1 0 0,1-2 0,-1 0 0,1-1 0,-1-1 0,0-1 0,28-11 0,31-21-4823</inkml:trace>
  <inkml:trace contextRef="#ctx0" brushRef="#br0" timeOffset="1">754 0 11429,'-31'0'705,"15"0"-353,1 4 320,-1 42-256,1 7 353,7 0-385,8 4 352,0-4-480,0 0-144,0-3-112,0-9 16,47-3-32,-9-7-224,16-8-1233,-15-12-447,8-11-786,-17 0-6786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55.3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20 11221,'0'0'0,"39"0"-768,46-4 304,8-4-1425,0 1-3362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55.8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217 546 11125,'5'0'67,"18"-1"-31,0-1 1,-1-1 0,1-1-1,-1-1 1,25-8-1,-33 8 33,-1 0-1,0 0 1,0-1-1,0-1 1,-1 0-1,0-1 1,0 0-1,0-1 1,16-17-1,-25 22-49,-1 0 0,0 0 1,1 0-1,-1-1 0,-1 1 0,1 0 0,0-1 0,-1 0 0,1-7 0,-2 11-3,1 0 0,-1-1 0,0 1 0,1 0 0,-1-1 0,0 1 1,0 0-1,0-1 0,0 1 0,-1 0 0,1-1 0,0 1 0,0 0 0,-1-1 0,1 1 0,-1 0 0,1 0 0,-1 0 0,0-1 0,1 1 0,-1 0 0,0 0 0,0 0 0,0 0 0,0 0 0,0 0 0,0 0 0,0 0 0,0 1 0,0-1 0,0 0 0,0 1 0,0-1 0,-1 1 0,1-1 0,0 1 1,0-1-1,-3 1 0,-65-6 500,1 4 1,-111 9 0,162-5-419,1 1 1,0 0-1,0 1 1,1 1 0,-1 1-1,-26 12 1,38-15-86,0-1 0,0 0 1,0 1-1,0-1 1,0 1-1,0 0 0,1 1 1,0-1-1,-1 0 0,1 1 1,0 0-1,1 0 1,-1 0-1,1 0 0,0 0 1,0 1-1,0-1 0,0 0 1,1 1-1,0 0 1,-1-1-1,2 1 0,-1 0 1,1-1-1,-1 1 0,1 0 1,1 7-1,0-11-13,-1 0 1,0 0-1,0 0 0,1 0 1,-1 0-1,0 0 0,1 0 1,-1 0-1,1 0 0,-1 0 1,1 0-1,0 0 0,0 0 1,-1 0-1,1 0 0,0-1 1,0 1-1,0 0 0,0 0 1,-1-1-1,1 1 0,0-1 0,0 1 1,3 0-1,19 5-2,2 0 1,-1-2-1,1 0 0,-1-2 0,34-1 0,-31 0-34,440-1-2256,-397-5 1881,0-2 0,-1-4 0,-1-2 0,113-38 0,-159 44 374,-10 3 3,-1 0-1,1 0 0,17-11 0,-26 14 44,-1-1 0,0 1 0,0-1 1,0 0-1,0 1 0,0-1 0,0 0 0,0 0 0,-1 0 1,1 0-1,-1-1 0,1 1 0,-1 0 0,0-1 0,0 1 1,0-1-1,0 1 0,0-1 0,-1 1 0,1-1 0,-1 1 1,0-4-1,0 5 17,0 0 0,0 1 0,0-1 0,0 0 1,0 1-1,0-1 0,0 0 0,-1 1 0,1-1 1,0 0-1,0 1 0,-1-1 0,1 1 0,-1-1 0,1 1 1,0-1-1,-1 1 0,1-1 0,-1 1 0,1-1 0,-1 1 1,1-1-1,-1 1 0,1 0 0,-1-1 0,0 1 0,1 0 1,-1 0-1,-1-1 0,-23-2 309,17 3-183,-307-2 1906,282 3-1843,20-1-126,1 0 0,-1 2-1,1-1 1,-1 1 0,1 1-1,0 0 1,-16 7-1,24-8-81,0 0 0,1 0 0,-1 0 0,1 0-1,0 1 1,0 0 0,0-1 0,0 1 0,0 0-1,0 0 1,1 1 0,-1-1 0,1 0 0,0 1-1,0 0 1,0-1 0,1 1 0,-1 0 0,1 0-1,0 0 1,0 0 0,0 0 0,1 0 0,0 0-1,-1 8 1,2-10-8,-1-1 0,0 1-1,0 0 1,1 0 0,-1 0 0,1 0 0,0 0-1,-1-1 1,1 1 0,0 0 0,0-1 0,0 1-1,0 0 1,0-1 0,1 1 0,-1-1-1,0 0 1,1 1 0,-1-1 0,1 0 0,-1 0-1,1 0 1,0 0 0,-1 0 0,1 0-1,0 0 1,0-1 0,0 1 0,1 0 0,9 1-41,0 1 0,-1-1 0,22 0 0,-18-1-23,80 5-886,105-9-1,-188 3 869,0-1 0,-1-1 0,1 0 0,-1 0-1,1-2 1,-1 1 0,0-1 0,0-1 0,-1 0-1,1 0 1,-1-1 0,0 0 0,10-9 0,-14 9 60,0 0-1,0-1 1,-1 0 0,1 0 0,-2 0 0,1 0 0,-1-1 0,0 0 0,0 0 0,-1 0 0,0 0 0,-1-1 0,0 1 0,0-1-1,-1 1 1,0-1 0,0 0 0,-1-8 0,1-56 27,-4-93 475,4 163-393,-1 0 0,-1 0 1,1 1-1,0-1 0,-1 0 1,1 0-1,-1 0 0,0 0 0,0 1 1,0-1-1,-1 0 0,1 1 0,0-1 1,-1 1-1,0 0 0,1-1 0,-1 1 1,0 0-1,0 0 0,0 0 0,-1 0 1,1 1-1,-5-4 0,5 7-20,1 0 0,0 0 0,0 0-1,0 1 1,0-1 0,1 0 0,-1 1 0,1-1 0,-1 0-1,1 1 1,0 2 0,-4 286 1143,7-193-2915,-11 121-1,0-159-2076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4:38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1372 222 8516,'2'-42'1070,"0"27"-314,-2 0 1,0 0 0,0 0-1,-5-24 1,4 37-737,-1 0 0,1-1 0,-1 1 0,0 0 0,0 0 0,1 0 0,-1 0 0,-1 0-1,1 0 1,0 1 0,0-1 0,-1 1 0,1 0 0,-1-1 0,-2 0 0,-48-19 209,48 20-182,-18-6 110,-1 1-1,1 1 1,-2 1 0,-29-1 0,-103 4 509,85 1-518,33 2-96,1 2 0,-1 1 0,1 2-1,-44 13 1,-145 57 324,186-62-281,1 1 1,1 2 0,0 2 0,1 1-1,2 3 1,0 0 0,1 3 0,-41 40-1,70-60-82,0 1-1,0 0 0,1 0 0,1 0 0,-1 1 0,1-1 0,1 1 0,-1 0 0,2 0 1,-1 0-1,1 1 0,-1 12 0,0 14 55,3 71 0,2-49-25,-2-50-39,0 1 1,1-1-1,0 0 1,1 0-1,-1 0 1,2-1-1,-1 1 1,1 0-1,0-1 0,1 1 1,-1-1-1,2 0 1,-1 0-1,8 8 1,-4-6-1,1-1 0,-1 0 1,2 0-1,-1-1 1,1 0-1,0-1 0,0 0 1,1 0-1,14 4 0,26 8 26,1-2 0,0-3-1,0-2 1,97 7-1,219-12-34,-222-8-88,-106 1 24,0-1 0,0-3 1,0-1-1,51-15 0,-69 15 61,0-2-1,0 0 1,-1-1-1,0-1 1,0-1 0,-1-1-1,-1-1 1,0-1 0,19-17-1,-25 17 24,-1-1 0,0-1 0,-1 0 0,0 0 0,-1-1 0,14-35 0,-12 21 110,-2-1-1,0 1 1,5-42-1,-10 26 156,-2 1 0,-3-48 0,0 41-83,-1 45-181,0 1 1,0 0-1,-1 0 1,0-1-1,0 1 1,-1 0-1,0 1 1,0-1-1,-1 0 0,1 1 1,-10-11-1,-4-5 50,-36-36 0,49 55-66,1 0 0,-1 0 0,0 1 0,0-1 0,0 1 0,0 0 0,0 0 0,-1 0 0,1 1 0,-1-1 0,1 1 0,-1 0 0,-4 0 0,-64 1-230,44 1 6,10 0-303,1 0 0,-31 6-1,-49 25-3035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56.3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159 0 12422,'-6'0'42,"0"1"1,1-1 0,-1 1 0,0 0 0,0 0 0,1 1-1,-1-1 1,1 1 0,-1 1 0,1-1 0,0 1-1,0 0 1,0 0 0,0 0 0,1 1 0,-1-1-1,-7 9 1,6-4 40,1-1 1,0 1-1,0 0 0,0 0 0,1 1 1,0-1-1,1 1 0,0 0 0,0 0 1,-2 17-1,0 30 552,2 1 0,9 104 0,-5-150-617,1 0 0,0-1 1,1 1-1,0-1 1,1 0-1,0 0 0,6 10 1,12 35 10,21-141-960,-35 75 860,0 0 1,1 0-1,1 1 1,0 0-1,0 1 1,1 0-1,0 1 1,0 0-1,1 0 1,0 1-1,1 1 1,-1 0-1,1 1 0,0 0 1,21-4-1,10 1 25,0 2-1,0 3 0,67 1 0,-83 3 34,-13-2 15,0 1-17,1 0 0,-1 1-1,1 0 1,26 7 0,-39-7 13,0 0 1,0 0 0,1 0-1,-1 0 1,0 1 0,0 0-1,-1-1 1,1 1 0,0 0-1,-1 0 1,1 1 0,-1-1-1,1 1 1,-1-1 0,0 1-1,0-1 1,0 1-1,-1 0 1,1 0 0,-1 0-1,1 0 1,-1 0 0,0 1-1,0-1 1,0 0 0,-1 1-1,1 3 1,0 1 24,2 39 150,-3-45-153,0 0 0,0 1 1,0-1-1,-1 0 0,1 1 0,0-1 0,-1 0 0,0 1 1,0-1-1,0 0 0,0 0 0,0 0 0,0 0 0,0 0 1,0 0-1,-3 3 0,-7 2 52,-1 0 1,0-1 0,0 0-1,0-1 1,0-1-1,-22 6 1,-90 17 246,56-16-1155,-137 5-1,193-17-1452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56.7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58 12422,'0'0'130,"0"4"185,0 173 2204,1-175-2517,-1-1 1,0 0-1,0 1 1,1-1 0,-1 0-1,1 0 1,-1 0-1,1 0 1,0 1 0,-1-1-1,1 0 1,0 0-1,0 0 1,0 0-1,0 0 1,0-1 0,0 1-1,0 0 1,0 0-1,0-1 1,0 1-1,0 0 1,0-1 0,1 1-1,-1-1 1,0 1-1,0-1 1,1 0 0,-1 0-1,0 0 1,0 1-1,2-1 1,53 1-190,-41-1 57,-4 0 10,-1-1 0,0 1 0,0-2 1,1 1-1,-1-1 0,0-1 1,0 0-1,-1 0 0,1-1 0,-1 0 1,10-6-1,-12 5 57,0 0-1,-1 0 1,0-1-1,0 0 1,0 0 0,-1-1-1,1 1 1,-2-1-1,1 0 1,-1 0 0,0-1-1,0 1 1,-1-1-1,3-9 1,-2 1 241,0-1 0,-1 1-1,-1-1 1,0 1 0,-2-26 0,0 40 910,3 9-509,77 276-149,-67-203-393,-4 1 0,-3 0 1,-7 115-1,0-85-21,1-97-9,-4 63 20,3-73-25,0 0-1,0 0 1,0 0-1,0 0 1,-1 0-1,0 0 1,0 0-1,0 0 1,0 0-1,0-1 1,-1 0-1,1 1 0,-1-1 1,-6 5-1,8-7 12,-1 1 0,0-1 0,0 0 0,1-1 0,-1 1 0,0 0-1,0 0 1,0-1 0,0 1 0,0-1 0,0 0 0,0 0 0,0 0 0,0 0-1,0 0 1,0 0 0,0 0 0,0 0 0,0-1 0,0 1 0,0-1 0,0 0-1,0 1 1,0-1 0,1 0 0,-1 0 0,0 0 0,0 0 0,1-1-1,-1 1 1,1 0 0,-1-1 0,-1-2 0,-6-9-11,0-1 0,1 0-1,1-1 1,0 1 0,1-1 0,1-1 0,0 1 0,1-1 0,1 0-1,-2-18 1,-1-31-33,4-77 0,2 103 38,0 32-20,0 0 1,0 1-1,1-1 0,0 0 0,0 1 1,0-1-1,1 1 0,0 0 0,0-1 0,1 1 1,0 0-1,0 0 0,1 0 0,-1 1 0,1-1 1,5-5-1,-2 5-93,1 0 1,0 0-1,-1 0 0,2 1 1,-1 1-1,0-1 0,1 1 1,0 1-1,0 0 1,15-4-1,45-3-1916,-12 9-1303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57.3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133 95 11013,'-4'-1'146,"-1"-1"1,1 1-1,-1 0 1,0 0-1,1 0 1,-1 1-1,1 0 0,-1 0 1,0 0-1,0 0 1,1 1-1,-1 0 0,1 0 1,-1 0-1,1 0 1,-1 1-1,1-1 0,0 1 1,-1 0-1,1 1 1,0-1-1,0 1 1,1 0-1,-6 4 0,6-2-44,1 0 0,0 0 0,0 0-1,0 0 1,0 0 0,1 1-1,-1-1 1,1 1 0,1-1 0,-1 1-1,1-1 1,0 1 0,1 8-1,-1 1-55,1-13-42,-1-1-1,1 1 1,-1-1-1,1 1 1,-1-1-1,1 1 1,0-1-1,-1 0 1,1 1-1,0-1 1,0 0-1,0 0 1,0 1-1,0-1 1,1 0-1,-1 0 1,0 0-1,0-1 1,1 1-1,-1 0 1,0 0-1,1-1 1,-1 1-1,1-1 1,-1 1-1,1-1 1,-1 1-1,1-1 1,0 0-1,1 0 1,59 4 2,-50-4-35,30 2-106,18 0-731,90-8-1,-142 5 728,0 0-1,0-1 1,0 0 0,0 0-1,0-1 1,0 0-1,-1 0 1,1-1 0,-1 0-1,0 0 1,8-7 0,-11 8 69,0-1 0,-1 1 0,0-1 0,1 0 0,-1 0 0,-1-1 0,1 1 0,0-1 0,-1 1 0,0-1 0,0 0 0,-1 1 0,1-1 1,-1 0-1,0 0 0,0-1 0,-1 1 0,0-8 0,1 9 71,-1-1 1,0 1-1,0-1 1,-1 1-1,1-1 1,-1 1-1,0 0 1,0 0-1,-1-1 1,1 1-1,-1 0 1,0 0-1,-3-5 1,2 6 54,0 1 0,0-1 0,0 0 1,-1 1-1,0-1 0,1 1 0,-1 0 1,0 1-1,0-1 0,0 0 0,0 1 1,0 0-1,-4-1 0,-33-5 377,0 1 0,-1 2-1,1 1 1,-1 3-1,-42 4 1,77-3-428,0-1 1,1 1-1,-1 1 0,0-1 0,0 1 1,1 0-1,-1 0 0,1 1 0,-1 0 1,-8 6-1,12-7-19,0 1-1,0-1 1,0 1 0,1-1 0,-1 1 0,1 0 0,0 0-1,0 0 1,0 0 0,0 0 0,0 1 0,1-1-1,0 1 1,-1-1 0,1 1 0,1-1 0,-1 1 0,0-1-1,1 1 1,0 7 0,-1 1-214,0-9 149,1 0 0,-1 0 0,1-1 1,0 1-1,0 0 0,0 0 0,0-1 0,1 1 0,-1 0 1,1 0-1,-1-1 0,1 1 0,0 0 0,0-1 0,0 1 1,0-1-1,1 0 0,-1 1 0,1-1 0,2 3 0,3-1-190,2 1-1,-1-1 0,0-1 0,1 0 0,0 0 0,9 1 1,79 17-3200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57.9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78 327 10325,'0'0'73,"1"-1"0,-1 1 0,0 0 0,0-1 1,0 1-1,0-1 0,0 1 0,0-1 0,-1 1 1,1 0-1,0-1 0,0 1 0,0-1 0,0 1 0,0 0 1,0-1-1,-1 1 0,1 0 0,0-1 0,0 1 0,-1 0 1,1-1-1,0 1 0,-1 0 0,1-1 0,0 1 1,-1 0-1,1 0 0,0-1 0,-1 1 0,1 0 0,0 0 1,-1 0-1,1 0 0,-1-1 0,1 1 0,0 0 1,-1 0-1,1 0 0,-1 0 0,1 0 0,-1 0 0,1 0 1,0 0-1,-1 0 0,1 0 0,-1 1 0,1-1 0,0 0 1,-1 0-1,1 0 0,-1 0 0,1 1 0,0-1 1,-1 0-1,-22 17-135,19-12 117,0-1 0,1 1-1,-1 0 1,1 0 0,0 0 0,1 0-1,-1 1 1,1-1 0,0 1-1,1 0 1,-2 7 0,-2 68 403,5-70-458,0-9-16,0 0 0,0-1 0,0 1-1,1 0 1,-1-1 0,1 1 0,-1-1-1,1 1 1,-1-1 0,1 1-1,0-1 1,0 1 0,0-1 0,0 1-1,0-1 1,0 0 0,0 1 0,0-1-1,0 0 1,1 0 0,-1 0-1,0 0 1,1 0 0,-1 0 0,1-1-1,-1 1 1,1 0 0,-1-1 0,1 1-1,0-1 1,-1 0 0,3 1-1,7 0-202,1 1-1,-1-2 0,23-1 1,-12 0-118,-11 1 143,0 0-1,0-1 1,0 0 0,0-1 0,0 0 0,0 0 0,19-8 0,-24 6 93,1 1 0,-1-1 1,0 0-1,-1 0 0,1-1 0,-1 0 0,1 0 1,-2 0-1,1 0 0,0-1 0,-1 0 0,0 0 0,5-9 1,-2 2 291,-1 1 1,0-1 0,-1 0 0,0-1 0,-1 1 0,0-1-1,-1 0 1,0 0 0,0-25 1032,-3 42-1154,-1 25 56,1-13-71,-1-1 1,2 1-1,0-1 1,0 0-1,6 21 0,-6-31-70,1 0-1,-1 0 1,1 0-1,0 0 1,0 0-1,1-1 0,-1 1 1,1-1-1,-1 0 1,1 0-1,0 0 1,0 0-1,1 0 1,-1 0-1,1-1 0,-1 0 1,1 0-1,0 0 1,-1 0-1,1 0 1,0-1-1,0 1 1,8 0-1,-1 1-226,0-2 1,0 1-1,0-1 0,0-1 0,21-1 1,-27 0 165,0 0 0,0 0 0,0 0 0,0-1 0,0 0 1,0 0-1,0 0 0,0 0 0,-1-1 0,1 0 0,-1 0 1,0 0-1,0-1 0,5-3 0,2-6-115,-1-1 1,0 0-1,-1 0 0,0 0 0,-1-1 1,0-1-1,-2 1 0,0-1 0,0 0 1,-2-1-1,4-21 0,-1-15 1126,-3-1 0,-2-65 1,-2 89 1530,-1 43-1727,-16 47-478,13-46-137,-1 1 0,2-1 1,-4 30-1,5 127 206,2-96-271,0-63-72,1-1-1,0 0 1,1 0 0,0 0 0,0 0-1,1 0 1,1 0 0,0-1-1,0 1 1,1-1 0,10 15-1,-11-19-236,0-1-1,0 0 0,0 0 0,1 0 0,0-1 1,0 0-1,0 1 0,0-2 0,1 1 0,-1-1 1,1 0-1,0 0 0,0 0 0,0-1 0,1 0 1,-1 0-1,1 0 0,-1-1 0,1 0 0,12 0 1,19-1-3331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58.3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54 58 11381,'-46'-8'865,"38"8"-577,47 0-288,46 0-32,8-7-48,0-5-529,0 1-687,-16-8-1714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58.7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66 9 11333,'0'-1'34,"0"1"-1,0 0 1,0-1-1,0 1 1,0 0-1,0 0 1,0-1-1,0 1 1,0 0 0,0-1-1,0 1 1,0 0-1,-1 0 1,1-1-1,0 1 1,0 0-1,0 0 1,0-1-1,0 1 1,-1 0-1,1 0 1,0-1-1,0 1 1,0 0 0,-1 0-1,1 0 1,0-1-1,0 1 1,-1 0-1,1 0 1,0 0-1,0 0 1,-1 0-1,1 0 1,0-1-1,-1 1 1,1 0-1,0 0 1,0 0 0,-1 0-1,1 0 1,0 0-1,-1 0 1,1 0-1,0 0 1,-1 1-1,1-1 1,0 0-1,0 0 1,-1 0-1,1 0 1,0 0-1,0 0 1,-1 1 0,1-1-1,0 0 1,0 0-1,-1 0 1,1 0-1,0 1 1,0-1-1,0 0 1,-1 0-1,1 1 1,0-1-1,0 0 1,0 0 0,0 1-1,0-1 1,-17 23 585,7 13-56,2 1 0,1-1 0,2 1 0,0 39 0,9 153 133,-3-219-760,1-1-1,0 1 1,1-1 0,-1 0 0,2 0 0,-1 0-1,2 0 1,-1 0 0,1-1 0,0 0 0,1 0-1,-1 0 1,2-1 0,-1 1 0,1-2 0,0 1 0,0-1-1,1 0 1,0 0 0,0-1 0,1 0 0,-1-1-1,1 0 1,0 0 0,0-1 0,0 0 0,0 0-1,1-1 1,-1 0 0,1-1 0,17 0 0,-19 0-87,0-1 1,-1-1-1,1 1 0,0-1 1,-1 0-1,1-1 1,-1 0-1,0 0 1,1-1-1,11-5 1,-13 3 70,-1 1 0,1-1 0,-1 0 0,0-1 0,0 1 0,0-1 1,-1 0-1,1 0 0,-2-1 0,1 1 0,3-9 0,1 0 136,0-1-1,-1 1 0,0-1 1,-2 0-1,0-1 1,-1 0-1,0 1 1,-1-1-1,0-28 1444,-3 60-1261,-2 28-143,1-27-52,0 1 1,1 0 0,1-1 0,0 1-1,4 16 1,-4-30-110,1-1 0,-1 1 0,1 0 0,0-1 0,0 1-1,0-1 1,0 0 0,0 1 0,0-1 0,1 0 0,-1 0 0,1-1 0,-1 1-1,1 0 1,0-1 0,-1 0 0,1 1 0,0-1 0,0 0 0,0-1 0,0 1 0,0 0-1,5-1 1,11 3-1243,1-2 0,29 0 0,-33-1 164,9 0-6170</inkml:trace>
  <inkml:trace contextRef="#ctx0" brushRef="#br0" timeOffset="1">399 9 12102,'3'3'-17,"1"-1"0,-1 0-1,0 1 1,0 0 0,0 0-1,0 0 1,0 0-1,-1 0 1,1 1 0,-1-1-1,0 1 1,0-1-1,0 1 1,-1 0 0,1 0-1,-1 0 1,0 0 0,0 0-1,1 8 1,-2-9 19,0 0 1,0 0-1,0 0 1,0 0-1,0 0 0,-1 0 1,0 0-1,1 0 1,-1 0-1,0 0 1,-2 3-1,1-4-1,1-1 0,-1 1-1,0-1 1,1 0-1,-1 1 1,0-1 0,0 0-1,0 0 1,0 0 0,0 0-1,0-1 1,0 1 0,0 0-1,0-1 1,-3 1 0,-54 6 5,58-6-3,-1-1 1,0 1-1,0-1 0,1 0 0,-1 0 1,0 0-1,0 0 0,0 0 1,1-1-1,-1 1 0,0 0 0,0-1 1,1 1-1,-1-1 0,0 0 1,1 1-1,-1-1 0,1 0 0,-1 0 1,1 0-1,-1 0 0,1 0 0,0-1 1,-1 1-1,1 0 0,0-1 1,0 1-1,-2-3 0,2 1-14,1 0 0,-1 0 0,1-1 0,0 1 0,0 0 0,0 0 0,0 0 0,0 0 0,1 0 0,-1 0 0,1 0 0,0 0 0,0 0 0,0 0 0,0 0-1,0 0 1,1 0 0,-1 1 0,1-1 0,0 0 0,0 1 0,3-3 0,0 1-58,0 1 0,0-1 0,1 2 0,-1-1 0,1 1 0,-1-1-1,1 1 1,0 1 0,0-1 0,0 1 0,8 0 0,59-5-1294,-9 6-916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59.2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48 310 10981,'0'0'542,"-1"-1"-489,1 0 0,0-1 1,0 1-1,0 0 0,0 0 1,0-1-1,0 1 0,0 0 1,0 0-1,0-1 1,1 1-1,-1 0 0,0 0 1,1 0-1,-1-1 0,1 1 1,0-1-1,41-44 974,-35 40-917,0 0-1,-1-1 0,0 0 0,0 0 0,0 0 0,-1-1 0,0 1 0,-1-1 0,6-12 0,-5 1-4,-1 1-1,-1-1 1,0-1-1,-2 1 0,-1-33 1,0 48-35,-2 3-4,0 0 0,-1 0 1,1 0-1,-1 1 0,0-1 1,1 1-1,-1-1 1,1 1-1,-1 0 0,0 0 1,1 0-1,-1 0 0,0 0 1,-2 1-1,-3-1 30,4 0-80,-1 0 0,0 0 0,0 0 0,0 1 0,0 0-1,1-1 1,-1 2 0,0-1 0,1 0 0,-1 1 0,1 0 0,-1 0 0,1 1 0,0-1 0,0 1 0,0 0 0,0 0 0,0 0 0,1 0 0,0 1 0,-1-1-1,1 1 1,0 0 0,1 0 0,-1 0 0,1 0 0,0 1 0,0-1 0,0 1 0,0-1 0,1 1 0,0 0 0,0-1 0,0 1 0,0 0 0,1 0 0,0 7-1,0-9-2,0 0-1,0 1 0,0-1 1,0 1-1,1-1 1,0 1-1,-1-1 0,1 1 1,0-1-1,1 0 0,-1 0 1,0 0-1,1 1 0,0-1 1,0-1-1,2 4 0,0-2-10,0-1 0,1 0-1,-1 0 1,1-1 0,-1 1-1,1-1 1,0 0 0,0 0 0,10 2-1,35 6-696,1-3 0,1-1 0,-1-3 0,87-5-1,-132 2 547,1 0-189,0 0 0,0 0 0,-1 0 0,1-1 0,0 0 0,0 0 0,0-1 0,-1 0 0,1 0 0,-1 0 0,1-1 0,-1 0 0,0 0 0,0-1 0,0 1 0,-1-1 0,1-1 0,-1 1 0,0-1 0,0 0 0,5-7 0,8-24-3037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59.6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1 156 3394,'0'-83'12170,"12"86"-12210,-5 0 42,0 0 0,-1 1-1,1 0 1,-1 0-1,0 1 1,0-1 0,-1 1-1,0 1 1,1-1-1,-2 1 1,1 0-1,-1 0 1,0 0 0,0 0-1,0 1 1,-1 0-1,0 0 1,-1 0-1,1 0 1,-1 0 0,-1 0-1,1 0 1,-1 1-1,-1-1 1,1 1 0,-1 7-1,0 15 6,-2 37-33,2-66 5,-1 1-1,0-1 0,0 0 0,0 1 1,0-1-1,0 0 0,0 0 0,0 0 0,-1 0 1,1 0-1,0 0 0,0 0 0,-1 0 1,1 0-1,-1-1 0,1 1 0,-1-1 0,1 1 1,-1-1-1,1 1 0,-1-1 0,1 0 0,-1 0 1,0 0-1,1 0 0,-1 0 0,-2 0 1,2 0-2,0 0 1,0 0 0,0 0 0,0 0-1,0-1 1,1 1 0,-1 0 0,0-1-1,0 1 1,0-1 0,1 0 0,-1 1-1,0-1 1,1 0 0,-1 0 0,1 0 0,-1 0-1,1-1 1,0 1 0,-1 0 0,1-1-1,0 1 1,0 0 0,-2-3 0,1-3-4,0 0-1,0 0 1,1 0 0,0 0 0,1 0 0,-1 0 0,1 0 0,1 0 0,-1-1 0,1 1 0,0 0 0,1 0 0,0 1 0,0-1 0,0 0 0,1 0 0,0 1-1,0 0 1,1-1 0,-1 1 0,1 1 0,1-1 0,-1 0 0,1 1 0,8-7 0,16-6 3,0 2 0,1 1 0,1 1 0,0 2 0,1 1 0,62-13-1,200-18-46,-258 39 78,65-2 309,-104 5-230,0 0 0,0 1 0,0-1-1,-1 1 1,1 0 0,0 0 0,1 0-1,-1 0 1,-4 2 0,-9 5 134,-8 0 65,-76 31 433,93-36-694,0 0-1,0 1 1,1 0 0,-1 0 0,1 1 0,0-1 0,0 1-1,1 1 1,-1-1 0,-7 12 0,11-15-25,1 0-1,0 0 1,-1 0 0,1 0 0,0 0 0,0 1 0,1-1 0,-1 0-1,0 1 1,1-1 0,-1 1 0,1-1 0,0 0 0,0 1-1,0-1 1,0 1 0,0-1 0,1 1 0,-1-1 0,1 1 0,-1-1-1,1 0 1,0 1 0,0-1 0,0 0 0,0 0 0,0 0-1,1 0 1,-1 0 0,1 0 0,-1 0 0,1 0 0,0 0 0,0-1-1,-1 1 1,1-1 0,0 1 0,1-1 0,2 2 0,9 4 2,0-1 1,0-1-1,1 0 0,-1 0 1,17 2-1,-7-2-2,-13-2 36,40 13-62,-50-16 38,0 0 1,-1 0 0,1 0-1,0 1 1,0-1-1,0 0 1,0 1-1,-1-1 1,1 0-1,0 1 1,-1-1-1,1 1 1,0-1-1,-1 1 1,1 0-1,0-1 1,-1 1-1,1 0 1,-1-1-1,1 1 1,-1 0-1,0 0 1,1-1-1,-1 1 1,0 0-1,1 0 1,-1 0-1,0 0 1,0-1-1,0 1 1,0 0-1,0 0 1,0 0-1,0 0 1,0 0 0,0-1-1,0 1 1,0 0-1,-1 0 1,1 0-1,0 0 1,0-1-1,-1 1 1,1 0-1,-1 0 1,1-1-1,-1 2 1,-2 1 14,0-1 0,0 1 0,0-1 1,-1 0-1,1 0 0,-1 0 0,1 0 0,-1 0 1,-5 1-1,-52 16-1161,-2-3 0,-79 11 0,-59 1-7830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12.9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24 8212,'0'-1'210,"1"-1"0,-1 1 0,1-1 0,0 1-1,-1 0 1,1-1 0,0 1 0,0 0 0,0 0 0,0-1 0,0 1 0,0 0 0,1 0 0,-1 0 0,0 0 0,0 0 0,1 1 0,2-2 0,-3 2-115,0 1 0,0 0 0,0-1 0,1 1 0,-1 0-1,0 0 1,0 0 0,-1 0 0,1 0 0,0 0 0,0 0 0,0 0 0,-1 0 0,1 0 0,0 1 0,-1-1 0,1 0 0,-1 0 0,0 1 0,1-1 0,-1 0 0,0 1 0,0-1 0,0 2 0,6 28 226,-1 0 1,-2-1-1,-1 48 1,-3-56-295,1-1 0,0 1 0,2 0 0,1 0 0,1-1-1,0 1 1,2-1 0,15 37 0,-18-51-60,1 1 0,-1 0 0,0 0 0,-1 0-1,0 0 1,1 9 0,0 29-3403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13.3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13 8676,'0'0'128,"0"-1"0,0 1 0,0-1 0,0 1 0,0-1 0,0 1 0,0 0 0,0-1 0,0 1 0,0-1 0,0 1 0,0-1 0,0 1 0,1-1 0,-1 1 0,0 0 0,0-1 0,0 1 0,1-1 0,-1 1 0,0 0 0,1-1 0,-1 1 0,0 0 0,1-1 0,-1 1 0,0 0 0,1 0 0,-1-1 0,0 1 0,1 0 0,-1 0 0,1-1 0,0 1 0,17 7 1076,21 26-1700,-34-29 871,203 166-725,-194-152-636,-12-3-3676</inkml:trace>
  <inkml:trace contextRef="#ctx0" brushRef="#br0" timeOffset="1">1 13 10389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4:47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7 8132,'1'-7'2086,"2"10"-186,1 15-825,-4 13-720,1 16-45,-2 1-1,-2-1 0,-18 89 0,18-116-202,0 1 0,1-1 0,1 1 0,2 23 0,0-6-108,-5-23 142,0 0-4110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13.7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23 10389,'558'-23'3681,"-597"27"-3408,-23 27 223,-8 3-256,8-4-64,0 4-176,24-7 16,15 0-16,7-8-96,16-4-784,0-4-529</inkml:trace>
  <inkml:trace contextRef="#ctx0" brushRef="#br0" timeOffset="1">658 12 8724,'0'-4'2849,"0"8"-2449,0 38 689,0 15-465,0 3-160,-23 9-47,-8-8-305,15-1-80,9-3-32,7-7-352,0-9-673,0-14-880,0-8-3425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14.1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0 236 10741,'27'0'-51,"-11"1"35,1-1 0,0-1-1,22-4 1,-33 3 20,0 1-1,0-1 1,0-1 0,0 1-1,0-1 1,0 0-1,0-1 1,-1 1-1,0-1 1,0 0-1,0-1 1,5-4 0,-3 1 47,1-1 1,-1 1 0,0-1 0,-1-1-1,0 1 1,0-1 0,-1 0 0,-1-1 0,1 1-1,-2-1 1,1 0 0,-2 0 0,1 0 0,-2 0-1,1 0 1,-1-13 0,-1 23 484,-5 1-186,-2-1-311,0 1-1,-1 1 1,1 0 0,0 0 0,0 0 0,0 1 0,0 0 0,1 0 0,-1 1-1,0-1 1,1 1 0,0 1 0,0 0 0,0 0 0,0 0 0,0 0 0,1 1-1,0 0 1,0 0 0,-6 8 0,5-6 12,0 1 0,1-1 0,0 1 0,1-1 0,-1 2 0,1-1 0,1 0 0,0 1 0,0-1 0,1 1 0,0 0 0,0 0 0,1 0-1,0 0 1,1 0 0,0 0 0,0 0 0,1 0 0,3 15 0,-3-23-48,-1 0 0,1 1 0,-1-1-1,1 0 1,0 0 0,0 0 0,-1 0 0,1 0-1,0 0 1,0 0 0,0 0 0,0 0 0,0-1-1,0 1 1,1 0 0,-1-1 0,0 1 0,0 0-1,0-1 1,3 1 0,23 5-102,-1-1 1,1-1-1,1-1 0,-1-2 1,46-3-1,-19 1-555,52-1-1731,-11-11-2553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14.7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590 366 9845,'0'-2'97,"0"0"0,0 0 1,-1 0-1,1 0 1,0 1-1,-1-1 1,1 0-1,-1 0 0,0 1 1,0-1-1,1 0 1,-1 1-1,0-1 1,0 1-1,0-1 1,-1 1-1,1 0 0,0-1 1,-3-1-1,0 1 24,1-1 0,-1 1-1,0 0 1,-1 0 0,1 0 0,0 1-1,0 0 1,-6-2 0,-12 0 197,0 0 0,-39 2 0,37 0-50,-21 0 36,4-2 199,1 3-1,-57 6 1,86-4-441,1-1 0,0 1 0,0 1 0,0 0 1,0 0-1,1 1 0,-1 0 0,1 1 0,0 0 0,0 0 0,0 1 0,1 0 0,0 1 0,-11 11 0,15-13-60,1 0-1,0 0 0,0 1 1,0-1-1,1 1 1,0-1-1,0 1 1,1 0-1,-1-1 1,1 1-1,0 0 1,1 0-1,-1 0 1,1 0-1,2 11 0,-2-6 0,0-8-10,1-1 1,-1 1-1,1-1 0,-1 1 0,1-1 1,0 0-1,0 1 0,1-1 0,-1 0 0,0 0 1,1 0-1,-1 0 0,1 0 0,-1 0 1,1 0-1,0-1 0,0 1 0,0-1 1,0 1-1,0-1 0,0 0 0,1 1 1,-1-1-1,0 0 0,0-1 0,1 1 1,-1 0-1,1-1 0,3 1 0,12 3-118,0-2 0,-1 0 0,20 0 0,-24-2 18,18 2-179,7 0-148,0-1 1,-1-1-1,1-3 0,45-8 1,-74 10 382,-1-1 1,0 0-1,0-1 1,0 1-1,0-2 1,0 1 0,-1-1-1,0 0 1,1-1-1,-1 0 1,-1 0-1,1 0 1,-1-1-1,0 0 1,0 0-1,-1-1 1,0 1-1,0-1 1,0-1-1,-1 1 1,0 0-1,0-1 1,-1 0-1,4-14 1,-1-13 49,-2-1 0,-1 0 0,-2 0 0,-4-50 0,1 2 5,2 20 678,0 40-172,0 32-192,30 356 1415,-29-361-1720,1 13-2,1 0-1,0 0 0,2 0 0,-1-1 1,2 0-1,0 0 0,9 14 0,-12-23-17,0 0 0,1 0-1,0-1 1,0 1 0,1-1 0,-1 0-1,1-1 1,0 1 0,0-1-1,1 0 1,-1 0 0,1-1-1,0 1 1,0-1 0,0-1 0,0 1-1,1-1 1,-1 0 0,10 2-1,-1-2-121,-1 0-1,1 0 0,0-1 0,0-1 0,0-1 0,0 0 1,0-1-1,0 0 0,-1-1 0,1-1 0,-1 0 0,0-1 1,0-1-1,0 0 0,-1-1 0,25-16 0,-6-2-69,55-52 0,-74 64 305,-1-1 0,-1 0 0,0 0 0,-1-1 0,-1 0 0,13-29 0,-30 109 2433,2-43-2600,0 0-1,2 0 1,0 1 0,2 0-1,0 0 1,2 0-1,4 45 1,-4-67-31,1 0 0,-1 0 1,0 0-1,1 0 0,0 0 0,-1 0 0,1 0 1,0-1-1,-1 1 0,1 0 0,0 0 0,0 0 1,0-1-1,-1 1 0,1 0 0,0-1 0,0 1 1,0-1-1,0 1 0,0-1 0,0 0 0,0 1 1,0-1-1,1 0 0,-1 0 0,0 0 0,0 0 1,0 0-1,0 0 0,0 0 0,0 0 0,0 0 1,2-1-1,2 1-356,19 0-2994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15.1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109 8 8308,'8'26'-51,"-8"-11"25,-1 13 762,0-27-717,1-1-1,-1 1 1,0 0-1,1 0 0,-1-1 1,1 1-1,-1 0 0,0-1 1,0 1-1,1-1 0,-1 1 1,0-1-1,0 1 1,0-1-1,1 1 0,-1-1 1,0 0-1,0 1 0,0-1 1,0 0-1,0 0 0,0 0 1,0 0-1,0 0 1,0 0-1,0 0 0,-1 0 1,-16 0 16,12 1-11,0-1 0,0 0 1,-1 0-1,1-1 0,0 1 1,-7-3-1,12 3 4,-1-1 0,1 0 0,0 1 0,-1-1 0,1 0 0,0 0-1,0 0 1,-1 0 0,1 0 0,0 0 0,0 0 0,0 0 0,0 0 0,0-1 0,1 1 0,-1 0 0,0-1 0,0 1 0,1 0 0,-1-1-1,1 1 1,0-1 0,-1 1 0,1-1 0,0 1 0,0-1 0,0 1 0,-1-1 0,2-2 0,-2 2-21,1 0-1,0 0 1,0-1 0,0 1-1,0 0 1,1 0 0,-1-1-1,1 1 1,-1 0 0,1 0-1,0 0 1,0-1 0,0 1-1,1-2 1,0 2-26,0 1 0,0 0 0,0 0 0,0 0 0,0 0 0,1 0 0,-1 1 0,0-1 1,0 1-1,1-1 0,-1 1 0,0 0 0,1 0 0,1 0 0,54-1-918,4 1-848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15.5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452 171 9764,'3'-11'551,"-1"-1"0,0 0-1,-1 0 1,0-1 0,-2-20-1,1 10-193,-1 21-322,1 0 0,0 1 0,-1-1 0,1 0 0,-1 1 0,0-1 0,1 0 0,-1 1 0,0-1 0,0 1 0,0-1 0,0 1 0,0 0 0,-1-1 0,1 1 0,0 0 0,-1 0 0,1 0 0,-1 0 0,1 0 0,-1 0 0,1 0 0,-1 0 0,1 1 0,-1-1 0,0 1 0,-3-2 0,-56-8 565,60 10-587,-3-1 9,-28-3 188,-1 2 1,0 1-1,1 1 0,-51 7 1,77-6-192,-1 0 1,0 1-1,0 0 1,1 0-1,-1 0 1,1 1-1,-1-1 1,1 2-1,0-1 0,0 1 1,0 0-1,1 0 1,0 0-1,-1 1 1,1 0-1,1 0 1,-1 0-1,1 1 1,0-1-1,0 1 1,1 0-1,-1 0 1,1 1-1,1-1 1,-1 0-1,1 1 0,-2 12 1,2-12-15,1 0 0,0 0 1,0-1-1,1 1 0,0 0 0,0 0 1,1 0-1,0 0 0,0-1 0,2 9 1,-1-12-9,-1 0 0,1 0 0,0 0 1,0 0-1,0-1 0,0 1 0,0-1 1,1 1-1,-1-1 0,1 0 0,-1 1 1,1-1-1,0-1 0,0 1 0,0 0 1,0-1-1,0 0 0,0 1 0,1-1 1,5 1-1,21 3-279,1-1 0,-1-1 1,1-1-1,37-4 0,-61 2 218,1 0 0,0-1 0,-1 1 0,1-2 0,-1 1 0,0-1 0,1 0-1,-1-1 1,0 1 0,0-1 0,0-1 0,-1 0 0,1 0 0,-1 0 0,0 0 0,0-1 0,0 0-1,-1 0 1,0-1 0,0 0 0,0 0 0,-1 0 0,1 0 0,-1-1 0,-1 1 0,0-1-1,0 0 1,0 0 0,0 0 0,-1-1 0,-1 1 0,1 0 0,-1-1 0,0-10 0,-1-47 443,0 59 304,0 41-465,0 163 273,0-197-514,0 1 1,0 0-1,0-1 0,0 1 1,0 0-1,1-1 0,-1 1 1,0 0-1,1-1 0,-1 1 1,1-1-1,0 1 0,-1-1 1,1 1-1,0-1 0,0 1 1,0-1-1,0 0 0,0 1 1,0-1-1,0 0 0,2 1 1,0 0-286,0-1 0,0 0 1,0 0-1,0 0 0,0 0 1,0-1-1,0 1 0,1-1 1,-1 0-1,6 0 0,14 0-4619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16.0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 32 7491,'0'0'558,"0"31"3124,0 196-1313,-2-241-2927,-6-11 538,1-1 0,2-1 0,1 1-1,1 0 1,1-1 0,2-32 0,0 57 28,0-1 1,1 1 0,-1 0-1,0-1 1,1 1 0,-1 0-1,1 0 1,0-1 0,0 1-1,0 0 1,0 0 0,0 0-1,1 0 1,-1 0 0,1 0-1,-1 0 1,1 1 0,-1-1-1,1 0 1,0 1 0,0 0-1,0-1 1,0 1 0,0 0-1,0 0 1,0 0 0,0 0-1,1 0 1,-1 0 0,0 1-1,5-1 1,7-2 19,1 2 1,0 0-1,0 0 0,16 2 1,-6 0-37,6-1 21,1 1 0,-1 1 0,38 8 0,-56-7-9,-1 1 0,0 0-1,0 0 1,0 1 0,-1 1 0,0 0-1,0 1 1,0 0 0,-1 0-1,19 18 1,-26-21-53,1 0 0,-1 0 0,0 0-1,0 0 1,-1 1 0,1-1 0,-1 1 0,0 0 0,0 0-1,0 0 1,-1 0 0,0 0 0,0 0 0,0 0 0,-1 0-1,1 0 1,-1 0 0,0 0 0,-2 8 0,2-5-163,0 26-2541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16.5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0 141 11925,'690'-26'1388,"-361"25"-1311,3007-59 2620,-3228 58-2599,394-23 439,-492 24-201,1 0-1,0-1 1,-1 0-1,1-1 1,-1 0-1,0-1 1,12-6-1,-20 10-156,-13 0-1060,1 0 1,-1 1-1,1 1 1,-20 4-1,-11 3-1933,-71 7-8273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18.7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9 7812,'0'0'89,"0"-1"0,0 1 1,0 0-1,0-1 1,0 1-1,1 0 0,-1-1 1,0 1-1,0-1 1,0 1-1,0 0 1,1-1-1,-1 1 0,0 0 1,0-1-1,1 1 1,-1 0-1,0 0 0,0-1 1,1 1-1,-1 0 1,0 0-1,1-1 0,-1 1 1,1 0-1,-1 0 1,0 0-1,1 0 1,-1 0-1,0 0 0,1-1 1,-1 1-1,1 0 1,-1 0-1,0 0 0,1 0 1,-1 0-1,1 0 1,-1 1-1,0-1 0,1 0 1,-1 0-1,0 0 1,1 0-1,-1 0 1,0 0-1,1 1 0,-1-1 1,0 0-1,1 0 1,-1 1-1,0-1 0,1 0 1,-1 0-1,0 1 1,0-1-1,1 0 0,-1 1 1,0-1-1,0 0 1,0 1-1,1-1 1,-1 0-1,0 1 0,0-1 1,0 1-1,0-1 1,0 0-1,0 1 0,3 7 11,0 0 0,0 0 0,-1 0 0,0 1 0,-1-1 0,0 1 0,1 10 0,-4 72-28,0-35-20,2 24-477,0-46-2384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19.7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 0 3009,'0'0'5891,"1"45"-1588,30-4-3216,-21-29-994,0 0 1,-1 1-1,-1 0 0,9 18 0,-4-4 24,-10-21-103,1 1-1,-1 0 0,0 1 0,0-1 0,-1 0 0,0 1 0,0-1 0,-1 1 0,1 10 0,-2 274 201,-1-280-212,-1-1 1,1 1-1,-2 0 1,0-1-1,0 1 1,-1-1 0,0 0-1,-9 16 1,0-2 42,-2-1 1,-25 32 0,35-50-33,0 0 1,-1 0 0,1-1-1,-1 0 1,0 0 0,0 0-1,-1-1 1,-7 4-1,13-8-375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23.5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613 100 7475,'0'0'1273,"0"-1"-1098,0-1-1,0 1 1,0 0-1,-1-1 1,1 1 0,0 0-1,-1 0 1,1-1-1,-1 1 1,1 0 0,-1 0-1,0 0 1,1-1-1,-1 1 1,0 0 0,0 0-1,-1-1 1,-16-9-27,-1 1 1,0 0-1,0 2 1,0 0-1,-1 1 0,0 1 1,-1 1-1,1 1 1,-1 1-1,0 0 1,0 2-1,0 0 1,-27 4-1,40-3-151,1 1 0,0 1 0,0-1 0,0 1-1,0 0 1,1 1 0,-1 0 0,0 0 0,1 0 0,0 1 0,0 0 0,0 0-1,0 0 1,1 1 0,-1 0 0,1 0 0,-6 8 0,6-5-2,-1 0 0,2 0 0,-1 0 0,1 1 0,0 0 0,1-1 0,0 1 1,1 0-1,0 1 0,0-1 0,1 0 0,-1 20 0,2 71-88,1-96 89,-1 1-1,1-1 1,0 0 0,0 0 0,0 0 0,1 1 0,-1-2 0,1 1 0,0 0 0,0 0 0,1 0 0,-1-1-1,1 0 1,0 1 0,0-1 0,0 0 0,0 0 0,0 0 0,1-1 0,-1 1 0,1-1 0,4 2 0,12 7-37,1-1 0,0-1 0,23 6 1,-27-9-16,29 8-26,-25-8 38,0 1 1,-1 0 0,36 19-1,-51-23 32,-1 0 0,1 0 0,-1 0 0,1 1 0,-1-1 0,0 1 0,0 0 0,-1 1 0,1-1 0,-1 1 0,0-1 0,0 1 0,-1 0 0,1 0 0,-1 0 0,0 0 0,0 1 0,-1-1 0,2 11 0,-2 98-28,-1-111 42,0 0 0,-1-1-1,0 1 1,0 0 0,1-1-1,-1 1 1,-1-1 0,1 1 0,0-1-1,-1 0 1,1 1 0,-1-1-1,0 0 1,1 0 0,-1 0 0,0 0-1,0 0 1,-1-1 0,1 1-1,0 0 1,-1-1 0,1 0 0,0 0-1,-1 1 1,0-1 0,-3 0-1,-11 5 17,-1-1-1,-35 5 0,33-7-11,-46 6 64,-1-4 1,-70-3-1,125-2-65,8 1-12,0-1-1,0 0 0,0 0 0,0-1 1,0 1-1,0-1 0,0 0 0,0 0 1,0 0-1,0 0 0,0-1 0,0 1 1,1-1-1,-1 0 0,1 0 1,-1 0-1,1-1 0,0 1 0,0-1 1,0 0-1,0 0 0,1 0 0,-1 0 1,1-1-1,0 1 0,0 0 0,0-1 1,0 0-1,0 1 0,1-1 0,0 0 1,0 0-1,0 0 0,0 0 0,0 0 1,1 0-1,0 0 0,0 0 0,0 0 1,1-5-1,-1-67-3708,0 45-1268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4:48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1 122 9540,'0'-8'1399,"3"-11"1633,-2 17-3019,1 1 1,-1 0-1,1 0 0,-1 0 1,1 0-1,0 1 1,-1-1-1,1 0 0,0 1 1,0-1-1,0 1 1,-1 0-1,3-1 1,347-66 74,-344 66-90,14-4-103,1 1 0,0 1 0,28 0 0,-48 30-2910,-2-5 449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23.9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118 0 10405,'0'0'1798,"-3"4"-1558,-3 5-173,0-1-1,0 0 1,-1-1-1,0 1 1,-10 6 0,12-10-13,0 0 0,0 0 0,1 0 0,-1 1 1,1-1-1,0 1 0,0 0 0,0 0 0,1 1 0,-1-1 1,1 1-1,1 0 0,-1 0 0,1 0 0,0 0 1,1 0-1,-1 0 0,1 1 0,0 7 0,1-6-11,-1 0-14,1 1 1,0-1-1,1 1 0,0-1 0,0 0 0,4 12 0,-4-17-25,1 0 0,-1-1 0,1 1 0,0-1 0,0 1 0,0-1-1,0 1 1,0-1 0,0 0 0,1 0 0,-1 0 0,1 0 0,0-1-1,-1 1 1,1-1 0,0 0 0,0 1 0,0-1 0,0 0 0,4 0 0,2 2-44,1-1 0,-1 0 1,0-1-1,1 0 0,0 0 1,-1-1-1,1 0 0,-1-1 1,1 0-1,-1 0 1,10-4-1,-13 4 18,-1-1 0,0-1 0,1 1 0,-1-1 0,-1 0 0,1 0 0,0 0 0,-1-1 0,1 1 0,-1-1 0,0 0 0,0 0 0,-1-1 0,1 1 0,-1-1 0,0 0 0,0 0 0,4-10 0,-4 5 7,0-1 1,0 0-1,-1 0 1,-1-1-1,0 1 0,0 0 1,-1 0-1,-1-1 1,0 1-1,-3-16 1,2 24 18,1 1 0,-1-1 1,0 1-1,0-1 1,0 1-1,0 0 0,0 0 1,0 0-1,0 0 0,-1 1 1,1-1-1,-1 1 1,1-1-1,-1 1 0,0 0 1,1 0-1,-1 0 0,0 0 1,0 0-1,0 1 1,-4-1-1,-5-2 17,-12-3 43,-1 2 0,-46-3 0,6 1-2054,71 8-665,26 8-3201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24.6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88 361 7587,'-1'0'77,"1"0"0,-1 0 0,0 0 0,1 0 0,-1 0 0,0 0 0,0 0 0,1 0 0,-1 0 0,0-1 0,1 1 0,-1 0 0,1-1-1,-1 1 1,0 0 0,1-1 0,-1 1 0,1-1 0,-1 1 0,1-1 0,-1 1 0,1-1 0,-1 1 0,1-1 0,0 1 0,-1-1-1,1 0 1,0 1 0,-1-1 0,1 0 0,0 1 0,0-1 0,-1 0 0,1 1 0,0-1 0,0 0 0,0 0 0,0 1 0,0-1 0,0 0-1,0 1 1,1-1 0,-1 0 0,0 1 0,0-1 0,0 0 0,1 1 0,-1-1 0,0 0 0,1 1 0,-1-1 0,1 0 0,21-39-275,-13 27 208,-1 0 0,0-1 0,0-1 0,-2 1 0,0-1 0,0 0 0,-1 0 0,-1-1 0,-1 0 1,0 1-1,-1-1 0,-1 0 0,-1-17 0,0-34 932,-5 65-697,-14 2-111,-54 2-121,69-1-17,0-1 1,-1 1-1,1 0 1,0 0-1,0 1 1,0-1-1,0 1 0,0 0 1,1 0-1,-1 0 1,0 0-1,1 1 1,-1-1-1,-2 4 1,5-4 1,0 0 1,0 0 0,0 1 0,0-1 0,1 0-1,-1 0 1,1 1 0,0-1 0,-1 0 0,1 0 0,0 1-1,0-1 1,1 0 0,-1 1 0,0-1 0,1 0-1,0 0 1,-1 1 0,1-1 0,0 0 0,0 0-1,0 0 1,0 0 0,0 0 0,1 0 0,2 3 0,18 0-105,1 0 0,-1-1 0,1-1 1,0-2-1,0 0 0,39-4 0,-1 2-415,-45 1 287,-1 0 0,1-1 0,0 0 0,-1-1 0,25-7 0,-36 8 272,-1-1-1,1 1 0,-1-1 0,0 0 1,1 0-1,-1 0 0,0 0 0,0 0 1,-1-1-1,1 1 0,0-1 1,-1 0-1,0 0 0,1 0 0,-1 0 1,0 0-1,-1 0 0,1 0 0,0-1 1,-1 1-1,0-1 0,0 1 0,0-1 1,0 0-1,-1 1 0,1-1 0,-1 0 1,0 0-1,0-3 0,0 131 2770,0 31-2497,0-2-3928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25.0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70 2 8932,'0'0'44,"-1"-1"0,1 1 0,0 0 0,0 0 0,-1 0-1,1 0 1,0 0 0,0 0 0,0 0 0,-1 0 0,1-1 0,0 1 0,0 0 0,-1 0 0,1 0-1,0 0 1,0 0 0,-1 0 0,1 1 0,0-1 0,0 0 0,-1 0 0,1 0 0,0 0-1,0 0 1,0 0 0,-1 0 0,1 0 0,0 0 0,0 1 0,0-1 0,-1 0 0,1 0-1,0 0 1,0 0 0,0 1 0,0-1 0,-1 0 0,1 0 0,0 0 0,0 1 0,0-1 0,0 0-1,0 0 1,0 1 0,0-1 0,0 0 0,0 0 0,0 1 0,0-1 0,0 0 0,0 1-1,-8 40 587,2 0 0,-1 55 0,-2 24-25,-7 11-389,1 136 0,16-267-234,0 1 0,0 0-1,0 0 1,0-1 0,0 1 0,0-1-1,0 1 1,1-1 0,-1 1 0,0-1-1,0 0 1,0 0 0,1 1 0,-1-1-1,0 0 1,0 0 0,1 0 0,-1 0-1,0 0 1,0-1 0,3 0-1,-1 1-54,37 2-429,42-2-277,-76-1 563,-1 1 0,1-1 0,-1 0 0,1-1 0,-1 1 0,0-1 0,0 0 0,0 0 0,0-1 0,0 1 0,6-5 0,4-13-2338,-12-2-1704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25.3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88 6627,'-8'0'3666,"8"-8"-2018,0 1-1295,39-5-337,46 1 16,15 0-32,9-5-497,-1-6-3120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28.3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311 138 5955,'-1'-1'175,"-1"0"1,1 1-1,0-1 1,-1 0-1,1 0 1,0 0-1,0 0 1,0 0 0,-1 0-1,1-1 1,0 1-1,1 0 1,-1 0-1,0-1 1,0 1-1,1-1 1,-1 1-1,0-1 1,1 1-1,0-1 1,-1 1-1,1-1 1,0 1 0,0-1-1,-1 1 1,2-3-1,-11-24 766,8 24-861,-1-1 0,1 1 0,1-1 1,-1 1-1,1-1 0,-1 0 0,1 0 1,1 1-1,-1-1 0,1 0 1,0-9-1,0 14-80,0-1 0,1 0-1,-1 1 1,1-1 0,-1 0 0,1 1 0,0-1 0,-1 1 0,1-1 0,-1 1 0,1 0 0,0-1 0,-1 1-1,1-1 1,0 1 0,0 0 0,-1 0 0,1 0 0,0-1 0,0 1 0,-1 0 0,1 0 0,0 0-1,0 0 1,0 0 0,-1 0 0,2 0 0,32 1-16,-24-1 5,-7 0 13,1 0-1,-1 0 0,0 0 0,1 1 0,-1-1 0,0 1 0,1 0 0,-1 0 0,0 0 1,0 0-1,0 1 0,0 0 0,0-1 0,0 1 0,0 0 0,0 0 0,-1 0 1,1 1-1,-1-1 0,1 1 0,-1-1 0,0 1 0,0 0 0,0 0 0,-1-1 1,1 1-1,-1 1 0,1-1 0,-1 0 0,1 5 0,2 6 33,-1-1 0,0 1 0,-1-1 0,0 1 0,-2 0 0,1 0 0,-4 27 0,1 4 70,1-35-99,0-1 0,-1 0 0,0 1-1,-1-1 1,0 0 0,0 0 0,-1-1 0,0 1-1,-1-1 1,0 0 0,0 0 0,-1 0 0,0-1-1,0 0 1,0 0 0,-1 0 0,-10 7-1,-3 2 4,0-1 0,-1-1 0,0 0 0,-1-2 0,-34 14 0,46-22-16,-1-1 0,1 1 0,-1-2 0,1 1 0,-1-2 0,0 1 0,0-1 0,0-1 0,0 0 0,0-1 0,-19-3 0,28 3-2,0 0 0,0-1 0,1 1 0,-1-1 0,1 1 0,-1-1 0,1 1 0,-1-1 0,1 0 0,0 0 0,0 1 0,0-1 0,0 0 0,0 0 1,0 0-1,1 0 0,-1 0 0,0-1 0,1 1 0,0 0 0,0 0 0,-1-4 0,1-61-98,1 43 135,-1 22-28,0 0 0,0 0 0,1 0-1,-1 0 1,0-1 0,1 1 0,-1 0 0,1 0 0,0 0-1,0 0 1,-1 0 0,1 0 0,1 0 0,-1 0-1,0 0 1,0 1 0,1-1 0,-1 0 0,1 1 0,-1-1-1,1 1 1,0-1 0,0 1 0,-1 0 0,1 0-1,0 0 1,0 0 0,0 0 0,0 0 0,0 1-1,0-1 1,1 1 0,2-1 0,8-1-28,-1 2-1,1-1 1,0 1 0,25 5-1,-35-4 29,1 0 0,-1 0-1,0 1 1,0-1-1,1 1 1,-1 0-1,0 0 1,0 0-1,-1 1 1,1-1 0,0 0-1,-1 1 1,5 6-1,34 50 75,-21-31-11,-15-20-75,1 0-1,0-1 1,0 0-1,1 0 1,0-1 0,0 0-1,1 0 1,0-1-1,0 0 1,0 0-1,0-1 1,1 0 0,0 0-1,0-1 1,0 0-1,9 1 1,58 3-3627,-44-7-1733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29.5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1170 162 1809,'-31'-35'5916,"14"22"-5244,-1 0 0,1 2 0,-32-16 0,24 16-420,-1 1 1,0 1-1,0 1 0,0 1 1,-1 2-1,-39-3 1,-12 4-190,-78 6 1,133 0-60,-1 1 0,1 1-1,0 1 1,0 1 0,0 1 0,1 1-1,-29 14 1,21-6 12,1 0 1,1 3-1,0 0 1,-39 36-1,49-37 1,1 0-1,2 1 1,0 0 0,0 1-1,2 1 1,1 0 0,0 1-1,2 1 1,1-1 0,0 1-1,2 1 1,0 0 0,-3 27-1,0 30 23,3 2 1,6 128-1,2-106-51,0-97 16,0 0 1,0 1 0,1-1-1,1 0 1,-1 0 0,1 0-1,1 0 1,-1 0-1,1-1 1,1 0 0,-1 0-1,1 0 1,0 0 0,1-1-1,0 0 1,0 0 0,0 0-1,1-1 1,14 10-1,8 4 33,1-2 0,1 0 0,48 17 0,-31-16-20,0-3 1,1-2-1,80 12 0,-42-15 62,107-3 0,-167-8-68,0-2 0,0-1 1,0-1-1,0-1 1,-1-1-1,26-11 0,149-72 36,-182 80-51,3 0 26,-1-2 0,-1 0 0,0-2-1,0 0 1,25-24 0,-36 28 67,0 0 1,0 0-1,-1-1 1,0-1-1,-1 1 1,0-1 0,-1 0-1,0 0 1,-1-1-1,7-25 1,-4-11 377,-2 0 1,-2 0-1,-5-95 1,-1 51 418,2 87-837,-1 0 0,0 0 0,0 0 0,0-1 0,-1 2 0,0-1 0,0 0 0,0 0 0,-1 1 0,0-1 0,0 1 0,0-1 0,-1 1 0,0 1 0,0-1 0,0 0 0,0 1 0,-10-8 1,-8-3 73,0 0 1,-1 1 0,-30-12 0,-7-6 89,19 5-69,-47-41-1,-16-10-70,101 76-144,-1 1 0,0 0 0,0 0 0,0 0 0,1 0 0,-1 0 0,0 1 0,0 0 0,0 0 0,0 0 0,0 0 0,0 0 0,0 1 0,-5 1 0,-4 0-726,-51 10-3922,-37 12-4253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32.4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 4 9156,'-30'-4'78,"29"4"295,0 15-21,2 0 0,0 0 1,0 0-1,2 0 0,0 0 0,0-1 0,9 21 0,-6-13-303,-1 1 0,-2-1-1,0 1 1,-1 0-1,-1 0 1,-4 42 0,1-4-8,2 47-3600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33.0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54 8740,'1'-1'179,"1"0"-1,-1 0 1,1 0 0,-1 0-1,1 0 1,-1 0-1,1 1 1,0-1 0,0 1-1,-1-1 1,1 1 0,0 0-1,0-1 1,-1 1 0,1 0-1,0 0 1,0 0-1,1 1 1,44 3 938,-38 2-993,0 0-1,0 1 0,0 0 0,-1 0 0,0 1 1,-1 0-1,0 0 0,10 16 0,15 14 81,13 6-120,1-1-1,58 39 1,-72-58-76,-20-14-8,-1 1 1,0 0 0,12 16-1,-14-16 1,0-1 0,0 0-1,19 15 1,-27-24 2,0 0-1,0-1 0,0 1 1,-1-1-1,1 1 0,0-1 1,1 1-1,-1-1 1,0 1-1,0-1 0,0 0 1,0 0-1,0 1 0,0-1 1,0 0-1,0 0 1,1 0-1,-1 0 0,0-1 1,0 1-1,0 0 1,0 0-1,0-1 0,0 1 1,0 0-1,0-1 0,2 0 1,-1-1 11,1 0 1,-1-1 0,1 1 0,-1 0-1,0-1 1,0 1 0,0-1-1,-1 0 1,4-5 0,0-3 27,-1 0 1,0 0 0,0-1-1,3-20 1,-1-41 167,-5-110 0,-2 92-120,6 76 203,-2 6-3577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34.1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 65 4290,'-9'-5'5933,"26"2"-3680,52-2-2890,-26 3 1100,896-47-349,-938 49-196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34.6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140 19 8980,'-13'-7'253,"11"5"305,-1 1 1,1-1-1,-1 1 0,1 0 1,-1 0-1,0 0 0,1 0 1,-1 1-1,0-1 1,-4 0-1,7 38-230,0-34-324,1-1-1,0 0 1,1 0-1,-1 0 1,0 1-1,1-1 1,-1-1 0,1 1-1,-1 0 1,1 0-1,0 0 1,0-1-1,0 1 1,0-1-1,0 0 1,0 1-1,0-1 1,0 0 0,3 1-1,57 24-3,-46-19 7,2 1-7,-5-4 2,0 1 1,0 1-1,-1 0 0,0 1 1,0 0-1,-1 1 0,0 0 1,17 18-1,27 20-22,-12-11 24,-42-33-2,0 0 0,-1-1 1,1 1-1,-1-1 0,0 1 0,1 0 1,-1 0-1,0-1 0,0 1 0,0 0 1,0 0-1,0-1 0,-1 1 0,1 0 1,-1 1-1,1 0 23,-1-1-11,1-1 0,0 1 0,-1-1 0,1 1 0,-1-1 0,0 1 0,1-1 0,-1 1 0,0-1 0,0 0 0,0 1 0,0-1 0,0 0-1,0 0 1,0 0 0,-1 1 0,1-1 0,0-1 0,-1 1 0,1 0 0,0 0 0,-4 1 0,-39 14 61,33-12-65,-280 114-1285,213-77-1537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4:04.11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310 181 9861,'2'-11'595,"0"1"1,0-1 0,-1 0-1,0 1 1,-2-18 0,1 14 2,0 14-564,0-1 1,-1 0-1,1 0 0,-1 0 1,1 0-1,-1 0 0,1 1 0,-1-1 1,1 0-1,-1 1 0,0-1 0,1 0 1,-1 1-1,0-1 0,0 1 1,0-1-1,1 1 0,-1-1 0,0 1 1,0-1-1,0 1 0,0 0 1,0 0-1,0-1 0,0 1 0,0 0 1,0 0-1,0 0 0,0 0 1,-1 0-1,-41-1 278,30 2-182,-9-2-87,-1 2 0,1 0 1,0 2-1,-33 7 0,50-9-41,0 1-1,0-1 1,1 1-1,-1 0 1,1 0-1,-1 0 1,1 0-1,0 1 1,0 0-1,0 0 1,0 0-1,0 0 1,1 1-1,-1 0 1,1-1-1,0 1 1,0 0-1,0 1 1,1-1-1,0 0 1,0 1-1,0-1 1,0 1 0,0 0-1,1 0 1,0-1-1,-1 7 1,1 106-2,1-114-16,1 0 1,-1 0 0,1 0 0,-1 0 0,1 0 0,0 0 0,0 0 0,0 0-1,1 0 1,-1 0 0,1-1 0,0 1 0,-1 0 0,1-1 0,0 1 0,0-1 0,1 0-1,-1 0 1,0 0 0,1 0 0,0 0 0,-1-1 0,1 1 0,0-1 0,0 1-1,0-1 1,0 0 0,5 1 0,3 1-136,-1-1 0,1 0-1,0-1 1,-1 0 0,1 0-1,0-1 1,17-3 0,-24 2 134,-1 0 1,0 0-1,0 0 1,0-1-1,0 1 0,0-1 1,0 0-1,-1 0 1,1 0-1,0 0 1,-1-1-1,0 1 1,1 0-1,-1-1 0,0 0 1,2-4-1,30-56-49,-22 38 38,-4 12 34,-1-1-1,2 1 1,0 0 0,0 1 0,1 0 0,1 0 0,22-19 0,-23 24 12,0 1 0,0 0 0,0 1-1,0-1 1,1 2 0,0 0 0,0 0 0,0 1 0,1 1-1,-1-1 1,15 1 0,3 0-14,50 3 0,-76-1-3,0 1 1,0-1-1,-1 1 0,1-1 1,0 1-1,-1 0 0,1 0 1,-1 1-1,1-1 0,-1 0 1,1 1-1,-1-1 0,0 1 0,0 0 1,0 0-1,0 0 0,0 0 1,0 0-1,-1 0 0,1 1 1,0-1-1,-1 0 0,0 1 1,0-1-1,0 1 0,0 0 1,0-1-1,0 1 0,0 4 0,2 9 11,-1 0-1,-1 0 0,-1 0 0,-1 17 1,1-8-1,0-23-11,0 8 0,0-1-1,0 0 1,-1 0 0,0 0-1,-4 12 1,4-18-3,0 0 1,0-1 0,-1 1 0,1-1-1,-1 1 1,0-1 0,1 0-1,-1 0 1,0 0 0,0 1-1,0-2 1,-1 1 0,1 0-1,0 0 1,-1-1 0,1 0-1,-1 1 1,1-1 0,-1 0-1,-4 1 1,2 0-13,-1 0-1,1-1 0,0 0 1,0 0-1,-1 0 1,-9-1-1,14 0 11,-1 0-1,1 0 0,0 0 1,0 0-1,0-1 1,0 1-1,0 0 1,0-1-1,0 1 0,0-1 1,0 1-1,0-1 1,1 1-1,-1-1 1,0 0-1,0 0 1,0 1-1,1-1 0,-1 0 1,0 0-1,1 0 1,-1 0-1,0 0 1,1 0-1,0 0 0,-1 0 1,1 0-1,-1 0 1,1 0-1,0 0 1,0 0-1,0 0 1,0 0-1,0 0 0,0 0 1,0-2-1,0-18-52,-1-9-5,2 0 0,6-39 0,-5 59 60,1-1-1,-1 1 1,2 0-1,0 0 1,0 0-1,0 1 1,2-1-1,-1 1 1,1 0-1,9-10 1,-7 9-63,1 1 0,1 1 0,-1-1 0,16-9 1,18-8-3177,-43 26 3166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4:48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9 0 9508</inkml:trace>
  <inkml:trace contextRef="#ctx0" brushRef="#br0" timeOffset="1">9 0 9508,'-8'240'2209,"31"-240"-1985,16 0-127,0 0-65,15 0-32,0 0-1345,-15 0-3169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35.4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148 99 7331,'-5'-3'5313,"5"4"-5225,-12 8 839,-7 14-1303,16-17 389,1 0-1,0 0 0,0 1 0,1-1 0,0 0 0,0 1 0,1-1 0,-1 0 0,1 1 1,2 11-1,-2 3 9,1-20-19,-1 0-1,0 1 1,1-1-1,-1 1 1,1-1-1,0 0 1,-1 1-1,1-1 1,0 0-1,0 0 1,0 0-1,0 1 1,0-1 0,0 0-1,0 0 1,0 0-1,0-1 1,1 1-1,-1 0 1,0 0-1,1-1 1,-1 1-1,0 0 1,1-1-1,-1 0 1,3 1-1,45 8 29,-41-8-29,42 5-207,1-4 0,95-6-1,-139 4 187,0-1 0,0-1 0,-1 1 0,1-1-1,0 0 1,-1 0 0,1-1 0,-1 0 0,0 0-1,0-1 1,0 1 0,-1-1 0,1-1 0,-1 1 0,0-1-1,0 0 1,0 0 0,-1 0 0,0-1 0,0 1 0,0-1-1,-1 0 1,0 0 0,0-1 0,0 1 0,-1 0-1,0-1 1,0 0 0,-1 0 0,1 1 0,-1-14 0,-1 2-35,1 12 85,-1 0-1,0-1 1,0 1 0,-1-1-1,0 1 1,0 0 0,-3-9-1,3 12 2,0 1-1,-1 0 0,1 0 0,-1 0 1,0 0-1,1 0 0,-1 0 0,0 1 0,0-1 1,0 1-1,0-1 0,-1 1 0,1 0 0,0-1 1,-1 1-1,1 0 0,0 1 0,-1-1 0,1 0 1,-1 1-1,0-1 0,-3 1 0,-48-6 158,-1 3 0,-104 8-1,145-3-283,-1 0 0,1 1-1,-1 1 1,1 0-1,0 1 1,0 0 0,1 1-1,0 1 1,0 0-1,0 1 1,1 0 0,0 1-1,1 0 1,0 1 0,-14 16-1,8-10-2747,2-4-3351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36.1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500 449 9652,'1'-9'384,"-1"-20"1399,0 29-1715,0-1-1,0 0 1,0 0-1,0 0 0,-1 1 1,1-1-1,0 0 0,-1 0 1,1 1-1,0-1 1,-1 0-1,1 1 0,-1-1 1,1 0-1,-1 1 1,1-1-1,-1 1 0,1-1 1,-1 0-1,0 1 1,1 0-1,-1-1 0,0 1 1,1-1-1,-1 1 0,0 0 1,0-1-1,1 1 1,-2 0-1,-42-4 341,-67 5 1,40 0-364,41-1 3,-1 2 1,-35 5 0,58-6-45,1 1 0,-1-1-1,0 2 1,1-1 0,-1 1 0,1 0 0,0 0 0,0 1 0,0 0-1,0 1 1,1-1 0,0 1 0,-11 11 0,13-10-8,1 1-1,0-1 1,0 1 0,1 0 0,0 0 0,1 0-1,-1 0 1,1 0 0,0 0 0,1 0 0,0 0-1,0 0 1,0 0 0,2 8 0,-1 14-184,0-28 158,-1 0 1,0 0-1,0 0 1,0-1-1,1 1 0,-1 0 1,0 0-1,1 0 0,-1 0 1,1-1-1,-1 1 1,1 0-1,-1 0 0,1-1 1,0 1-1,-1 0 0,1-1 1,0 1-1,0-1 1,-1 1-1,1-1 0,0 1 1,0-1-1,0 1 0,-1-1 1,1 0-1,0 0 1,0 1-1,0-1 0,0 0 1,0 0-1,1 0 0,37 1-320,-29-1 229,33 0-246,57-1-533,-89 0 760,-1-1 0,0 0 0,-1 0 0,1 0 0,0-2 0,-1 1 0,15-8 0,1-3-470,-2-1 1,0-1 0,35-32-1,-48 38 393,-1 1 0,0-1 0,-1-1 0,0 0 0,-1 0 0,0 0 0,-1-1 0,0 0 0,7-22 0,-5-1 665,-2-1 0,-1 0-1,-1-1 1,-4-68 0,0 67 864,0 33-1124,0 0-1,-1 0 1,0 0 0,0 0-1,0 0 1,-1 0 0,1 0-1,-1 0 1,0 1 0,-1-1-1,1 1 1,-1 0-1,0-1 1,-4-4 0,6 9-165,1-1 1,-1 1 0,1 0 0,0 0-1,-1 0 1,1 0 0,-1-1 0,1 1-1,-1 0 1,1 0 0,0 0 0,-1 0-1,1 0 1,-1 0 0,1 0 0,-1 0-1,1 1 1,0-1 0,-1 0 0,1 0-1,-1 0 1,1 0 0,0 1 0,-1-1-1,1 0 1,-1 0 0,1 0-1,0 1 1,0-1 0,-1 0 0,1 1-1,0-1 1,-1 0 0,1 1 0,0-1-1,0 0 1,-1 1 0,1-1 0,0 1-1,0-1 1,0 0 0,0 1 0,0-1-1,0 1 1,-1-1 0,1 1 0,0 0-1,-1 23-14,1-22 105,0 344 1536,0-114-5291,0-208 440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36.9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490 524 9700,'0'-103'2660,"0"102"-2619,-1-1-1,0 1 1,1 0-1,-1-1 1,0 1-1,0 0 1,1-1-1,-1 1 1,0 0-1,0 0 0,0 0 1,-1 0-1,1 0 1,0 0-1,0 0 1,-1 0-1,1 1 1,0-1-1,-1 0 1,1 1-1,0-1 1,-1 1-1,1 0 1,-1-1-1,1 1 1,-1 0-1,1 0 0,-3 0 1,-57-5 517,49 5-401,-19-1-63,0 1 0,-59 8-1,74-5-92,0 1-1,1 0 1,-1 1-1,1 1 1,0 0 0,0 1-1,-17 12 1,24-14-2,-1 1 0,1 0 0,0 0 0,0 1 0,1 0 0,-9 11 0,13-14 3,0 1-1,0-1 0,1 1 1,0 0-1,0 0 1,0 0-1,0 0 0,1 0 1,0 1-1,0-1 1,0 0-1,1 0 1,0 7-1,-1-11-8,1 0 0,0 0 0,-1 0 0,1-1 0,0 1 0,0 0 0,0 0 0,0 0 1,0 0-1,0 0 0,0 0 0,0 0 0,1 0 0,-1 0 0,0 0 0,0 0 0,1-1 0,-1 1 0,0 0 0,1 0 0,-1 0 0,1 0 0,0-1 0,-1 1 1,1 0-1,-1-1 0,1 1 0,0 0 0,0-1 0,-1 1 0,1-1 0,0 1 0,0-1 0,0 1 0,-1-1 0,1 0 0,0 1 0,0-1 0,0 0 0,0 0 0,0 0 1,0 1-1,0-1 0,0 0 0,0 0 0,0 0 0,0-1 0,-1 1 0,1 0 0,0 0 0,2-1 0,7 1-24,8 0-53,0-1 0,0-1-1,0-1 1,-1 0 0,1-1 0,-1-1 0,0-1 0,0 0 0,-1-1 0,1-1-1,-2 0 1,1-1 0,-1-1 0,20-18 0,-24 19 67,0-1 1,-1-1-1,0 0 1,-1 0-1,0-1 0,-1 0 1,0-1-1,-1 0 1,-1 0-1,0 0 1,-1-1-1,0 0 0,5-27 1,-4 10 115,-1 0-1,-2 0 1,-1-63 0,-2 69 119,-1 21-158,1 0 0,0 0 0,-1 0 0,0 0 0,0 0 0,0 1 0,-1-1-1,1 0 1,-1 0 0,0 1 0,0-1 0,0 1 0,-1 0 0,1-1 0,-1 1 0,0 0-1,1 0 1,-1 1 0,-1-1 0,1 1 0,0-1 0,-4-1 0,-22-20 1620,26 69-1368,-1-9-131,3 10-67,-1-26-78,1-1 1,2 1 0,0 0-1,0-1 1,2 1-1,1-1 1,0 1 0,9 22-1,-2-15-29,0 0 0,-2 1 0,-2 1-1,0-1 1,-2 1 0,3 48 0,-4 31-4313,-4-95 1396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37.8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43 9124,'0'0'2609,"54"0"-2112,24 0-241,30-4-112,24-11-64,7 3-80,0 5 0,-15 3-176,-15 4-785,-24 0-607,-39 0-1810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38.2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13 10725,'0'0'40,"0"-1"0,0 0 0,0 1 0,0-1 0,0 1 0,0-1 0,0 1 0,1-1 0,-1 1-1,0-1 1,1 1 0,-1-1 0,0 1 0,0-1 0,1 1 0,-1 0 0,1-1 0,-1 1 0,0-1 0,1 1 0,-1 0 0,1 0 0,-1-1 0,1 1 0,-1 0 0,1 0 0,-1-1 0,1 1 0,-1 0 0,1 0 0,0 0 0,-1 0-1,2 0 1,22 0-132,-15 1 248,15 0 31,-1 1 0,1 1-1,-1 1 1,44 13 0,88 42-15,-69-24-142,-31-14-14,-3-3 10,71 38-1,-94-34-77,-28-21 51,-1 0 1,1-1-1,0 1 1,-1-1-1,1 1 0,-1 0 1,1-1-1,-1 1 0,0 0 1,1 0-1,-1-1 0,0 1 1,1 0-1,-1 0 1,0 0-1,0 0 0,0-1 1,0 1-1,0 0 0,0 0 1,0 0-1,0 0 0,0-1 1,0 1-1,0 0 1,0 0-1,-1 0 0,1-1 1,0 1-1,-1 0 0,1 0 1,0-1-1,-1 1 0,1 0 1,-1-1-1,1 1 1,-1 0-1,1-1 0,-1 1 1,0-1-1,1 1 0,-1-1 1,-1 2-1,-14 6 14,0-1-1,0 0 1,-1-1 0,0 0 0,-23 3-1,-32 11 8,-160 74-1196,163-63-1234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38.7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97 300 11637,'3'-16'654,"7"6"-656,1 0 0,0 0 0,1 1-1,20-12 1,13-10 0,-36 24 7,0 0 0,-1-1 1,1 0-1,-2 0 0,13-17 1,-17 19-4,0 0 1,0 0 0,0 0-1,-1 0 1,0 0 0,0 0-1,0 0 1,-1-1 0,0 1-1,0-1 1,-1-8 0,0 12 5,0 1 1,-1 0 0,1 0 0,-1 0 0,1 1 0,-1-1 0,0 0-1,0 0 1,0 0 0,0 0 0,0 1 0,0-1 0,-1 0-1,1 1 1,0-1 0,-1 1 0,1 0 0,-1-1 0,0 1 0,1 0-1,-1 0 1,0 0 0,0 0 0,1 0 0,-1 0 0,0 1-1,0-1 1,0 1 0,0-1 0,0 1 0,0 0 0,-4 0-1,-12-2 130,0 1-1,-37 2 0,24 0-91,26-1-22,-1 0 0,1 0 0,-1 1 0,1-1 0,0 1 0,0 0 0,-1 1 0,1-1 0,0 1 0,0 0 0,0 0 0,1 1-1,-1-1 1,0 1 0,1 0 0,0 1 0,0-1 0,0 1 0,0-1 0,0 1 0,1 0 0,-1 1 0,1-1 0,0 0 0,1 1 0,-1 0 0,1 0 0,0 0-1,0 0 1,0 0 0,1 0 0,0 0 0,0 0 0,-1 10 0,1 3 65,0-14-80,1 0 0,-1 0 1,1-1-1,-1 1 0,1 0 1,0 0-1,1 0 0,-1 0 1,1-1-1,-1 1 0,1 0 0,0-1 1,1 1-1,-1 0 0,0-1 1,1 1-1,0-1 0,0 0 1,2 4-1,5-2-13,1 0 1,-1 0-1,1 0 1,-1-1 0,1-1-1,0 0 1,1 0-1,-1-1 1,0 0-1,13 0 1,116 2-644,-98-5 187,24 1-1162,-4 0-1699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39.3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 27 11461,'-21'-4'14,"21"4"-11,-1 0 1,1 0 0,0 0 0,-1 0 0,1 0-1,-1 0 1,1 0 0,0 0 0,-1 0 0,1 0-1,0 0 1,-1 0 0,1 0 0,-1 0 0,1 0 0,0 0-1,-1 0 1,1 1 0,0-1 0,-1 0 0,1 0-1,0 0 1,-1 1 0,1-1 0,0 0 0,0 0-1,-1 1 1,1-1 0,0 0 0,0 0 0,-1 1-1,1-1 1,0 0 0,0 1 0,0-1 0,0 0-1,0 1 1,-1-1 0,1 1 0,0-1 0,0 0 0,0 1-1,0-1 1,0 0 0,0 1 0,0-1 0,0 1-1,0-1 1,0 0 0,0 1 0,1-1 0,-1 0-1,0 1 1,0-1 0,0 1 0,1 1 44,-1 237 1627,0-233-1667,1 1 0,0 0-1,1-1 1,0 1-1,0-1 1,0 1-1,1-1 1,5 11-1,-7-16-31,-1 0 0,1 0 0,-1 0 0,1 1 0,0-1 0,0 0 0,-1 0 0,1 0 0,0 0 0,0 0 0,0 0 0,0 0 0,0 0 0,0-1 0,1 1 0,-1 0 0,0-1 0,0 1 0,1-1 0,-1 1 0,0-1 0,0 1 0,1-1-1,-1 0 1,0 0 0,1 0 0,-1 0 0,1 0 0,-1 0 0,0 0 0,1 0 0,-1 0 0,0 0 0,1-1 0,-1 1 0,0-1 0,0 1 0,1-1 0,-1 0 0,0 1 0,0-1 0,0 0 0,0 0 0,0 1 0,0-1 0,0 0 0,0 0 0,0 0 0,0 0 0,0-1 0,0 0 0,11-15-110,-1 0 0,0-1 0,-2 0 0,0 0 1,8-24-1,-8 19 46,1 0 0,24-39-1,-31 58 93,0-1-1,0 1 1,1 0-1,0 1 0,0-1 1,0 1-1,0-1 0,1 1 1,-1 0-1,1 1 1,0-1-1,0 1 0,0 0 1,0 0-1,8-2 0,4 1 82,0 1-1,0 1 1,26 0 0,-34 1-35,-7 0-18,1 0 0,-1 0 0,0 1 0,1-1 0,-1 1 0,0-1 0,1 1 0,-1 0 0,0 0 0,0 0 0,0 0 0,0 0 0,0 0 0,0 0 0,0 1 1,0-1-1,0 1 0,-1-1 0,3 4 0,20 40 278,-22-40-295,1 1-1,-1 0 1,1-1 0,0 1 0,0-1-1,1 0 1,0 0 0,6 7-1,-4-7-15,1-1-1,1 1 1,-1-1-1,1 0 1,-1-1-1,1 0 1,0 0-1,0 0 1,0-1-1,0 0 1,16 1-1,5-2-81,0-1-1,30-3 1,-38 2 26,-12 0 33,0 0 0,0-1 0,-1 0 0,1 0 0,0 0 0,-1-1 0,0-1 0,12-5 0,-16 7 17,-1 0 0,1-1 0,-1 1-1,0-1 1,0 0 0,0 1 0,0-1 0,0-1-1,-1 1 1,1 0 0,-1-1 0,0 1-1,0-1 1,0 0 0,0 0 0,-1 1 0,1-1-1,-1 0 1,1-8 0,-1 4 18,0 0 1,0 0 0,-1 0-1,0 0 1,0 0 0,-1 1-1,-2-11 1,2 16 10,0 0-1,0 0 1,0 0 0,0 0-1,0 0 1,-1 0 0,1 0 0,-1 0-1,1 0 1,-1 1 0,0-1 0,0 1-1,0-1 1,0 1 0,0 0 0,0-1-1,0 1 1,0 0 0,0 0 0,0 1-1,-1-1 1,1 0 0,0 1 0,-1 0-1,1-1 1,0 1 0,-4 0-1,-27-3 222,1 2 0,0 0-1,-1 3 1,1 0 0,-41 10-1,64-10-178,-1 1-1,1 0 1,0 1 0,-1 0-1,2 0 1,-1 1-1,0 0 1,1 1 0,-11 9-1,14-11-55,1 1-1,-1 1 0,1-1 1,0 1-1,0 0 0,1 0 1,0 0-1,0 0 0,0 0 1,1 1-1,0-1 0,0 1 0,0 0 1,1-1-1,0 8 0,-1-4-4,1 35 0,1-43-3,1 0 0,-1 0 0,0-1 0,1 1 0,0 0 0,-1 0 0,1-1 0,0 1 0,0-1 0,-1 1 0,1 0 0,1-1 0,-1 0 0,0 1 0,0-1 0,0 0 0,1 1 0,-1-1 0,1 0 0,-1 0 0,1 0 0,-1 0 0,3 0 0,19 5-54,0-1 0,0-1 0,1-1 0,-1-2 0,1 0 0,29-3 0,-4 1-214,171 1-2616,-119 0-165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39.8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 16 11877,'-1'0'20,"0"0"-1,0 1 0,0-1 0,0 0 1,0 1-1,0-1 0,1 1 1,-1 0-1,0-1 0,0 1 0,1 0 1,-1-1-1,0 1 0,1 0 0,-1 0 1,0-1-1,1 1 0,-1 0 0,1 0 1,0 0-1,-1 0 0,1 0 0,0 0 1,-1 0-1,1 0 0,0 0 1,0 0-1,0 0 0,0 0 0,0 0 1,0 1-1,0 46 338,1-30-191,-1 217-422,0-243-593,-1-49 335,-1 26 473,1 1 0,8-60-1,-6 85 49,1 0-1,0 1 0,0-1 0,0 0 0,1 1 0,-1 0 0,1 0 0,0 0 0,0 0 0,1 0 0,-1 0 0,1 1 0,0 0 0,0 0 0,0 0 0,0 0 0,0 0 1,1 1-1,-1 0 0,1 0 0,0 0 0,7-2 0,14-3 71,0 0 1,53-5 0,-64 10-64,290-14 1195,-299 16-1172,-1 0 0,1 0 1,-1 1-1,1-1 0,-1 1 0,0 0 0,1 1 1,-1-1-1,0 1 0,7 3 0,-9-3-26,-1 0 1,0 0-1,0 0 0,0 0 0,0 0 1,0 1-1,0-1 0,-1 1 0,1-1 1,-1 1-1,1-1 0,-1 1 0,0 0 1,0 0-1,0 0 0,-1 0 0,1 0 1,-1-1-1,0 1 0,1 5 1,-1 2-12,2-4-28,-1 1 0,-1-1 0,1 1 0,-1 0 0,-1-1 1,1 1-1,-1-1 0,0 1 0,-1-1 0,1 1 0,-1-1 1,0 0-1,-4 7 0,-2-4-241,0-1 0,0 0-1,-1-1 1,0 1 0,-13 6 0,21-14 251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42.5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79 10165,'0'0'28,"0"-1"1,1 1 0,-1 0 0,0-1 0,0 1 0,0 0-1,0-1 1,0 1 0,0-1 0,0 1 0,0 0 0,1 0-1,-1-1 1,0 1 0,0 0 0,0-1 0,1 1 0,-1 0-1,0 0 1,0-1 0,1 1 0,-1 0 0,0 0 0,1 0-1,-1-1 1,0 1 0,1 0 0,-1 0 0,0 0 0,1 0-1,-1 0 1,0 0 0,1-1 0,-1 1 0,0 0-1,1 0 1,-1 0 0,0 0 0,1 0 0,-1 1 0,0-1-1,1 0 1,-1 0 0,0 0 0,1 0 0,0 0 0,19 12 32,-6 2 33,-1 0-1,0 1 1,-1 1 0,-1 0-1,0 0 1,-1 1-1,-1 1 1,0 0 0,-2 0-1,0 0 1,8 37-1,-14-53-81,0 0-1,-1 0 0,1 0 0,0 0 0,0 0 0,0 0 0,0-1 0,0 1 0,1 0 0,-1 0 0,1-1 0,-1 1 0,1-1 0,-1 1 0,4 1 0,-4-2-3,0-1 0,0 1-1,1-1 1,-1 1 0,0-1-1,0 1 1,0-1 0,0 0-1,0 0 1,1 1 0,-1-1-1,0 0 1,0 0 0,0 0-1,0 0 1,1 0 0,-1-1-1,0 1 1,0 0 0,0-1-1,0 1 1,0 0 0,1-1-1,-1 1 1,0-1 0,0 0-1,0 1 1,0-1 0,-1 0-1,1 0 1,0 1 0,0-1-1,1-1 1,0-2-8,0 0-1,1 0 0,-1 0 1,-1 0-1,1 0 1,0 0-1,-1 0 1,0-1-1,0 1 1,0 0-1,-1-1 1,1-4-1,-2-63-90,-1 39 5,2-104-71,1 136 152,-1 0 1,0-1 0,0 1 0,1 0-1,-1 0 1,0 0 0,1 0 0,-1-1 0,1 1-1,0 0 1,-1 0 0,1 0 0,0 0-1,-1 0 1,1 0 0,0 1 0,0-1 0,0 0-1,0 0 1,0 1 0,0-1 0,0 0-1,0 1 1,0-1 0,0 1 0,1-1 0,1 1-1,38-8-43,-34 7 46,26-2-2,-1 0 0,1 2 0,60 6 0,-90-4 14,1 0 0,-1 0 0,0 1 0,0-1-1,0 1 1,0 0 0,0 0 0,-1 0-1,1 0 1,-1 0 0,1 1 0,-1-1 0,0 1-1,0-1 1,0 1 0,0 0 0,0 0 0,-1 0-1,1 0 1,-1 0 0,0 0 0,2 6-1,3 12 68,-1-1 0,4 34 1,-5-27-41,20 98 59,-23-124-166,-1 1 0,0-1 0,1 0 0,-1 1 0,0-1-1,1 0 1,0 0 0,-1 1 0,1-1 0,0 0 0,-1 0 0,1 0 0,0 0 0,0 0 0,0 0 0,0 0-1,0 0 1,0 0 0,0-1 0,1 1 0,-1 0 0,0-1 0,0 1 0,0-1 0,1 1 0,-1-1 0,0 1-1,1-1 1,-1 0 0,0 0 0,1 0 0,1 0 0,17 0-3155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42.9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11269,'0'0'70,"1"0"-53,-1 0 0,1 0 0,-1 0 0,1 0 0,-1 0 0,1 1 0,-1-1 0,1 0 0,-1 0 1,1 1-1,-1-1 0,0 0 0,1 0 0,-1 1 0,1-1 0,-1 1 0,0-1 0,1 0 1,-1 1-1,0-1 0,0 1 0,1-1 0,-1 0 0,0 1 0,0-1 0,0 1 0,0-1 0,1 1 1,-1-1-1,0 1 0,0-1 0,0 1 0,0 0 0,42 139 1057,13 34-750,-41-120-522,-12-17-3902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4:49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5 418 9316,'-3'52'1166,"1"49"1868,3-90-2821,-1-1 0,2 0 1,-1 0-1,1 0 1,1 0-1,0-1 1,5 14-1,-7-22-215,0 0-1,0 1 1,0-1-1,1 0 1,-1 0 0,0 1-1,1-1 1,-1 0 0,1-1-1,-1 1 1,1 0 0,-1 0-1,1-1 1,0 1-1,-1-1 1,1 1 0,0-1-1,-1 1 1,1-1 0,2 0-1,40 0-132,-29-1 53,-10 1 37,1 0-1,-1-1 1,0 0 0,1 0-1,-1 0 1,0-1-1,1 1 1,-1-1 0,0-1-1,0 1 1,0-1 0,-1 0-1,1 0 1,5-5-1,3-4-91,-1-1 0,0 0 0,12-17 0,-14 16 46,1 1 0,0 0 0,16-14 0,-17 20 66,-7 5 26,-1 0 0,1 1 0,-1-1-1,1 0 1,-1 0 0,0 0 0,0 0 0,0-1 0,0 1 0,0-1 0,0 1 0,-1-1 0,1 0 0,-1 1 0,0-1 0,1 0 0,-1 0 0,1-5-1,-2 7 355,0 12-253,0 182 653,0-193-755,-1 1-1,1-1 1,0 0 0,0 0 0,1 1 0,-1-1 0,0 0 0,0 1-1,0-1 1,0 0 0,0 1 0,0-1 0,0 0 0,0 0 0,1 1 0,-1-1-1,0 0 1,0 1 0,0-1 0,0 0 0,1 0 0,-1 0 0,0 1-1,0-1 1,1 0 0,-1 0 0,0 0 0,0 0 0,1 1 0,-1-1 0,0 0-1,1 0 1,-1 0 0,0 0 0,1 0 0,-1 0 0,0 0 0,0 0-1,1 0 1,38 5-194,0-3-1,0-1 1,54-5-1,-87 3 168,8 0-11,0-1 0,0-1 1,0 0-1,0-1 0,-1-1 0,0 0 1,1 0-1,-2-2 0,1 1 1,-1-2-1,0 0 0,0 0 1,-1-1-1,0 0 0,-1-1 0,0 0 1,-1-1-1,0 0 0,0 0 1,-1-1-1,12-23 0,-7 8 80,0-1 0,-2 0 0,-1-1 0,-1 0-1,-2 0 1,0-1 0,-3 0 0,0 0 0,-1-38 0,-3-91 1881,0 158-1704,0 14-75,-2 4-44,0-1 0,-1 1 0,-2-1 0,1 0 0,-13 28 0,-12 42 498,12-12-493,3 0 1,3 1-1,-1 95 1,12-168-113,0-1 1,1 1 0,-1-1-1,0 0 1,1 1 0,-1-1 0,1 1-1,-1-1 1,1 0 0,-1 1-1,1-1 1,0 0 0,0 0-1,0 0 1,0 0 0,0 1 0,0-1-1,0 0 1,0-1 0,0 1-1,0 0 1,1 0 0,-1 0 0,0-1-1,1 1 1,-1-1 0,0 1-1,1-1 1,-1 1 0,1-1 0,1 0-1,55 4-659,-45-4 421,-9 0 172,11 0-436,1 0 0,-1-1 1,28-6-1,-37 6 190,-1-1 0,0 0-1,1 0 1,-1 0 0,0-1 0,0 0 0,-1 0 0,1 0 0,-1-1-1,1 0 1,-1 1 0,0-2 0,6-7 0,9-19-3768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43.3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38 8388,'-8'-7'448,"8"3"352,0 0 513,0 0-721,55 1-544,7-1-32,7 4-16,1-4-832,-8 0-1425,-24 0-3986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43.7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 11877,'0'-4'945,"0"8"-817,0 23 32,0 3 80,0 4-32,0 4-48,0 0 48,15 8-208,1-8 48,7 4-48,-7 3-400,-1-3-640,-15 0-1521,0-8-7364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44.1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0 133 11541,'5'-2'-2,"0"1"-1,1 0 1,-1 0-1,0 0 0,0 0 1,1 1-1,-1 0 1,0 0-1,8 2 1,18-1 6,451-39 619,-95 4-190,111 20-353,136-10-413,-501 6 285,-129 17-139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44.5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63 9989,'5'-5'34,"2"0"0,-1 1 0,0 0 1,1 0-1,0 0 0,0 1 0,0-1 1,1 2-1,-1-1 0,12-1 0,83-10 158,-58 10 24,-42 3-177,0 1 0,0-1 1,0 1-1,1 0 0,-1 0 1,0-1-1,0 2 0,0-1 0,1 0 1,-1 0-1,0 1 0,0-1 0,0 1 1,0-1-1,1 1 0,-1 0 0,0 0 1,0 0-1,-1 0 0,1 0 0,0 1 1,0-1-1,2 3 0,-2 0-25,0 0-1,-1 0 0,0 0 0,0 0 1,0 0-1,0 1 0,0-1 1,-1 0-1,0 1 0,0-1 0,0 5 1,0 21 24,1-23-34,0 1 1,0-1-1,-1 0 0,0 1 0,-1-1 0,0 1 0,0-1 1,0 0-1,-1 1 0,0-1 0,-1 0 0,1 0 0,-1 0 1,-1-1-1,1 1 0,-10 11 0,-147 144 295,160-162-290,0 0-1,0 0 1,-1 1-1,1-1 1,0 0-1,0 0 1,0 1-1,-1-1 1,1 0 0,0 1-1,0-1 1,0 0-1,0 1 1,0-1-1,0 0 1,0 1 0,0-1-1,0 1 1,0-1-1,0 0 1,0 1-1,0-1 1,0 0 0,0 1-1,0-1 1,0 0-1,0 1 1,0-1-1,1 0 1,-1 1 0,0-1-1,0 0 1,0 1-1,1-1 1,-1 0-1,0 0 1,0 1 0,1-1-1,-1 0 1,0 0-1,0 1 1,1-1-1,-1 0 1,0 0 0,1 0-1,-1 0 1,0 0-1,1 1 1,-1-1-1,0 0 1,1 0-1,-1 0 1,0 0 0,1 0-1,-1 0 1,0 0-1,1 0 1,-1 0-1,1 0 1,-1 0 0,0 0-1,1-1 1,0 1-1,35 0 0,-26 0 44,21 0-20,44 1-74,-1-3-1,123-20 0,-23-15-3302,-109 25-3688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45.1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 1 8820,'0'0'691,"0"5"-331,-5 317 2554,3 210-1917,5-495-964,1 0 0,2 0 1,1-1-1,17 48 0,63 135 73,-72-186-192,2 0-1,2-2 0,1 0 0,1-1 0,2-1 0,0-1 0,2-1 0,1-1 1,2-2-1,0 0 0,1-2 0,1-1 0,1-2 0,1-1 0,35 15 0,17 3-2051,106 30 0,-70-33-3753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45.7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11045,'4'0'547,"3"1"-524,0-1-1,0 1 1,1 1-1,-1-1 1,0 1-1,0 1 1,-1-1-1,1 1 1,11 7 0,57 43 264,-34-23-122,18 11 16,-3 3 0,-1 1 0,-3 3 0,-2 3 0,61 77 0,-86-94-155,-2 0 0,-1 2 0,-2 0 0,-1 2 1,-2 0-1,-2 1 0,-2 0 0,-1 1 0,-2 1 0,8 64 1,-13 129 0,-6-145-28,0-63 7,-1 0-1,-2 1 1,0-1-1,-1-1 1,-2 1-1,-16 40 1,7-28-30,-2-1-1,-2-1 1,-36 52 0,45-73-429,-1-1 0,0 0 1,0-1-1,-2-1 1,1 1-1,-2-2 1,-19 13-1,-36 10-8337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46.2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10 9877,'0'0'47,"0"-1"0,0 1 1,1-1-1,-1 1 0,0-1 0,0 1 1,1-1-1,-1 1 0,0-1 1,1 1-1,-1-1 0,1 1 1,-1 0-1,1-1 0,-1 1 1,1 0-1,-1-1 0,1 1 1,-1 0-1,1 0 0,-1-1 1,1 1-1,-1 0 0,1 0 1,-1 0-1,1 0 0,0 0 1,-1 0-1,1 0 0,-1 0 1,1 0-1,0 0 0,-1 0 1,1 0-1,-1 0 0,1 0 1,-1 0-1,1 1 0,0-1 1,1 1-13,0-1 1,-1 1-1,1-1 1,0 1-1,0-1 1,-1 1-1,1 0 1,-1 0-1,1 0 1,-1 0-1,1 0 1,-1 0 0,0 1-1,1-1 1,-1 0-1,1 2 1,5 11 144,-1-1 0,-1 1 1,0 0-1,0 1 0,-2-1 0,3 21 1,6 100 231,-7-64-232,26 213 15,-29-271-183,0-1-1,0 0 1,1 1 0,1-1 0,0-1 0,8 16 0,-10-23-32,0 0-1,1 0 1,0 0-1,-1-1 1,1 1-1,0-1 1,1 0-1,-1 0 1,1 0-1,-1 0 1,1-1-1,0 1 1,0-1-1,0 0 1,0 0-1,1 0 1,-1-1-1,0 1 1,1-1-1,6 1 1,17 2-683,-1-1 1,1-1 0,0-2-1,0 0 1,0-2-1,47-10 1,-67 9-131,-1 0 0,0 0 0,0-1 1,-1 0-1,10-8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46.7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1 111 8116,'0'0'1424,"0"-8"-1424,31-3-16,46-4 16,24-4 0,-8 0-16,-8 3-448,-23 5-464,-16 0-2978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47.0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11141,'0'800'2969,"0"-799"-2980,0-1-1,0 0 1,0 1 0,0-1-1,0 0 1,0 1-1,0-1 1,0 1-1,0-1 1,0 0-1,0 1 1,0-1-1,0 0 1,0 1-1,1-1 1,-1 0-1,0 1 1,0-1-1,0 0 1,1 1-1,-1-1 1,0 0-1,0 0 1,1 1-1,-1-1 1,0 0-1,1 0 1,-1 0 0,0 1-1,0-1 1,1 0-1,-1 0 1,1 0-1,-1 0 1,0 0-1,1 0 1,-1 1-1,0-1 1,1 0-1,-1 0 1,0 0-1,1 0 1,-1 0-1,1-1 1,-1 1-1,0 0 1,1 0-1,-1 0 1,0 0-1,1 0 1,-1 0-1,0-1 1,1 1 0,1-1 0,-1 0 0,1 1 1,-1-1-1,0 0 0,1 0 1,-1-1-1,0 1 1,0 0-1,0 0 0,0 0 1,0-1-1,0 1 1,0-1-1,1-1 0,5-18-161,0 0 0,-2-1-1,5-39 1,-7 41 145,0 1 1,1 0-1,0 0 1,2 0 0,13-32-1,-17 49 26,0-1 0,0 0-1,0 1 1,0-1 0,1 1-1,-1 0 1,1 0 0,-1 0 0,1 0-1,0 0 1,0 1 0,-1-1 0,1 1-1,0-1 1,1 1 0,-1 0 0,0 1-1,0-1 1,5 0 0,7-1-6,0 1 0,31 2 1,-16 0 8,-22-1 6,-1 0 1,0 0-1,1 1 0,-1 0 0,0 0 0,0 0 0,1 1 0,-1 0 0,0 1 0,-1 0 0,1 0 1,0 0-1,-1 1 0,0 0 0,1 0 0,-2 0 0,1 1 0,0 0 0,-1 0 0,0 0 0,0 1 0,-1 0 1,1 0-1,-1 0 0,-1 0 0,1 1 0,-1 0 0,4 12 0,-3-1-34,-1 0 0,0 1 1,-2-1-1,-1 37 0,0-26-386,0-24 60,0 0 0,0-1 1,-1 1-1,1 0 1,-1-1-1,0 1 1,0-1-1,-2 5 0,0-4-1016,-1 1-1,1-1 0,-1 0 0,0 0 1,-9 8-1,12-13 1172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47.6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29 7411,'0'-29'4599,"0"94"-2800,-1-40-1623,1 0 0,2-1 0,0 1 0,2-1 0,12 48 0,6-5-67,29 72-41,-43-120-63,1-1 1,0-1-1,2 1 0,0-2 0,17 20 1,-23-31-61,1 0 0,0 0 1,0 0-1,0-1 0,1 0 1,-1-1-1,1 1 0,0-1 1,0 0-1,1-1 0,-1 0 1,10 2-1,-12-3-22,0 0 0,1 0-1,-1-1 1,1 0 0,-1 0 0,1 0 0,-1 0-1,1-1 1,-1 0 0,0 0 0,1 0 0,-1-1 0,0 0-1,0 0 1,0 0 0,0-1 0,0 1 0,5-5 0,0-3-75,0-1 1,-1 0 0,0-1 0,-1 1 0,0-2 0,0 1-1,-2-1 1,9-22 0,-5 10 84,-2-1-1,-1 0 1,7-48-1,-13 30 2136,-1 48-1975,-1 13 34,-1-1-1,0-1 0,-1 1 0,-7 19 0,5-18-26,0-1 0,2 2 0,0-1 0,-1 23 1,3-31-82,1-1 0,0 1-1,1-1 1,0 1 0,0-1 0,5 14 0,-5-19-19,1 0 0,0 0 0,-1-1 0,1 1 0,0-1 0,0 1 0,1-1 1,-1 0-1,0 0 0,1 0 0,-1 0 0,1 0 0,0-1 0,0 1 0,-1-1 0,1 0 0,0 0 0,0 0 0,0 0 0,5 1 0,22 4-295,0-2 0,1-1 0,0-1 1,41-3-1,-22 0-1070,-1 1-1364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4:49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69 10885,'-23'0'1104,"23"-4"-367,0 0-529,15-7-192,55-1-16,23-3 0,0 4 0,-16-1-192,-7 12-657,-16 0-1440,-15 0-1953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48.0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80 11301,'-8'-8'448,"8"5"-400,0-5-96,70 0 48,31-7 0,7 4-768,0-4-593,-15 3-4353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48.4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24 12166,'0'0'96,"3"0"72,13 5-46,0 0 1,0 1 0,0 1 0,-1 0-1,0 1 1,-1 1 0,26 19-1,-32-21-98,0 0-1,0 0 1,-1 0-1,0 1 1,0 0-1,-1 1 1,0-1-1,-1 1 0,0 0 1,0 1-1,0-1 1,-2 1-1,6 19 1,-5 0-39,-1 0-1,-2 34 1,-1-62-67,0-19-57,0-23-11,-1 14 103,1 0-1,1-1 0,9-48 0,-8 68 19,0 0 0,1 0 0,0 0 1,0 0-1,1 1 0,0 0 0,0-1 1,1 2-1,-1-1 0,2 0 0,-1 1 0,1 0 1,0 0-1,0 1 0,0 0 0,1 0 1,8-5-1,-12 8-117,1 0 0,-1 0 0,1 0 0,0 1 1,0-1-1,0 1 0,0 0 0,0 0 0,0 1 0,0-1 0,5 1 1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48.9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0 104 11573,'3'1'54,"1"2"-12,0 0 0,0 1 0,0-1 0,0 1 0,-1 0 0,1 0 0,-1 0 1,0 0-1,-1 1 0,1-1 0,-1 1 0,0-1 0,0 1 0,0 0 0,0 0 1,-1 0-1,0 0 0,1 10 0,2 12 268,-2 0 0,-1 31 0,-1-58-306,-1 12 15,1-9-13,-1-1 0,1 1 0,-1 0 0,1 0 0,0 0 0,0 0-1,0 0 1,1 0 0,-1 0 0,1 0 0,-1-1 0,1 1-1,0 0 1,0 0 0,0-1 0,0 1 0,1 0 0,1 2 0,-2-5-6,-1 1 1,0-1-1,0 0 1,1 0-1,-1 0 1,0 1 0,1-1-1,-1 0 1,0 0-1,1 0 1,-1 0-1,0 1 1,1-1 0,-1 0-1,0 0 1,1 0-1,-1 0 1,0 0 0,1 0-1,-1 0 1,1 0-1,-1 0 1,0 0-1,1 0 1,-1 0 0,0-1-1,1 1 1,-1 0-1,0 0 1,1 0 0,-1 0-1,0 0 1,1-1-1,-1 1 1,0 0-1,0 0 1,1-1 0,-1 1-1,0 0 1,0 0-1,1-1 1,-1 1-1,0 0 1,0-1 0,0 1-1,0 0 1,1-1-1,-1 1 1,0-1 0,6-18-39,-3-17-58,-4-69-1,-1 66 67,5-47 0,-3 82 33,1 0 1,0 1-1,1-1 1,-1 0-1,1 0 0,0 1 1,0-1-1,0 1 0,0-1 1,0 1-1,1 0 0,0 0 1,-1 0-1,1 0 1,0 1-1,0-1 0,1 1 1,-1 0-1,1-1 0,-1 2 1,1-1-1,-1 0 0,1 1 1,0-1-1,0 1 1,0 0-1,6 0 0,13-3 19,-1 0 0,1 2-1,34 1 1,-48 1-24,8 0 20,1 0 1,-1 2-1,0 0 1,1 0-1,-1 2 1,0 0-1,20 8 1,-30-8-10,0-1 0,0 1 0,0 0 1,-1 0-1,0 1 0,0 0 1,0 0-1,0 0 0,-1 1 0,0 0 1,0 0-1,0 0 0,-1 0 1,0 1-1,0 0 0,-1 0 0,0 0 1,0 0-1,2 8 0,0 4-20,-1 1-1,-1-1 0,-1 1 0,1 30 1,-3-49-176,0-9-448,0-6 414,-1-10 76,2 0 1,0 0-1,7-28 1,-7 47 147,0-1 0,0 0 0,1 1 0,0-1 1,0 1-1,1 0 0,-1-1 0,1 1 0,0 0 0,1 1 1,-1-1-1,1 0 0,0 1 0,0 0 0,0 0 0,1 0 1,-1 1-1,11-7 0,-7 8 102,0 0 0,0 0 0,1 1 1,-1 0-1,0 1 0,1 0 0,-1 0 0,14 2 1,7 0 30,-13-2-90,0 1-1,0 1 1,0 0-1,0 1 1,0 0-1,-1 2 1,0 0-1,0 1 1,0 0-1,0 1 1,-1 0-1,0 2 1,-1-1-1,0 2 1,23 20-1,-33-25-110,0-1-1,0 1 1,-1 0-1,1 0 1,-1 0-1,0 0 1,0 0-1,0 0 1,-1 0-1,0 1 1,0-1-1,-1 1 0,1-1 1,-1 1-1,-1 7 1,1 36-2272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56.6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4 9652,'0'-4'1377,"0"16"-1217,0 26 160,0 4-160,0 7 32,0 0 33,0 1-225,-7-5 96,7-7-96,0-7 0,0-9-144,0-3-689,0-11-1264,15-8-3826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57.0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1 126 9812,'0'0'1761,"7"0"-1761,32 0-80,15 0 80,24 0 0,38-7 48,31-8-32,31-4 0,0-8-16,-8 4-224,-15 4-800,-39 8-177,-39 7 129,-30 4-1153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57.4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1 126 11701,'0'-17'118,"3"-22"454,-3 38-563,1-1 1,0 1-1,0-1 0,0 1 0,0-1 0,1 1 1,-1-1-1,0 1 0,1 0 0,-1 0 0,0 0 1,1 0-1,0 0 0,-1 0 0,1 0 0,-1 0 1,1 0-1,0 1 0,0-1 0,2 0 0,40-11 86,2 1 0,-1 3 0,2 1 0,69 0 0,-115 7-98,0 0 0,0 0 0,0 1 0,0-1 0,1 1 0,-1-1 1,0 1-1,0-1 0,0 1 0,0-1 0,0 1 0,0 0 0,0 0 0,0-1 0,-1 1 0,1 0 0,0 0 0,0 0 0,-1 0 0,1 0 0,0 0 0,-1 0 0,1 0 0,-1 0 0,1 0 0,-1 1 0,0-1 0,1 0 0,-1 0 0,0 0 0,0 1 0,0 1 0,1 50-66,-2-36 66,1-9 2,0-1 0,0 1 1,0-1-1,-1 1 0,-1-1 1,1 0-1,-1 1 0,0-1 1,-1 0-1,0 0 1,0 0-1,0-1 0,-1 1 1,0-1-1,0 0 0,-1 0 1,0 0-1,0 0 0,0-1 1,0 0-1,-1 0 0,0 0 1,0-1-1,-12 7 1,-13 7 3,-47 20 1,35-17 87,40-19-67,12 0 22,81-4-213,0-3 1,135-26 0,-154 16-1270,-14 3-1554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58.3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343 36 11925,'19'-7'-74,"0"1"0,1 0-1,0 2 1,0 0 0,0 1-1,0 1 1,40 2-1,-11-2 9,-20 1 356,-52 1 278,-22 1-164,-21-1-414,-23-2 103,0 4 0,-128 21 0,213-23-90,-1 1-1,0 0 0,0 0 1,1 0-1,-1 0 1,1 1-1,-1 0 1,1 0-1,0 0 0,0 1 1,0-1-1,0 1 1,0 0-1,-6 7 0,7-5 2,0 0 0,1 0 0,0 0 0,1 0-1,-1 1 1,1-1 0,0 0 0,0 1-1,0-1 1,1 1 0,0-1 0,1 8 0,-2 33 65,0-18-9,1-1 1,1 1-1,1-1 0,12 54 0,-2-32 57,-1 0-1,-4 1 0,3 67 1,-9 159 286,-3-131-407,2 789-695,-1-922 696,0-1 0,-1 1-1,0 0 1,0-1 0,-2 1 0,1-1 0,-2 0 0,1 0 0,-1-1 0,-1 1 0,-12 17-1,18-28 8,0 0 0,0 1-1,0-1 1,0 0-1,0 1 1,0-1 0,0 0-1,0 1 1,0-1-1,0 0 1,0 1-1,0-1 1,0 0 0,0 0-1,0 1 1,0-1-1,1 0 1,-1 0-1,0 1 1,0-1 0,0 0-1,1 0 1,-1 1-1,0-1 1,0 0 0,0 0-1,1 0 1,-1 1-1,0-1 1,0 0-1,1 0 1,-1 0 0,0 0-1,1 0 1,-1 1-1,0-1 1,0 0-1,1 0 1,-1 0 0,0 0-1,1 0 1,-1 0-1,0 0 1,1 0 0,-1 0-1,0 0 1,0 0-1,1-1 1,-1 1-1,0 0 1,1 0 0,-1 0-1,0 0 1,23-1-6,-23 1 5,177-19-464,-2-8-1,247-70 1,-338 70-2370,-24-3-3855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58.9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 62 12614,'0'0'128,"0"16"-59,0 207 182,-6-191-244,6-30-8,0-1-1,0 0 0,-1 0 1,1 0-1,0 0 0,-1 0 1,1 0-1,-1 0 0,0 0 1,1 0-1,-1 0 0,0 0 1,1 0-1,-1 0 0,0 0 1,0 0-1,0-1 0,0 1 1,0 0-1,0-1 0,-2 2 1,2-2-143,1-3-102,0 1 234,-1-9-64,1 1-1,0-1 1,0 0 0,1 1 0,1-1 0,0 1-1,0 0 1,1 0 0,0 0 0,1 0-1,0 0 1,7-13 0,1 5 73,2-1 0,-1 2 0,2 0 1,1 0-1,31-26 0,-36 35 28,0 1 0,0 0 1,1 0-1,0 1 0,0 1 0,1 0 0,-1 1 1,1 0-1,0 0 0,0 2 0,14-2 0,2 1 1,-13 1-20,0 0 0,0 1 0,1 1 0,-1 0-1,0 1 1,21 5 0,-34-5 16,0 1-1,0-1 1,0 1-1,-1 0 1,1 0-1,0 0 1,-1 1-1,0-1 1,1 1-1,-1-1 1,0 1-1,0 0 1,-1-1-1,1 1 1,0 0-1,-1 0 1,0 1-1,0-1 1,0 0-1,0 0 1,1 5-1,2 10 97,-1 1 0,1 26-1,-3-38-94,5 231-1723,-6-217-1549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59.3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8 126 11669,'-8'0'449,"8"-4"-145,8 0-272,69 0-16,24-3-16,15-8 16,16-1 64,7-3-80,8 4-32,0 0-48,-8 4-272,-23-1-369,-30 8-1344,-48 4-2177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59.6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3 107 9620,'-1'-11'209,"1"9"-174,-1 1 1,1-1-1,0 0 0,0 1 1,0-1-1,0 0 0,0 1 1,0-1-1,0 1 0,0-1 1,1 0-1,-1 1 0,1-1 0,-1 1 1,1-1-1,0 1 0,-1-1 1,1 1-1,0-1 0,0 1 1,0 0-1,0-1 0,0 1 1,0 0-1,1 0 0,-1 0 1,0 0-1,1 0 0,-1 0 0,0 0 1,1 0-1,2 0 0,20-8 86,1 1-1,-1 1 0,2 1 1,41-4-1,115 1 476,-180 9-594,-1 0-1,1 0 1,0 0-1,-1 0 1,1 0-1,0 0 1,-1 1-1,1-1 1,0 0-1,-1 1 1,1 0-1,-1-1 1,1 1-1,-1 0 1,1 0-1,-1 0 1,1 0-1,-1 0 1,0 0-1,0 0 1,1 0-1,-1 0 1,0 1-1,0-1 1,0 0-1,1 3 1,-1 1 3,1 1 0,-1-1 0,0 1 0,0-1 0,0 1-1,-1 0 1,0 7 0,0-2 1,0-6-3,1 0 0,-1 1 0,0-1 0,0 1 0,-1-1 0,1 0 0,-1 1 0,0-1-1,-1 0 1,1 1 0,-1-1 0,0 0 0,0 0 0,-1-1 0,1 1 0,-1 0 0,0-1 0,-1 0-1,-4 6 1,-20 15 0,-51 33-1,36-28-1,42-29 0,0 0-1,-1 0 1,1 0 0,0 0 0,0 0 0,0 0 0,0 0 0,0 1 0,0-1 0,0 0-1,0 1 1,0-1 0,0 0 0,1 1 0,-1-1 0,1 1 0,-1-1 0,1 1 0,-1-1-1,1 1 1,0 0 0,0-1 0,0 1 0,0-1 0,0 1 0,0 2 0,9-1 44,70 1-59,-1-3 1,0-4-1,92-15 0,-113 8-1250,57-19 1,-72 16-2579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4:50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31 9556,'-3'18'4807,"-9"54"-3635,12 42-366,0-112-806,0-1 0,1 1 0,0 0 1,-1-1-1,1 1 0,0-1 0,-1 1 0,1-1 1,0 0-1,0 1 0,0-1 0,0 0 0,1 0 1,-1 0-1,0 0 0,0 0 0,1 0 0,-1 0 1,1 0-1,-1 0 0,1 0 0,-1-1 0,1 1 1,-1-1-1,1 1 0,-1-1 0,1 0 0,0 1 1,-1-1-1,1 0 0,3 0 0,66 1-117,-53-2-12,-11 1 43,0 0 0,0 0 0,0-1 0,0 0 0,-1 0 1,1 0-1,0-1 0,0 0 0,-1-1 0,1 0 0,-1 0 1,10-6-1,-11 5 2,-1 0 0,0 0 1,0 0-1,0-1 0,-1 1 1,0-1-1,0 0 1,0 0-1,0 0 0,-1 0 1,1-1-1,-1 1 0,-1-1 1,1 1-1,1-11 0,2-22 422,0-74-1,-5 110 277,0 11-593,-1 26 271,0-20-227,0 0 1,1 0-1,1 0 1,0 0-1,1 0 0,1 0 1,0-1-1,7 20 1,-9-31-131,1 0 0,0-1 0,-1 1 0,1-1 1,0 1-1,1-1 0,-1 0 0,0 0 0,0 0 1,1 0-1,0 0 0,-1-1 0,1 1 0,0-1 1,0 1-1,-1-1 0,1 0 0,0 0 0,5 0 1,5 1-921,0 0 0,-1-1 1,20-1-1,-17 0-373,32 0-5885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4:00.0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226 4 10725,'-12'-1'194,"1"-1"1,-1 2 0,0 0-1,0 0 1,-19 3-1,26-2-148,0 1-1,1-1 1,-1 1-1,1 0 0,-1 0 1,1 0-1,0 1 1,-1 0-1,1-1 1,1 1-1,-1 1 0,0-1 1,1 1-1,-1-1 1,-4 9-1,0 1 68,0 0 1,0 1-1,2 1 0,0-1 0,0 1 0,2 0 1,0 0-1,0 1 0,-1 19 0,1 19 364,3 75 0,2-64-191,-1-31-158,4 118 223,-1-130-335,0 0 1,2-1 0,0 1-1,1-1 1,10 22 0,0-10-29,1-1-1,1 0 1,1-1 0,2-1 0,2-1 0,0-1 0,2-1-1,1-1 1,30 23 0,-19-20-513,2-2 0,1-2 0,1-1 0,1-3 0,1-1 0,71 23 0,18-7-3276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4:00.5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1 11221,'-2'0'1105,"6"9"-862,16 19-113,260 243 924,-239-227-897,54 73 1,-83-100-145,-1 1 1,-1 0-1,0 1 0,-1 0 1,-1 0-1,-1 1 0,-1 0 1,4 22-1,-6-10 5,-2-1 0,-2 41 0,-1-29-40,0-34-24,0 1 1,0 0 0,-1-1-1,0 1 1,-1-1-1,0 0 1,-1 0-1,0 0 1,0 0-1,0-1 1,-1 1 0,-1-1-1,0-1 1,0 1-1,0-1 1,-1 0-1,0 0 1,-12 9-1,-4 1-470,-2 0-1,0-1 0,-1-2 0,0 0 0,-30 9 0,-51 14-4151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4:00.9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 27 10517,'-47'-27'2852,"47"140"-1774,9 312-363,-8-419-728,8 56 51,-8-60-62,-1 1-1,1-1 0,0 0 0,0 1 0,0-1 1,0 0-1,0 0 0,1 0 0,-1 0 1,1 0-1,-1 0 0,1 0 0,0 0 0,-1-1 1,1 1-1,0-1 0,0 1 0,0-1 0,0 0 1,1 0-1,-1 0 0,3 1 0,13 2-305,0-2-1,1 0 0,-1-2 0,29-1 1,2-1-463,23-1-1352,-14-16-1622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4:01.3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1 107 7619,'0'-12'833,"0"1"-817,0 0 560,54-1-304,16 1-224,7-1-48,0 1-160,-15 0-896,-15-5-1489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4:01.6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0 11205,'0'379'3728,"0"17"-4847,-1-415 120,1 1 848,0 0 0,2 0 0,0 0 0,1 1 0,0-1 0,2 1 0,0 0 0,1 0 0,0 1 0,17-29 0,-13 28 135,2 1 0,-1 0 0,2 1-1,0 0 1,1 1 0,0 0 0,20-13-1,-26 21 28,0 1 0,1 0 0,-1 1-1,1-1 1,0 2 0,0-1 0,0 1 0,0 1-1,0 0 1,1 0 0,-1 0 0,1 1 0,-1 1-1,1 0 1,0 0 0,17 3 0,-26-2 2,1 0 1,-1 0-1,1 0 1,-1-1-1,1 1 1,-1 1-1,0-1 1,0 0-1,1 0 1,-1 0-1,0 1 1,0-1-1,0 0 1,0 1-1,0-1 1,-1 1-1,1-1 1,0 1-1,-1 0 1,1-1-1,-1 1 1,0-1-1,1 3 1,5 46 98,-5-41-97,1 18-157,0 0 1,-2 1-1,-1-1 1,-5 29 0,-13-2-2487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4:02.0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4 11045,'0'-4'1265,"0"31"-1233,0 26 368,0 16-32,0 3 64,0 0 0,0 0-15,0 0-193,0 1-192,0-9 0,0-7-32,0-4-64,0-15-465,-8-7-687,8-16-353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4:02.4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0 118 11301,'0'-15'128,"0"3"16,0 5-112,78-1-32,7 1 0,15 3 0,17-8 16,-1 5-16,31-5-32,-8-7-880,-7 4-2802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4:02.8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170 1 11941,'0'0'486,"1"0"-466,-1 0 0,1 0-1,-1 0 1,1 1 0,-1-1 0,1 0 0,-1 1 0,1-1-1,-1 0 1,1 1 0,-1-1 0,1 1 0,-1-1-1,0 0 1,1 1 0,-1-1 0,0 1 0,0-1 0,1 1-1,-1-1 1,0 1 0,0-1 0,1 1 0,-1 0-1,0-1 1,0 1 0,0-1 0,0 1 0,0-1 0,0 1-1,0 0 1,0-1 0,0 1 0,-1 0 0,12 109 1087,-7 161 0,-4-171-1128,0-100 3,0 1 0,0-1 0,0 0 0,0 1 1,1-1-1,-1 0 0,0 1 0,0-1 0,1 0 1,-1 1-1,0-1 0,1 0 0,-1 0 0,0 1 1,1-1-1,-1 0 0,0 0 0,1 1 0,-1-1 1,1 0-1,-1 0 0,0 0 0,1 0 0,-1 0 0,1 0 1,-1 0-1,0 0 0,1 0 0,-1 0 0,1 0 1,-1 0-1,1 0 0,-1 0 0,0 0 0,1 0 1,-1 0-1,1 0 0,-1 0 0,0-1 0,1 1 1,-1 0-1,0 0 0,1-1 0,-1 1 0,0 0 1,1 0-1,-1-1 0,0 1 0,1-1 0,23-16-396,-17 6 269,0 0-1,0 1 0,-1-2 1,0 1-1,-1-1 1,-1 0-1,5-15 1,16-97-147,-3 17 198,-15 79 89,-5 17 7,0 1-1,1 0 1,0 0-1,1 1 1,6-13-1,-8 19 4,0 0 1,0 1-1,0-1 0,0 1 0,1-1 0,-1 1 0,1 0 0,0 0 0,-1 0 1,1 0-1,0 0 0,0 0 0,0 1 0,1 0 0,-1-1 0,0 1 1,0 0-1,1 1 0,-1-1 0,5 0 0,5 0 20,75-4 57,-81 5-60,0 0 1,-1 1 0,1 0 0,0 0 0,0 1-1,-1 0 1,1 0 0,-1 0 0,0 1 0,11 6 0,-4 2 63,0-1 1,-1 2-1,-1-1 0,0 2 1,16 21-1,42 77 239,-56-88-317,-4-9-53,-1 1 0,-1 0 0,-1 0 0,0 1 0,0 0 0,3 21 0,-4 21-2610,-5-30-2328</inkml:trace>
  <inkml:trace contextRef="#ctx0" brushRef="#br0" timeOffset="1">0 723 12358,'0'0'320,"70"0"-288,15-12 256,23-3-224,31-4 96,24 0-128,23-4-32,15 4-16,-8 0 16,-7 4-160,-31 11-432,-39 4-929,-54 0-3649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4:03.3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3 161 11861,'-1'-13'172,"1"11"-127,-1-1-1,1 1 0,-1-1 1,1 1-1,0-1 1,0 1-1,0-1 1,1 1-1,-1-1 0,0 1 1,1 0-1,0-1 1,-1 1-1,1-1 0,0 1 1,0 0-1,0 0 1,1 0-1,-1-1 1,3-1-1,5-2 23,0 0 0,1 1-1,0 0 1,0 0 0,21-5 0,69-15 484,-80 20-383,27-5 41,1 3-1,-1 1 0,55 2 0,-99 3-209,-1 1 1,1 0-1,-1 0 1,1 0 0,-1 0-1,0 1 1,1-1-1,-1 1 1,1-1-1,-1 1 1,0 0-1,1 0 1,-1 0 0,0 0-1,0 0 1,0 1-1,0-1 1,0 1-1,0-1 1,0 1-1,0 0 1,-1-1 0,1 1-1,-1 0 1,1 0-1,-1 0 1,0 1-1,1-1 1,0 3-1,0 5-3,0-1 0,-1 0 0,0 1 0,-1-1 0,0 1 0,-2 14 0,1 12-8,0-30 4,1 0 0,-1 0-1,0-1 1,-1 1-1,0 0 1,1-1-1,-2 1 1,1-1-1,-1 1 1,0-1-1,0 0 1,0 0-1,0 0 1,-1-1 0,0 1-1,0-1 1,-7 6-1,-9 6-44,0-1 1,-41 23-1,44-29 33,-4 4-34,-1-2 1,0 0 0,-1-2-1,0 0 1,0-2 0,-1 0-1,-34 4 1,134-15 71,48-4 1,230-49-3092,-237 32-1676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4:03.7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9492,'0'171'6999,"0"150"-11135,0-304 1433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4:50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6 131 11701,'-1'-1'83,"1"0"0,-1 0 0,0-1 0,1 1 0,-1 0 0,1 0 0,0 0 0,-1 0 0,1-1 0,0 1 0,0 0 0,-1 0 0,1-1 0,0 1-1,0 0 1,0 0 0,1-1 0,-1 1 0,0 0 0,0 0 0,1 0 0,-1-1 0,2-1 0,0 2-40,-1 0 0,1 1 0,0-1 0,0 1 0,0-1 0,0 1 0,0 0 0,0 0 0,0 0 0,0 0 0,0 0 0,0 0 0,0 0 0,0 1 0,0-1 0,2 1 0,2 0-16,0 1 1,0-1-1,0 1 1,-1 0-1,1 0 1,-1 1-1,0 0 1,1-1-1,-1 2 1,-1-1 0,1 1-1,0-1 1,-1 1-1,0 1 1,0-1-1,0 1 1,0-1-1,-1 1 1,1 0-1,-1 0 1,-1 1 0,3 5-1,1 5-16,-2 0-1,0 0 1,-1 0-1,0 0 1,-2 0-1,0 32 1,-1 35-932,0-82 689,0-9-67,0-54-203,2-95 284,-1 149 226,0 0 1,1 0-1,0 0 1,1 0-1,0 0 1,0 1-1,0 0 0,1 0 1,8-12-1,-11 16 21,1 0 0,0 1 0,1-1 0,-1 0 0,0 1 0,1 0 0,-1-1 0,1 1 0,0 0 0,0 0 0,0 0 0,0 1 0,0-1 0,0 1 0,0 0 0,1 0 0,-1 0 0,0 0 0,1 0 0,-1 1 0,1 0 0,-1-1 0,1 1 0,-1 0 0,0 1 0,5 0 0,-5 0 6,-1 0-1,0 0 1,0 0 0,1 1 0,-1-1-1,0 1 1,0-1 0,0 1 0,-1 0-1,1 0 1,0 0 0,-1 0 0,1 0-1,-1 0 1,2 3 0,22 46 510,-7-12-379,-14-32-153,0 0 0,0-1 0,1 1 0,0-1-1,0 0 1,0 0 0,1 0 0,0-1 0,0 0 0,0 0-1,1-1 1,-1 1 0,1-1 0,0-1 0,1 1-1,-1-1 1,1-1 0,-1 1 0,1-1 0,0-1 0,0 1-1,-1-1 1,1-1 0,0 0 0,10 0 0,-2 0 0,1 0 1,0-1-1,-1-1 0,0-1 1,1 0-1,16-7 1,-23 7-24,-1-1 1,-1-1-1,1 0 1,-1 0 0,0 0-1,0-1 1,0-1 0,-1 1-1,0-1 1,0 0-1,9-14 1,-10 12 6,-2-1 0,1 1 0,-1-1 0,-1 0 0,1 0 0,-2 0 0,1 0 0,-2-1 0,1 1 0,-1-1 0,-1 1-1,0-1 1,-1-10 0,1 20 3,0 0 0,0 0-1,-1 0 0,1 0 1,0 0-1,-1-1 0,1 1 1,0 0-1,-1 0 0,1 0 0,-1 0 1,0 0-1,1 0 0,-1 0 1,0 0-1,1 1 0,-1-1 1,0 0-1,0 0 0,0 0 0,0 1 1,0-1-1,0 1 0,0-1 1,0 1-1,0-1 0,0 1 1,0-1-1,0 1 0,0 0 1,-1 0-1,1-1 0,0 1 0,-1 0 1,-48 0 15,33 1 4,-7-1 95,1 2 0,-1 1 0,1 1 1,0 1-1,0 2 0,1 0 0,0 0 0,0 2 0,1 1 0,0 1 0,0 1 1,1 0-1,1 2 0,0 0 0,1 1 0,1 1 0,-19 21 0,30-29-58,0 1 1,0-1-1,0 1 0,1 0 0,1 1 0,0-1 0,0 1 0,-4 17 0,7-24-50,0 0-1,0 0 0,1 0 1,-1 1-1,1-1 0,0 0 1,0 1-1,0-1 0,1 0 1,-1 0-1,1 1 0,-1-1 0,1 0 1,0 0-1,0 0 0,1 0 1,-1 0-1,1 0 0,-1 0 1,1 0-1,0-1 0,0 1 1,0-1-1,1 1 0,-1-1 0,0 0 1,1 0-1,0 0 0,-1 0 1,1 0-1,0 0 0,4 1 1,9 3 1,0-1 1,0-1-1,0 0 0,34 2 1,82 0-56,-120-5 35,421-3-2143,-193-14-1064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4:04.1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62 4834,'0'-12'5795,"15"5"-5779,16-1 720,16 8-368,14-4-112,9 0-223,7 4 31,16-3-64,0-1-417,-8-4-1119,-15-3-3715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4:04.6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1 255 11669,'0'0'769,"0"4"-769,7 41 256,9 12 384,7 12-288,0-1-224,0 4 353,-7-3-417,-1 3-48,1-11-16,-8-4-609,-8-12-703,0-14-1378</inkml:trace>
  <inkml:trace contextRef="#ctx0" brushRef="#br0" timeOffset="1">535 4 11941,'7'-3'545,"24"3"-465,31 0-32,16 49 720,14 16 0,1 18-335,-15 4 15,-1 12 64,-15 8-336,-31 7 48,-23 11-112,-8 8-112,-24 15-112,-61 4-1168,-23 0-1025,-8-8-3074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4:05.0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457 5 8740,'-2'-1'153,"-1"0"1,1 0-1,-1 1 1,0-1-1,0 1 0,1-1 1,-1 1-1,0 0 1,0 0-1,0 0 0,1 1 1,-1-1-1,-3 1 1,-2 2-26,0 0 1,0 0 0,0 0-1,1 1 1,-1 1 0,1-1-1,0 1 1,0 0 0,0 1 0,1-1-1,-10 13 1,-5 5 319,-36 53 1,21-17-229,3 2 1,3 2-1,3 0 1,2 2-1,3 0 0,3 2 1,-11 75-1,21-72-178,0 131-1,9-181-49,0 0 0,2 0 1,0 0-1,8 30 0,-6-39-36,0 0-1,0-1 0,1 1 1,1-1-1,-1 0 0,2-1 0,-1 1 1,1-1-1,13 13 0,0-5-168,-1 0-1,2-1 0,0-1 1,1 0-1,27 12 0,6-1-723,69 22 0,82 16-2448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4:05.7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58 6947,'0'-57'6801,"0"61"-6473,0 652-1017,0-655 625,0-1 0,0 1-1,0 0 1,1 0 0,-1 0-1,0 0 1,1 0 0,-1 0-1,0 0 1,1-1 0,-1 1-1,1 0 1,-1 0-1,1 0 1,-1-1 0,1 1-1,0 0 1,-1-1 0,1 1-1,0-1 1,0 1 0,-1-1-1,1 1 1,0-1-1,0 1 1,0-1 0,0 0-1,0 1 1,-1-1 0,1 0-1,0 0 1,0 0 0,0 1-1,0-1 1,0 0 0,0 0-1,0-1 1,0 1-1,0 0 1,0 0 0,0 0-1,1-1 1,3 1-274,45 1-2805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4:06.1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8 111 912,'-8'-4'7860,"8"0"-7764,0 1 464,0-1-400,8-4-96,61-3-16,17-4-16,6-4-32,1 7-80,-31-3-896,-15 0-3922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4:06.6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10341,'0'0'811,"0"3"-494,0 677 2807,2-680-3969,5-2 770,-1-1 0,0 1 0,1-2 0,-1 1 0,-1-1 0,1 0 0,-1 0 0,1 0 0,-1-1 0,0 0 0,5-6 0,5-8-207,0-1 1,12-21-1,-11 11 37,17-42 0,18-36 180,-45 98 137,0 0 1,1 1 0,0 0-1,0 0 1,1 1 0,0 0-1,0 0 1,10-6 0,-15 12-51,1 0 1,-1 0 0,0 1-1,1 0 1,-1-1 0,1 1 0,-1 0-1,1 1 1,0-1 0,-1 1 0,1 0-1,0 0 1,-1 0 0,1 0-1,0 0 1,-1 1 0,1 0 0,0-1-1,5 4 1,-3-2 6,0 0 0,0 1 0,0 0 0,0 1 0,-1-1 0,0 1 0,1 0 0,-1 0 0,6 8 0,-4-4-5,0 1 0,-1-1-1,-1 1 1,0 0 0,0 1 0,0 0 0,-2-1 0,1 1 0,-1 1-1,3 16 1,-2 4-190,-1 1 0,-2 38-1,-1-57 20,-4 32-2342,-16-12-4315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4:07.0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449 158 14006,'0'-1'61,"-1"-1"0,1 0 0,0 1 0,0-1 0,0 1 0,0-1 0,1 1 0,-1-1-1,0 1 1,1-1 0,-1 0 0,1 1 0,-1 0 0,1-1 0,0 1 0,0-1 0,-1 1 0,1 0-1,0 0 1,0-1 0,0 1 0,1 0 0,0-1 0,2 0 6,0 1 0,0 0 0,-1 0 0,1 1 0,0-1 0,0 1 0,0 0 0,6 0 0,3 0-213,55-2 167,418-16-470,-4-41-1351,-413 46 1648,-68 13 176,-1-1 1,1 1-1,-1 0 1,0-1-1,1 1 1,-1-1-1,0 1 1,1-1-1,-1 1 1,0-1 0,1 1-1,-1-1 1,0 1-1,0-1 1,0 1-1,0-1 1,0 1-1,0-1 1,1 0-1,-1 1 1,0-1-1,-1 1 1,1-1-1,0 1 1,0-1-1,0 0 1,0 1-1,0-1 1,0 1-1,-1-1 1,1 1-1,0-1 1,0 1-1,-1-1 1,1 1-1,0-1 1,-1 1-1,1 0 1,-1-1-1,1 1 1,-1-1-1,1 1 1,0 0-1,-1-1 1,1 1 0,-1 0-1,1 0 1,-1-1-1,0 1 1,1 0-1,-1 0 1,0 0-1,-1-1 40,-1 1 0,1-1 1,-1 1-1,1 0 0,0 0 0,-1 0 0,1 0 0,-1 1 1,1-1-1,0 1 0,-1-1 0,1 1 0,0 0 0,0 0 1,-1 0-1,1 0 0,0 0 0,0 0 0,0 1 0,-2 1 1,1 1-55,0 0 0,0 1 0,1-1 0,0 1 0,-1 0 0,2-1 0,-1 1 1,0 0-1,-1 9 0,-3 30 40,1 0 0,2-1 0,6 80 0,-1-30 102,1-42-74,2-1-1,18 79 1,-12-73-56,8 97 0,-18-135-17,0 215 26,-2-200-24,-3-1 0,0 1-1,-3-1 1,-19 62 0,-22 20 14,29-75-17,2 1 0,2 1-1,1 0 1,-7 45 0,17-50 15,2 0 1,4 43 0,-1-16 44,-1-62-37,-1 0 0,1 0 0,-1 0 0,1 0 1,-1 0-1,0 0 0,1 0 0,-1 0 0,0-1 1,0 1-1,0 0 0,0 0 0,1-1 1,-1 1-1,0-1 0,0 1 0,0-1 0,0 1 1,-1-1-1,1 1 0,0-1 0,0 0 1,-1 1-1,-36 8 309,30-8-253,-201 33 615,76-16-588,-110 20-168,-102 13-967,-74 2-2424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00.1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71 1 2721,'0'0'7742,"0"23"-6498,1 27-859,-3 54-190,1-94-194,0 0 0,-1 0 0,0 0 0,-1-1 0,0 1 0,-1-1 0,0 0 0,-5 10 0,3-10 8,0 1 0,1 0 1,0 0-1,1 0 0,-6 20 0,6 10-2454,4-29 367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01.0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20 115 2561,'-11'-16'7269,"4"-8"-5162,6 22-2074,1 0 0,0 1 0,0-1 1,-1 0-1,1 1 0,0-1 0,0 0 0,0 0 1,1 1-1,-1-1 0,0 0 0,1 1 1,-1-1-1,1 0 0,-1 1 0,1-1 0,0 1 1,0-1-1,0 1 0,0-1 0,0 1 1,0 0-1,0-1 0,0 1 0,3-2 1,6-2-31,-1 0 1,2 1 0,-1 1 0,0 0 0,1 0 0,-1 1 0,21-2 0,81 2-22,-69 2 15,-41 0-1,0 0 0,-1 1 0,1-1 0,0 0 0,0 0 0,0 1 0,0-1 0,0 1 0,0 0 0,-1 0 0,1-1 0,0 1 0,0 0 0,-1 0 0,1 1 0,-1-1 0,1 0 0,-1 0 0,0 1 0,1-1 0,-1 1 0,0-1 0,0 1 0,0 0 0,0-1 0,0 1 0,0 0 0,-1 0 0,1-1 0,0 1 0,0 3 0,0 6-4,1-1 0,-1 1-1,-1 0 1,-1 17 0,1-7-44,-1-15 37,0 0 1,0 0-1,0-1 0,-1 1 1,0 0-1,0 0 1,0-1-1,-1 1 1,0-1-1,0 0 0,0 0 1,0 0-1,-1 0 1,0 0-1,0-1 0,-1 0 1,1 0-1,-1 0 1,0 0-1,-5 3 1,-15 9-102,0-2 0,-52 22 1,64-30 63,-41 13-425,53-18 437,6-1-187,235 0-1182,-199 0-912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01.8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1 160 9540,'0'-23'665,"2"-27"770,-1 48-1391,0-1-1,0 1 0,0 0 0,0-1 0,0 1 0,0 0 0,1 0 0,-1 0 0,1 0 1,-1 0-1,1 0 0,0 0 0,-1 1 0,1-1 0,0 1 0,0-1 0,5-1 0,9-5-10,0 1-1,1 0 1,-1 2-1,2 0 0,-1 1 1,32-4-1,108 2-87,-134 6 62,-21 0-10,0 0-1,0 1 1,0-1-1,-1 0 1,1 1 0,0-1-1,0 1 1,0-1-1,0 1 1,0 0-1,0 0 1,-1 0 0,1 0-1,0 0 1,-1 1-1,1-1 1,-1 0-1,1 1 1,-1-1 0,0 1-1,0-1 1,1 1-1,-1 0 1,0-1-1,0 1 1,-1 0 0,1 0-1,0 0 1,-1 0-1,1 0 1,0 3-1,1 8-3,-1-1 1,0 0-1,0 1 0,-3 14 0,2-4-9,-1-20 7,1 1 0,-1-1 0,0 1 1,0-1-1,0 0 0,-1 0 0,1 1 0,-1-1 0,1 0 0,-1 0 1,0 0-1,0-1 0,-1 1 0,1 0 0,0-1 0,-1 1 0,0-1 1,1 0-1,-1 0 0,0 0 0,0 0 0,0-1 0,-4 2 0,-8 4-11,0 0-1,-1-1 0,-27 6 0,11-8-587,98-5 476,-17-1 103,82 7 1,-119-4 16,-1 0 0,0 1 0,0 1 0,0 0 0,0 0 0,0 1 0,-1 1 0,1-1 0,-1 2 0,0-1 0,-1 2 0,17 12 0,-23-15-5,0 1 0,-1 0-1,1 0 1,-1 0 0,0 0-1,0 0 1,-1 0 0,1 0-1,-1 1 1,-1-1 0,1 0-1,-1 1 1,1-1 0,-1 1-1,-1-1 1,1 1 0,-1-1-1,0 0 1,-1 1 0,1-1-1,-3 6 1,0-6 17,0-1 0,1 0 0,-2-1 1,1 1-1,0-1 0,-1 1 0,1-1 0,-1-1 0,0 1 1,0-1-1,-10 4 0,-64 17 25,50-17-110,0-1 0,-1-1 0,1-1 0,-1-2 0,0-1 0,-47-6 0,38-7-1476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5:08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496 1 5298,'0'3'7647,"-10"21"-7559,-92 89 186,90-101-234,-51 47-9,-113 81 0,99-82-23,23-11 18,53-44-36,1 1 4,0-4-2,25-2 6,47-17 24,0 4 1,0 3 0,120-4 0,-108 16-1179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02.4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195 34 6195,'0'-34'7006,"0"38"-6788,-1 2-211,0-1 0,-1 1-1,0 0 1,0-1-1,0 1 1,-1-1-1,1 0 1,-1 0-1,-1 0 1,1 0 0,-8 7-1,-14 25 6,9-4-134,-18 54-1,22-52-220,-29 55 0,40-89 156,1 1 6,-1 0-1,0 0 0,0 0 1,-1 0-1,1 0 1,0 0-1,-1 0 1,1-1-1,-1 1 1,1 0-1,-1-1 0,0 1 1,0-1-1,0 0 1,0 0-1,-2 2 1,2-3 290,2-1-90,0 0 0,0 0-1,0 1 1,0-1 0,0 0 0,0 0 0,0 1 0,0-1-1,0 0 1,0 0 0,1 0 0,-1 1 0,0-1-1,0 0 1,1 1 0,-1-1 0,0 0 0,1 1-1,-1-1 1,1 0 0,-1 1 0,1-1 0,-1 1 0,1-1-1,0 0 1,-1 1 0,1 0 0,-1-1 0,1 1-1,0-1 1,0 1 0,-1 0 0,1-1 0,0 1 0,-1 0-1,1 0 1,1 0 0,36-8-23,1 1 1,0 3-1,49-1 0,-21 2-8,162-2-949,-183 6-842,-19-1-2655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02.8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 5 10885,'-8'-4'512,"8"11"-480,-8 31 352,1 4-224,-9 4 113,16-1-145,-8 5-16,8 3-112,0-8-849,0-3-2544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03.4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163 54 11845,'24'-6'23,"0"1"0,0 1 0,0 2-1,0 0 1,1 1 0,26 3-1,-19-1-2,0-1 0,1-1 0,-2-2 0,45-9 0,-76 12-15,0 0 0,-1 0 0,1 0 0,0 0 0,0 0-1,0 0 1,0 0 0,-1 0 0,1 0 0,0-1 0,0 1 0,0 0 0,0 0-1,0 0 1,0 0 0,-1 0 0,1 0 0,0 0 0,0 0 0,0 0-1,0-1 1,0 1 0,0 0 0,0 0 0,0 0 0,-1 0 0,1 0 0,0 0-1,0-1 1,0 1 0,0 0 0,0 0 0,0 0 0,0 0 0,0-1 0,0 1-1,0 0 1,0 0 0,0 0 0,0 0 0,0 0 0,0-1 0,0 1-1,0 0 1,0 0 0,0 0 0,1 0 0,-1 0 0,0-1 0,0 1 0,0 0-1,0 0 1,0 0 0,0 0 0,0 0 0,0 0 0,1 0 0,-1-1 0,0 1-1,0 0 1,0 0 0,-17-5-16,-227-3-73,170 8 133,73 0 21,2 4-57,-1 0 0,1 0 0,-1 0 0,0 0 1,0 0-1,0 1 0,-1 5 0,0 1 42,1 200 326,0-210-127,6-1-190,123-4-130,-59 1 24,134 9 0,-192-4 29,1 1-1,-1 1 1,0 0-1,0 0 1,19 10 0,-27-12 6,0 1 1,-1-1-1,1 0 1,-1 1-1,0 0 1,0 0 0,0 0-1,0 0 1,4 6-1,-6-7 8,0-1-1,0 1 1,-1-1 0,1 1-1,-1 0 1,1-1-1,-1 1 1,1 0 0,-1 0-1,0 0 1,0-1-1,0 1 1,0 0 0,0 0-1,0-1 1,-1 1-1,1 0 1,-1 0 0,1-1-1,-1 1 1,1 0-1,-1-1 1,-1 3 0,1-2 4,-1-1 1,1 1-1,0-1 1,-1 1-1,1-1 1,-1 0-1,0 1 1,1-1-1,-1 0 1,0 0-1,0 0 1,0 0-1,1-1 1,-1 1-1,-3 0 1,-28 9 28,-1-2 1,0-2 0,-54 4-1,-117-2-138,179-8 67,-126 0-1702,-10 0-4526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09.4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186 0 7283,'-2'28'1378,"-2"-1"0,0 1 0,-10 30 0,-37 116-2206,27-92 1203,-10 10-872,34-91 433,-1 0 0,1 0-1,-1-1 1,0 1 0,1-1-1,-1 1 1,0 0 0,1-1-1,-1 1 1,0-1-1,0 0 1,1 1 0,-1-1-1,0 0 1,0 1 0,0-1-1,0 0 1,1 0 0,-1 0-1,0 0 1,0 0 0,0 1-1,0-2 1,0 1-1,0 0 1,1 0 0,-2 0-1,0 0-104,-27 0-2005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09.9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26 9524,'1'-1'54,"0"0"-1,0 0 1,-1 0-1,1 0 1,0 1-1,0-1 0,0 0 1,0 1-1,0-1 1,0 0-1,0 1 1,0-1-1,0 1 1,0-1-1,0 1 0,1 0 1,-1-1-1,0 1 1,0 0-1,0 0 1,1 0-1,-1 0 1,0 0-1,0 0 0,2 1 1,44-2 426,-36 2-125,-4-2-325,0 2-1,0-1 1,0 1 0,-1 0-1,1 0 1,0 1-1,0 0 1,-1 0-1,7 3 1,-1 2 15,-1 0 0,0 1-1,19 18 1,-16-12-34,-1 0-1,0 1 0,-1 1 0,-1 0 1,0 1-1,-2 0 0,1 0 0,-2 1 1,-1 0-1,0 1 0,-1 0 0,6 31 1,-12-48-13,1 1 0,0-1 0,0 0 0,0 1 0,0-1 0,1 0 0,-1 0 0,1 0 0,-1 0 0,1 0 0,0 0 0,-1 0 0,1 0 0,0-1 0,0 1 0,1-1 0,-1 1 0,0-1 0,0 0 0,1 0 0,-1 0 0,0 0 0,1 0 0,-1-1 0,1 1 0,-1-1 0,1 0 0,-1 1 0,1-1 0,3-1 0,-1 1-2,-1 0 0,0 0 0,0-1 0,0 1 0,0-1 0,0 0 0,0-1 0,0 1 1,0-1-1,0 0 0,0 1 0,0-2 0,-1 1 0,1 0 0,-1-1 0,0 0 0,0 1 0,4-5 1,4-10-15,-1-1 1,0-1-1,11-27 1,13-28-17,-3 15 29,28-45-6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10.4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12 9941,'0'0'896,"15"0"-896,47 0 0,0 0 48,0 0-16,0-8-32,0 5 0,0 3 0,-16 0-304,-15 0-545,-7 0-63,-17 0-1153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10.8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101 1 8516,'-101'243'1361,"101"-239"-1313,31-4 640,31 0-576,0 0-64,16 0 48,-9 0-96,16 0-32,-7 0-608,-16 0-3026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11.7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434 23 10725,'0'0'99,"1"-1"-95,0 0 0,0 0 0,1 0 0,-1 0 0,0 0 0,0 0 0,1 1 1,-1-1-1,0 0 0,1 1 0,-1-1 0,1 1 0,-1 0 0,0-1 0,1 1 1,-1 0-1,1 0 0,-1 0 0,1 0 0,1 0 0,0 0 6,77-7-22,92 3 0,-172 4 12,2 0-78,-19 0-453,-520 29 1361,536-29-776,0 1-1,1-1 1,-1 0 0,0 0-1,0 1 1,0-1 0,0 0-1,0 1 1,1-1 0,-1 1-1,0-1 1,0 1 0,1-1-1,-1 1 1,0 0 0,1-1-1,-1 1 1,0 0 0,1-1-1,-1 1 1,1 0 0,-1 0-1,1 0 1,0-1 0,-1 1-1,1 2 1,-5 29-119,0 4 90,-8-8-21,0 0 0,-2-1 0,-1 0 0,-2-2 0,-30 37 0,44-58-19,3-3 4,0 0 0,0 0 0,0 0 0,0 0 0,0 1 0,0-1 0,1 0 0,-1 0 0,0 1 0,1-1 0,-1 0 0,1 1 0,-1-1 0,1 1 0,0-1 0,0 0 0,0 1 0,-1-1 1,1 1-1,1-1 0,-1 2 0,4-5-4,1-1 1,0 1-1,-1 0 1,1 1-1,0-1 1,8-1-1,45-9-1,0 3 1,69-3-1,122 7-49,-248 5 65,2 0-2,-1 0 0,1 1 1,0-1-1,0 1 0,-1-1 0,1 1 0,-1 0 0,1 0 0,0 0 0,-1 0 1,0 0-1,1 1 0,-1-1 0,0 1 0,1 0 0,-1-1 0,0 1 0,0 0 1,-1 0-1,1 0 0,0 1 0,-1-1 0,1 0 0,-1 1 0,0-1 0,0 1 1,0-1-1,0 1 0,0-1 0,0 1 0,0 3 0,2 10-10,-1 1 1,0 0-1,-1-1 0,-2 20 0,1-14 8,-1-20 7,1 0 0,0 0 0,-1 1 0,1-1 0,-1 0 1,1 0-1,-1 0 0,0 0 0,0 0 0,0 0 0,0 0 0,-1 0 0,1-1 0,0 1 0,-1 0 0,1-1 0,-1 1 0,0-1 0,1 1 0,-1-1 0,0 0 0,0 1 0,0-1 0,-3 1 0,-6 3 33,0-1 0,0-1 0,-18 4 0,15-4-2,-44 8 205,0-4 1,-1-2-1,-100-4 0,88-1-625,43 0-1783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12.9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46 4034,'-2'-5'6540,"2"5"-6372,26-6 714,255-6-756,-31 2-553,13-2-2943,-252 12 603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13.2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 5 9588,'0'-1'16,"1"1"0,-1 0-1,1-1 1,-1 1-1,1-1 1,0 1-1,-1 0 1,1-1 0,0 1-1,-1 0 1,1 0-1,0 0 1,-1-1 0,1 1-1,0 0 1,-1 0-1,1 0 1,0 0-1,-1 0 1,1 0 0,0 0-1,0 1 1,-1-1-1,1 0 1,1 0 0,2 1 43,11 1-20,0 0 0,0 1 0,0 1 1,0 0-1,0 1 0,-1 1 0,0 0 0,0 1 1,0 1-1,15 11 0,-21-14-30,-1 0 0,0 1 0,0 0-1,-1 0 1,1 0 0,-1 1 0,-1 0 0,1 0 0,-1 0-1,-1 1 1,1 0 0,-1 0 0,0 0 0,-1 0 0,0 0 0,0 1-1,-1 0 1,0-1 0,1 16 0,-3-10 17,0-12-27,1 0 0,-1 0 0,1 0-1,-1 0 1,0 0 0,0 0-1,0 0 1,0 0 0,-1 0 0,1 0-1,0 0 1,-1 0 0,0 0 0,1 0-1,-1 0 1,0 0 0,0 0 0,0 0-1,0-1 1,0 1 0,0 0 0,-1-1-1,1 1 1,-1-1 0,1 1 0,-1-1-1,1 0 1,-1 0 0,0 0 0,1 1-1,-1-2 1,0 1 0,0 0 0,0 0-1,-3 0 1,-51 16-1633,-73 12 0,47-14-4764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5:08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5 6051,'-3'-3'5582,"3"3"-5558,-1 0-1,1-1 1,-1 1-1,1 0 1,0 0-1,-1 0 1,1 0-1,-1 0 1,1 0-1,-1 0 1,1 0-1,-1 0 1,1 0 0,-1 0-1,1 0 1,-1 1-1,1-1 1,0 0-1,-1 0 1,1 0-1,-1 1 1,1-1-1,0 0 1,-1 0-1,1 1 1,0-1-1,-1 0 1,1 1-1,-1-1 1,-2 9 64,1-1-1,0 1 1,0-1-1,0 1 1,1 0 0,1-1-1,0 15 1,-2 8-58,-2-3-277,-1-1-1,-2 0 1,0-1 0,-2 1-1,-1-2 1,-20 39 0,16-42-2400,-2-5-2988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13.6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164 5 6499,'-40'-1'3650,"18"0"-2967,0 1 0,-24 4 0,44-4-658,1 0 0,-1 1 0,0 0 0,1-1 0,-1 1 0,1 0 0,-1 0 0,1 0 0,-1 0 0,1 0 0,-1 0 0,1 0 1,0 0-1,0 1 0,-1-1 0,1 0 0,0 1 0,0-1 0,1 1 0,-1 0 0,0-1 0,0 1 0,1-1 0,-1 1 0,1 0 1,-1 0-1,1-1 0,0 4 0,-1 61 126,2-42-53,-1-21-94,1 0 1,-1 0-1,1 0 0,0 0 1,0 0-1,1 0 0,-1 0 1,0 0-1,1 0 0,0 0 0,0-1 1,0 1-1,0-1 0,0 1 1,0-1-1,0 0 0,1 0 1,-1 0-1,1 0 0,0 0 1,0 0-1,-1-1 0,1 1 0,0-1 1,0 0-1,7 2 0,9 2 14,1 1-1,0-2 0,22 2 1,-38-6-17,63 7-272,0-3 1,98-8 0,-161 4 248,0 1 1,-1-1 0,1-1 0,0 1-1,0-1 1,-1 1 0,1-1 0,0 0-1,-1-1 1,1 1 0,-1-1-1,1 1 1,-1-1 0,0 0 0,0 0-1,1 0 1,-1-1 0,-1 1 0,1-1-1,0 0 1,-1 1 0,1-1-1,-1 0 1,0-1 0,0 1 0,0 0-1,0-1 1,-1 1 0,0-1 0,1 1-1,-1-1 1,0 0 0,-1 1-1,1-1 1,-1 0 0,1 0 0,-1 1-1,-1-8 1,1 7 29,0 0 1,0 0-1,-1 0 0,0 0 0,1 0 1,-1 0-1,-1 0 0,1 0 1,0 1-1,-1-1 0,0 0 0,0 1 1,0 0-1,0-1 0,-1 1 1,1 0-1,-4-3 0,0 1 40,1 1 0,-1 0 0,0 0 0,0 0 0,-1 1 0,1 0 0,-1 0 0,-13-4 0,-9 1 154,0 1 0,0 1 0,-51 0-1,67 4-178,-27-2 36,26 0-52,0 1-1,-1 1 1,1 0 0,0 1 0,0 1 0,-15 3 0,27-5-65,1 1-1,-1 0 0,0 1 1,0-1-1,1 0 1,-1 0-1,1 1 1,-1-1-1,1 1 1,-1 0-1,1-1 1,0 1-1,0 0 1,0-1-1,0 1 1,0 0-1,0 0 1,1 0-1,-1 0 1,0 0-1,1 0 1,0 0-1,-1 0 0,1 0 1,0 0-1,0 1 1,0-1-1,1 0 1,-1 0-1,0 0 1,1 2-1,-1 6-586,0 11-2680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14.0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382 4 9156,'-211'-4'1704,"152"4"-1412,50 0-206,1 1-1,-1 0 1,0 0 0,1 0 0,-1 1-1,-9 4 1,16-6-76,-1 1 0,1 0 0,0 0 0,0 0 1,0 0-1,0 0 0,0 0 0,0 1 0,0-1 0,1 1 0,-1-1 0,0 1 0,1 0 0,-1 0 1,1-1-1,0 1 0,0 0 0,0 0 0,0 0 0,0 1 0,0-1 0,0 0 0,0 0 0,1 0 1,-1 1-1,1-1 0,0 3 0,-1 8 7,1-11-16,-1 0 0,1-1-1,0 1 1,0 0-1,-1 0 1,1 0 0,0-1-1,1 1 1,-1 0 0,0 0-1,0 0 1,1-1-1,-1 1 1,1 0 0,0-1-1,-1 1 1,1 0 0,0-1-1,0 1 1,0-1 0,0 1-1,0-1 1,0 1-1,0-1 1,1 0 0,-1 1-1,1-1 1,-1 0 0,1 0-1,-1 0 1,1 0-1,-1-1 1,1 1 0,0 0-1,-1-1 1,1 1 0,0-1-1,0 1 1,2-1 0,30 6-326,0-2 0,0-2 0,65-3 0,-28-1-827,-62 2 952,-2 1-133,0-1 1,1 0-1,-1-1 0,0 1 1,0-1-1,0-1 1,0 1-1,0-1 0,0 0 1,0-1-1,7-3 0,18-19-3436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14.4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 15 9508,'-8'-11'561,"0"7"1984,8 27-2529,0 22 384,0 9-64,0 3-176,0 3-112,0-3 48,0 4-96,0-4 0,0-4 0,0-7-592,0-12-1249,0-15-2001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14.8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505 407 7443,'1'-15'1594,"0"-27"567,-1 40-2089,0 1 0,0-1-1,0 1 1,0-1 0,-1 1 0,1 0-1,0-1 1,-1 1 0,1-1 0,-1 1-1,0 0 1,1-1 0,-1 1 0,0 0-1,0 0 1,0 0 0,0-1 0,0 1 0,0 0-1,0 0 1,0 0 0,-2-1 0,-10-2 50,1 0 0,-1 1 1,0 0-1,0 1 0,-25 0 1,-77 3 278,45 1-141,56-2-212,0 1 1,0 0 0,0 0-1,0 2 1,1 0-1,-1 0 1,-16 7 0,26-8-42,-1 0 0,1 1 1,-1-1-1,1 1 0,0 0 1,0 0-1,0 0 0,0 0 1,0 1-1,1-1 1,0 1-1,0 0 0,0 0 1,0 1-1,0-1 0,1 0 1,0 1-1,0 0 1,0-1-1,0 1 0,1 0 1,0 0-1,-1 5 0,2-4-6,-2 45 19,2-49-21,0 1 1,1-1-1,-1-1 1,1 1 0,0 0-1,-1 0 1,1 0-1,0 0 1,0 0 0,0-1-1,0 1 1,1 0-1,-1-1 1,0 1-1,1-1 1,-1 1 0,1-1-1,-1 0 1,1 1-1,0-1 1,0 0 0,2 1-1,9 3-55,0-1-1,0-1 1,1 0 0,-1-1-1,1 0 1,16 0 0,86-5-1023,-115 3 1069,4-1-56,0 0 0,-1 0 1,1 0-1,-1-1 0,1 0 1,-1 0-1,1 0 0,-1-1 1,0 1-1,0-1 0,0 0 1,-1 0-1,1 0 0,-1-1 1,1 1-1,-1-1 0,5-8 1,6-8-65,-2-1 0,14-28 0,-17 29 56,1 1 94,-2 1 0,0-1 1,-1-1-1,-2 1 0,1-1 0,-2 0 1,-1 0-1,0 0 0,-1-36 0,-2-78 2569,0 133-2582,0 1 0,0 0-1,0-1 1,0 1 0,1 0 0,-1-1 0,0 1-1,0 0 1,0 0 0,0-1 0,1 1 0,-1 0-1,0-1 1,0 1 0,1 0 0,-1 0-1,0 0 1,0-1 0,1 1 0,-1 0 0,0 0-1,1 0 1,-1 0 0,0-1 0,1 1 0,-1 0-1,0 0 1,1 0 0,-1 0 0,0 0 0,1 0-1,-1 0 1,0 0 0,1 0 0,-1 0 0,0 0-1,1 0 1,-1 0 0,1 0 0,-1 1 0,0-1-1,0 0 1,1 0 0,-1 0 0,0 0 0,1 1-1,-1-1 1,0 0 0,0 0 0,1 1 0,-1-1-1,0 0 1,0 0 0,1 1 0,-1-1 0,0 0-1,0 1 1,2 1 6,-1-1-1,1 1 0,-1 0 1,0 0-1,0-1 0,0 1 1,0 0-1,0 0 0,0 1 1,0-1-1,-1 0 1,1 0-1,-1 0 0,0 0 1,1 0-1,-1 4 0,2 10 98,9 47 32,-3 0 0,-3 0 0,-5 124 0,-2-75-299,2 19-3196,0-79-1842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25.7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 1 11669,'-1'0'2,"1"0"1,-1 0-1,1 0 0,-1 0 0,1-1 0,0 1 0,-1 0 0,1 0 0,-1 0 0,1 0 0,-1 0 0,1 0 1,-1 0-1,1 0 0,0 0 0,-1 0 0,1 1 0,-1-1 0,1 0 0,-1 0 0,1 0 0,0 0 0,-1 1 0,1-1 1,-1 0-1,1 0 0,0 1 0,-1-1 0,1 0 0,0 1 0,-1-1 0,1 0 0,0 1 0,0-1 0,-1 1 1,1-1-1,0 0 0,0 1 0,0-1 0,0 1 0,-1 0 0,11 12 12,-8-11-1,28 27 116,2-3-1,1 0 1,2-2-1,48 26 1,9 7 58,-32-19-17,-3 4-1,-1 1 1,-2 3 0,49 55-1,-83-79-152,-2 0-1,0 2 0,-2 0 0,0 0 0,-2 2 1,-1 0-1,-1 0 0,-1 1 0,-1 1 0,-1 0 1,-2 0-1,6 48 0,-8-29-8,-4 88 0,-2-119-15,0-1 1,-2 1-1,0 0 0,0-1 1,-2 1-1,0-1 0,0 0 1,-2-1-1,-11 21 0,2-13-90,-1 0 0,-2-1 0,0-1 1,-1 0-1,-1-2 0,0-1 0,-2 0 0,-24 14 0,-2-3-735,-1-3-1,-1-1 1,-55 17-1,-5-7-4105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26.1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380 61 12310,'0'-11'224,"0"22"-208,0 42 64,0 16 368,8 7-272,-8-4-32,0-12-96,0-6-16,7-13 16,1-14-48,8-8-96,-9-4-608,-7-7-1505</inkml:trace>
  <inkml:trace contextRef="#ctx0" brushRef="#br0" timeOffset="1">1 122 10085,'0'-8'144,"0"4"-144,46-3-16,55-1 16,-8-3-48,15 3-128,-23-3-33,-15-8-671,-8 0-513,-24-8-816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26.5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7619,'0'276'5725,"0"172"-6351,1-462 524,1-1 1,0 1-1,1 0 1,1 0-1,0 0 0,1 0 1,0 1-1,1 0 1,10-18-1,-12 25 96,0-1-1,0 1 1,0-1-1,1 1 1,0 0 0,0 1-1,0-1 1,1 1 0,0 0-1,0 0 1,0 1-1,0 0 1,1 0 0,-1 0-1,1 1 1,0 0 0,1 1-1,-1-1 1,0 1-1,9-1 1,10 1-8,-2 0 0,0 1 1,24 3-1,-43-2 8,-1 0-1,1 1 1,0 0 0,0 0 0,-1 0 0,1 0 0,-1 1-1,1 0 1,-1 0 0,0 0 0,0 0 0,0 1 0,0 0-1,0 0 1,-1 0 0,5 4 0,-3 0-64,0 0-1,-1 0 1,1 0 0,-2 0 0,1 1-1,-1 0 1,0 0 0,2 11 0,-2 19-1742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26.9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10981,'0'322'3836,"1"-303"-3821,0-1-1,2 1 0,0-1 0,1 0 0,1 0 0,0 0 0,10 20 1,-10-26-17,1 0 1,0-1 0,1 1-1,0-1 1,0-1 0,2 1-1,-1-1 1,1-1 0,1 1-1,20 14 1,-20-19-88,-1 0 0,2-1 0,-1 0 0,0-1 1,1 0-1,0-1 0,-1 0 0,1-1 0,0 0 0,19-1 0,-13 0-47,0-1 0,0-1 1,0-1-1,0 0 0,-1-1 0,17-6 0,-23 6 70,0-1-1,-1 0 0,1-1 0,-1 1 1,0-2-1,-1 1 0,0-1 1,0-1-1,0 1 0,-1-1 1,0-1-1,-1 1 0,1-1 1,-2 0-1,1-1 0,-2 1 0,1-1 1,-1 0-1,0 0 0,-1-1 1,0 1-1,-1-1 0,0 1 1,-1-1-1,0-13 0,-1-44 1839,-2 68-1295,-1 1-470,0 0 0,0 0 0,0 0 0,0 0 0,1 1 0,-1-1 0,0 1-1,1-1 1,-1 1 0,1 0 0,0 0 0,-1 0 0,1 1 0,0-1 0,0 0 0,1 1 0,-1-1 0,0 1-1,1-1 1,0 1 0,-1 0 0,0 4 0,-2 3 1,0 0 0,0 1 1,1-1-1,0 1 0,-1 13 0,3 59 27,1-81-39,0 1 1,0 0-1,1 0 1,-1 0-1,1 0 0,0-1 1,0 1-1,0 0 0,0-1 1,0 1-1,1-1 1,-1 1-1,1-1 0,-1 1 1,1-1-1,0 0 1,0 0-1,3 2 0,0 0-17,1 0 1,-1 0-1,1 0 0,0-1 0,1 0 0,-1 0 0,9 2 0,7 1-1284,-1-2 0,0 0 0,42 2 0,-15-6-6632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27.3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 65 11317,'-23'-19'512,"23"8"-336,0-1 849,39 5-1025,61-1-16,32 4-48,7 0-640,-7 4-1601,-24 0-5331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27.7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16 10565,'4'0'115,"1"1"1,-1 0 0,1 0-1,-1 0 1,0 1-1,1-1 1,-1 1 0,0 0-1,0 1 1,0-1 0,0 0-1,-1 1 1,1 0-1,-1 0 1,1 0 0,4 6-1,7 9 135,-1 1-1,12 21 1,-7-13-115,-12-16-112,0 0-1,-1 0 1,0 1 0,-1-1 0,0 1-1,-1 0 1,0 1 0,-1-1-1,0 1 1,-1-1 0,-1 1-1,0 0 1,-1 21 0,0-33-101,-3-1 56,-1-1 0,1 0 0,0 1 0,-1-1 0,1-1 0,0 1 0,0 0-1,0-1 1,0 1 0,0-1 0,0 0 0,0 0 0,0 0 0,1-1 0,-1 1 0,-2-4 0,-33-46-112,33 38-3,0 1 1,0-1-1,1 0 1,1 0-1,0-1 1,1 1-1,1-1 1,0 0-1,1 1 1,0-1-1,2 1 1,4-24 0,-6 35 35,1 1 0,0-1 0,-1 1 0,1-1 0,1 1 1,-1-1-1,0 1 0,1-1 0,-1 1 0,1 0 1,-1 0-1,1 0 0,0 0 0,0 0 0,0 0 1,0 1-1,1-1 0,-1 0 0,0 1 0,1 0 1,-1 0-1,0 0 0,5-2 0,3 1-607,0-1 1,0 1-1,0 1 1,18-1-1,12 1-4593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5:09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1611 294 8724,'1'-17'551,"1"0"1,6-27-1,-4 24-319,-3 13-18,0 0 1,0 0-1,0 1 0,-1-1 0,0 0 1,0 0-1,-1 0 0,0 0 0,-3-12 1,2 16-162,1-1 0,-1 1 1,0-1-1,0 1 0,0 0 1,0-1-1,-1 1 0,0 0 1,1 0-1,-1 1 0,0-1 1,0 1-1,0-1 1,-1 1-1,1 0 0,-1 0 1,-5-2-1,-22-8 47,-1 1 0,0 1 0,-1 1 0,0 3 0,-62-6 0,-172 10 19,195 4-107,-8 3 34,2 3 0,-1 4 0,1 4-1,-116 37 1,177-48-29,1 1 0,-1 0 1,1 1-1,0 1 0,0 1 0,1 0 0,0 1 0,1 0 0,0 1 0,1 1 0,0 0 0,1 1 0,0 0 0,1 1 0,0 0 0,1 1 0,-10 19 0,-40 98 105,-70 222-1,124-329-120,1 0 0,1 1-1,2-1 1,0 1 0,3 37 0,0-20-1,-1-38 1,1 1-1,0-1 0,0 1 1,1-1-1,0 0 1,0 0-1,0 1 0,0-1 1,1-1-1,0 1 0,0 0 1,0-1-1,1 1 1,-1-1-1,1 0 0,5 4 1,11 10 2,1-1 0,25 16 0,-22-17-3,28 21 9,1-3 0,2-3 0,98 42 0,-114-58 3,1-2 0,0-2 0,1-2 0,0-1 0,1-2 0,67 0 0,-53-5-9,146-7-207,-173 4 174,0-3 1,0 0-1,0-2 0,51-19 1,-12-3 23,-1-3 0,-2-3 1,-1-3-1,-2-3 0,-2-2 1,56-53-1,-100 82 67,0-2 0,-1 0 0,-1-1 1,0-1-1,-2 0 0,0 0 0,-1-1 1,0-1-1,-2 0 0,-1 0 0,0-1 0,-1 0 1,-2 0-1,0-1 0,-1 0 0,-1 0 0,0-35 1,-3-208 1261,-1 254-1282,-1-1 0,0 0 0,-1 1 0,0-1 0,-1 1 0,0 0 0,0 0 0,-2 0 0,1 1 0,-1 0-1,-15-19 1,4 7 50,-1 1 0,-1 1-1,-1 0 1,-23-17-1,24 23-9,0 1-1,-1 1 1,0 1 0,-1 1-1,0 1 1,-1 1-1,0 0 1,-26-4-1,27 8-1654,1 1-1,-38-1 0,44 4-4158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28.0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40 9284,'311'13'1003,"-254"-3"-796,-57-10-197,1 0-1,0 1 0,-1-1 0,1 0 0,-1 1 0,1-1 0,0 0 0,-1 1 0,1-1 0,-1 1 0,1-1 0,-1 1 0,1-1 0,-1 1 0,1-1 0,-1 1 0,0-1 0,1 1 0,-1 0 0,0-1 0,0 1 0,1 0 1,-1 0-1,3 8 267,11 37 149,-1 0 0,-2 1 0,-3 1 0,5 81 0,-15-129-461,1 0 1,-1 0 0,1 0 0,-1 0 0,0 0-1,1-1 1,-1 1 0,1 0 0,-1-1 0,1 0-1,-1 1 1,1-1 0,-1 0 0,1 1-1,0-1 1,-1 0 0,1 0 0,0 0 0,-2-2-1,0-2-19,1 0 0,0 0 0,-1 0 0,2-1 0,-1 1 0,1-1 0,0 1 0,0-1 0,0-8 0,1-62-79,2 37 130,-2 33 8,0 1 0,0-1 1,1 1-1,0-1 0,0 1 0,1-1 1,0 1-1,0 0 0,0 0 0,0 0 1,1 0-1,-1 0 0,1 0 0,1 1 0,-1 0 1,1-1-1,-1 1 0,1 0 0,0 1 1,1-1-1,-1 1 0,1 0 0,-1 0 0,1 0 1,0 1-1,0-1 0,0 1 0,1 0 1,-1 1-1,7-2 0,17-3 56,1 1 1,-1 1-1,1 2 1,42 1-1,-57 1-29,5 0 14,1 0-1,-1 1 1,0 2-1,0 0 1,0 0 0,30 11-1,-43-11-15,1 1 0,-1 0 0,1 0 0,-1 0 0,0 1 0,-1 0 0,1 1 0,-1-1 0,0 1 0,-1 0-1,1 1 1,-1-1 0,0 1 0,-1 0 0,0 1 0,0-1 0,0 1 0,4 14 0,-5-10 5,-1-1 0,0 1 1,0-1-1,-1 1 0,-2 20 0,1-16-15,0-15-19,0 0 0,0 0 0,0 0 0,-1-1 0,1 1 0,0 0-1,-1 0 1,1 0 0,0-1 0,-1 1 0,1 0 0,-1 0 0,1-1 0,-1 1 0,0 0 0,1-1-1,-1 1 1,1-1 0,-1 1 0,0-1 0,0 1 0,1-1 0,-1 1 0,0-1 0,0 0 0,0 1 0,1-1-1,-1 0 1,0 0 0,0 0 0,0 0 0,0 0 0,0 0 0,1 0 0,-1 0 0,0 0 0,0 0 0,-1 0-1,0 0-11,0-1 0,0 1 0,1 0 0,-1 0 0,0-1 0,0 1 0,1-1 0,-1 0 0,0 1 0,1-1-1,-1 0 1,1 0 0,-1 0 0,1 0 0,-1 0 0,1-1 0,0 1 0,0 0 0,-2-2 0,1-6-23,0 0 1,0-1 0,1 1 0,0 0-1,1 0 1,0-1 0,3-17 0,-2-7 9,0 28 20,0 0-1,0 0 1,0 0 0,0 0 0,1 0 0,0 0-1,1 0 1,-1 0 0,1 1 0,0-1 0,0 1-1,1 0 1,0 0 0,0 0 0,0 1-1,0-1 1,1 1 0,5-4 0,8-7 14,1 2 1,1 1-1,34-17 0,-43 25 35,-1 0 0,1 1 0,0 0 0,0 1 0,0 0 0,1 1 0,-1 0 0,0 1 0,15 1 0,-2 0-19,-17-1-3,1 0 1,0 1-1,0 0 1,0 0-1,-1 1 0,1 0 1,0 1-1,-1 0 1,0 0-1,0 0 1,0 1-1,0 0 1,0 0-1,-1 1 1,0 0-1,0 0 1,0 0-1,0 1 1,-1 0-1,9 12 1,-8-8-187,-1-1 0,0 1 0,-1-1 0,0 1 0,0 1 0,-1-1 0,0 0 0,-1 1 1,-1-1-1,1 1 0,-1 0 0,-1 0 0,0-1 0,-1 1 0,-2 13 0,-16 47-6220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32.9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1454 210 224,'0'-1'267,"-1"0"1,1 0-1,0 0 0,-1 0 0,1 0 1,0 0-1,-1 1 0,1-1 0,-1 0 1,1 0-1,-1 0 0,0 0 0,1 1 1,-1-1-1,0 0 0,1 1 0,-1-1 1,0 1-1,0-1 0,0 1 0,1-1 1,-1 1-1,0-1 0,0 1 0,0 0 1,0-1-1,0 1 0,0 0 0,-2 0 1,2 0-183,0-1 0,0 1 1,0 0-1,0 0 0,-1-1 0,1 1 1,0-1-1,0 1 0,0-1 0,0 1 1,0-1-1,0 0 0,0 1 0,0-1 1,0 0-1,1 0 0,-1 0 1,0 0-1,0 0 0,1 0 0,-1 0 1,0 0-1,1 0 0,-1 0 0,1 0 1,0 0-1,-1 0 0,1 0 0,0-1 1,-1-1-1,1-1 27,-1 1 0,0-1 0,0 0 0,0 1 0,-1-1 0,1 1 0,-1-1 0,0 1 0,0 0 0,0 0 0,0 0 0,-1 0 0,1 0 0,-1 0 0,0 1 0,0-1 0,1 1 0,-2 0 0,1 0 0,-4-2 0,-3-2 66,0 0-1,-1 1 1,1 0-1,-1 1 1,-14-4 0,-45-10 378,-2 4 1,-134-11 0,-118 25-168,301 2-359,-1 1-1,1 1 1,-1 1-1,1 1 1,1 1-1,-1 1 0,1 1 1,1 1-1,-38 23 1,35-17-11,1 0 0,0 1-1,2 2 1,0 0 0,1 1 0,1 1 0,-31 45 0,22-22-8,2 0 0,3 2 1,-31 79-1,49-102-9,1 1 0,2 0 1,0 0-1,1 1 0,4 43 0,-1 1 22,-2-54-22,0 21 12,1 0 0,7 40 0,-6-64-11,1-1 0,0 1 0,0-1 0,1 0 0,1 0 0,0-1 0,0 1 0,1-1 1,0 0-1,13 15 0,4-1 8,2 0 0,0-1 0,2-2 0,0-1 0,1-1 0,35 18-1,191 76 71,-220-101-74,1-2-1,0-1 1,1-2 0,65 5-1,149-8 131,-153-5-99,-51 2-29,0-3 0,0-1-1,73-15 1,-60 5-2,108-29 4,-146 34 5,0 0 1,0-1 0,0-1-1,-2-1 1,31-22-1,-34 22 1,0-2-1,-1 0 0,-1-1 0,0 0 1,-1-1-1,0 0 0,-1-1 0,-1-1 1,-1 0-1,16-35 0,-22 37 64,0-1-1,-2 0 1,0 0-1,0 0 1,-2 0-1,0 0 1,-3-23-1,1-12 77,1 31-87,-1 0-1,-1 1 0,-1-1 0,-1 1 0,-8-21 0,-5-23 113,13 50-136,0 0 1,0 1-1,-1 0 0,-1 0 1,0 1-1,0-1 0,-1 1 1,-1 1-1,-16-16 0,-30-44 9,48 60-25,-1-1-1,1 2 1,-2-1-1,1 1 1,-1 0-1,-12-9 1,-65-59 425,76 69-405,1 0 0,0-1 0,1 0 0,-13-18 0,14 16-14,-1 2 1,-1-1-1,-17-16 0,23 24-26,1-1 0,-1 0 0,1 1-1,0-1 1,0 0 0,0 0 0,0 0-1,1-1 1,-3-5 0,3 6 26,0 0 1,-1 0-1,1 0 1,-1 0 0,1 0-1,-1 1 1,0-1-1,0 1 1,-3-3-1,-36-31 417,25 21-251,0 1 1,-2 0-1,0 1 1,-24-12 0,33 20-130,-1 1 1,0 0 0,0 1 0,0 0 0,0 0 0,0 1-1,-1 1 1,1 0 0,-17 0 0,26 1-97,-22 0-1417,-35 1-1371,-24 2-2241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35.6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63 363 6675,'-21'-24'1817,"16"19"-1121,1-1 0,-1 1 0,0 0 0,0 0-1,-12-9 1079,17 75-1267,3 1 0,17 95 0,-17-135-497,0 0 1,-1 32 0,-1-47-94,1-11-159,2-16-82,-2-60-362,1 43 581,-3 0-1,0 0 1,-3-1-1,-8-40 0,6 48 189,0 0 0,3 0 0,0-48-1,7 75-44,7 2 3,1 1-1,-1 1 1,0 0 0,0 0 0,0 1 0,0 1 0,0 0 0,0 0 0,-1 2 0,0-1-1,0 1 1,0 1 0,0 0 0,-1 0 0,16 14 0,5 6 31,-1 1 1,-1 1 0,37 49-1,-56-66-51,-1 2 0,-1-1 0,0 1 1,-1 0-1,0 1 0,-1 0 0,-1 0 0,0 0 0,-1 1 0,0 0 1,-1 0-1,1 23 0,-3-37-23,-1 0 0,0-1 1,1 1-1,0 0 0,-1 0 0,1 0 0,-1-1 1,1 1-1,0 0 0,-1-1 0,1 1 1,0-1-1,0 1 0,0-1 0,-1 1 0,1-1 1,0 1-1,0-1 0,0 0 0,0 1 1,0-1-1,0 0 0,0 0 0,0 0 0,0 0 1,0 0-1,0 0 0,-1 0 0,1 0 1,0 0-1,0 0 0,0-1 0,0 1 0,0 0 1,0 0-1,0-1 0,0 1 0,0-1 1,-1 1-1,1-1 0,0 1 0,0-1 0,-1 0 1,1 1-1,0-1 0,-1 0 0,2-1 1,4-7-60,0 0 0,-1-1 0,0 1 0,-1-1 0,0 0 0,0-1 0,-1 1 1,3-17-1,-2 1-84,0 0 0,-1-39 1,-3 61 137,-1-8-4,1 0 0,0 0-1,0 0 1,2 0 0,-1 0 0,1 1-1,1-1 1,0 1 0,1-1 0,0 1 0,9-16-1,-3 7 13,16-23-1,-24 41 0,-1 1 0,1-1-1,-1 0 1,1 1 0,0-1 0,0 1 0,0 0 0,0-1-1,0 1 1,0 0 0,0 0 0,0 0 0,0 1 0,0-1-1,1 0 1,-1 1 0,0 0 0,4-1 0,-4 2 2,0-1 0,-1 1 0,1 0 0,-1 0 1,0 0-1,1 0 0,-1 0 0,0 0 0,1 0 1,-1 0-1,0 1 0,0-1 0,0 1 0,0-1 1,0 0-1,0 1 0,-1-1 0,1 1 0,0 0 1,-1-1-1,1 3 0,12 37 240,-9-16-77,0 0 0,-2 0 0,-2 47 0,-1-41-61,6 53-1,-3-73-82,0-1-1,1 1 1,0 0-1,0 0 1,1-1-1,1 0 1,0 0-1,9 15 1,-11-23-29,1 1 0,-1 0 0,0-1 0,1 0 0,-1 0 0,1 0 0,0 0 0,0-1 0,0 0 0,0 1 0,0-1 0,0-1 0,0 1 0,0-1 0,0 1 0,5-1 0,2 0-85,-1 1 1,1-2-1,0 0 1,-1 0-1,17-4 1,-22 3 54,1 0-1,-1 0 1,0-1 0,1 0 0,-1 0 0,-1 0 0,1-1 0,0 0 0,-1 1 0,0-2 0,1 1-1,-2 0 1,1-1 0,0 0 0,-1 0 0,0 0 0,0 0 0,-1 0 0,1-1 0,-1 1 0,0-1 0,-1 1-1,2-8 1,1-14 20,-1 0-1,-1 0 0,-3-52 1,0 28 945,-1 51-900,-1 0-1,1 1 1,0 0-1,0-1 1,-1 1-1,1 0 1,0 0-1,0 0 1,0 0-1,0 1 1,0-1-1,1 1 1,-1-1-1,0 1 1,0-1-1,1 1 1,-2 2-1,-24 35-42,23-31 51,-1 2-28,0 0 0,2 1-1,-1 0 1,1-1 0,1 1-1,0 1 1,0-1 0,1 0-1,1 0 1,0 0 0,2 15-1,-2 1 8,1-25-13,-1-1 1,1 1-1,0-1 1,-1 0-1,1 1 1,0-1-1,0 0 1,0 0-1,0 0 1,0 1-1,0-1 1,0 0-1,1-1 1,-1 1-1,0 0 1,0 0-1,1 0 0,-1-1 1,1 1-1,-1-1 1,1 1-1,-1-1 1,1 1-1,-1-1 1,1 0-1,-1 0 1,1 0-1,2 0 1,58 4-9,-50-4 8,9 0 20,258 0-331,-229-3 60,0-2 1,0-3-1,78-21 0,-96 19 171,73-25-66,-96 32 142,0-1 0,0-1 0,-1 1 0,1-2 0,-1 1 0,0-1 0,-1 0 0,13-13 0,-19 18 16,0 1 1,0-1-1,-1 0 1,1 1-1,0-1 1,-1 1-1,1-1 0,0 0 1,-1 0-1,1 1 1,-1-1-1,1 0 1,-1 0-1,0 0 1,1 1-1,-1-1 0,0 0 1,1 0-1,-1 0 1,0 0-1,0 0 1,0 0-1,0 0 0,0 0 1,0 0-1,0 0 1,0 1-1,0-1 1,0 0-1,-1 0 1,1 0-1,0 0 0,-1 0 1,1 0-1,0 1 1,-1-1-1,1 0 1,-1 0-1,0 0 1,1 1-1,-1-1 0,1 0 1,-1 1-1,0-1 1,0 1-1,1-1 1,-1 1-1,0-1 1,0 1-1,0-1 0,0 1 1,1 0-1,-1-1 1,0 1-1,0 0 1,0 0-1,0 0 1,0 0-1,0 0 0,-1 0 1,-12-2 77,1 1 0,-1 0-1,-18 3 1,15-2-66,-53-1 146,31-1-50,0 2 0,-41 5 0,77-4-113,0-1-1,1 0 1,-1 1-1,0 0 1,1 0-1,-1-1 1,0 2 0,1-1-1,-1 0 1,1 0-1,-1 1 1,1 0-1,0-1 1,0 1-1,-1 0 1,1 0 0,1 0-1,-1 0 1,0 0-1,0 1 1,1-1-1,-1 0 1,1 1 0,-2 3-1,1 3-4,0 0-1,1 0 0,-1 0 1,2-1-1,-1 1 0,2 10 1,-1-10-1,0-7-1,0 0 0,1 1-1,-1-1 1,1 0 0,0 1 0,0-1 0,0 0-1,0 1 1,0-1 0,0 0 0,1 0 0,-1 0-1,1 0 1,-1 0 0,1-1 0,0 1-1,-1 0 1,1-1 0,0 1 0,0-1 0,0 0-1,1 0 1,-1 1 0,0-2 0,0 1 0,1 0-1,-1 0 1,0-1 0,1 1 0,-1-1-1,5 1 1,12 1-52,0 0 0,1-1-1,21-2 1,-17 0-70,-17 1 108,18 1-134,0-2-1,0 0 1,0-2 0,37-8 0,-56 9 123,0 0 0,0 0 0,0 0 0,0-1 0,-1 0 1,1 0-1,-1 0 0,1-1 0,-1 0 0,0 0 0,-1 0 0,1-1 0,-1 0 0,0 1 0,0-1 0,0-1 0,0 1 0,-1-1 0,0 1 0,0-1 0,-1 0 0,0 0 0,2-6 0,1-16 18,-1 1 0,-2-1 0,0 1-1,-2-1 1,-7-54 0,5 68 1,-2 0 0,0 0 1,-1 1-1,0-1 0,-1 1 0,0 0 0,-13-19 1,-19-40 496,39 113 521,-2-26-934,1 0 1,3 29-1,7-8 22,2-1 1,1-1-1,2 0 0,1-1 1,1-1-1,35 48 0,-46-70-154,1-1 0,-1 1 0,2-1 0,-1-1 0,1 0 0,0 0 0,1 0 0,0-1 0,0 0 0,1-1 0,0 0 0,0-1 0,0 0 0,0 0 0,1-1 0,0 0 0,0-1 0,0 0 0,0-1 0,0 0 0,1-1 0,22 0 0,-28-1-37,1 0-1,-1 0 1,1 0-1,-1-1 1,0 0 0,1 0-1,-1-1 1,0 0-1,0 0 1,0 0-1,0-1 1,0 0 0,6-4-1,-7 3 49,-1-1 1,0 0-1,1 1 0,-2-2 0,1 1 0,-1 0 0,0-1 1,0 0-1,0 0 0,-1 0 0,0 0 0,0 0 0,1-7 1,1-6 82,-1 0 0,-1 0 0,-1 0 0,-1-26 1,-1 14 1286,18 43-1256,89 109 98,-90-104-352,25 22-68,-12-23-3650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36.0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 4 12246,'-15'-3'192,"15"29"-528,0 5-1281,7-1-480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36.4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404 185 10677,'0'-23'490,"0"13"-136,1-1 0,-2 1 0,0-1 0,0 1-1,-3-12 1,2 18-287,1-1 0,-1 1-1,0 1 1,0-1 0,-1 0 0,1 0 0,-1 1-1,0-1 1,0 1 0,0 0 0,0 0-1,0 0 1,-1 0 0,0 1 0,-5-3 0,-2-1 117,-1 1 0,0 1 0,0 0 0,-1 1 0,1 0 0,-1 1 0,0 0 1,1 1-1,-1 0 0,0 1 0,-14 2 0,-3-1-83,24-2-97,0 2 0,0-1 0,0 1 0,-1-1 0,1 2 0,1-1 0,-1 1 0,0 0-1,0 0 1,0 0 0,1 1 0,0 0 0,-1 0 0,1 0 0,0 1 0,0 0 0,1 0 0,-1 0 0,-7 10 0,7-7-4,1 1 1,-1 0-1,1 0 1,1 1-1,-1 0 1,1-1-1,1 1 1,0 0-1,0 0 1,1 0-1,0 0 1,0 17-1,1-19-4,0 1-1,0-1 1,0 1-1,1-1 1,1 1-1,-1-1 0,1 0 1,3 8-1,-3-12-1,0 0 1,0 0-1,0 0 0,1 0 0,-1 0 0,1-1 0,-1 1 1,1-1-1,0 0 0,0 0 0,0 0 0,1 0 0,-1 0 0,0-1 1,1 1-1,-1-1 0,1 0 0,5 1 0,17 4-263,0-2 0,0 0 0,31 0 1,-42-4 30,0 0 0,1-1 0,-1 0 1,0-2-1,0 1 0,26-10 0,-35 10 179,-1-1 0,1 1 0,-1-1 0,0-1 0,0 1 0,0-1 0,-1 0-1,1 0 1,-1 0 0,0 0 0,0-1 0,0 0 0,-1 0 0,0 0 0,0 0-1,0 0 1,0-1 0,-1 1 0,3-12 0,-1-3 280,0 0 0,-2 0-1,0-1 1,-2-29 0,0 32 783,2 32-1095,5 3 114,0-2 0,1 1-1,1-1 1,15 20-1,17 9-1282,-36-40 629,-1-1-1,1 0 1,-1 0 0,1 0 0,0-1-1,0 0 1,11 4 0,7-2-6925</inkml:trace>
  <inkml:trace contextRef="#ctx0" brushRef="#br0" timeOffset="1">404 185 11509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36.8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1 267 11509,'232'-174'299,"-186"139"629,-46 54-978,0 3 144,-1-2 30,1 0-1,0 0 1,1 0 0,2 0 0,0 0 0,1 0 0,1-1 0,11 31-1,-15-49-121,-1 0 1,0 0-1,1 0 0,-1 0 0,1 0 0,-1 0 0,1 0 0,0 0 0,-1-1 0,1 1 0,0 0 0,0 0 0,0 0 0,0-1 1,-1 1-1,1 0 0,0-1 0,0 1 0,0-1 0,0 1 0,2-1 0,-2 0 2,-1 0 1,1 0-1,0 0 0,0-1 1,-1 1-1,1 0 0,0-1 1,-1 1-1,1-1 0,0 1 1,-1-1-1,1 1 0,-1-1 1,1 1-1,-1-1 0,1 1 1,-1-1-1,1 0 0,-1 1 1,1-1-1,-1 0 0,1 0 1,1-5 18,1 0 0,-1-1-1,0 1 1,-1 0 0,2-11 0,-1 3-30,0 0-1,1 0 1,0 1-1,1-1 1,1 1-1,0-1 0,1 1 1,0 1-1,1-1 1,0 1-1,1 0 1,14-16-1,-15 21 7,1-1 0,0 1-1,0 1 1,1-1-1,0 1 1,0 1 0,0 0-1,1 0 1,0 1-1,-1 0 1,2 0 0,-1 1-1,0 1 1,1 0 0,-1 0-1,1 1 1,15 0-1,-20 1 14,1 0 0,0 0 0,-1 1-1,1 0 1,0 0 0,-1 0 0,12 5 0,-15-5-4,0 1 0,1 0 1,-2 0-1,1 1 1,0-1-1,0 1 1,-1-1-1,1 1 1,-1 0-1,0 0 1,0 0-1,0 0 0,0 0 1,0 0-1,2 7 1,-1 5-9,1-1 0,-2 0 0,0 1 0,-1 0 0,0-1 0,-1 1 0,-2 16 0,1 8-395,-2-5-1174,-10-9-1675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37.2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 96 10965,'-8'-8'480,"0"0"1553,8 5-1745,0-5-48,0 0-176,31-7-64,39 4 32,-8-4-80,7 3 32,-22 5-368,-8 7-336,-16 0-849,-16 0-752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37.6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163 1 10613,'-163'155'1392,"186"-155"-1183,39 0 79,23-11-176,-7 0-112,-9-1 0,1 1-368,-8-4-1777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38.0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310 99 12486,'-9'-12'8,"7"9"75,-1 0 0,1 0 0,0 0 0,0 0-1,0 0 1,1-1 0,-1 1 0,1-1 0,-1 0 0,1 1 0,1-1-1,-1 0 1,0 0 0,1-4 0,0 6-80,1 1 1,0 0 0,-1 0-1,1 0 1,0-1-1,0 1 1,0 0-1,0 0 1,0 0-1,0 0 1,1 0-1,-1 1 1,0-1-1,0 0 1,1 0-1,-1 1 1,0-1 0,1 1-1,-1-1 1,0 1-1,1 0 1,-1-1-1,1 1 1,-1 0-1,3 0 1,46-6-7,-41 6 7,35-4-41,89 4 0,-132 0 34,1 0 0,0 1 0,-1-1 1,0 1-1,1-1 0,-1 1 0,1-1 1,-1 1-1,1 0 0,-1 0 0,0 0 0,0 0 1,1 0-1,-1 0 0,0 0 0,0 0 1,0 0-1,0 0 0,0 0 0,0 1 1,-1-1-1,1 0 0,0 1 0,-1-1 1,1 1-1,-1-1 0,1 1 0,-1-1 1,1 3-1,1 51-5,-3-40 0,1-9 5,1 7 12,-1 0 1,-1 0 0,0 0-1,-4 17 1,3-26-7,0 1 1,0-1-1,0 1 0,0-1 1,0 0-1,-1 0 1,0 0-1,0 0 1,0 0-1,0-1 0,-1 1 1,1-1-1,-1 0 1,-7 5-1,-7 3-4,0-1-1,0-1 1,-31 11 0,-31 14-269,95-35 131,75-10-3,-10 0 41,80 0 0,-60 11 88,-98 0 14,0 0 1,-1 0-1,1 0 1,0 0-1,0 0 1,0 1-1,0-1 1,-1 0-1,1 1 1,0-1-1,0 1 1,0 0 0,-1 0-1,1 0 1,-1 0-1,1 0 1,-1 0-1,1 0 1,-1 0-1,1 0 1,-1 1-1,0-1 1,0 1-1,1-1 1,-1 1-1,0-1 1,-1 1-1,1 0 1,1 2-1,0 3 12,-1 1 0,0-1 0,0 0 0,-1 1 1,0-1-1,-1 9 0,0 8 21,1-21-26,-1-1 1,1 1 0,-1-1-1,0 1 1,0-1 0,0 1-1,0-1 1,0 0 0,0 1-1,0-1 1,-1 0 0,1 0-1,-1 0 1,0 0-1,1 0 1,-1 0 0,0-1-1,0 1 1,0-1 0,-1 1-1,1-1 1,0 0 0,0 1-1,-1-1 1,-2 0 0,-9 5 10,-1-1 0,1-1 1,-18 3-1,16-3-4,-133 29-1175,-280 24-1,304-52-2945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39.4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8425 430 11829,'1'-13'-119,"-1"10"180,1 1 1,-1-1 0,0 1-1,0-1 1,0 1 0,0-1-1,0 1 1,0-1 0,-1 1-1,1-1 1,-1 1 0,1-1-1,-1 1 1,0 0-1,0-1 1,0 1 0,-1 0-1,1 0 1,0 0 0,-1 0-1,0 0 1,1 0 0,-1 0-1,0 0 1,0 1-1,-3-3 1,-74-42 177,-2 4-1,-1 4 1,-2 3-1,-142-39 1,86 46-171,0 5 0,-166-4 0,-293 20-65,386 8 14,-346 18-49,-103 38 40,-172 17 399,2 49-190,678-93-179,-254 54-49,-218 46-9,190-43 5,360-71 19,-515 136 8,498-120-11,-530 205 97,595-222-81,1 0 0,0 2 1,1 0-1,-39 37 0,-83 94 41,81-77-39,44-46-8,1 0 1,1 1-1,1 2 1,2 0-1,-25 50 1,38-62 1,0 0 0,2 1 0,-1 0 0,2-1 0,0 1 0,2 0 0,-1 0 0,5 27 1,-3 10-12,-1-48-2,1 0 0,-1 0 0,1 0 0,1 0 0,-1 0 0,1 0 0,0 0 0,0 0 0,0 0 0,1-1 0,0 0 0,0 1 0,1-1 0,-1 0-1,1 0 1,0-1 0,7 7 0,6 3 3,0-1 0,1-1 0,32 17-1,-20-13 12,274 141 6,-252-136-40,1-2 1,1-3 0,0-2-1,66 9 1,783 20-194,-560-39 169,1557 10-465,-1044-57 469,1-42-5,-149 13 21,-243 36 33,534-66-544,-534 3 431,-351 67 73,217-94 1,-316 120 35,0-2 1,-1 0 0,0 0-1,0-1 1,-1-1 0,-1 0-1,1-1 1,-2 0 0,1-1-1,-2-1 1,0 1 0,0-2 0,-1 1-1,14-30 1,7-18 59,30-73-112,-54 117 106,-1-1-1,0 1 1,-1-1 0,-1 0 0,2-37 0,-4 17 73,0 26-94,0 1 1,0-1-1,-1 0 0,-1 1 1,0-1-1,-1 0 1,0 1-1,0-1 1,-2 1-1,-5-16 1,1 15-1,-1 1 0,1 0 0,-2 0 1,0 1-1,0 1 0,-12-10 1,-81-55 158,73 53-139,-559-325 656,290 181-676,274 151-48,-353-186 2,318 175-203,-2 2-1,-1 3 1,-1 3-1,-117-16 1,-193 9-2959,-145 17-5676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5:12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565 240 8132,'23'-32'227,"-17"25"-58,0 0 0,-1 0 0,0 0 0,0-1 0,-1 1 0,0-1 0,-1 0 0,1 0-1,-1-1 1,-1 1 0,0-1 0,0 1 0,0-1 0,-1-12 0,0 7 420,-1-22 859,0 35-1422,0 0 0,0 0 0,0 0 0,-1 0-1,1 0 1,0 0 0,-1 0 0,1 0 0,-1 1 0,1-1 0,-1 0 0,1 0 0,-1 0 0,0 0 0,1 1 0,-1-1 0,0 0 0,0 1-1,1-1 1,-1 0 0,0 1 0,0-1 0,0 1 0,0 0 0,0-1 0,0 1 0,0 0 0,0-1 0,-1 1 0,-20-3-13,0 1 0,0 2 0,-1 0 0,1 1 0,0 1 0,0 1 0,0 1 0,-27 9 0,40-10-10,1-1-1,0 2 1,0-1-1,0 1 1,0 0-1,1 1 1,0-1 0,-1 1-1,2 1 1,-1 0-1,1 0 1,0 0-1,0 0 1,0 1-1,1 0 1,0 1 0,1-1-1,-1 1 1,2-1-1,-1 1 1,1 1-1,0-1 1,0 0-1,-1 11 1,-2 55 3,6-69-9,0 1 0,1-1 0,-1 1 0,1-1 0,0 0 0,1 0 0,-1 1 0,1-1 1,0 0-1,0 0 0,0-1 0,4 7 0,9 3-9,1-1 0,0-1 0,0 0 0,1-1 0,1 0 0,31 13 0,-2 0-5,-41-20 15,17 8-6,-1 1-1,39 30 1,-56-39 5,0 0 1,-1 1-1,0-1 0,1 1 1,-1 0-1,-1 0 0,1 0 1,-1 0-1,0 1 0,0-1 1,0 1-1,-1 0 0,0 0 1,0 0-1,-1 0 0,1 0 1,0 12-1,-1 7-9,0-20 11,-1-1-1,1 1 1,-1 0 0,1-1-1,-2 1 1,1 0-1,0-1 1,-1 1 0,0 0-1,0-1 1,0 1-1,-1-1 1,1 0-1,-1 1 1,0-1 0,0 0-1,-1 0 1,1 0-1,-1 0 1,0 0 0,-4 4-1,-11 4 10,1-1-1,-2-1 1,1-1-1,-1 0 1,-1-1-1,1-1 1,-39 8-1,11-6 16,-1-2 0,-65 2-1,-2-9-8,111 1-33,1-1 0,-1 0 1,1-1-1,-1 1 0,1 0 1,-1-1-1,1 0 0,0 0 1,-1 0-1,1 0 0,0 0 1,0-1-1,-1 1 0,1-1 1,0 0-1,1 0 0,-1 0 1,0 0-1,1-1 1,-1 1-1,1-1 0,-4-4 1,4 3-406,0 0 0,0 0 0,1-1 0,-1 1 0,1-1 0,0 1 0,0-1 0,1 1 0,-1-1 0,1-7 0,0 0-3253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41.4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8 9973,'0'-7'560,"0"22"16,0 23-176,0 15-64,16 8 113,-9 3-161,1 1-208,-8-8-48,0-8-32,16-11 0,7-15-865,8-12-1872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43.5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248 1 11493,'0'44'2178,"0"-35"-2188,-1-1-1,0 1 1,0 0-1,-1-1 1,0 1-1,-1-1 1,1 0-1,-5 9 1,-14 10 17,0-2-1,-1 0 1,-33 27 0,16-15-5,-29 26-282,65-60-24,18-4-191,0-1 498,0 0 1,-1-1-1,23-7 1,31-6-46,53 4-294,222 7-1,-192 6-3880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43.9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10885,'0'0'272,"0"23"0,0 26 128,0 5-256,23 2-79,-15 5 15,-8-8-16,8 1-64,-1-9-16,-7-7-449,0-7-1744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44.5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449 11 11365,'20'-4'25,"1"1"1,-1 1-1,1 0 0,36 4 0,11-1 52,-373 25-18,126-6-51,55-8-6,123-11-2,0-1 0,0 1-1,0 0 1,0 0 0,0 0-1,0 1 1,0-1-1,0 0 1,1 0 0,-1 0-1,0 1 1,1-1 0,-1 0-1,1 0 1,-1 1 0,1-1-1,0 1 1,0-1-1,-1 0 1,1 1 0,0 1-1,-3 34-7,3 154 102,0-190-91,0 1 0,0-1 0,0 0 0,0 0 0,0 0 0,0 0 0,-1 1 1,1-1-1,0 0 0,-1 0 0,1 0 0,-1 0 0,1 0 0,-1 0 0,0 0 0,1 0 0,-1 0 1,0 0-1,0 0 0,0-1 0,1 1 0,-1 0 0,0 0 0,0-1 0,0 1 0,0-1 1,0 1-1,-1-1 0,1 1 0,0-1 0,-1 1 0,-5 2-1,4 0 6,4-5-13,-1 0 1,0 0-1,1 0 0,-1 0 0,1 0 1,0 0-1,-1 0 0,1 0 0,0 1 1,0-1-1,1 0 0,-1 1 0,0-1 0,0 0 1,1 1-1,-1-1 0,1 1 0,-1 0 1,1 0-1,0-1 0,-1 1 0,1 0 1,0 1-1,0-1 0,0 0 0,0 0 1,0 1-1,3-1 0,9-3 6,0 1 1,0 1-1,17 0 0,-12 0-9,160-4-40,-117 7 32,-37-1 10,0 2 0,0 0 0,0 2 0,42 11 0,-53-11 11,1 2-1,-1-1 1,0 2-1,-1 0 1,1 0 0,-1 2-1,-1-1 1,1 2-1,10 10 1,-21-18 0,0 0 0,0 0-1,0 0 1,0 0 0,-1 0 0,1 0 0,-1 1 0,1-1 0,-1 0 0,0 1 0,0-1 0,0 1 0,0 0 0,-1-1 0,1 1 0,-1 0-1,0-1 1,1 1 0,-1 0 0,0-1 0,-1 1 0,1 0 0,0-1 0,-1 1 0,0 3 0,-1-3 11,1 0 0,-1 0 0,0 0 0,0 0 1,0 0-1,0 0 0,0 0 0,-1-1 0,1 1 0,-1-1 0,1 0 1,-1 0-1,0 0 0,0 0 0,0 0 0,0-1 0,-1 1 0,-4 1 1,-47 13 76,-1-2 0,0-3 0,-78 6 0,-175-6-1503,266-11-1586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50.6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 7 6627,'1'67'5859,"-3"170"-5342,0-226-501,0 1-1,0 0 0,-2-1 0,1 0 1,-1 0-1,-8 15 0,14-37-17,-1 0 0,-1 0 0,0 0 0,-2-18 0,0-13-44,2-160-122,-8 140 208,21 77 11,19 16-6,1-1 1,1-2 0,51 32 0,126 64-40,-171-101 13,-36-21-11,-1 0 0,1 0-1,0 0 1,0-1 0,0 0 0,0 1 0,0-1 0,0 0 0,1-1 0,4 1 0,-8-1-5,1 0 1,-1 0-1,0-1 0,1 1 1,-1 0-1,0-1 1,0 1-1,1-1 0,-1 1 1,0-1-1,0 0 0,0 1 1,0-1-1,1 0 1,-1 0-1,0 0 0,-1 0 1,1 0-1,0 0 1,0 0-1,0 0 0,0 0 1,-1 0-1,1-1 0,-1 1 1,1 0-1,-1 0 1,1-1-1,-1 1 0,1-2 1,7-40-74,-1-1 1,-2 0 0,-2-84-1,-3 62-594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51.1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8 9236,'0'-4'1281,"8"4"-1281,15-3 0,16 3 0,15 0-16,0 0-112,-8 0-497,-7 0-1151,-16 0-1730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51.5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3730,'39'194'5986,"7"-194"-5761,8 0-177,-7 0-48,7 0-337,-8 0-1696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51.9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333 18 10453,'1'0'55,"-1"-1"0,0 1 1,0-1-1,0 1 1,0-1-1,0 0 0,0 1 1,0-1-1,0 1 0,0-1 1,0 1-1,0-1 0,0 0 1,-1 1-1,1-1 0,0 1 1,0-1-1,-1 1 0,1-1 1,0 1-1,-1-1 0,1 1 1,0-1-1,-1 1 1,1 0-1,-1-1 0,1 1 1,0-1-1,-1 1 0,1 0 1,-1 0-1,1-1 0,-1 1 1,1 0-1,-1 0 0,0-1 1,1 1-1,-1 0 0,1 0 1,-1 0-1,1 0 0,-1 0 1,0 0-1,1 0 1,-1 0-1,1 0 0,-1 0 1,1 0-1,-1 1 0,0-1 1,1 0-1,-1 0 0,1 0 1,-1 1-1,1-1 0,-1 0 1,1 1-1,-1-1 0,1 0 1,0 1-1,-1-1 0,1 1 1,-1 0-1,-37 31-402,35-29 535,-20 20 76,1 1 1,-25 34-1,41-49-193,-1 1 0,1 0 0,1 1 0,0-1 0,0 1 0,1 0 0,0 0 0,1 0 0,1 1 0,-2 12 0,2 123 41,2-143-109,1-1 0,-1 1 0,0 0 0,1-1 1,0 1-1,-1-1 0,2 1 0,-1-1 0,0 1 1,1-1-1,-1 0 0,1 0 0,0 0 0,0 0 0,0 0 1,5 5-1,-2-4-4,0 0-1,-1-1 1,2 1 0,-1-1 0,0 0 0,1-1-1,-1 1 1,1-1 0,8 2 0,11 1-111,0-1-1,0-1 1,48-2 0,-65-1 57,25 0-141,137-4-687,-145 1 749,-1 0 0,1-2-1,-1-1 1,40-14 0,-58 18 104,1-1-1,-1 0 0,1 0 1,-1-1-1,0 1 1,11-10-1,-15 11 26,0-1 1,0 1-1,-1-1 1,1 1-1,0-1 1,-1 1-1,0-1 1,1 0-1,-1 0 0,0 0 1,-1 0-1,1 1 1,0-1-1,-1 0 1,0 0-1,1-1 1,-1-2-1,0 4 9,0 0 0,0 0 0,-1 1-1,1-1 1,0 0 0,0 0 0,-1 0 0,1 1 0,-1-1 0,0 0 0,0 0 0,1 1-1,-1-1 1,0 1 0,0-1 0,0 1 0,-1-1 0,1 1 0,0 0 0,0-1-1,-2 0 1,-3-1 43,1 0-1,-1 0 0,0 1 0,0-1 1,-12-2-1,-34-5 181,-1 3 0,0 2 0,-97 3 0,119 2-177,2 0-127,-1 0 0,1 2 1,0 2-1,0 0 1,0 2-1,1 1 1,-1 1-1,2 2 0,-36 17 1,-17 15-2384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52.4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48 138 8516,'-31'0'552,"16"0"2399,13-2-2704,10-4-195,12 1-35,-1 0 0,1 1 0,0 1 0,28-1 0,4-1-14,823-86 13,-714 79-14,-159 12 94,-33 11-5637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53.0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0 156 2385,'0'-1'455,"0"0"1,1 0-1,-1 0 0,0 0 1,0-1-1,0 1 0,1 0 0,3-7 3188,-2 6-3188,18-10 1788,35 4-3456,-34 6 1919,146-19-625,672-72-63,-820 93-18,-18 0 8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5:13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12 3874,'0'0'6653,"0"15"-5660,-1 22-546,0-8-68,4 47-1,-2-69-363,0 1 0,1-1 1,-1 0-1,1 0 0,0 0 1,1 0-1,0-1 0,0 1 0,1-1 1,-1 0-1,9 11 0,-9-14-28,0-1-1,1 0 0,-1 0 1,0 0-1,1 0 0,0 0 1,-1-1-1,1 1 1,0-1-1,0 0 0,-1 0 1,1-1-1,0 1 1,0-1-1,0 0 0,0 0 1,0 0-1,4-1 0,2 1-58,-8 0 61,0 0-1,0-1 0,0 1 0,0-1 0,-1 1 0,1-1 0,0 0 0,0 0 0,0 0 0,-1 0 0,1 0 0,-1 0 0,1 0 1,-1 0-1,1-1 0,-1 1 0,0-1 0,1 1 0,-1-1 0,0 1 0,0-1 0,0 0 0,0 1 0,-1-1 0,1 0 1,0 0-1,-1 0 0,1 0 0,-1 0 0,1 1 0,-1-1 0,0-4 0,1-11-97,0 0 0,-1 1 0,-2-19 0,1 8 47,1 21 134,0 0-1,0 0 0,-1 0 1,0 0-1,0 0 0,0 0 1,-1 0-1,0 0 0,0 1 1,-1-1-1,1 1 0,-1-1 0,-5-6 1,5 9-22,0 0 1,0 0-1,0 0 1,0 0-1,-1 1 1,0-1-1,1 1 1,-1 0 0,0 0-1,0 0 1,0 1-1,0-1 1,0 1-1,-1 0 1,1 0-1,0 1 1,-1-1-1,1 1 1,-6 0-1,-2 2-281,15 2-985,25 4-1365,22-3-1867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55.6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8788,'0'183'4209,"0"93"-4787,0-651-438,1 373 1031,-1 1 0,0 0 0,0-1 1,1 1-1,-1-1 0,1 1 1,-1-1-1,1 1 0,-1 0 1,1-1-1,0 1 0,0 0 0,0 0 1,0-1-1,0 1 0,0 0 1,0 0-1,0 0 0,0 0 1,0 0-1,2 0 0,39-16 71,-22 13-49,0 0 0,29 0 0,-33 3-19,-1 0 0,1 1 0,0 1 0,28 5 0,-38-4 1,0 0-1,0 0 0,-1 1 0,1 0 0,-1 0 0,1 0 0,-1 0 0,0 1 0,-1 0 0,1 0 0,0 1 0,-1-1 0,0 1 0,0 0 0,4 6 0,-4-3 16,1 0 0,-1 0 0,0 1 0,-1-1 0,0 1 0,0 0 0,-1 0 0,0 0 0,0 12 0,0 12 61,-3 43 0,0-18-51,1-57-39,0-29-299,-2-15-106,1 30 368,0 0 1,0 0-1,2 0 0,-1 1 0,2-1 1,-1 0-1,2 1 0,0-1 0,0 1 1,6-13-1,-4 16 32,0 0 1,1 1-1,0 0 1,0 0-1,1 1 0,0-1 1,1 1-1,-1 1 1,1 0-1,1 0 1,-1 0-1,1 1 1,0 0-1,0 1 0,0 0 1,1 0-1,0 1 1,-1 1-1,1-1 1,0 2-1,0-1 1,0 1-1,12 1 0,91-1 19,-110 1 0,0 0 0,0 1-1,0-1 1,0 1 0,0-1-1,0 1 1,-1 0 0,1 0-1,0 0 1,-1 1 0,1-1 0,0 1-1,-1-1 1,0 1 0,1 0-1,-1 0 1,3 4 0,0-1 31,-1 1 1,0 0-1,0 0 1,-1 0-1,0 0 1,0 0-1,3 10 0,-1 2 39,-1 0 0,0 1 0,-1 0 0,0 35 0,-3 109-343,0-159 94,0-1-1,0 1 1,0-1 0,-1 0-1,1 1 1,-1-1 0,0 0-1,0 1 1,0-1 0,0 0-1,0 0 1,-1 0 0,0 0-1,1 0 1,-1 0 0,0 0-1,-1-1 1,-2 5-1,-25 17-3776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56.0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23 8676,'-7'-4'1857,"7"0"-1473,0 1-304,23-5 0,23 4-48,-7 4-32,0 0-32,-16 0-192,0 0-592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56.5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294 1 9652</inkml:trace>
  <inkml:trace contextRef="#ctx0" brushRef="#br0" timeOffset="1">294 1 9652,'-294'182'353,"325"-182"15,47-7-192,7-1-128,0 4-48,-8 4 0,-7-4-544,-31 4-4002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58.5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23 8836,'0'-23'1475,"0"31"506,1 38-1032,20 85-644,-1-16-830,-15-38-2713,-5-47-894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58.9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1 7491,'-8'0'4114,"8"4"-4050,8 0 64,70 3 369,22-3-81,24-4-288,15 0-32,16 0-96,-8 0 0,-8 0-32,-23 0-336,-15 0-657,-39 0-207,-31 0-65,-16 0-1216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59.3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171 87 9380,'-1'-1'56,"0"0"0,0-1 0,0 0-1,0 1 1,1-1 0,-1 1 0,0-1-1,1 0 1,-1 1 0,1-1 0,0 0-1,0 0 1,-1 0 0,1 1 0,0-1-1,1 0 1,-1 0 0,0 1 0,0-1-1,1 0 1,-1 0 0,1 1 0,-1-1-1,1 0 1,0 1 0,0-1 0,0 1-1,0-1 1,0 1 0,0-1 0,0 1-1,0 0 1,0-1 0,1 1 0,-1 0-1,0 0 1,1 0 0,-1 0 0,1 0-1,0 0 1,-1 1 0,1-1 0,2 0-1,9-3-72,1 0-1,0 1 0,0 1 0,24-1 1,-12 1 229,111-3 40,-114 5-261,-22 0 11,1 1 0,0-1 0,0 0-1,0 1 1,-1 0 0,1-1 0,0 1 0,-1 0-1,1 0 1,-1 0 0,1 0 0,-1 0 0,1 0-1,-1 0 1,0 1 0,1-1 0,-1 1 0,0-1-1,0 0 1,0 1 0,0 0 0,0-1 0,0 1-1,-1 0 1,1-1 0,-1 1 0,1 0 0,-1 0-1,1-1 1,-1 1 0,0 3 0,2 11 18,-1-1 1,-1 30-1,0-26-29,-1-14 11,0 1 0,0-1 0,0 0 0,-1 0 0,0 0 0,0 0 0,0 0 0,0 0 0,-1 0 0,0 0 0,0-1 0,0 0 0,0 1 0,-1-1 0,0-1 0,1 1 0,-2 0 1,1-1-1,0 0 0,-1 0 0,-9 5 0,-13 6 6,-1-1 1,-50 17 0,44-18-11,-223 67 301,256-79-287,1 0-8,-1 0-1,0 0 1,1 0 0,-1 0-1,0 0 1,1 0-1,-1 0 1,0 0 0,1 0-1,-1 1 1,1-1 0,-1 0-1,0 0 1,1 1 0,-1-1-1,1 0 1,-1 1 0,0-1-1,1 0 1,-1 1 0,1-1-1,-1 1 1,2 0-3,0 0 0,0 0 0,0-1 0,0 1 1,0 0-1,0-1 0,0 1 0,1-1 0,-1 1 0,0-1 1,0 0-1,1 1 0,-1-1 0,0 0 0,0 0 0,1 0 0,-1 0 1,0 0-1,1 0 0,0-1 0,3 1 2,340 6-157,-111-12-3657,-148-1-1599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0:00.0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1039 25 5619,'0'-1'237,"0"1"0,-1-1 0,1 0 0,0 0 0,0 0 0,0 0 0,0 1 0,-1-1 0,1 0 0,0 0 0,-1 0 0,1 1 0,-1-1 0,1 0 0,-1 1 0,1-1 0,-1 0 0,1 1 0,-1-1 0,0 1 0,0-2 0,-22-5 1489,-39 7-2592,34 1 1352,-11-1-484,-137-1 22,-295 37 1,466-36-24,0 1 0,1-1 1,-1 1-1,0 1 0,0-1 0,1 1 1,-1 0-1,1 0 0,-1 0 1,1 0-1,0 1 0,0 0 1,0 0-1,-5 5 0,7-4 12,-1 0 0,1 0 0,0 0 1,0 0-1,0 1 0,1-1 0,0 1 0,0-1 0,0 1 0,0 0 0,1 0 0,-1-1 0,1 1 1,1 4-1,0 66 300,20 138 1,-11-120-158,-3 0 0,-6 108 0,-2-94-96,0-86-56,-1 0-1,0 0 1,-2 0 0,0-1 0,-10 29-1,-46 94 23,42-106-22,2 1 0,2 1 1,1 0-1,-8 43 0,14-23-4,3 1 0,5 66 0,0-47-2,-2-78 1,1 1 0,1 0 1,-1 0-1,0 0 0,0 0 1,1 0-1,-1-1 0,1 1 1,-1 0-1,1 0 0,0-1 1,0 1-1,0 0 0,0-1 1,0 1-1,0-1 0,0 1 1,0-1-1,1 0 0,-1 0 1,3 2-1,35 13 3,-26-12-3,43 12 6,-1-3-1,2-2 1,60 4-1,174-6-1108,-109-9-1203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42.3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20 110 4930,'-2'0'161,"1"0"0,0-1 0,0 1 1,0-1-1,0 1 0,1-1 0,-1 1 0,0-1 0,0 0 0,0 1 0,0-1 0,0 0 0,1 0 0,-1 1 0,0-1 0,1 0 0,-1 0 0,1 0 0,-1 0 1,1 0-1,-1 0 0,1 0 0,-1 0 0,1 0 0,0 0 0,0 0 0,0 0 0,0 0 0,-1 0 0,1-1 0,1 1 0,-1 0 0,0 0 0,0 0 0,0 0 1,0 0-1,1 0 0,-1 0 0,1 0 0,-1 0 0,0 0 0,2-1 0,0-1-144,0 0 0,0 1 0,0-1 0,1 1 0,-1 0 0,1 0 0,0 0 0,0 0 0,0 0 0,0 0 0,0 1 0,0 0 0,5-2 0,39-10-32,1 3 1,1 2 0,0 1 0,0 3-1,89 5 1,-136-1 13,1 0 0,-1 1 0,0 0 1,0-1-1,0 1 0,0 0 0,0 0 0,0 0 0,0 0 0,0 0 0,0 1 0,0-1 0,0 1 1,-1-1-1,1 1 0,-1 0 0,1-1 0,-1 1 0,0 0 0,1 0 0,-1 0 0,0 0 0,0 0 1,-1 0-1,1 0 0,0 1 0,-1-1 0,1 0 0,0 5 0,1 8-4,-1 0-1,0 1 1,-1 21-1,-1-18 4,1-14 2,0 12 0,0-1 0,-1 0 0,-3 18 0,2-29 0,1 1 0,-1-1 0,0 0 0,0 0 0,-1 0 0,1 0 0,-1-1 0,0 1 0,-1-1 0,1 1 0,-1-1 0,-5 5 0,-4 2 2,-1-1 0,0 0 0,-1-1-1,0 0 1,-29 11 0,-34 21 3,72-36-7,13-5-5,1 0 3,274 0-1196,-211 0-1508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42.9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101 96 10421,'-2'-3'74,"0"0"0,0 0 0,1 0 0,-1 0 0,1 0 0,0 0 0,-1 0 0,2-1 0,-1 1 0,0 0 0,1-1 0,-1 1 0,1 0 0,0-1 0,0 1 0,1-5 0,-1 7-17,0 0-55,0 1-1,0-1 1,0 1 0,0 0-1,0-1 1,0 1 0,0 0-1,0-1 1,0 1 0,0 0-1,0-1 1,1 1-1,-1 0 1,0-1 0,0 1-1,0 0 1,1-1 0,-1 1-1,0 0 1,0 0 0,1-1-1,-1 1 1,0 0 0,1 0-1,-1 0 1,0 0 0,1-1-1,-1 1 1,0 0-1,1 0 1,-1 0 0,0 0-1,1 0 1,24-7 29,0 1-1,1 1 1,-1 1-1,1 1 1,0 2-1,0 0 1,0 2-1,31 4 1,-54-4-31,0-1-1,0 1 1,-1 0 0,1-1 0,0 1 0,-1 0-1,1 1 1,-1-1 0,1 0 0,-1 1 0,0-1-1,1 1 1,-1 0 0,0 0 0,0 0 0,0 0-1,0 0 1,0 0 0,-1 0 0,1 1 0,-1-1-1,0 1 1,1-1 0,1 6 0,-1 2 12,0 0 0,0 1-1,-1-1 1,0 1 0,-2 14 0,1-20-6,0-1-1,-1 0 0,0-1-1,0 1 1,0-1 0,0 1 0,0-1 0,-1 0 0,0 0-1,0 1 1,0-1 0,0 0 0,0-1 0,0 1 0,-1 0-1,1-1 1,-1 1 0,0-1 0,0 0 0,0 0 0,0 0-1,0 0 1,0 0 0,-6 1 0,-11 6 26,-1 0 0,-36 8 0,41-12-37,-1 0-2,-3 1-19,-1 0-1,0-1 0,0-1 0,-35 1 0,59-5-231,152-11 127,3-1 141,-117 11 9,-22 0-20,-1 0 0,1 2 1,0 0-1,-1 1 1,22 5-1,-36-7 5,-1 2 1,1-1-1,-1 0 0,1 1 0,-1-1 0,1 1 0,-1 0 0,0 0 0,0 1 0,0-1 0,0 0 1,-1 1-1,1 0 0,0 0 0,-1 0 0,0 0 0,0 0 0,0 0 0,0 0 0,0 1 0,-1-1 1,1 1-1,-1-1 0,0 1 0,0 0 0,0-1 0,-1 1 0,0 0 0,1 0 0,-1 6 0,0-4 4,0-3 4,1 0 0,-1-1 0,0 1 0,0-1 0,0 1 0,0 0 0,0-1 0,0 1 0,-1 0 0,1-1 0,-1 1 0,1-1 0,-1 1-1,0-1 1,0 1 0,-1-1 0,1 0 0,0 1 0,-1-1 0,1 0 0,-1 0 0,0 0 0,0 0 0,0 0 0,0-1 0,0 1 0,0 0-1,0-1 1,0 0 0,-1 1 0,1-1 0,0 0 0,-1 0 0,-4 1 0,-32 12 51,0-1 0,-1-2 1,-1-1-1,-78 7 0,-175-7-1181,261-10-1192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0:07.8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1989 270 2401,'0'-2'590,"-1"-30"3172,1 29-3598,0-1 0,-1 1 0,0 0 0,0 0 0,0 0 0,0 0 0,0 0 0,-1 0 0,1 0 0,-1 0 0,0 0 0,0 1 0,0-1-1,0 0 1,-1 1 0,-3-4 0,-7-6 75,-1 1-1,0 0 1,0 1 0,-1 0-1,0 1 1,-1 1-1,1 1 1,-2 0-1,1 1 1,-1 1-1,-28-6 1,-306-45 593,292 49-760,-271-6 865,255 14-809,47 2-107,1 1 1,-1 2-1,1 0 1,0 2-1,-36 16 1,27-11-20,-275 113 243,288-114-212,0 0 0,1 1 0,1 2 0,0 0 0,0 1 1,2 1-1,0 1 0,1 0 0,1 2 0,1 0 0,1 1 0,0 0 0,2 1 0,-19 42 0,17-32-22,2 2 0,-12 48-1,22-73 0,-7 28 9,2-1-1,1 1 0,-4 75 0,11 32 115,1-140-131,-1-1 0,1 0 0,0 1-1,0-1 1,0 0 0,0 1 0,1-1-1,-1 0 1,1 0 0,0 0 0,-1 0-1,2-1 1,-1 1 0,0 0-1,0-1 1,1 0 0,4 5 0,60 37 38,-27-20-13,-5 2-18,1-2 0,2-1 0,0-2 1,1-1-1,2-3 0,-1-1 0,2-2 0,0-1 0,0-3 0,1-1 0,71 4 1,50-4-59,143 4 90,-301-13-41,31 1 16,-1-1-1,1-2 1,-1-1-1,0-2 0,61-17 1,-59 8 2,-1-2 0,-1-1 0,-1-2 1,-1-2-1,0-1 0,-1-1 0,-2-2 0,-1-1 1,0-1-1,28-36 0,-23 20 195,-1-1 1,35-63-1,-50 66 32,-1-1 0,-2-1 0,-3-1 1,-1 0-1,-2 0 0,5-58 0,-8 52 58,1-71-1,-8 87-112,1 18-127,-1 0 0,-1 0-1,-4-29 1,4 39-37,-1 1 0,0-1 1,0 1-1,-1-1 0,1 1 0,-1 0 0,0 0 0,0 0 0,-1 0 0,0 0 0,0 1 0,0 0 1,0 0-1,-6-5 0,4 5 26,0-1 0,-1 1 0,1 0 0,-1 0 0,0 1 0,0 0 0,0 0 0,-1 1 0,-13-4 0,-1 5-107,19 1-235,-1 0-1,1-1 1,-1 1 0,0 1-1,1-1 1,-1 0-1,1 1 1,-1 0 0,1 0-1,-1 0 1,1 0 0,-1 0-1,1 1 1,0-1 0,-5 4-1,-28 17-4791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4:04.73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93 80 11733,'0'0'61,"-1"-1"0,1 1 0,-1 0 0,0 0 0,1-1 0,-1 1 0,0 0 0,1 0 0,-1 0 0,0 0 0,1 0 0,-1 0 0,0 0 0,1 0 0,-1 0 0,1 0 0,-1 0 0,0 1 0,1-1 0,-1 0 0,0 0 0,1 1 0,-1-1 0,1 0 0,-1 1 0,1-1 0,-1 0 0,1 1 0,-1-1 0,1 1-1,-1 0 1,-12 26 630,1 51-751,10-55 344,-3 24-179,-5 35-52,9-77-53,0 0-1,-1 1 1,1-1 0,-1 0-1,0 1 1,-1-1 0,1 0-1,-1-1 1,0 1 0,-7 8-1,8-11-268,2-12-281,0-225-386,0 230 935,1 1 0,-1 0 0,1 0-1,-1 1 1,1-1 0,0 0 0,0 0 0,1 0 0,-1 0 0,1 1 0,0-1 0,0 1-1,0-1 1,0 1 0,1 0 0,0 0 0,2-3 0,1 1 12,0 0 1,1 0-1,-1 1 1,1 0 0,0 1-1,-1-1 1,2 1-1,9-3 1,7 0 30,1 1 0,-1 1-1,1 2 1,39-1 0,-62 3-33,0 1 0,0-1 0,0 0 0,-1 1 0,1 0 0,0-1 0,0 1 0,-1 0-1,1 0 1,0 0 0,-1 0 0,1 0 0,-1 0 0,1 0 0,-1 0 0,1 1 0,-1-1-1,0 1 1,0-1 0,0 1 0,0-1 0,0 1 0,0 0 0,0-1 0,0 1 0,-1 0-1,1 0 1,0 0 0,-1-1 0,0 1 0,1 0 0,-1 3 0,1 11 44,0-1 0,0 0 0,-3 19 0,1-10-46,3 18 20,-1-25-87,0-1 1,-1 1-1,-5 31 1,5-47-11,-1 0 0,1 0 0,0 0 0,-1 0 0,1 0 0,-1 0 0,1 0 0,-1 0 0,0 0 0,1-1 0,-1 1 0,0 0 0,1 0 0,-1-1 0,0 1 0,0 0 0,-1 0 1,1-1 27,1 0 0,0 0 1,-1 0-1,1 0 0,-1 0 0,1 0 1,-1 0-1,1 0 0,-1-1 1,1 1-1,0 0 0,-1 0 1,1 0-1,-1-1 0,1 1 1,0 0-1,-1 0 0,1-1 1,0 1-1,-1 0 0,1-1 1,0 1-1,-1 0 0,1-1 1,0 1-1,0 0 0,0-1 1,-1 1-1,1-1 0,0 1 1,0 0-1,0-1 0,0 1 1,0-1-1,0 1 0,0-1 1,0 1-1,0-1 0,0 1 1,0 0-1,0-1 0,0 1 1,0-1-1,0 1 0,0-1 1,0 1-1,0 0 0,1-1 1,-1 0-1,-1-33-871,-1 24 860,1-1 0,0 0-1,1 1 1,0-1 0,1 0-1,1 1 1,-1-1 0,1 1-1,1 0 1,7-20 0,-3 22 152,0 0 1,0 1-1,1-1 1,0 2 0,0-1-1,1 1 1,0 0-1,0 1 1,0 0-1,19-7 1,9-3 484,60-14-1,-49 19-263,0 1 0,1 3 0,78 0 1,-125 6-300,-1 0 1,1 0-1,0 1 0,-1-1 1,1 0-1,0 1 1,-1-1-1,1 1 1,0-1-1,-1 1 1,1 0-1,-1 0 1,1 0-1,-1 0 1,1 0-1,-1 0 1,0 0-1,0 0 1,1 1-1,-1-1 0,0 0 1,0 1-1,0-1 1,-1 1-1,1-1 1,0 1-1,0-1 1,-1 1-1,1 0 1,-1-1-1,1 3 1,1 5 84,-1 1 0,0 0 0,-1-1 0,0 15 0,0-10-85,1 22 65,0-27-98,0 1 1,-1-1 0,0 1-1,0-1 1,-1 1 0,0-1 0,0 1-1,-1-1 1,-1 0 0,0 0-1,0 0 1,0 0 0,-10 17-1,2-13-858,0-1 0,0 0 0,-1 0-1,-19 14 1,-13 1-7374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5:13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35 9012,'0'-23'400,"0"15"945,0 4 272,0 35-801,0 30-352,0 15-144,0 7-112,0 8-111,0 1-1,0-5-96,0-7-16,0-1-64,0-6-401,-15-13-495,-9-10-1169,1-20-1889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0:08.9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 1 9444,'-13'0'670,"10"0"-235,7 1-152,45 3-1,-1-1 0,73-5 0,-24 0-104,327 2-205,-423 0 30,0 1-1,-1-1 0,1 1 1,0-1-1,-1 1 0,1 0 1,-1-1-1,1 1 0,-1 0 1,1-1-1,-1 1 0,0 0 1,1 0-1,-1-1 0,0 1 1,1 0-1,-1 0 0,0 0 1,0 0-1,0-1 0,0 1 1,0 0-1,0 0 0,0 0 0,0 1 1,-1 35 84,1-25-72,-1-9-6,1 0 1,-1 0-1,0 0 0,-1-1 0,1 1 0,0-1 0,-1 1 1,1-1-1,-1 1 0,0-1 0,0 0 0,0 0 0,0 0 1,0 0-1,-1 0 0,1 0 0,0 0 0,-1-1 0,1 1 1,-1-1-1,0 0 0,0 0 0,-3 1 0,-85 27 193,67-23-136,-306 93 580,299-95-657,30-4 1,7 0 2,590 0 5,-591 0-3,0 0 0,0 0 0,0 1 1,0-1-1,-1 1 0,1 0 0,0 0 0,-1 1 0,1 0 0,0-1 1,-1 2-1,0-1 0,0 0 0,1 1 0,-1 0 0,-1 0 1,1 0-1,0 0 0,-1 1 0,6 6 0,-5-3 6,0 0-1,0 0 0,-1 0 1,0 1-1,-1-1 0,0 1 1,0 0-1,0-1 1,-1 1-1,0 0 0,-1 0 1,0 8-1,1 1-7,-4 27 126,2-42-108,0 0 0,0-1 0,0 1 0,0 0 0,0 0 0,0 0 0,0-1 0,-1 1 0,1 0 0,-1-1-1,1 0 1,-1 1 0,1-1 0,-1 0 0,0 0 0,0 1 0,1-1 0,-5 1 0,-11 5 68,-1-1-1,0-1 1,-1-1-1,1 0 1,-32 2-1,-99-5 422,73-2-340,17 1-319,0-2 0,0-3 0,0-2 0,-93-25 0,109 17-2060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18.0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0 195 10645,'0'205'3125,"0"-12"-4764,0-732 1836,0 537-181,0 0 0,0 0-1,1 1 1,-1-1 0,0 0-1,1 0 1,-1 0 0,1 0-1,0 1 1,-1-1 0,1 0-1,0 1 1,0-1 0,0 1-1,0-1 1,1 1 0,-1-1 0,0 1-1,1 0 1,-1-1 0,3 0-1,0-1 5,0 1 0,0 0 0,0 1 0,1-1 0,-1 1 0,1-1 0,-1 1 0,9 0-1,2 0-1,1 0 0,-1 2 0,1 0 0,25 5 0,-32-4-6,-1 1 0,-1 0-1,1 1 1,0-1 0,-1 1 0,0 1 0,0 0 0,0 0-1,0 0 1,-1 1 0,0 0 0,0 0 0,-1 0-1,1 1 1,-1 0 0,-1 0 0,1 0 0,3 10 0,8 16 71,-2 2 1,19 62 0,-28-79-88,50 131 28,-49-140 36,-1-14-35,-1-19-75,-4-204-361,0 219 404,2 0 1,-1 1-1,1-1 0,1 1 1,-1 0-1,1 0 1,1 0-1,-1 0 0,2 0 1,-1 1-1,1-1 0,0 1 1,0 0-1,1 1 1,0-1-1,0 1 0,0 1 1,1-1-1,0 1 0,0 0 1,1 0-1,-1 1 1,1 0-1,0 1 0,0-1 1,0 1-1,1 1 0,-1 0 1,0 0-1,15-1 1,-22 3 1,-1 0 1,1 1 0,-1-1-1,1 0 1,-1 1 0,1-1-1,-1 1 1,1-1 0,-1 0-1,0 1 1,1-1 0,-1 1-1,1-1 1,-1 1 0,0-1-1,0 1 1,1 0 0,-1-1-1,0 1 1,0-1 0,0 1-1,1 0 1,-1-1 0,0 2-1,0-2 1,4 23 81,0-1-1,-2 1 1,-1 0-1,-3 43 0,1-13 49,1 194-7,0-244-119,0 0 0,1-1 0,0 1 0,-1 0 0,1 0 0,0-1 0,0 1 0,0 0 0,1-1 0,-1 1 0,1-1 0,-1 1 0,1-1 0,0 0 0,0 0 0,0 0 0,0 0 0,0 0 0,1 0 0,-1 0 0,0-1 0,1 1 0,-1-1 0,1 0 0,0 0 0,-1 0-1,1 0 1,0 0 0,0-1 0,5 2 0,11 1 12,0-1 0,0 0 0,29-1 0,-35-2-21,27 2 47,-15 1-59,-1-2 0,1-1 1,0-1-1,47-9 0,-68 10 5,1-1 1,0 1-1,0-1 0,-1 0 0,1 0 0,-1-1 1,0 1-1,0-1 0,0 0 0,0 0 1,0 0-1,0 0 0,-1-1 0,0 0 1,1 1-1,-1-1 0,-1-1 0,1 1 0,-1 0 1,1-1-1,-1 1 0,0-1 0,-1 1 1,1-1-1,-1 0 0,0 0 0,0 0 0,-1 0 1,1 0-1,-1-7 0,1-29-18,0 22 34,-1 0 0,-4-37 1,4 55 11,-1-1 0,0 0 0,1 1 1,-1-1-1,0 1 0,0-1 0,0 1 0,0-1 1,0 1-1,-1 0 0,1-1 0,0 1 0,-1 0 1,1 0-1,-1 0 0,1 0 0,-1 0 0,1 0 0,-1 1 1,0-1-1,1 0 0,-1 1 0,0-1 0,0 1 1,1 0-1,-1-1 0,0 1 0,-2 0 0,-56 2 190,53-2-246,-2 2 52,1 0-1,-1 0 1,1 1-1,0 0 1,0 0 0,0 1-1,0 0 1,1 0-1,-1 1 1,1 0-1,0 1 1,0-1 0,1 1-1,0 0 1,0 1-1,0 0 1,1 0 0,0 0-1,0 0 1,1 1-1,0 0 1,0-1-1,1 2 1,0-1 0,1 0-1,-1 1 1,2-1-1,-1 1 1,0 15-1,1-8 7,1-13-12,-1 0 0,1-1 0,-1 1 0,1 0-1,0 0 1,0-1 0,0 1 0,0 0 0,1 0 0,-1-1 0,1 1 0,-1 0 0,1-1 0,0 1 0,0-1 0,0 1 0,0-1-1,1 1 1,-1-1 0,1 0 0,0 0 0,-1 1 0,1-1 0,0 0 0,0-1 0,0 1 0,0 0 0,1-1 0,2 3-1,10 2 12,2-1 0,-1 0-1,0-1 1,1-1 0,32 2-1,94-4-72,-73-3-33,232-10-943,-264 8 852,0-2-1,0-2 1,0-1-1,-2-2 0,67-29 1,-99 39 208,0-1 0,-1 1 0,1-1 0,-1 0 0,1 0 0,-1 0 0,0-1 0,0 1 0,0-1 0,0 0 0,0 0 0,-1 0 0,1 0 0,-1 0 0,0 0 0,0-1 0,0 1 0,0-1 0,0 1 0,-1-1 0,0 0 0,0 0 0,0 1 0,0-1 0,0 0 0,-1 0 0,0 0 0,0-4 0,-1 7 8,1-1 0,-1 1 0,0 0 0,0 0 0,-1 0 0,1 0 0,0 0 1,0 0-1,0 1 0,-1-1 0,1 0 0,0 0 0,-1 1 0,1-1 0,0 1 0,-1 0 0,1-1 1,-1 1-1,1 0 0,-1 0 0,1 0 0,-1 0 0,1 0 0,-3 0 0,-2 0 67,-46-6 211,-1 4 1,-94 6-1,142-3-304,0-1 1,0 1-1,0 0 0,0 0 0,1 0 0,-1 1 0,1 0 0,-1 0 1,1 0-1,-1 0 0,1 1 0,0-1 0,0 1 0,1 0 0,-1 1 1,0-1-1,1 1 0,0-1 0,0 1 0,0 0 0,-5 8 0,4-3-4,0 1 0,1 0 0,0 0 0,0 0 0,1 0 0,0 1 0,1-1 0,0 0 0,1 13 0,1-21-3,-1-1 0,1 1 0,0 0 0,0 0 0,0 0 0,0 0 0,0-1 0,0 1 1,1 0-1,-1-1 0,0 1 0,1-1 0,-1 0 0,1 1 0,0-1 0,-1 0 0,1 0 0,0 0 0,0 0 0,0 0 0,0 0 0,0-1 0,0 1 0,0-1 1,0 1-1,0-1 0,0 0 0,2 0 0,69 8-204,-68-8 175,14 1-25,-5 0-111,1 0 0,0-1 1,0-1-1,0 0 0,24-6 1,-34 6 117,-1-1 0,1 0 0,0 0 0,-1-1 0,0 1 1,0-1-1,1 0 0,-2 0 0,1 0 0,0-1 1,-1 1-1,1-1 0,-1 0 0,0 0 0,0 0 1,-1 0-1,1-1 0,-1 1 0,0-1 0,3-9 1,4-16-27,-1-1 0,-1 1 0,-1-2 0,1-36 0,-5-130 970,-2 119 714,0 78-1412,0 31-69,-1 14-101,2 0 1,2 0-1,1 0 1,3-1-1,2 0 1,15 47-1,-21-83-34,3 11 14,1 0 1,1 0 0,15 24-1,-21-38-35,1 0-1,0 0 1,0 0 0,0-1-1,0 1 1,0-1 0,1 0-1,0 0 1,-1 0 0,1-1-1,0 1 1,1-1-1,-1 0 1,0 0 0,1 0-1,-1-1 1,1 1 0,-1-1-1,10 1 1,-4-2-19,0 1 0,0-2 1,0 1-1,0-1 0,0-1 0,0 0 0,0 0 1,-1-1-1,1 0 0,-1-1 0,10-5 0,2-3-62,-1-2-1,-1 0 0,26-25 0,-10 12-28,-27 21 135,0 0 0,0 0 0,0 0 0,-1-1 0,0 0 0,0-1 0,-1 0 0,1 0 0,7-13 0,-17 50 399,2 1-1,4 35 0,-1 6-383,-3-68-26,1 0 0,0 1 1,0-1-1,0 0 0,1 0 0,-1 0 0,1 0 0,-1 0 0,1 1 0,0-1 0,0 0 0,0-1 1,1 1-1,3 5 0,-3-6-91,1 0 1,0 0-1,0-1 1,0 0-1,0 1 0,0-1 1,0 0-1,0 0 1,0-1-1,0 1 1,1-1-1,-1 1 1,0-1-1,6-1 0,36 2-2891,2-1-3788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18.4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 8 3249,'0'0'112,"0"0"0,0-1 0,0 1-1,0 0 1,0-1 0,0 1-1,1 0 1,-1-1 0,0 1-1,0 0 1,0-1 0,0 1-1,1 0 1,-1 0 0,0-1-1,0 1 1,1 0 0,-1 0 0,0-1-1,1 1 1,-1 0 0,0 0-1,1 0 1,-1-1 0,0 1-1,1 0 1,-1 0 0,0 0-1,1 0 1,0 0 0,23-1-462,-18 2 684,77-1 662,-80 42 890,-4-40-1865,0 1 0,1 0 1,-1-1-1,0 1 1,0-1-1,0 1 0,-1-1 1,1 1-1,-1-1 1,1 0-1,-1 0 0,0 1 1,1-1-1,-1 0 1,0-1-1,-1 1 0,1 0 1,0-1-1,0 1 0,-1-1 1,1 0-1,-1 1 1,1-1-1,-1 0 0,0-1 1,1 1-1,-1 0 1,0-1-1,-4 1 0,-5 1 77,1 0-1,-1-1 0,0-1 0,0 1 0,-22-4 0,33 2-92,0 0 0,0 0-1,0 0 1,0-1 0,0 1-1,1 0 1,-1 0-1,0-1 1,1 1 0,-1 0-1,1-1 1,-1 1 0,1-1-1,0 1 1,0-1 0,-1 1-1,1 0 1,0-1 0,0 1-1,0-1 1,1 1 0,-1-1-1,0 1 1,0-1 0,1 1-1,-1 0 1,1-1-1,0 1 1,-1 0 0,1-1-1,0 1 1,0 0 0,-1 0-1,3-2 1,6 0-326,1 0 0,0 1 1,0 0-1,0 1 0,0 0 0,0 0 0,11 2 1,20-1-5198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18.9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559 137 9941,'1'-8'181,"-1"0"1,0 0-1,-1 0 1,0 0-1,0 0 1,-1 0-1,0 0 1,0 0-1,-5-10 1,4 15-121,1-1 0,0 1 0,-1 0 0,0 1 0,0-1 0,0 0 0,0 1 0,0-1 0,0 1 0,-1 0 0,1 0 1,-1 1-1,0-1 0,1 1 0,-1-1 0,0 1 0,0 0 0,0 1 0,0-1 0,0 1 0,-6-1 0,-28-2 131,-1 2 0,1 1 0,-74 10 0,96-7-186,-1 1 0,1 0 0,-1 1 0,1 1-1,1 1 1,-1 0 0,1 1 0,0 0 0,1 1-1,0 1 1,-15 14 0,25-20-8,0 1 0,1-1-1,0 1 1,-1 0 0,2 0 0,-1 0 0,1 0-1,-1 0 1,1 0 0,1 1 0,-1-1-1,1 1 1,0 0 0,0-1 0,1 1 0,-1 0-1,1-1 1,1 1 0,0 6 0,-1-1 3,1-9-1,-1 1-1,1-1 0,0 1 1,0-1-1,0 0 0,0 1 1,0-1-1,0 0 1,1 0-1,-1 0 0,1 0 1,0 0-1,0 0 0,-1 0 1,1 0-1,0-1 0,1 1 1,-1-1-1,0 1 0,0-1 1,1 0-1,-1 0 1,0 0-1,1 0 0,-1 0 1,1-1-1,-1 1 0,6-1 1,12 4-35,1-1 0,30 1 0,-38-3-2,164 0-1545,-170-1 1441,1 0 0,-1-1-1,1 0 1,-1 0 0,0 0 0,0-1-1,1-1 1,-1 1 0,0-1 0,-1 0-1,1 0 1,-1-1 0,1 0-1,-1 0 1,0-1 0,0 1 0,-1-1-1,0-1 1,0 1 0,0-1 0,0 0-1,5-9 1,-3 2 217,0 0 1,-2-1-1,1 1 1,-2-1-1,0 0 0,0 0 1,-2-1-1,0 1 0,0-1 1,-1-20-1,0 49 198,0-1 0,1 1 0,0-1 0,1 0 0,1 0 0,0 0 0,0-1 0,2 1 1,12 22-1,-14-28-484,0-1 0,1 1 0,-1-1 0,1 0 0,1 0 0,-1-1 0,1 1 0,0-1 0,0 0 1,0-1-1,1 0 0,0 0 0,0 0 0,0-1 0,0 0 0,0 0 0,1 0 0,-1-1 0,1-1 1,9 2-1,8-2-4969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19.3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0 183 4690</inkml:trace>
  <inkml:trace contextRef="#ctx0" brushRef="#br0" timeOffset="1">0 183 4690,'250'-89'5691,"-203"69"-4339,-55 19-667,6 2-28,2 259-569,0-259-306,0-4-191,0-228-682,0 228 1092,0 0-1,0 0 0,1 0 1,-1 0-1,1 0 1,0 0-1,0 1 0,0-1 1,0 0-1,0 1 1,1-1-1,-1 1 0,1-1 1,-1 1-1,1-1 1,0 1-1,0 0 0,3-2 1,0 0 5,1 0 0,0 0 0,0 0 0,0 1 0,0 0 1,1 0-1,10-2 0,3-1 11,1 2 0,0 0 0,0 2 0,31 0 0,-48 2-6,1 0 0,0 0 0,0 1 0,-1 0 0,1 0 0,-1 0 1,1 0-1,0 1 0,-1 0 0,0 0 0,0 0 0,1 0 0,-1 1 0,0 0 0,6 5 1,-5-2 29,1 0 0,-1 0 1,-1 1-1,1-1 0,-1 1 0,-1 0 1,1 0-1,4 15 0,-1 1-242,-2 1-1,0 1 1,-2-1 0,0 1-1,-2 31 1,-1-40-2307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19.7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 12038,'0'0'0,"8"0"-193,30 0 177,9 0 16,15 0 32,-16 0-16,1 0-16,-9 0 32,-15-3-32,-7 3-32,-1 0-608,-7 0-704,0 0-785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20.1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2561,'31'141'8772,"-31"-137"-8772,0 3 0,31 1 288,38-4-48,17 0-128,6-4-112,-14 0-96,-24 0-2625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23.3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279 47 9540,'42'-11'-98,"0"3"0,0 1 0,0 2 0,66 1-1,-105 4 196,-1-3 699,-12-1-307,-67 2-275,38 0-211,0 1 0,0 2 0,-1 2 0,1 1 1,-57 14-1,94-17-8,-1-1 1,1 1 0,0 0-1,0 0 1,-1 0-1,1 0 1,0 0 0,0 0-1,0 1 1,0-1 0,0 1-1,-2 2 1,3-2-6,0 0 0,1 0 0,-1 0 0,1 0 0,-1 0 0,1 0 0,0 0 1,0 0-1,0 0 0,0 0 0,0 4 0,0 8 9,0 175 28,0-189-27,1 0 0,-1 1-1,0-1 1,0 0 0,0 0 0,0 1-1,0-1 1,0 0 0,0 0 0,0 0-1,0 1 1,1-1 0,-1 0 0,0 0-1,0 0 1,0 1 0,0-1 0,1 0-1,-1 0 1,0 0 0,0 0 0,0 0-1,1 1 1,-1-1 0,0 0 0,0 0-1,1 0 1,-1 0 0,0 0 0,0 0-1,1 0 1,-1 0 0,0 0 0,0 0-1,1 0 1,-1 0 0,0 0 0,0 0-1,0 0 1,1 0 0,-1 0 0,0 0-1,1-1 1,1 1 0,135-3 133,-54-1-282,97 9 0,-177-5 146,0 0 1,0 0-1,0 1 1,0-1-1,0 1 0,0-1 1,0 1-1,-1 0 0,1 1 1,0-1-1,0 0 0,-1 1 1,1-1-1,-1 1 1,1 0-1,-1 0 0,0 0 1,1 0-1,2 4 0,-3-1 1,0 0 0,0 1 0,0-1-1,-1 0 1,0 0 0,0 1 0,0-1-1,0 1 1,-1-1 0,-1 8 0,2-9 3,-1-1 0,0 0 0,0 0 0,-1 0 0,1 0 0,-1 1 0,1-1 0,-1 0 0,0 0 1,0 0-1,0 0 0,-1-1 0,1 1 0,-1 0 0,1 0 0,-4 3 0,1-3 11,0 0-1,0 0 1,0-1 0,-1 0-1,1 1 1,-1-1 0,0-1-1,0 1 1,1-1 0,-8 2-1,-68 11 158,-1-4-1,-146 2 0,149-10-166,-11-2-1618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23.7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11221,'0'0'384,"0"30"-288,0 20 369,0 10-209,0-3-128,0-3 16,0-1-112,0-12-16,0-6-16,0-5 0,0-3-144,0-8-977,0-4-1616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24.1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1 217 2513,'0'-7'7668,"31"7"-7636,62 0 16,7 0-16,8 0-32,-7 0-16,7 0-144,-15 0-1713,-15 0-3970</inkml:trace>
  <inkml:trace contextRef="#ctx0" brushRef="#br0" timeOffset="1">1293 1 10981,'-8'0'640,"1"0"-544,-1 30 192,0 19 161,0 5-353,8-5 352,0 4-288,0 0-128,0-3-32,0-5-320,0-3-1073,0-8-1952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5:14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0 585 11237,'1'-2'886,"2"8"-627,1 15-41,-4 238 1055,0-259-1289,1 1 0,-1-1-1,1 1 1,-1-1 0,1 0 0,-1 1 0,1-1-1,-1 1 1,1-1 0,0 0 0,-1 1-1,1-1 1,-1 0 0,1 0 0,0 0 0,-1 1-1,1-1 1,0 0 0,-1 0 0,1 0 0,0 0-1,-1 0 1,1 0 0,0 0 0,-1 0 0,2-1-1,21-1-217,-18 1 200,-1 0-1,1 0 1,0 0 0,-1-1 0,1 0 0,-1 0-1,1 0 1,-1-1 0,0 1 0,0-1 0,0 0 0,-1 0-1,1 0 1,-1-1 0,1 1 0,-1-1 0,3-5 0,4-8-21,0 0 1,-1 0 0,8-22-1,-11 24 78,0 0 0,1 0 0,1 1 0,12-17 0,-18 29 9,0-1 0,0 1 0,0 0 0,0 0 0,1 0 0,-1 0 0,1 0 0,0 1 0,-1-1 0,1 1 0,0 0 0,0-1 0,0 1 0,0 0 0,0 1 0,0-1 0,0 1 0,0-1 0,0 1 0,0 0 0,0 0 0,0 0 0,0 0 0,0 1 0,0-1 0,0 1 0,0 0 0,0 0 0,0 0 0,0 0 1,0 1-1,-1-1 0,1 1 0,0-1 0,-1 1 0,1 0 0,-1 0 0,0 0 0,0 0 0,1 1 0,2 4 0,3 5-21,-1 0 1,-1 0 0,0 1-1,0 0 1,-1 0 0,-1 0-1,0 0 1,-1 1-1,0 0 1,0 14 0,-3-26-14,1 1 0,-1-1 0,0 1 0,1-1 0,-1 1-1,1-1 1,0 1 0,0-1 0,-1 0 0,2 1 0,-1-1 0,0 0 0,0 0 0,3 3 0,-1-4-13,-1 1-1,1-1 1,-1 0 0,1 0-1,-1 0 1,1 0 0,0-1-1,0 1 1,-1-1 0,1 0-1,0 0 1,0 0 0,4 0-1,0 0-5,0 0-1,0-1 0,0 0 1,0 0-1,0-1 0,0 1 1,0-2-1,0 1 1,-1-1-1,1 0 0,-1 0 1,0 0-1,0-1 0,8-6 1,-7 3-3,0 0 0,-1 0 0,1-1 0,-1 1 1,-1-1-1,1-1 0,-2 1 0,1-1 0,4-13 0,0-5-16,-1-1 0,-2 0-1,-1 0 1,-1-1-1,-1 0 1,-2-35 0,1-49 19,-5-140 701,1 232-298,0 0 1,-2 0 0,-9-31 0,8 45-317,2 14-104,2 21 24,1-28 16,0 757 235,0-753-350,0 0-1,0 0 0,1 0 0,-1 0 0,1 0 0,0 0 1,0 1-1,0-2 0,0 1 0,1 0 0,0 0 0,-1 0 1,4 3-1,-3-5-82,0 0 1,0 0 0,0 0 0,0-1-1,0 1 1,1 0 0,-1-1 0,1 0 0,-1 0-1,1 0 1,-1 0 0,1 0 0,0 0-1,-1 0 1,1-1 0,0 0 0,0 1-1,-1-1 1,6 0 0,23 0-3212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24.5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65 11877,'0'0'238,"11"-1"-43,478-22 516,-315 20-643,222-10-113,740-12-1340,-1121 25 1064,21 2-341,-35-2 560,0 0 0,1 0 0,-1 1-1,0-1 1,0 1 0,0-1-1,1 1 1,-1-1 0,0 1 0,0 0-1,0 0 1,0-1 0,0 1-1,0 0 1,-1 0 0,1 0 0,0 0-1,0 0 1,0 0 0,-1 0-1,1 0 1,0 2 0,2 19-3804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24.9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72 10325,'0'0'11,"0"-1"0,0 1 0,-1-1 0,1 1 0,0-1-1,0 1 1,0-1 0,0 1 0,0-1 0,0 0 0,0 1 0,0-1 0,0 1 0,0-1 0,1 1 0,-1-1 0,0 1 0,0-1 0,0 1 0,1-1 0,-1 1 0,0-1 0,1 1 0,-1-1 0,0 1 0,1-1 0,0 0 0,2-2-4,1 1 1,-1-1 0,1 1 0,0 0-1,0 0 1,0 0 0,0 0 0,0 1-1,0 0 1,0 0 0,1 0 0,-1 0 0,0 0-1,8 1 1,5-2 44,86-13 302,176-1 1,-278 17-355,1-1-1,0 0 1,0 1 0,-1 0-1,1-1 1,0 1-1,-1 0 1,1 0 0,0 0-1,-1 0 1,1 0-1,-1 0 1,0 0-1,1 0 1,-1 1 0,0-1-1,0 1 1,0-1-1,0 1 1,0-1 0,0 1-1,0-1 1,0 1-1,-1 0 1,1 0-1,-1-1 1,1 1 0,-1 0-1,0 0 1,0 0-1,1-1 1,-1 1 0,-1 2-1,2 4 1,-1-1 0,0 0 0,0 0 1,-1 0-1,0 0 0,0 0 0,-1 0 0,-2 7 0,0-7 2,1-1 0,-1 0-1,0 0 1,0 0 0,-1 0 0,1-1 0,-1 0 0,-1 0-1,-5 5 1,-61 40 21,39-29-19,-135 82 10,156-87-41,12-16 27,0 1-1,0-1 1,-1 1 0,1-1-1,0 1 1,0-1 0,0 1 0,0-1-1,1 1 1,-1-1 0,0 1 0,0-1-1,0 1 1,0-1 0,0 1-1,1-1 1,-1 0 0,0 1 0,0-1-1,1 1 1,-1-1 0,0 0 0,1 1-1,-1-1 1,0 1 0,1-1 0,-1 0-1,1 0 1,-1 1 0,0-1-1,1 0 1,-1 0 0,1 1 0,-1-1-1,1 0 1,-1 0 0,1 0 0,-1 0-1,1 0 1,-1 0 0,1 0-1,-1 0 1,1 0 0,-1 0 0,1 0-1,-1 0 1,1 0 0,0 0 0,219 2-33,-114-3-223,31-2-755,-11-9-944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25.3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402 3 9396,'-4'-1'97,"-1"0"-1,0 1 0,1 0 0,-1 0 0,0 0 1,0 0-1,1 0 0,-1 1 0,0 0 1,1 0-1,-1 1 0,-8 3 0,8-2 16,0 1 0,0 0 0,1 1 0,-1-1-1,1 1 1,0 0 0,1 0 0,-1 0 0,1 0 0,-3 7-1,-64 118 1227,-80 209 0,135-296-1155,2 0-1,2 1 0,3 0 0,-5 52 1,8-13-15,8 112 1,-1-175-162,1-1 1,1 0-1,0 0 0,2 0 0,0 0 1,1-1-1,1 0 0,1 0 1,0-1-1,1 0 0,1-1 1,1 0-1,0-1 0,1 0 1,20 17-1,9 5-157,1-2-1,2-2 1,2-1-1,61 30 1,274 112-3201,-195-106 147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29.2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11973,'2'0'-450,"713"0"-1469,-714 0 1924,-1 0 0,0 0 0,0 0-1,1 1 1,-1-1 0,0 0 0,0 0-1,0 0 1,0 1 0,1-1 0,-1 0-1,0 0 1,0 1 0,0-1 0,0 0-1,0 0 1,0 1 0,0-1 0,0 0 0,0 0-1,1 1 1,-1-1 0,0 0 0,0 0-1,0 1 1,-1-1 0,1 0 0,0 0-1,0 1 1,0-1 0,0 0 0,0 0-1,0 1 1,0-1 0,0 0 0,0 0-1,-1 1 1,1 1 28,-3 3-9,1 0 1,-1 0-1,0 0 0,0-1 1,-1 1-1,0-1 1,1 1-1,-1-1 0,-1 0 1,1-1-1,-1 1 0,1-1 1,-7 4-1,-72 41 226,78-45-222,-50 25 274,0-2 0,-2-3 0,-91 25 0,146-47-246,8-1-42,474-12-28,-477 12 18,0 0 0,1 1 0,-1-1 0,0 1 0,0-1 0,0 1 0,0 0 0,0 0 0,0 0 0,0 1 0,0-1 0,0 1-1,0-1 1,-1 1 0,1 0 0,-1 0 0,1 0 0,-1 1 0,0-1 0,0 1 0,0-1 0,0 1 0,0-1 0,-1 1 0,1 0 0,-1 0-1,2 3 1,0 5 23,0-1 0,0 1-1,-1-1 1,-1 1-1,1 0 1,-2 18-1,0-27-10,-1 0 0,1-1 0,-1 1 0,0-1 0,0 1-1,0-1 1,0 1 0,0-1 0,0 0 0,0 1-1,-1-1 1,1 0 0,0 0 0,-1 0 0,1 0-1,-1 0 1,1 0 0,-1 0 0,1 0 0,-1-1-1,0 1 1,1-1 0,-1 1 0,0-1 0,0 0-1,-3 1 1,-57 7 209,51-7-178,-203 5 93,155-7-237,56 2-29,1-1 0,-1 0-1,0 0 1,1 0 0,-1 0 0,0-1-1,1 1 1,-1-1 0,1 1 0,-1-1 0,1 0-1,-1 0 1,1 0 0,-1 0 0,1-1-1,0 1 1,0-1 0,-1 1 0,1-1-1,0 0 1,-1-2 0,-14-21-5450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29.6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10 11253,'0'-1'11,"1"1"0,-1-1 1,1 0-1,-1 1 0,1-1 0,0 1 0,-1-1 0,1 1 0,0-1 0,-1 1 1,1-1-1,0 1 0,-1-1 0,1 1 0,0 0 0,0 0 0,0-1 0,-1 1 1,1 0-1,0 0 0,0 0 0,0 0 0,0 0 0,-1 0 0,1 0 0,0 0 1,0 0-1,0 0 0,0 0 0,-1 1 0,2-1 0,2 1 17,9 0-7,1 1 0,-1 0-1,0 2 1,0-1-1,-1 1 1,1 1 0,-1 1-1,0-1 1,0 2 0,-1 0-1,1 0 1,-2 1-1,20 17 1,-21-17-13,0 0 0,-1 1 0,0 0 1,0 0-1,-1 0 0,-1 1 0,1 0 0,-1 0 0,-1 1 0,0 0 0,-1 0 1,0 0-1,0 0 0,-1 1 0,-1-1 0,2 19 0,-4-30-5,1 1-1,-1 0 1,0 0-1,0 0 1,0-1-1,0 1 1,0 0 0,0 0-1,0 0 1,0 0-1,0-1 1,0 1-1,0 0 1,-1 0-1,1 0 1,0-1 0,0 1-1,-1 0 1,1 0-1,-1-1 1,1 1-1,-1 0 1,1-1-1,-1 1 1,1-1-1,-1 1 1,1 0 0,-1-1-1,0 1 1,1-1-1,-1 0 1,0 1-1,0-1 1,1 1-1,-1-1 1,0 0-1,0 0 1,0 1 0,1-1-1,-1 0 1,0 0-1,0 0 1,0 0-1,1 0 1,-1 0-1,0 0 1,0 0-1,0 0 1,0-1 0,-1 1-1,-4 0 2,4 0-5,-1 0 1,1 0 0,-1-1 0,1 1 0,0-1 0,-1 1 0,1-1-1,0 0 1,-1 1 0,1-1 0,0 0 0,0-1 0,0 1 0,0 0-1,0-1 1,0 1 0,0-1 0,0 1 0,0-1 0,1 0-1,-1 0 1,1 0 0,-1 0 0,1 0 0,0 0 0,0 0 0,0-1-1,0 1 1,0 0 0,0 0 0,0-4 0,-1-8-6,0 0 1,1 0-1,0 1 1,2-24-1,0 9-12,-1 24 10,0 1 1,1-1-1,-1 0 0,1 1 0,0-1 1,0 1-1,0-1 0,0 1 1,1-1-1,-1 1 0,1 0 1,0 0-1,0 0 0,0 0 1,0 0-1,4-4 0,-1 2-13,1 1 0,-1 0-1,1 0 1,0 0 0,1 0-1,-1 1 1,0 0 0,8-2-1,10-3-208,0 2-1,1 1 0,48-4 0,19 5-1415,-6 3-1782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30.1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621 633 9012,'1'-48'1559,"-3"-63"478,1 106-1990,-1 1 0,1-1-1,-1 1 1,0 0-1,0 0 1,0 0-1,0 0 1,-1 0 0,0 0-1,0 0 1,0 1-1,0 0 1,0-1-1,-1 1 1,1 1 0,-1-1-1,0 0 1,0 1-1,0 0 1,0 0-1,-6-2 1,-5-3 58,-1 1-1,0 1 1,-1 0-1,-29-4 1,11 5 46,0 1 1,-1 1-1,1 3 1,-50 5-1,73-5-144,-1 1-1,1 1 0,-1 0 1,1 1-1,0 0 0,0 1 1,1 0-1,-1 0 0,1 2 1,0-1-1,1 1 0,0 1 1,0 0-1,0 0 1,-11 15-1,18-18-5,0 0 0,0 1 0,0-1 0,1 1 0,0 0 0,0-1-1,1 1 1,0 0 0,0 0 0,0 0 0,0 0 0,1 0 0,0 1 0,1-1 0,-1 0 0,2 6 0,-1-10-1,-1 0 0,0 0 0,1-1 0,-1 1 0,1 0 0,0-1 0,-1 1 0,1-1 0,0 1 0,0-1 0,0 1 0,0-1 0,0 0 0,0 1 0,1-1 0,-1 0 0,0 0 0,1 0 0,-1 0 0,0 0 0,1 0 0,1 1 0,38 9 0,-28-9 0,29 4-214,1-2 1,73-1-1,-88-3 47,-18 0 83,-1 0 1,0 0 0,0-1-1,0 0 1,1-1 0,-1 0-1,-1 0 1,1-1 0,0 0 0,0 0-1,-1-1 1,0 0 0,0-1-1,0 0 1,0 0 0,-1-1 0,0 0-1,0 0 1,-1 0 0,1-1-1,-1 0 1,-1 0 0,1-1 0,-1 0-1,-1 0 1,1 0 0,-1 0-1,-1-1 1,0 1 0,0-1 0,2-13-1,1-8-85,-3 0-1,0 0 1,-3-60-1,-1 37 163,1 40 63,0 1 1,-1 0-1,0-1 1,-1 1-1,0 0 0,-1 0 1,-1 0-1,0 0 1,0 0-1,-1 1 1,-1 0-1,1 0 1,-2 0-1,0 1 1,0 0-1,-1 0 1,-9-9-1,17 19-21,0 0 0,0-1 0,-1 1-1,1 0 1,0-1 0,0 1 0,-1 0 0,1-1-1,0 1 1,-1 0 0,1 0 0,0 0 0,-1-1 0,1 1-1,0 0 1,-1 0 0,1 0 0,0 0 0,-1 0-1,1-1 1,0 1 0,-1 0 0,1 0 0,-1 0 0,1 0-1,0 0 1,-1 0 0,1 0 0,-1 1 0,1-1-1,0 0 1,-1 0 0,1 0 0,0 0 0,-1 1 0,-5 15 332,6 35-585,0-38 357,-1 81-25,0 12-96,14 117 0,3-99-661,-12 2-1457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30.5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0 266 13158,'47'-27'0,"92"1"0,54-1 48,47 1 32,31-1 16,31-7-80,7 0 128,-14 7-80,-56 4-32,-45 12-32,-86 7-64,-54 4-368,-30 0-240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30.9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1 149 12566,'0'0'0,"0"3"16,100-3 256,40 0-64,30 0-32,31 0-144,31-3 128,16-28-48,30 1-96,-7-4-16,-46 11 16,-47 8-16,-78 3-496,-45 8-993,-48 4-255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45.0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 0 11573,'1'33'537,"1"-22"-463,-1 0 0,-1 0 0,0 0 0,-1 0 1,0 0-1,0 0 0,-1-1 0,-1 1 0,-7 20 0,10-30-70,-2 1 1,1-1 0,0 1 1,1 0-1,-1-1 0,0 1 0,0 0 1,1 0-1,-1-1 0,1 1 1,0 0-1,-1 0 0,1 0 0,0 0 1,0-1-1,0 3 0,5-3-13,55-4-9,83-15 0,26-2-34,-130 18 14,-22 0 32,0 1 0,0 0 0,0 1 0,0 1 0,30 6 0,-43-6 3,0 1 0,-1-1 1,0 0-1,1 1 0,-1 0 0,0 0 0,0 0 0,0 0 0,0 1 0,0-1 0,0 1 1,-1 0-1,1-1 0,-1 1 0,0 0 0,0 0 0,0 1 0,0-1 0,0 0 0,-1 1 1,2 4-1,0 3 4,0 0 1,-1 0-1,-1 1 1,1-1-1,-2 19 1,0-27 0,-1 1 1,1 0 0,-1 0 0,0-1 0,-1 1 0,1 0 0,-1-1-1,1 1 1,-1-1 0,0 0 0,0 1 0,0-1 0,-1 0 0,1 0-1,-1-1 1,0 1 0,0 0 0,0-1 0,0 0 0,0 0 0,0 0-1,-1 0 1,1 0 0,-6 2 0,-11 4 8,-1 0 0,0-2 0,-24 5-1,26-6 0,-36 8-241,-1-2 0,0-3 0,-93 2 0,128-13-2219,17-13-2783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45.5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54 3282,'1'-11'6955,"4"5"-5750,24 0-1567,894-25 1143,-922 31-779,0 1 0,-1-1 0,1 0 0,0 0-1,-1 0 1,1 1 0,0-1 0,-1 0 0,1 1 0,-1-1-1,1 1 1,0-1 0,-1 0 0,1 1 0,-1 0-1,1-1 1,-1 1 0,1-1 0,-1 1 0,0-1-1,1 1 1,-1 0 0,0-1 0,1 1 0,-1 0-1,0 1 1,5 29 205,-4-22-69,-2 0 0,1 1 1,-1-1-1,-4 16 1,1-15-56,-1 0 0,0-1 0,0 1 0,-1-1 0,0-1 0,-13 15 0,-20 29 99,30-39-149,1 1 1,1 0 0,0 1 0,1-1 0,0 1-1,1 1 1,1-1 0,0 1 0,2-1-1,-1 1 1,2 0 0,0 0 0,1 0 0,2 21-1,-1-35-30,0 0-1,-1 0 1,1 0-1,0 0 1,0 0-1,0-1 1,0 1-1,0 0 1,1-1-1,-1 1 1,1-1-1,-1 1 0,1-1 1,-1 1-1,1-1 1,0 0-1,-1 0 1,1 0-1,0 0 1,0 0-1,0 0 1,0-1-1,0 1 1,0 0-1,4 0 0,58 5-10,-54-6-2,26 1-42,-4 1-97,1-1 1,-1-2 0,1-1-1,41-8 1,-68 9 120,1-1 0,-1 1 1,1-1-1,-1-1 0,0 1 1,0-1-1,0 0 0,0 0 1,-1-1-1,1 1 0,-1-1 1,0-1-1,0 1 0,0-1 1,-1 0-1,1 0 0,-1 0 1,0 0-1,-1-1 0,1 0 1,-1 1-1,-1-1 0,1 0 1,-1-1-1,0 1 0,0 0 1,1-9-1,0-16 2,-1-1-1,-3-32 0,0 15 22,1 43 25,-1 0 0,1 0 0,-1 1 0,0-1 0,0 0 0,0 0 0,-1 1 0,0-1 0,0 1 0,-1-1 0,0 1 0,0 0 0,0 0 0,0 0 0,-1 0 0,1 1 0,-1 0 0,0-1 0,-1 1 0,1 1 0,-1-1 0,0 1 0,0-1 0,0 1 0,0 1 0,0-1 0,-1 1 0,-9-3 0,-9-2 73,0 2-1,-1 0 1,0 2 0,1 0 0,-41 2-1,60 1-264,0 1 0,0-1-1,0 1 1,0 0-1,0 1 1,0-1 0,0 1-1,0 0 1,0 0 0,1 0-1,-1 0 1,1 1 0,0 0-1,0 0 1,0 0 0,0 1-1,0-1 1,1 1 0,-6 7-1,-3 19-4816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5:14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6 110 4482,'-1'0'151,"1"-1"-1,-1 0 1,1 1-1,-1-1 1,1 0-1,-1 1 1,1-1-1,0 0 1,-1 0-1,1 0 1,0 1-1,0-1 1,0 0-1,-1 0 1,1 0-1,0 1 1,0-1-1,0 0 1,0 0-1,0 0 1,1 0-1,-1 0 1,0 1-1,0-1 1,1 0-1,-1 0 1,0 1-1,1-1 1,-1 0-1,0 0 1,1 1-1,-1-1 1,1 0-1,-1 1 1,1-1-1,0 0 1,-1 1-1,1-1 1,0 1-1,0-1 1,39-5-639,-26 5 802,399-51-514,-277 32-152,-119 19 350,-14 31 1191,-3-10-915,-1-1-1,0 1 1,-2-1-1,0 1 1,-11 34-1,8-32-194,2-1 0,1 1 0,0-1 0,1 1 0,3 37 1,-1-30-69,0-26-18,0-1 0,0 1 0,0 0 1,1-1-1,-1 1 0,0-1 0,1 1 0,0-1 1,0 1-1,0-1 0,0 0 0,0 1 0,0-1 1,1 0-1,-1 0 0,1 0 0,-1 0 1,1 0-1,0 0 0,0 0 0,0 0 0,0-1 1,0 1-1,0-1 0,0 0 0,1 1 0,-1-1 1,5 1-1,3 1-732,0-1 0,0 0 0,0-1-1,0 0 1,18-1 0,-16 0-4813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45.9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147 48 11685,'0'-7'334,"-17"26"71,-1 7-221,-46 74 626,59-91-734,0 0 0,1 1 0,0-1 0,1 1 0,0 0 0,0 0 0,1 1 0,-1 19 0,2-16-11,0-11-57,0 0-1,1 0 1,-1 0-1,1 1 0,0-1 1,0 0-1,0 0 1,0 0-1,1 1 0,-1-1 1,1 0-1,0 0 1,0 0-1,0 0 0,0 0 1,1 0-1,-1 0 0,3 3 1,4-2-4,1 0 0,0-1 0,0 1 0,0-2 0,0 1 0,1-1 0,14 1 0,80 2-184,-101-5 165,44 2-236,-2 0 19,0-2 0,85-11-1,-118 9 220,0 0 0,1-1-1,-2-1 1,1 0 0,0 0-1,-1-1 1,0-1 0,0 0 0,0-1-1,-1 0 1,0 0 0,0-1-1,-1 0 1,0-1 0,11-13 0,-16 15 30,0-1 1,0 1-1,-1-1 1,0 0-1,0 0 1,-1 0-1,0-1 1,0 1-1,-1-1 1,0 1-1,-1-1 1,0 1-1,0-1 1,-2-8-1,2-10 150,0 23-145,-1 1 0,1-1 0,-1 0 1,1 0-1,-1 1 0,0-1 0,0 1 0,-1-1 0,1 1 0,-1-1 0,0 1 0,1 0 1,-2-1-1,1 1 0,0 0 0,-3-2 0,-1-1 7,0 2 0,1-1 0,-2 1 0,1 0 0,0 0 0,-1 1 0,-13-6 0,-1 2 58,-1 1 0,1 1 1,-2 1-1,1 1 0,-24 0 0,-6 1-183,-1 1-1,0 3 1,1 3-1,-63 12 0,-14 18-2328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0:14.8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91 5587,'0'3'7347,"0"-7"-6728,0-86 83,7 100-726,7 83 254,-4 0 0,-2 103 0,-8 4 101,0-199-395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0:15.2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27 6771,'19'-4'6091,"111"-3"-6182,210-5-87,-112 9-3406,-210 3 82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0:15.8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139 1 9845,'-1'81'1378,"-4"1"0,-19 99 1,20-158-1369,4-20-7,0 1 0,0-1 1,-1 1-1,1-1 0,-1 1 0,0-1 0,0 1 1,0-1-1,0 0 0,0 0 0,-1 0 0,0 1 1,1-1-1,-1-1 0,0 1 0,-1 0 0,1 0 1,0-1-1,-1 1 0,-5 3 0,7-5-5,-1 0 0,1 0 0,-1-1 0,0 1 0,1 0 0,-1-1 0,0 0 0,1 1 0,-1-1 0,0 0 0,0 0 0,1 0 0,-1 0 0,0 0 0,0 0 0,1 0 1,-1-1-1,0 1 0,1 0 0,-1-1 0,0 0 0,1 1 0,-1-1 0,1 0 0,-1 0 0,1 0 0,-1 0 0,1 0 0,0 0 0,-1 0 0,1-1 0,-2-1 0,1 0-8,0-1 1,0 1-1,0 0 1,1-1-1,-1 0 1,1 0-1,0 1 0,0-1 1,0 0-1,0 0 1,1 0-1,-1-5 1,21 8-31,554 1-1116,-574 0 1057,1 1 0,-1-1 0,1 0 0,-1 0 1,1 0-1,-1 0 0,1 0 0,0 0 0,-1 0 0,1 0 0,-1 0 0,1 0 0,-1 0 0,1 0 0,-1 0 0,1 0 0,0 0 0,-1-1 0,1 1 0,-1 0 0,1 0 0,-1-1 0,1 1 0,-1 0 0,1-1 0,-1 1 0,0-1 0,1 1 0,-1 0 0,0-1 0,1 1 0,-1-1 0,0 1 0,1-1 0,-1 1 0,0-1 0,1 0 0,-1-6-2457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0:16.2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9604,'0'0'2079,"0"4"-1906,0 383 1620,0-382-1853,1-1 0,-1 1 0,1 0 0,0 0 0,0-1 0,1 1 0,-1 0 0,1-1 0,0 0 0,3 5 0,9 23-3930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0:17.3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411 12 7796,'0'-1'344,"0"1"-280,0 0 1,0 0-1,1 0 1,-1 0-1,0 0 0,0 0 1,1 0-1,-1-1 1,0 1-1,0 0 1,0 0-1,1 0 1,-1 0-1,0-1 1,0 1-1,0 0 1,0 0-1,0 0 1,1-1-1,-1 1 1,0 0-1,0 0 1,0-1-1,0 1 1,0 0-1,0 0 0,0-1 1,0 1-1,0 0 1,0 0-1,0-1 1,0 1-1,0 0 1,0 0-1,0-1 1,0 1-1,0 0 1,0-1-1,0 1 1,0 0-1,0 0 1,0 0-1,-1-1 1,1 1-1,0 0 1,0 0-1,0-1 0,0 1 1,-1 0-1,1 0 1,0 0-1,0 0 1,-1-1-1,905 9 462,-904 27-259,-7 186 29,7 132 467,8-256-645,0-24-31,-2 1 55,3 87 277,-7-102-299,3 0 1,3 0 0,29 113-1,-31-142-92,-1-1 0,-1 1 0,-2 55 0,-2-84 237,-11-1-207,-861 39-172,632-12-1311,-45 2-3468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0:19.1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 21 8772,'-13'-4'341,"12"4"-155,0 0 0,1 0 0,-1 0-1,0 0 1,0-1 0,0 1 0,0 0 0,0 0 0,0-1-1,1 1 1,-1-1 0,0 1 0,0-1 0,1 1 0,-1-1 0,0 1-1,1-1 1,-1 1 0,0-1 0,1 0 0,-1 0 0,0-1-1,28-1-238,321 0-1962,-183 5-2888,-117-2 1752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0:19.5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23 4530,'0'0'5234,"24"0"-4801,7 0-305,15 0-112,1-4-16,7-3 0,0 3-272,-8 0-705,-7 1-2592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0:20.4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85 61 9044,'-1'-2'194,"0"0"0,0 1 0,0-1 0,0 0 0,0 0 0,0 0 0,0 0 0,1 0 0,-1 0 0,1 0 0,0 0 0,-1 0 0,1 0 0,0 0 0,0 0 0,0 0 0,0 0 0,1 0 0,0-3 0,-1-6-232,2 10 37,0 0 0,0 0 0,0 0-1,0 0 1,-1 1 0,1-1 0,0 1 0,0-1 0,0 1 0,0 0 0,0 0 0,0 0 0,3 0-1,-2 0 2,180-1-96,-181 1 95,0 0 0,1 0 1,-1 1-1,0-1 0,1 1 1,-1-1-1,0 1 0,0 0 1,0 0-1,0 0 0,0 0 1,0 0-1,0 1 0,0-1 1,0 0-1,0 1 0,-1 0 0,1-1 1,0 1-1,-1 0 0,0 0 1,1 0-1,-1 0 0,0 0 1,0 0-1,0 0 0,0 0 1,0 0-1,-1 0 0,1 1 1,-1-1-1,1 3 0,1 10 25,0 0 0,-1 0-1,-3 31 1,1-19 77,2-24-94,-1 1 0,0-1-1,0 1 1,-1-1 0,1 1 0,-1-1-1,1 1 1,-1-1 0,0 1-1,-1-1 1,1 0 0,-1 0 0,1 0-1,-1 1 1,-3 2 0,1-1 2,-1-2 0,0 1-1,-1 0 1,1-1 0,-1 0 0,1 0 0,-9 2 0,3 0-12,-14 7 20,1-1 0,-2-2-1,0 0 1,0-2-1,0-1 1,-1-1 0,0-1-1,-28 1 1,54-5 119,14 0-248,59-3 57,-39 1 4,0 1-1,1 2 0,65 9 0,-94-9 45,0 0 0,0 1 0,-1-1-1,1 1 1,0 0 0,0 1 0,-1-1 0,1 1-1,-1 0 1,0 0 0,0 0 0,0 1-1,0-1 1,-1 1 0,0 0 0,1 0-1,-1 0 1,-1 1 0,1-1 0,0 1 0,-1 0-1,3 9 1,-1 3 8,-1 0 0,0 1 0,-1-1 0,-1 1 0,-2 22 1,1-15 16,-1-22-6,-1 1 1,1-1 0,-1 0-1,0 0 1,1 0-1,-1 0 1,-1 0 0,1-1-1,0 1 1,-1-1-1,1 1 1,-1-1 0,0 0-1,1 0 1,-1 0-1,0 0 1,-1 0-1,1-1 1,0 1 0,0-1-1,-6 1 1,-8 5 48,0-1 1,0-1-1,-19 3 1,14-4 30,0-2 1,0 0-1,0-2 1,-1 0-1,-30-5 1,48 3-259,0 0 1,0 0-1,0 0 1,0-1-1,1 0 1,-1 0-1,1 0 0,-1 0 1,1-1-1,0 1 1,1-1-1,-1 0 1,1 0-1,-1-1 1,1 1-1,0-1 1,1 1-1,-1-1 1,1 0-1,-2-7 0,1-11-4118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0:20.8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63 92 9108,'0'0'753,"-9"5"-423,-1 1-299,8-3-4,-1-1 1,0 0-1,1-1 0,-1 1 0,0 0 0,0-1 0,0 0 1,0 1-1,-1-1 0,1-1 0,0 1 0,-5 0 908,8-85-455,0 47-3204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5:14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90 114 9412,'0'-3'-6,"0"1"-1,0 0 0,0-1 1,0 1-1,0 0 0,1-1 1,-1 1-1,1 0 1,0-1-1,0 1 0,0 0 1,0 0-1,0 0 0,0 0 1,0 0-1,1 0 0,-1 0 1,1 0-1,-1 0 0,1 1 1,0-1-1,0 0 1,3-1-1,1 0-8,-1 1 1,1 0 0,0 0-1,1 0 1,-1 1-1,0 0 1,11-1 0,3 1 108,-1 0 0,1 0 0,24 4 0,-42-2-79,0 0 1,-1 0 0,1 0-1,-1 0 1,0 0 0,1 0-1,-1 1 1,0-1 0,1 0-1,-1 1 1,0-1 0,0 1-1,0-1 1,0 1 0,-1 0-1,1-1 1,0 1 0,-1 0 0,1-1-1,-1 1 1,1 0 0,-1 0-1,0 0 1,0-1 0,0 1-1,0 3 1,0 0 44,0 1 0,0-1 0,0 0 0,0 0 0,-1 0 0,0 1 0,0-1 0,-3 6 0,1-8-30,0 0 1,0 0 0,0-1-1,0 1 1,0-1-1,-1 0 1,1 1-1,-1-2 1,0 1 0,1 0-1,-1-1 1,0 0-1,0 1 1,0-2-1,0 1 1,0 0 0,-6-1-1,0 2 63,-17 2 113,-1-1 0,-47-1 0,65-2-189,7 0-1,0 0 1,0-1-1,0 1 1,0-1-1,0 1 1,0-1-1,0 0 1,0 0-1,0-1 0,1 1 1,-1 0-1,1-1 1,-1 0-1,1 0 1,-1 1-1,1-1 1,0-1-1,0 1 1,0 0-1,0 0 1,0-1-1,1 1 1,-1-1-1,1 0 1,-1 1-1,1-1 1,-1-4-1,0 2-8,0-1-1,1 0 0,0 0 1,0 0-1,0 0 1,1-1-1,0 1 1,0 0-1,1 0 1,-1 0-1,1 0 0,1 0 1,2-8-1,-3 11-15,0 1 0,0 0 0,0 0-1,0 0 1,1 0 0,-1 0 0,1 1 0,0-1-1,-1 0 1,1 1 0,0-1 0,0 1 0,0-1-1,0 1 1,0 0 0,0 0 0,0 0-1,4-1 1,40-8-188,-14 8-894,51 3 0,-35 2-1495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0:21.5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295 18 7860,'0'-1'153,"1"0"0,-1 0 0,0 0 0,1 0 0,-1 0 0,1 0 0,-1 0 0,1 1 0,0-1 0,-1 0 0,1 0 0,0 1 0,-1-1 0,1 0 0,0 1 0,0-1 0,0 1 0,0-1 0,-1 1 0,1 0 0,0-1 0,0 1 0,0 0 0,0-1 0,0 1 0,0 0 0,0 0 0,0 0 0,0 0 0,0 0 0,2 0 0,46 1-928,-30-1 1136,157 0-332,-175 0 134,-17 0 37,-90-1-191,-151 3 43,248-1-48,0 0 0,1 0 0,-1 1 0,-14 5 0,21-6-2,0-1 0,0 1 0,0 0-1,0-1 1,1 1 0,-1 0 0,0 0 0,0 0-1,1 1 1,-1-1 0,1 0 0,-1 1 0,1-1-1,0 0 1,0 1 0,-1 0 0,1-1 0,0 1-1,0 0 1,0-1 0,1 1 0,-1 0 0,0 0-1,1 0 1,-1 3 0,1 190 465,0-194-451,4-3-20,1 0 0,-1 1 1,1-1-1,0 1 0,0 0 1,8-1-1,2-1-8,28-4-2,0 1-1,-1 3 1,66 3-1,-62 0-60,-42 0 70,1 1 0,-1-1 0,0 1 1,1 0-1,-1 0 0,0 1 0,0-1 0,0 1 0,1 0 0,-2 0 0,1 0 1,0 1-1,0-1 0,-1 1 0,1 0 0,-1 0 0,0 0 0,0 0 0,0 1 1,-1-1-1,1 1 0,3 8 0,-3-7 0,0 1 1,-1-1-1,0 1 0,0 0 0,0 0 1,-1 0-1,0 0 0,0 0 1,0 0-1,-1 0 0,0 0 0,0 0 1,0 1-1,-1-1 0,0 0 1,-3 8-1,3-11 5,-1-1 0,0 1 0,0-1 0,0 0 0,0 1 0,0-1 0,0 0 0,-1 0 0,1 0 0,-1-1 0,1 1 0,-1-1 0,0 1 1,0-1-1,1 0 0,-1 0 0,0 0 0,0 0 0,0-1 0,0 1 0,-4 0 0,-3 1 2,-39 9-37,-1-2 0,-100 5 1,97-13-1627,-59-7 0,63-4-3000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0:22.4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3092 499 9060,'-31'-44'672,"-1"0"-1,-74-73 1,82 94-481,-2 2 0,0 1 0,-2 0 0,0 3 0,-59-29 1,8 16 95,-1 4 0,-2 3 0,0 4 0,-111-12 0,41 18-61,-203 8 1,213 7-139,-66 7 10,-274 48 0,359-40-11,70-9-74,-1 2-1,2 2 0,0 3 1,-87 36-1,115-40 6,0 2-1,0 0 1,2 2-1,-1 0 1,2 1-1,0 2 1,1 0-1,1 1 1,1 1-1,0 1 1,-17 27-1,21-25-4,0 0-1,2 0 1,1 2-1,1-1 1,0 1-1,2 1 1,2 0-1,0 0 0,1 0 1,2 1-1,-1 41 1,2 21-11,0-28 3,9 85 1,-4-130-6,1 1 0,0 0 1,2-1-1,0 0 0,0-1 0,2 1 0,0-1 0,0 0 0,2-1 0,0 0 1,0-1-1,19 19 0,2-2 11,1-2 0,2 0 0,64 39 0,-25-24-10,3-4 0,1-3 0,157 49 1,254 34-5,-391-100-75,1-5 0,0-4 0,1-4 0,0-5 0,0-4 0,0-4 0,105-22 0,-75 4-53,159-54 1,-250 66 123,0-2 1,-1-2-1,0-1 1,-1-2-1,-1-2 0,-2 0 1,0-3-1,44-41 1,-63 50 33,-1 1 0,-1-2 0,0 0 0,-1 0 0,-1-1 0,-1 0 0,0-1 0,-1 1 0,-2-2-1,1 1 1,5-37 0,-3-9 324,-3 0-1,-4-87 0,-2 149-326,1-8 35,-1 0 0,-1 1 0,1-1 0,-2 0 0,0 1 0,0-1 1,-1 1-1,0 0 0,0 0 0,-1 0 0,-1 0 0,0 1 0,0 0 0,-1 0 0,0 0 1,0 0-1,-1 1 0,-14-13 0,-37-33 124,-2 2-1,-3 2 1,-2 3-1,-2 4 1,-2 2 0,-1 3-1,-2 3 1,-130-42-1,137 58-185,-1 4 0,-1 2 0,-122-7 0,-213 25-2180,125 20-1624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3:26.2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0 176,'131'0'0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2:32.4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140 0 8148,'-8'53'5857,"-22"36"-4875,-2 8-1114,30-81 140,-2 0 1,0-1 0,-1 1-1,0-1 1,-1 0-1,-1-1 1,0 1 0,-14 19-1,20-34-7,1 0 0,0 0 0,0 0 0,0 0 0,0 0 1,0 0-1,0 0 0,0 0 0,0 0 0,-1 0 0,1 1 0,0-1 0,0 0 0,0 0 0,0 0 0,0 0 0,0 0 0,0 0 0,-1 0 0,1 0 0,0 0 1,0 0-1,0 0 0,0 0 0,0 0 0,-1 0 0,1 0 0,0 0 0,0 0 0,0 0 0,0 0 0,0-1 0,0 1 0,0 0 0,-1 0 0,1 0 0,0 0 1,0 0-1,0 0 0,0 0 0,0 0 0,0 0 0,0 0 0,0-1 0,0 1 0,0 0 0,-1 0 0,1 0 0,0 0 0,0 0 0,0 0 0,0 0 0,0-1 0,0 1 1,0 0-1,0 0 0,0 0 0,0 0 0,0 0 0,0 0 0,0-1 0,0 1 0,0 0 0,0 0 0,0 0 0,-2-20 158,2-33 161,0 39-285,0 13-29,22 1-6374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2:33.4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0 195 7075,'8'-21'1343,"-7"19"-1291,0 1 1,-1-1 0,1 1 0,0-1-1,0 1 1,-1-1 0,1 1 0,-1-1-1,1 0 1,-1 1 0,0-1 0,1 0-1,-1-2 1,-1-2 126,1 0 0,1-1 0,-1 1 0,1 0 0,0 0 0,0 0 0,1 0 0,-1 0 0,2 0 0,3-8 0,6-13 76,-12 24-212,1 1-1,-1 0 1,1 0-1,0-1 1,-1 1 0,1 0-1,1 0 1,-1 0-1,0 0 1,0 0-1,1 0 1,-1 0 0,1 1-1,-1-1 1,1 0-1,0 1 1,0-1-1,-1 1 1,1 0-1,0 0 1,0 0 0,1 0-1,-1 0 1,0 0-1,0 0 1,0 1-1,1-1 1,-1 1 0,0-1-1,1 1 1,-1 0-1,0 0 1,1 0-1,1 0 1,4 1-34,0 0 0,0 0 1,-1 1-1,1 0 0,-1 0 0,1 1 1,-1 0-1,0 0 0,0 1 0,0 0 1,-1 0-1,1 0 0,-1 1 0,0 0 1,0 0-1,-1 1 0,0 0 0,0 0 1,0 0-1,0 0 0,-1 1 0,0-1 1,0 1-1,-1 0 0,0 1 1,0-1-1,-1 0 0,0 1 0,0-1 1,-1 1-1,1 11 0,-2 137 207,-1-152-214,1 1-1,-1-1 1,0 0 0,-1 0-1,1 1 1,-1-1-1,0 0 1,0-1 0,0 1-1,0 0 1,-1 0-1,0-1 1,1 0 0,-7 6-1,0 0-1189,-1-1-1,1 0 1,-22 13-1,15-12-5398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2:33.8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202 0 10677</inkml:trace>
  <inkml:trace contextRef="#ctx0" brushRef="#br0" timeOffset="0.99">202 0 10677,'-201'110'48,"201"-113"320,0-5 577,0 0-881,54 1-32,8-5-32,8 5-80,-1-1-305,1 4-1456,-16-3-5522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2:34.2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422 452 9396,'0'-5'338,"0"0"-1,0 0 1,0 0-1,-1 0 1,0 0-1,0 0 1,0 0-1,0 0 1,-4-9-1,3 12-277,0 0-1,0 0 1,0 0-1,0 0 1,0 0-1,-1 0 1,1 0-1,0 1 1,-1-1-1,1 1 1,-1 0-1,0 0 1,0 0-1,1 0 1,-1 0-1,0 0 1,0 1-1,0-1 1,-4 1-1,-15-3 45,-1 1 1,0 1-1,0 2 0,0 0 1,-34 6-1,44-5-101,0 1 0,0 1-1,1 0 1,-1 1 0,1 0 0,0 1-1,0 0 1,1 1 0,0 0 0,-17 15-1,25-18 1,-1-1-1,1 1 1,0 0-1,0 1 1,0-1-1,0 0 0,1 1 1,0-1-1,0 1 1,0 0-1,1 0 1,-1 0-1,1-1 0,0 1 1,1 1-1,-1-1 1,1 0-1,0 0 1,0 0-1,1 0 1,-1 0-1,3 8 0,-3-12-1,0-1-1,1 1 0,-1 0 0,0-1 0,1 1 1,-1 0-1,0-1 0,1 1 0,-1 0 1,1-1-1,-1 1 0,1-1 0,-1 1 0,1-1 1,-1 1-1,1-1 0,0 1 0,-1-1 0,1 0 1,0 1-1,-1-1 0,1 0 0,0 1 1,1-1-1,16 3-28,1 0 0,-1-1 0,1-1 1,35-3-1,-3 1-124,-40 1 84,0 0 0,-1-1 1,1 0-1,-1 0 0,1-1 1,-1-1-1,0 0 0,0 0 0,0-1 1,0 0-1,0 0 0,-1-1 1,0-1-1,0 0 0,0 0 1,-1 0-1,0-1 0,0-1 0,-1 1 1,9-12-1,-5 4 48,-1-1 0,0 0 0,-1-1 1,-1 0-1,-1 0 0,0-1 0,-1 0 0,-1 0 1,-1 0-1,3-20 0,-1-24 323,-2-102 1,-4 120 169,0 105-470,1 24 93,-15 129-1,11-186-167,2-1 0,2 28 0,-1-14-2201,0-28-376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2:34.6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14 11301,'3'-13'1961,"-2"13"-1948,-1 0 1,1 0-1,-1 0 0,1 0 0,-1 1 1,1-1-1,-1 0 0,1 0 0,-1 0 1,0 1-1,1-1 0,-1 0 0,1 1 1,-1-1-1,0 0 0,1 1 0,-1-1 1,0 0-1,1 1 0,-1-1 0,0 1 1,1-1-1,-1 0 0,0 1 0,0-1 1,0 1-1,0-1 0,1 1 0,-1 0 1,3 9 32,0 0 0,-1 0 0,0 0 0,-1 1 0,0-1 0,-1 0 0,0 1 0,-2 14 0,2 33 175,1-48-204,0 1 0,0-1 1,1 1-1,0-1 1,1 0-1,0 0 1,1 0-1,5 10 0,-7-17-24,1 1-1,-1-1 1,1 0-1,0 0 1,0 0-1,0 0 1,0-1-1,1 1 1,-1-1-1,1 0 1,-1 0-1,1 0 0,0 0 1,0-1-1,-1 0 1,1 1-1,0-1 1,0-1-1,1 1 1,-1-1-1,0 1 1,0-1-1,5-1 1,-4 2-10,0-1 1,0 0-1,0-1 1,0 1-1,0-1 1,0 0-1,0-1 1,0 1-1,-1-1 1,1 0-1,0 0 1,-1 0-1,0 0 1,1-1-1,-1 0 1,0 0-1,0 0 1,-1 0-1,1-1 1,-1 0-1,1 1 0,-1-1 1,0 0-1,0-1 1,-1 1-1,4-7 1,110-203-1406,-108 199-776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2:35.0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54 19 10725,'-39'0'1985,"24"4"-1937,15 3 320,0 1-160,77 3 304,39 1-47,24-5 367,46-7-400,22 0-288,17 0-96,15-3-48,-8-20-64,-23 8-1553,-39-1-1008,-38 5-5362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2:35.6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10613,'0'0'496,"0"19"208,0 23-207,0 0-177,8 3-16,7-3-32,-15 0-240,0 0-32,0-1 16,0-6-16,0-5-160,0-7-1633,-8-12-768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5:15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333 213 8468,'5'0'156,"0"0"1,0 0-1,-1 0 1,1 0-1,0-1 1,-1 0-1,1 0 1,-1 0-1,1-1 1,5-2-1,-8 2-55,0 1 0,-1-1 0,1 0 0,0 1 0,-1-1 0,1 0 0,-1 0 0,0 0 0,0-1 0,0 1 0,0 0 0,0 0 0,0-1 0,0 1 0,-1 0 0,1-1 0,-1 1 0,0 0 0,0-1 0,0 1 0,0-1 0,0-2 0,0-12 270,0 11-217,1 0 0,-1 0-1,-1 1 1,1-1 0,-1 0 0,-2-7-1,2 11-110,0 0-1,0 0 1,0 0-1,0 0 0,0 1 1,-1-1-1,1 0 0,-1 1 1,1-1-1,-1 1 1,1-1-1,-1 1 0,0 0 1,0-1-1,0 1 1,0 0-1,0 0 0,0 1 1,0-1-1,-3-1 0,-20-3 146,1 1 0,-1 1 0,0 1-1,0 2 1,0 0 0,0 1 0,-31 7-1,50-7-177,0 0 0,-1 0 0,1 1 1,0 0-1,0 1 0,0-1 0,0 1 0,1 0 0,-1 0 0,1 1 0,0 0 0,0 0 0,0 0 0,0 1 0,1-1 0,0 1 0,0 0 0,0 0 0,0 1 0,1-1 0,0 1 0,0 0 0,1-1 0,-4 11 0,0 7 16,2 1 0,0-1 1,1 1-1,2 0 0,1 30 1,0-49-42,0-1 0,1 1 1,-1 0-1,1-1 0,1 1 1,-1-1-1,1 1 0,-1-1 1,1 0-1,0 0 0,1 0 0,-1 0 1,1 0-1,0 0 0,3 3 1,1 0-53,0 0 1,0-1-1,1 0 1,0 0-1,0-1 1,1 0-1,9 4 1,0-1-49,0-1 0,1-1 0,-1-1 0,1 0 0,0-2 0,1 0 0,26 0 1,-44-3 91,0 0 1,-1-1-1,1 1 1,0-1-1,0 1 1,-1-1-1,1 0 1,-1 0-1,1 0 1,-1 0-1,1 0 1,-1 0-1,1 0 1,-1 0-1,0-1 1,0 1-1,0 0 1,0-1 0,0 1-1,0-1 1,0 1-1,0-1 1,0 1-1,-1-1 1,1 0-1,-1 0 1,1 1-1,-1-1 1,1 0-1,-1 0 1,0-2-1,3-66-250,-3 57 158,0-196 246,0 208-129,0 0 0,0 0 0,0 0 0,1 0-1,-1 0 1,0 1 0,0-1 0,1 0 0,-1 0 0,0 0 0,1 1 0,-1-1-1,1 0 1,-1 1 0,1-1 0,0 0 0,-1 1 0,1-1 0,0 0-1,-1 1 1,1-1 0,0 1 0,0 0 0,-1-1 0,1 1 0,0 0-1,0-1 1,0 1 0,-1 0 0,2-1 0,31-2-12,-26 3 13,10-1-12,1 0 1,0 1-1,-1 1 0,1 1 1,18 4-1,-29-4 3,-1 1 0,1-1 1,-1 1-1,0 1 0,1-1 0,-2 1 1,1 0-1,0 0 0,-1 0 0,0 1 1,0 0-1,0 0 0,0 1 0,-1-1 1,7 12-1,-5-7 10,-2 0 0,1 0 0,-1 1 0,-1-1 0,1 1 0,-2 0 0,0 0 0,2 17 0,-2 13-31,-4 41 1,0-23-141,2-58 151,0-1 0,0 1-1,0 0 1,0-1 0,0 1 0,0 0 0,0-1 0,-1 1 0,1-1 0,0 1 0,0 0 0,-1-1 0,1 1 0,-1-1 0,1 1 0,0-1 0,-1 1 0,1-1 0,-1 1-1,1-1 1,-1 0 0,1 1 0,-1-1 0,1 0 0,-1 1 0,0-1 0,1 0 0,-1 0 0,1 1 0,-1-1 0,0 0 0,1 0 0,-1 0 0,0 0 0,1 0 0,-1 0-1,0 0 1,0 0 0,0 0-1,0-1 0,0 1-1,0 0 1,0 0 0,0-1-1,0 1 1,0-1 0,0 1-1,1-1 1,-1 1 0,0-1 0,0 0-1,0 1 1,1-1 0,-1 0-1,0 0 1,1 1 0,-1-1-1,0 0 1,1 0 0,0 0-1,-1 0 1,1 0 0,-1 0-1,1 0 1,0 0 0,0 0-1,-1 0 1,1 0 0,0-1-1,-4-61-71,8-110 0,-3 166 121,1 0 0,0 0 0,0 1 0,0-1 0,1 1 0,0 0 0,0 0 0,0 0 0,1 0 0,0 0 1,0 1-1,1-1 0,-1 1 0,1 0 0,0 1 0,1-1 0,-1 1 0,1 0 0,0 0 0,0 1 0,8-4 0,18-9 91,1 2-1,63-18 1,-77 26-102,-4 2 42,1 0 1,0 0-1,0 2 1,0 0 0,24 0-1,-36 2-39,1 0 0,0 0-1,0 1 1,0 0 0,0 0-1,0 0 1,-1 0-1,1 1 1,0-1 0,-1 1-1,1 1 1,-1-1 0,0 1-1,0-1 1,0 1-1,0 0 1,0 1 0,-1-1-1,1 0 1,-1 1 0,3 5-1,1 4 75,-2 0 1,0 0-1,0 0 0,4 27 0,15 40 213,-22-75-308,0-1 0,0 0 0,0 0 0,1 0 0,-1 0 0,1-1 1,0 1-1,0-1 0,0 1 0,1-1 0,-1 0 0,1 0 0,-1-1 1,7 4-1,-1-4-3,0 1 0,0-1 0,1-1 0,-1 0 0,0 0 0,1-1 0,-1 0 0,1-1 0,-1 0 0,1 0 0,-1-1 0,0 0 0,0-1 0,9-4 0,-1-3-2,-1 0-1,0-2 1,-1 0 0,0-1 0,-1 0 0,0-1 0,-1-1 0,-1 0-1,-1-1 1,0 0 0,0-1 0,-2 0 0,0 0 0,12-36 0,-20 45 92,1 1 1,-1-1 0,0 1 0,-1-1 0,-1-12 0,1 0 1245,-12 19-475,9 1-860,0 0-1,0 1 1,0-1-1,0 1 1,0-1-1,0 1 0,0 0 1,0 0-1,0 1 1,0-1-1,1 0 1,-1 1-1,1 0 1,-1-1-1,1 1 1,-1 0-1,1 0 1,0 1-1,0-1 1,0 0-1,0 1 0,0-1 1,1 1-1,-1 0 1,1-1-1,0 1 1,0 0-1,-2 6 1,-1 4-24,1 1-1,1 0 1,0 0 0,1 0 0,1 17 0,0-26-7,0 0 0,1 0 0,-1 0 0,1 0 0,0-1 0,1 1-1,-1 0 1,1-1 0,0 1 0,0-1 0,0 0 0,1 1 0,0-1 0,0 0 0,0 0 0,5 5 0,4 2-147,1-1 0,0-1 0,24 14 1,12 9-138,-47-30 312,0-1 0,0 0-1,0 1 1,0-1-1,0 1 1,0 0-1,-1-1 1,1 1-1,-1 0 1,0 0 0,1 0-1,-1 0 1,0 0-1,0 0 1,0 0-1,0 1 1,-1-1-1,1 0 1,-1 1-1,1-1 1,-1 0 0,0 1-1,0-1 1,0 0-1,0 1 1,0-1-1,0 0 1,-1 1-1,1-1 1,-1 0 0,0 1-1,1-1 1,-1 0-1,0 0 1,0 0-1,-1 0 1,1 0-1,0 0 1,-1 0-1,1 0 1,-1 0 0,1-1-1,-1 1 1,0-1-1,0 1 1,0-1-1,0 0 1,-2 2-1,-24 8-25,1 0 0,-2-2-1,-43 9 1,-98 10-2399,139-23 1411,-86 11-3919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2:36.0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 34 11109,'-3'-3'118,"-15"-13"1005,21 9-622,17 3-367,368 0 142,-378 4-278,11 2 7,0 0 0,-1 1-1,0 1 1,1 0 0,-1 2-1,-1 0 1,22 11 0,-28-11-7,0 1 0,0 0 0,-1 0 0,0 2 0,0-1 0,-1 2 0,0-1 0,-1 2 0,0-1 0,15 22 0,-21-26 6,-2 0-1,1 1 0,-1-1 1,0 1-1,0 0 0,0 0 1,-1 0-1,0-1 0,-1 1 0,1 0 1,-1 0-1,-1 7 0,0 1 8,1-11-11,-1-1 0,1 0 0,-1 0 1,0 0-1,0-1 0,0 1 0,0 0 1,-1 0-1,1 0 0,-1-1 0,0 1 0,0-1 1,0 0-1,0 1 0,0-1 0,0 0 0,-1 0 1,1 0-1,-1 0 0,1-1 0,-1 1 1,0-1-1,1 1 0,-6 1 0,-10 4 2,-1-1 0,-34 8-1,43-12 2,-123 20-269,-249 9-1,287-26-1070,74-4-1342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2:36.4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116 319 5715,'0'0'5058,"0"12"-5058,0 22 96,0 4-48,0-4 0,0 0-48,0-3 64,0-5-48,-8-3-16,-15-12-560,0-7-2642</inkml:trace>
  <inkml:trace contextRef="#ctx0" brushRef="#br0" timeOffset="1">8 4 10757,'-8'-4'0,"8"23"-2881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2:36.8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464 58 10661,'0'-56'3922,"-6"55"-3127,-169 9-53,152-4-744,0 0-1,-1 1 0,2 1 0,-1 2 0,-33 15 0,51-21-3,1 1-1,-1 0 1,0 0-1,1 0 1,0 1-1,-1 0 0,1 0 1,1 0-1,-1 0 1,1 0-1,-1 1 1,1 0-1,1 0 0,-1 0 1,-3 9-1,5-12-23,1 1 0,-1-1 0,1 1 0,-1-1 0,1 1 0,0-1-1,0 1 1,0-1 0,0 1 0,1-1 0,-1 1 0,1-1 0,0 1 0,-1-1 0,1 0-1,0 1 1,0-1 0,0 0 0,1 0 0,-1 0 0,1 1 0,-1-1 0,1-1 0,0 1-1,-1 0 1,1 0 0,0-1 0,0 1 0,0-1 0,0 1 0,1-1 0,-1 0 0,0 0-1,0 0 1,1 0 0,2 0 0,44 15-635,0-3 0,100 13 0,-16-4 176,-127-21 469,1 1 0,0-1-1,-1 1 1,1 1 0,-1-1-1,1 1 1,10 7-1,-15-9 34,-1 1-1,1-1 1,-1 1-1,1 0 1,-1-1-1,0 1 0,1 0 1,-1 0-1,0 0 1,0 0-1,0 0 1,-1 0-1,1 0 0,0 0 1,-1 0-1,1 0 1,-1 0-1,0 0 0,0 1 1,0-1-1,0 0 1,0 0-1,0 0 1,-1 0-1,1 1 0,-1-1 1,1 0-1,-2 2 1,1-2 18,0-1 0,-1 1 0,1-1 0,0 0 0,-1 1 0,0-1 0,1 0 0,-1 0 0,0 0 0,1 0 0,-1 0 0,0 0 0,0 0 0,0-1 0,0 1 0,0-1 0,0 1 0,0-1 0,0 0 0,0 0 0,0 0 0,0 0 0,0 0 0,-2-1 0,-6 2 82,-286 5 464,179-8-1698,38 2-2825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2:50.3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9268,'0'0'6358,"4"1"-6086,89 9 6,124-1-1,-146-7-237,1766 5-389,-1057-9-924,-779 2 899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2:51.9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501 19 6787,'0'0'6624,"0"0"-6597,0 0-1,0 0 0,0-1 0,1 1 0,-1 0 0,0-1 0,0 1 0,0 0 0,0 0 0,0-1 0,0 1 0,0 0 0,0-1 0,0 1 0,0 0 0,0-1 0,0 1 0,0 0 0,0-1 0,0 1 0,0 0 0,0 0 0,-1-1 0,1 1 1,0 0-1,0-1 0,0 1 0,0 0 0,-1 0 0,1-1 0,0 1 0,0 0 0,0 0 0,-1 0 0,1-1 0,0 1 0,0 0 0,-1 0 0,1 0 0,0 0 0,-1-1 0,1 1 0,0 0 0,-1 0 0,1 0 0,-31-4 63,0 2 0,0 0-1,0 2 1,-48 7-1,64-4-91,1 0 0,0 1 0,-1 1 0,1 0 0,1 1 0,-1 0 0,1 1-1,0 1 1,0 0 0,1 0 0,0 2 0,1-1 0,0 2 0,1-1 0,0 1 0,0 1 0,1 0-1,1 0 1,0 1 0,0 0 0,2 0 0,-1 1 0,2 0 0,0 0 0,0 0 0,2 1 0,0-1-1,0 1 1,1 0 0,1 15 0,-1 1-28,1-25 28,0 0-1,0 1 0,1-1 0,0 0 0,0 1 1,0-1-1,1 0 0,0 1 0,0-1 0,1 0 0,0 0 1,0 0-1,0 0 0,6 10 0,-2-10-13,0 0 0,1-1 0,0 0 0,0 0 0,0 0-1,0-1 1,1 0 0,0-1 0,0 1 0,0-1 0,0-1 0,0 0 0,0 0-1,12 1 1,19 1-493,73-2-1,-75-2 95,37-1-1123,-9-2-1212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2:52.7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434 202 9812,'-38'-4'738,"-43"2"-1,69 2-596,-1 1 1,1 1-1,0 0 0,0 0 0,0 1 0,0 1 0,-17 7 0,7 0 42,0 1 0,1 0 0,0 2 0,-26 22 1,40-31-172,2 1 0,-1-1 0,1 1 1,0 1-1,0-1 0,0 1 1,1 0-1,0 0 0,1 0 1,-1 0-1,1 1 0,1 0 0,-1-1 1,2 1-1,-1 0 0,1 0 1,-1 13-1,2-3 18,-1-12-30,1 0-1,0 0 0,0 0 0,1-1 0,0 1 1,0 0-1,2 6 0,-2-10-3,0 0 1,0-1-1,0 1 0,0 0 1,1 0-1,-1-1 0,1 1 1,-1-1-1,1 1 0,0-1 1,-1 0-1,1 1 0,0-1 1,0 0-1,0 0 0,0-1 1,0 1-1,0 0 0,0-1 1,0 1-1,0-1 0,0 1 1,3-1-1,8 2-116,1 0 0,-1-1 1,1 0-1,-1-1 0,1 0 1,0-2-1,-1 1 0,1-2 1,-1 0-1,0 0 0,14-7 1,-18 6 45,0 0 0,-1-1 0,0 0 0,0-1 0,-1 0-1,0 0 1,0 0 0,0-1 0,-1 0 0,1 0 0,-2-1 0,1 0 0,-1 0 0,-1 0 0,1-1 0,5-14 0,-4 8 191,-1 0 0,0 0-1,-1 0 1,0-1-1,-2 1 1,2-30 0,-3 44-101,-1 1 0,0-1 1,0 1-1,1-1 0,-1 1 1,0-1-1,0 0 1,1 1-1,-1 0 0,1-1 1,-1 1-1,0-1 0,1 1 1,-1-1-1,1 1 0,-1 0 1,1-1-1,-1 1 1,1 0-1,-1 0 0,1-1 1,-1 1-1,1 0 0,0 0 1,-1 0-1,1 0 1,-1-1-1,1 1 0,0 0 1,-1 0-1,1 0 0,0 1 1,1-2-18,-1 1 1,1 0 0,-1 0 0,1 1-1,-1-1 1,1 0 0,-1 0 0,1 1-1,-1-1 1,0 1 0,1-1-1,-1 1 1,3 1 0,3 6 15,-1 0 0,1 0 0,-2 0 1,1 1-1,-1 0 0,5 12 0,6 10 10,-5-10-22,-1 1 0,-1 0 0,-1 1 0,10 40 1,-18-62-65,1 1 1,-1-1 0,1 0 0,0 0 0,0 0 0,0 0-1,-1 0 1,1 0 0,0 0 0,0 0 0,0 0-1,1 0 1,-1-1 0,0 1 0,0 0 0,0-1 0,1 1-1,-1-1 1,0 1 0,0-1 0,1 0 0,-1 1-1,0-1 1,1 0 0,-1 0 0,1 0 0,1 0 0,2 0-54,0 0 1,0 0-1,0-1 1,0 0-1,0 0 0,0 0 1,6-3-1,6-3 51,-1-2 0,0 0 0,-1-1 0,0 0 0,15-14 0,74-72-63,-64 57 166,-20 20 65,0-1 0,29-39-1,-44 51 50,1 0-1,-2 0 0,1-1 1,-1 1-1,0-1 0,-1 0 1,0 0-1,-1-1 1,0 1-1,0 0 0,-1-1 1,1-9-1,-2-75 1805,0 92-1480,-2 25-465,-17 77 45,9-56 5,-5 60 0,13 90-5,3-108-284,-1-85 195,0 0 1,0-1-1,0 1 0,0 0 1,1 0-1,-1 0 0,0 0 0,0 0 1,1 0-1,-1 0 0,0-1 1,1 1-1,-1 0 0,1 0 0,-1 0 1,1-1-1,0 1 0,-1 0 1,1-1-1,0 1 0,-1-1 0,1 1 1,0 0-1,0-1 0,-1 0 1,1 1-1,0-1 0,0 1 0,0-1 1,0 0-1,1 1 0,33 0-1107,-25-1 719,42-1-2459,-4-2-2736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2:53.1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50 1201,'0'-4'8676,"0"-3"-8596,15-1-80,62 1 112,16 3-96,8-4-16,0 4-353,-16-3-911,-23 7-6436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2:53.8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248 250 9284,'0'0'817,"13"-10"-166,-1 3-565,-1-1 0,-1-1 1,1 1-1,-1-2 0,-1 1 1,0-2-1,16-21 0,-21 26-7,0 1-1,-1-1 1,1 0-1,-1 0 1,0-1-1,-1 1 1,0 0-1,0-1 1,0 0-1,-1 1 1,0-1-1,0 0 1,0 0-1,-1 0 1,0 0-1,-1 0 1,1 1-1,-4-12 1,3 17-66,1 0 0,-1 0 0,0 0 0,0 0 0,0 0-1,0 1 1,0-1 0,0 0 0,0 1 0,-1-1 0,1 1 0,0-1 0,0 1 0,0 0 0,-1-1 0,1 1 0,0 0 0,0 0 0,-1 0 0,1 0-1,0 0 1,0 0 0,-1 0 0,1 0 0,0 1 0,-2-1 0,-6 1 38,-18-1 14,-2-1 86,-57 7 1,76-4-114,0 0 0,0 1 0,0 0 0,0 0-1,0 1 1,1 0 0,0 1 0,0 0 0,-12 9 0,9-5-1,1 0 0,0 1-1,1 0 1,-10 13 0,16-19-34,1 1-1,0 0 1,0 0 0,0 0-1,1 0 1,-1 0 0,1 0-1,1 1 1,-1-1 0,1 1-1,-1-1 1,2 1 0,-1 6 0,1 47 63,0-57-65,0 0-1,1 0 1,0-1 0,-1 1-1,1 0 1,0 0 0,0-1-1,0 1 1,0-1-1,0 1 1,0-1 0,0 1-1,0-1 1,1 1 0,-1-1-1,1 0 1,-1 0-1,1 0 1,-1 0 0,1 0-1,0 0 1,-1 0 0,1-1-1,0 1 1,0-1-1,-1 1 1,1-1 0,0 1-1,0-1 1,0 0 0,3 0-1,5 2 2,32 6-79,0-2 1,0-2-1,1-2 1,49-4 0,-21 1-55,-5 0-203,0-3-1,-1-3 0,1-3 0,-1-3 0,123-40 0,-188 53 335,17-6-71,1-1 0,-1-1 1,25-15-1,-38 21 90,-1-1-1,1 1 1,-1-1 0,0 0 0,0 1-1,0-2 1,0 1 0,-1 0-1,1 0 1,-1-1 0,0 1-1,0-1 1,0 0 0,-1 0 0,1 0-1,-1 0 1,0 0 0,0 0-1,0 0 1,0 0 0,-1-5-1,0 7 24,0 1 0,0 0-1,-1 0 1,1 0-1,0-1 1,-1 1-1,1 0 1,-1 0 0,1 0-1,-1 0 1,0 0-1,0 0 1,1 0 0,-1 0-1,0 0 1,0 1-1,0-1 1,0 0-1,0 0 1,0 1 0,0-1-1,0 0 1,0 1-1,0-1 1,0 1-1,-1 0 1,1-1 0,0 1-1,0 0 1,0 0-1,-1 0 1,1 0-1,-2 0 1,-54 0 136,35 1-67,-42-3 37,-54 2 265,106 1-376,-1 0 1,0 1-1,1 1 1,0 0 0,0 0-1,-21 10 1,28-11-32,1 0 1,-1 1-1,1 0 1,0 0-1,0 0 1,0 1-1,0-1 1,0 1-1,1 0 1,-1 0-1,1 0 1,0 1-1,1-1 1,-4 8-1,2-3 0,2-1-1,-1 1 0,1-1 0,1 1 0,0 0 0,0 0 1,0 12-1,2-19-10,-1-1 1,0 1-1,1-1 0,-1 1 1,1-1-1,-1 0 1,1 1-1,0-1 0,0 0 1,0 1-1,0-1 1,0 0-1,0 0 1,0 0-1,0 0 0,0 0 1,0 0-1,0 0 1,1 0-1,-1 0 0,0 0 1,1-1-1,-1 1 1,1 0-1,-1-1 0,1 0 1,-1 1-1,4-1 1,51 8-279,-44-7 194,54 5-108,0-3 0,0-3-1,67-9 1,-68 2 472,-64 7-262,0 1 0,0 0 1,0 0-1,0-1 0,0 1 1,0 0-1,0 0 0,0 0 1,-1 0-1,1 0 1,0 0-1,0 0 0,-1 0 1,1 1-1,-1-1 0,1 0 1,-1 0-1,0 0 0,1 1 1,-1-1-1,0 0 1,0 3-1,6 32 133,-2 298 327,-7-177-348,3-148-119,0 0-1,-1 0 1,0 0 0,0 0 0,-1-1 0,0 1-1,0 0 1,-1-1 0,-5 12 0,5-16-2,0 0 0,0 0 0,0 0 0,0 0 0,0 0 0,-1-1 1,0 1-1,0-1 0,0 0 0,0 0 0,0-1 0,-1 1 0,1-1 0,-1 0 0,1 0 0,-1 0 1,0-1-1,-7 2 0,-7 0 56,0 0-1,0-1 1,0-1 0,-28-2-1,37 0-43,0 0-1,0 0 0,0-1 1,0 0-1,0-1 0,1 0 0,0-1 1,-1 0-1,1 0 0,-8-6 1,5 1 26,2 0 0,-1-1 0,1 0-1,1 0 1,0-1 0,0 0 0,1-1 0,0 0 0,1 0 0,-6-15 0,9 17-21,0-1 0,0 1 1,1-1-1,1 0 0,-1 0 0,2 0 0,0 0 0,0 0 1,1 0-1,0-1 0,1 1 0,0 0 0,4-16 0,-2 22-33,-1 0 0,1 0 0,0 1 1,0-1-1,0 1 0,0 0 0,1 0 0,0 0 0,0 1 0,0-1 0,0 1 0,0 0 0,1 0 0,0 0 0,-1 1 0,1-1 0,0 1 0,0 0 0,6-1 0,3-3-114,70-31-1344,1-1-1033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2:54.4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135 49 8116,'-121'-48'3519,"120"47"-3448,1 1 1,-1 0 0,1 0 0,-1 0-1,1 0 1,-1 0 0,1 1-1,-1-1 1,1 0 0,-1 0-1,1 0 1,-1 0 0,1 0 0,0 1-1,-1-1 1,1 0 0,-1 0-1,1 1 1,-1-1 0,1 0 0,0 1-1,-1-1 1,1 0 0,0 1-1,-1-1 1,1 0 0,0 1 0,0-1-1,-1 1 1,1-1 0,0 1-1,0-1 1,0 1 0,0-1 0,0 1-1,-1-1 1,1 1 0,0-1-1,0 1 1,0-1 0,0 1 0,0-1-1,0 0 1,1 1 0,-1-1-1,0 1 1,0-1 0,0 1-1,1 0 1,4 38-130,-2-30 135,0 1 0,0-1 1,1 1-1,0-1 1,1-1-1,0 1 1,1 0-1,7 9 1,61 61 262,-40-45-204,41 40-49,3-4 0,3-2 0,3-5 0,163 94 0,107 23 20,58 33-264,-376-192 10,-1 2 0,40 33 0,-62-45-123,0 1 0,-2 0-1,1 0 1,-2 1 0,0 1-1,0-1 1,-1 2 0,8 17-1,-8 3-3421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2:55.1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1 757 9268,'0'-1'83,"1"0"-1,-1-1 1,1 1-1,-1 0 1,1-1-1,-1 1 1,1 0 0,0 0-1,0 0 1,0 0-1,0 0 1,-1 0-1,1 0 1,1 0-1,-1 0 1,0 0-1,0 0 1,0 1-1,0-1 1,1 0-1,-1 1 1,0-1 0,3 0-1,44-13 143,-19 5 197,374-146 845,228-120-954,-621 270-305,66-27 24,1 2 1,100-23-1,165-18 44,-321 67 243,-1-1 0,1 0 0,-1-2 0,30-14 0,-40 2 1784,-8 17-2075,1 0 1,-1 0 0,0-1 0,1 1 0,-1 1 0,1-1 0,0 0-1,0 1 1,0-1 0,-1 1 0,1 0 0,0 0 0,1 0 0,-1 0 0,0 0-1,6 0 1,56 0-1928,-47 1-644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5:16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8148,'0'-1'161,"0"1"-149,0 0 0,0 0 0,0-1 0,0 1 0,0 0 0,0 0 0,-1 0 0,1-1 0,0 1 0,0 0 0,0 0 0,0-1 0,0 1 0,0 0 0,0 0 0,0-1 0,1 1 0,-1 0 0,0 0 0,0 0 0,0-1 0,0 1 0,0 0 0,0 0 0,0-1 0,0 1 0,1 0 0,-1 0-1,0 0 1,0 0 0,0-1 0,0 1 0,1 0 0,-1 0 0,0 0 0,0 0 0,0 0 0,1 0 0,-1-1 0,0 1 0,0 0 0,1 0 0,-1 0 0,0 0 0,0 0 0,0 0 0,1 0 0,-1 0 0,0 0 0,0 0 0,1 0 0,-1 0 0,0 0 0,0 0 0,1 0 0,-1 0 0,0 1 0,0-1 0,0 0 0,1 0 0,-1 0 0,1005-2 1138,-391 1-221,-207 0 2429,-421 3-5812,-32 4-3146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2:59.8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109 61 7123,'0'-61'5803,"0"71"-5296,-3 23-259,-2-1-1,-1 0 1,-1 0 0,-16 44-1,-8 35-55,20-61-723,2 1 0,-5 90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3:00.2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10 10149,'0'-1'72,"0"1"1,1-1 0,-1 1 0,1-1-1,-1 1 1,0-1 0,1 1 0,-1-1-1,1 1 1,-1-1 0,1 1 0,0-1-1,-1 1 1,1 0 0,-1-1 0,1 1-1,0 0 1,-1 0 0,1-1 0,0 1-1,-1 0 1,1 0 0,0 0 0,-1 0-1,1 0 1,0 0 0,-1 0 0,1 0-1,0 0 1,-1 0 0,1 0 0,0 0-1,-1 1 1,1-1 0,0 0 0,-1 0-1,2 1 1,29 11-164,-10 7 206,-1 1 0,0 1 0,-2 1 0,0 0 0,17 31 1,-12-21-89,28 37-3,-26-37-18,-2 0 1,-1 1 0,24 50-1,-43-77-21,-1 1-1,0-1 1,-1 1-1,0 0 1,0-1-1,0 1 1,-1 0 0,0 8-1,0-6-61,0-8-91,0-7-53,-2-96 179,-1 42 15,3 0 1,2 0 0,16-91 0,-17 147-177,0 0-1,1 0 1,-1 0 0,1-1 0,0 1-1,0 1 1,5-8 0,-7 10 125,1 0 1,0 1-1,-1-1 1,1 0-1,0 1 1,-1-1 0,1 0-1,0 1 1,0-1-1,0 1 1,-1 0-1,1-1 1,0 1-1,0-1 1,0 1-1,0 0 1,0 0-1,0 0 1,0-1 0,0 1-1,0 0 1,0 0-1,0 0 1,0 0-1,0 1 1,0-1-1,-1 0 1,1 0-1,0 1 1,0-1-1,0 0 1,0 1 0,0-1-1,0 1 1,-1-1-1,1 1 1,0-1-1,0 1 1,-1 0-1,1-1 1,0 1-1,0 1 1,15 23-3674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3:00.5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209 100 8740,'0'-46'5050,"-6"46"-4492,-4 1-508,0 0 0,1 0-1,-1 1 1,1 0 0,-1 1 0,1 0 0,0 1 0,0 0-1,0 0 1,1 0 0,-1 1 0,1 1 0,-7 6 0,9-8-27,0 1 1,1 0 0,-1 0-1,1 1 1,1 0 0,-1 0-1,1 0 1,0 0-1,0 0 1,1 1 0,0 0-1,0 0 1,1 0 0,0 0-1,0 0 1,0 0 0,1 0-1,-1 11 1,2-16-33,1-1-1,-1 1 1,0-1 0,0 1-1,1-1 1,-1 1 0,1-1-1,-1 1 1,1-1 0,0 0-1,0 1 1,-1-1 0,1 0-1,0 0 1,0 0 0,0 0-1,0 0 1,0 1 0,1-2-1,-1 1 1,0 0 0,0 0-1,1 0 1,-1-1 0,0 1-1,1 0 1,-1-1 0,1 1-1,-1-1 1,3 1 0,51 4-560,-45-5 448,34 2-231,-13 0 49,-1-1-1,1-2 0,51-7 1,-78 7 268,-1 0 1,1 0-1,0 0 1,0-1-1,-1 1 1,1-1-1,0 0 1,-1 0-1,0 0 1,0-1 0,1 1-1,-1-1 1,-1 0-1,1 1 1,0-2-1,-1 1 1,1 0-1,-1 0 1,0-1-1,0 1 1,-1-1-1,1 1 1,1-7-1,1-4 12,-2-1 0,0 1-1,0-1 1,-2 1 0,0-16 0,0 16 54,0 11-17,0 0 0,0 0 1,-1 1-1,1-1 1,-1 0-1,0 0 1,1 0-1,-1 1 1,0-1-1,-1 0 1,1 1-1,0-1 1,-1 1-1,0-1 1,1 1-1,-1 0 1,0 0-1,-4-4 1,1 2 36,0 1 0,-1 0 0,1 0 0,-1 0 0,1 1 0,-1 0 0,0 0 0,-10-2 0,-11-1 110,-1 2-1,1 1 0,-35 3 0,37-1-199,23 0 36,1 0 0,-1 0 0,0 0 0,1 0 1,-1 0-1,0 0 0,1 0 0,-1 1 0,0-1 0,1 0 0,-1 1 0,1 0 0,-1-1 0,1 1 0,-1 0 1,1 0-1,-1 0 0,1 0 0,0 0 0,-3 2 0,3-1-160,0 1 1,0 0-1,0 0 1,0 0-1,1 0 1,-1-1-1,1 1 1,0 0-1,-1 0 1,1 0-1,1 3 1,-1 17-2981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3:00.9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326 4 1905,'0'-4'10068,"0"27"-9507,0 38 111,-8 11-352,-23 11 0,0-3 177,-7 0-81,-1-8-208,0-11-48,8-12-160,16-7 0,7-15-480,8-12-465,0-11-639</inkml:trace>
  <inkml:trace contextRef="#ctx0" brushRef="#br0" timeOffset="1">55 342 9540,'-39'-8'1729,"24"1"0,38 7-1745,47 0-32,7 0-480,16 0-1329,-8 0-2145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3:01.4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148 1 8420,'0'0'1072,"-8"0"1153,-7 0-1520,-9 23-145,1 18-64,8 1-256,-1 4 96,8-4-320,-7-1 0,7-10-16,-7-5-32,15-7-672,0-11-1153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3:01.7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24 9524,'1'-1'30,"0"-1"1,0 1-1,0-1 0,0 1 0,0 0 0,0-1 0,0 1 0,0 0 1,1 0-1,-1 0 0,1 0 0,-1 0 0,1 0 0,-1 0 0,1 0 1,-1 1-1,1-1 0,-1 1 0,1-1 0,0 1 0,0 0 0,1-1 1,47 0 17,-30 2-21,-12-1-14,-1 0 1,1 0 0,-1 1-1,1 1 1,-1-1 0,0 1 0,0 0-1,0 1 1,8 3 0,-12-4-7,-1 0 0,1-1 1,0 1-1,-1 0 1,1 0-1,-1 0 1,0 1-1,1-1 1,-1 1-1,0-1 0,-1 1 1,1 0-1,0-1 1,-1 1-1,0 0 1,1 0-1,-1 0 0,0 0 1,0 0-1,-1 1 1,1-1-1,-1 0 1,0 0-1,1 4 1,-1 5-6,0-11 1,1 1-1,-1-1 1,0 1 0,1-1 0,-1 0-1,0 1 1,0-1 0,0 1-1,0-1 1,0 1 0,-1-1 0,1 1-1,0-1 1,-1 0 0,1 1 0,-1-1-1,1 1 1,-1-1 0,0 0 0,1 0-1,-1 1 1,0-1 0,0 0 0,0 0-1,0 0 1,0 0 0,0 0 0,0 0-1,0 0 1,-1 0 0,1-1 0,0 1-1,-1 0 1,1-1 0,0 1 0,-1-1-1,1 1 1,0-1 0,-1 0-1,-1 1 1,-26 3 73,0-2 0,0-1 0,0-1-1,-32-4 1,60 4-85,0 0 0,0 0 0,0-1 0,0 1 0,0 0 0,0-1 0,0 1 0,0-1 0,0 0 0,0 1 0,0-1 0,0 0 0,1 1 0,-1-1 0,0 0 0,0 0 0,1 0 0,-1 0 0,0 0 0,1 0 0,-1 0 0,1 0 0,-1 0 0,1 0 0,0 0 0,-1 0 0,1 0 0,0 0 0,0 0 0,0 0 0,0-1 0,0 1 0,0 0 0,0 0 0,0-2 0,1 1-76,-1 0 0,0 0 0,1 0 0,-1 0-1,1 0 1,0 0 0,0 0 0,0 0 0,0 1-1,0-1 1,0 0 0,0 0 0,0 1 0,1-1-1,-1 1 1,0-1 0,1 1 0,0 0 0,-1 0-1,4-3 1,50-9-2092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3:02.1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96 106 10149,'-7'7'3219,"6"16"-3293,1-13 394,0 1-175,1 15 53,-7 48-1,5-68-198,0 0-1,0 0 1,-1 0-1,1 0 1,-1 0-1,-1 0 1,1-1-1,-1 1 1,0-1-1,0 0 1,-1 0-1,1 0 1,-1 0-1,-5 4 1,8-8-29,0 0 0,0 0 0,0 0 1,0 0-1,0-1 0,0 1 0,0 0 1,0-1-1,0 1 0,0-1 0,0 1 0,0-1 1,0 0-1,0 1 0,-1-1 0,1 0 1,0 0-1,0 0 0,0 0 0,-1 0 0,1 0 1,-1 0-1,1-1-8,0 1 0,0-1 0,0 0 1,0 0-1,1 1 0,-1-1 0,0 0 0,0 0 1,1 0-1,-1 0 0,1 0 0,-1 0 0,1 0 1,-1 0-1,1 0 0,0 0 0,-1 0 0,1 0 1,0-2-1,-1-9-207,0-1 1,0 0-1,3-18 0,-1 12 304,-2-13-124,0 19 39,1 0 0,0 0 0,1 1 0,4-21 0,-4 29 39,0 1 0,0-1 0,0 0 0,1 1 0,0 0 0,-1-1 0,1 1 0,0 0 0,1 0 0,-1 0 0,1 0 0,-1 1 0,1-1-1,0 1 1,0-1 0,0 1 0,0 0 0,0 0 0,1 0 0,3-1 0,1-1 25,1 1-1,0 1 0,-1-1 1,1 1-1,0 1 1,0 0-1,0 0 1,1 1-1,-1 0 1,0 0-1,9 2 1,-13-1-18,0 0 1,0 0 0,0 1 0,0-1-1,0 1 1,-1 0 0,1 0 0,-1 1 0,1-1-1,-1 1 1,0 0 0,0 0 0,0 1-1,0-1 1,-1 1 0,1 0 0,-1-1 0,0 2-1,0-1 1,3 7 0,-1 6-8,0-1 1,-1 1-1,-1-1 0,-1 1 1,-1 0-1,0 0 0,-1 0 1,-3 23-1,2 10-10,1-49-15,0-1 1,0 1-1,0-1 1,1 0-1,-1 1 1,0-1-1,0 1 1,0-1-1,0 1 1,0-1-1,0 0 1,0 1 0,0-1-1,-1 1 1,1-1-1,0 0 1,0 1-1,0-1 1,0 1-1,-1-1 1,1 0-1,0 1 1,0-1-1,0 0 1,-1 1 0,1-1-1,0 0 1,-1 1-1,1-1 1,0 0-1,-1 0 1,1 1-1,0-1 1,-1 0-1,1 0 1,-1 0-1,1 1 1,0-1 0,-1 0-1,0 0 1,1-1-16,-1 1 0,0-1 0,1 1 0,-1-1 1,1 1-1,-1-1 0,1 0 0,-1 1 1,1-1-1,-1 0 0,1 1 0,0-1 1,-1 0-1,1 0 0,0 1 0,0-1 1,-1 0-1,1 0 0,0 1 0,0-1 0,0 0 1,0 0-1,0 0 0,0-1 0,-2-44-422,1-50 272,1 89 179,1-1 0,0 1 0,0 0 0,0 0 1,1 0-1,0 0 0,1 0 0,0 1 0,0-1 0,4-7 0,1 5 21,0 0 1,0 1-1,1 0 0,1 0 0,-1 1 0,1 0 0,0 1 0,0 0 0,1 1 0,0 0 0,0 0 0,17-4 0,-12 4 16,1 1 0,-1 1-1,1 0 1,-1 1 0,1 1 0,0 1-1,-1 0 1,26 4 0,-40-3-30,0-1 1,0 1-1,0 0 1,0 0-1,0 0 1,-1 0-1,1 1 1,0-1-1,-1 0 1,1 1-1,-1-1 1,1 1-1,-1-1 0,0 1 1,0 0-1,0 0 1,0-1-1,0 1 1,0 0-1,0 0 1,0 0-1,-1 0 1,1 0-1,-1 0 1,0 0-1,1 0 1,-1 3-1,1 68 174,-2-50-162,1-15-12,0 0-1,0 0 0,-1-1 1,0 1-1,-1 0 0,1-1 0,-1 1 1,-4 8-1,3-11-222,0 0-1,0-1 1,0 1-1,0-1 1,-1 0-1,0 0 1,0-1-1,0 1 1,0-1-1,0 0 1,-1 0-1,-6 4 1,-14 6-4295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3:02.5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202 0 10421,'0'0'1024,"0"34"-1008,0 27 384,0 15 241,-24 12-369,-22-1-32,7 0-16,-7 1-160,23-12-16,7-8-32,8-15-16,8-15-544,0-11-369,0-16-1103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3:02.8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81 9444,'1'-3'33,"0"0"-1,0 0 0,0 0 1,1 0-1,-1 0 0,1 0 1,0 1-1,0-1 1,0 0-1,0 1 0,0-1 1,0 1-1,1 0 0,-1 0 1,6-4-1,-2 2 49,1 1 0,0-1 0,0 1 0,0 1 0,1-1 0,10-1 0,10-1 117,-1 2-1,49 1 1,-71 2-206,10 0-2,-9-1 36,0 1 0,0 0-1,-1 0 1,1 1 0,0-1 0,0 1-1,0 1 1,6 1 0,-11-1-3,1-1 0,0 0 0,-1 1 0,1-1 0,-1 1 0,1-1 0,-1 1 0,1 0 0,-1 0 0,0 0 0,0 0 1,0 0-1,0 0 0,-1 0 0,1 0 0,0 0 0,-1 0 0,1 0 0,-1 0 0,0 0 0,0 1 0,0-1 0,0 0 0,-1 4 0,1 14 42,1-3 69,-1-1 1,-1 1-1,-5 25 1,4-35-107,0-1 0,0 1 0,-1-1 1,0 0-1,0 0 0,0 0 0,-1 0 1,0 0-1,0-1 0,-1 0 1,-9 10-1,4-5-402,-1 0 0,0-1 0,-1 0 1,0-1-1,0 0 0,-1-1 0,0-1 0,-14 6 1,10-11-3675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3:03.2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652 119 9156,'2'-5'-24,"2"-9"722,-1 0 1,0-1-1,1-27 0,-4 41-672,0 0 0,-1 1 0,1-1-1,0 0 1,0 0 0,-1 1-1,1-1 1,0 0 0,-1 0-1,1 1 1,0-1 0,-1 0-1,1 1 1,-1-1 0,1 1 0,-1-1-1,0 1 1,1-1 0,-1 1-1,0-1 1,1 1 0,-1-1-1,0 1 1,1 0 0,-1-1-1,0 1 1,0 0 0,-1-1-1,-28-3 115,24 3-48,-41-3 101,-1 2-1,1 2 1,-1 2-1,-76 12 1,106-10-166,0 0 0,0 1 1,0 1-1,0 0 0,1 2 0,0 0 0,0 0 1,1 2-1,0 0 0,1 1 0,0 0 1,1 1-1,0 1 0,-21 26 0,30-32-29,1 1-1,-1 0 1,2-1-1,-1 1 1,1 1-1,0-1 1,1 0-1,0 1 1,0-1-1,1 1 1,0 0-1,1-1 1,0 1-1,1 13 1,-1-9-27,0-12 21,0-1 1,0 1 0,0 0 0,1-1 0,-1 1 0,0 0 0,0-1 0,0 1 0,1 0-1,-1-1 1,0 1 0,1-1 0,-1 1 0,0 0 0,1-1 0,-1 1 0,1-1 0,-1 1-1,1-1 1,-1 0 0,1 1 0,0-1 0,-1 1 0,1-1 0,-1 0 0,1 0 0,0 1-1,-1-1 1,1 0 0,0 0 0,0 1 0,25 0-73,-17-1 25,13 1-87,0-1 0,-1-1 1,1-1-1,-1-2 0,1 1 0,-1-2 1,27-10-1,-36 10 65,0-1 0,0 0-1,-1 0 1,1-1 0,-1-1 0,-1 0 0,1 0-1,-2-1 1,1 0 0,-1-1 0,0 0 0,-1-1 0,9-15-1,-15 22 79,0 1-1,0-1 1,-1 0-1,0 1 0,1-1 1,-1 0-1,-1 0 1,1 0-1,0-4 0,4-22 258,-5 30-216,0-1 1,1 1-1,-1 0 1,0-1 0,0 1-1,0-1 1,0 1-1,0-1 1,1 1-1,-1-1 1,0 1-1,0 0 1,0-1-1,1 1 1,-1 0-1,0-1 1,1 1 0,-1 0-1,0-1 1,1 1-1,-1 0 1,1-1-1,-1 1 1,0 0-1,1 0 1,-1 0-1,1-1 1,-1 1 0,1 0-1,-1 0 1,1 0-1,-1 0 1,0 0-1,2 0 1,11 12 303,7 25-500,-19-35 242,14 38-145,-10-26 23,0 0 1,1-1-1,11 18 0,-15-27-215,0-1 0,1 1 0,-1-1 0,1 0 0,0 0 0,0 0 0,1 0-1,-1-1 1,0 1 0,1-1 0,0 0 0,-1 0 0,1 0 0,0 0 0,0-1 0,6 2 0,28-1-5655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6:57.11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56 168 4738,'0'-4'1761,"0"-3"-1662,3-3 1613,2-3-1533,0 0 291,-1 0-59,-1 0 304,-1 2-16,-1 1 26,0 1-455,-1 1 263,0 2-327,0 2-30,0 0-19,0 0 83,-1 0-85,1 0-46,0-2-79,0 1 165,0 0 37,0 0-118,0 1-47,0 1 10,0 1-162,0 1 117,0 1-80,0 0 40,0 5 8,0 7 147,0 9-134,-1 9 48,-2 7-69,-4 6 16,0 5-8,-3 1 0,-1 0 0,2-4 38,1-3-49,0-5 17,2-3-6,2-6 0,1-5-169,2-6-137,0-4-345,1-4-686,1-4-973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3:03.7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473 220 10981,'0'-7'640,"-31"7"433,-15 0-113,-24 7-576,0 35 97,-7 7-161,7 5 432,16 2-448,15-2-256,24-9-32,15-11-16,0-7 0,0-16-544,54-7-528,31-4 111,0 0-480,8-38-1200,-15-7-2385</inkml:trace>
  <inkml:trace contextRef="#ctx0" brushRef="#br0" timeOffset="1">473 220 3586,'181'-175'5079,"-141"131"-1508,-56 57-1942,-8 28-1300,2 2 0,1 0 1,3 1-1,-23 82 0,31-85-508,2 0 0,1 0-1,3 0 1,0 68 0,5-108 107,-1-1 0,0 1 0,0 0 0,0 0 0,1 0 0,-1 0 0,1 0 0,-1 0 0,0-1 0,1 1 0,-1 0 0,1 0 0,0-1 0,-1 1 0,1 0 0,0-1 1,-1 1-1,1-1 0,0 1 0,0-1 0,-1 1 0,1-1 0,0 1 0,0-1 0,0 0 0,0 1 0,0-1 0,0 0 0,0 0 0,-1 0 0,1 0 0,0 0 0,0 0 0,0 0 0,0 0 0,0 0 0,0 0 1,0 0-1,0 0 0,0-1 0,1 0 0,6 1-617,31 0-2916</inkml:trace>
  <inkml:trace contextRef="#ctx0" brushRef="#br0" timeOffset="2">543 353 10837,'-16'-15'624,"16"4"-576,0 3 144,47 0-192,30 5-544,-7-1-2417,-8 4-1361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3:04.3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1 463 10677,'367'207'560,"-303"-177"-414,-64-30-144,1 1 0,-1-1 1,1 0-1,-1 0 1,0 1-1,1-1 0,-1 0 1,1 0-1,-1 0 1,1 0-1,-1 0 0,0 0 1,1 0-1,-1 0 1,1 0-1,-1 0 0,1 0 1,-1 0-1,0 0 1,1 0-1,-1 0 0,1 0 1,-1-1-1,1 1 1,-1 0-1,0 0 0,1 0 1,-1-1-1,0 1 1,1 0-1,-1 0 0,0-1 1,1 1-1,-1-1 1,1 0 2,6-5 13,-1 0 0,2 0 0,-1 1 0,1 0-1,-1 0 1,13-5 0,3-2-10,-4 1 6,-1 1 73,0-1 1,0-1 0,21-19-1,-35 28-63,0-1 0,0 0 0,-1-1 1,1 1-1,-1-1 0,0 1 0,0-1 0,0 0 0,-1 0 0,0 0 0,0-1 0,0 1 1,-1 0-1,1-1 0,-1 1 0,0-1 0,-1-7 0,0-33 960,-9 45-538,-16 0-351,-1 2 0,0 0-1,1 1 1,-1 2 0,1 1 0,0 1 0,0 1-1,1 1 1,0 1 0,0 1 0,1 1 0,-22 14 0,41-22-86,-1 0-1,1 0 1,0 1 0,0-1 0,0 1 0,1 0 0,-1 0 0,1 0 0,0 1 0,0-1 0,0 1 0,1-1 0,0 1 0,0 0 0,0 0 0,0 0 0,1 0 0,0 1 0,0-1 0,0 0 0,1 0 0,-1 1 0,1-1 0,1 8 0,-1-11-24,1 1 0,-1-1 0,1 1 0,0-1 0,-1 1 0,1-1 0,0 0 0,0 1 0,0-1 0,1 0 0,-1 0 0,1 0 0,-1 0 0,1 0 0,0 0 0,-1 0 0,1 0 0,0-1 0,0 1 0,0-1 0,0 1 0,1-1 0,-1 0 0,0 0 0,1 0 0,-1 0 0,0 0 0,5 0 0,7 3-121,1-1 1,1 0 0,22 0-1,-29-2 75,219 2-1204,-134-4 574,-61 1 459,-1-1 0,1-2-1,-1-2 1,0-1 0,0-1-1,-1-1 1,1-2 0,-2-2-1,0 0 1,0-2 0,32-22-1,-58 35 327,0-1-1,-1 0 0,1 0 0,-1-1 1,0 1-1,1-1 0,-1 0 1,0 0-1,-1 0 0,1 0 0,0 0 1,-1-1-1,0 1 0,0-1 0,0 1 1,0-1-1,-1 0 0,1 0 0,-1 0 1,0 0-1,0 0 0,0 0 1,-1 0-1,1-5 0,-1 9-67,0-1-1,0 1 0,0 0 1,0-1-1,-1 1 1,1 0-1,0 0 1,0-1-1,0 1 0,0 0 1,-1-1-1,1 1 1,0 0-1,0 0 1,0 0-1,-1-1 0,1 1 1,0 0-1,0 0 1,-1 0-1,1-1 1,0 1-1,-1 0 1,1 0-1,0 0 0,-1 0 1,1 0-1,0 0 1,0 0-1,-1 0 1,1 0-1,0 0 0,-1 0 1,1 0-1,0 0 1,-1 0-1,1 0 1,0 0-1,-1 0 0,1 0 1,0 0-1,-1 0 1,1 0-1,-1 1 1,-59-4 880,-112 8 1,152-3-837,1 0 0,0 2-1,0 0 1,0 2 0,1 0 0,0 0 0,0 2 0,0 0 0,1 2 0,-24 16 0,38-24-66,-1 2 0,0-1 1,1 0-1,-1 1 0,1 0 0,0 0 0,0 0 0,0 0 0,1 0 1,0 0-1,-1 1 0,1-1 0,-1 8 0,0 0-114,1 1 0,1-1 0,0 1 0,1 12 0,0-23 71,1-1-5,-1 1-1,0-1 1,1 0-1,-1 1 1,0-1-1,1 0 1,0 0-1,-1 0 1,1 1-1,0-1 1,-1 0-1,1 0 1,0 0-1,0 0 1,0 0-1,0 0 1,0-1-1,0 1 1,0 0-1,0 0 1,0-1-1,0 1 1,1-1-1,-1 1 1,0-1-1,0 1 1,1-1-1,-1 0 1,0 1-1,1-1 1,-1 0-1,2 0 1,52 1-605,-40-1 440,4 1 78,0-1 1,-1-1-1,1-1 1,-1-1 0,1 0-1,-1-1 1,0-1-1,-1-1 1,1-1-1,-1 0 1,0-1-1,-1-1 1,0 0 0,0-1-1,-1-1 1,0 0-1,-1-2 1,20-21-1,-16 13 135,-2-1-1,0 0 0,-2-2 1,0 0-1,-2 0 0,-1-1 1,0 0-1,-2-1 1,10-50-1,-8 12 1507,-3-1 1,0-122-1,-8 216-1428,1 22-1,-2-1 0,-2 1-1,-2-1 1,-19 83 0,9-85-702,-1 0 0,-2-1 0,-2 0 1,-3-2-1,-32 51 0,9-40-3236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3:04.8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203 0 11397,'-7'9'48,"0"0"-1,0 0 0,1 0 1,1 1-1,-1-1 0,2 1 1,-1 1-1,1-1 0,1 1 1,-3 13-1,-5 13 267,-25 78 239,5 1-1,-17 127 0,41-204-558,-1 27-938,8-96-982,-1-1 1614,0 13 224,1 0 0,1 1 1,0-1-1,2 0 0,4-19 1,-5 31 85,1-1 1,-1 1 0,2 0 0,-1 0-1,0 0 1,1 0 0,0 1-1,1-1 1,-1 1 0,1 0-1,0 0 1,0 1 0,1-1 0,-1 1-1,1 0 1,0 1 0,7-4-1,3 0 9,1 0 0,0 1 0,0 1 0,0 0 0,0 1 0,31-2 0,110 2 171,-105 5-119,-15-2-30,79 4 12,-107-2-38,0 0 0,0 1 0,0 0-1,-1 1 1,1 0 0,-1 1 0,1-1 0,14 10 0,-22-11 9,1 0-1,0 0 1,-1 0 0,1 1 0,-1-1 0,0 1-1,0 0 1,0-1 0,0 1 0,-1 0 0,1 0-1,-1 0 1,1 0 0,-1 1 0,0-1 0,0 0-1,-1 1 1,1-1 0,-1 0 0,1 1 0,-1-1-1,0 0 1,0 1 0,-1-1 0,1 1 0,-1-1-1,1 0 1,-1 1 0,0-1 0,-1 0 0,1 0-1,0 0 1,-1 0 0,0 0 0,0 0 0,1 0-1,-2-1 1,1 1 0,0 0 0,-1-1 0,1 0-1,-1 0 1,1 0 0,-6 3 0,-20 6 104,0-2-1,-1 0 1,-37 5 0,-99 10 128,-20-11-1578,173-13-1275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3:05.3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 65 12310,'0'10'725,"-2"31"-534,0-20-15,2 1-1,2 33 0,-1-51-159,-1 1 0,1 0 0,0-1 0,0 0 0,1 1 0,-1-1-1,1 0 1,0 1 0,0-1 0,0 0 0,1 0 0,-1-1 0,1 1 0,0 0 0,0-1 0,1 0 0,5 5-1,-1-3-33,0 0 0,1-1-1,0 0 1,0-1-1,0 0 1,0 0-1,1-1 1,16 3 0,79-2-353,-69-4 227,-22 1-46,0-1 0,0 0-1,0-1 1,0 0 0,0-1 0,0-1 0,-1 0-1,0-1 1,0 0 0,0-1 0,0-1 0,-1 0-1,19-14 1,-23 14 105,-1 0 0,1-1 0,-1 0 0,-1 0 0,1 0 1,-1-1-1,-1 0 0,1 0 0,-2 0 0,1-1 0,-1 0 0,-1 0 0,0 0 0,0 0 0,-1 0 0,0 0 0,-1-1 0,0-18 0,-1-38 3967,0 71-3476,0 13-394,2 105 84,-6 1 1,-34 211-1,31-300-96,-22 91 0,25-113 0,0 0 0,-1 0 0,-1 0 0,1 0 0,-2-1 0,0 0 0,-13 16 0,15-23 16,0 0-1,0 0 1,-1 0 0,0-1-1,0 0 1,1 0-1,-2-1 1,1 1-1,0-1 1,0-1-1,-1 1 1,1-1 0,-1 0-1,1 0 1,-1-1-1,1 0 1,-13-1-1,16 0 5,1 1-1,-1 0 0,1 0 0,0-1 0,-1 1 0,1-1 1,-1 0-1,1 0 0,0 0 0,0 0 0,0 0 0,-1 0 0,1-1 1,0 1-1,0-1 0,1 1 0,-1-1 0,0 0 0,0 0 1,1 0-1,-1 0 0,1 0 0,0 0 0,0 0 0,-1 0 1,1 0-1,1-1 0,-1 1 0,0 0 0,1-1 0,-2-3 1,0-11 0,0 1 1,0-1 0,3-31 0,-1 23-5,0 9-12,2 0 1,-1 1-1,2-1 1,0 1-1,1-1 1,0 1-1,2 0 1,0 0-1,0 1 1,1 0-1,1 0 1,0 0-1,1 1 1,0 1-1,1-1 1,1 2-1,0-1 1,15-11-1,-8 6-244,1 1 1,0 1-1,2 0 0,-1 2 0,2 0 1,-1 2-1,2 0 0,0 1 1,0 2-1,0 0 0,1 1 0,0 2 1,31-4-1,-6 8-4173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3:05.8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194 45 12166,'-10'0'114,"0"0"1,0 0 0,0 1 0,-1 0 0,1 1 0,0 0 0,0 1 0,-12 5 0,17-5-40,0 0 0,0 0 1,0 1-1,1 0 0,-1 0 0,1 0 1,0 1-1,0-1 0,0 1 0,1 0 1,-1 0-1,1 0 0,0 0 0,1 1 1,-4 8-1,1-1-4,1 1 1,0-1-1,0 1 1,1 0-1,1 0 1,0 0-1,1 1 1,1-1-1,2 25 1,-2-38-72,0-1 0,1 1 1,-1 0-1,0 0 0,0-1 1,1 1-1,-1 0 0,0 0 0,1-1 1,-1 1-1,1 0 0,-1-1 1,1 1-1,-1 0 0,1-1 0,-1 1 1,1-1-1,-1 1 0,1-1 0,0 1 1,-1-1-1,1 0 0,0 1 1,0-1-1,-1 0 0,1 1 0,0-1 1,1 0-1,16 4-37,1-1 1,0-1-1,0-1 1,27-2-1,-20 1-63,9 0-110,0-2 0,1-1 0,47-11-1,-66 10 112,-1-1 0,-1 0 0,1-1 0,-1-1-1,0 0 1,0-1 0,-1 0 0,0-2-1,18-15 1,-27 21 77,-1 0 0,0-1 0,0 1 0,0-1 0,-1 0 0,1 0 0,-1-1 0,-1 1 0,1-1 0,-1 1 0,0-1 0,3-9 0,-3-1 69,0-1 1,-1 0 0,0-20 0,-1 27 23,-1 8-36,1 0 0,0 0 0,-1 0 0,1 1 0,-1-1 0,1 0 0,-1 0 0,0 1 0,0-1-1,1 0 1,-2 1 0,1-1 0,0 1 0,0-1 0,0 1 0,-1-1 0,1 1 0,0 0 0,-1 0 0,1-1-1,-1 1 1,0 0 0,1 1 0,-1-1 0,0 0 0,0 0 0,1 1 0,-1-1 0,-3 0 0,-7-1 133,-1-1 0,1 2 1,-19-1-1,19 2-83,-18-2 89,-98-1 112,117 4-283,-1 0 1,0 0 0,1 1 0,-1 1 0,1 0 0,0 1-1,0 0 1,-15 7 0,24-10-79,-1 0 1,1 1-1,-1-1 1,0 1-1,1-1 1,0 1-1,-1 0 1,1 0-1,0 0 1,0 0-1,0 1 1,1-1-1,-1 0 0,0 1 1,1-1-1,0 1 1,-1 0-1,1-1 1,0 1-1,0 0 1,1 0-1,-1 0 1,0 0-1,1 0 1,0-1-1,0 1 0,0 0 1,0 0-1,0 0 1,0 0-1,1 0 1,1 3-1,-2-5-11,0 0 0,0 0 0,0 0 0,1 0-1,-1 0 1,0 0 0,1 0 0,-1-1 0,1 1 0,-1 0-1,1 0 1,-1 0 0,1-1 0,0 1 0,-1 0 0,1-1-1,0 1 1,-1 0 0,1-1 0,0 1 0,0-1 0,0 1-1,0-1 1,-1 0 0,1 1 0,1-1 0,58 13-3644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3:06.4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8 385 11781,'0'0'1436,"0"7"-372,-8 189-101,8-193-1047,2 2-402,12-4-115,0-1 400,0 1-53,0-1 0,0 0 0,1-1 0,-1-1 0,0 0 1,0-1-1,0 0 0,-1-1 0,17-8 0,-13 2-191,1-1 0,-2 0-1,0-2 1,0 0 0,23-27 0,-29 30 557,-2 0 0,1-1 0,-1 0 0,-1 0 0,0-1 1,-1 0-1,0 0 0,-1-1 0,9-25 2741,-13 44-1243,-1 26-711,-4 45-901,-9-20 120,9-39-368,0-1 0,1 1-1,-2 32 1,14-49-348,4-1 462,0-1 0,0 0-1,0 0 1,0-2 0,0 1-1,-1-2 1,1 1 0,-1-2 0,0 0-1,0 0 1,20-13 0,0-4 14,-1-2 0,-1-1 0,-2-1 0,0-2 0,-1-1 0,23-34 1,-17 17 333,-2-2 0,-2-2-1,33-78 1,-59 121 208,-1 1 0,0-1 0,0 0-1,-1 0 1,0 0 0,0 0 0,-1 0-1,0-9 460,0 30-516,-3 15-309,-1 0 1,-1 0-1,-2 0 1,-11 30-1,-1 6 106,18-61-202,-20 76 291,-10 84 0,24-56-4315,30-107-5615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3:06.8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94 107 8196,'-47'-8'3105,"16"4"-3009,16 4 1377,30 0-1329,63-4 32,7-7-176,8-4 0,0-4-464,-8 4-817,-23-1-1264,-16 1-6003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3:07.2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243 1 11717,'-2'0'102,"0"0"-1,1-1 1,-1 1-1,1 0 1,-1 0-1,0 0 1,1 1-1,-1-1 1,0 0-1,1 0 1,-1 1-1,1-1 1,-1 1-1,1 0 1,-1-1-1,1 1 1,-1 0-1,1 0 1,0 0-1,-1 0 1,1 0-1,0 0 1,0 0-1,0 0 1,0 0-1,-2 3 1,-22 45 365,11-18 106,-10 9-299,2 1 0,2 1 1,2 0-1,1 2 0,3 0 0,1 1 1,3 0-1,1 0 0,-3 62 0,12-100-277,-3 42-81,6 75 1,-3-122 47,0 0 0,1 0 0,-1-1 1,1 1-1,-1 0 0,1-1 1,0 1-1,-1 0 0,1-1 0,0 1 1,0-1-1,0 1 0,0-1 1,1 1-1,-1-1 0,0 0 0,1 0 1,-1 1-1,0-1 0,1 0 1,0 0-1,-1 0 0,1-1 0,-1 1 1,1 0-1,0-1 0,0 1 1,1 0-1,6 0-159,1 1-1,-1-1 1,0-1 0,14 0 0,-7-1-80,-2 1 79,0-1-1,0 0 1,0-1-1,-1-1 1,1 0-1,0-1 1,-1-1-1,0 0 1,0 0-1,19-12 1,-16 6 78,0-1-1,0 0 1,-1-1 0,-1 0-1,0-1 1,-1-1-1,14-20 1,-12 13 246,0 0-1,-1-1 0,18-45 1,-34 91 695,1-1 0,3 37 0,0-2-843,-2-56-6,0 0-1,1 0 1,-1 1 0,0-1 0,0 0-1,1 0 1,-1 0 0,1 1-1,-1-1 1,1 0 0,-1 0 0,1 0-1,0 0 1,0 0 0,-1 0 0,1 0-1,0 0 1,0-1 0,0 1 0,0 0-1,0 0 1,0-1 0,0 1 0,2 0-1,40 10-868,-24-10-838,1-1 1,26-3-1,-14-3-4542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3:07.7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 8 12886,'-31'-8'304,"31"24"-1553,23 18-1472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3:08.2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120 327 11493,'4'-7'659,"6"-2"-655,0 1 0,0 0 0,0 0 0,1 1 0,0 0 0,13-5 0,-10 5-4,-1 0 1,0-1 0,-1 0 0,0-1-1,18-16 1,-25 18 31,1 0-1,-1-1 0,0 0 1,-1 1-1,0-1 1,0-1-1,-1 1 0,0-1 1,0 1-1,-1-1 1,0 0-1,0 0 0,-1 0 1,-1 0-1,1 0 0,-2-15 1,1 22-18,-1 0 0,1 1 0,0-1 0,0 1 1,-1-1-1,1 1 0,-1-1 0,1 1 0,-1-1 0,0 1 0,1-1 1,-1 1-1,0-1 0,0 1 0,0 0 0,0 0 0,0 0 1,-1-1-1,1 1 0,0 0 0,0 0 0,-1 1 0,1-1 0,-1 0 1,1 0-1,0 1 0,-1-1 0,1 1 0,-1-1 0,0 1 0,1-1 1,-1 1-1,-2 0 0,-8-1 61,0 0 1,0 1-1,-20 2 0,5-1 66,18-1-96,0 0-1,0 1 1,0 0 0,0 0-1,0 1 1,0 0 0,0 1-1,1-1 1,-1 2 0,1-1-1,0 1 1,0 1 0,0-1-1,1 2 1,-1-1 0,1 1-1,0 0 1,1 0 0,-1 0-1,1 1 1,1 0 0,-1 1-1,1-1 1,1 1 0,-1 0-1,1 0 1,1 0 0,-1 1-1,1-1 1,-3 18 0,3-8-28,1 1 1,1 35-1,1-50-25,0 0-1,0 0 1,1-1 0,-1 1-1,1 0 1,0-1-1,0 1 1,0 0-1,1-1 1,-1 0-1,1 1 1,0-1-1,0 0 1,0 0-1,0 0 1,1 0-1,-1 0 1,1 0 0,-1-1-1,1 1 1,4 2-1,10 1-133,0 0 0,0-1 0,0-1 0,1-1 0,-1 0 0,1-2 0,0 0 0,32-2 0,-32 1 100,-8 0 22,1-1 0,0 0 0,0-1 0,-1 0 0,1-1 0,-1 0 0,1-1 0,-1 0 0,0 0 1,17-11-1,0-4-3,-1-1 1,30-28 0,-29 24 129,52-37 0,-67 55-44,1 0 1,0 1 0,0 1 0,0 0 0,1 0 0,-1 2-1,1 0 1,0 0 0,0 1 0,0 1 0,0 0 0,0 1-1,19 4 1,-27-4-58,0 0 0,-1 0-1,1 1 1,-1-1 0,0 2-1,1-1 1,-1 0 0,0 1 0,0 0-1,-1 0 1,1 1 0,0-1-1,-1 1 1,0 0 0,0 0 0,0 0-1,-1 1 1,1 0 0,-1-1-1,0 1 1,3 8 0,-2-5-24,-1 0 1,0 0-1,-1 0 1,0 1 0,0-1-1,-1 0 1,0 1-1,-1-1 1,0 1-1,0-1 1,0 1 0,-1-1-1,-1 1 1,-2 10-1,3-16-6,0-1 0,0 1-1,-1-1 1,1 0 0,-1 1-1,1-1 1,-1 0 0,0 0-1,0 0 1,0 0 0,0 0-1,0 0 1,0-1 0,-1 1-1,1-1 1,0 1 0,-1-1-1,0 0 1,1 0 0,-1 0-1,1 0 1,-6 0 0,-4 1-149,0 0-1,0-1 1,-18 0 0,30-1 169,-1 0-20,0 0-1,1 0 1,-1-1 0,1 1 0,-1 0 0,1 0 0,-1 0 0,0-1 0,1 1 0,-1 0-1,1-1 1,-1 1 0,1 0 0,-1-1 0,1 1 0,0-1 0,-1 1 0,1-1 0,0 1 0,-1-1-1,1 1 1,0-1 0,-1 1 0,1-1 0,0 1 0,0-1 0,0 1 0,-1-1 0,1 0 0,0 1-1,0-1 1,0 1 0,0-2 0,0-25-201,1 18 120,-1 4 91,1 1 1,0-1 0,0 1 0,0-1-1,0 1 1,1 0 0,0-1 0,0 1-1,0 0 1,0 0 0,1 1 0,-1-1-1,1 0 1,0 1 0,0-1 0,0 1-1,1 0 1,-1 0 0,1 0 0,-1 1-1,7-4 1,11-6-12,0 2-1,45-17 1,-49 21 3,114-37-15,167-31-1,-129 35 401,-277 42 2572,67 5-2553,0 1 0,1 3 0,1 1 0,-65 31 0,97-41-318,1 0 0,-1 1 1,1 0-1,0 0 0,0 0 0,-10 10 0,14-11-57,0 0 0,0 0 0,0 0 0,0 0 1,0 1-1,1-1 0,0 0 0,-1 1 0,1-1 0,1 1 0,-1 0 1,0-1-1,1 1 0,0 0 0,0 5 0,0-7-17,1 1-1,0 0 0,0 0 1,0 0-1,0-1 0,1 1 1,-1 0-1,1-1 0,-1 1 1,1-1-1,0 0 0,0 0 1,0 1-1,0-1 0,1 0 1,-1-1-1,0 1 0,1 0 1,-1-1-1,1 1 0,0-1 1,-1 0-1,1 0 0,0 0 1,3 0-1,17 7-196,1-1 0,25 4 0,-16-4-71,-22-4 197,29 8-43,-39-11 120,0 0-1,1 0 1,-1 1 0,0-1 0,0 1 0,0-1-1,0 1 1,0-1 0,0 1 0,0-1 0,0 1-1,0 0 1,0 0 0,0 0 0,0-1 0,0 1-1,0 0 1,-1 0 0,1 0 0,0 0 0,-1 0-1,1 2 1,-2-2 24,-1 0 1,1 1-1,0-1 0,-1 0 1,1 0-1,-1 0 0,0 0 1,1 0-1,-1 0 0,0 0 1,0-1-1,0 1 0,0 0 1,1-1-1,-1 0 0,0 1 1,0-1-1,-4 0 0,0 1 21,-358 43-2970,197-35-2468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6:57.86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1324.76086"/>
      <inkml:brushProperty name="anchorY" value="886.89075"/>
      <inkml:brushProperty name="scaleFactor" value="0.5"/>
    </inkml:brush>
  </inkml:definitions>
  <inkml:trace contextRef="#ctx0" brushRef="#br0">1 66 8052,'0'-2'1184,"3"-2"-1288,8-2 873,9 0-609,9-1-54,5-1 1,0 1-43,-2 0 376,-5 2-258,-3 0 338,-1 1-520,2 2 269,5 0-205,7 2-45,5-1 122,6 1-175,2 1 52,0-1 1,-2 0-6,-1 0 60,-5 0-73,-4 3 117,-4 2-90,-6 4 122,-4 3-184,-4 3 75,-4 2-45,-2 2 64,-2 1-75,-4 3 24,-2 3 29,-3 2-48,-1 1 17,-3 2 124,-9 0 57,-11 0 11,-7-3-142,-9-2-11,-1-4-24,-2-4 54,0-4-75,0-3 136,-2-3-171,-3-3 35,-4-2 6,-2-2 28,-2 0-44,2-1 15,4-1-61,4 1-694,2-2-1299,2 1-2457,7 0-1751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3:59.8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272 95 2577,'-9'-12'3176,"4"6"-2682,1 1-1,0-1 1,0 1-1,1-1 1,0 0-1,0-1 0,0 1 1,1 0-1,0-1 1,0 0-1,-1-9 1431,3 20-1639,-1 22-177,-1 0 0,-2 0-1,-1 0 1,0-1 0,-2 1 0,-19 44-1,11-37-116,-1 0 0,-1-1-1,-2-1 1,-34 42-1,15-30-369,22-26-5037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4:00.2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1 120 11269,'0'0'12,"0"-1"1,1 0-1,-1 1 0,0-1 0,1 1 0,-1-1 1,1 1-1,-1-1 0,1 1 0,-1 0 0,1-1 1,-1 1-1,1 0 0,-1-1 0,1 1 0,0 0 1,-1-1-1,1 1 0,-1 0 0,1 0 0,0 0 1,-1 0-1,1 0 0,0 0 0,-1 0 0,1 0 1,0 0-1,0 0 0,29 0 42,-21 1 10,4-2 15,1 0 0,-1 2 0,1 0 0,-1 0 0,0 1 0,1 1 0,-1 0 0,0 1 0,-1 0 0,1 1 0,-1 0 0,0 1 0,0 1 0,0 0-1,-1 0 1,13 13 0,-11-9-27,-1 1 1,-1 0-1,0 1 0,0 1 0,-1 0 0,-1 0 0,-1 1 0,0 0 1,11 29-1,-11-19-29,-2-1 0,-1 1-1,0 0 1,-2 0 0,0 47 0,-3-71-24,1-1 0,-1 1 0,0-1 0,0 1 0,1-1 0,-1 0 0,0 1 0,1-1 0,-1 0 0,0 1 0,1-1 0,-1 0 0,1 0 0,-1 1 0,1-1 0,-1 0 0,0 0 0,1 0 0,-1 1-1,1-1 1,-1 0 0,1 0 0,-1 0 0,1 0 0,-1 0 0,1 0 0,-1 0 0,1 0 0,-1 0 0,1 0 0,-1 0 0,1-1 0,-1 1 0,0 0 0,1 0 0,-1 0 0,1-1 0,-1 1 0,1 0 0,0-1-3,7-2 0,0 0 0,-1-1 0,0 0 0,1 0 0,-2-1 1,1 0-1,0 0 0,-1-1 0,0 0 0,0 0 0,8-13 0,10-12-65,21-39 1,4-21 59,59-154-1,-94 210 2,-9 27 212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4:00.7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194 6 10277,'-4'-6'3965,"3"7"-3879,-12 6 1244,-20 23-1879,21-19 1028,-14 12-192,-43 41 237,66-61-507,-1 1-1,1 0 1,0 1 0,0-1 0,0 1-1,0-1 1,1 1 0,0 0 0,0 0-1,0 0 1,1 0 0,-1 0 0,1 0 0,0 6-1,1 3-1,3 19 3,-3-32-27,1 0-1,0 0 0,0 0 0,0 0 0,0 0 0,0 0 1,0 0-1,0-1 0,0 1 0,0 0 0,1-1 0,-1 1 1,0 0-1,0-1 0,1 0 0,-1 1 0,0-1 1,0 0-1,1 1 0,-1-1 0,0 0 0,1 0 0,1 0 1,11 1-182,0-1 1,0 0 0,0 0-1,0-1 1,17-4 0,-27 4 149,0-1 0,-1 1 1,1-1-1,0 1 0,-1-1 0,1 0 0,-1 0 1,0-1-1,0 1 0,0 0 0,0-1 0,0 0 0,0 0 1,-1 0-1,1 0 0,-1 0 0,0-1 0,0 1 1,0-1-1,0 1 0,-1-1 0,1 0 0,0-4 1,1-5-21,0 0 1,0-1 0,-2 0 0,1 1 0,-2-1 0,0 0-1,0 0 1,-6-26 0,5 38 59,0 0 0,0 0 0,0 0 0,-1 1 0,1-1 0,-1 0 1,1 1-1,-1-1 0,0 1 0,1-1 0,-1 1 0,0 0 0,0 0 0,0 0 0,0 0 0,0 0 0,0 0 0,0 0 0,-1 1 1,1-1-1,0 1 0,0 0 0,-4-1 0,-62 1-821,48 0-511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4:01.1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194 4 10293,'0'-4'1648,"0"27"-1391,0 27 543,0 14-512,0 12 240,0 0 177,-23-4-369,-16 0-32,9-15-224,-1-7-48,7-8-32,1-16-240,15-11-528,8-11-305</inkml:trace>
  <inkml:trace contextRef="#ctx0" brushRef="#br0" timeOffset="1">9 297 11621,'-8'-8'433,"78"8"-578,30 0-47,9 0-2033,-9 0-2017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4:01.6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527 14 11621,'-17'-7'256,"-5"4"-84,0 1-1,-1 1 1,1 1-1,-1 1 0,1 0 1,-1 2-1,1 1 0,0 1 1,0 1-1,1 0 0,0 2 1,-36 18-1,52-23-150,-21 11 305,1 1-1,-43 35 1,62-45-287,1 0-1,0 0 0,0 0 1,0 0-1,1 1 0,-1 0 1,1 0-1,1 0 1,-1 1-1,1-1 0,0 1 1,1-1-1,0 1 0,0 0 1,0 0-1,1 0 1,-1 12-1,1-16-31,1 1 0,0 0 0,0-1 0,0 1 0,1 0-1,-1-1 1,1 1 0,0 0 0,0-1 0,0 1 0,1-1 0,-1 1 0,4 5 0,-2-7-7,0 1 0,0-1 0,0 0 0,1 0 1,-1 0-1,1-1 0,-1 1 0,1-1 0,-1 0 0,1 0 0,0 0 0,0 0 1,5 0-1,41 5-289,1-3 1,71-2 0,-55-2-187,-43 1 298,0-2-1,0 0 1,0-2-1,0 0 0,0-2 1,36-13-1,-45 13 132,0-1 0,-1 0 0,0-1 0,0-1 0,-1 0 0,0-1 0,0 0 0,-1-1 0,-1 0 0,0-1 0,10-13 0,-19 23 124,0 0 1,-1-1-1,1 1 1,-1 0-1,0-1 0,1 1 1,-1-1-1,0 1 1,0-1-1,0 0 1,-1 1-1,1-1 1,-1 0-1,1-5 1366,-1 34-1116,-9 31-124,6-49-202,1 0 0,0 0 0,1 1 0,0-1 0,0 0 0,1 1 0,0-1-1,0 1 1,1-1 0,0 0 0,3 10 0,-3-16-13,1 0-1,0 0 0,0 0 0,0-1 1,0 1-1,0-1 0,0 0 1,0 1-1,0-1 0,1 0 0,-1 0 1,0 0-1,1-1 0,-1 1 1,1 0-1,-1-1 0,1 0 0,-1 0 1,1 1-1,-1-1 0,1-1 1,-1 1-1,5-1 0,4 1-67,3 0 8,11 2-193,0-2 0,0 0 0,0-2 1,43-9-1,-63 10 230,0 0 1,0-1-1,0 0 1,0 0-1,0 0 0,0 0 1,0-1-1,0 0 1,-1 0-1,0 0 1,1-1-1,-1 1 0,0-1 1,-1 0-1,1 0 1,-1 0-1,0-1 1,0 1-1,0-1 0,0 0 1,-1 0-1,0 0 1,0 0-1,0 0 1,-1 0-1,0 0 0,0-1 1,1-6-1,-1-73 42,-1 82 13,0 1-1,-1-1 0,1 1 0,-1-1 1,0 1-1,0 0 0,0-1 0,0 1 1,0 0-1,0 0 0,0-1 0,-1 1 0,1 0 1,-1 0-1,0 1 0,0-1 0,1 0 1,-1 0-1,0 1 0,0-1 0,-1 1 1,1 0-1,0 0 0,0 0 0,-1 0 1,1 0-1,0 0 0,-1 0 0,1 1 1,-1-1-1,-3 1 0,-13-3 128,0 1-1,0 1 1,-25 1 0,21 1-87,-8-2-210,8 0 247,0 1 0,1 1 0,-35 6 0,52-7-217,0 1 0,1 0-1,-1 1 1,1-1-1,0 1 1,-1-1-1,1 1 1,0 1 0,0-1-1,0 1 1,0-1-1,1 1 1,-1 0-1,1 0 1,0 1 0,-1-1-1,1 1 1,1 0-1,-1-1 1,1 1-1,-1 0 1,1 1 0,-2 4-1,2 15-2988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4:02.4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 12 12118,'-1'0'25,"1"0"0,-1 0 0,0 0 0,1 0 0,-1 1 0,0-1 0,1 0 0,-1 0 0,0 0 0,1 1 0,-1-1 0,0 0 0,1 1 0,-1-1 0,1 0 0,-1 1 0,1-1 0,-1 1 0,1-1 0,-1 1 0,1-1 0,-1 1 0,1-1 0,0 1 0,-1-1 0,1 1 0,0 0 0,-1-1 0,1 1 0,0 0 0,0-1 0,0 1 0,-1 1 0,2 27 225,0-14-126,-1 268 242,0-298-416,1 0 1,1 0 0,0 0-1,1 1 1,1-1-1,0 1 1,1 0 0,1 0-1,0 0 1,1 1 0,0-1-1,1 2 1,1-1 0,0 1-1,13-14 1,-9 14 63,0 0-1,1 1 1,0 1 0,1 0-1,0 1 1,1 0-1,0 2 1,0-1 0,1 2-1,0 0 1,0 1 0,0 1-1,0 1 1,1 0 0,0 1-1,26 1 1,-43 1-5,0 0 1,1 1-1,-1-1 1,0 1-1,1-1 0,-1 1 1,0-1-1,0 1 1,1 0-1,-1-1 0,0 1 1,0 0-1,0 0 1,0 0-1,0 0 0,0 0 1,0 0-1,0 0 1,-1 0-1,1 0 0,0 1 1,-1-1-1,1 0 1,-1 0-1,1 1 0,-1-1 1,1 0-1,-1 1 1,0-1-1,0 0 0,0 1 1,0-1-1,0 2 1,0 62 422,-2-39-250,-5 171 317,7-197-501,0 0 0,-1 1 0,1-1 0,0 0 0,0 1 0,0-1 0,0 1 0,0-1 0,1 0 0,-1 1 0,0-1 0,0 0 0,0 1 0,0-1 0,0 0 0,0 1 0,1-1 0,-1 0 0,0 1 0,0-1 0,0 0 0,1 1 0,-1-1 0,0 0 0,0 0 0,1 1 0,-1-1 0,0 0 0,1 0 0,-1 1 0,0-1 0,1 0 0,-1 0 0,0 0 0,1 0 0,10 2-65,0 0 1,0-1 0,0-1 0,-1 1-1,1-2 1,0 0 0,0 0 0,0-1-1,0 0 1,-1-1 0,1 0 0,12-6-1,-11 4-4,0 0 1,-1-1-1,1 0 0,-1 0 0,-1-1 0,1-1 0,-1 0 0,-1 0 1,1-1-1,12-16 0,-18 17 60,0 0-1,-1-1 1,0 0 0,0 0 0,-1 0 0,0 0-1,-1 0 1,0 0 0,0 0 0,-1-1 0,0 1-1,-3-16 1,2-7 48,1 30-21,0 0 1,0 0 0,1 0 0,-1 1 0,0-1 0,1 0 0,-1 0 0,1 0 0,0 1 0,-1-1 0,1 0 0,0 1 0,0-1 0,0 1 0,0-1 0,0 1 0,1-1 0,-1 1 0,0 0 0,1 0 0,-1 0 0,1-1 0,-1 1 0,1 0 0,-1 1 0,1-1 0,0 0 0,-1 0 0,1 1 0,0-1 0,0 1 0,3-1 0,7 0-5,-1 0 0,1 0 0,0 1 0,15 2 0,1-1-27,-7 0 13,-1 1 0,1 0-1,-1 2 1,1 0 0,-1 1 0,33 14-1,-39-13-24,0 0 0,0 1 0,0 1 0,-1 0 0,-1 1 0,1 0 1,-1 1-1,-1 0 0,17 20 0,-23-23 0,-1 1 0,0 0 0,0 0 0,0 0 0,-1 0 0,-1 0 0,1 0 0,-1 1 0,-1 0 0,1-1 1,-2 1-1,1 0 0,-1-1 0,-1 14 0,1-12-63,-1-10 80,1 1-1,0-1 1,0 1-1,0-1 1,0 1-1,0-1 1,-1 1-1,1-1 1,0 1-1,0-1 1,-1 0-1,1 1 1,0-1-1,-1 0 1,1 1 0,-1-1-1,1 0 1,0 1-1,-1-1 1,1 0-1,-1 0 1,1 1-1,-1-1 1,1 0-1,0 0 1,-1 0-1,1 0 1,-1 1-1,1-1 1,-1 0-1,1 0 1,-2 0-1,-18 0-99,15-1 27,-7 2-107,-17-1-210,29 0 370,-1 0 1,0 0 0,1 0-1,-1-1 1,0 1 0,1 0 0,-1 0-1,0-1 1,1 1 0,-1 0-1,1-1 1,-1 1 0,0 0-1,1-1 1,-1 1 0,1-1-1,-1 1 1,1-1 0,0 1-1,-1-1 1,1 0 0,0 1-1,-1-1 1,1 1 0,0-1-1,-1 0 1,1 1 0,0-1-1,0 0 1,0 1 0,0-1-1,0 0 1,0 0 0,-1-13-192,2 1 0,-1 0-1,2 0 1,5-23 0,-5 30 206,0 0 0,1 0 0,0 0 0,0 1 0,0 0 0,0-1-1,1 1 1,0 0 0,0 1 0,0-1 0,1 1 0,8-6 0,6-6 217,1 2 0,26-14 1,-37 24 28,-1 0 1,1 0 0,0 1-1,0 0 1,0 0 0,0 1 0,1 1-1,-1 0 1,10-1 0,-18 3-211,0-1 0,0 0-1,0 1 1,0-1 0,0 0 0,-1 1 0,1-1 0,0 1-1,0 0 1,-1-1 0,1 1 0,0-1 0,-1 1 0,1 0-1,0 0 1,-1-1 0,1 1 0,-1 0 0,1 0 0,-1 0-1,0 0 1,1-1 0,-1 1 0,0 0 0,0 0 0,1 0-1,-1 0 1,0 0 0,0 0 0,0 0 0,0 2 0,-1 41 255,1-28-149,0 239 556,13-253-2690,-10-2 1736,-1 0-1,1 0 1,0 0-1,0-1 0,0 1 1,0-1-1,-1 1 1,1-1-1,4-2 1,-3 0-556,1-1 1,-1 1 0,0-1-1,0 0 1,0 0 0,3-6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4:02.8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250 0 9652,'2'3'323,"2"8"-248,0 0-1,-1 0 0,0 0 1,0 1-1,-1-1 0,-1 1 1,1 19-1,-3-29-56,1-1-1,0 1 0,-1 0 1,1 0-1,-1 0 1,0-1-1,0 1 0,1 0 1,-1-1-1,0 1 1,0 0-1,-1-1 0,1 1 1,0-1-1,0 0 1,-1 1-1,1-1 0,-1 0 1,1 0-1,-1 0 1,1 0-1,-1 0 1,0 0-1,0-1 0,1 1 1,-1 0-1,0-1 1,-2 1-1,-61 10 18,57-10-15,-135 3 116,142-4-141,0 0 0,0 0 0,1 0 0,-1 0 0,0 0 0,0 0 0,1 0 0,-1 0-1,0 0 1,0-1 0,1 1 0,-1 0 0,0 0 0,1-1 0,-1 1 0,0-1-1,1 1 1,-1-1 0,0 1 0,1-1 0,-1 1 0,1-1 0,-1 1 0,1-1-1,-1 0 1,1 1 0,0-1 0,-1 0 0,1 1 0,0-1 0,-1 0 0,1 1 0,0-1-1,0 0 1,0 0 0,-1 0 0,1 1 0,0-1 0,0 0 0,0 0 0,0 1-1,1-1 1,-1 0 0,0 0 0,0 1 0,0-1 0,1 0 0,-1 0 0,1 0 0,0-2-42,0 0 0,0 1 1,1-1-1,-1 1 1,1-1-1,-1 1 1,1-1-1,0 1 1,0 0-1,0 0 1,0 0-1,1 0 1,-1 0-1,0 1 1,4-3-1,14-4-683,0 1-1,1 0 1,0 2-1,26-4 1,8 7-5628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4:03.8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545 651 8836,'1'-13'27,"-1"9"83,1 1-1,-1 0 0,0-1 0,0 1 0,0 0 0,0-1 0,-1 1 0,1 0 1,-1-1-1,0 1 0,0 0 0,0 0 0,0 0 0,-1 0 0,1 0 0,-1 0 0,1 0 1,-1 0-1,0 0 0,-1 1 0,1-1 0,-3-2 0,-5-2 85,0 0-1,0 1 1,-1 0 0,1 1-1,-1 0 1,-1 1 0,1 0-1,-1 0 1,-15-2 0,-7 2 141,0 2 1,-34 1-1,58 1-287,-4 0 27,-1 2 1,0-1-1,1 2 0,0 0 1,-1 1-1,1 0 0,1 1 1,-1 0-1,-18 11 1,26-13-58,0 1 1,0-1-1,1 1 1,-1 0-1,1 0 1,0 1-1,0-1 1,1 1-1,-1 0 1,1 1-1,0-1 1,1 1-1,-1 0 1,1 0-1,0 0 1,0 0-1,1 0 1,0 1-1,0-1 1,1 1-1,-1-1 1,1 12-1,0-10-8,0-7-10,1 1 0,0 0 1,-1-1-1,1 1 0,0 0 1,0 0-1,0-1 0,0 1 1,0 0-1,0-1 0,0 1 1,1 0-1,-1-1 0,0 1 1,1 0-1,0-1 0,-1 1 1,1-1-1,0 1 0,0-1 1,0 1-1,0-1 0,0 0 1,0 1-1,0-1 0,2 2 1,18 2-33,0-1-1,0-1 1,0-1 0,1 0 0,-1-2 0,32-3 0,3 2-205,-34 1 96,0-2-1,0 0 1,-1-1 0,0-1-1,1-2 1,-1 0-1,-1-1 1,1-1 0,-2 0-1,1-2 1,-1 0-1,0-2 1,-1 0 0,0-1-1,-1 0 1,-1-2-1,0 0 1,-1 0 0,-1-2-1,0 0 1,-1 0-1,-1-1 1,-1-1 0,0 0-1,-2-1 1,0 0 0,8-26-1,-6 2 258,-3-2 0,-1 1-1,-2-1 1,-3 0 0,-3-58 0,1 53 1331,0 51-1414,0 0 1,0 0-1,0 0 0,0 0 0,0-1 0,0 1 0,0 0 0,0 0 0,0 0 0,0-1 0,0 1 0,0 0 0,0 0 0,0 0 0,0 0 0,0-1 0,0 1 0,0 0 0,0 0 0,0 0 0,0 0 1,0-1-1,-1 1 0,1 0 0,0 0 0,0 0 0,0 0 0,0 0 0,0 0 0,-1-1 0,1 1 0,0 0 0,0 0 0,0 0 0,0 0 0,-1 0 0,1 0 0,0 0 0,0 0 0,0 0 0,0 0 1,-1 0-1,1 0 0,0 0 0,0 0 0,0 0 0,-1 0 0,1 0 0,0 0 0,0 0 0,-13 8 354,-8 15-403,11-3 150,1-1 0,1 1-1,0 0 1,2 1-1,0-1 1,2 1-1,-5 37 1,6-1 169,6 100 1,-2-148-307,1-1 0,0 1 0,0-1 0,1 0 0,0 0 0,0 0-1,1 0 1,0 0 0,0-1 0,1 0 0,0 0 0,1 0 0,-1 0 0,1-1 0,0 0 0,1 0 0,0-1 0,0 1 0,0-2 0,0 1 0,1-1 0,12 6 0,0-1-234,1-1 1,0-1-1,0 0 1,1-2-1,-1-1 1,1 0-1,0-1 1,24-1-1,-30-2-43,1 0 0,-1-1 0,0-1 0,0 0 0,0-1 0,30-10 0,-40 10 203,1 0 1,-1-1-1,0 0 0,1 0 1,-2 0-1,1-1 0,0 0 1,-1 0-1,0 0 0,0-1 1,-1 1-1,0-1 0,1 0 1,-2-1-1,1 1 1,-1-1-1,5-13 0,-4 4 176,0-1-1,0 1 0,-2-1 1,0 0-1,-1 0 0,-2-22 0,1 32 191,0 6-237,0 0 0,-1 0 0,1 0 0,-1 1 0,1-1 0,-1 0 0,1 0 0,-1 1 0,1-1 0,-1 0 0,0 1 0,1-1 0,-1 1 0,0-1 0,1 1 0,-1-1 0,0 1-1,0 0 1,0-1 0,1 1 0,-1 0 0,0-1 0,0 1 0,0 0 0,0 0 0,0 0 0,0 0 0,1 0 0,-1 0 0,-1 0 0,-40 0 683,29 1-363,9-1-337,0 0 1,0 0-1,0 1 0,0 0 0,-1-1 0,2 1 0,-1 1 0,0-1 0,0 1 1,0-1-1,0 1 0,1 0 0,-1 0 0,1 1 0,0-1 0,0 1 0,0 0 1,0 0-1,0 0 0,0 0 0,1 0 0,-1 0 0,1 1 0,0-1 0,0 1 1,0 0-1,1-1 0,-1 1 0,1 0 0,-1 5 0,-3 12 41,2 0 1,0 0-1,1 0 0,2 34 0,0-43-68,0-8-8,0-1 0,0 0 1,0 1-1,1-1 0,0 0 0,0 1 0,0-1 0,0 0 0,0 0 0,0 0 0,1 0 0,0 0 0,-1 0 1,1 0-1,0 0 0,0-1 0,5 5 0,-2-3-34,0 0 0,1-1-1,-1 1 1,1-1 0,-1-1 0,1 1 0,0-1 0,12 4-1,8-1-360,0-2 0,1 0 0,42-2 0,-63-1 283,34 2-494,-17-1 39,0-1 1,0 0-1,0-2 1,29-5-1,-47 6 357,-1 0-1,1 0 0,-1-1 1,1 1-1,-1-1 1,1 0-1,-1 0 1,0-1-1,0 1 0,0-1 1,0 0-1,-1 0 1,1 0-1,-1-1 1,0 1-1,0-1 1,0 0-1,0 0 0,-1 0 1,1 0-1,-1 0 1,0 0-1,0-1 1,-1 1-1,1-1 0,1-7 1,2-56-1532,-7-5 3893,1 14 4126,1 58-6208,1 0 1,-1-1-1,0 1 1,0 0-1,1 0 1,-1 0-1,1-1 1,-1 1-1,1 0 1,0 0-1,-1 0 1,1 0-1,0 0 1,0 0-1,0 0 1,0 0-1,0 0 1,0 1-1,0-1 1,0 0-1,0 1 1,0-1-1,0 0 1,0 1-1,0-1 1,1 1-1,-1 0 1,0-1-1,0 1 1,0 0-1,1 0 1,1 0-1,52-1-261,-38 2 326,-3-1-137,11-1-7,-1 2 0,1 0 0,25 6 0,-41-5 7,-1 1 1,1-1-1,-1 2 1,1-1-1,-1 1 0,0 1 1,0-1-1,-1 1 0,1 1 1,-1-1-1,11 13 1,-10-11-2,0 1 1,0 1 0,-1 0 0,0 0-1,-1 0 1,0 1 0,0 0 0,-1 0-1,0 0 1,-1 1 0,0 0-1,-1 0 1,0 0 0,-1 0 0,0 0-1,-1 0 1,1 21 0,-2-29 3,0 0-73,0 1 1,0-1-1,0 1 0,0 0 0,-1-1 0,0 1 1,1 0-1,-3 5 0,2-8 45,0 0-1,0 1 1,0-1-1,-1 0 1,1-1 0,0 1-1,0 0 1,-1 0 0,1 0-1,0-1 1,-1 1 0,1-1-1,-1 1 1,1-1 0,-1 0-1,1 1 1,-1-1-1,1 0 1,-1 0 0,1 0-1,-1 0 1,-2-1 0,-3 1-4,1 1-48,0-1 0,0 0 0,0 0 1,0-1-1,0 0 0,0 0 1,-9-3-1,13 2 50,0 1-1,0-1 1,0 1-1,0-1 1,0 0-1,0 1 1,1-1-1,-1 0 1,1 0 0,-1 0-1,1-1 1,0 1-1,0 0 1,-1 0-1,2-1 1,-1 1 0,0-1-1,0 1 1,1-1-1,-1 1 1,1-4-1,-4-19-21,2-1 0,0 1 0,4-40 0,-1 61 64,0-1 0,0 1-1,1 0 1,-1-1 0,1 1-1,0 0 1,1 0 0,-1 0 0,1 1-1,0-1 1,0 0 0,0 1-1,0 0 1,0 0 0,1 0-1,-1 0 1,1 0 0,0 1 0,0 0-1,0 0 1,0 0 0,0 0-1,9-2 1,10-4 114,-1 2 0,1 0 0,31-2 0,-29 4 16,0 1 0,0 2 0,-1 1 0,1 0 1,45 8-1,-64-7-127,1 0 0,-1 1 0,1 0 0,-1 0 0,0 0 1,0 1-1,0 0 0,0 0 0,0 1 0,-1 0 0,0-1 0,1 2 1,-1-1-1,-1 1 0,1 0 0,-1 0 0,0 0 0,0 0 0,0 1 1,0-1-1,-1 1 0,0 0 0,-1 0 0,1 0 0,-1 1 0,2 9 1,-1 5-132,-1-1 0,-1 0 0,-1 0 0,-5 39 1,5-57 30,0-1 0,0 0 0,-1 1 0,1-1 0,0 0 0,-1 0 0,1 1 0,-1-1 0,1 0 0,-1 0 0,0 0 0,1 0 1,-1 0-1,0 0 0,0 0 0,0 0 0,-1 2 0,-32 10-3119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4:04.2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190 35 11269,'-1'-1'18,"0"1"0,0 0 0,0 0 0,0-1 0,0 1 0,0 0 1,1 0-1,-1 0 0,0 0 0,0 0 0,0 0 0,0 0 0,0 1 0,0-1 0,0 0 0,0 0 0,0 1 0,1-1 0,-1 1 0,0-1 0,0 1 0,-1 0 0,2 0-16,-1 0 0,1 1 0,0-1 0,0 0 0,-1 0 0,1 1 0,0-1 0,0 0 0,0 1 0,1-1 0,-1 0 0,0 0 0,0 1 0,1-1-1,-1 0 1,1 2 0,13 26 3,-12-26-28,0 1-1,-1-1 1,1 0-1,-1 1 1,1 0-1,-1-1 1,0 1-1,0 0 1,0-1-1,0 9 1,-2-11 18,0-1 0,0 1 1,0 0-1,0 0 0,-1 0 0,1 0 1,0-1-1,0 1 0,0-1 1,0 1-1,-1-1 0,1 1 0,0-1 1,-1 0-1,1 1 0,0-1 0,-1 0 1,1 0-1,0 0 0,-1 0 0,1 0 1,0 0-1,-1-1 0,1 1 0,-2-1 1,-5 1-25,-16 1-82,-52 0-72,74-1 179,0 0 0,0 0 1,-1 0-1,1 0 0,0-1 0,0 1 1,-1-1-1,1 1 0,0-1 1,0 0-1,0 0 0,0 0 0,0 0 1,0 0-1,0 0 0,0-1 1,1 1-1,-1-1 0,0 1 1,1-1-1,-1 1 0,1-1 0,-1 0 1,0-2-1,0-1-5,1 1 0,0-1 0,0 0 1,0 1-1,1-1 0,0 0 0,-1 0 0,2 1 0,-1-1 0,1 0 0,-1 1 1,3-8-1,-2 10 1,0-1 1,1 1-1,-1-1 1,1 1-1,0-1 1,-1 1-1,1 0 1,0 0-1,0 0 1,0 0-1,1 0 1,-1 0-1,0 1 1,1-1-1,-1 1 1,1-1-1,0 1 1,-1 0-1,1 0 1,0 0-1,2 0 1,17-3-359,0 0 0,-1 2-1,32-1 1,-12 3-2539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4:04.6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62 19 11909,'2'2'435,"2"9"-294,-1-1 0,0 0 0,0 1 0,-1 0-1,-1-1 1,0 1 0,0 19 0,-6 79 226,4-103-359,0-1-1,-1 1 1,0 0-1,1 0 0,-2 0 1,1-1-1,-1 1 1,0-1-1,0 0 0,0 0 1,-1 0-1,1 0 1,-1-1-1,-7 7 0,-18 24-430,27-33-110,2-11-385,2-6 811,-1 0-1,2 1 1,0-1 0,1 1-1,0 0 1,1 0 0,0 0-1,1 1 1,1-1 0,0 2-1,1-1 1,12-14 0,-8 11 209,1 0 0,1 1-1,1 0 1,0 1 0,1 1 0,0 0 0,1 1 0,28-14 0,-41 24-22,-1 0-1,1 0 0,0 1 1,1-1-1,-1 1 1,0 0-1,0 0 0,0 0 1,1 1-1,-1 0 0,0 0 1,1 0-1,-1 0 1,0 0-1,1 1 0,4 1 1,-5 0-49,-1-1 1,0 1-1,0 0 1,0 0 0,0 0-1,0 0 1,0 0-1,0 1 1,-1 0 0,1-1-1,-1 1 1,1 0 0,-1 0-1,0 0 1,-1 0-1,1 1 1,2 4 0,10 30 61,15 67 0,8 23-162,-34-121-128,6 22-98,-7-8-2967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6:58.50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58.72219"/>
      <inkml:brushProperty name="anchorY" value="-749.41449"/>
      <inkml:brushProperty name="scaleFactor" value="0.5"/>
    </inkml:brush>
  </inkml:definitions>
  <inkml:trace contextRef="#ctx0" brushRef="#br0">266 296 9540,'0'0'819,"0"-1"-805,6-4 63,10-3-42,9-3 109,7-3-51,6-4-15,2-4-86,-1-2 77,-3-4 27,-7-1-101,-6 1 90,-7 2 233,-7 4 381,-4 4-17,-8 3-609,-11 4 233,-13 4-327,-9 2 181,-9 3-139,-6 1 38,-3 1 26,-2 4-10,0 7-69,-1 8 58,5 8-3,5 5-37,11 3-24,11 2 5,9-2 14,11-1-6,16-5 59,17-4-72,14-5 6,13-6-4,11-5 17,8-4-24,8-3-273,3-5-90,1-6-851,-4-6-321,-11-4-5439,-18 1 3932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4:05.1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455 110 8228,'84'0'3820,"-82"-20"-1995,-3 16-1744,1 1 0,-1 0 0,1-1 0,-1 1 0,0 0 0,0 0 0,-1 0 0,1 0 0,-1 0 0,1 0 0,-1 0 0,0 0 0,0 1 0,0-1 0,-1 1-1,1-1 1,0 1 0,-1 0 0,0 0 0,1 0 0,-1 0 0,0 1 0,0-1 0,0 1 0,0-1 0,0 1 0,0 0 0,-6-1 0,-8-2 39,-1 0-1,1 1 0,-1 1 1,-23 0-1,-1 1 6,-2-1-32,-52 4 0,85-1-76,-1 0 0,0 1-1,1 1 1,-1 0 0,1 0-1,0 1 1,0 0 0,0 1-1,-14 9 1,20-10-14,0 1 1,0 0 0,0 0-1,1 0 1,0 0-1,0 1 1,1 0 0,-1 0-1,1 0 1,0 0-1,-3 11 1,5-15-6,0 0 0,1 0 1,-1 1-1,0-1 0,1 0 0,-1 1 1,1-1-1,0 0 0,0 1 0,0-1 0,0 1 1,0-1-1,0 0 0,1 1 0,-1-1 1,1 0-1,0 1 0,-1-1 0,1 0 1,0 0-1,0 1 0,1-1 0,-1 0 1,0 0-1,1-1 0,-1 1 0,1 0 1,0 0-1,-1-1 0,1 1 0,0-1 0,0 1 1,0-1-1,0 0 0,0 0 0,1 0 1,2 1-1,22 4-206,1-1 0,-1-2 1,1-1-1,0-1 0,35-3 0,-4 1-199,-21 1-64,-1-2 1,68-12 0,-91 12 411,-1-2 0,0 0 1,0 0-1,0-1 0,-1-1 0,1 0 1,-1-1-1,-1 0 0,1 0 1,19-19-1,-29 24 208,0 0 0,0 0-1,0-1 1,0 1 0,-1 0 0,1-1 0,-1 1 0,0-1-1,1 0 1,-1 1 0,-1-1 0,1 0 0,1-4 1011,-2 14-896,0 15-207,0 51 86,-17 144 1,-1-105-123,-21 100-434,31-178 118,-2-1 0,-1 0 0,-1-1 0,-19 34-1,28-61 234,0 1 0,0 0 0,-1-1 0,1 1 1,-1-1-1,-1 0 0,1 0 0,-1-1 0,1 1 0,-1-1 0,0 0 0,-1 0 0,1-1 0,-1 0 0,0 0 0,0 0 0,0 0 0,0-1 0,0 0 0,0 0 0,-1-1 0,1 0 0,-1 0 0,1 0 0,-9-1 0,6 0-14,-12 1-114,0-1 0,-28-3 0,42 2 166,-1 0-1,1-1 1,0 0-1,1-1 1,-1 1-1,0-1 1,1-1-1,-1 1 1,1-1-1,-9-7 1,3 0 24,1 0 0,0 0 0,1-1 0,0 0 0,1-1-1,0 0 1,1-1 0,0 0 0,2 0 0,-1 0 0,2-1 0,0 0 0,-4-20 0,1-10 218,2-1-1,1 0 1,3-58 0,2 99-205,0 0 1,0-1 0,1 1 0,0 0-1,-1 0 1,2 0 0,-1 1 0,0-1-1,1 0 1,0 0 0,0 1 0,1-1-1,-1 1 1,1 0 0,0-1 0,5-5-1,1 3-277,0 0-1,0 0 0,1 0 0,0 1 0,19-8 0,35-17-3395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4:05.6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428 85 9364,'-4'-6'197,"1"0"-1,-1 1 1,0-1-1,0 1 1,-1 0-1,0 0 1,1 0 0,-2 1-1,1-1 1,0 1-1,-1 1 1,0-1-1,0 1 1,0 0-1,0 0 1,0 1-1,-1-1 1,1 2-1,-1-1 1,0 1 0,1 0-1,-1 0 1,-9 0-1,1 1-69,-1 0-1,1 1 1,0 0 0,0 1-1,-1 1 1,2 0 0,-1 1-1,0 1 1,1 0 0,0 1-1,0 1 1,0 0 0,1 1-1,0 0 1,1 1-1,-16 14 1,25-20-119,0 0-1,1 0 0,-1 0 1,1 1-1,0-1 1,0 1-1,0 0 1,0-1-1,1 1 1,-1 0-1,1 0 0,0 0 1,0 0-1,1 1 1,-1-1-1,1 0 1,0 0-1,0 0 1,1 7-1,-1-7-1,0-2-7,1-1 0,0 0 1,-1 1-1,1-1 0,0 0 1,0 1-1,0-1 0,-1 0 1,1 0-1,1 0 0,-1 0 1,0 0-1,0 0 0,0 0 1,0 0-1,1 0 0,-1-1 0,0 1 1,1 0-1,-1-1 0,1 1 1,-1-1-1,1 0 0,-1 1 1,0-1-1,1 0 0,-1 0 1,1 0-1,-1 0 0,3 0 1,64 0-247,-48 0 109,14 1-98,-1-2-1,0-1 1,1-1-1,-1-2 1,60-16-1,-42 0-169,51-28-1,-53 24 1855,-41 37-1107,3 20-367,-4-9 67,2 0 0,12 22 1,-18-39-283,1 0 0,-1 0 0,1 0 0,1-1-1,-1 0 1,1 0 0,0 0 0,0 0 0,0-1 0,0 0 0,1 0 0,7 4 0,11 1-2707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4:06.0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12086,'0'0'1264,"0"53"-544,0 19 673,0 8-737,8 3-223,0-7-33,-8 0-176,0-7-208,0-8-16,0-8-688,0-8-1073,0-18-560,-8-8-2417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4:06.5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12 11589,'0'-11'2754,"0"34"-2514,0 37 592,0 20 481,0 4-481,0-1-480,-8-3-256,8-4-80,0 4-16,0-4-752,0-4-2370,0-7-1984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4:07.4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279 386 11909,'-22'0'169,"1"0"521,0 0 0,1 1 1,-36 7-1,48-6-504,0 1 1,1-1-1,-1 2 1,1-1 0,-1 1-1,1 0 1,0 1-1,1 0 1,-1 0-1,1 0 1,0 1-1,-9 10 1,11-11-119,0 0 0,0 0 1,0 0-1,1 0 0,0 1 1,0 0-1,0-1 0,1 1 0,0 0 1,0 0-1,1 0 0,-1 0 0,1 1 1,1-1-1,-1 0 0,1 13 0,0-18-60,0 0-1,0 0 0,0 0 1,1 0-1,-1 0 0,0-1 0,0 1 1,1 0-1,-1 0 0,0 0 0,1 0 1,-1 0-1,1 0 0,-1 0 1,1-1-1,-1 1 0,1 0 0,0-1 1,0 1-1,-1 0 0,1-1 0,0 1 1,0 0-1,-1-1 0,1 1 0,0-1 1,0 0-1,1 1 0,31 5 16,-22-5-3,211 5 126,-147-7-121,-31 1-40,-1-2 0,54-9 0,-82 8-13,0 0-1,-1-1 0,0 0 1,0-2-1,0 1 0,0-2 0,-1 0 1,0 0-1,-1-1 0,17-14 0,-25 18 18,0 0 0,-1 0 0,0 0 0,1-1-1,-2 0 1,1 1 0,0-1 0,-1 0 0,0 0-1,0 0 1,-1-1 0,1 1 0,-1 0 0,0-8-1,0 9 8,-1 1 0,0-1-1,0 0 1,0 1 0,0-1-1,-1 0 1,0 0 0,1 1-1,-1-1 1,0 1 0,-1-1-1,1 1 1,-1-1 0,0 1-1,1 0 1,-1 0 0,-1 0-1,1 0 1,0 0 0,-1 0-1,1 1 1,-1-1 0,-3-2-1,-5-1 11,-1 0 0,1 1 1,-1 0-1,0 0 0,-1 1 0,1 1 0,-1 0 0,-17-1 0,-113-4 77,127 7-77,-250 1 136,258 0-144,-26 2 10,33-2-9,0 0-1,0 1 1,0-1 0,1 0-1,-1 0 1,0 1 0,0-1 0,1 1-1,-1-1 1,0 1 0,0-1 0,1 1-1,-1-1 1,0 1 0,1-1-1,-1 1 1,1 0 0,-1-1 0,1 1-1,-1 0 1,1 0 0,0-1 0,-1 1-1,1 0 1,0 0 0,-1 0-1,1-1 1,0 1 0,0 0 0,0 0-1,0 1 1,0-2-6,0 1-1,0-1 0,0 1 1,1-1-1,-1 1 1,0-1-1,0 1 1,1-1-1,-1 1 0,0-1 1,0 1-1,1-1 1,-1 0-1,1 1 1,-1-1-1,0 0 0,1 1 1,-1-1-1,1 0 1,-1 0-1,1 1 1,-1-1-1,1 0 0,-1 0 1,1 0-1,-1 0 1,1 1-1,-1-1 1,1 0-1,-1 0 0,1 0 1,27 1-133,-17-1 63,380-5-1463,-339 1 1161,0-2 0,-1-3 0,0-2 0,-1-2-1,82-33 1,-122 42 342,-1 0-1,0 0 1,-1-1-1,1 0 1,-1-1 0,0 0-1,0 0 1,-1-1-1,10-10 1,-13 11 33,0 0 1,-1 0 0,0 0-1,0-1 1,-1 1 0,1-1-1,-1 1 1,-1-1-1,1 0 1,-1 0 0,-1 0-1,1 0 1,-1-10 0,0-51 1139,-1 68-1105,1-1 1,0 1-1,0-1 0,-1 1 1,1-1-1,-1 1 0,1 0 0,0-1 1,-1 1-1,1-1 0,-1 1 0,1 0 1,-1-1-1,1 1 0,-1 0 0,1 0 1,-1-1-1,1 1 0,-1 0 1,1 0-1,-1 0 0,0 0 0,1 0 1,-1 0-1,1 0 0,-1 0 0,1 0 1,-1 0-1,0 0 0,1 0 1,-1 0-1,1 0 0,-1 0 0,1 1 1,-1-1-1,1 0 0,-1 0 0,1 1 1,-2-1-1,-22 13 60,14 4-65,1 0 1,0 1-1,2 0 0,0 1 1,1-1-1,-7 38 0,8-18 50,1-1-1,2 64 1,3-75-81,-1 1 1,-1 0 0,-1 0-1,-2 0 1,0-1 0,-2 1 0,-10 28-1,13-48-31,0 0-1,-1 1 0,0-1 1,0-1-1,-1 1 1,0 0-1,0-1 0,0 0 1,-1 0-1,-9 6 0,15-11 1,-1-1 0,1 1 0,-1-1 0,1 1 0,-1-1 0,1 0 0,-1 1 0,1-1 0,-1 0 0,0 0 0,1 1 0,-1-1 0,1 0 0,-1 0 0,0 0-1,1 0 1,-1 0 0,1 1 0,-1-1 0,0 0 0,1-1 0,-1 1 0,0 0 0,1 0 0,-1 0 0,1 0 0,-1 0 0,0-1 0,1 1 0,-1 0 0,1 0 0,-1-1-1,1 1 1,-1 0 0,1-1 0,-1 1 0,1-1 0,-1 1 0,1-1 0,-1 1 0,1-1 0,0 1 0,-1-1 0,1 1 0,0-1 0,-1 1 0,1-1 0,0 0 0,0 1 0,0-1-1,0 1 1,-1-1 0,1 0 0,0 1 0,0-1 0,0-1 0,1-45-1072,0 36 1107,-1 6-7,1 0 0,0 1 0,0-1 0,0 1 0,1-1 0,0 1 0,0 0 0,0-1-1,0 1 1,1 0 0,-1 0 0,1 0 0,0 1 0,0-1 0,1 1 0,-1 0 0,1 0 0,-1 0-1,1 0 1,8-4 0,7-4 9,1 1 1,0 0-1,28-8 0,-18 8 23,2 2 0,-1 0 0,1 3 0,0 0 0,0 2 0,0 2 0,1 1 0,47 6 0,-78-6-17,-1 1 0,1 0 0,0 0 0,0 0 0,-1 0 0,1 1 0,0-1-1,-1 0 1,1 1 0,-1-1 0,0 1 0,1-1 0,-1 1 0,0-1 0,0 1 0,0 0 0,0 0 0,0 0 0,-1 0 0,1 0 0,0-1 0,-1 1-1,1 0 1,-1 0 0,0 1 0,0-1 0,0 2 0,1 0 18,-1 0-1,0 0 0,0 1 1,0-1-1,0 0 1,-1 0-1,0 1 1,0-1-1,0 0 0,0 0 1,0 0-1,-1 0 1,-2 3-1,-2-1 6,1 0 0,-2-1 1,1 1-1,0-2 0,-1 1 0,0-1 0,0 0 0,-1 0 0,1-1 0,-1 0 1,-8 3-1,-93 21 78,80-22-100,28-5-10,1 0 1,0 0-1,-1 0 0,1 0 1,-1 0-1,1 0 0,0 0 1,-1 0-1,1 0 1,-1 0-1,1 0 0,0 0 1,-1 0-1,1-1 0,0 1 1,-1 0-1,1 0 1,-1 0-1,1 0 0,0-1 1,-1 1-1,1 0 1,0 0-1,0-1 0,-1 1 1,1 0-1,0-1 0,0 1 1,-1 0-1,1-1 1,0 1-1,0 0 0,0-1 1,0 1-1,-1 0 0,1-1 1,0 1-1,0-1 1,0 1-1,0 0 0,0-1 1,0 1-1,0-1 0,0 1 1,0 0-1,0-1 1,0 1-1,0-1 0,0 1 1,1 0-1,-1-1 1,0 1-1,0 0 0,0-1 1,0 1-1,1 0 0,-1-1 1,0 1-1,0 0 1,1-1-1,-1 1 0,0 0 1,1 0-1,-1-1 0,0 1 1,1 0-1,-1 0 1,0 0-1,1-1 0,0 1-4,7-8-30,0 1-1,1 0 1,0 0 0,0 1 0,0 0 0,1 0 0,0 1-1,0 0 1,16-4 0,2-3 6,316-123-177,53-24 536,-391 156-254,45-24 212,-49 26-208,0 0 0,-1 0 0,1 0 0,0-1 0,0 1 0,-1-1-1,1 1 1,-1-1 0,1 0 0,-1 1 0,0-1 0,0 0 0,0 0 0,0 0-1,0 0 1,0 0 0,0 0 0,-1 0 0,2-4 0,-21 3 1558,10 4-1471,-14 0-107,0 1-1,1 1 1,-1 1-1,-42 13 1,52-12-64,-1-1 0,2 1 0,-1 1 0,1 1 0,0-1 0,0 2 0,1 0 0,-1 0 0,2 1 0,-12 12 0,20-19-32,-1 1 1,1 0-1,-1 0 1,1 0-1,0 1 1,1-1-1,-1 0 1,0 1-1,1-1 1,0 1-1,0 0 1,0-1-1,0 1 1,1 0-1,-1 0 1,1-1-1,0 1 1,0 0-1,0 0 1,1 0-1,-1-1 1,1 1-1,1 4 1,0-4-75,0 0 0,1 1 1,-1-1-1,1-1 0,0 1 1,0 0-1,0-1 0,0 0 1,1 1-1,-1-1 0,1-1 1,0 1-1,0 0 0,0-1 1,0 0-1,1 0 0,5 2 1,139 36-1721,2 1 986,-150-41 851,-1 0-1,1 0 1,0 0 0,0 0 0,0 0-1,0 1 1,0-1 0,-1 0 0,1 1-1,0-1 1,0 1 0,0-1-1,-1 1 1,1-1 0,0 1 0,-1 0-1,1-1 1,0 1 0,-1 0 0,1-1-1,-1 1 1,1 0 0,-1 0 0,1-1-1,-1 1 1,0 0 0,1 0 0,-1 0-1,0 0 1,0 0 0,0 0-1,0-1 1,1 2 0,-2-1 27,0 0 0,1 0 1,-1 0-1,0 0 0,0 0 0,0 0 1,0-1-1,0 1 0,0 0 0,0-1 0,0 1 1,0-1-1,0 1 0,0-1 0,0 1 1,0-1-1,0 0 0,0 1 0,0-1 0,-1 0 1,1 0-1,0 0 0,-2 0 0,-247 0-1169,201-3-2439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4:07.8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1 335 2049,'16'-1'3285,"1"0"-1,32-7 1,73-29-3382,-54 15 843,80-28-616,-131 43-126,1-1 0,-1-1 0,0-1 0,-1 0 0,0-1 0,15-13 0,-28 20 0,0 1 0,0-1 1,-1 0-1,1 0 0,-1 0 1,0 0-1,0 0 0,0 0 1,0 0-1,-1-1 0,0 1 0,0-1 1,0 1-1,0-1 0,-1 0 1,0 1-1,0-1 0,0 1 1,-1-6-1,1-1 17,0 10-17,0 0 0,0 0 1,0 0-1,0 0 1,0 0-1,0 0 1,-1 0-1,1 0 1,0 0-1,0 0 1,-1 0-1,1 0 1,-1 1-1,1-1 0,-1 0 1,0 0-1,1 0 1,-1 0-1,0 1 1,1-1-1,-1 0 1,0 1-1,0-1 1,1 0-1,-1 1 1,-2-1-1,-28-5 172,24 5-136,-35-3 316,0 2 1,-70 6 0,101-4-257,-1 2 0,1-1 0,-1 2 0,1-1 0,0 2 1,0-1-1,0 2 0,1-1 0,0 1 0,-1 1 0,2 0 0,-1 0 0,1 1 0,-16 15 1,22-18-73,-1 1 1,1 0 0,0 0 0,1 0-1,-1 0 1,1 1 0,0-1 0,0 1 0,1-1-1,-1 1 1,1 0 0,1-1 0,-1 1 0,1 0-1,0 0 1,0 0 0,1-1 0,1 12-1,-1-16-26,-1 1-1,0 0 0,1 0 0,-1 0 0,1-1 1,0 1-1,-1 0 0,1-1 0,0 1 0,0 0 1,0-1-1,0 1 0,0-1 0,0 0 0,1 1 1,-1-1-1,0 0 0,1 0 0,-1 0 0,1 1 1,3 0-1,38 10-10,-32-10 7,57 7-341,0-2 0,114-6-1,-103-1-546,-52 0-104,0 0 1,0-2-1,0-1 0,34-9 1,-3-9-6117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4:08.2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8 347 14247,'-3'-6'184,"-1"-9"1509,5 14-1626,0 0 0,0 1 0,1-1 0,-1 0 0,1 1 0,-1-1 0,1 1 0,-1-1 0,1 1 0,-1 0 0,1-1 0,-1 1 0,1 0 1,-1 0-1,1 0 0,-1 0 0,2 1 0,70-3 84,-36 0-143,1 1-1,0 1 1,0 3 0,0 1-1,47 11 1,-78-13-23,-1 0 0,0 0 0,0 1-1,0 0 1,0 0 0,0 0 0,-1 1 0,1 0 0,-1 0 0,0 0-1,0 1 1,-1 0 0,0 0 0,1 0 0,-1 0 0,-1 1 0,1-1-1,-1 1 1,0 0 0,0 0 0,-1 0 0,0 0 0,0 1 0,0-1-1,-1 1 1,0-1 0,0 1 0,-1-1 0,0 1 0,0 9-1,0 7-368,-2 35-1766,1-57 2095,-1 0 1,0 1-1,0-1 0,0 0 1,0 0-1,0 0 0,0-1 1,0 1-1,0 0 1,0-1-1,0 1 0,-1-1 1,1 0-1,0 0 0,0 1 1,0-2-1,-1 1 0,1 0 1,0 0-1,0-1 1,0 1-1,0-1 0,0 1 1,-1-1-1,1 0 0,-2-1 1,3-4 107,0 0 0,0 1 0,0-1 0,1 0 1,-1 0-1,2 1 0,0-10 0,0-8 181,-1 15-165,1 1 1,0 0 0,0-1 0,1 1 0,0 0 0,0 0 0,1 0 0,0 0-1,0 0 1,1 1 0,0-1 0,0 1 0,0 0 0,1 0 0,0 0 0,7-7-1,11-6 60,0 0 0,47-29 0,-40 28-103,97-58 37,-79 51-693,-2-2 0,78-63 0,-117 85-187,-1 0 0,1-1 0,-1 1 0,9-16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4:12.2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63 0 9764,'0'44'5967,"-2"216"-4626,0-243-1690,-1 0 0,-9 28 0,-2 4-2651,5-32 84,-11-2-2823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4:12.6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19 9716,'2'-1'175,"0"-1"0,0 0 0,0 0 0,0 1 0,0-1 0,1 1 0,-1 0 0,1-1 0,-1 1 0,1 1 0,-1-1 0,1 0 0,0 0 0,-1 1 0,1 0 0,0-1 0,-1 1 0,1 0 0,0 0 0,0 1 0,-1-1 0,1 0 0,3 2 0,5 0-81,0 1 0,0 0 0,0 0-1,14 8 1,-3 0-43,36 16-132,-1 2 1,-2 4-1,68 50 0,-119-80-197,19 22-367,-18-3-4781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4:13.0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612 19 12134,'0'-9'-348,"-2"0"2946,-19 21-807,-212 112-767,163-90-1093,1 2 0,-122 86 0,184-116-185,5-6 153,1 1-1,0 0 1,0-1 0,0 1-1,0 0 1,-1 0-1,1 0 1,1 0 0,-1 0-1,0 0 1,0 0 0,0 0-1,0 0 1,1 1 0,-1-1-1,0 0 1,1 0-1,-1 1 1,1 0 0,6 0-2051,1-3 1650,0 1-1,-1-1 0,1 0 0,-1-1 1,10-3-1,-7 3-20,66-28-2894</inkml:trace>
  <inkml:trace contextRef="#ctx0" brushRef="#br0" timeOffset="1">612 19 9204,'-54'12'4050,"54"22"-3778,0 15 352,0 5 81,0 3-225,0 0-128,-23 3-160,-1-3-112,1-7-64,8-8-16,15-8-784,0-8-1057,0-10-1024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6:58.95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798.2511"/>
      <inkml:brushProperty name="anchorY" value="-1998.65955"/>
      <inkml:brushProperty name="scaleFactor" value="0.5"/>
    </inkml:brush>
  </inkml:definitions>
  <inkml:trace contextRef="#ctx0" brushRef="#br0">320 8 9380,'0'-5'2746,"-6"4"-2312,-12 0-431,-10 0 619,-10 3-497,-7 4-13,0 5-10,5 4-113,9 2 43,9 4-56,9 1 32,13 0-48,16-2-118,16-1 14,12-3-50,10-1 7,3-2-5,-3 0 74,-7-2 54,-10 0 8,-11-1 62,-9 0-89,-9 0 104,-5 1 81,-12-1-116,-14-1 100,-15-1-86,-13-1 80,-9-3-62,-5-2-18,2 0 6,10-2-884,13 0-3316,13 0-4035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4:13.4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80 66 4370,'-6'22'8646,"-6"8"-5918,6-19-2645,2-1 1,0 1 0,0 0 0,1 0 0,0 0-1,-2 18 1,4-16 10,1-12-90,-1 1 0,1 0 0,-1 0 0,1 0 0,0 0-1,0 0 1,0 0 0,0 0 0,0 0 0,0 0 0,0 0 0,1 0 0,-1 0-1,1 0 1,-1 0 0,1 0 0,0-1 0,0 1 0,0 0 0,0 0 0,0-1 0,0 1-1,0-1 1,1 1 0,-1-1 0,0 1 0,4 1 0,15 1-171,1 0 1,0-2 0,0-1-1,-1 0 1,32-4-1,-23 2-107,-16 1 113,0-1-1,1 0 0,-1-1 1,0-1-1,-1 0 0,1-1 0,0 0 1,-1-1-1,14-7 0,-21 9 141,-1 0 0,1 0 0,0 0 0,-1-1 0,0 1 0,0-1 0,0 0 0,0-1 0,-1 1 0,0-1 0,0 1 0,0-1 0,0 0 0,0 0 0,-1 0 0,0 0 0,0-1 0,-1 1 0,0 0 0,0-1 0,0 1 0,0-1 0,-1-6 0,0-4 49,1 9-19,-1 0 0,0-1-1,-1 1 1,0 0 0,-2-11-1,2 15 9,0 1-1,-1-1 0,1 1 0,0-1 0,-1 1 0,1 0 0,-1 0 1,0-1-1,0 1 0,0 0 0,0 1 0,0-1 0,0 0 0,-1 1 1,1-1-1,-1 1 0,1 0 0,-3-2 0,-16-3 212,0 0 0,0 2 0,-1 0 0,1 1 1,-1 2-1,0 0 0,-40 4 0,7-2-132,45-1-119,-2-1 38,0 2 0,0-1 0,0 1 0,-11 4 1,20-5-39,0 1 1,1-1 0,-1 1-1,1 0 1,0 0-1,-1 0 1,1 1 0,0-1-1,0 1 1,-1-1-1,1 1 1,0-1 0,0 1-1,1 0 1,-1 0 0,0 0-1,1 0 1,-1 1-1,1-1 1,0 0 0,-1 1-1,1-1 1,0 0 0,0 4-1,0-2-340,0-1-1,0 1 0,1 0 1,-1 0-1,1 0 0,0 0 1,0 0-1,0 0 0,1 0 1,0 0-1,-1-1 0,3 7 1,16 9-5720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4:13.8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403 82 10805,'0'-64'3004,"0"63"-2978,0 1 0,0 0 0,0-1-1,0 1 1,0 0 0,0 0 0,-1-1 0,1 1 0,0 0 0,0-1-1,0 1 1,0 0 0,0 0 0,0-1 0,-1 1 0,1 0 0,0 0-1,0-1 1,0 1 0,-1 0 0,1 0 0,0-1 0,0 1 0,0 0-1,-1 0 1,1 0 0,0 0 0,-1 0 0,1-1 0,0 1 0,0 0-1,-1 0 1,1 0 0,0 0 0,-1 0 0,1 0 0,0 0 0,-1 0-1,-29-4 475,0 1 0,0 1 0,-59 4 0,14 1-130,63-4-331,1 1 0,-1 1 0,1 0 0,0 1 0,-22 5 1,30-6-39,0 1-1,1-1 1,-1 0 0,0 1 0,0 0 0,1-1 0,-1 1 0,1 0 0,-1 1 0,1-1 0,0 0 0,0 1-1,0-1 1,0 1 0,0-1 0,1 1 0,-1 0 0,1 0 0,0 0 0,-1 0 0,1 0 0,1 0 0,-1 0-1,0 0 1,1 5 0,-2 55-43,2-62 30,1 1 0,-1-1 0,0 1 0,1-1 0,-1 1-1,1-1 1,-1 1 0,1-1 0,-1 0 0,1 1 0,0-1 0,0 0 0,0 0 0,0 0 0,0 1 0,0-1 0,0 0 0,0 0 0,0-1 0,1 1 0,-1 0 0,0 0 0,1 0 0,-1-1 0,0 1 0,1-1 0,-1 1 0,1-1 0,-1 0 0,1 1 0,2-1 0,59 4-826,-49-5 567,162 1-3328,-171 0 3278,0-1 0,1 1 0,-1-1 0,0 0 0,0 0 0,7-3 0,22-22-3499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4:14.2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 17 11589,'0'-1'106,"0"0"0,0 0 0,-1 0 0,1 1 0,0-1 0,0 0 0,0 0 0,0 1-1,-1-1 1,1 0 0,0 0 0,-1 1 0,1-1 0,-1 0 0,1 1 0,-1-1 0,1 0 0,-1 1-1,1-1 1,-2 0 0,-3 3 2038,2 14-1509,3 485 1384,0-495-2051,0-1-1,0 1 0,1-1 1,-1 1-1,1-1 0,0 1 1,1-1-1,0 0 1,-1 0-1,2 1 0,2 5 1,-2-8-11,-1 0 1,0-1 0,0 1 0,1-1 0,0 0 0,-1 0-1,1 0 1,0 0 0,0 0 0,0-1 0,0 1-1,0-1 1,1 0 0,-1 0 0,0 0 0,1 0 0,-1-1-1,0 1 1,6-1 0,21 3-731,1-2 1,30-3-1,-50 1 605,0 0 1,0-1-1,0-1 1,-1 0-1,1 0 0,-1-1 1,1 0-1,-1-1 1,9-6-1,-3 1 20,-1-1 0,0-1-1,-1 0 1,-1-1 0,0-1-1,0 0 1,-2 0 0,0-1 0,0-1-1,-2 0 1,0-1 0,10-22-1,-12 19 521,-1 0-1,0 0 1,-2 0-1,0-1 1,-1 1-1,0-37 0,-10 57 830,-4-1-887,0 2 0,0-1 0,0 1-1,-10 3 1,16-2-260,1-1 1,-1 1-1,1 0 0,0 0 0,0 0 0,0 0 0,0 1 0,0 0 0,0 0 1,1 0-1,0 0 0,-6 7 0,0 3 1,1 0-1,0 0 1,1 1-1,1 0 1,0 0 0,1 0-1,0 1 1,1-1 0,1 1-1,0 0 1,1 1-1,1-1 1,0 0 0,1 1-1,1-1 1,4 24-1,-5-36-54,1-1 0,0 1-1,-1-1 1,1 0-1,1 1 1,-1-1-1,0 0 1,0 1-1,1-1 1,-1 0-1,1 0 1,0 0-1,-1 0 1,1-1 0,0 1-1,0 0 1,0-1-1,4 2 1,43 15-75,-43-16 57,41 7-991,0-2 0,0-2 0,93-1 0,-52-4-2313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4:14.6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1 103 12310,'15'-11'272,"16"7"-144,31 4-128,23 0 544,24 0 465,22 0-401,39 0 176,24 0-160,38 0-415,16-7-209,15-1 0,16-3-561,15-5-639,-24-3-721,-30-7-1137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4:17.4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687 92 9636,'0'-4'155,"0"1"0,0-1-1,0 0 1,0 1 0,-1-1-1,1 1 1,-1-1-1,0 0 1,0 1 0,0-1-1,0 1 1,-3-4 0,2 5 3,-1 0-1,1 0 1,-1 0 0,1 0 0,-1 0 0,0 1 0,0-1 0,0 1 0,0 0-1,0 0 1,0 0 0,0 0 0,-6-1 0,-33-6 166,0 2-1,-1 2 1,-83 3-1,79 1-326,42 0 6,-1 0-1,1 1 1,0-1-1,0 1 0,0 0 1,0 1-1,0-1 1,0 1-1,0 0 1,0 1-1,1-1 0,-1 1 1,1 0-1,-1 0 1,-5 5-1,3-1-4,1 0-1,0 1 1,0-1 0,1 1-1,0 0 1,0 1 0,1-1-1,-3 10 1,-4 15-15,1 1 0,2 0 0,-6 56 0,14-89 17,-9 73-102,5-29 161,-2-1 0,-17 62 0,19-92-156,-1-1 1,0 0 0,-1 0 0,0 0 0,-1 0 0,-1-1 0,0 0 0,0-1 0,-2 0 0,1 0 0,-20 16 0,26-24-276,-1 1 42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4:17.8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 27 10853,'-23'-11'384,"23"7"-240,0-4 593,0 5-721,31 3-16,46 0-48,16 0-449,0 0-1504,-8 0-2817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4:18.5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7 154 10981,'0'0'8,"-1"0"0,1-1 0,0 1 1,-1 0-1,1 0 0,0 0 0,-1 0 0,1 0 0,0-1 0,0 1 1,-1 0-1,1 0 0,0 0 0,0-1 0,-1 1 0,1 0 0,0 0 1,0-1-1,0 1 0,-1 0 0,1-1 0,0 1 0,0 0 0,0 0 1,0-1-1,0 1 0,0 0 0,0-1 0,0 1 0,0 0 0,-1-1 1,1 1-1,1 0 0,-1-1 0,0 1 0,0 0 0,0-1 0,0 1 1,0 0-1,0-1 0,0 1 0,0 0 0,0-1 0,1 1 0,-1 0 0,0 0 1,0-1-1,0 1 0,1 0 0,-1 0 0,0-1 0,0 1 0,1 0 1,-1 0-1,0 0 0,0-1 0,1 1 0,-1 0 0,0 0 0,1 0 1,-1 0-1,0 0 0,1 0 0,-1-1 0,1 1 0,29 0-46,-20 0 86,14 0-14,0 2-1,1 0 1,-2 1 0,48 12 0,-62-12-26,-1 0-1,1 0 1,-1 1 0,1 0 0,-1 0 0,0 1-1,-1 0 1,1 1 0,-1 0 0,0 0 0,-1 0-1,1 1 1,-1 0 0,0 0 0,-1 0 0,7 13-1,-10-16-1,0 0 0,0 1 1,-1-1-1,1 1 0,-1 0 0,0-1 0,0 1 0,-1 0 0,1 0 0,-1-1 0,0 1 0,-1 5 0,1-8-4,-1 0 1,1 0-1,0-1 0,-1 1 1,0 0-1,1 0 1,-1-1-1,0 1 0,0-1 1,0 1-1,0-1 1,0 1-1,0-1 0,0 1 1,-1-1-1,1 0 0,-1 0 1,1 1-1,-1-1 1,1 0-1,-1 0 0,1-1 1,-1 1-1,0 0 0,1 0 1,-1-1-1,0 1 1,0-1-1,0 0 0,1 1 1,-4-1-1,-6 1-1,-33 0 6,43-1-8,0 0 0,-1 0-1,1-1 1,0 1 0,0 0 0,0-1-1,-1 1 1,1 0 0,0-1 0,0 0-1,0 1 1,0-1 0,0 1 0,0-1-1,0 0 1,0 0 0,0 0 0,0 0-1,1 0 1,-1 0 0,0 0 0,0 0-1,1 0 1,-1 0 0,1 0 0,-1 0 0,1 0-1,-1 0 1,1-3 0,-2-6-32,1 0 0,0 0 0,1 0 0,0-1 0,1 1 0,1-11 0,-1 17 26,0 0 0,1 0 0,-1 1 0,1-1 0,-1 0 0,1 1 0,0-1 0,1 1 0,-1 0 1,1-1-1,-1 1 0,1 0 0,0 1 0,0-1 0,0 0 0,0 1 0,1 0 0,3-3 0,20-9 46,1 2-1,0 0 1,1 2 0,0 1-1,0 2 1,1 0 0,0 2-1,0 1 1,46 1 0,-74 3-27,-1 1-1,1 0 1,0 0 0,-1 0-1,1-1 1,-1 2 0,1-1-1,-1 0 1,1 0 0,-1 0-1,0 1 1,1-1 0,-1 1-1,0-1 1,0 1 0,0-1 0,0 1-1,0 0 1,-1-1 0,1 1-1,0 0 1,-1 0 0,1 0-1,-1-1 1,0 1 0,0 0-1,1 0 1,-2 3 0,5 62 202,-4-62-186,0 2-17,0 0 0,1 0-1,-1 0 1,1 0-1,0-1 1,3 9-1,-3-13-11,0 0-1,0-1 0,0 1 1,0 0-1,0 0 1,0 0-1,0-1 0,1 1 1,-1-1-1,1 1 1,-1-1-1,1 0 0,0 1 1,-1-1-1,1 0 1,0 0-1,0 0 0,0 0 1,0 0-1,0-1 0,0 1 1,0-1-1,0 1 1,0-1-1,3 1 0,30 1-202,-1-2 0,1-1 0,0-1 0,0-2 0,-1-2 0,1-1 1,-2-1-1,1-2 0,-1-2 0,-1-1 0,0-1 0,40-25 0,-60 32 143,0 0 1,-1-1 0,0-1-1,10-10 1,-18 16 58,0 0 0,0 0 1,-1-1-1,1 1 0,-1-1 0,0 0 0,0 0 0,0 0 1,0 0-1,-1 0 0,0 0 0,1 0 0,-2 0 0,1-1 1,0-7-1,0-8-63,-2-19 1016,1 38-911,-1 0-1,1-1 1,-1 1-1,1 0 1,-1 0-1,0 0 0,1 0 1,-1 0-1,0 0 1,0 0-1,0 0 1,1 0-1,-1 0 1,0 1-1,0-1 0,-1 0 1,1 0-1,0 1 1,0-1-1,0 1 1,0-1-1,0 1 0,-1 0 1,1-1-1,0 1 1,0 0-1,-1 0 1,0 0-1,-43-4 227,1 2 1,-1 2-1,-48 6 0,71-3-190,0 1-1,0 0 1,0 2-1,1 1 1,0 0-1,0 2 1,1 0-1,-23 15 1,31-17-50,1 2 1,0 0-1,0 0 1,1 1 0,0 0-1,-14 21 1,21-27-27,0 0 0,0 0 0,0 1 0,1-1 0,0 1 1,0-1-1,0 1 0,1 0 0,-1 0 0,1 0 0,0 0 1,0 0-1,1 0 0,0 0 0,0 0 0,0 0 0,0 0 0,1 0 1,0 0-1,0 0 0,0 0 0,3 6 0,-3-10 0,0 1 0,0-1-1,0 1 1,0-1 0,0 0 0,1 1-1,-1-1 1,1 0 0,-1 0 0,1 0-1,-1 0 1,1 0 0,-1-1-1,1 1 1,0 0 0,0-1 0,-1 1-1,1-1 1,3 1 0,43 6-95,1-1 1,0-3-1,84-5 1,-38 0-190,22 1-768,0-5-1,0-5 1,199-46-1,-303 54 1124,-2 0-167,-1 1 1,0-1-1,0-1 0,13-7 1,-21 10 178,1 0 0,-1 0 0,-1-1 0,1 1 0,0-1 0,0 1 0,0-1 0,-1 0 0,1 0 0,-1 0 0,0 0 0,1 0 0,-1 0 0,0 0 0,0 0 0,0-1 0,-1 1 0,1 0 0,0-1 0,-1 1 0,0 0 0,1-1 0,-1-3 0,-10 5 624,-42 0-307,14-1-124,0 2 0,-44 5 0,73-4-249,1 0 0,-1 1-1,1 0 1,-1 0 0,1 0 0,0 1 0,0 1-1,0 0 1,1 0 0,-1 0 0,1 1 0,0 0-1,0 0 1,0 1 0,-7 8 0,11-9-26,0 0 1,0 0-1,1 0 1,-1 1-1,1-1 1,1 1-1,-1-1 1,-1 10-1,3-13-17,0-1 1,-1 1-1,1 0 1,0-1-1,0 1 1,0 0-1,0-1 1,0 1-1,0 0 1,0 0-1,0-1 0,1 1 1,-1 0-1,1-1 1,-1 1-1,1 0 1,0-1-1,0 1 1,-1-1-1,1 1 1,0-1-1,0 0 0,1 1 1,-1-1-1,0 0 1,0 0-1,1 0 1,-1 0-1,0 0 1,1 0-1,-1 0 1,1 0-1,0 0 0,2 0 1,35 4-407,0-3-1,66-3 1,-74 0 374,-11 0-17,0 0 1,-1-2 0,1-1-1,0 0 1,-1-1-1,0-1 1,35-17 0,-50 21 1470,-4 8-803,-2 22-555,-1 0 0,-1 0 0,-1 0 0,-1 0 0,-2 0 0,-1-1 0,-21 43 0,-110 183 300,76-145-296,42-70-52,1-4 0,2 2 0,-24 60 0,39-74-18,6-22 16,0 0-1,0-1 1,0 1-1,-1-1 1,1 1 0,0-1-1,0 0 1,-1 1 0,1-1-1,-1 0 1,1 0-1,-1 0 1,1-1 0,-1 1-1,2-2 1,81-58 29,79-75-1,-132 107-468,-1-2 0,-2-1 0,-1-1 0,-2-1 0,36-63 0,-34 37-4186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4:18.9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1 11925,'-7'0'513,"14"34"-193,63 35 896,23 18-495,-16 12-321,1 11 112,-32 11-272,-23 1-240,-23 11-64,0-4-1537,-108 4-495,-47 4-3011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4:19.4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396 65 4034,'3'-6'-209,"10"-23"1632,-6-1 6943,-11 31-8258,-1 0 0,1-1 0,0 2 0,0-1 0,0 0 0,0 1 0,0 0 0,0 0 0,1 0 0,-1 0 0,1 1 0,-6 4 0,0-1 76,-13 11 68,0 2 0,1 0 0,1 1 0,1 1 1,-18 27-1,4-1 245,-43 82 0,57-89-405,3 1 1,1 1-1,1 0 0,3 1 0,1 0 0,3 1 0,1-1 0,2 2 0,3 62 0,1-86-111,0 0 1,2 0 0,0-1-1,2 1 1,10 35 0,-9-42-107,1-1 1,0 0 0,1 0 0,1-1-1,0 0 1,0 0 0,1-1 0,1 0-1,12 11 1,17 11-1799,74 49-1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4:22.0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 8580,'2'-1'148,"0"0"1,0 0-1,0 1 0,0-1 1,1 1-1,-1 0 0,0-1 1,0 1-1,1 0 0,-1 0 1,0 0-1,0 1 0,1-1 1,-1 1-1,0-1 0,0 1 1,0 0-1,0-1 0,3 3 1,0 5-54,-1 0 0,0 1 1,-1 0-1,0 0 1,0 0-1,-1 0 1,0 0-1,-1 0 0,0 1 1,0-1-1,-2 15 1,3 8-57,0 162 73,-3-109-1483,17-83-3122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4:05.64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551 464 10341,'0'-97'2958,"-1"96"-2922,1 0-1,0 0 0,-1 0 0,1 0 0,0 1 0,-1-1 0,1 0 0,-1 0 0,1 0 0,-1 1 0,1-1 0,-1 0 1,0 1-1,1-1 0,-1 1 0,0-1 0,0 1 0,1-1 0,-1 1 0,0-1 0,0 1 0,0 0 0,0-1 1,0 1-1,1 0 0,-1 0 0,0-1 0,0 1 0,0 0 0,0 0 0,-1 0 0,-38 0 133,29 0-53,-37 0-41,1 1-1,-1 3 0,-62 12 0,97-13-72,0 0 0,0 1 0,0 0 0,0 2 0,1-1 0,-1 1 0,1 1 0,1 0 0,0 1 0,0 0 0,0 1 0,1 0 0,0 1 0,1 0 0,0 0 0,-12 19 0,18-24-5,0 1 1,1 0 0,-1 1-1,2-1 1,-1 0 0,0 1-1,1-1 1,0 0-1,1 1 1,-1 0 0,2 11-1,-1-11 0,0-5-1,0-1 0,1 1 0,-1-1 0,0 1 0,1-1 1,-1 1-1,1-1 0,0 1 0,-1-1 0,1 1 1,0-1-1,0 1 0,0-1 0,0 0 0,0 0 1,0 0-1,0 1 0,1-1 0,-1 0 0,0 0 0,0-1 1,1 1-1,-1 0 0,1 0 0,-1-1 0,1 1 1,-1 0-1,1-1 0,1 1 0,52 6-146,-47-7 110,32 3-425,-1-3 0,77-9 0,-95 6 39,1-2 0,-1-1 0,0 0-1,-1-2 1,1 0 0,36-22 0,-36 17-207,0-1 1,-1-1-1,-1-1 0,33-34 1,-43 39 720,-1 1 1,0-2 0,0 1-1,8-19 1,-13 23 452,1-1 0,-2 0 0,1 0 0,-1 0 1,0-1-1,-1 1 0,0 0 0,0-11 1260,-2 24-1782,0-1 0,1 0 1,-1 1-1,1-1 0,0 1 0,0-1 1,0 0-1,2 8 0,-1 7-1,-8 191 146,7-209-186,0-1-1,1 1 1,-1 0 0,0 0 0,1-1-1,-1 1 1,1 0 0,-1-1 0,1 1 0,-1 0-1,1-1 1,0 1 0,-1-1 0,1 1-1,0-1 1,-1 1 0,1-1 0,0 0 0,-1 1-1,1-1 1,0 0 0,0 1 0,0-1-1,-1 0 1,1 0 0,0 0 0,0 0 0,0 0-1,0 0 1,0 0 0,34 0-789,-28 0 570,0-1 197,1 0 1,0-1 0,-1 1 0,1-2 0,-1 1 0,1-1 0,-1 0-1,0-1 1,0 0 0,0 0 0,-1 0 0,0-1 0,1 0 0,-2 0-1,1-1 1,6-7 0,13-16-91,-1-1 0,20-34 0,-28 40 119,1 0 367,-1-1 0,-2 0 1,0-1-1,-1-1 0,-2 0 0,-1-1 0,-1 0 0,-1-1 0,-2 0 0,-1 0 0,3-57 1115,-8 113-1084,-3 10-287,-2 1 1,-1-1 0,-2-1 0,-1 1 0,-3-1-1,-16 38 1,9-25-146,2 2 0,-12 65 0,26-32-2503,4-83 2497,0-1 1,0 1 0,-1 0-1,1 0 1,0 0-1,0 0 1,1-1 0,-1 1-1,0 0 1,0-1-1,0 1 1,0-1 0,1 0-1,-1 1 1,0-1-1,0 0 1,1 1 0,-1-1-1,0 0 1,0 0-1,1 0 1,-1 0 0,0-1-1,0 1 1,1 0-1,-1 0 1,2-1 0,4 0-246,-1 1 112,7 1-514,-1-1-1,1-1 1,-1 0-1,1-1 1,23-6-1,11-19-5952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6:59.77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08.97627"/>
      <inkml:brushProperty name="anchorY" value="-1037.67615"/>
      <inkml:brushProperty name="scaleFactor" value="0.5"/>
    </inkml:brush>
  </inkml:definitions>
  <inkml:trace contextRef="#ctx0" brushRef="#br0">482 11 10197,'0'0'0,"0"-2"448,-7 0 1121,-9 0-918,-11 0-510,-11 0-50,-11 2 13,-7 6 229,-3 5-218,0 8 64,5 7-54,8 6-104,12 6 46,11 4-59,10-1 32,14 0-29,1-37-11,-1 0 0,0 0 0,1 0 0,0 0 0,0 0 0,0 0 0,4 5 0,30 23 2,12-7-282,8-6 136,3-7-37,-3-5 21,-7-4 16,-5-3-96,-7-6 66,-5-7 201,-6-6-78,-8-6 57,-4-3 215,-6-2-98,0 1 23,0 1-130,3 3 16,5 3-32,5 5 3,7 4-3,5 3 0,5 5 0,2 2 0,0 2-37,-2 2 47,-2 7-34,-3 8 30,-5 7-9,-7 6-16,-5 5 25,-7 2-46,-3 1-99,-4-2-403,-1-2 145,-2-3-203,0-6 79,0-5-103,0-6 195,1-6 15,-1-3 339,1-7-552,0-8 649,0-8-70,6-9 234,7-7 185,6-4 3,5-2 58,2 2 238,3 3-158,1 5-88,-1 7-307,1 7 76,-2 7-217,-1 5 66,-1 3-47,-3 9 120,-2 9-147,-3 7 85,-2 7-64,-3 4 17,-4 1 12,-3 0 14,-3-3-40,-1-2 14,-2-5-548,-4-3-1115,-9-6-3318,0-4-291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4:22.7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8 9989,'0'-8'1568,"0"35"-1200,0 3 177,0 12-193,0 7-160,0 4-128,0 4-48,0-3 0,0-9-16,0-3 0,0-8-288,0-11-897,0-12-2624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4:23.4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24 133 8548,'-1'-19'522,"1"12"-37,0 1-1,0-1 1,0 0 0,1 1 0,2-13-1,-2 17-432,0 0-1,0-1 0,0 1 1,0 0-1,1 0 0,-1 0 1,1 1-1,-1-1 0,1 0 1,-1 0-1,1 1 0,0-1 1,0 1-1,0 0 1,0-1-1,0 1 0,0 0 1,0 0-1,0 0 0,4-1 1,29-6-22,0 1 0,0 2 0,0 1 0,1 2 0,61 4 0,-33-1-13,-22-2-17,-27 0 0,-1 0 0,1 1 0,0 0 0,-1 1 0,1 1 0,-1 0 0,0 1 0,17 6 0,-28-7 0,0 0-1,-1 1 1,1-1-1,-1 1 1,0-1-1,0 1 1,0 0-1,0 0 0,0 0 1,-1 0-1,1 0 1,-1 0-1,0 0 1,0 1-1,0-1 1,0 0-1,-1 1 1,1-1-1,-1 0 1,0 4-1,1-1 1,-1 0-1,0-1 0,0 1 0,0-1 0,-1 1 0,0-1 1,0 1-1,0-1 0,-1 1 0,0-1 0,0 0 1,-3 6-1,0-5 0,0 0 1,0-1-1,-1 0 0,0 1 1,0-2-1,0 1 1,-13 6-1,-57 26-5,65-32 6,-207 84-13,179-76-22,-2-1-1,1-2 1,-67 7-1,91-16 34,13-1 15,82-4-54,103-18 0,-32 3 6,178 1-1408,-250 16 218,26-2-2089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4:24.0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0 134 7363,'9'-10'221,"0"1"-1,1 0 0,0 0 0,1 1 0,0 1 0,0-1 0,1 2 0,0 0 1,0 0-1,23-7 0,-3 3 232,0 1-1,0 2 1,40-4 0,129 5 164,-133 7-538,-64-1-77,-1 0 0,1 0 0,-1 0 0,1 0 0,-1 1 1,1-1-1,-1 1 0,1 0 0,-1 0 0,1 1 0,-1-1 1,5 3-1,-6-2-1,-1 0 1,1 0-1,0 0 1,0 0-1,-1 0 1,0 1-1,1-1 1,-1 1-1,0-1 1,0 1-1,0-1 1,0 1-1,-1 0 1,1-1-1,-1 1 1,1 0-1,-1 3 1,1 0 4,-1 0 1,1 1-1,-1-1 1,0 0-1,-1 1 1,1-1-1,-1 0 1,0 1-1,-1-1 1,0 0-1,0 0 1,-3 6-1,1-6 2,0 0 0,0 0 1,-1-1-1,0 0 0,0 0 0,0 0 0,-1 0 0,0-1 0,0 0 0,-10 5 0,-58 32 18,-2-4 0,-150 51 0,218-87-31,7 0-15,1-1 21,0 1 0,0-1 0,0 1 0,1-1 0,-1 0 0,0 1 0,0-1 0,1 0 0,-1 1 0,0-1 0,0 0 0,1 1 0,-1-1 0,0 0 0,1 0-1,-1 0 1,0 1 0,1-1 0,-1 0 0,1 0 0,-1 0 0,0 0 0,1 1 0,-1-1 0,1 0 0,-1 0 0,0 0 0,1 0 0,-1 0 0,1 0 0,-1 0 0,0 0 0,1 0 0,-1 0 0,1-1 0,2 1 1,408 3-1,-210-5-160,-150 2 9,196-8-1907,-182 1-749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4:24.7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93 136 9412,'-16'-47'879,"15"45"-825,1 1 0,-1-1 0,1 0 0,0 0 0,0 0 0,0 1 0,0-1 0,0 0 1,0 0-1,0 0 0,1 1 0,-1-1 0,1 0 0,-1 0 0,1 1 0,0-1 0,-1 0 0,1 1 1,0-1-1,0 1 0,0-1 0,0 1 0,1 0 0,-1-1 0,0 1 0,1 0 0,1-2 0,12-3-4,-1 0 0,1 1 1,1 0-1,-1 1 0,0 1 0,31-2 0,104 0 251,-135 5-286,25-1 38,-19 0-36,1 0 1,-1 2 0,1 0 0,29 6 0,-47-6-17,-1 0 1,1 0 0,-1 0 0,1 0-1,-1 0 1,0 1 0,1-1 0,-1 1-1,0 0 1,0 0 0,0 0 0,0 1-1,-1-1 1,1 1 0,0-1 0,-1 1-1,0 0 1,0 0 0,0 0 0,0 0-1,0 0 1,-1 1 0,1-1 0,-1 0 0,0 1-1,0-1 1,0 1 0,0 0 0,-1-1-1,1 1 1,-1 5 0,0 4 2,1-9-7,-1 0 1,1 0-1,-1 0 1,0 0 0,0 1-1,-1-1 1,1 0-1,-1 0 1,0 0 0,0 0-1,0 0 1,-1 0 0,1 0-1,-1-1 1,0 1-1,0 0 1,0-1 0,0 1-1,-1-1 1,0 0-1,1 0 1,-1 0 0,0 0-1,-5 2 1,-13 8-43,-1-2 1,0 0-1,-1-2 1,0 0-1,0-2 1,-27 5-1,-150 20-310,177-29 315,19-2-120,627-1-1116,-607 0 1271,0 0-1,0 1 0,0 1 0,0 1 0,-1 0 0,18 6 1,-28-8 29,-1 1 0,1 0 1,-1 0-1,0 1 0,0-1 1,0 1-1,0 0 0,0 0 1,-1 0-1,1 0 1,-1 1-1,0-1 0,0 1 1,0 0-1,0 0 0,-1 0 1,0 0-1,0 0 1,0 1-1,0-1 0,0 1 1,-1-1-1,0 1 0,1 6 1,-1-7 7,0 1 0,-1 0 0,1 0 0,-1 0 0,0 0 0,0-1 0,-1 1 0,1 0 0,-1 0 0,0 0 0,-3 8 0,2-10-13,-1-1 0,1 1 0,-1 0 1,1 0-1,-1-1 0,0 0 0,0 1 0,0-1 0,0 0 0,0 0 1,0-1-1,-1 1 0,1-1 0,-1 0 0,1 1 0,-6 0 0,-52 14 111,0-3-1,-127 11 1,-130-12-156,313-12 24,-239 0-1119,161-3-1352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4:25.2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141 0 11957,'0'0'166,"0"10"287,0 14-372,1-2-18,-1-1 1,0 0 0,-2 1 0,0-1-1,-1 0 1,-2 0 0,0 0 0,-1-1-1,-11 26 1,7-25-57,-1 0-1,-2-1 1,0 0 0,0-1-1,-26 27 1,38-46-8,1 0 1,0 0-1,0 0 0,0 0 0,0 1 1,0-1-1,-1 0 0,1 0 0,0 0 1,0 0-1,0 0 0,0 1 1,0-1-1,0 0 0,0 0 0,0 0 1,0 1-1,0-1 0,-1 0 0,1 0 1,0 0-1,0 0 0,0 1 0,0-1 1,0 0-1,0 0 0,0 0 1,0 1-1,1-1 0,-1 0 0,0 0 1,0 0-1,0 0 0,0 1 0,0-1 1,0 0-1,0 0 0,0 0 0,0 0 1,0 1-1,1-1 0,-1 0 0,0 0 1,0 0-1,0 0 0,0 0 1,0 0-1,1 1 0,-1-1 0,0 0 1,0 0-1,0 0 0,0 0 0,1 0 1,19 4-94,35-3-92,-42-1 170,610-16 15,-559 14-1,106 1-793,-166 1-133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4:25.7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 11029,'0'-4'1825,"0"31"-1825,0 26 368,16 8-112,7 7-64,-15 4-96,-8 1-80,0-5-16,0-3-544,0-12-897,0-15-2785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4:26.2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240 20 9716,'87'-11'537,"0"4"-1,129 5 0,-116 3-437,-734 18 330,546-19-223,88 35-185,1 38 324,1-20-60,-11 104 0,7-107-298,2-49 2,12-10 19,7-1-18,0 1-1,1 1 1,0 1-1,0 1 0,1 1 1,0 0-1,40-3 1,160 5-15,-131 4-4,-83-1 24,0 0 0,-1 0 0,1 1 0,0-1 0,-1 1 0,1 1 1,0-1-1,-1 1 0,9 4 0,-13-4 2,0-1-1,0 1 1,0 0 0,0 0 0,0 0-1,0 0 1,0 0 0,0 1-1,-1-1 1,1 1 0,-1-1-1,0 1 1,0-1 0,0 1-1,0 0 1,0 0 0,0-1-1,-1 1 1,0 0 0,1 0-1,-1 0 1,0 0 0,-1 4-1,2-1 4,-1-1 0,0 1 0,-1-1 0,1 0-1,-1 1 1,0-1 0,0 0 0,-1 0-1,1 0 1,-4 5 0,3-6 1,-1-1 1,1 0-1,-1 0 1,0-1-1,0 1 0,0-1 1,-1 1-1,1-1 1,0 0-1,-1 0 1,0 0-1,1-1 0,-1 1 1,-5 0-1,-47 13-140,-1-2 1,0-3-1,-1-2 0,0-3 1,-79-3-1,28-2-1867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4:27.4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674 4 7780,'-2'-4'4812,"-18"8"-4555,3 4-134,1 1 0,0 1 0,1 0 1,0 0-1,0 2 0,1 0 1,-17 19-1,-87 107 555,76-84-584,-52 87 0,83-121-92,1 0-1,0 1 0,2 0 1,0 1-1,2 0 0,0 0 1,1 0-1,-2 31 0,5-29-29,4 47 0,-2-69 15,0 0 0,1 0 0,-1-1 0,0 1 0,1 0 0,0-1 0,-1 1 0,1 0 0,0-1 0,0 1 0,0-1 0,0 1 0,0-1 0,0 0 0,0 1-1,0-1 1,1 0 0,-1 0 0,1 0 0,-1 0 0,1 0 0,1 1 0,38 9-252,-34-10 211,38 4-282,-1-2 0,54-4-1,-34 0 47,-48 2 171,-1-2 0,0 1 0,1-2 0,-1 0 0,0-1-1,17-5 1,-28 6 112,0 1-1,0-1 0,-1 0 0,1 0 1,-1 0-1,0-1 0,1 1 0,-1-1 0,0 1 1,0-1-1,-1 0 0,1 0 0,-1-1 1,1 1-1,-1 0 0,0-1 0,0 1 0,0-1 1,-1 0-1,1 0 0,-1 0 0,0 1 1,0-1-1,-1 0 0,1 0 0,-1 0 1,0-1-1,0-4 0,0-4 65,1 8 3,-1 0-1,0 0 1,0 0 0,-1 1-1,0-1 1,1 0-1,-4-8 1,3 11-31,-1 0 0,1-1 0,-1 1 1,1 0-1,-1 0 0,0 0 0,0 0 0,0 0 1,-1 0-1,1 0 0,0 1 0,-1-1 0,1 1 0,-1 0 1,1-1-1,-1 1 0,-3-1 0,-19-5 46,-1 0 1,0 1-1,0 2 0,-40-3 0,-119 6 189,105 2-229,53-1-229,-45 5 1,63-3 25,1-1 0,-1 1 0,1 1 0,0 0 0,0 0 0,0 0 0,0 1 0,1 0 0,-10 7 0,-10 16-3191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4:27.8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171 0 10453,'0'0'1761,"0"16"-1209,0-1-391,0-1 0,-1 1 0,0 0 0,-1-1 0,-1 1 0,-1-1 0,0 0 0,-6 14 0,-16 37 201,2 0 1,3 2 0,3 0 0,-13 97 0,28-111-380,3 59 0,1-45-856,-5-26-952,-15-5-667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4:29.4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146 50 10533,'-1'50'1415,"-12"73"1,2-61-1294,-3 0 0,-2-1 0,-3-1 0,-53 114 0,72-299-2211,7-212 1735,-7 265 1029,0 70-657,0 0 1,1 1 0,-1-1 0,1 0-1,-1 0 1,1 1 0,-1-1 0,1 0 0,0 1-1,0-1 1,0 1 0,0-1 0,0 1-1,0-1 1,0 1 0,1 0 0,-1 0 0,0-1-1,1 1 1,-1 0 0,1 0 0,0 0-1,-1 1 1,1-1 0,2-1 0,51-13 125,-51 14-128,28-3 64,1 1 0,0 2 0,0 1 0,42 5 0,-62-2-52,0 0 1,-1 0-1,1 1 0,-1 1 0,0 0 1,0 1-1,0 0 0,-1 1 0,0 0 1,16 14-1,-8-5 12,0 1 0,-2 0 1,0 2-1,24 33 0,-36-45-35,0 1-1,0 0 1,-1 0-1,0 0 0,-1 1 1,5 13-1,-5-5-4,-1-1 1,-1 1-1,0 23 0,-1-39-101,0-17-441,1 2 414,0-1 0,1 0 0,1 0 0,1 1 0,9-28 0,38-73-49,-41 95 167,-6 12 15,1-1-1,0 1 0,0 0 0,0 1 1,1-1-1,1 1 0,-1 0 0,1 0 1,0 1-1,1 0 0,-1 0 1,1 1-1,0 0 0,1 0 0,11-4 1,-3 3 10,0 1 0,0 0 0,1 2 0,0 0 0,-1 1 0,37 0 0,-54 3-4,1 1 0,0-1-1,-1 0 1,1 1 0,-1-1 0,1 1 0,-1-1 0,0 1 0,1-1 0,-1 1 0,0-1 0,0 1 0,0-1 0,0 1 0,-1-1 0,1 3 0,0-1 32,-3 38 125,-1 1-1,-2-1 1,-12 42-1,3-13-74,10-37-349,0 49 0,5-63-74,-1 0-1,-1-1 1,0 1-1,-1 0 0,-1-1 1,-1 1-1,0-1 1,-9 18-1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7:00.10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295.5835"/>
      <inkml:brushProperty name="anchorY" value="-2740.78516"/>
      <inkml:brushProperty name="scaleFactor" value="0.5"/>
    </inkml:brush>
  </inkml:definitions>
  <inkml:trace contextRef="#ctx0" brushRef="#br0">85 10 9012,'0'-1'1089,"0"-2"-673,1 1 566,5 0-1174,7 0 237,5 4-37,5 5-16,0 5 24,-4 7 72,-5 4-112,-4 2 37,-6-1-13,-14-2-74,-11-4 95,-9-4-69,-7-4 40,2-5 8,4-5-3,6-8 171,8-7 8,7-5-197,11-2 48,13 2-43,11 4-913,5 4-1664,-2 5-6546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4:29.8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141 14 9588,'-2'0'961,"-1"1"-897,-1-1 0,1 1 0,0-1 0,0 1 0,0 0 0,0 0 0,0 0 0,0 1 0,0-1 0,1 1 0,-1-1 0,0 1 0,1 0 0,-1 0 0,1 0 1,0 1-1,0-1 0,0 0 0,-3 5 0,-4 6 96,1 1-1,-11 25 1,14-29-79,-1 6-43,0-1 0,1 1 0,1 0 1,0 0-1,1 0 0,1 0 0,1 0 1,1 31-1,0-46-38,0 0 0,1 0 0,-1 0 0,0 0 0,1-1 0,-1 1 0,1 0 0,-1 0-1,1 0 1,0-1 0,-1 1 0,1 0 0,0-1 0,-1 1 0,1 0 0,0-1 0,0 1 0,0-1 0,-1 1 0,1-1 0,0 1 0,0-1 0,0 0 0,0 0 0,0 1 0,0-1 0,0 0 0,0 0 0,0 0 0,0 0 0,1 0 0,40 0-33,-31-1 21,5 2-40,-1-1-1,0-1 1,0-1-1,1 0 0,-1-1 1,0-1-1,-1 0 1,16-7-1,-24 9 35,-1-1 0,0-1 0,0 1 0,0-1 0,0 0 0,-1 0-1,1 0 1,-1 0 0,0-1 0,0 0 0,-1 0 0,1 0 0,-1 0 0,0 0 0,-1-1 0,1 1 0,-1-1 0,0 0 0,0 0 0,-1 0 0,0 0 0,0 0-1,0-7 1,0 1 22,1-44 82,-2 53-76,0 0 1,-1 1-1,1-1 0,-1 0 0,0 0 1,0 1-1,0-1 0,0 1 1,0-1-1,0 1 0,-1-1 1,1 1-1,-1 0 0,0-1 1,0 1-1,1 0 0,-2 0 1,-1-1-1,-8-4 65,0 1 1,-1 0 0,0 1-1,0 0 1,0 1 0,-1 1-1,1 0 1,-15-1 0,0 1-65,0 1 0,0 1 0,-34 4 1,61-3-53,0 0 1,0 0-1,0 0 1,0 1-1,1-1 1,-1 0 0,0 1-1,0-1 1,0 0-1,1 1 1,-1 0 0,0-1-1,1 1 1,-1-1-1,0 1 1,1 0-1,-1-1 1,0 1 0,1 0-1,0 0 1,-1-1-1,1 1 1,-1 0 0,1 0-1,0 0 1,-1 0-1,1-1 1,0 1 0,0 0-1,0 0 1,0 0-1,0 0 1,0 0-1,0 0 1,0 0 0,0-1-1,0 1 1,0 0-1,1 2 1,-1 2-342,0 25-2488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4:30.5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508 444 8964,'-8'-4'222,"0"1"1,-1 0-1,1 1 0,-1 0 0,0 0 1,1 0-1,-1 1 0,0 1 1,0 0-1,0 0 0,-16 2 0,-12 0-261,13-2 196,0 2-1,1 0 1,-1 2 0,1 0 0,-28 10 0,38-9-97,0-1 0,0 2 0,1 0 0,0 0 0,0 1 0,0 1 0,1 0 0,0 0 0,0 1 0,-14 17 0,20-19-56,1 0 0,0 1 1,0-1-1,0 1 0,1 0 1,0 0-1,1 0 1,0 1-1,0-1 0,1 0 1,0 1-1,0-1 0,1 1 1,0 0-1,1-1 0,-1 1 1,2-1-1,2 10 0,-3-16-7,0 0-1,1 1 0,-1-1 1,1 0-1,0 0 0,-1 0 0,1 0 1,0 0-1,0 0 0,1-1 1,-1 1-1,0-1 0,0 1 0,1-1 1,-1 0-1,1 0 0,-1 0 0,1 0 1,-1-1-1,1 1 0,0-1 1,-1 1-1,1-1 0,0 0 0,4 0 1,0 1-18,31 3-331,1-2 0,-1-1 0,47-5-1,-73 2 104,0 0 0,-1-1 0,1-1 0,-1 1 0,1-2 0,-1 0 0,-1 0 0,1-1 0,-1 0 0,0 0 0,0-2 0,0 1 0,-1-1 0,-1 0 0,1-1 0,-1 0 0,-1 0 0,0-1 0,12-20 1,5-15-531,-2 0 1,-2-2 0,20-68 0,-31 87 1059,0-5 156,0-1 0,-2 0 0,4-59 0,-7-37 7566,-4 150-7841,0 98 823,-22 184 0,10-211-1342,-1 142 1,14-232 322,-1-1-1,1 1 1,-1-1-1,1 1 1,-1-1-1,1 1 0,0-1 1,-1 1-1,1-1 1,0 0-1,-1 1 1,1-1-1,0 0 1,0 1-1,-1-1 1,1 0-1,0 0 1,0 0-1,-1 0 1,1 0-1,0 0 0,0 0 1,0 0-1,-1 0 1,1 0-1,0 0 1,0 0-1,-1-1 1,2 1-1,6 0-113,12-1 11,0 0 0,0-1 0,0-1 0,0-1 0,0-1 0,-1-1 0,0 0 0,22-11 0,-16 4-53,0-2 1,0 0 0,-2-1-1,0-2 1,30-28 0,1-7 142,-1-3 1,52-73 0,-101 124 233,-1 0 0,0-1 0,0 0 0,0 0 0,-1 0 0,0 0-1,0 0 1,0 0 0,-1 0 0,0-1 0,0 1 0,-1 0 0,0-8 0,-15 14 544,1 2-677,0 1-1,1 1 1,-1 0-1,1 1 1,0 0-1,0 1 1,0 0-1,1 1 1,0 1-1,1 0 1,-12 10-1,7-5-17,0 0 1,2 1-1,0 1 0,0 0 0,1 1 0,1 1 0,-16 28 0,23-33-33,1 0 0,0 0-1,0 1 1,1-1 0,0 1-1,2 0 1,-1 0 0,1 0-1,1 0 1,1 0 0,1 13-1,-1-23-40,-1 0 1,1 0-1,0 0 0,0 0 0,0 0 0,1 0 1,-1 0-1,1-1 0,-1 1 0,1 0 0,0-1 1,0 0-1,0 1 0,0-1 0,1 0 0,-1 0 1,0 0-1,1 0 0,0 0 0,-1-1 0,1 1 1,0-1-1,0 0 0,0 0 0,5 1 1,9 3-377,0-1 1,0-1 0,25 1 0,-30-3 116,73 3-2715,0-3-3618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4:31.0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23 3314,'24'-7'6979,"14"3"-6979,16 0-16,-7 4-48,-1 0 64,-7 0-112,-8-4-177,0 0 17,-16 4-1937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4:31.4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139 0 8644,'-139'232'624,"193"-228"-608,24 0 256,-1-1-160,-7-3-112,-16 0-16,-15 0-1280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4:36.4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78 1 9540,'3'29'874,"17"189"3647,-18-160-4504,-1-40-5,1 1 0,-2 0 0,-1 0 0,0-1 0,-1 1 0,-1-1 0,-1 1 0,-8 24 0,-19 15-25,24-48-43,0 1 1,1 0-1,1 0 0,0 0 1,0 1-1,1-1 1,0 1-1,1 0 1,1 1-1,-2 17 1,4-29-273,0 17 18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4:54.2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0 152 4162,'0'-91'10698,"0"98"-10538,0 426 1337,0-432-1516,0-18-160,1-26-232,1-1 0,16-82-1,-13 104 375,0 0 1,2 0-1,1 1 0,0 1 0,2-1 0,0 1 1,22-31-1,-30 48 28,0 0 0,1 0 0,-1 0 0,0 1 0,1-1 0,0 1 0,-1-1 0,5-2 0,-5 5 4,-1-1-1,0 1 0,0 0 1,1 0-1,-1 0 0,0 0 1,0 0-1,1 0 0,-1 0 1,0 0-1,0 0 0,0 0 0,1 1 1,-1-1-1,0 1 0,0-1 1,0 1-1,0-1 0,1 1 1,-1-1-1,0 1 0,0 0 1,0 0-1,-1 0 0,1-1 0,0 1 1,0 0-1,1 1 0,24 31 123,0 1 1,-2 1-1,-2 1 0,28 62 0,-48-94-118,32 97 62,-33-100-59,0-1 1,0 1-1,0 0 0,0-1 1,0 1-1,0-1 0,0 0 0,0 1 1,0-1-1,0 0 0,0 0 1,1 0-1,-1 1 0,0-1 1,0 0-1,0-1 0,0 1 1,0 0-1,1 0 0,-1 0 1,0-1-1,0 1 0,0 0 1,0-1-1,0 1 0,0-1 1,0 1-1,0-1 0,0 0 0,0 1 1,0-1-1,-1 0 0,1 0 1,0 0-1,0 0 0,-1 1 1,2-3-1,11-15-121,0-2 0,-1 0-1,10-25 1,16-24-292,-13 26 206,-12 19 184,1 1 0,28-33 0,-37 50 22,1 0 0,0 0 0,0 0 0,0 1 0,1 0 1,0 1-1,0-1 0,0 1 0,0 1 0,1-1 0,0 1 0,14-3 0,5 2-3,-1 1-1,1 1 0,30 2 1,-27 0 25,-27 1-15,-1-1 0,1 0 0,-1 1 0,0-1 0,1 1 0,-1 0 0,0 0 0,0-1-1,0 2 1,1-1 0,-1 0 0,0 0 0,0 1 0,-1-1 0,1 1 0,0-1 0,0 1-1,-1 0 1,1 0 0,-1 0 0,1 0 0,-1 0 0,0 0 0,0 0 0,0 0 0,0 0-1,0 1 1,-1-1 0,1 0 0,-1 1 0,1-1 0,-1 3 0,3 13 71,-2 0 1,0-1 0,-2 28-1,0-17-95,1-1-70,1-8-72,0 0 0,-2 1 0,0-1 0,-1 0 0,-1 0 1,-1 0-1,0 0 0,-11 27 0,4-19-3139,3-10-3955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4:54.9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12 110 11733,'0'0'441,"0"4"81,1 59 238,0-11-35,-10 96-1,4-118-698,6-50-266,2-26-159,-3-8 132,7-163-114,-5 167 375,-2 50 4,0-1 0,1 1 0,-1-1 0,0 1-1,0-1 1,0 1 0,1-1 0,-1 1 0,0-1 0,0 1-1,1-1 1,-1 1 0,1-1 0,-1 1 0,0 0-1,1-1 1,-1 1 0,1 0 0,-1-1 0,1 1 0,-1 0-1,1 0 1,-1-1 0,1 1 0,-1 0 0,1 0 0,-1 0-1,1 0 1,-1 0 0,1 0 0,-1 0 0,1 0 0,0 0-1,-1 0 1,1 0 0,-1 0 0,1 0 0,-1 0-1,1 0 1,-1 0 0,1 1 0,-1-1 0,1 0 0,-1 0-1,1 1 1,-1-1 0,1 0 0,-1 1 0,1-1 0,-1 0-1,0 1 1,1-1 0,-1 1 0,5 5 4,-1 1 0,0-1-1,0 1 1,-1 0 0,0 0 0,0 0 0,-1 0 0,3 16-1,9 71 65,-8-43-28,-3-32-42,-2-11 12,0 0 1,0 0 0,1 0-1,0 0 1,5 10 0,-6-16-19,0 0 1,0 0 0,0 0-1,0-1 1,1 1 0,-1-1-1,1 1 1,-1-1 0,1 1-1,-1-1 1,1 0 0,0 0-1,-1 0 1,1 0 0,0 0-1,0 0 1,0 0 0,0-1-1,0 1 1,0-1 0,0 1-1,0-1 1,0 0 0,0 0-1,3 0 1,3 1-103,0-1-1,0-1 1,0 1-1,0-1 1,0-1 0,0 1-1,0-1 1,-1-1-1,1 1 1,-1-1 0,0-1-1,1 1 1,-1-1-1,-1-1 1,1 1 0,-1-1-1,0 0 1,0 0-1,0-1 1,-1 0-1,8-10 1,13-19-118,-1-1-1,-2-1 1,29-63-1,-32 60 558,-20 39-293,0 0 0,1 0-1,-1 0 1,1 0 0,-1 1 0,1-1 0,-1 0-1,1 0 1,-1 1 0,1-1 0,0 0-1,-1 1 1,1-1 0,0 0 0,0 1-1,0-1 1,-1 1 0,1-1 0,0 1 0,0 0-1,0-1 1,0 1 0,0 0 0,0 0-1,0-1 1,0 1 0,1 0 0,0 1-18,-1-1 0,1 1 0,-1-1 0,1 1 0,0 0 0,-1 0 0,1 0 0,-1 0 0,1 0 0,-1 0 0,0 0 0,0 0 0,3 3 0,2 3 18,-1 1 0,0-1 0,0 1-1,6 13 1,-5-6 39,-1 0 0,-1 0 0,0 0 0,-1 1 0,-1 0-1,1 15 1,-4 101-501,-1-60-2308,2-48-3334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4:55.5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64 169 11589,'-2'0'15,"0"0"0,0 1 0,0-1 0,0 0 0,0 1 0,0-1 0,0 1 0,0 0 0,0-1 0,0 1 0,0 0 0,0 0 0,0 0 0,1 1 0,-1-1 0,0 0 0,1 1 0,-1-1 0,-1 3 0,0 0 18,1 0 0,0 0 0,-1 0 1,1 0-1,1 1 0,-1-1 1,1 0-1,-2 9 0,0 9 128,1 1-1,1 0 0,3 24 0,-2-19 70,0 27 221,0-37-174,0-40-255,0-361 2,1 383-16,0 0 0,0 1-1,0-1 1,0 0 0,0 1 0,0-1-1,0 1 1,0 0 0,0-1 0,-1 1-1,1 0 1,0-1 0,-1 1 0,1 0-1,0 0 1,-1-1 0,1 1 0,-1 0-1,1 0 1,-1 0 0,1 2 0,2 2-1,17 43 105,52 86-1,-64-121-110,1 0 1,0-1-1,1 0 0,1-1 0,0 0 1,0 0-1,1-1 0,0-1 0,1 0 1,0 0-1,18 8 0,-23-14-68,0 0-1,1 0 1,-1-1 0,0 0-1,1-1 1,-1 0-1,1 0 1,0 0-1,-1-1 1,1-1 0,16-2-1,-19 2-14,-1 0-1,1-1 1,-1 0-1,1 0 1,-1 0-1,0-1 1,0 0-1,0 0 1,0 0-1,0-1 0,-1 1 1,1-1-1,-1 0 1,0 0-1,0-1 1,-1 1-1,6-9 1,0-7-118,0 0 1,-2 0-1,0-1 0,-2 0 1,5-26-1,-8 30 363,2-1-1,0 1 0,0 0 1,2 0-1,0 0 1,1 1-1,1 0 1,13-20-1,-20 35-132,0-1 0,0 1 0,0 0-1,0 0 1,0 0 0,0 0 0,1 0 0,-1 0 0,0 1 0,1-1-1,-1 0 1,1 1 0,-1-1 0,1 0 0,-1 1 0,1 0 0,-1-1-1,1 1 1,0 0 0,-1 0 0,1 0 0,-1 0 0,1 0 0,0 0-1,-1 1 1,1-1 0,-1 0 0,1 1 0,2 1 0,0-1-29,-1 1 1,1 0-1,0 0 1,-1 1-1,0-1 1,0 1-1,0-1 1,0 1-1,0 0 1,4 5-1,9 17 25,0 0-1,-2 1 1,-1 0-1,-1 1 1,-2 1-1,13 47 1,-18-55-702,-2 1 1,0-1-1,-1 25 1,-2-13-3162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4:56.0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31 13270,'-1'58'96,"0"-23"104,1 0-1,2 0 0,9 52 1,56 166-32,-66-251-204,0 0-1,0 0 1,0 0 0,0 0-1,0-1 1,1 1-1,-1-1 1,1 1 0,-1-1-1,1 1 1,-1-1 0,1 0-1,0 0 1,0 0 0,3 2-1,-4-3-24,0 1-1,0-1 1,0 1-1,0-1 1,0 0-1,1 1 1,-1-1-1,0 0 1,0 0-1,0 0 0,1 0 1,-1 0-1,0 0 1,0 0-1,0 0 1,1 0-1,-1-1 1,0 1-1,0 0 1,0-1-1,0 1 1,0-1-1,1 0 1,-1 1-1,0-1 0,0 0 1,-1 1-1,1-1 1,0 0-1,2-2 1,1-4-147,0-1 1,0 0 0,0 0 0,-1 0-1,0 0 1,-1 0 0,0-1-1,0 1 1,-1-1 0,1-9 0,-1-101-346,-2 67 462,1-9 79,0-131 4613,0 191-4593,0 0 1,0 0-1,1 0 1,-1 0 0,1 0-1,-1 0 1,1 0 0,-1 0-1,1 0 1,-1 0 0,1 1-1,0-1 1,0 0 0,-1 0-1,1 1 1,0-1 0,0 1-1,0-1 1,0 0 0,0 1-1,0 0 1,0-1 0,0 1-1,0 0 1,0-1-1,0 1 1,0 0 0,0 0-1,0 0 1,0 0 0,0 0-1,2 0 1,-1 0 4,51-6-12,0 3-1,78 4 1,-36 2-245,-91-4 43,1 1 0,-1 0 1,0 0-1,1 0 0,-1 1 1,1-1-1,-1 1 1,0 0-1,0 1 0,1-1 1,-1 1-1,0-1 0,0 1 1,4 3-1,4 14-4110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4:56.4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11989,'0'0'0,"39"0"-1696,69 0 1664,8 0-80,-8 0-2578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7:01.26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3578.55591"/>
      <inkml:brushProperty name="anchorY" value="-4061.58643"/>
      <inkml:brushProperty name="scaleFactor" value="0.5"/>
    </inkml:brush>
  </inkml:definitions>
  <inkml:trace contextRef="#ctx0" brushRef="#br0">218 74 7652,'0'0'0,"-4"-3"752,-6-5-336,-4 0 1105,-4-2-1401,-2 1 952,-1-1-258,1 2 42,1 1 30,4 2-531,4 2 413,4 1-802,2 1 111,3 4-24,2 9-26,0 13 154,1 11-61,0 14 9,-2 11-148,-2 8 171,-1 6-189,-2 1 74,-2-2-42,0-4 7,2-8-58,-1-7-245,3-11 253,1-9-222,1-10 65,0-8-94,2-8-72,0-5 353,0-5-73,1-9 0,-1-9 54,0-9-35,0-6 85,0-4-24,0 0 11,0 2 0,0 4 0,8 5 0,11 4 0,14 5 0,14 3-37,11 5 29,7 3-29,4 4 45,-5 4-32,-5 8 10,-10 7-20,-10 7-52,-12 4-60,-10 2 143,-8 1-48,-10-2 57,-17-2-12,-17-3 25,-16-2 13,-15-4-40,-8-2 13,-2-3-23,8-3 23,15-4-8,15-1 3,14-2-224,16-2-216,25 0 477,28-4-218,28-4 21,25-7-104,20-6-126,11-5 251,6-5 139,-5-2 99,-13-2-5,-20 2-1,-22 2 248,-24 4-34,-20 5 173,-15 5-93,-16 16-379,0 1-1,0-1 1,0 1-1,0 0 1,0-1-1,0 1 1,0 0 0,0-1-1,0 1 1,0-1-1,0 1 1,0 0-1,0-1 1,0 1-1,0-1 1,0 1-1,0 0 1,-1-1-1,1 1 1,0 0-1,0-1 1,0 1 0,-1 0-1,1-1 1,0 1-1,0 0 1,-1 0-1,1-1 1,0 1-1,-1 0 1,1 0-1,0 0 1,-1-1-1,-26-6 159,-22 4 442,-17 3-309,-8 7 240,-3 9-398,6 10-15,11 8-12,52-28-94,1 0-1,-1 1 0,1 0 0,-8 9 0,-14 30-16,13 0 82,18-44-86,-2 2-1,0-1 1,0 0-1,1 1 1,-1-1-1,1 0 0,0 0 1,0 0-1,0 1 1,0-1-1,3 4 1,1-4 2,-2 1 0,1-1 0,0 1 0,-1-1 0,2 0 0,-1 0 0,0 0 0,0 0 0,6 2 0,7 0-318,-1 1-1,0-1 1,23 3-1,90 7-1877,37-16-9395,-17-5 11873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4:56.8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86 35 13398,'0'397'1025,"0"-798"-751,1 400-247,0-1 0,1 1-1,-1 0 1,1 0-1,-1 0 1,1 0-1,-1 0 1,1 0 0,-1 0-1,1 0 1,0 1-1,-1-1 1,1 1-1,0-1 1,0 1 0,-1-1-1,1 1 1,0 0-1,0 0 1,0 0-1,3 1 1,5-2-14,86-9-1474,136 5-1,-177 5-641,-7 0-1635</inkml:trace>
  <inkml:trace contextRef="#ctx0" brushRef="#br0" timeOffset="1">1 320 10309,'0'0'0,"54"0"0,54 0 320,16 0-320,8-11-176,-16-1-1553,-15-7-3697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4:57.5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39 129 11957,'-1'1'66,"-1"0"-1,1-1 1,0 1-1,0 0 0,0 0 1,0 0-1,0 0 0,0 0 1,0 0-1,0 0 1,1 0-1,-1 0 0,0 0 1,1 1-1,-1-1 1,0 0-1,1 1 0,0-1 1,-1 0-1,1 1 0,0-1 1,0 0-1,-1 1 1,1-1-1,0 0 0,0 1 1,1-1-1,-1 2 0,1 60 421,-1-42-208,-11 150 673,-1 3-2854,22-197 1373,-3 12 393,5-14-7,-1 0 1,-2-1 0,0-1-1,-1 0 1,-2 0-1,-1 0 1,-1-1-1,0-45 1,-4-76 3488,18 168-3630,27 34 254,-22-23 21,2-1 0,1-1 0,1-1 1,48 36-1,-68-59-78,1-1 0,-1 1 1,1-1-1,0-1 1,0 1-1,0-1 0,0-1 1,0 0-1,1 0 0,-1 0 1,0-1-1,1 0 1,-1-1-1,0 0 0,0 0 1,1-1-1,-1 0 0,0 0 1,0-1-1,-1 0 0,1 0 1,-1-1-1,1 0 1,-1 0-1,12-10 0,-9 2-81,0 0-1,0-1 0,-1 0 0,-1-1 0,0 0 0,-1 0 1,0-1-1,-1 0 0,7-28 0,-6 11 807,-2 0-1,0 0 1,-1-62 915,-4 97-888,0 44-584,2 0 0,12 69 0,-5-61-990,-2-1 1,0 82-1,-7-62-4298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5:02.1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1 10901,'-7'0'285,"6"18"-301,1 239 358,0-256-336,1 1-1,-1-1 1,0 0-1,0 0 1,-1 1 0,1-1-1,0 0 1,0 1-1,0-1 1,-1 0 0,1 0-1,-1 0 1,1 1 0,-1-1-1,1 0 1,-1 0-1,0 0 1,0 0 0,-1 1-1,2-2-9,-1 0-1,1-1 1,-1 1-1,1 0 1,-1-1-1,0 1 1,1-1-1,-1 1 1,1-1-1,0 1 1,-1-1-1,1 1 1,-1-1-1,1 1 1,0-1-1,-1 0 1,1 1-1,0-1 1,0 1-1,0-1 1,-1 0-1,1 1 1,0-1-1,0 0 1,0 0-1,0 1 1,0-1-1,0 0 1,0 1-1,0-1 1,1 0-1,-1 1 1,0-1-1,1-1 1,-2-33-263,0 21 119,1 1 1,0-1-1,1 0 1,5-22-1,-5 31 119,1 0-1,0 0 0,0 0 0,0 1 1,1-1-1,0 1 0,0-1 0,0 1 1,0 0-1,0 0 0,1 1 0,0-1 1,0 1-1,0 0 0,0 0 0,6-3 1,-2 0 7,2 2 1,-1-1 0,0 1-1,1 0 1,0 1 0,0 0-1,16-2 1,-20 5 27,-1-1-1,0 1 1,1 0 0,-1 0-1,0 0 1,1 1 0,-1 0-1,0 0 1,0 0-1,1 1 1,-1 0 0,0 0-1,-1 0 1,1 0 0,0 1-1,7 5 1,1 4 4,0 0 1,-1 1-1,0 0 1,-1 1-1,-1 0 1,0 1-1,-1 0 1,0 1-1,-1 0 1,-1 0-1,-1 1 1,0-1-1,-1 1 1,3 19-1,-4-21 251,-2-20-177,-1-39-234,1-16-90,0 52 214,1-1-1,-1 1 1,2 0-1,-1 0 1,1 0 0,0 0-1,1 0 1,0 1 0,0 0-1,1 0 1,0 0-1,0 1 1,0 0 0,1 0-1,0 1 1,0-1 0,12-5-1,-13 7 44,1 0-1,-1 1 1,1 0 0,0 0-1,0 0 1,0 1-1,0 0 1,1 1 0,-1 0-1,0 0 1,1 0-1,-1 1 1,1 0 0,-1 0-1,1 1 1,-1 0-1,0 1 1,1-1 0,-1 1-1,0 1 1,10 4 0,-5 0 51,0 0 1,-1 0 0,0 2-1,0-1 1,-1 1 0,13 15-1,-19-18-62,1-1-1,-1 1 1,0 0-1,-1 0 1,1 0-1,-1 0 1,0 1-1,-1-1 1,1 1-1,-1 0 1,-1 0-1,1-1 0,-1 1 1,0 8-1,0 12-85,-1 26 263,1-51-264,-2 0 1,1 1-1,0-1 1,0 0 0,-1 0-1,1 0 1,-1 0-1,0 1 1,0-1 0,0 0-1,0 0 1,0 0-1,0-1 1,0 1 0,0 0-1,-3 2 1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5:02.5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240 0 11669,'-5'0'200,"3"0"-198,1 1-1,-1-1 0,0 0 1,1 0-1,-1 1 0,1-1 0,-1 1 1,1 0-1,-1-1 0,1 1 1,-1 0-1,1 0 0,-1 0 1,1 0-1,0 0 0,-1 0 0,1 0 1,0 0-1,0 1 0,0-1 1,0 0-1,-1 3 0,-1 1-2,1 1-1,-1-1 1,1 1 0,0 0-1,0 0 1,-1 9-1,0 13-12,0-1-1,2 29 1,1-49 13,0 66 4,0-72-3,1 0 0,-1 0 0,0 0 0,0 0-1,0 0 1,1 0 0,-1 0 0,0 0 0,1 0 0,-1 0 0,1 0 0,0 0 0,-1 0-1,1 0 1,0-1 0,-1 1 0,1 0 0,0 0 0,0-1 0,0 1 0,-1 0-1,1-1 1,0 1 0,0-1 0,0 1 0,0-1 0,0 1 0,0-1 0,0 0-1,0 0 1,0 1 0,2-1 0,45 1-135,-31-2 23,-1 1-18,8 1-192,1-2 0,-1 0 0,46-10 0,-64 10 257,0-1 1,0 0-1,-1 0 0,1-1 1,-1 1-1,0-1 0,1 0 0,-2-1 1,8-4-1,-10 5 40,0 1 0,1-1 0,-1 0 0,0 0 0,0 0 0,-1 0 0,1 0 0,-1 0 0,1 0 0,-1-1 0,0 1 0,0 0 0,0-1 0,-1 1 0,1-1 0,-1 1 0,0-5-1,1-13 12,0 16 45,0 1 0,-1-1 1,1 1-1,-1-1 0,0 0 0,0 1 0,-1-1 0,0 1 1,1-1-1,-1 1 0,-1-1 0,1 1 0,-1-1 1,1 1-1,-1 0 0,-1 0 0,1 0 0,0 0 0,-1 0 1,-3-3-1,-2 2 55,0 0 1,-1 0-1,0 1 1,1 0 0,-1 1-1,-1 0 1,1 0-1,0 1 1,-1 0-1,-15 0 1,-19-1 178,-46 4 1,36 0-231,40-1-7,0 1 1,0 0-1,1 1 1,-1 0-1,0 1 1,-23 9-1,33-11-80,0 0-1,1 1 0,-1 0 1,0 0-1,1 0 1,-1 0-1,1 1 1,0-1-1,0 1 1,0 0-1,0 0 1,0 0-1,1 0 1,-1 1-1,1-1 1,0 1-1,0-1 0,0 1 1,0 0-1,1 0 1,0 0-1,0 0 1,0 0-1,0 0 1,0 0-1,0 6 1,1 29-2478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5:03.1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453 372 9925,'0'-1'75,"0"0"0,0 0 0,-1 0 0,1 0 0,0 0 0,0 0 0,-1 0 0,1 0 0,0 0 0,-1 0 0,1 0 0,-1 1 0,1-1 0,-1 0 0,0 0 0,1 0 0,-1 0 1,0 1-1,1-1 0,-1 0 0,0 1 0,0-1 0,0 1 0,-1-1 0,-30-7 436,-48 13-664,70-3 285,-17 2-42,-1 2 0,1 1 0,-47 19-1,59-20-57,0 0-1,1 1 1,0 1-1,0 1 1,1 0-1,0 0 1,1 1-1,-15 15 1,24-21-29,1 0 1,-1 1-1,1-1 1,-1 1-1,1 0 1,1-1-1,-1 1 1,-1 7-1,2-11-1,1 1-1,-1 0 1,1 0-1,0 0 1,-1 0-1,1 0 1,0 0 0,0 0-1,0-1 1,1 1-1,-1 0 1,0 0-1,1 0 1,-1 0-1,1 0 1,-1-1-1,1 1 1,0 0-1,0 0 1,0-1 0,0 1-1,3 2 1,3-1-4,1 0 0,0-1 1,-1 0-1,1 0 0,0-1 1,0 0-1,0-1 0,0 0 1,1 0-1,10-2 0,8 1-11,-1 1-49,0-2 0,1 0 1,-1-2-1,0-1 0,0-1 1,-1-1-1,0-1 0,34-16 1,-40 14-22,-1 0 0,0-1 0,-1-1 0,-1-1 0,0 0 0,0-1 0,-1 0 0,-1-1 0,-1-1 0,0-1 0,14-23 1,-19 25 63,0 0 0,-1 0 0,-1-1 0,-1 0 0,0 0 0,-1-1 0,3-23 1,-2-10 431,-3-59 1,-2 77 163,-12 52-267,2-2-278,2 1 0,-1 0 0,2 0 0,1 0 0,0 1 0,2 0 0,-4 33 0,0 154 310,8-170-321,0-27-20,1 0 0,0 0 0,1 0 1,0 0-1,0 0 0,1 0 0,0 0 0,1-1 1,0 1-1,0-1 0,1 0 0,0 0 0,1-1 0,0 0 1,0 0-1,1 0 0,0 0 0,0-1 0,1-1 1,0 1-1,0-1 0,1 0 0,-1-1 0,1 0 1,0 0-1,20 6 0,-14-7-71,0 0-1,0-1 1,1-1-1,-1 0 1,1-1 0,-1-1-1,1 0 1,0-1-1,-1-1 1,0 0 0,1-1-1,-1-1 1,0 0 0,0-1-1,-1-1 1,1 0-1,-1-1 1,-1-1 0,1 0-1,17-14 1,-18 12 28,-1-1 0,-1 0 0,0-1 0,0 0 0,-1-1 0,-1 0 0,0-1 0,-1 1 0,-1-2 0,0 1 1,0-1-1,-2 0 0,0 0 0,0-1 0,-2 1 0,0-1 0,2-27 0,-5 41 97,0 0 1,1 1-1,-1-1 0,0 0 1,0 0-1,-1 1 0,1-1 1,0 0-1,0 1 0,-1-1 1,1 0-1,-1 1 0,0-1 1,1 0-1,-1 1 0,0-1 1,0 1-1,0-1 0,0 1 1,0 0-1,0-1 0,0 1 1,-3-2-1,1 2-7,0 0-1,-1 1 1,1-1 0,0 1-1,0 0 1,0 0 0,-1 0-1,1 0 1,0 1-1,0-1 1,0 1 0,-6 2-1,6-2-36,-1 0-1,1 1 0,0-1 1,0 1-1,0 0 0,0 0 0,0 0 1,0 0-1,0 0 0,1 1 0,-1-1 1,1 1-1,-1 0 0,1 0 0,0-1 1,0 2-1,1-1 0,-1 0 1,1 0-1,-1 0 0,1 1 0,0-1 1,0 1-1,0-1 0,0 4 0,-1 13 22,0 0-1,1 0 0,1 27 1,1-18-27,-1-23-4,0 1-1,0-1 1,1 1 0,-1-1-1,2 1 1,-1-1 0,1 0-1,0 1 1,4 9 0,-3-12-1,0 0-1,0 0 1,0 0 0,1 0 0,-1-1 0,1 0 0,0 1 0,0-1 0,0-1 0,0 1 0,1-1-1,8 5 1,8 1-271,1-1 0,0-1 0,1-1-1,-1-1 1,1-1 0,0-1 0,-1-1-1,31-2 1,32 1-2858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5:03.5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58 12230,'0'-19'656,"0"7"-640,39 5-16,62-1 0,23 4 0,-1 0-48,-6 1-64,-25 3-913,-30 0-1184,-23 0-992</inkml:trace>
  <inkml:trace contextRef="#ctx0" brushRef="#br0" timeOffset="1">8 236 10965,'-7'0'944,"14"0"-928,102 0 145,30 0 127,24 0-288,-1 0-945,-7-11-4369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5:05.7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31 134 7812,'0'89'4973,"0"178"-4864,0-266-144,0-7-58,1-71-411,2 35 481,-3 0 0,-1 0 0,-2 0-1,-2 1 1,-13-54 0,10 49 813,8 46-716,4 0-103,3 0 34,1 1 0,-1 1 1,0 0-1,0 0 0,0 0 0,0 1 1,0-1-1,0 2 0,-1-1 0,0 1 0,1 0 1,-1 0-1,-1 1 0,1 0 0,6 7 1,8 9 31,-2 0 0,27 40 0,28 69-5,-70-129-55,1 0 1,-1 0-1,0 0 1,0-1 0,1 1-1,-1-1 1,0 0-1,1 0 1,-1 0 0,0 0-1,1 0 1,-1-1-1,0 0 1,4 0 0,-1-2 3,0 1 1,0-1 0,0 0 0,0-1 0,-1 0 0,1 1 0,-1-2 0,0 1 0,0 0 0,-1-1 0,1 0 0,-1 0-1,0-1 1,6-10 0,1-3-63,-1 0-1,0-1 1,8-26-1,-9 14 72,-3 11-33,18-43 0,-23 61 61,1-1 0,-1 0 0,1 1 0,0 0 0,1-1 0,-1 1 0,0 0 0,1 0 0,0 0-1,0 0 1,0 1 0,0-1 0,0 1 0,0 0 0,1 0 0,-1 0 0,8-3 0,-10 5-14,0 0 1,0 0 0,0 0-1,0 0 1,0 0 0,0 0-1,0 0 1,0 0 0,0 0-1,0 0 1,0 1-1,0-1 1,0 0 0,0 1-1,0-1 1,0 1 0,-1-1-1,1 1 1,0-1 0,0 1-1,0 0 1,0-1 0,-1 1-1,1 0 1,0 1 0,15 30 95,-4 40 20,-9 156-137,-4-127-2258,1-32-4170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5:34.2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15 118 7443,'-1'-6'229,"1"0"0,1 0 0,-1 0 1,1 0-1,0 0 0,0 0 0,1 0 0,-1 0 0,1 0 0,1 1 0,-1-1 0,6-8 0,-6 11-99,1 0 0,0 0 1,1 1-1,-1-1 0,0 1 1,1-1-1,-1 1 1,1 0-1,0 1 0,0-1 1,0 0-1,-1 1 0,1 0 1,1 0-1,-1 0 0,0 1 1,0-1-1,0 1 0,0 0 1,5 1-1,264-1-146,-270 0 15,0 1 1,0-1-1,-1 1 1,1 0-1,-1 0 1,1 0-1,-1 0 1,1 0-1,-1 0 1,1 1-1,-1-1 1,0 1-1,0 0 1,0 0-1,0 0 1,0 0-1,0 0 1,-1 0-1,1 0 1,0 0-1,-1 1 1,0-1-1,0 1 1,0-1-1,0 1 1,0 0-1,0-1 0,0 1 1,-1 0-1,1 2 1,2 11-5,-1 1 1,0-1-1,-1 25 0,0 3 2,0-16 14,-4 49 0,2-74-11,0 1 0,0 0 0,-1-1 0,1 1 0,-1-1 0,0 1 0,0-1 0,0 0 0,0 0 0,0 0 0,-1 0 0,1 0 0,-1 0 0,0-1-1,-5 5 1,-58 32 1,32-20 2,-215 122 13,228-132-19,16-8 3,1 1-1,0-1 1,-1 1 0,1 0 0,0 1-1,0-1 1,0 1 0,0 0 0,-5 5-1,22-20-21,2 0-1,0 0 1,0 2-1,1 0 1,1 0-1,-1 2 1,1 0-1,20-6 1,-26 11 14,0 1 0,1 1 0,-1 0 0,1 0 0,0 1 0,14 2 1,12-1-5,-32 0 11,0 0-1,0 0 1,0 1 0,0 0-1,0 0 1,0 0 0,0 1-1,0 0 1,-1 0-1,0 1 1,1-1 0,-1 1-1,-1 0 1,1 0 0,5 7-1,-5-6 1,1 1-1,0-1 1,1 0-1,-1 0 0,1-1 1,0 0-1,0 0 1,0-1-1,10 3 1,-10-4-142,0 0 1,1-1-1,-1-1 1,1 1 0,-1-1-1,1-1 1,-1 1 0,1-1-1,-1 0 1,1-1 0,-1 0-1,0 0 1,13-6 0,3-10-2134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5:35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4 114 7603,'-1'-16'1354,"0"14"-1247,1 0 0,-1 0 0,1 0 0,0 0-1,0-1 1,-1 1 0,1 0 0,1 0 0,-1 0 0,0 0 0,0 0 0,1 0 0,-1 0 0,1 0 0,0 0 0,0 0 0,0 0 0,0 0 0,0 0 0,0 0 0,0 1 0,0-1-1,1 0 1,-1 1 0,1-1 0,-1 1 0,1 0 0,-1-1 0,1 1 0,0 0 0,3-2 0,33-6-32,0 1 0,0 1 0,1 2 0,-1 2 0,43 2 0,-47 1-66,3-2-6,-20 0-1,-1 1 0,1 1 0,-1 1 0,27 4 0,-42-4-2,1-1-1,0 1 0,-1 0 1,1 0-1,-1 0 1,1 0-1,-1 0 1,0 1-1,0-1 0,1 0 1,-1 1-1,0-1 1,0 1-1,0-1 0,0 1 1,0-1-1,-1 1 1,1-1-1,0 1 1,-1 0-1,1 0 0,-1-1 1,0 1-1,1 0 1,-1 3-1,0 54 9,0-40 5,0 9 40,1-12-39,-1-1 0,-5 32 0,4-42-14,0 0 0,-1 0 1,1 0-1,-1 0 0,0 0 0,-1 0 1,1-1-1,-1 1 0,0-1 0,0 0 1,0 0-1,-7 7 0,-11 8 5,-1-1 0,0-1-1,-1 0 1,-1-2-1,0-1 1,-1-1 0,0-1-1,-1-1 1,-1-2 0,1 0-1,-1-2 1,-1-1-1,0-1 1,-40 2 0,67-7 104,1-2-110,1 0 0,-1 0 0,1 1-1,-1-1 1,1 0 0,0 0 0,0 0 0,0 1 0,0-1 0,0 0-1,0 1 1,1-1 0,-1 1 0,0-1 0,1 1 0,-1 0 0,1 0 0,-1 0-1,1-1 1,0 1 0,-1 1 0,1-1 0,0 0 0,0 0 0,0 1-1,0-1 1,0 1 0,0-1 0,-1 1 0,4 0 0,14-3-24,0 1 1,27 1 0,-26 0 17,269 1-17,-287-1 23,0 1-1,1 0 1,-1 0-1,0 0 1,0 0-1,0 0 1,0 0-1,0 1 1,0-1-1,0 1 0,0-1 1,0 1-1,0 0 1,0 0-1,0 0 1,0 0-1,0 0 1,0 0-1,-1 0 1,1 1-1,0-1 1,-1 1-1,1-1 1,-1 1-1,0 0 1,0-1-1,1 1 1,-1 0-1,0 0 0,0 0 1,-1 0-1,2 2 1,7 14-5,-7-15-93,-1-1 0,1 1 0,0-1 0,1 0 0,-1 0 0,0 0 0,0 0 0,1 0 0,-1 0 0,1-1 0,0 1 0,-1-1 0,1 0 0,0 0 0,0 0 0,4 1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5:37.4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29 4418,'0'-28'6268,"0"47"-3879,0 48-1938,0 229 98,0-168-3880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7:47.46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1 115 5042,'0'-6'205,"0"0"0,0 0 0,1 0 0,-1-1 0,1 1-1,1 0 1,-1 0 0,1 0 0,0 0 0,0 0 0,1 1 0,-1-1-1,6-6 1,9-11 1729,-17 23-1897,0 0 0,0 0 1,0 0-1,1 0 0,-1-1 1,0 1-1,0 0 1,1 0-1,-1 0 0,0 0 1,0 0-1,1-1 1,-1 1-1,0 0 0,0 0 1,1 0-1,-1 0 1,0 0-1,0 0 0,1 0 1,-1 0-1,0 0 0,1 0 1,-1 0-1,0 0 1,0 0-1,1 1 0,-1-1 1,0 0-1,0 0 1,1 0-1,-1 0 0,0 0 1,0 0-1,1 1 1,-1-1-1,0 0 0,0 0 1,1 1-1,0 3 133,1 0 1,-1 1-1,1-1 0,-1 1 0,-1-1 1,1 1-1,0 4 0,1 12-335,7 58 468,-4 129 1,3 29-305,-6-145-4,31-90-281,-25-3 239,-1 0-1,1 0 1,0 0-1,-1-1 0,0 0 1,1 0-1,-1-1 1,0 0-1,0 0 1,0-1-1,11-8 1,6-6-278,39-38 1,-12 8 193,87-75 73,-133 121 69,-1 0 0,1-1 1,-1 2-1,1-1 0,0 0 1,-1 1-1,1 0 1,0 0-1,0 1 0,0-1 1,0 1-1,0 0 0,0 0 1,9 2-1,6-1 224,-17-1-211,0 1 0,0-1 0,-1 1 0,1 0 0,0 0 0,-1 0 0,1 0 0,0 0 1,-1 0-1,1 1 0,-1 0 0,0-1 0,0 1 0,1 0 0,-1 0 0,0 0 0,2 3 0,30 44 180,-29-39-142,7 11-2,-2 1 0,0 1 0,10 39 0,7 17 20,-26-78-82,-1 0 1,1 0-1,0 0 0,0-1 0,-1 1 0,1 0 1,0 0-1,0 0 0,0-1 0,0 1 1,0-1-1,0 1 0,0-1 0,0 1 0,0-1 1,0 1-1,0-1 0,0 0 0,1 0 0,-1 1 1,0-1-1,1 0 0,32 0 7,-22-1 7,-8 1-8,0 0-1,0-1 1,1 0-1,-1 0 1,0 0-1,0 0 1,0 0-1,0-1 1,0 0-1,0 1 1,0-2-1,0 1 1,-1 0-1,1-1 1,-1 0-1,0 1 1,1-1-1,-1-1 1,-1 1-1,1 0 1,0-1-1,-1 1 1,0-1-1,0 0 1,0 0-1,0 0 1,0 0-1,-1 0 1,0 0-1,0 0 1,1-6-1,2-15-12,0-2 1,-2 1-1,-1 0 1,-2-28-1,1 21 4,0-359-648,-16 391-9312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5:38.7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155 53 6227,'0'-8'2345,"0"-9"1702,5 2-3025,-3 13-1056,0 1 0,1 0-1,-1 0 1,0 0 0,1 0-1,-1 0 1,1 1 0,-1-1-1,1 1 1,0-1 0,-1 1-1,1 0 1,2 0 0,255-3-41,-257 3 73,0 1 0,0-1-1,0 1 1,0 0 0,0-1 0,0 1 0,0 1 0,0-1-1,0 0 1,0 1 0,0-1 0,-1 1 0,1 0 0,-1 0-1,1 0 1,-1 0 0,0 1 0,0-1 0,0 0 0,0 1-1,0 0 1,-1-1 0,1 1 0,-1 0 0,1 0 0,-1 0-1,0 0 1,0 0 0,0 0 0,-1 0 0,1 6 0,1 10-11,-1-1 0,0 1 0,-2-1 0,-3 24 0,4-39 14,-1 2-5,0-1 1,-1 1 0,1-1 0,-1 0 0,0 0-1,0 1 1,0-1 0,-1-1 0,0 1 0,1 0 0,-1-1-1,-1 1 1,1-1 0,0 0 0,-1 0 0,0 0-1,1 0 1,-1-1 0,0 0 0,0 0 0,-1 0 0,-6 3-1,-12 3 11,-1 0-1,-46 8 1,55-13-7,-4 1 3,-33 3 56,51-7-14,7-6-74,15-1-8,1 1 0,0 1 0,0 1 0,0 1 1,0 0-1,0 2 0,1 1 0,-1 1 0,28 4 0,-48-5 33,1 1 0,-1 0-1,1 0 1,-1 0-1,1 0 1,-1 1-1,0-1 1,0 1 0,0-1-1,0 1 1,0 0-1,0 0 1,0-1 0,0 2-1,-1-1 1,1 0-1,-1 0 1,1 0-1,-1 1 1,0-1 0,0 0-1,0 1 1,0-1-1,0 1 1,-1 0-1,1-1 1,-1 1 0,0 3-1,2 13-4,0-1-1,-2 1 0,-1 19 1,-1-10 5,2-25 4,-1-1 0,0 0 0,0 1 0,0-1 1,0 0-1,0 0 0,0 0 0,-1 0 0,1 0 1,-1 0-1,1 0 0,-1 0 0,0-1 0,0 1 1,1 0-1,-1-1 0,0 0 0,-1 1 0,1-1 1,0 0-1,0 0 0,-1 0 0,1 0 0,0-1 1,-1 1-1,-2 0 0,-73 15 39,73-16-33,-46 5 77,-94-3-1,73-4-47,66 3-107,0-1-1,0 0 0,0 0 0,1-1 1,-1 1-1,0-2 0,1 1 0,-1 0 1,0-1-1,1 0 0,0 0 0,-1-1 1,1 0-1,0 1 0,0-2 0,1 1 1,-1 0-1,1-1 0,-1 0 0,1 0 1,0-1-1,1 1 0,-1-1 0,1 1 1,-4-8-1,-11-35-4577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5:39.4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257 61 400,'-3'-2'994,"-1"1"-1,0 0 1,0-1-1,1 1 1,-1-1-1,1 0 1,0 0-1,-6-5 1,7 5-736,1-1 1,0 1-1,0 0 1,0-1-1,0 1 1,0-1-1,1 1 1,-1-1-1,1 0 1,0 1-1,-1-1 1,1 0-1,0 1 1,1-4-1,-1 8 81,0 44 99,-2 1 1,-12 62-1,7-79-444,-2-1 0,-20 45-1,25-67-78,0 1 0,0-1 0,0 0 0,-1 0-1,0 0 1,0-1 0,-1 1 0,1-1 0,-2-1 0,1 1 0,0-1-1,-1 0 1,0-1 0,-12 7 0,-11-5-412,29-6 479,0 0 0,1 0 1,-1 1-1,0-1 0,0 0 1,0 0-1,0 0 0,0 0 1,0 0-1,0 0 0,1 0 1,-1 0-1,0 0 0,0 0 0,0-1 1,0 1-1,0 0 0,1 0 1,-1-1-1,0 1 0,0-1 1,0 1-1,1-1 0,-1 1 1,0-1-1,1 1 0,-2-2 0,1-11-49,1-22 19,0 34 51,0 0 1,1 0 0,-1 0-1,0 0 1,1 0 0,-1 0-1,1 0 1,-1 0 0,1 0-1,-1 0 1,1 0 0,0 0-1,-1 0 1,1 0 0,0 1-1,0-1 1,0 0-1,0 0 1,0 1 0,0-1-1,-1 1 1,2-1 0,-1 1-1,0-1 1,0 1 0,0 0-1,2-1 1,62-6 30,0 2 0,104 7-1,-58 0-147,16-2-291,-45 0-2629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5:39.8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0 1 8772</inkml:trace>
  <inkml:trace contextRef="#ctx0" brushRef="#br0" timeOffset="1">0 1 8772,'349'83'672,"-357"-83"1617,0 0-1968,0 38-81,-15 15 304,8 4-304,7 0 32,-8-4-240,9 1 96,-9-5-112,1-3-32,-1-5-256,1-6-1521,-1-9-5970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5:40.4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217 69 5394,'9'-42'2379,"-2"16"3609,-5 47-5859,-1 1-1,-1 0 1,-1-1 0,-1 1 0,-1-1 0,-6 26-1,-45 120-8,36-117-103,15-40-50,-1 0 0,0-1 0,-1 1-1,1-1 1,-2 0 0,0-1 0,-11 15 0,13-19-57,-1 0-1,1-1 1,-1 1-1,1-1 1,-1 0-1,0 0 0,0-1 1,0 1-1,0-1 1,-1 0-1,1 0 1,0-1-1,-1 0 1,0 0-1,1 0 1,-1-1-1,-6 0 1,11-27-954,1 24 1034,1 0 0,0 1 0,0-1-1,0 0 1,1 1 0,-1-1 0,1 0-1,-1 1 1,1 0 0,0-1 0,0 1-1,0 0 1,0 0 0,0 0 0,0 0-1,1 0 1,-1 1 0,1-1 0,-1 1-1,1-1 1,-1 1 0,1 0 0,4-1-1,76-24 26,-76 25-21,52-10-220,0 3-1,1 3 1,110 4-1,-87 2-3581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5:40.8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 8 8036,'0'-3'1088,"0"-1"-400,-8 4 945,8 45-1345,-8 12 145,-7 8-161,7 0-32,8-8-48,0 0-160,0-12 0,0 1-32,0-8-48,0-8-752,0-3-1858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5:41.6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419 66 7299,'0'-2'142,"0"0"0,1 0-1,-1 0 1,1 0 0,-1 1-1,1-1 1,0 0 0,0 0-1,0 1 1,0-1 0,0 1-1,0-1 1,1 1 0,-1-1-1,0 1 1,1 0 0,-1 0-1,1 0 1,-1-1 0,1 1-1,0 1 1,-1-1 0,1 0-1,0 0 1,0 1 0,-1-1-1,1 1 1,0-1 0,0 1-1,3 0 1,12-3-353,0 1 0,29 0 0,-15 1 553,31-3-307,-332-8 7,99 9-58,170 4 15,0-1 1,0 1-1,0 0 0,1 0 0,-1 0 0,0-1 0,0 1 1,1 0-1,-1 0 0,1 0 0,-1 0 0,1 0 0,-1 0 1,1 0-1,0 1 0,-1-1 0,1 0 0,0 0 0,0 0 1,0 0-1,0 2 0,-3 33-10,3-6 5,1-2 12,-1 1 0,-1-1 0,-2 0 0,-1 0-1,-13 48 1,11-47 84,5-23-10,1-20-42,0 12-34,1 0-1,0 0 0,-1 0 0,1 0 0,0 0 0,0 1 1,0-1-1,1 0 0,-1 0 0,0 1 0,1-1 0,-1 0 1,1 1-1,-1 0 0,1-1 0,0 1 0,0 0 1,0 0-1,-1 0 0,1 0 0,0 0 0,0 0 0,0 1 1,0-1-1,0 1 0,1-1 0,-1 1 0,3 0 0,69-8 131,-70 8-128,39-2 5,6-1-25,93 7 1,-130-3 10,0 1 0,0 0 0,0 1 0,-1 0 1,1 0-1,-1 1 0,0 1 0,0 0 0,0 1 1,-1 0-1,0 0 0,0 1 0,9 8 0,-14-9 3,0-1-1,-1 1 0,0 0 0,-1 0 1,1 0-1,-1 0 0,0 1 0,-1-1 1,1 1-1,-1 0 0,0 0 0,-1 0 1,0 0-1,0 0 0,-1 0 1,1 0-1,-2 0 0,0 11 0,1-6 2,-1-10 2,1 0 1,-1-1-1,1 1 0,-1 0 0,1-1 1,-1 1-1,0-1 0,0 1 0,0-1 1,0 1-1,0-1 0,0 0 0,0 1 1,0-1-1,-1 0 0,1 0 0,0 0 1,-1 0-1,1 0 0,-1 0 0,1 0 1,-1-1-1,1 1 0,-1-1 0,0 1 1,1-1-1,-1 1 0,0-1 0,0 0 1,1 0-1,-1 0 0,-2 0 0,-9 3 26,-29 6 52,-2-1-1,-78 3 1,-93-11-463,107-2-1087,-17 2-4312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5:42.5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434 1 4866,'0'0'5499,"-2"1"-5232,-11 7-94,0 2 1,1-1 0,0 1 0,1 1 0,-16 19 0,10-12-65,-9 11 11,0 1 1,2 1-1,-28 48 0,41-59-100,1-1 0,1 1 0,1 1 0,0-1 0,2 1 0,0 1-1,-4 35 1,4 41-9,6-96-20,0-1 1,0 0-1,0 0 0,1 1 0,-1-1 1,0 0-1,1 0 0,-1 1 0,1-1 1,-1 0-1,1 0 0,0 0 0,0 0 1,-1 0-1,1 0 0,0 0 0,0 0 1,0 0-1,0-1 0,0 1 0,2 1 1,34 12-181,46-7-227,-78-6 370,8-1-4,24 2-73,-1-2-1,56-7 1,-81 5 121,-1 0 1,1 0-1,-1-1 0,0-1 1,1 0-1,-1 0 1,-1-1-1,1 0 0,-1-1 1,0 1-1,0-2 0,-1 0 1,10-8-1,-15 11 57,-1 1-1,1 0 1,-1-1-1,0 1 1,0-1-1,0 0 1,0 0-1,0 0 1,-1 0-1,0 0 1,0 0-1,0 0 1,0 0-1,-1-1 0,0 1 1,1 0-1,-2 0 1,0-8-1,1 11-32,0-1 16,0 0 1,-1 1 0,1-1-1,0 0 1,-1 1-1,0-1 1,1 0 0,-1 1-1,0-1 1,0 1 0,0-1-1,0 1 1,0 0 0,0-1-1,0 1 1,0 0-1,-1 0 1,1 0 0,-1 0-1,1 0 1,0 0 0,-1 0-1,1 0 1,-1 0 0,0 1-1,1-1 1,-3 0-1,-54-10 707,45 9-592,-35-3-437,0 2-1,0 2 0,-1 2 1,1 2-1,-90 18 1,8 8-4751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5:44.1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14 5042,'0'-13'7472,"0"46"-6246,0 58-1669,0 163 655,0-146-5459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5:44.6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 9 7267,'-16'-8'1576,"10"8"-80,11 7 1176,35 24-2742,2-2 0,0-1 0,68 31 0,-105-56-320,0-1 0,0 0 0,1-1 1,-1 1-1,1-1 0,8 0 0,9 0-2665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5:44.9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426 8 9476,'-46'0'128,"7"0"-64,-7 16 113,-8 22 527,-1 3-448,1 1-112,0-8-128,15-3 96,16-5-112,8-11 0,15-3-208,0-8-929</inkml:trace>
  <inkml:trace contextRef="#ctx0" brushRef="#br0" timeOffset="1">426 8 10709,'47'-7'1569,"-47"33"-1553,0 16 224,0 8 128,0 3-128,0 4-128,0 0 0,0-4-96,0-4-32,8-7 16,-1-8-336,17-7-753,-1-16-1248,-8-7-3345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7:48.04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124 0 9716,'0'27'4231,"-1"21"-3675,-8 53-1,-24 111 109,17-95-547,-39 146 1,45-220-89,10-41 6,0-5-4,1-27-17,0 16-41,1 1-1,0-1 1,1 1-1,0 0 1,2 0-1,-1 0 1,1 1-1,1 0 1,14-23 0,-2 7-24,1 1 0,2 1 0,24-25 0,-39 44 37,1 0 0,-1 1 0,1 0 0,1 0 0,-1 1-1,1 0 1,0 0 0,0 1 0,0 0 0,0 0-1,1 1 1,0 0 0,-1 1 0,1-1 0,0 2 0,0-1-1,0 1 1,11 1 0,-18 0 19,0 1-1,-1 0 1,1 0 0,0 0 0,0 0-1,-1 0 1,1 0 0,0 0-1,-1 1 1,1-1 0,-1 0 0,0 1-1,1-1 1,-1 1 0,0 0 0,0-1-1,0 1 1,0 0 0,0 0-1,-1-1 1,1 1 0,0 0 0,-1 0-1,0 0 1,1 0 0,-1 0-1,0 3 1,7 62 263,-7 197 42,0-263-753,18-4-2393,10-9-406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5:45.3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101 142 9620,'1'-1'91,"-1"1"0,0-1-1,0 0 1,0 1-1,0-1 1,-1 0-1,1 1 1,0-1-1,0 0 1,0 1 0,0-1-1,-1 1 1,1-1-1,0 0 1,-1 1-1,1-1 1,0 1 0,-1-1-1,1 1 1,0-1-1,-1 1 1,1-1-1,-1 1 1,1 0 0,-1-1-1,1 1 1,-1 0-1,0-1 1,1 1-1,-2-1 1,-22 4 544,20-1-602,-1 0 0,1 0 0,-1 0-1,1 1 1,0 0 0,0-1 0,-8 8 0,9-6-17,0 0 1,1 1-1,-1-1 0,1 1 1,0-1-1,0 1 0,0 0 1,1 0-1,-1 0 0,1 0 0,0 0 1,1 0-1,-1 0 0,1 0 1,0 0-1,1 0 0,0 8 1,-1-13-18,0 1 1,1 0-1,-1 0 1,0-1 0,1 1-1,-1 0 1,0-1 0,1 1-1,-1 0 1,1-1-1,-1 1 1,1-1 0,-1 1-1,1-1 1,-1 1-1,1-1 1,0 1 0,-1-1-1,1 0 1,0 1 0,-1-1-1,1 0 1,0 1-1,-1-1 1,1 0 0,0 0-1,1 1 1,26 3-122,0-1 1,1-1-1,-1-2 0,32-3 1,-12 2-213,-31 0 141,0 0 0,-1-1 0,0 0-1,1-2 1,-1 0 0,-1 0 0,23-11 0,-33 13 164,1 0 0,-1-1 1,-1 0-1,1 0 0,0 0 0,-1 0 1,0-1-1,1 0 0,-1 0 1,-1 0-1,1 0 0,-1-1 1,1 1-1,-1-1 0,-1 0 0,1 0 1,-1 0-1,0 0 0,0-1 1,0 1-1,-1 0 0,1-1 1,-1 0-1,-1 1 0,1-8 0,-1 1 40,0 6 85,1 1 0,-2-1 0,1 0 0,0 1 0,-1-1 0,0 1 0,-3-9 0,3 12-46,-1 0 0,1-1 0,-1 1 0,0 0 0,1 0 1,-1 0-1,0 0 0,0 0 0,-1 1 0,1-1 0,0 1 1,-1-1-1,1 1 0,0 0 0,-1 0 0,1 0 1,-1 0-1,-4-1 0,-26-4 256,1 0 1,-1 2-1,0 2 1,-58 3-1,39-1-123,46 0-175,1 0 1,-1 0-1,0 0 0,1 1 0,-1 0 0,1 0 0,-1 1 0,1-1 1,-1 1-1,1 0 0,0 1 0,-10 4 0,13-4-56,-1 0-1,0 0 1,1-1-1,0 1 1,0 1-1,0-1 1,0 0-1,0 1 1,0-1-1,1 0 1,0 1-1,-1 0 1,1-1-1,1 1 0,-1 0 1,1 0-1,-1-1 1,1 1-1,1 7 1,-2-9-72,1-1-1,0 1 1,0 0 0,0 0-1,1 0 1,-1 0-1,0 0 1,1 0 0,-1-1-1,1 1 1,-1 0 0,1 0-1,0-1 1,0 1 0,0 0-1,0-1 1,2 3 0,4 1-813,0 1 1,1-2 0,-1 1 0,15 6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5:45.7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365 89 3570,'0'-24'6829,"0"-13"-3600,-1 36-3196,0 0 1,0-1 0,0 1 0,-1 0 0,1 0 0,0 0 0,-1 0 0,1 0 0,0 0 0,-1 0 0,1 0 0,-1 0 0,0 1-1,1-1 1,-1 1 0,0-1 0,1 1 0,-1-1 0,0 1 0,1 0 0,-1 0 0,-2 0 0,-3-1 71,-33-4 150,-1 2-1,-53 3 0,50 0-163,40-1-91,0 1 0,0 0-1,0 0 1,1 0 0,-1 1-1,0-1 1,0 1 0,0 0 0,0 0-1,1 0 1,-1 0 0,0 1 0,1 0-1,-1-1 1,1 1 0,0 0 0,0 1-1,-1-1 1,2 1 0,-1-1-1,0 1 1,0 0 0,1 0 0,-1 0-1,1 0 1,0 1 0,0-1 0,0 1-1,1-1 1,-1 1 0,1-1 0,0 1-1,0 0 1,0 0 0,0 0-1,1 0 1,0-1 0,0 1 0,0 8-1,0-10-2,0 1-1,-1 0 0,1-1 0,1 1 1,-1-1-1,0 1 0,1 0 0,-1-1 1,1 1-1,0-1 0,0 1 0,0-1 1,0 1-1,0-1 0,0 0 0,3 3 1,-1-3-19,0 0 0,0-1 0,0 1 0,0 0 0,0-1 0,1 0 1,-1 0-1,0 0 0,1 0 0,6 0 0,21 4-668,-1-1 0,1-1 0,-1-2-1,1-1 1,0-2 0,30-5 0,-12-12-3256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5:46.1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 18 9380,'-3'-18'3423,"-3"56"-1772,4-22-2003,-11 128 1472,6 165 0,7-302-1121,-1-1 7,1 1 0,1 0 1,-1-1-1,1 1 0,0-1 0,1 1 1,0-1-1,0 1 0,0-1 0,1 0 1,4 9-1,-4-11-14,0-1 0,0 1 0,0-1 0,1 0 0,-1 0 0,1 0 0,0 0 0,0-1 0,0 1 0,0-1 0,0 0 0,0 0 0,1-1 0,-1 1 0,0-1-1,10 1 1,6 2-226,0-1-1,0-1 0,0-1 0,0-1 1,0 0-1,0-2 0,32-6 1,-39 5 92,-1-1 0,1 0 0,-1-1 0,1-1 0,-2 0 1,1 0-1,-1-1 0,0-1 0,0 0 0,-1 0 0,0-1 1,13-15-1,1-3-106,-2-1 0,20-32-1,-36 50 410,0 0 0,-1-1 0,0 0 0,0 0-1,-1 0 1,-1 0 0,0 0 0,0-1 0,-2 0-1,2-16 740,-11 29-808,0-1-1,0 2 1,0-1-1,0 2 1,0-1-1,0 1 1,0 0-1,1 0 1,0 1-1,-1 0 1,1 0-1,1 1 1,-1 0-1,1 0 1,0 0-1,-10 12 1,9-10-68,1 0 0,1 1-1,-1-1 1,1 1 0,1 0 0,-1 1 0,1-1-1,1 1 1,0 0 0,0 0 0,0 0 0,1 0-1,1 0 1,-1 12 0,1-18-22,1 0-1,0-1 1,1 1 0,-1 0-1,0-1 1,1 1-1,-1 0 1,1-1 0,0 1-1,0-1 1,0 1-1,0-1 1,1 0 0,-1 1-1,0-1 1,1 0-1,3 4 1,0-2-2,0-1 0,1 1 0,-1-1 0,1 0 0,0-1 0,0 1 0,10 2 0,25 4-333,1-1-1,-1-2 1,2-2 0,79-3-1,74-1-2176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5:47.3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2 103 2657,'-1'-6'9212,"1"5"-9188,0 0 0,0 1 0,0-1 0,0 0 0,0 1 0,0-1 0,0 0 0,0 1 0,0-1 0,0 0 0,0 1 0,0-1 0,1 0 0,-1 1 0,0-1 0,1 1 0,-1-1 1,0 1-1,1-1 0,-1 0 0,0 1 0,1-1 0,-1 1 0,1 0 0,0-1 0,31-11-16,0 2 1,0 1 0,1 2 0,43-5 0,-46 8-21,-2-1-359,93-12 441,-39 13-5489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5:47.7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8 0 7619</inkml:trace>
  <inkml:trace contextRef="#ctx0" brushRef="#br0" timeOffset="1">8 0 7619,'-8'270'689,"16"-270"-561,46 0 272,8 0-64,8 0-192,7 0-144,1 0-192,-16 0-1601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5:59.9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 34 11333,'-16'-15'753,"1"11"-753,15 0 736,31 4-736,54 0 80,23 0 96,24 0-16,15 0-112,15 0 32,1 0-80,-1 0 0,-38 0 0,-16 0-480,-22 0-705,-25 0-1280,-6-11-2449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6:00.3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78 23 11253,'-20'-7'303,"13"4"-59,0 0 0,1 1 0,-1 0 0,0 0 0,-1 1 1,-6-1-1,12 2 265,13 0-327,104 2 390,1 5 0,119 23 0,-172-19-572,-2 3 0,0 3 0,-1 3-1,0 2 1,83 45 0,-130-61-14,-1 2 0,0 0 0,-1 0 0,0 1 0,0 0 0,-1 1 0,12 14 0,-19-20-2,0 1 0,0 0 1,0 0-1,0 0 0,-1 0 1,1 0-1,-1 0 1,-1 1-1,1-1 0,-1 1 1,0-1-1,0 1 1,-1 0-1,1-1 0,-1 1 1,0 0-1,-1-1 0,0 1 1,1 0-1,-2-1 1,-1 6-1,2-7 17,-1-1 0,1 0 0,-1 1 0,0-1 1,0 0-1,0 0 0,0 0 0,-1 0 0,1-1 0,-1 1 0,1-1 1,-1 1-1,-5 2 0,-47 22 49,43-22-44,-221 85-21,65-26-1296,100-39-815,24-11-1721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6:00.8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12838,'0'50'416,"1"1"-1,3-1 1,2 0 0,2-1 0,20 66-1,35 37-224,-4-13-248,-42-73-2945,-17-93 2770,1-1 0,1 1 0,2-1 0,9-36 0,-11 57 247,0-1 1,0 0-1,1 1 1,0 0 0,1 0-1,-1 0 1,1 0 0,1 0-1,-1 1 1,1-1-1,0 1 1,1 1 0,0-1-1,0 1 1,0 0 0,0 0-1,1 1 1,-1-1-1,15-5 1,15 0-15,0 2 1,0 2-1,0 1 0,1 2 0,-1 1 1,42 4-1,-30-1-15,-41-2 14,0 1 1,0 1-1,0-1 0,0 1 1,-1 0-1,1 0 1,0 1-1,-1 0 1,1 0-1,-1 1 0,8 4 1,-11-5 3,0 1 1,0 0-1,0 0 1,0 0-1,-1 0 0,1 0 1,-1 1-1,0-1 1,0 1-1,0-1 0,0 1 1,-1 0-1,1 0 1,-1 0-1,0 0 0,0 0 1,0 0-1,-1 0 1,1 6-1,-1-5 19,2 9 33,-1-1-1,-1 1 1,-2 25 0,1-35-45,1-1 0,-1 0 0,0 1-1,0-1 1,0 0 0,-1 0 0,1 1 0,-1-1 0,1 0 0,-1 0 0,0-1 0,0 1 0,-1 0 0,1-1-1,0 1 1,-1-1 0,0 0 0,1 0 0,-1 0 0,-3 2 0,-19 7 86,0 0-1,0-2 1,-1-1 0,0-1-1,0-1 1,-52 4 0,-168-5-206,163-6-139,64 2 71,14 0 25,-1-1-1,1 1 0,-1-1 0,1 0 1,-1-1-1,1 1 0,-1-1 0,1 0 1,-1 0-1,1-1 0,0 0 0,0 1 1,0-2-1,-6-2 0,10 4-84,0-1 1,1 1-1,-1-1 0,0 1 0,1-1 1,-1 0-1,1 1 0,-1-1 0,1 0 1,0 1-1,0-1 0,-1 0 0,1 1 0,0-1 1,1-1-1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6:01.2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11925,'0'0'177,"0"8"-177,0 34 64,0 7 176,15 4-96,-15-3 48,0-9 0,0-7-160,0-11 0,0-8-32,0 1-64,0-9-865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6:01.6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150 0 11717,'8'1'-18,"-4"-1"26,0 1 0,1 0 0,-1-1 0,0 2 1,1-1-1,-1 0 0,0 1 0,0 0 0,0 0 1,0 0-1,0 0 0,4 4 0,-6-4-5,0 0 0,0 1 0,-1-1 0,1 0 0,0 0-1,-1 1 1,0-1 0,1 1 0,-1-1 0,0 1 0,0 0 0,0-1 0,-1 1 0,1 0 0,-1 0 0,1 0-1,-1-1 1,0 1 0,0 0 0,0 0 0,-1 0 0,1 0 0,-2 5 0,2-7 0,-1 0 1,1-1 0,0 1-1,-1 0 1,1 0-1,0 0 1,-1-1 0,1 1-1,-1 0 1,1-1-1,-1 1 1,0 0 0,1-1-1,-1 1 1,0-1-1,1 1 1,-1 0-1,0-1 1,1 0 0,-1 1-1,0-1 1,-1 1-1,-16 3 24,1 0-1,0-1 0,-1-1 0,1-1 0,-1 0 0,-27-3 0,4 1 8,40 1-32,0 0 0,0 1 0,0-1 0,0 0 0,0 0 0,0 0 0,0 0 0,0 0 0,0 0 0,0-1 0,0 1 0,0 0 0,0 0 0,0-1 0,1 1 1,-1-1-1,0 1 0,0 0 0,0-1 0,0 0 0,1 1 0,-1-1 0,0 1 0,1-1 0,-1 0 0,0 0 0,1 1 0,-1-1 0,1 0 0,-1 0 0,1 0 1,-1 0-1,1 1 0,0-1 0,-1 0 0,1 0 0,0 0 0,0 0 0,0 0 0,0 0 0,0 0 0,0 0 0,0 0 0,0 0 0,0 0 0,0 0 0,0 0 0,1 0 1,-1 0-1,1 0 0,-1-11-17,0 10 9,1-1-1,-1 1 1,1 0-1,0-1 1,0 1-1,0 0 1,0 0-1,0 0 0,1 0 1,-1 0-1,1 0 1,-1 0-1,1 0 1,0 0-1,-1 1 1,1-1-1,0 1 1,0-1-1,0 1 1,0 0-1,1 0 1,-1 0-1,0 0 1,0 0-1,1 0 0,-1 1 1,0-1-1,4 0 1,11-3-141,0 1 0,30-1 0,-40 3 54,70-1-1326,-6 2-1452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7:48.73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312 559 10629,'25'-11'1095,"-24"11"-1016,0 0 0,1 0 0,-1-1 0,0 1 0,0 0 0,1-1 0,-1 1 0,0 0 0,0-1-1,0 1 1,1-1 0,-1 0 0,0 1 0,0-1 0,0 0 0,0 0 0,0 0 0,0 0 0,-1 0 0,1 0 0,0 0 0,0 0 0,-1 0 0,1 0 0,-1 0 0,1 0 0,-1-1-1,1 1 1,-1 0 0,1 0 0,-1 0 0,0-3 0,1-10 761,-3-16 832,2 29-1645,-1 0 1,1 0-1,-1 0 1,1 0-1,-1 1 0,1-1 1,-1 0-1,0 0 1,0 1-1,1-1 0,-1 0 1,0 1-1,0-1 1,0 0-1,1 1 0,-1-1 1,0 1-1,0 0 1,0-1-1,0 1 0,0 0 1,0-1-1,0 1 0,0 0 1,0 0-1,0 0 1,-1 0-1,-22-2 76,1 1 0,-1 1 0,0 1-1,-29 6 1,42-5-103,1 1-1,-1 0 0,1 1 1,0 0-1,0 1 1,1 0-1,0 0 0,0 1 1,0 0-1,0 1 1,-11 11-1,13-10 2,0 1 0,0 1 0,1-1 0,0 1 0,1 0 0,0 0 0,0 0 0,1 1 0,1 0 0,-1 0 0,2 0 0,0 0 0,0 0 0,1 0 0,0 1 0,1-1 0,0 0 0,4 19 0,-4-28-3,1 0 0,0-1 1,-1 1-1,1 0 0,0 0 0,0-1 1,0 1-1,0-1 0,0 1 1,1-1-1,-1 1 0,0-1 0,1 0 1,-1 0-1,1 0 0,-1 1 1,1-1-1,-1-1 0,1 1 0,0 0 1,0 0-1,-1-1 0,1 1 1,0-1-1,0 1 0,3-1 0,54 4-111,-50-4 73,16 1-195,0-2 0,0 0 0,-1-2 1,50-11-1,-66 11 161,0 0 0,0 0-1,0-1 1,-1 0 0,1-1-1,-1 1 1,0-1 0,0-1 0,0 1-1,-1-1 1,0 0 0,0-1-1,-1 1 1,1-1 0,-1 0 0,-1 0-1,8-16 1,-8 12 187,0 0 0,-1-1 0,0 0 0,-1 1 0,-1-1 0,1 0 0,-2-21 990,0 38-1036,0 141-59,1-145-16,-1 0 1,1 0-1,-1 0 0,1-1 1,-1 1-1,1 0 0,0-1 1,0 1-1,-1 0 1,1-1-1,0 1 0,0-1 1,0 1-1,-1-1 0,1 1 1,0-1-1,0 0 0,0 0 1,0 1-1,0-1 1,0 0-1,0 0 0,0 0 1,0 0-1,0 0 0,0 0 1,1 0-1,37 1-286,-31-2 162,2 1 32,0 0 0,0-1 0,-1-1 0,1 0 0,0 0 0,-1-1 0,0 0 0,1 0 0,-1-1 0,0-1 0,-1 1 0,12-9 0,-7 3 8,-1 0 0,-1-1 0,1 0 0,-2-1 0,0 0 0,0-1 0,8-14 0,6-18-8,-2-1 0,-2-2 0,24-81 0,-28 78 156,16-101-1,-26 64 2953,-6 93-2987,0-1 1,-1 1-1,0-1 1,0 1-1,0-1 1,-1 0-1,1 1 1,-1-1-1,0 0 1,-1 0-1,1 0 1,-5 6-1,-8 14 12,-2 9-5,2 1 1,1 1-1,1 0 1,3 0 0,0 1-1,3 1 1,1-1-1,1 1 1,1 49-1,2-18 19,0-40-50,1-1 1,1 0 0,8 49 0,-7-73-64,0 1 0,1-1 0,0 0 0,-1 0 0,1 0 0,0 0 0,0-1 0,1 1 0,-1-1 1,1 1-1,-1-1 0,1 0 0,0 0 0,0 0 0,0 0 0,0 0 0,0-1 0,0 1 0,0-1 0,0 0 0,1 0 1,-1 0-1,0 0 0,1-1 0,-1 1 0,5-1 0,4 1-628,0 0-1,0 0 1,1-2-1,-1 0 1,0 0 0,15-4-1,20-14-4875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6:02.0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 73 11221,'-1'0'36,"1"0"1,-1-1-1,1 1 0,-1 0 1,1 0-1,-1 0 0,1 0 1,-1 0-1,1 0 0,-1 0 1,1 0-1,-1 0 0,1 0 1,-1 1-1,1-1 0,-1 0 1,1 0-1,-1 0 0,1 1 0,-1-1 1,1 0-1,-1 1 0,1-1 1,-1 0-1,1 1 0,0-1 1,-1 0-1,1 1 0,0-1 1,-1 1-1,1-1 0,0 0 1,0 1-1,-1-1 0,1 1 1,0-1-1,0 1 0,0-1 0,0 1 1,-1-1-1,1 1 0,0 0 1,0-1-1,0 1 0,0-1 1,0 1-1,0-1 0,1 1 1,-1 0-1,-1 44-71,1-18 276,-6 191-143,6-189-508,0-38-393,0-327 1097,0 335-278,0 1 1,1-1-1,-1 0 1,0 0 0,1 0-1,-1 1 1,1-1-1,-1 0 1,1 1-1,0-1 1,-1 0-1,1 1 1,0-1 0,-1 1-1,1-1 1,0 1-1,0-1 1,-1 1-1,1 0 1,0-1 0,0 1-1,0 0 1,-1 0-1,1 0 1,0-1-1,0 1 1,0 0 0,0 0-1,0 0 1,0 0-1,-1 0 1,2 1-1,41 1-80,-36-2 99,5 3-32,0-1 0,0 2 0,0-1 0,0 2 0,-1 0 0,0 0 0,0 1 0,0 0 0,-1 1 0,13 10 0,-1 1-17,0 1 0,-1 1-1,27 35 1,-42-49-65,-1 0 1,0 1-1,-1 0 0,0 0 0,0 0 0,0 1 0,-1-1 0,0 1 0,-1 0 1,0 0-1,0 0 0,0 0 0,-1 0 0,0 0 0,-1 11 0,0-17-155,0-17-874,-4-69 745,1 47 766,4-62 0,-1 95-372,1 0-1,0 0 0,0 0 0,0 0 1,0 0-1,1 0 0,-1 1 0,1-1 1,0 0-1,0 1 0,0 0 0,1-1 1,-1 1-1,1 0 0,0 0 0,5-4 1,-1 1 29,1 1 1,0 1 0,0-1 0,0 1-1,1 0 1,-1 1 0,11-3 0,7 0 44,1 1 0,0 1 0,0 1 0,32 1 0,-49 2-63,64 4 264,-68-2-287,-1-1 0,1 1-1,-1 0 1,0 0-1,0 1 1,0-1-1,0 1 1,0 0-1,-1 1 1,9 6 0,-6-4-13,0 0 1,-1 1 0,0 0-1,0 0 1,-1 0 0,1 0-1,-1 1 1,-1 0 0,0 0-1,0 0 1,0 1 0,-1-1-1,-1 1 1,1 0 0,-1-1-1,-1 1 1,0 0 0,0 1-1,-1 10 1,1 4-147,0-13 219,-1 1 0,0 0 0,-1 0 0,-3 18 0,3-28-157,1 0 0,-1 1 1,0-1-1,0 0 0,0 0 0,0 0 1,0 0-1,0 0 0,0 0 1,-1 0-1,1 0 0,-1-1 1,1 1-1,-1 0 0,0-1 1,0 1-1,1-1 0,-1 0 1,0 1-1,0-1 0,-1 0 0,1 0 1,0-1-1,0 1 0,0 0 1,-1-1-1,1 1 0,-4-1 1,-10 1-3560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6:02.5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110 5 12806,'-28'0'104,"27"1"-93,0-1 0,0 0-1,0 1 1,0 0 0,0-1 0,0 1 0,0 0 0,0-1-1,0 1 1,0 0 0,0 0 0,1 0 0,-1 0 0,0 0 0,0 0-1,1 0 1,-1 0 0,1 0 0,-1 0 0,1 0 0,-1 0-1,1 1 1,0-1 0,-1 0 0,1 0 0,0 0 0,0 0 0,0 1-1,0-1 1,0 2 0,-1 6 69,-7 28 259,2 1 0,2-1 0,0 64-1,4-98-337,0-1 0,1 1 0,-1-1-1,1 1 1,0-1 0,0 0 0,0 1-1,0-1 1,0 0 0,0 0 0,0 1-1,1-1 1,-1 0 0,1-1-1,0 1 1,-1 0 0,1 0 0,0-1-1,0 1 1,0-1 0,0 1 0,0-1-1,0 0 1,1 0 0,-1 0 0,0 0-1,1 0 1,-1-1 0,1 1 0,-1-1-1,1 1 1,3-1 0,14 2-67,0 0 1,-1-2-1,27-2 0,-15 1-130,-11 1 28,0-1 0,0 0 0,0-2 0,-1 0 0,26-8 0,-40 10 149,-1-1 0,1 1 0,0-1 0,-1 0 0,1-1 1,-1 1-1,0-1 0,1 0 0,-1 0 0,-1 0 0,1 0 0,0-1 0,-1 1 0,0-1 0,0 0 0,0 0 0,0-1 1,0 1-1,-1 0 0,0-1 0,0 0 0,0 1 0,-1-1 0,1 0 0,0-9 0,-1 7 56,0-1 0,-1 1 1,1 0-1,-2 0 0,1 0 0,-1-1 0,0 1 0,-1 0 0,1 0 0,-2 0 1,-3-10-1,2 12 26,1 0 0,-1 0 1,0 0-1,0 1 0,0 0 0,0 0 1,-1 0-1,0 0 0,0 1 0,0-1 1,0 1-1,-1 1 0,-9-5 0,-6-1 278,-1 1-1,0 1 1,0 0-1,0 2 1,-28-2-1,-2 3 165,-57 4 0,107-1-508,0 0 1,-1 0 0,1 0-1,0 0 1,-1 1 0,1-1-1,0 1 1,0-1 0,-1 1 0,1 0-1,0 0 1,0 0 0,0 0-1,0 0 1,0 0 0,0 1 0,0-1-1,1 1 1,-1-1 0,0 1-1,1 0 1,-1 0 0,1 0-1,0 0 1,0-1 0,-2 6 0,1-2-248,1 1 0,0 1 0,0-1 0,0 0 0,1 0 1,0 0-1,0 0 0,2 10 0,-1-14 140,-1 0 1,0-1-1,0 1 0,1-1 0,-1 1 1,0-1-1,1 1 0,0-1 0,-1 0 1,1 1-1,0-1 0,0 0 0,0 1 1,0-1-1,0 0 0,0 0 0,0 0 1,0 0-1,0 0 0,0 0 0,3 1 1,61 22-3029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6:02.9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490 518 1793,'1'-14'9305,"0"-5"-5882,0 17-3367,-1 0 0,0 1 0,0-1 0,0 0 0,0 1 0,-1-1-1,1 0 1,0 1 0,-1-1 0,1 0 0,-1 1 0,1-1 0,-1 1 0,0-1 0,0 1 0,0-1 0,0 1 0,0-1 0,0 1 0,0 0 0,0 0-1,0-1 1,-1 1 0,-1-1 0,-11-4 190,0 1 0,0 1 1,0 0-1,-1 1 0,1 1 0,-25-2 0,-101 4 397,74 1-544,58-1-91,0 0 0,1 1 0,-1-1 0,1 1 0,0 1 0,-1 0 0,1 0 0,0 0 0,0 1 0,0 0 0,0 0 0,0 1 0,-7 5 0,11-6-13,0 0 0,0 0-1,0 0 1,0 1 0,0-1 0,1 1 0,0 0-1,0 0 1,0 0 0,0 0 0,0 0-1,1 0 1,0 0 0,0 1 0,0-1 0,0 0-1,1 1 1,-1-1 0,1 1 0,0-1 0,1 1-1,-1-1 1,1 0 0,1 5 0,-2-8-3,0 0 0,0 0 0,1 0 0,-1 0 0,0 0 0,1-1 0,-1 1 0,1 0 1,-1 0-1,1-1 0,-1 1 0,1 0 0,-1 0 0,1-1 0,0 1 0,-1-1 0,1 1 0,0 0 0,0-1 1,-1 1-1,1-1 0,0 0 0,0 1 0,0-1 0,0 0 0,0 1 0,1-1 0,27 5-271,0-1 0,0-2 0,1-1-1,30-3 1,-9 1-288,-30 2 284,-1-2-1,0 0 1,1-2 0,-1 0 0,0-1 0,0-1 0,24-10 0,-37 12 203,1-1 0,-1 0 0,0 0 0,0 0 0,0-1 0,-1 0 0,0-1 0,0 1 0,0-1 1,0 0-1,-1-1 0,0 1 0,0-1 0,-1 0 0,0 0 0,0-1 0,-1 1 0,0-1 0,0 0 1,3-15-1,-2-7 21,0 0 1,-3 0-1,-1-34 1,0 25 46,0 31 77,0 1-1,0-1 0,0 0 1,-1 0-1,-1 0 1,1 0-1,-1 0 1,0 1-1,-1-1 0,0 1 1,0 0-1,-1 0 1,0 0-1,0 0 1,0 0-1,-1 1 0,0 0 1,0 0-1,-1 0 1,0 1-1,0 0 1,0 0-1,-1 0 0,1 1 1,-1 0-1,-11-5 1,12 5 192,-45-21 1470,49 24-1564,-1 0 1,0 0 0,0 0-1,0 0 1,0 0 0,0 0 0,1 1-1,-1-1 1,0 1 0,0 0-1,-1 0 1,1 0 0,0 0-1,-5 2 1,7 8-103,1 222 153,1-219-208,0-1 0,0 1 0,2 0 0,-1-1 0,2 0 0,-1 1 0,2-1 1,7 16-1,8 8-150,30 43 1,-6-12-1557,-30-39-1429,-11-5-764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6:03.5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396 802 10837,'5'-2'238,"-1"-1"1,1 0-1,-1-1 0,0 1 1,0-1-1,0 0 1,-1 1-1,1-2 0,-1 1 1,0 0-1,0-1 0,0 1 1,-1-1-1,0 0 0,0 0 1,0 0-1,0 0 1,-1 0-1,0-1 0,0 1 1,0 0-1,-1 0 0,1-1 1,-2 1-1,0-9 0,1 12-192,0 1-1,0 0 0,0 0 0,0-1 0,0 1 0,-1 0 0,1 0 0,0-1 0,-1 1 0,1 0 0,-1 0 0,1 0 0,-1 0 0,0 0 0,0 0 0,1 0 0,-1 0 0,0 0 1,0 0-1,0 0 0,0 0 0,0 1 0,0-1 0,0 0 0,0 1 0,0-1 0,0 1 0,0-1 0,-2 0 0,-38-3 135,32 3-111,-189 1 233,189 1-301,0-1 1,0 1 0,0 0 0,0 1 0,1 0-1,-1 1 1,1 0 0,-1 0 0,1 1-1,0-1 1,0 2 0,1-1 0,-1 1 0,-7 7-1,9-6-1,1-1-1,0 0 0,1 1 0,0 0 1,0 0-1,0 0 0,0 1 0,1-1 1,0 1-1,0 0 0,1 0 0,0 0 1,0 0-1,1 0 0,0 0 0,0 1 1,1 11-1,-1-17-9,1 1-1,0-1 1,0 1-1,0-1 1,0 1 0,0-1-1,1 1 1,-1-1 0,1 1-1,0-1 1,0 1-1,-1-1 1,2 0 0,-1 0-1,0 1 1,0-1-1,1 0 1,-1 0 0,1 0-1,2 3 1,1-3-34,0 0 0,0 0 1,0-1-1,0 1 0,0-1 1,0 0-1,1 0 0,-1-1 0,0 0 1,7 0-1,12 2-173,1-2-1,-1 0 1,1-2-1,-1-1 1,40-9-1,-56 10 163,1-1 0,-1-1 0,-1 1-1,1-1 1,0 0 0,-1-1 0,0 0-1,0 0 1,0 0 0,-1-1 0,1 0 0,-2-1-1,1 1 1,-1-1 0,1 0 0,-2 0 0,1-1-1,-1 1 1,6-16 0,-7 14 282,1 0 0,-1 0 0,-1 0 0,0 0 0,0 0 1,-1-1-1,1-17 0,2 43-237,2 0 1,-1 0-1,2-1 1,0 1-1,18 25 1,-22-35-20,1-1 1,0 0-1,1-1 1,-1 1-1,1-1 1,0 0-1,0 0 1,1 0-1,-1-1 1,1 0-1,-1 0 1,1 0-1,0-1 1,0 0-1,0 0 1,1 0-1,-1-1 1,0 0-1,10 1 1,5-2-121,-1 0 0,1-1 0,-1-2-1,0 0 1,0-1 0,0 0 0,0-2 0,-1-1 0,0 0 0,0-1 0,0-1 0,-2-1 0,1 0 0,-1-2-1,0 0 1,15-15 0,-6 4 125,-2-1 0,0-1-1,-2-1 1,0-1-1,-2-1 1,-2-1 0,0 0-1,17-41 1,-25 45 146,0 0-1,-1-1 1,-2 0-1,0 0 1,-2-1-1,-1 0 1,-1 0-1,-1 0 1,-2 0 0,-5-51-1,4 73-11,-1 0-1,0 0 1,0 0-1,0 0 1,-1 0-1,1 0 0,-1 1 1,0-1-1,-1 1 1,1 0-1,-1 0 1,0 0-1,0 0 1,0 1-1,0 0 1,0 0-1,-1 0 1,0 0-1,1 0 1,-1 1-1,0 0 1,0 0-1,0 1 1,-1-1-1,1 1 1,0 0-1,-9 0 1,12 1-105,1 1 1,-1 0 0,0 0 0,1 0-1,-1 0 1,1 0 0,-1 0-1,1 0 1,0 1 0,0-1 0,-1 0-1,1 1 1,0-1 0,0 1 0,0-1-1,0 1 1,0 0 0,1-1 0,-1 1-1,1 0 1,-1 0 0,1-1 0,-1 1-1,1 0 1,0 0 0,0 0 0,0 3-1,-3 6 8,-7 48 31,2 0 1,3 1-1,3 0 0,6 76 0,-2-102-89,3 1 0,1-1 0,1 0 0,2-1-1,2 0 1,22 49 0,-17-47-2381,26 39 1,-5-23-4872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6:10.4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63 147 8260,'0'36'3319,"0"68"-921,-7 186-2750,6-174 355,1-116-1,0 0 0,0 0 1,0-1-1,0 1 0,0 0 1,0 0-1,0 0 0,0 0 1,0-1-1,0 1 0,0 0 1,0 0-1,-1 0 0,1 0 1,0 0-1,0-1 0,0 1 1,0 0-1,0 0 0,0 0 1,0 0-1,-1 0 0,1 0 1,0 0-1,0 0 0,0-1 1,0 1-1,-1 0 0,1 0 1,0 0-1,0 0 0,0 0 1,0 0-1,-1 0 0,1 0 1,0 0-1,0 0 0,0 0 1,0 0-1,-1 0 0,1 0 1,0 0-1,0 0 0,0 0 1,0 0-1,-1 1 0,1-1 1,0 0-1,0 0 0,0 0 1,0 0-1,0 0 0,-1 0 1,1 0-1,0 1 0,0-1 1,0 0-1,0 0 0,0 0 1,0 0-1,0 0 0,0 1 1,-1-1-1,-5-18 27,1 0-1,1 0 1,-4-36-1,2 14-25,-4-46-30,4-1-1,5-87 0,1 99 18,0 70 10,0-1 0,0 1 0,0-1 0,1 1 1,-1-1-1,2 1 0,-1-1 0,0 1 0,1 0 0,0 0 0,0 0 0,1 0 1,-1 0-1,1 0 0,0 1 0,1-1 0,-1 1 0,1 0 0,0 0 0,0 0 1,8-6-1,-9 9-5,0-1 1,0 1 0,0 0-1,0 0 1,1 1 0,-1-1-1,0 1 1,1-1-1,-1 1 1,0 0 0,0 0-1,1 1 1,-1-1 0,0 1-1,1-1 1,-1 1 0,0 0-1,5 2 1,5 3 2,0 1 0,0 0 0,-1 1-1,0 0 1,0 1 0,-1 0 0,0 1 0,-1 0 0,0 1 0,-1 0 0,0 1-1,0-1 1,12 25 0,-11-16 11,0 1 0,-1 0 0,-2 0 0,0 1 0,-1 0 0,-1 0 0,-1 1 0,1 28 0,-4 158 375,2-238-372,1 0 0,1 1 0,1-1 1,1 1-1,19-44 0,7-30-29,-33 102 17,5-22-7,1 1-1,1-1 1,1 1 0,20-37-1,-24 52 5,0 0 1,0 1-1,1-1 0,0 1 0,0 0 0,0 1 0,0-1 0,1 1 0,0 0 0,0 0 0,0 1 0,0 0 0,0 0 0,1 0 0,-1 1 0,1 0 0,0 0 0,0 0 0,0 1 0,7 0 0,0-1-14,0 1-1,0 0 1,0 1-1,0 1 1,0 0-1,0 1 1,0 1-1,15 4 1,-22-4 12,-1-1-1,0 1 1,0 1 0,-1-1-1,1 1 1,-1 0 0,0 0-1,0 1 1,0-1 0,0 1-1,-1 0 1,0 1-1,0-1 1,0 1 0,-1-1-1,0 1 1,0 0 0,0 1-1,2 6 1,2 16 7,0 0 0,-2 0-1,-1 0 1,-1 1 0,-2-1 0,-2 36-1,1-25 0,-1-25-315,0-1 1,0 1-1,-2-1 0,1 0 0,-2 0 0,0 0 0,0 0 0,-2-1 0,0 1 0,0-1 0,-1-1 0,0 1 0,-1-1 0,-16 18 1,-1-4-5848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6:10.8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60 10117,'0'-1'29,"0"-1"1,0 1 0,0 0 0,0 0-1,1-1 1,-1 1 0,0 0 0,1 0 0,-1 0-1,1 0 1,-1 0 0,1 0 0,0-1-1,0 1 1,-1 0 0,1 1 0,0-1 0,0 0-1,0 0 1,0 0 0,0 0 0,0 1-1,0-1 1,0 0 0,0 1 0,0-1-1,1 1 1,-1 0 0,0-1 0,0 1 0,0 0-1,1-1 1,-1 1 0,0 0 0,0 0-1,1 0 1,-1 0 0,0 1 0,0-1-1,2 0 1,2 1 24,-1 0 0,1-1-1,-1 1 1,0 1 0,1-1-1,-1 1 1,0-1 0,0 1-1,0 1 1,0-1 0,6 5-1,0 3 64,-1 0 0,0 1-1,0 1 1,-1-1 0,0 1-1,-1 1 1,0-1 0,-1 1-1,-1 0 1,8 28 0,-1 12 85,10 85 0,-9-52-161,-10-53-14,-3-27-25,1 1 0,-1-1 0,1 1 0,0 0 0,0-1 1,1 0-1,0 1 0,0-1 0,1 0 0,0 0 0,0 0 0,0 0 0,5 6 0,-7-12 2,0 1-1,0-1 1,0 0-1,-1 0 1,1 1-1,0-1 1,0 0-1,0 0 0,0 0 1,0 0-1,0 0 1,0 0-1,0-1 1,0 1-1,0 0 1,-1 0-1,1-1 1,0 1-1,0 0 0,0-1 1,0 1-1,-1-1 1,1 1-1,0-1 1,0 0-1,1-1 1,21-22 47,-1-1 1,-1-1 0,28-46 0,-26 38-49,59-100-9,-58 90 6,1 1 0,3 1 1,2 2-1,49-53 0,-75 89-13,1 0 1,0 0-1,0 1 0,0-1 0,0 1 0,10-4 1,-13 6-114,0 0 1,1 1 0,-1-1-1,0 0 1,1 1 0,-1 0-1,0-1 1,1 1 0,-1 0-1,1 0 1,-1 1 0,0-1 0,1 0-1,-1 1 1,0-1 0,1 1-1,-1 0 1,0 0 0,3 1-1,12 17-2795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6:11.2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72 95 10325,'-72'0'2033,"1344"-39"0,-1233 36-2150,709-43 257,-425 39-3162,-319 22-1535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6:11.6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72 0 11253,'-48'1'459,"47"0"-453,-1-1 0,1 0 0,0 0 0,0 1 0,-1-1 0,1 0 0,0 1 0,0-1 0,0 1 0,0 0 0,-1-1 0,1 1 0,0 0 0,0 0 0,0-1 0,1 1 0,-1 0 0,-2 2 0,3-2-4,0 0 1,0-1-1,0 1 0,0 0 1,0-1-1,0 1 0,0 0 0,0-1 1,0 1-1,0 0 0,0-1 1,0 1-1,0 0 0,0-1 0,1 1 1,-1 0-1,0-1 0,1 1 0,-1 0 1,0-1-1,1 1 0,-1-1 1,1 1-1,-1-1 0,1 1 0,-1-1 1,1 1-1,-1-1 0,1 0 1,-1 1-1,1-1 0,0 0 0,-1 1 1,1-1-1,-1 0 0,1 0 1,0 1-1,-1-1 0,2 0 0,33 11 244,0-2-1,0-1 0,52 4 0,-84-12-238,518 38 670,6-36-613,-295-3-26,-38 3-24,207-5 41,-386 2-77,0-1 0,0 0 0,20-6 0,-34 8-27,-1-1 1,1 1-1,-1 0 1,1 0-1,-1 0 1,1 0-1,-1 0 1,1 0-1,-1-1 1,1 1-1,-1 0 1,1-1-1,-1 1 1,1 0-1,-1-1 1,1 1-1,-1 0 1,0-1-1,1 1 0,-1-1 1,1 1-1,-1-1 1,0 1-1,0-1 1,1 1-1,-1-1 1,0 1-1,0-1 1,0 1-1,0-1 1,1 1-1,-1-1 1,0 1-1,0-1 1,0 1-1,0-1 1,0 0-1,0 1 1,0-1-1,-1 1 1,1-1-1,0 1 0,0-1 1,0 1-1,-1-1 1,1 1-1,-1-2 1,-5-8-3156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6:12.0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48 709 11749,'-2'0'25,"0"-1"0,0 1-1,0 0 1,0 0 0,0 0-1,0 0 1,0 1 0,0-1 0,0 0-1,0 1 1,0 0 0,1-1-1,-1 1 1,0 0 0,0 0-1,1 0 1,-1 0 0,0 0-1,1 0 1,-3 3 0,3-1-28,-1 0 0,1 1 1,1-1-1,-1 0 0,0 1 0,1-1 0,0 1 1,-1-1-1,2 1 0,-1 3 0,0-1 4,0-6 2,0 1 0,0 0 1,0 0-1,0-1 1,0 1-1,0 0 1,0 0-1,0-1 1,0 1-1,1 0 0,-1 0 1,0-1-1,1 1 1,-1 0-1,0-1 1,1 1-1,-1 0 1,1-1-1,-1 1 0,1-1 1,-1 1-1,1 0 1,-1-1-1,1 1 1,-1-1-1,1 0 1,0 1-1,-1-1 0,1 0 1,1 1-1,14 4 26,1-1 0,0-1 0,0-1-1,0 0 1,1-1 0,27-2 0,-35 1-9,93 1 128,0-5 1,177-30-1,480-171 16,-18-59 221,-244 82 101,-136 73 1016,-353 107-1446,1 1 0,-1-1 0,1 1 0,16 1 0,-24 0-116,-1 0 1,1 0 0,0 0 0,-1 0-1,1 0 1,-1 1 0,1-1 0,-1 1-1,0-1 1,1 1 0,-1-1 0,1 1-1,-1 0 1,0 0 0,0 0 0,1-1-1,-1 1 1,0 0 0,0 1 0,0-1-1,0 0 1,0 0 0,0 0 0,0 1-1,0-1 1,-1 0 0,1 1 0,0-1 0,-1 0-1,1 1 1,-1-1 0,0 1 0,1-1-1,-1 1 1,0-1 0,0 3 0,0 17-2660,0-4-2435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6:12.4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56 11669,'0'-2'20,"0"0"0,1 1-1,-1-1 1,1 0-1,0 1 1,-1-1 0,1 1-1,0-1 1,0 1 0,0-1-1,0 1 1,0-1 0,0 1-1,0 0 1,1 0-1,-1 0 1,0 0 0,1 0-1,-1 0 1,1 0 0,-1 0-1,1 0 1,-1 1-1,1-1 1,0 0 0,-1 1-1,1 0 1,0-1 0,2 1-1,64-7 215,-48 6-115,183-13 744,234 15 0,-415 0-855,0 1 0,1 1 0,-1 2 0,0 0 0,-1 1 0,1 1 0,-1 1 0,-1 1 0,0 1 0,32 20 0,-47-26-7,1 1 1,-1 0-1,1 0 0,-1 0 0,-1 1 0,1 0 0,-1 0 0,0 0 1,0 0-1,-1 1 0,0-1 0,0 1 0,0 0 0,-1 0 0,2 8 1,-3-9 1,0 0 1,-1-1 0,0 1 0,0-1-1,0 1 1,0-1 0,-1 1 0,0 0 0,0-1-1,0 1 1,-1-1 0,0 0 0,0 0-1,0 1 1,-1-1 0,1-1 0,-1 1 0,0 0-1,-1-1 1,1 1 0,-7 5 0,-9 5 7,0 0-1,-1-1 1,-33 17 0,-80 36-257,-23 0-1568,6-11-2644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7:49.11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35 12710,'0'-8'448,"23"4"-448,54 1 32,24-5-64,0 4-32,-16-3-1409,-31 7-4593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5:48.4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156 248 9476,'2'-16'890,"0"-3"217,-7 27-636,4-6-468,0-1 0,-1 1 0,1-1 0,0 1 0,-1-1 0,1 1 0,-1-1 1,0 0-1,1 0 0,-1 0 0,0 0 0,0 0 0,0 0 0,0-1 0,1 1 0,-1-1 0,0 1 0,0-1 0,0 0 0,-4 1 0,-46 1 92,46-2-72,-4 0-11,7 0-1,0 1 1,0-1 0,0 0-1,0 0 1,1 0-1,-1-1 1,0 1 0,0-1-1,0 1 1,1-1-1,-5-2 1,5 1-7,1 0 0,0 1 0,0-1 0,0 0 0,1 0 0,-1 0 0,0 0 1,1 0-1,0 0 0,-1 0 0,1-1 0,0 1 0,0 0 0,0 0 0,0 0 0,1-3 0,-1-11 16,-1 9-18,1 0 0,0 0 0,1 0 0,-1 1 0,1-1 0,3-9 0,-3 13 1,1 0 0,0 0-1,-1 0 1,1 1 0,0-1-1,1 0 1,-1 1-1,0 0 1,1-1 0,-1 1-1,1 0 1,0 0 0,-1 1-1,1-1 1,0 1-1,3-2 1,29-12 45,0 1 1,1 2-1,0 2 0,1 1 0,65-7 1,186 4 54,-283 12-101,0 0 0,0 0-1,0 0 1,0 1 0,0-1 0,0 1-1,0 1 1,-1-1 0,1 1-1,0 0 1,-1 0 0,1 0 0,-1 0-1,0 1 1,0 0 0,7 6 0,-7-5 6,-1 1 0,1 0 1,-1-1-1,-1 1 0,1 1 1,-1-1-1,0 0 0,0 1 1,0-1-1,-1 1 1,0-1-1,0 1 0,0 0 1,0 6-1,0 5 10,1 18 11,-2 57 1,-1-83-24,0 1 1,0-1 0,-1 0 0,0 0 0,-1 0-1,0 0 1,0 0 0,-1 0 0,0-1 0,-1 1 0,-6 8-1,-5 2 2,-2-1-1,0 0 0,-2-2 1,1 0-1,-2-1 0,0-1 1,-38 19-1,17-13 4,-1-1 0,-1-3 0,-59 15 0,90-28-37,-1 0 0,0-2 0,0 1 0,-19-2 0,32 0 16,1 0 0,-1-1 0,0 1 0,0-1 0,0 1 0,0-1 0,0 1 0,1-1 0,-1 1 1,0-1-1,0 1 0,1-1 0,-1 0 0,0 0 0,1 1 0,-1-1 0,1 0 0,-1 0 0,1 0 0,-1 0 0,1 1 0,0-1 1,-1 0-1,1 0 0,0 0 0,0 0 0,0 0 0,0 0 0,0 0 0,0 0 0,0-2 0,0-45-125,1 29 103,-1 15 31,0-1 1,0 0-1,1 0 1,0 1-1,0-1 0,0 0 1,0 1-1,1-1 1,0 1-1,0-1 1,0 1-1,0 0 0,1 0 1,-1 0-1,1 0 1,0 1-1,1-1 1,-1 1-1,0-1 0,1 1 1,0 0-1,0 1 1,0-1-1,0 1 1,0-1-1,0 1 1,7-2-1,5-1 23,0 0 0,0 2 0,1 0 0,0 0 0,0 2 0,26 0 0,-38 1-17,-1 1 0,1 0 0,0 0 0,0 0 0,-1 0 0,1 1 0,0 0-1,-1 0 1,0 0 0,1 1 0,-1-1 0,0 1 0,4 4 0,51 49 95,-24-20-69,-26-27-66,1-1-1,0 0 0,0 0 1,1-1-1,0-1 0,0 0 1,1 0-1,-1-1 0,1 0 1,0-1-1,1-1 0,-1 0 0,1 0 1,-1-1-1,19 0 0,2-2-1728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5:49.4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449 20 7283,'0'-8'1185,"0"-3"3041,0 30-4226,-23 19 256,-55 15-128,-22 4-128,-24 4-512,0-4-3810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5:50.0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116 0 11941,'-4'11'1816,"2"24"-1485,0 42-458,3-20 160,-3 80 75,1-130-178,-1 0 1,0-1-1,0 1 0,-1-1 0,0 1 0,0-1 0,0 0 0,-1 0 0,0 0 0,0-1 0,0 0 0,-1 1 0,0-1 0,0-1 0,0 1 0,0-1 0,-10 6 0,15-10 48,-1 1 0,1-1-1,-1 1 1,0-1 0,1 1-1,-1-1 1,0 0 0,1 1 0,-1-1-1,0 0 1,0 0 0,1 1-1,-1-1 1,0 0 0,0 0 0,0 0-1,1 0 1,-1 0 0,0 0-1,0 0 1,1 0 0,-1-1 0,0 1-1,0 0 1,1 0 0,-1-1-1,0 1 1,0 0 0,1-1 0,-1 1-1,0-1 1,1 1 0,-1-1-1,1 1 1,-1-1 0,1 1 0,-1-1-1,1 1 1,-1-1 0,1 0-1,-1 1 1,1-2 0,-4-31 652,4 27-499,0 5-128,0 1 0,0 0 0,0-1 0,0 1 0,0-1 0,0 1 0,0 0 0,1-1 0,-1 1 0,0-1-1,0 1 1,0 0 0,0-1 0,1 1 0,-1-1 0,0 1 0,0 0 0,1-1 0,-1 1 0,0 0 0,1-1 0,-1 1 0,0 0 0,1 0 0,-1-1 0,0 1 0,1 0 0,-1 0 0,0 0 0,1 0 0,-1-1 0,1 1 0,-1 0 0,1 0 0,34-7 1,0 1 0,0 1 0,1 2 0,-1 2 0,41 3 0,-20-1-7,17-1-265,78 0 116,-52 0-4886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5:50.4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 5 11237,'-8'-4'1489,"8"27"-1409,0 26 624,0 16-160,0 3-223,8 4-49,-1 8-272,-7-8-32,0-3-1857,0-9-7315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5:57.9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 0 8436,'0'0'1350,"0"14"-881,19 206 1074,0-27-1037,-12 477 407,-10-639-910,-1 0 1,-2 0 0,-19 59-1,13-52-23,9-26-279,0 0-1,1 0 0,1 0 1,0 0-1,1 18 0,7-28-1437,32-2-448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5:59.1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674 59 8420,'0'-1'15,"0"-1"-1,0 1 1,0-1 0,1 1 0,-1 0-1,0-1 1,1 1 0,-1 0-1,1-1 1,0 1 0,-1 0 0,1 0-1,0 0 1,0-1 0,0 1 0,-1 0-1,1 0 1,0 0 0,1 0 0,-1 1-1,2-3 1,1 1 79,0 0 1,0 0-1,0 1 0,0-1 0,1 1 1,-1 0-1,5-1 0,14-1 402,-1 1-1,28 2 1,-34 0-372,2301-10 869,-2062 7-992,698 6 11,146 94 7,-1081-95-24,-11-2 1,0 0 0,0 1 0,0 0 0,0 0 0,-1 1 0,1 0-1,0 0 1,-1 0 0,8 5 0,-13-5 26,0 1-1,-1 0 1,1-1-1,-1 1 1,1 0 0,-1-1-1,0 1 1,0 0-1,0 0 1,-1-1-1,0 6 1,0-3 66,1 46 391,-1-10-365,1 0-1,9 54 0,-3-45-66,-2 0-1,-5 79 1,0-46 75,-1-55-42,-1 0 1,-1 0 0,-14 48 0,10-45-47,1 0-1,-4 49 1,7 513 104,7-318-76,-2-245-44,0-15-12,-1 0 0,0 0 0,-5 30 1,4-43 3,1 1 0,-1 0 0,0 0 0,0 0 0,0 0 1,0 0-1,-1-1 0,1 1 0,-1 0 0,1-1 0,-1 0 1,0 1-1,0-1 0,0 0 0,0 0 0,-1 0 0,1 0 0,0 0 1,-1 0-1,1-1 0,-1 1 0,0-1 0,0 0 0,1 0 0,-5 1 1,-2 0 191,0-1 1,-1 0-1,1-1 1,-1 0 0,-10-2-1,-18 1 42,-1274 45 651,743-17-675,56-4-99,-1164 27 740,391-50 321,1285 0-1201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6:24.9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39 3426,'8'0'5842,"-8"-1"-5762,0-2 254,45-27 370,-45 26-1819,-6 4-1209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6:49.0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42 8468,'0'-42'4325,"4"44"-4192,2 3-73,0 1 0,0-1-1,-1 1 1,0 0 0,0 1 0,0-1 0,-1 1 0,0 0 0,4 9-1,10 15 55,-5-11-180,-2 0-1,0 1 0,-1 1 0,-2 0 1,0 0-1,-1 1 0,-1 0 1,-2 0-1,0 0 0,-1 0 1,-1 1-1,-2 34 0,0-56-67,0-1 0,0 0 0,0 1 0,0-1 0,0 1 0,0-1 0,-1 0 0,1 1 0,0-1 0,-1 0 0,1 0-1,-1 1 1,1-1 0,-1 0 0,0 2 0,-25 10-3113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6:49.4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 49 8004,'-1'-1'58,"0"0"1,1 1 0,-1-1-1,0 0 1,1 0-1,-1 1 1,0-1 0,1 0-1,-1 0 1,1 0 0,0 0-1,-1 0 1,1 0-1,0 0 1,-1 0 0,1 0-1,0 0 1,0 0 0,0 0-1,0 0 1,0 0-1,0 0 1,0 0 0,0 0-1,1 0 1,-1 0 0,0 0-1,1 0 1,-1 0-1,0 0 1,1 0 0,-1 0-1,1 0 1,-1 1 0,2-2-1,1 0-31,0 1 0,0-1 0,0 1 0,0 0 0,1 0 0,-1 0 0,0 0-1,1 1 1,-1-1 0,4 1 0,431-4 1052,-426 5-1075,27 0 54,1 2-1,58 13 1,-85-13-58,0 1 0,0 0-1,0 0 1,-1 1 0,0 1 0,0 0 0,0 1 0,0 0-1,-1 1 1,18 16 0,-23-17-1,0 0 0,-1 0 0,0 1 0,0 0 0,0 0 0,-1 0 1,-1 1-1,1-1 0,-1 1 0,-1 0 0,0 0 0,2 9 0,-1 14 22,-1-1-1,-1 36 1,-2-36-7,1-29-9,0 1 0,0-1 0,-1 0 0,1 1 0,-1-1 0,1 0 0,-1 0 0,0 1 0,0-1 0,0 0-1,0 0 1,0 0 0,-1 0 0,1 0 0,-1 0 0,1-1 0,-1 1 0,0 0 0,1-1 0,-1 1 0,0-1 0,0 0 0,0 0 0,0 1 0,0-1 0,-5 1 0,-5 2 36,1-1 0,-1 0 1,0 0-1,-13 0 0,18-2-7,-82 6 145,-137-7 0,93-2-658,75 2-1084,16 0-1123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6:49.8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78 1 9732,'0'0'369,"0"4"-369,0 34 464,0 4 80,-16-1-96,9 1-320,-1-8 0,0-7-96,8-4-16,0-12-16,0 1 0,-7-1-16,-9-11-1200,1 0-1265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7:49.52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87 122 8452,'0'-72'3351,"0"23"3097,0 55-6277,-2 15-100,-1-1 0,0 0 1,-2 0-1,-10 31 0,-4 13 114,6-3-95,3 0-1,-3 79 0,10 126-446,3-166-383,0-100 699,1 1 0,-1-1 0,0 1 0,0-1 0,0 1 1,0-1-1,1 1 0,-1-1 0,0 1 0,0-1 0,1 1 0,-1-1 1,0 0-1,1 1 0,-1-1 0,1 1 0,-1-1 0,1 0 1,-1 1-1,0-1 0,1 0 0,-1 0 0,1 1 0,-1-1 0,1 0 1,-1 0-1,1 0 0,-1 0 0,1 0 0,0 0 0,-1 1 1,1-1-1,-1 0 0,1-1 0,-1 1 0,1 0 0,0 0 0,23-7-613,-14-3 495,0 1-1,-1-1 1,0-1-1,0 0 0,-2 0 1,1-1-1,-1 0 1,5-14-1,16-23-151,-7 14 168,-7 9 122,2 1 0,1 0 0,1 1 0,1 1-1,23-22 1,-36 41 62,0 1 0,0-1-1,0 1 1,1 1 0,-1-1-1,1 1 1,0 0 0,0 0-1,0 1 1,9-1-1,-13 1-27,0 1-1,-1 0 0,1-1 1,0 1-1,0 0 0,-1 0 1,1 0-1,0 1 0,0-1 1,-1 1-1,1-1 0,0 1 1,-1 0-1,1 0 0,-1 0 1,1 0-1,-1 1 0,1-1 1,-1 0-1,0 1 0,0 0 1,0 0-1,0 0 0,0 0 1,0 0-1,0 0 0,2 4 1,1 16 181,-1 0-1,-1 0 1,-1 0 0,-1 0 0,-1 1 0,-4 26-1,2 15-197,2-61-297,0 21 643,1-15-4603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6:50.2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 12 8244,'-8'-11'2209,"8"18"-3986,0 28-2033</inkml:trace>
  <inkml:trace contextRef="#ctx0" brushRef="#br0" timeOffset="1">32 301 8212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6:50.7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55 8212,'451'16'1841,"-435"-16"-1736,0 0 0,0 0 0,23-5 0,-38 5-94,-1 0 0,0 0-1,1 0 1,-1 0 0,0 0 0,1-1 0,-1 1 0,0 0 0,0 0 0,1 0-1,-1 0 1,0 0 0,1 0 0,-1 0 0,0-1 0,0 1 0,1 0 0,-1 0 0,0 0-1,0-1 1,1 1 0,-1 0 0,0 0 0,0-1 0,0 1 0,0 0 0,1-1-1,-1 1 1,0 0 0,0 0 0,0-1 0,0 1 0,0 0 0,0-1 0,0 1 0,0 0-1,0-1 1,0 1 0,0 0 0,0-1 0,0 1 0,0 0 0,0-1 0,0 1-1,0 0 1,0-1 0,0 1 0,0 0 0,-1 0 0,1-1 0,0 1 0,0 0 0,0 0-1,-1-1 1,1 1 0,-2-6 574,2 4-460,0 0 0,0 0 0,0 0 1,0 1-1,0-1 0,0 0 0,0 0 1,0 0-1,-1 1 0,1-1 1,-1 0-1,1 0 0,-1 1 0,0-1 1,0 0-1,0 1 0,0-1 0,0 1 1,0-1-1,0 1 0,-3-3 0,1 3-29,-1 0-1,1 0 0,0 0 1,-1 0-1,1 1 0,-1-1 1,0 1-1,1 0 0,-7 1 0,0-1-159,-15 0 110,-6-1-28,0 2 0,-61 9 0,84-9-24,0 1 0,0 0 0,0 1-1,0 0 1,0 0 0,0 1 0,1 0 0,0 0 0,0 1 0,0-1 0,0 2 0,1-1 0,0 1 0,0 0 0,-10 13 0,13-13-10,0-1 0,0 1 1,1 0-1,-1 0 0,2 0 1,-1 0-1,1 1 0,-1 7 1,1-11-5,1 0 0,-1 0 0,1 0 0,0 0 0,0 0 0,1 0 0,-1 0 0,0 0 0,1 0 0,0 0 0,0-1 0,0 1 0,0 0 0,0 0 0,0-1 0,1 1 0,-1-1 0,1 1 0,0-1 0,3 4 0,13 4-134,0-1-1,0-1 0,1-1 1,0-1-1,0 0 1,1-2-1,20 3 0,33 10-238,-56-13 340,31 12-219,-47-15 260,1 0 0,-1 0 0,1-1 0,-1 1 0,1 1 1,-1-1-1,0 0 0,0 0 0,1 0 0,-1 1 0,0-1 1,0 1-1,0-1 0,-1 1 0,1-1 0,0 1 0,-1-1 1,1 1-1,0 0 0,-1-1 0,0 1 0,1 0 0,-1-1 1,0 3-1,0-4 16,0 1 0,0-1 0,0 0 0,0 0 0,0 1 0,0-1 0,0 0 0,0 0 0,0 1 0,-1-1 0,1 0 0,0 0 0,0 0 0,0 1 0,0-1 0,0 0 0,-1 0 1,1 0-1,0 1 0,0-1 0,0 0 0,-1 0 0,1 0 0,0 0 0,0 0 0,0 1 0,-1-1 0,1 0 0,0 0 0,0 0 0,-1 0 0,1 0 0,0 0 0,0 0 0,-1 0 0,1 0 0,0 0 0,0 0 0,-1 0 1,1 0-1,0 0 0,0 0 0,-1 0 0,1 0 0,0 0 0,0 0 0,-1-1 0,1 1 0,0 0 0,0 0 0,-1 0 0,-6 0 37,-237-1 268,202-5-543,41 6 189,0-1 1,0 1-1,0 0 0,0-1 1,-1 1-1,1-1 0,0 0 1,0 1-1,0-1 0,0 0 1,0 1-1,1-1 1,-1 0-1,0 0 0,0 0 1,0 0-1,1 0 0,-1 0 1,0 0-1,1 0 0,-1 0 1,1 0-1,-1 0 0,1 0 1,0-1-1,-1 1 1,1 0-1,0-2 0,0-6-2732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6:51.1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697 578 9012,'2'-5'218,"0"1"0,-1-1 0,1 1 0,-1-1 0,0 1-1,-1-1 1,1 0 0,-1 1 0,0-1 0,0 0 0,0 1 0,-1-6 0,0-9 479,1 17-667,-1 1 0,1-1-1,-1 1 1,1 0 0,-1-1 0,0 1 0,1-1 0,-1 1 0,0 0 0,0 0-1,0-1 1,0 1 0,0 0 0,0 0 0,0 0 0,-1 0 0,1 0 0,0 0-1,0 0 1,-1 1 0,1-1 0,-1 0 0,1 1 0,-1-1 0,1 1 0,-1 0 0,1-1-1,-1 1 1,1 0 0,-3 0 0,-59-4 363,50 3-309,-22 1-6,-46-3 59,-105 12-1,163-7-130,0 2-1,0 0 0,0 2 0,0 0 0,1 2 0,0 0 0,1 2 1,0 0-1,-25 16 0,43-24-9,0 1 0,0-1 1,0 1-1,0-1 0,0 1 0,0 0 0,1 0 1,-1 0-1,1 0 0,0 1 0,0-1 1,0 0-1,0 1 0,1 0 0,-1-1 0,1 1 1,0 0-1,0 0 0,0 0 0,1 0 1,-1-1-1,1 1 0,1 8 0,-1-11 2,0 1-1,0-1 0,1 0 1,-1 1-1,0-1 1,1 0-1,-1 0 0,1 1 1,0-1-1,-1 0 1,1 0-1,0 0 0,0 0 1,0 0-1,0 0 0,0 0 1,0 0-1,0 0 1,0 0-1,0 0 0,0-1 1,0 1-1,0 0 1,1-1-1,-1 1 0,0-1 1,1 0-1,-1 1 1,0-1-1,1 0 0,1 0 1,54 3-146,-40-3 104,45 3-249,0-4-1,0-2 1,0-2 0,-1-4-1,94-24 1,-130 25 158,2 0-159,54-25 0,-78 35 307,-1-1 1,1 1-1,-1-1 1,1 1-1,-1 0 1,0 0-1,0 0 1,0 0-1,4 5 1,19 17 85,-10-16-107,0-1 0,1-1-1,0 0 1,0-1 0,0-1-1,1 0 1,25 1-1,124 1-226,-132-6 153,22 0-100,-5 1-268,71-7 1,-108 4 393,0 0 1,0-1 0,0 0 0,0-2 0,0 1 0,-1-2 0,0 0 0,0 0 0,20-14-1,-29 17 110,0 0 0,0 0-1,-1-1 1,1 0-1,-1 0 1,1 0 0,-1 0-1,-1 0 1,1-1-1,0 1 1,-1-1-1,0 1 1,0-1 0,-1 0-1,1 0 1,-1 0-1,0 0 1,0 0-1,-1 0 1,1 0 0,-1-1-1,0 1 1,-1-5-1,0 8 0,1 0 0,-1 0 0,0 1 0,0-1 0,1 0 0,-1 1 0,0-1 0,0 0 0,-1 1 0,1 0 0,0-1 0,0 1 0,-1 0 0,1-1 0,-1 1 0,1 0 0,-1 0 0,0 0 0,1 0 0,-1 1 0,0-1 0,1 0 0,-1 1 0,0-1 0,0 1 0,0 0 0,0-1 0,1 1 0,-4 0 0,-67-5 544,61 5-503,-43-3 182,5 1-11,-68 5 1,106-3-241,-1 2 1,1 0 0,0 0 0,0 1-1,0 0 1,0 1 0,0 0 0,1 1-1,-1 0 1,1 0 0,-13 11 0,20-13-28,0 0 0,0 0 0,1 0 0,-1 0 0,1 1 0,0-1 0,0 1 0,0-1 0,0 1 0,1 0 0,0 0 0,-1 0 0,2 0 1,-1 0-1,0 0 0,1 0 0,-1 0 0,1 0 0,0 0 0,1 0 0,0 5 0,-1 7-3,0-14 3,0 0 0,1 0 0,-1 0 1,1 0-1,-1 0 0,1 0 0,-1 0 1,1 0-1,0-1 0,0 1 0,0 0 1,0 0-1,0-1 0,1 1 0,-1 0 1,0-1-1,1 0 0,-1 1 0,1-1 1,0 0-1,-1 0 0,1 1 1,0-1-1,-1-1 0,1 1 0,0 0 1,0 0-1,4 0 0,6 2-11,-1 0 0,1-1 0,22 0-1,-23-1-5,23 2-71,0-1 0,1-2 0,0-1 0,-1-2 0,61-12 0,-85 12 67,1-1 0,0 0 0,-1 0 1,1-1-1,-1 0 0,0-1 0,-1 0 0,0-1 0,0 0 0,0 0 0,-1-1 1,0 0-1,0 0 0,-1-1 0,0 0 0,0 0 0,-1-1 0,-1 0 0,1 0 0,-2 0 1,6-18-1,0-6-17,-1-1 1,-2 0-1,5-66 1,-8-108 1172,-4 151 368,-2 179-1506,-1-37-70,3 0 0,20 139 0,-7-145-1390,-10-11-1296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6:51.5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4 146 12374,'0'5'651,"-1"33"-450,0-23-135,0 1 0,1 0-1,0 0 1,2-1 0,0 1 0,1 0 0,6 20 0,4-10-40,2-1 0,1-1 0,26 31 0,-26-34 41,-15-20-58,1 0 1,-1 0 0,1 0-1,0 0 1,-1 0 0,1 0-1,0-1 1,0 1-1,0 0 1,-1-1 0,1 0-1,0 1 1,0-1 0,0 0-1,0 0 1,0 0 0,0 0-1,0 0 1,0 0-1,-1-1 1,1 1 0,0-1-1,0 1 1,0-1 0,0 0-1,-1 1 1,1-1 0,0 0-1,-1 0 1,3-2 0,7-4 11,0-1 1,-1 0-1,0-1 1,0-1 0,0 1-1,-1-1 1,-1-1-1,0 1 1,7-13 0,7-17 24,23-58 0,-33 68-95,2 0-1,1 1 1,1 0-1,21-27 1,28-12-2974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6:47.1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124 96 8404,'1'58'3337,"-4"86"-1304,2-127-2000,-1-1 0,-1 1 0,-1-1-1,-1 0 1,0 0 0,-12 25 0,-66 107 111,81-144-136,2-397 80,0 386-97,0-1 1,1 1-1,0 0 0,0-1 1,1 1-1,-1 0 0,2 0 1,-1 0-1,1 0 1,0 0-1,0 0 0,1 1 1,0 0-1,0 0 1,0 0-1,1 0 0,0 0 1,0 1-1,1 0 0,-1 0 1,1 1-1,0-1 1,0 1-1,1 1 0,-1-1 1,9-3-1,3 1-9,1 0 1,0 0-1,0 2 0,0 0 1,1 1-1,-1 2 0,1 0 0,37 2 1,-45 1 10,0 1 0,0 0 0,0 1-1,-1 0 1,1 0 0,-1 2 0,0-1 0,0 1 0,-1 1 0,0 0 0,0 0 0,-1 1 0,1 0 0,-2 1 0,1 0 0,-1 1 0,-1-1 0,1 1 0,-2 1 0,1-1 0,-2 1 0,1 0 0,-2 1-1,1-1 1,-2 1 0,1 0 0,1 15 0,-4 147 23,0-172-152,-1 1-1,0 0 1,0-1 0,0 1-1,0-1 1,0 1-1,-1 0 1,1-1-1,-1 1 1,1-1 0,-1 1-1,0-1 1,0 0-1,0 1 1,-1-1-1,1 0 1,0 0 0,-1 0-1,0 0 1,1 0-1,-1 0 1,0 0 0,0 0-1,0-1 1,0 1-1,0-1 1,-1 1-1,1-1 1,0 0 0,0 0-1,-1 0 1,1 0-1,-1 0 1,1-1-1,-1 1 1,-4 0 0,-7-1-5189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6:47.5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46 9300,'0'0'368,"0"-4"-272,16 0-96,69-7 48,8 3-32,0 1-16,-24-1-288,-30 4-4482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6:47.9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343 390 7235,'3'-13'333,"-1"0"0,0 1 0,0-1 0,-2 0 0,1 0 0,-3-14 0,2-5 1015,-1 31-1289,0 0-1,0 0 0,0 0 1,0 0-1,0 0 0,-1 1 1,1-1-1,0 0 0,0 1 0,0-1 1,-1 1-1,1-1 0,0 1 1,-1 0-1,1 0 0,0-1 1,-1 1-1,1 0 0,0 0 1,-1 0-1,1 0 0,0 1 1,-1-1-1,1 0 0,-2 1 1,-3-1 140,-9 0-160,1-1 1,-1 2-1,1 0 0,-1 1 1,1 0-1,0 1 1,-1 0-1,2 2 1,-1-1-1,0 2 0,1 0 1,0 0-1,0 1 1,1 1-1,0 0 1,0 1-1,-17 16 0,24-20-36,0 0-1,1 1 0,0-1 1,0 1-1,0-1 0,1 1 0,-1 0 1,1 1-1,1-1 0,-1 0 0,1 1 1,1 0-1,-1-1 0,1 1 0,0 0 1,0 0-1,1 0 0,0-1 1,1 14-1,-1-20-2,0 1 0,1 0-1,-1 0 1,0 0 0,0 0 0,1 0 0,-1-1 0,0 1 0,1 0 0,-1 0 0,1 0 0,-1-1 0,1 1-1,-1 0 1,1-1 0,-1 1 0,1 0 0,0-1 0,0 1 0,-1-1 0,1 1 0,0-1 0,0 1-1,-1-1 1,1 0 0,0 1 0,0-1 0,0 0 0,0 0 0,-1 0 0,1 1 0,2-1 0,35 1 0,-26-2 0,14 2-107,0-2 0,48-8 0,-63 7 55,-1-1 0,0 0 0,0-1 0,0 0 0,-1-1 0,1 0 0,-1 0 0,0-1 0,-1-1-1,9-6 1,-4 1 2,-1 0 0,0-1-1,-1-1 1,0 1-1,-1-2 1,-1 1 0,0-2-1,-1 1 1,-1-1 0,8-22-1,-7 10 1,-1-1-1,-2 0 1,0 0 0,-2 0-1,-1-41 1,-2 32 752,15 242-324,-15 85-222,0-168-4457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6:48.3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92 10341,'13'1'413,"-6"1"-408,-1 0 0,1 0 0,-1 1 0,1 0 0,-1 0 0,0 1 0,0-1 0,-1 1 0,1 0 0,-1 1 0,0 0 0,0-1 0,0 2 0,7 9 0,-6-8 47,-1 1 0,0 1 1,0-1-1,0 1 0,-1 0 0,0 0 0,-1 0 0,0 1 0,-1-1 0,3 16 1,-4-11-14,0-1 1,2 0 0,-1 0 0,2 0 0,0 0 0,8 17 0,-11-27-39,0 0 1,1 0-1,-1 0 1,1-1-1,0 1 1,0 0-1,0-1 1,0 1-1,0-1 1,1 0-1,-1 1 1,1-1 0,0-1-1,-1 1 1,1 0-1,0-1 1,0 1-1,0-1 1,0 0-1,0 0 1,0 0-1,1 0 1,-1 0-1,0-1 1,0 0 0,1 0-1,-1 1 1,0-2-1,1 1 1,-1 0-1,6-2 1,-6 1 2,-1 0 0,1 0 0,-1-1 0,1 1 0,-1-1 1,0 1-1,1-1 0,-1 0 0,0 0 0,0 0 0,0 0 1,-1 0-1,1 0 0,0-1 0,-1 1 0,1-1 0,-1 1 0,1-4 1,5-6-2,31-49-185,-14 19 291,1 1 1,3 2 0,45-51 0,-63 80-247,-1 1 1,1 0-1,1 1 0,0 0 1,0 0-1,0 1 0,1 1 0,0 0 1,0 0-1,1 1 0,-1 1 0,1 0 1,0 1-1,0 0 0,1 1 1,24 0-1,-17 2-6087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6:52.3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 0 6435,'-1'0'14,"-3"2"25,-1-1 0,1 1-1,-1 0 1,1 0 0,-1 0-1,-6 5 1,10-6 40,0 0-1,0 0 1,1 0 0,-1 0 0,0 1-1,0-1 1,1 0 0,-1 0-1,0 0 1,1 1 0,-1-1 0,1 0-1,0 1 1,-1-1 0,1 0-1,0 1 1,0-1 0,0 0 0,0 1-1,0-1 1,0 0 0,0 1-1,0-1 1,1 1 0,-1-1 0,0 0-1,1 0 1,-1 1 0,2 1-1,-1-1-32,1-1-1,-1 1 1,0-1-1,1 0 1,0 1-1,-1-1 1,1 0-1,0 0 0,0 0 1,-1 0-1,1 0 1,0 0-1,0-1 1,0 1-1,0 0 1,0-1-1,0 0 0,3 1 1,45 4 523,-42-4-411,194 9 1159,109 9-743,-61 10-528,703 50-52,-626-75-1197,-318-4 961,-8 0 169,0 0 0,0-1 1,0 1-1,0 0 0,0 0 1,0 0-1,0 0 0,0 0 0,0 0 1,0 0-1,0 0 0,0 0 0,0 0 1,0 0-1,0 1 0,0-1 1,0 0-1,0 1 0,0-1 0,0 1 1,0-1-1,0 1 0,0 0 0,-1-1 1,1 1-1,0 0 0,0 0 1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6:53.5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2961,'0'0'6707,"0"19"-6707,0 19 96,0 8-80,16 3 16,-16-3-16,0 3-16,0-7 17,0-4-17,0-12-961,-8-10-5154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7:50.20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357 168 12662,'1'-11'333,"0"0"0,1 0 1,0 0-1,4-11 0,-3 11 184,0 1 1,-1-1-1,0 0 0,0-12 0,-2 21-438,0 1-1,0-1 0,0 0 0,0 0 0,0 1 0,0-1 0,0 0 0,-1 1 0,1-1 0,-1 1 0,1-1 1,-1 0-1,1 1 0,-1-1 0,-1-1 0,0 2-50,1 0-1,-1 0 1,0 1 0,0-1 0,0 0-1,0 1 1,0-1 0,0 1 0,0 0-1,0 0 1,0-1 0,0 1 0,-2 1 0,-18-2 41,0 1 0,0 1 0,-35 5 0,46-3-67,0-1-1,0 2 1,1 0-1,-1 0 1,1 1 0,0 0-1,0 0 1,-18 14-1,19-13 1,1 1 1,0-1-1,0 1 0,0 1 0,1 0 0,0 0 0,1 0 1,0 0-1,0 1 0,0 0 0,1 1 0,1-1 0,0 1 1,0 0-1,1 0 0,0 0 0,1 0 0,0 1 0,0-1 0,0 13 1,2-10-7,0-7-10,0 0 1,0-1-1,0 1 1,1 0-1,-1-1 1,1 1-1,1-1 1,1 6-1,-2-9 3,1 0-1,-1 0 1,1 0-1,-1 0 0,1 0 1,0-1-1,-1 1 0,1-1 1,0 1-1,0-1 1,0 0-1,1 1 0,-1-1 1,0 0-1,0-1 1,1 1-1,-1 0 0,0-1 1,1 1-1,-1-1 1,1 0-1,3 0 0,37 3-531,0-1 0,53-7-1,-85 3 433,0 0 0,-1-1 0,1-1 0,-1 0 0,0 0 0,0-1 0,-1 0 0,1-1 0,-1 0 0,0 0-1,0-1 1,-1 0 0,0-1 0,-1 0 0,1 0 0,-1-1 0,-1 1 0,0-1 0,0-1 0,-1 1 0,9-21 0,-15 42 1882,4 137-1224,-2-146-556,0-1 1,0 1-1,0-1 0,0 0 1,1 1-1,-1-1 0,1 0 1,-1 0-1,1 0 0,0 0 1,0 0-1,0 0 0,0-1 0,0 1 1,0-1-1,0 1 0,0-1 1,1 0-1,-1 0 0,1 0 1,-1 0-1,1 0 0,-1 0 1,1-1-1,3 1 0,9 2-254,-1-1-1,1 0 0,20-1 0,-28-1 200,1 0-1,0 0 0,-1-1 1,1 0-1,-1 0 0,1-1 1,-1 0-1,1 0 0,-1-1 1,0 1-1,0-2 0,0 1 1,-1-1-1,1 0 0,-1-1 1,0 1-1,0-1 0,0 0 1,-1-1-1,1 1 0,-2-1 1,1 0-1,0 0 0,4-11 1,0 1 35,0 0 0,-2 0 0,0-1 0,0 0 0,-2 0 0,0-1 0,-1 1 0,3-37 0,-3-31 2456,-4 83-1763,0 31-146,-1 41-406,-2 0 0,-18 93 0,-107 379-181,119-487-912,8-38-5861,1-55 1720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6:53.9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163 0 10117,'0'0'400,"16"0"-384,15 23 0,7 30 400,17 12-16,-1 3-96,0-3-160,-15 3-32,-8-3-32,-31-5-47,0 1 15,-16 8 64,-77-5-112,-15 5-337,-31-9-1071,15-14-2322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6:55.5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354 158 7187,'2'-2'148,"0"1"0,0-1 0,0 0-1,0 0 1,0 0 0,0 0 0,-1 0 0,1-1-1,-1 1 1,1 0 0,-1-1 0,0 1-1,0-1 1,0 1 0,0-1 0,0 0 0,-1 1-1,1-1 1,-1-3 0,4-59 1147,-5 54-695,1 10-571,0-1 0,-1 1 0,1 0 0,0 0 0,-1-1 0,0 1 1,1 0-1,-1 0 0,0 0 0,0 0 0,1 0 0,-1 0 0,0 0 1,0 0-1,0 0 0,0 0 0,0 0 0,-1 1 0,1-1 1,0 0-1,0 1 0,0-1 0,-1 1 0,1-1 0,0 1 0,-1 0 1,1-1-1,0 1 0,-2 0 0,-45-5 173,42 5-142,-12-1-16,-3-1 1,1 2 1,-30 3-1,44-2-41,0 0-1,0 0 0,1 1 0,-1-1 0,0 2 0,1-1 1,-1 0-1,1 1 0,0 0 0,0 0 0,0 1 0,-6 5 0,0 3 6,0-1 0,1 2 0,1 0-1,0 0 1,0 0 0,1 1 0,1 1-1,1-1 1,0 1 0,-7 28 0,8-23-1,1 1 0,1-1 1,1 1-1,1 0 0,0 0 1,2 0-1,6 39 0,-6-55-7,1-1 0,0 1 0,0 0 0,0 0 0,1-1-1,-1 1 1,1-1 0,0 0 0,1 0 0,-1 0 0,1 0 0,-1-1 0,1 0-1,0 1 1,0-1 0,1 0 0,-1-1 0,1 1 0,-1-1 0,1 0 0,0 0-1,0 0 1,10 1 0,8 3-12,0-2 0,0 0-1,46 0 1,-11-2-229,125-3-1409,-160-1 668,0-1 0,0-1 0,26-8 0,23-17-6484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6:56.2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544 315 7203,'1'-15'1332,"-1"12"-1078,0 0-1,0 0 1,0 0-1,0 1 1,0-1-1,0 0 1,-1 0-1,0 0 1,0-3 0,0 5-191,0 0 1,0-1 0,0 1 0,0 0 0,0 0 0,0 1 0,0-1-1,0 0 1,0 0 0,0 0 0,-1 1 0,1-1 0,0 1 0,0-1 0,-1 1-1,1-1 1,0 1 0,-1 0 0,1-1 0,-1 1 0,1 0 0,0 0 0,-1 0-1,1 0 1,-2 1 0,-46-2 75,0 3 0,0 2 0,-80 17 0,116-18-138,-1 0-1,1 1 1,0 1 0,0 0-1,0 1 1,1 0 0,0 1-1,0 0 1,0 1 0,1 0 0,1 1-1,-1 0 1,1 1 0,1 0-1,0 1 1,0-1 0,-13 24-1,19-27 1,1 0-1,-1 1 1,1-1-1,1 1 0,0 0 1,0-1-1,0 1 1,1 0-1,1 14 1,-1-3 5,0-17-5,1-1-1,-1 1 0,0-1 1,0 0-1,1 1 1,-1-1-1,1 0 1,0 1-1,-1-1 0,1 0 1,0 0-1,0 1 1,-1-1-1,1 0 1,0 0-1,0 0 1,0 0-1,0 0 0,1 0 1,-1-1-1,0 1 1,0 0-1,1-1 1,-1 1-1,0 0 1,0-1-1,1 1 0,-1-1 1,1 0-1,1 1 1,52 4-184,-44-5 120,-9 0 58,28 1-225,0 0 0,0-3 0,54-8 0,-76 9 180,0-1 1,0-1-1,0 1 0,0-1 1,0-1-1,-1 1 1,1-1-1,-1-1 0,0 1 1,0-1-1,-1-1 1,1 1-1,-1-1 0,0 0 1,-1 0-1,0-1 1,0 0-1,8-14 0,-8 12 140,-1-1 0,-1 0-1,0-1 1,0 1 0,-1 0-1,0-1 1,0 0 0,-1 1-1,-1-19 473,0 31-442,-1 33-172,0-18 42,1 0 0,0 0-1,1 0 1,7 31 0,-6-43 9,-1 0-1,1 0 1,0-1 0,0 1 0,1-1-1,-1 0 1,1 0 0,0 0 0,0 0-1,0 0 1,1 0 0,-1-1 0,1 0-1,0 0 1,0 0 0,0 0 0,0 0-1,0-1 1,1 0 0,-1 0 0,8 2-1,-1 0-86,1-1 0,0 0 0,1-1 0,-1-1 0,0 0-1,0 0 1,1-1 0,-1-1 0,0 0 0,0-1-1,0 0 1,0-1 0,0 0 0,0-1 0,-1 0 0,1-1-1,-1 0 1,20-13 0,-14 4 50,-1-1 0,-1-1 0,0 0 0,-1-1 0,-1-1 0,-1 0 0,0-1 0,-2 0 0,0 0 0,10-29 0,-10 16 64,-1 0 1,-2-1 0,-1 0-1,-2 0 1,1-68-1,-5 53 437,0 31 205,0 22 576,0 598-1039,0-602-245,0 0-1,0 0 1,0 0-1,0 0 1,0 0-1,1 0 1,-1 0-1,0 0 1,1-1-1,-1 1 1,0 0-1,1 0 1,-1 0-1,1 0 1,-1-1-1,1 1 1,0 0-1,-1 0 1,1-1-1,0 1 1,0 0-1,-1-1 1,1 1-1,0-1 1,0 1-1,0-1 1,0 0-1,-1 1 1,1-1-1,0 0 1,1 1-1,33 1-1616,-26-2 1043,29 0-3238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6:56.6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31 9636,'0'-7'32,"0"-1"16,15 4-48,62 1 16,16-1-16,0 0-688,-15 4-224,-1 0-4707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6:57.1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1 258 9396,'0'0'411,"10"0"-344,3 0-75,9 1 12,-1-2 1,1 0 0,0-1 0,-1-1 0,41-11 0,-40 6 29,-1-1 0,-1 0 0,0-2 0,23-14-1,-38 21 19,0 1 1,0-1-1,0 0 0,-1 0 0,1-1 0,-1 0 0,0 1 0,0-1 0,-1-1 0,1 1 0,-1 0 0,0-1 0,-1 0 0,0 1 0,1-1 0,-2 0 0,1 0 0,-1 0 0,0-1 0,1-7 0,-2-38 1223,0 52-1256,-1 0 0,1-1-1,0 1 1,0-1-1,0 1 1,-1 0-1,1-1 1,0 1 0,-1 0-1,1-1 1,0 1-1,-1 0 1,1 0 0,0-1-1,-1 1 1,1 0-1,-1 0 1,1 0-1,0-1 1,-1 1 0,1 0-1,-1 0 1,1 0-1,0 0 1,-1 0 0,1 0-1,-1 0 1,1 0-1,-1 0 1,1 0 0,-1 0-1,1 0 1,0 0-1,-1 0 1,1 1-1,-1-1 1,1 0 0,-7 0 72,-29 0 42,20-2-112,-1 2-1,0 0 1,0 1-1,0 0 1,1 2 0,-1 0-1,1 0 1,-1 2-1,-24 10 1,29-9-12,0 1 0,0 0 0,0 1 1,1 0-1,0 1 0,-16 17 0,23-22-9,0 1 0,1 0 1,0 0-1,0 1 0,0-1 0,0 1 0,1-1 0,0 1 0,0 0 1,0 0-1,1 0 0,0 0 0,0 0 0,1 0 0,-1 0 0,1 0 0,2 12 1,-2-16-2,1 0 0,-1 0 0,1 0 0,-1 0 0,1 0 1,0 0-1,0 0 0,0 0 0,0 0 0,0-1 1,0 1-1,0 0 0,1-1 0,-1 1 0,0-1 0,1 1 1,0-1-1,-1 0 0,1 1 0,3 0 0,43 14-7,-41-14 7,63 10-128,0-3 0,1-4 0,124-5 1,-86-1-278,-28-1-116,1-3-1,93-18 1,-122 13 331,0-3-1,-1-2 1,0-3 0,60-28 0,-109 44 202,7-2-35,-1-1-1,0 0 1,0 0-1,16-14 1,-23 17 67,1-1 0,-1 0 0,0 1 0,0-1 0,0 0-1,0-1 1,-1 1 0,1 0 0,-1 0 0,0-1 0,0 1 0,0-1 0,0 1 0,0-1 0,-1 1-1,0-1 1,0-5 0,0 9-25,0-1 0,0 1 0,0-1 0,0 1 0,0-1 0,0 1 0,0-1 0,0 1 0,0 0 0,-1-1 0,1 1 0,0-1 0,0 1 0,0 0 0,-1-1 0,1 1 0,0 0 0,0-1 0,-1 1 0,1 0 0,0-1 0,-1 1 0,1 0 0,0 0 1,-1-1-1,1 1 0,-1 0 0,1 0 0,0 0 0,-1 0 0,1-1 0,-1 1 0,1 0 0,-1 0 0,1 0 0,0 0 0,-1 0 0,1 0 0,-1 0 0,-39-4 311,1 1-1,-65 5 1,65-1-219,21-1-80,0 0-1,0 2 1,0 0-1,0 1 1,1 1 0,-1 1-1,1 0 1,0 1-1,0 1 1,1 1-1,-17 10 1,31-16-31,-1 0 1,1 0-1,-1 0 1,1 0-1,0 1 1,0-1-1,0 1 0,0-1 1,1 1-1,-1 0 1,1 0-1,-1 0 1,1 0-1,0 0 0,0 0 1,0 0-1,1 0 1,-1 0-1,1 0 1,0 1-1,0-1 0,0 0 1,0 0-1,0 0 1,1 1-1,-1-1 1,2 3-1,-2-5-1,0 0 0,1 0-1,-1-1 1,0 1 0,0 0 0,1 0 0,-1-1-1,1 1 1,-1 0 0,1-1 0,-1 1 0,1 0-1,-1-1 1,1 1 0,-1-1 0,1 1 0,0-1 0,-1 1-1,1-1 1,0 0 0,0 1 0,-1-1 0,1 0-1,0 1 1,0-1 0,-1 0 0,3 0 0,27 6-272,0-2 1,1-1 0,0-2 0,55-4 0,-5 1-221,-60 2 432,25 2 18,-43-1 50,-1-1 1,1 1-1,-1 0 1,0 0-1,0 0 0,1 1 1,-1-1-1,0 0 1,0 1-1,0 0 0,-1-1 1,1 1-1,0 0 1,0 0-1,-1 0 0,3 4 1,4 8 72,-1 1 0,-1 0 0,0 0 0,-2 1 0,1-1 1,-2 1-1,0 0 0,1 20 0,-3 139 203,-3-89-241,1-62 23,-1 0 1,-1 0-1,-1 0 1,-1-1-1,-2 1 1,0-1-1,-1 0 0,-1-1 1,-1 0-1,-2-1 1,0 0-1,-15 20 1,24-38-21,0 1 0,0-1 1,-1-1-1,1 1 1,-1 0-1,1-1 0,-1 0 1,0 1-1,0-2 1,0 1-1,0 0 1,-1-1-1,1 0 0,0 0 1,0 0-1,-1 0 1,1-1-1,-1 0 0,1 0 1,-1 0-1,1 0 1,0-1-1,-7-1 0,2 1 56,0-1 0,1-1-1,-1 1 1,1-1-1,0 0 1,-1-1-1,1 0 1,1-1-1,-1 1 1,-8-8 0,6 3-20,1-1 0,0 0 1,0 0-1,1-1 1,1 0-1,0 0 1,0 0-1,1-1 1,0 0-1,1-1 0,1 1 1,-5-21-1,3-4-26,2 0 0,1 0 0,2-42 0,1 75-56,0 0-1,0 0 0,0 0 0,0 0 1,1 0-1,0 0 0,0 0 0,0 0 0,0 0 1,0 0-1,1 0 0,0 0 0,0 1 0,0-1 1,0 1-1,0-1 0,4-3 0,-1 4-53,0-1 0,0 1 0,1 0 0,-1 0 0,1 1 0,-1-1 0,1 1 0,0 0 0,0 1 0,9-2 0,139-20-4475,-69 15-356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6:57.7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598 73 8420,'0'-3'197,"1"0"1,-1 0-1,0 0 0,0 1 1,0-1-1,0 0 1,-1 0-1,1 0 1,-1 0-1,0 1 0,0-1 1,0 0-1,0 1 1,0-1-1,0 1 0,-1-1 1,1 1-1,-1-1 1,-2-2-1,-1 3-60,0 0 1,0 0-1,-1 1 0,1-1 1,0 1-1,-1 0 0,1 1 0,-1 0 1,1-1-1,-8 2 0,-20-2 81,-20-2 226,0 3 0,-92 11 0,133-10-420,-1 2 0,1-1 0,-1 1 0,1 1 0,0 0 0,1 1 0,-1 0 0,1 1 0,0 0 0,0 1 0,1 0 0,0 1 0,0 0 0,0 1 0,1 0 1,1 0-1,-9 12 0,12-13-26,2-1 1,-1 1-1,1 0 1,0 0 0,1 0-1,0 1 1,0-1-1,1 1 1,0-1 0,0 1-1,1-1 1,1 14-1,-1-10-1,0-10 1,0 0 1,1 1-1,-1-1 0,1 0 0,0 0 0,0 0 1,0 1-1,0-1 0,0 0 0,0 0 0,0 0 0,0-1 1,1 1-1,-1 0 0,1 0 0,0-1 0,-1 1 0,1-1 1,0 1-1,0-1 0,0 0 0,0 0 0,0 0 1,0 0-1,0 0 0,1 0 0,-1-1 0,4 2 0,9 1-39,0 1 0,0-2 0,20 1 0,-27-2-1,43 2-383,1-2 0,65-6 0,-111 4 404,0 1 0,0-1 0,0-1 0,0 1 0,0-1 0,-1 0 0,1 0 0,-1-1 0,1 0 0,-1 0 1,0 0-1,0 0 0,0-1 0,-1 0 0,1 0 0,-1 0 0,0-1 0,5-6 0,-1-3 8,-1 1 1,0-2-1,-1 1 1,-1-1-1,5-22 0,1 2 15,-10 33-2,0-1-1,1 0 1,-1 1-1,1 0 1,0-1-1,0 1 1,0 0 0,0 0-1,0 0 1,0 0-1,0 0 1,1 0-1,-1 1 1,1-1 0,0 1-1,-1 0 1,1 0-1,0 0 1,-1 0-1,1 0 1,0 1-1,0-1 1,0 1 0,0-1-1,0 1 1,0 0-1,4 1 1,0-1-14,-1 0 1,1 1-1,-1 0 0,1 0 1,-1 0-1,1 1 0,-1 0 1,0 0-1,0 1 0,0 0 1,10 6-1,-7-2 12,0 0 0,-1 1 1,0 1-1,0-1 0,0 1 1,-1 1-1,-1-1 0,0 1 0,0 0 1,-1 1-1,0-1 0,0 1 0,-2 0 1,1 0-1,-1 0 0,-1 1 0,0-1 1,-1 1-1,1 13 0,-3 2-266,1-37-629,5-44 221,-1 42 672,0-1 0,1 1 0,0 1-1,1-1 1,1 1 0,0 0-1,0 0 1,1 1 0,1 0 0,-1 0-1,2 1 1,-1 1 0,1-1 0,17-10-1,-13 10 29,0 1 0,0 0 0,1 2-1,0-1 1,0 2 0,1 0 0,-1 1 0,1 0-1,0 1 1,0 1 0,21 0 0,-34 3-13,0-1 1,0 1-1,0 1 0,0-1 1,0 0-1,0 1 1,0-1-1,0 1 0,0 0 1,-1 0-1,1 0 1,-1 1-1,1-1 0,-1 0 1,0 1-1,0 0 1,0-1-1,0 1 0,0 0 1,-1 0-1,0 0 1,1 0-1,0 4 0,5 9 31,-1 1 0,-1 0-1,4 18 1,-6-12-240,0 0 0,-2 42-1,-1-54-297,0 5-2148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6:58.2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127 38 9524,'-1'-5'60,"1"4"-55,0 1-1,0-1 0,-1 1 0,1 0 1,0-1-1,0 1 0,0-1 0,0 1 0,0-1 1,0 1-1,0-1 0,0 1 0,0-1 1,0 1-1,1-1 0,-1 1 0,0 0 0,0-1 1,0 1-1,1-1 0,-1 1 0,0-1 1,0 1-1,1 0 0,-1-1 0,0 1 0,1 0 1,-1-1-1,0 1 0,1 0 0,-1 0 1,0-1-1,1 1 0,-1 0 0,1 0 0,-1 0 1,1-1-1,-1 1 0,1 0 0,-1 0 1,0 0-1,1 0 0,-1 0 0,1 0 0,-1 0 1,1 0-1,-1 0 0,1 0 0,-1 0 1,1 0-1,-1 0 0,1 0 0,0 1 0,4-1 1,1 0-1,-1 0 0,0 1 0,1-1 0,-1 1 0,0 1 0,0-1 0,0 1 0,1-1 0,-2 2 1,1-1-1,6 4 0,-8-4-3,0 1 0,0 0 1,-1 0-1,1 0 0,0 0 0,-1 0 1,0 1-1,0-1 0,0 1 0,0 0 1,-1-1-1,1 1 0,-1 0 1,0 0-1,0 0 0,0 0 0,-1 0 1,1 6-1,0 0 23,2 52 20,-3-59-42,0-1 0,0 1 0,0-1 0,0 0-1,-1 1 1,1-1 0,-1 0 0,0 1 0,0-1 0,0 0 0,0 0 0,0 0-1,0 0 1,0 0 0,-1 0 0,1 0 0,-1 0 0,1 0 0,-1-1 0,0 1-1,-2 1 1,-10 2 11,-1-1 0,1 0 1,-1-1-1,1-1 0,-1-1 0,0 0 0,0 0 0,0-2 0,1 0 0,-26-5 0,37 5-12,1 0-1,-1 0 0,1-1 0,-1 1 0,1-1 1,0 0-1,0 0 0,0 1 0,0-1 0,0 0 1,0-1-1,0 1 0,0 0 0,1-1 1,0 1-1,-1-1 0,1 1 0,0-1 0,0 1 1,0-1-1,0 0 0,1 0 0,-1 1 0,1-1 1,-1-4-1,0-9 0,1 0 1,0 1-1,3-21 1,-3 31-1,0 2-3,1 0-1,0 0 0,-1-1 0,1 1 0,0 0 1,1 0-1,-1 0 0,0 1 0,1-1 1,0 0-1,0 0 0,-1 1 0,2-1 1,-1 1-1,0 0 0,0 0 0,1 0 0,3-3 1,1 1 31,0-1 1,1 2-1,-1-1 0,1 1 1,0 0-1,16-3 1,6 1-651,1 1 1,59 0 0,-42 4-3600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6:58.6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473 20 9957,'22'-12'79,"-13"6"3198,-32 5-1578,-8 1-1653,-1 3 0,1 0 0,0 2 0,0 2 0,0 0 0,1 2 0,0 2 0,1 0 0,0 2 0,1 1 0,-52 35 0,75-44-42,-1-1-1,1 1 0,0 0 0,0 0 1,0 1-1,1-1 0,0 1 0,0 0 1,0 0-1,1 1 0,0-1 0,0 1 1,0-1-1,1 1 0,0 0 0,1 0 1,-1 0-1,1 0 0,1 0 0,-1 0 1,1 0-1,1 9 0,-1-15-3,0 0-1,0 0 1,0 1-1,0-1 0,1 0 1,-1 0-1,0 1 1,1-1-1,-1 0 1,0 0-1,1 0 1,0 0-1,-1 1 1,1-1-1,0 0 0,-1 0 1,1 0-1,0 0 1,0-1-1,0 1 1,0 0-1,0 0 1,0 0-1,0-1 1,0 1-1,2 0 0,36 8-28,-26-8 20,119 10-1239,158-8 0,-166-4-394,19 1-1482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6:59.1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599 643 9156,'0'-2'95,"0"1"0,0 0 0,-1 0 0,1 0 0,0-1 0,-1 1 0,1 0 0,0 0 1,-1 0-1,0 0 0,1-1 0,-1 1 0,0 0 0,1 0 0,-1 0 0,0 0 0,0 1 0,0-1 0,0 0 0,0 0 0,0 0 0,0 1 0,0-1 0,0 0 0,0 1 0,0-1 0,0 1 0,0 0 0,-1-1 0,1 1 0,-2-1 0,-46-1 750,36 2-633,-26 0 77,-26 0 232,-65 8 0,108-5-420,1 0 1,-1 2 0,1 1 0,0 0 0,0 2 0,-37 19 0,50-22-96,0 0 1,1 0-1,-1 1 0,1 0 1,1 0-1,-1 1 1,1 0-1,-7 10 0,11-14-7,-1 1-1,1 0 0,0 0 0,0-1 1,0 1-1,1 0 0,-1 0 1,1 1-1,0-1 0,0 0 0,1 0 1,-1 1-1,1-1 0,0 0 0,0 1 1,0-1-1,1 0 0,-1 0 0,1 1 1,1 3-1,-1-7-9,0 0-1,-1 0 1,1 1 0,0-1 0,-1 0-1,1 0 1,0 0 0,0 0 0,0-1-1,0 1 1,0 0 0,0 0-1,0 0 1,0-1 0,0 1 0,0-1-1,1 1 1,-1-1 0,0 1-1,0-1 1,3 1 0,26 4-413,0-2-1,0-1 1,53-2 0,-34-1-16,-33 1 318,1-1 0,-1 0 0,1-2-1,-1 0 1,1-1 0,-1 0 0,0-1 0,-1-1 0,0-1 0,1 0-1,-2-1 1,1 0 0,-1-2 0,-1 1 0,0-2 0,0 1 0,20-24 0,-33 34 148,0 0 0,0 0 0,0 0 0,0 0 0,0 0 0,0 0 0,0 0 0,0 0 0,0 0 0,0 0 0,0 1 0,0-1 0,0 0 0,0 0 0,0 0 0,0 0 0,0 0 0,0 0 0,1 0 0,-1 0 0,0 0 0,0 0 78,0 1-78,0-1 0,0 0 0,0 0 0,0 0 0,0 0 0,0 0 0,0 0 0,0 0 0,1 0 0,-1 0 0,0 0 0,0 0 0,0 0 0,0 0 1,0 0-1,0 0 0,0 0 0,0 0 0,0 0 0,0 0 0,1 0 0,-1 0 0,0 0 0,0 0 0,0 0 0,0 0 0,0 0 0,0 0 0,0 0 0,0 0 0,0 0 0,0-1 78,1 1-78,-1 0 0,0 0 0,0 16 768,-5 38-784,0 13-78,5-61 75,0-5-14,-1 0 0,1-1 0,0 1 0,0 0 0,0 0 0,-1 0 0,1 0 0,0 0 0,0 0 0,1 0 0,-1 0 0,0 0-1,0 0 1,0 0 0,1 0 0,-1 0 0,0-1 0,1 1 0,-1 0 0,1 0 0,-1 0 0,1 0 0,-1-1 0,1 1 0,-1 0 0,1-1 0,0 1 0,0 0 0,-1-1 0,1 1 0,0-1 0,0 1 0,0-1 0,-1 1 0,1-1 0,0 0 0,0 1 0,0-1 0,0 0 0,0 0 0,0 0 0,0 0 0,0 0 0,0 0 0,0 0 0,0 0 0,0 0 0,-1 0 0,3-1 0,11 3-43,0-2-1,-1 0 0,1-1 0,0 0 1,0-1-1,-1 0 0,1-1 1,-1-1-1,0 0 0,0-1 1,0 0-1,-1-1 0,0-1 1,15-9-1,-7 1 47,-1-1-1,0 0 1,-2-1 0,0-2 0,0 1 0,-2-2-1,0 0 1,15-29 0,-14 18 34,-2-1 0,0 0 0,-2-1 0,-2-1-1,9-46 1,-6 4 496,-3 0-1,-1-102 1,-9 174-472,0 1 1,0 0-1,-1 0 0,1 0 0,-1 0 1,0 0-1,0 0 0,0 0 0,0 0 1,-1 0-1,1 0 0,-1 0 1,1 1-1,-1-1 0,0 1 0,0-1 1,0 1-1,-1 0 0,1 0 0,0 0 1,-4-3-1,0 2 46,1 0-1,0 1 1,-1 0 0,1-1 0,-1 2-1,0-1 1,0 1 0,1-1-1,-1 2 1,0-1 0,-8 1-1,11 0-89,0 1 0,1-1 0,-1 1 0,0 0 0,1 0 0,0 0 0,-1 0 0,1 0 0,-1 1 0,1-1 0,0 1 0,0-1 0,0 1 0,0 0 0,0 0 0,0 0 0,1 0 0,-1 0 0,0 0 0,1 1 0,0-1 0,-2 4 0,-26 65 6,22-51 32,-8 25 114,3 1 0,1 1 0,-10 94 0,12 147 73,9-278-249,-1 10-105,1 0 0,1 0-1,1 1 1,1-1 0,0 0 0,8 24 0,24 23-3091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7:05.6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295 33 6787,'-4'-28'4112,"3"27"-4017,1 1 1,0 0-1,-1-1 1,1 1 0,0 0-1,-1-1 1,1 1-1,0 0 1,-1 0-1,1-1 1,-1 1 0,1 0-1,-1 0 1,1 0-1,0 0 1,-1 0-1,1-1 1,-1 1 0,1 0-1,-1 0 1,1 0-1,-1 0 1,1 0-1,0 0 1,-1 0 0,1 1-1,-1-1 1,1 0-1,-1 0 1,-16 9-984,-1 9 906,1 0-1,1 2 1,0-1 0,1 2-1,-21 40 1,27-46-9,-7 11-10,1 1 0,2 1 0,0 0 0,2 0 0,2 2 0,0-1 0,-6 42 0,14-62-85,1-7-39,1 1 0,-1-1 0,0 0 0,-1 0 1,1 1-1,0-1 0,-1 0 0,1 0 0,-1 0 0,0 0 0,1 1 1,-1-1-1,0 0 0,0 0 0,-1 0 0,1-1 0,0 1 0,0 0 0,-1 0 1,-2 2-1,-10-4-2020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7:50.56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0 102 10757,'0'-15'367,"3"-27"1031,-2 40-1338,0 1 0,0-1 1,-1 0-1,1 0 0,0 1 1,0-1-1,1 1 1,-1-1-1,0 1 0,1-1 1,-1 1-1,0 0 0,1-1 1,0 1-1,-1 0 0,1 0 1,0 0-1,-1 1 1,5-2-1,11-3 92,0 1-1,1 1 1,-1 1-1,1 0 1,0 2-1,28 1 1,-8 0 108,-34-1-246,1 0 0,-1 0 0,0 0 0,0 0 0,1 1 0,-1-1 0,0 1 0,0 0 0,0 0 0,0 1 0,0-1 0,0 1 0,0 0 0,-1 0 0,1 0 0,0 1 0,-1-1 0,0 1 0,0 0 0,0 0 0,0 0 0,5 6 0,-5-1 22,0 0 1,0 0-1,0 0 1,-1 0-1,0 0 0,-1 0 1,1 0-1,-2 1 1,1-1-1,-2 11 1,2 1-19,0-15-11,-1 0 0,1-1 0,-1 1-1,0 0 1,0 0 0,0-1-1,-1 1 1,0 0 0,1-1 0,-2 1-1,1 0 1,-1-1 0,1 0 0,-1 1-1,0-1 1,-1 0 0,1 0 0,-6 6-1,-6 0-228,0-2 0,0 0 0,-1-1-1,0-1 1,-1 0 0,0-1 0,1 0-1,-2-1 1,-31 3 0,22-7-2606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7:06.0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16 6547,'0'-1'90,"0"0"0,0 1-1,0-1 1,0 0 0,1 1 0,-1-1 0,0 0 0,0 1-1,0-1 1,1 1 0,-1-1 0,0 0 0,1 1 0,-1-1-1,0 1 1,1-1 0,-1 1 0,1-1 0,-1 1-1,1-1 1,-1 1 0,1 0 0,-1-1 0,1 1 0,-1 0-1,1-1 1,-1 1 0,1 0 0,0 0 0,-1-1-1,2 1 1,27 1 376,-18 1-506,-1 1 0,0 1 0,-1-1 0,12 7 0,14 12 154,-1 1 1,-2 1-1,0 2 1,-2 1-1,46 53 0,115 173 123,-152-208-247,-38-43 186,1-34-156,2 1 1,1 0 0,1 0 0,2 1 0,0 0-1,3 0 1,0 1 0,2 0 0,18-30 0,-24 43-134,-6 15 4,-1-1 1,0 1 0,1-1-1,-1 1 1,1-1 0,0 1 0,-1-1-1,1 1 1,0 0 0,0-1-1,0 1 1,0 0 0,0 0 0,0 0-1,0 0 1,0 0 0,1 0-1,-1 0 1,0 0 0,1 0-1,-1 0 1,3-1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7:06.5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124 8 10005,'-1'0'3,"-1"0"1,1 0 0,0 1 0,0-1-1,-1 0 1,1 0 0,0 1 0,-1-1-1,1 1 1,0-1 0,0 1 0,0 0-1,0-1 1,-1 1 0,1 0 0,0 0 0,0 0-1,0 0 1,1 0 0,-1 0 0,0 0-1,0 0 1,0 0 0,1 0 0,-1 2-1,-11 36 242,3-6 29,-19 20 243,22-44-406,0 1 0,0 0 0,1 0 0,1 0 0,-1 1-1,2 0 1,0 0 0,0 0 0,1 0 0,-2 14 0,4-25-111,1 0 0,-1 1 0,0-1 0,0 1 0,1-1 0,-1 0 0,0 1 0,1-1 0,-1 0 0,0 1 0,1-1 0,-1 0 0,0 0 0,1 1 0,-1-1 0,0 0 0,1 0 0,-1 1 0,1-1 0,-1 0 0,1 0 0,-1 0 0,1 0 0,-1 0 0,0 0 0,1 0 0,-1 0 0,1 0 0,-1 0 0,1 0 0,-1 0 0,1 0 0,-1 0 0,1 0 0,-1 0 0,0-1 0,1 1 0,8 0 8,30 0 16,1-2 0,58-9 0,-86 9-23,-1 0 0,1-1 0,-1-1 0,1 0 0,-1 0 1,0-2-1,-1 1 0,1-1 0,-1 0 0,0-1 0,0-1 0,-1 1 1,10-12-1,-15 14 1,-1 1-1,0-1 1,0 0 0,0-1 0,-1 1 0,0 0-1,0-1 1,0 1 0,-1-1 0,1 0 0,0-10 0,-1 3 32,-1-1-1,0 1 1,-4-26 0,3 37-32,1 0 1,-1 1-1,0-1 0,0 0 0,0 1 0,0-1 1,0 1-1,0-1 0,0 1 0,0-1 1,-1 1-1,1 0 0,-1 0 0,1 0 1,-1-1-1,1 1 0,-1 1 0,1-1 0,-1 0 1,0 0-1,0 1 0,1-1 0,-1 1 1,0-1-1,-3 1 0,-54-5 19,49 4-9,-3 1-86,-88 1 156,91 0-402,0 0 1,1 1-1,-1 0 0,1 1 1,0 0-1,0 0 1,0 1-1,-10 5 1,-13 11-4233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7:06.9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272 1 10869,'0'0'448,"0"30"-448,0 23 48,0 8 721,0 4-545,-23-1-112,-1-7-32,1-7-48,8-9-16,-1-6-16,16-13-192,0-10-1761</inkml:trace>
  <inkml:trace contextRef="#ctx0" brushRef="#br0" timeOffset="1">9 236 10677,'-8'-4'96,"16"4"-112,92-3-16,32-9-32,15 1 16,8-1-849,-24 5-3585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7:07.3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 1 10885,'0'0'862,"0"11"-537,0-4-233,1 6 117,-1 1 0,0-1 0,-1 1 0,-1-1 0,0 1-1,-1-1 1,0 0 0,-9 21 0,9-25-178,0 0 0,0 0 0,0 1-1,1-1 1,1 1 0,0 0 0,0-1 0,1 1 0,0 9 0,1-10-25,-1-8-6,1 0 0,-1 0 0,1 0 0,0 0 0,-1 0 0,1 0 0,0 0 0,0 0 0,0 0 0,0 0 0,0-1 0,0 1 1,0 0-1,0-1 0,0 1 0,0 0 0,0-1 0,0 0 0,0 1 0,0-1 0,1 0 0,-1 1 0,0-1 0,0 0 0,0 0 1,1 0-1,-1 0 0,2-1 0,49 2-30,-40-1-12,10 0-175,-1 0 0,1-2 0,40-7 1,-55 7 155,0 0 1,0-1 0,0 0-1,0 0 1,0 0 0,-1-1-1,0 0 1,0 0 0,0-1-1,0 0 1,0 0 0,-1 0-1,0-1 1,0 1 0,4-8-1,2-1-36,-9 12 101,1-1 0,-1 0 0,1 0 0,-1-1 0,0 1 0,0 0 0,-1-1 0,3-6 0,-4 9 241,0 10 257,-1 14-502,0 41 0,1-60 0,1-1 0,-1 0 0,1 0 0,-1 1-1,1-1 1,0 0 0,0 0 0,0 0 0,1 0-1,-1 0 1,1 0 0,0 0 0,0 0 0,0-1 0,4 6-1,0-4 1,0 0-1,1-1 0,-1 0 0,1 0 0,-1 0 0,1-1 0,0 0 1,0 0-1,13 1 0,71 3-57,-78-6 28,19 1-67,4 1-383,1-3-1,38-4 1,-65 4 350,0-1 1,0 0-1,0-1 1,0 0-1,0-1 0,0 1 1,-1-2-1,0 0 1,0 0-1,0 0 1,-1-1-1,9-8 0,-13 10 115,0 0-1,-1-1 0,1 1 0,-1-1 0,0 0 0,-1 0 0,1 0 1,-1-1-1,0 1 0,0-1 0,-1 1 0,0-1 0,0 1 0,0-1 1,0 0-1,-1 1 0,0-1 0,0 0 0,-2-8 0,2-4 117,0 15-49,-1-1-1,1 1 0,-1 0 1,1 0-1,-1 0 0,0 0 1,0 0-1,-1 1 0,1-1 1,-1 0-1,1 0 0,-1 1 0,0-1 1,0 1-1,0-1 0,0 1 1,0 0-1,0 0 0,-1 0 1,1 0-1,-1 0 0,0 1 1,1-1-1,-1 1 0,0 0 1,0 0-1,0 0 0,0 0 0,0 0 1,0 0-1,-3 0 0,-15-2 224,-1 0 0,1 1 0,-34 2-1,36 0-149,-18 0-44,5-1-1,-58 6 0,82-4-129,0 0-1,-1 1 1,1 0-1,0 1 1,0 0-1,0 0 1,1 0-1,-1 1 1,1 0-1,0 1 1,-12 9 0,17-12-158,0-1 1,0 1 0,1 0 0,-1 0 0,0 1 0,1-1-1,0 0 1,-1 0 0,1 1 0,-1 2 0,-1 19-4762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7:08.1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149 12 9845,'0'-10'1141,"0"8"-570,-5 100 308,3-88-816,0-1 0,0 0 0,-1 0 1,0 0-1,-1 0 0,0 0 1,-10 15-1,-79 111 134,84-124-442,4-16-631,4-23-404,1 24 1435,0-9-289,-1 5 105,0-1-1,1 1 0,0-1 0,1 1 0,0-1 0,0 0 0,1 1 1,0 0-1,1-1 0,-1 1 0,1 0 0,1 0 0,0 1 0,7-12 0,-4 10 59,0 0 0,0 1-1,0 0 1,1 0-1,1 1 1,-1 0-1,1 1 1,0-1 0,1 2-1,-1-1 1,1 1-1,0 1 1,1 0 0,-1 0-1,1 1 1,-1 1-1,1-1 1,0 2 0,0-1-1,12 1 1,-22 1-17,1 0 1,-1 0 0,1 1 0,0-1-1,-1 0 1,1 0 0,-1 1 0,1-1-1,-1 1 1,1-1 0,-1 1 0,0 0-1,1-1 1,-1 1 0,0 0 0,1 0-1,-1 0 1,0 0 0,0 0 0,0 0-1,0 0 1,0 1 0,0-1 0,0 0 0,0 0-1,-1 1 1,1-1 0,0 1 0,-1-1-1,1 1 1,0 2 0,0 5 62,0-1 0,0 1 0,-1 0-1,-1 16 1,-1-1 50,2 176 510,1-199-635,0 0-1,0 1 1,0-1 0,0 0 0,0 0 0,0 0-1,1 0 1,-1 0 0,0 0 0,0 0 0,1-1-1,-1 1 1,1 0 0,-1-1 0,0 1 0,1-1-1,-1 0 1,1 1 0,-1-1 0,1 0 0,-1 0-1,1 0 1,-1 0 0,1 0 0,-1 0 0,1 0-1,2-1 1,4 1 3,-1 0 0,1-1 1,0 0-1,-1 0 0,8-3 0,-8 1-3,-1 0 1,1 0-1,-1-1 0,0 0 0,0 0 1,-1-1-1,1 1 0,-1-1 0,0-1 1,-1 1-1,6-7 0,3-8 15,-1 0 0,11-24 0,21-37 0,-39 75-23,-1 0 1,1 0-1,1 0 1,-1 1-1,1 0 0,-1 0 1,2 0-1,-1 1 0,11-7 1,-7 8 11,-1 0 1,1 0 0,0 1 0,0 0 0,0 1-1,0 0 1,0 1 0,0 0 0,13 1 0,6 0-45,-22 0 37,0-1 1,0 1 0,-1 1 0,1-1 0,0 1-1,-1 0 1,1 1 0,-1 0 0,1 0-1,-1 0 1,0 1 0,-1 0 0,1 0-1,0 0 1,7 8 0,0 2 7,-1 0 0,1 1 0,-2 1 0,14 24 0,-21-31 0,-1 0 0,1 0 0,-2 1 0,0-1-1,0 1 1,0 0 0,-1 0 0,-1 0 0,0 0 0,-1 16 0,0 3-22,1-28-466,0-7-749,1 0 1155,0-1 1,0 1-1,0-1 0,1 1 1,0 0-1,0 0 0,1-1 1,0 2-1,0-1 0,0 0 1,0 0-1,8-8 1,8-8 69,33-32 1,-36 39-26,-2 1 67,1 0 0,1 1 0,0 1 0,0 0 0,23-11-1,-27 18 41,0 0 0,0 0 0,1 1 0,-1 1 0,1 0 0,0 1 0,0 0 0,25 0 0,-37 2-53,1 0 1,-1 1 0,1-1-1,-1 0 1,0 1 0,1-1 0,-1 1-1,1-1 1,-1 1 0,0 0 0,1-1-1,-1 1 1,0 0 0,0 0-1,0 0 1,0 0 0,0 0 0,0 0-1,0 0 1,0 0 0,0 1 0,0-1-1,0 0 1,-1 0 0,1 1-1,0-1 1,-1 1 0,0-1 0,1 0-1,-1 1 1,0-1 0,1 3 0,0 58 448,-2-41-281,1-10-136,1-1-25,-1 0 0,0 1 0,0-1 0,-1 0 0,-1 1 0,0-1 0,0 0 0,-1 0 0,0-1 0,-8 17 0,6-17-274,0 0-1,-1 0 1,0-1 0,0 1-1,-1-2 1,0 1-1,-10 8 1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7:08.5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109 1 11973,'-16'0'161,"9"19"-257,7 30 96,-16-3 0,1-1 0,7-18-33,-8-12 33,9-7 33,-1-8-17,0 0 112,0 0-128,8-31-48,0-7-529,0-4-559,39 4-673,0 16-6435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7:09.6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341 536 7732,'0'-16'448,"1"9"-118,-1 0-1,0 0 0,-1-1 1,1 1-1,-1 0 0,-4-11 1,4 16-244,0 0 0,0 0-1,0 0 1,0 0 0,-1 0 0,1 0 0,-1 1 0,1-1 0,-1 0-1,0 1 1,1 0 0,-1-1 0,0 1 0,0 0 0,0 0 0,0 0 0,0 0-1,-1 0 1,1 0 0,0 1 0,0-1 0,0 1 0,-1-1 0,-3 1-1,-13-2 67,0 0-1,-1 2 0,1 0 0,0 1 1,-1 1-1,1 1 0,-29 8 0,42-10-146,1 1-1,-1 0 0,1 0 1,0 0-1,0 1 0,0 0 1,0 0-1,0 0 0,0 0 0,1 1 1,-1 0-1,1 0 0,0 0 1,1 0-1,-1 1 0,0-1 1,1 1-1,0 0 0,1 0 1,-1 0-1,1 1 0,0-1 1,0 0-1,0 1 0,1 0 0,0-1 1,0 1-1,0 0 0,1 5 1,0 50-21,0-60 14,0-1 0,0 1 0,0-1 0,0 1 0,0-1 0,1 0 0,-1 1 0,0-1 0,0 1 0,1-1 0,-1 1 0,0-1 0,0 0 0,1 1 0,-1-1 0,1 0 0,-1 1 0,0-1 0,1 0 0,-1 0 0,1 1 0,-1-1 0,0 0 0,1 0 0,-1 0 0,1 1 0,-1-1 0,1 0 0,-1 0 0,1 0 0,-1 0 0,1 0 0,-1 0 0,1 0 0,-1 0 0,1 0 0,-1 0 0,1 0 0,-1 0 0,1-1 0,-1 1 1,1 0-1,2-1-20,9 1-15,-1-1 1,1 0-1,0-1 1,-1 0-1,1-1 0,-1 0 1,0-1-1,0-1 0,-1 1 1,1-2-1,13-8 1,-8 3-91,-1-1 0,-1 0 0,1-1 0,-2-1 0,0 0 0,16-23 0,-8 5-54,-1-1 0,-2-1 0,-2-1 0,-1 0-1,-1-1 1,14-58 0,-23 57 927,-1 0 1,-2-60-1,-2 88-680,0 534 713,0-508-769,1 0 0,0 0 0,1-1 0,1 1 0,1-1 0,0 1-1,12 28 1,-13-39-22,0 0 0,1 0 0,-1 0-1,1 0 1,0 0 0,1-1 0,-1 0 0,1 0-1,0 0 1,1 0 0,-1-1 0,1 0 0,0 0-1,0 0 1,0-1 0,0 0 0,1 0 0,-1-1-1,1 1 1,0-2 0,10 3 0,2-2-148,-1 0 1,1-1-1,0-1 0,-1-1 1,1-1-1,-1 0 0,0-1 1,1-1-1,-2-1 0,1-1 1,0 0-1,-1-1 0,27-16 1,-32 15 67,0 1 0,-1-2 1,0 1-1,-1-2 1,0 1-1,0-1 1,-1-1-1,0 0 0,-1 0 1,0-1-1,-1 0 1,0 0-1,-1 0 1,-1-1-1,0 0 0,0-1 1,-1 1-1,4-27 1,-5-47 210,-4 57 495,1 29-554,0 0-1,-1 1 0,1-1 0,0 0 1,-1 0-1,1 0 0,-1 1 0,1-1 1,-1 0-1,1 0 0,-1 1 1,0-1-1,1 0 0,-1 1 0,0-1 1,1 1-1,-1-1 0,0 1 0,0-1 1,0 1-1,0 0 0,1-1 0,-1 1 1,0 0-1,0 0 0,0-1 1,0 1-1,0 0 0,0 0 0,0 0 1,1 0-1,-1 0 0,0 0 0,0 1 1,0-1-1,0 0 0,-1 1 0,-2-1-47,1 1 0,-1-1-1,1 1 1,-1 0-1,1 0 1,-1 1 0,1-1-1,0 1 1,0-1-1,-4 4 1,1 1-5,0 1 0,0 0 0,1 0 0,0 0-1,1 1 1,-1 0 0,1-1 0,1 2 0,0-1 0,0 0 0,0 1 0,-1 11-1,1-5 4,1 0 0,0 0 0,2 0-1,-1 0 1,2 0 0,3 26-1,-2-36-12,-1-1-1,1 0 0,0 0 0,0 0 1,1 0-1,-1 0 0,1 0 0,0-1 0,0 1 1,0-1-1,0 0 0,1 0 0,-1 0 0,1 0 1,0 0-1,0-1 0,0 0 0,0 0 1,0 0-1,1 0 0,-1-1 0,0 0 0,6 2 1,9 1-269,0 0-1,1 0 1,37 0 0,-27-3 147,-12 1-778,0-2 1,0 0-1,0-1 1,27-5-1,-40 4 640,0 1 0,0-1 0,0 0 0,0 0 0,0 0 0,-1-1 1,1 1-1,-1-1 0,0 0 0,0-1 0,0 1 0,0-1 0,-1 0 0,1 1 0,-1-2 0,0 1 1,0 0-1,0-1 0,-1 1 0,3-6 0,1-7 918,-1 0-1,-1 0 1,0 0-1,-2-1 1,2-27-1,4-27 3343,-7 71-3928,0-1 1,-1 1 0,1-1 0,0 1-1,0-1 1,0 1 0,0-1 0,0 1-1,1 0 1,-1 0 0,0-1 0,0 1-1,1 0 1,-1 0 0,1 0 0,-1 0-1,1 1 1,-1-1 0,1 0 0,0 1-1,-1-1 1,1 1 0,0 0 0,-1-1-1,1 1 1,0 0 0,2 0 0,59 1-251,-44 0 284,-15-2-105,0 1 0,1 1 0,-1-1 0,1 0 0,-1 1 0,0 0 0,0 0 0,1 1 0,-1-1 0,0 1 0,0 0 0,0 0 0,0 0 1,-1 0-1,1 1 0,0-1 0,-1 1 0,0 0 0,0 0 0,0 0 0,0 1 0,0-1 0,-1 1 0,1-1 0,-1 1 0,0 0 0,0 0 0,0 0 0,-1 0 0,2 5 0,1 11 4,0 0 1,-1 0-1,-1 1 0,-2-1 0,-1 26 1,1-16 20,0-27-19,0-1 0,0 1 0,0-1 0,0 1-1,-1 0 1,1-1 0,-1 1 0,0-1 0,0 1 0,0-1 0,-2 5-1,2-6-4,0 0-1,0 0 0,0 0 0,0 0 1,0 0-1,0-1 0,0 1 1,-1 0-1,1 0 0,0-1 0,-1 1 1,1-1-1,0 1 0,-1-1 0,1 0 1,-1 1-1,1-1 0,-1 0 0,1 0 1,-1 0-1,0 0 0,1 0-25,0-1 0,1 1 1,-1 0-1,1 0 0,-1-1 0,1 1 0,-1 0 0,1-1 0,-1 1 1,1 0-1,0-1 0,-1 1 0,1-1 0,-1 1 0,1-1 0,0 1 0,-1 0 1,1-1-1,0 0 0,0 1 0,-1-1 0,1 1 0,0-1 0,0 1 1,0-1-1,0 1 0,0-1 0,0 0 0,0 1 0,0-1 0,0 0 1,0-27-220,1 20 100,-2-13 32,2 0 1,0 0-1,8-36 0,-7 48 117,1 1 1,1-1-1,-1 0 0,1 1 0,1 0 1,0 0-1,0 0 0,0 0 0,1 1 1,12-12-1,-5 7 42,1 1 0,0 1 0,0 0 0,1 1 0,0 1 0,0 0 0,1 2 0,0-1 0,0 2 0,1 0 0,-1 1 0,1 0 1,0 2-1,0 0 0,1 0 0,24 3 0,-39-2-31,1 1 0,-1 0 1,1-1-1,-1 2 1,1-1-1,-1 0 0,1 1 1,-1-1-1,0 1 0,1 0 1,-1 0-1,0 0 1,0 1-1,0-1 0,0 1 1,0 0-1,0 0 0,0 0 1,0 0-1,-1 0 1,1 1-1,-1-1 0,1 1 1,-1-1-1,0 1 0,0 0 1,0 0-1,-1 0 1,1 0-1,-1 0 0,0 1 1,1-1-1,-1 0 0,-1 1 1,2 4-1,3 16 37,-2 0 0,0 0 0,-2 0 1,0 0-1,-2 0 0,-5 36 0,5-56-92,0 0 0,0 1 1,-1-1-1,0 0 0,0 0 1,0 0-1,0 0 0,-1 0 1,1 0-1,-1-1 0,0 1 1,0-1-1,0 0 0,-1 0 0,1 0 1,-1 0-1,0-1 0,0 1 1,-7 3-1,-42 15-1992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7:09.9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1 11605,'-7'0'144,"7"7"-384,0 12-1088,0 0-2914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7:10.5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86 97 11157,'1'75'658,"-3"92"-203,1-159-444,0-1 0,-1 0 0,0 0 0,0 0 0,-1 0 1,1 0-1,-7 11 0,7-15-13,0 1 0,0-1 1,-1 0-1,1 1 0,-1-1 0,0 0 0,1-1 1,-1 1-1,-1 0 0,1-1 0,0 0 0,0 1 1,-1-1-1,0-1 0,1 1 0,-5 1 0,7-3-76,0-1 0,1 1 0,-1-1 0,1 1 0,-1-1 0,0 0 0,1 1-1,-1-1 1,1 0 0,0 1 0,-1-1 0,1 0 0,0 1 0,-1-1 0,1 0-1,0 0 1,0 0 0,-1 1 0,1-1 0,0 0 0,0 0 0,0 0 0,0 1 0,0-1-1,0 0 1,0 0 0,1-1 0,-1-35-790,0 29 524,0-2 253,1 0-1,1 1 0,0-1 0,0 1 0,1-1 0,0 1 0,0 0 0,1 0 0,0 1 0,1-1 1,0 1-1,8-12 0,10-8 118,53-52 1,-44 49-11,-17 16 167,0 0 0,1 2 0,1 0 0,34-21 0,-43 30-50,0 0 0,1 0 1,-1 1-1,1 0 1,0 1-1,0-1 0,0 2 1,0-1-1,0 1 1,0 1-1,0 0 0,1 0 1,14 3-1,-22-3-97,0 1 0,1 0 0,-1 0 0,0 0 0,0 1 0,0-1 0,0 0 0,0 1 0,0-1 0,0 1 0,-1 0 0,1 0 0,0 0 0,-1 0 0,0 0 0,1 0 0,-1 0 0,0 0 0,0 0 0,0 1 0,0-1 0,0 0 0,-1 1 0,1-1 0,-1 0 0,1 6 0,0 8 94,1 1-1,-3 31 0,0-26-32,1 96 380,0-116-476,0 0 0,0-1-1,0 1 1,1 0 0,-1 0-1,1 0 1,-1 0 0,1-1-1,0 1 1,-1 0 0,1-1 0,0 1-1,0 0 1,0-1 0,0 1-1,1-1 1,-1 1 0,0-1-1,1 0 1,-1 0 0,1 1-1,-1-1 1,1 0 0,-1 0-1,1-1 1,0 1 0,-1 0-1,1 0 1,0-1 0,0 1-1,3 0 1,7 1 4,0-1 0,-1 0 0,1-1 0,14-1 0,-3 1 4,0-1-40,0 0 0,0-1-1,-1-1 1,1-1-1,-1-1 1,22-8-1,-31 8 4,0 0 0,-1-1-1,0-1 1,0 0 0,0 0-1,-1-1 1,0-1 0,-1 0-1,0 0 1,0-1 0,12-16-1,-19 20 85,1 0 1,-1 0-1,0 0 0,0 0 1,-1-1-1,0 1 0,0-1 1,-1 1-1,1-1 0,-1 0 0,-1 0 1,1 1-1,-1-1 0,-1-9 1,1 13 59,0 2 188,-4 1-300,0 0 0,1 0 0,-1 0 1,1 1-1,-1 0 0,1-1 0,-1 1 1,1 1-1,-1-1 0,1 0 0,0 1 1,0 0-1,0-1 0,0 1 0,0 1 0,0-1 1,0 0-1,1 1 0,-1-1 0,1 1 1,0 0-1,-1 0 0,1 0 0,1 0 1,-1 0-1,0 0 0,1 0 0,-1 1 0,1-1 1,0 1-1,0 3 0,-3 12-24,1 1 0,1 0-1,1 0 1,2 32 0,0-18 34,0 56-38,-5 130-35,1-200 54,-1 1 0,0-1 1,-2 0-1,0-1 0,-2 1 0,0-1 0,-1-1 0,0 1 0,-2-2 1,-23 31-1,1-8-16,-2-1 0,-1-2 1,-46 35-1,58-58 78,23-14-43,0 0-1,1 0 0,-1 0 0,1 0 0,-1 0 0,0 0 0,1 0 0,-1 0 0,0-1 0,1 1 0,-1 0 0,1 0 0,-1-1 0,1 1 0,-1 0 1,0-1-1,1 1 0,-1 0 0,1-1 0,-1 1 0,1-1 0,0 1 0,-1-1 0,0 0 0,0-3 55,-1 1 1,0-1-1,1-1 0,0 1 0,0 0 1,0 0-1,1 0 0,-1-5 1,0 2-62,-5-48 414,1-81 1,6 111-359,1-1 0,1 1 0,1-1 0,2 1 1,12-39-1,-2 27-14,2 1 0,1 0 0,31-43 0,81-95-378,-61 85-864,-38 43-2585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7:11.4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449 376 9620,'-19'-7'228,"-1"0"-1,0 1 0,-1 1 1,1 1-1,-1 1 0,0 1 0,0 0 1,0 2-1,-22 2 0,8-2-200,26 0 26,1 1 0,-1-1 0,0 2-1,0-1 1,1 1 0,-1 0 0,1 1 0,-1 0 0,1 1-1,0-1 1,0 1 0,1 1 0,-1 0 0,-6 5-1,9-5-13,0-1-1,0 1 0,1 0 1,-1 1-1,1-1 0,1 1 1,-1-1-1,1 1 0,0 0 1,0 1-1,1-1 0,-1 0 1,2 1-1,-1-1 0,1 1 1,0 0-1,0-1 0,0 10 1,1-15-39,1 0 0,-1 0-1,1 0 1,-1 0 0,1 0 0,-1 0 0,1 0 0,-1 0-1,1 0 1,0 0 0,0 0 0,-1 0 0,1 0 0,0-1-1,0 1 1,0 0 0,0-1 0,0 1 0,0 0 0,0-1 0,0 1-1,0-1 1,0 0 0,0 1 0,0-1 0,0 0 0,1 0-1,-1 0 1,0 1 0,0-1 0,2-1 0,48 2-18,-37-2 6,10 2-84,0 0 1,0-2-1,-1-1 0,1-1 0,-1-1 0,0-1 1,0-1-1,0-1 0,-1-1 0,29-15 0,-42 19 45,1-1-1,-2 0 0,1 0 1,0-1-1,-1 0 0,0-1 1,-1 0-1,0 0 0,0 0 1,12-17-1,-18 84 1141,-2-30-940,0-21-137,1-1 0,0 1 1,0-1-1,1 1 0,0-1 0,4 16 0,-4-21-12,0-1 0,0 0 0,1 1 0,-1-1 0,1 0 0,-1 0 0,1 0 0,0 0 0,0 0 0,0 0 0,0 0 0,0-1 0,1 1 0,-1-1 0,0 1 0,1-1 0,-1 0 0,1 0 0,-1 0 0,1 0 0,0-1 0,-1 1 0,1-1 0,0 0 0,-1 1 0,5-1 0,17 1-25,0 0-1,-1-1 0,40-6 1,-52 4-34,0 0 1,-1-1 0,1 0-1,-1-1 1,0 0 0,0-1-1,0 0 1,-1 0 0,0-1-1,12-10 1,-9 6-10,-2 0 0,0-1 0,0 0 0,-1-1-1,0 0 1,-1 0 0,-1-1 0,0 0 0,0 0 0,-1-1 0,-1 0 0,0 0 0,-1 0 0,-1 0-1,0-1 1,-1 0 0,-1 1 0,0-22 0,-1-200 538,0 235-441,1 0 1,-1 0-1,0 0 1,0 0-1,0 0 1,0 0-1,0 0 1,-1 0-1,1-1 0,0 1 1,0 0-1,-1 0 1,1 0-1,0 0 1,-1 1-1,1-1 1,-1 0-1,1 0 1,-1 0-1,0 0 1,1 0-1,-1 1 1,0-1-1,0 0 1,1 0-1,-1 1 1,0-1-1,0 1 1,0-1-1,0 1 1,0-1-1,0 1 1,0-1-1,0 1 1,0 0-1,0 0 1,0-1-1,0 1 1,0 0-1,0 0 1,0 0-1,-1 0 1,-1 1 35,0 0 0,0-1 0,0 1 0,0 0 0,0 1 0,1-1 0,-1 0 0,0 1 0,1-1 0,-1 1 0,1 0 0,0 0 0,-1 0 0,-3 5 0,-2 5-41,-1 1 0,2 0 0,-1 1 0,2 0 0,0 0 0,1 0 0,0 1 0,1 0 0,1 0 0,-4 31 0,4 4 64,2 1 1,5 53-1,-3-98-90,0 0 1,0-1-1,0 1 1,1 0-1,0-1 1,0 0-1,0 1 1,1-1-1,0 0 1,0 0 0,0 0-1,0-1 1,1 1-1,0-1 1,0 0-1,0 0 1,0 0-1,1 0 1,-1-1-1,1 0 1,0 0 0,0 0-1,0 0 1,1-1-1,-1 0 1,1 0-1,10 2 1,-8-2-47,1 0 0,0-1 1,0 0-1,0 0 0,0-1 1,0 0-1,0-1 0,0 0 1,0 0-1,0-1 0,-1 0 1,1 0-1,0-1 0,-1-1 1,0 1-1,0-1 0,14-9 0,-4-1-145,-1 0-1,-1-2 0,0 0 0,-1 0 1,-1-2-1,0 0 0,-1 0 0,-1-2 1,16-35-1,-17 29 408,-2-1 1,-1 1-1,-1-1 1,-1-1-1,-1 0 1,-2 1 0,0-47 781,-3 81-735,-1 7-232,-1 0 1,0 1-1,-1-1 0,-8 22 0,-7 35 92,11-12-84,3 0-1,5 67 1,0-48-96,-1-56-54,-1-6-513,1 0 1,0 1-1,2-1 1,0 0-1,6 24 1,19 12-7499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4:36.24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54 1 9092,'1'43'1641,"0"-19"-1497,0-1 0,-2 1 0,0 0 0,-2 0 0,-11 45 0,-23 52-64,37-146-578,1-52 417,2 65 89,1-1 0,-1 1 0,2 0-1,0 0 1,0 0 0,1 0 0,1 1-1,0 0 1,0 1 0,1-1 0,0 1-1,1 1 1,0 0 0,1 0-1,0 0 1,0 2 0,0-1 0,1 1-1,1 1 1,-1 0 0,1 0 0,0 1-1,0 1 1,0 0 0,1 1 0,0 0-1,-1 0 1,1 2 0,20-1 0,-29 2-5,0-1 0,0 1 0,0 1 0,0-1 0,0 1 0,1-1 0,-1 1 0,0 0 0,-1 1 0,1-1 1,6 3-1,-8-2 6,0 0 0,0 1 1,0-1-1,0 0 0,-1 0 0,1 1 1,-1-1-1,0 1 0,1 0 0,-1-1 1,0 1-1,0 0 0,-1 0 1,1-1-1,-1 1 0,1 0 0,-1 0 1,0 3-1,3 188 342,-5-104-1148,9-95 635,255-191-126,-245 180 513,-5 7 1259,-8 31-854,-5 21-426,-1-22-181,2-1 0,4 42-1,-3-60-22,0 1-1,0-1 0,0 0 1,1 0-1,-1 0 0,0 0 1,1 0-1,-1 0 0,1 0 0,0-1 1,0 1-1,-1-1 0,1 1 1,0-1-1,1 1 0,-1-1 1,0 0-1,0 0 0,0 0 0,1 0 1,-1-1-1,0 1 0,1-1 1,-1 1-1,4-1 0,69 5-599,-69-5 485,-1 1 97,0-1 1,-1 0 0,1 0-1,0 0 1,0-1 0,0 0-1,-1 0 1,1 0 0,0 0-1,-1-1 1,1 0 0,-1 0-1,0 0 1,1 0 0,-1-1-1,0 1 1,0-1 0,-1 0-1,1-1 1,-1 1 0,1 0-1,-1-1 1,0 0 0,0 0-1,-1 0 1,1 0 0,2-6-1,2-3 40,0 0-1,-1-1 1,9-26-1,-13 33 110,-1 1 0,1-1-1,-1 1 1,-1-1 0,1 1-1,-1-1 1,0 1 0,0-1-1,-1 0 1,0 1 0,-3-11-1,2 15-85,1 0 0,-1-1 1,0 1-1,0 0 0,0 0 0,0 1 0,0-1 0,0 0 0,-1 1 0,1-1 1,0 1-1,-1 0 0,1-1 0,-1 1 0,0 1 0,1-1 0,-1 0 0,0 1 0,1-1 1,-1 1-1,0 0 0,-5 0 0,0-1 30,-36-3 115,-77 2 0,63 3-154,55-2-63,0 1 0,-1 0-1,1 0 1,0 0 0,0 0 0,0 1-1,0-1 1,0 1 0,0-1 0,0 1 0,0 0-1,0 1 1,1-1 0,-1 0 0,-5 4-1,6-2-76,1 0-1,-1 0 1,1 0-1,0 0 1,0 0-1,0 0 1,0 1-1,1-1 1,-1 0-1,1 0 1,0 1-1,0-1 0,0 0 1,0 5-1,0 7-2773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4:06.08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 84 9957,'0'0'17,"0"0"-1,-1 0 1,1 0 0,-1-1 0,1 1 0,0 0 0,-1 0 0,1-1 0,0 1 0,-1 0 0,1-1 0,0 1 0,-1 0 0,1-1 0,0 1 0,0-1 0,0 1 0,-1 0 0,1-1 0,0 1 0,0-1 0,0 1-1,0-1 1,0 1 0,0 0 0,0-1 0,0 1 0,0-1 0,0 1 0,0-1 0,0 1 0,0-1 0,0 1 0,0 0 0,0-1 0,0 1 0,1-1 0,-1 1 0,0-1 0,0 1 0,0 0 0,1-1 0,-1 1-1,0 0 1,1-1 0,-1 1 0,0 0 0,1-1 0,-1 1 0,0 0 0,1 0 0,-1-1 0,1 1 0,-1 0 0,0 0 0,1 0 0,-1 0 0,2-1 0,35-5 516,-24 5-482,73-10-67,312-33-176,-308 43 133,-89 1 59,-1 1-1,1-1 1,0 0-1,-1 1 1,1-1-1,-1 1 1,1-1-1,-1 1 1,0-1-1,1 1 1,-1-1-1,1 1 0,-1 0 1,0-1-1,1 1 1,-1-1-1,0 1 1,0 0-1,0-1 1,1 1-1,-1 0 1,0-1-1,0 1 1,0 0-1,0-1 0,0 1 1,-1 1-1,1 29 8,0-21 7,0-2-6,-1 0 1,0 0-1,0 0 0,0 0 1,-1 0-1,-1 0 0,1 0 1,-1-1-1,-1 1 0,-6 11 1,-2 0 29,-2-1 1,-22 24 0,-20 26 182,49-57-381,-1 0 302,1 0-1,0 1 1,-10 22-1,15-28-542,0 1 0,0-1-1,1 1 1,0-1-1,0 1 1,1 8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7:50.95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388 5 13622,'-1'0'10,"0"-1"0,0 1 0,0-1-1,0 0 1,-1 1 0,1 0 0,0-1-1,0 1 1,0 0 0,0 0 0,-1-1 0,1 1-1,0 0 1,0 0 0,0 0 0,-1 1-1,1-1 1,0 0 0,0 0 0,0 1-1,-1-1 1,1 0 0,0 1 0,0-1 0,0 1-1,0 0 1,0-1 0,0 1 0,0 0-1,0-1 1,0 1 0,0 0 0,1 0 0,-1 0-1,-1 1 1,-1 4 37,0 0 0,0 1 1,1-1-1,0 0 0,-2 11 0,-2 5 185,-18 56 690,-22 133-1,6 86-567,27-189-395,9-69-1608,0 46 0</inkml:trace>
  <inkml:trace contextRef="#ctx0" brushRef="#br0" timeOffset="1">78 203 12838,'0'-6'49,"0"1"0,0-1-1,0 1 1,1-1 0,-1 1 0,1-1 0,1 1 0,-1-1 0,1 1 0,2-6-1,-1 8-8,-1 0 0,1 0 0,0 0 0,0 0 0,0 1 0,1-1 0,-1 1 0,0 0 0,1 0 0,0 0 0,-1 1 0,1-1 0,0 1-1,5-2 1,26-7 202,1 1-1,0 2 0,1 1 0,-1 2 0,1 2 0,0 1 0,61 7 0,-88-4-237,-1 0 0,1 0 0,-1 1 1,0 1-1,0 0 0,0 0 0,-1 1 0,1 0 0,-1 0 0,12 10 0,-17-12-1,0-1-1,0 1 1,0 0-1,0 0 1,0 1 0,0-1-1,-1 0 1,0 1-1,0 0 1,0-1 0,0 1-1,0 0 1,-1 0-1,0 0 1,0 0-1,0 0 1,0 1 0,0-1-1,-1 0 1,0 0-1,0 0 1,0 1 0,-1-1-1,1 0 1,-1 0-1,0 0 1,-2 6 0,0-5 3,0-1 1,0 1 0,-1-1-1,0 1 1,0-1 0,0 0-1,-1-1 1,1 1 0,-1-1-1,0 0 1,0 0 0,0 0 0,0-1-1,0 0 1,-1 0 0,1 0-1,-7 1 1,8-1 1,-148 47-994,-158 30 0,225-62-2626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7:12.7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136 307 1121,'-3'-1'2424,"-34"-5"4173,-1 4-4019,36 2-2554,-1 0-1,1 1 0,0-1 1,0 0-1,0 1 0,0-1 1,0 1-1,0 0 0,0-1 1,0 1-1,0 0 0,0 0 1,0 0-1,0 1 0,0-1 1,1 0-1,-1 1 0,0-1 1,1 1-1,0 0 0,-1-1 1,1 1-1,0 0 0,0 0 1,0 0-1,0 0 0,0 0 1,0 0-1,0 0 0,0 2 0,-1 11 17,0 0 0,0-1 0,2 21 0,0-30-37,0 0 1,0 0-1,1-1 1,-1 1-1,1 0 0,1-1 1,-1 1-1,1 0 1,-1-1-1,1 0 1,0 1-1,1-1 0,-1 0 1,7 7-1,0-4-1,0-1 1,1 0-1,0 0 0,0-1 1,1-1-1,-1 0 0,1 0 0,0-1 1,0 0-1,0-1 0,18 1 0,-4 0-73,0-2 0,0-1 0,0 0 0,34-7 0,-53 6 44,0 0-1,-1 0 1,1 0 0,-1-1 0,0 0-1,0-1 1,1 1 0,-1-1-1,-1 0 1,1 0 0,0 0-1,-1-1 1,1 1 0,-1-1-1,0 0 1,0-1 0,-1 1-1,0 0 1,1-1 0,-1 0-1,4-10 1,-2 2-31,-1-1-1,0 0 0,-1 0 1,-1 0-1,0-1 0,-1 1 1,-1-21-1,0 32 68,0-1-1,0 1 0,-1 0 0,1 0 0,-1-1 1,0 1-1,0 0 0,0 0 0,-1 0 1,1 0-1,-1 0 0,1 0 0,-1 1 0,0-1 1,0 1-1,-1-1 0,-2-3 0,-1 1 35,-1 1-1,1-1 0,-1 1 0,0 0 1,0 1-1,0-1 0,-8-1 1,-11-3 109,0 1 1,-1 2-1,-36-3 1,15 0 114,47 8-299,10 0-203,133 1 158,206-4-1103,-318 2 704,55-12 1,-74 11 403,0-1 1,0-1-1,0 0 1,-1 0-1,0-1 1,0 0-1,18-13 1,-26 16 67,0 0 1,1 0-1,-1 0 1,0-1-1,0 1 1,0-1-1,-1 1 1,1-1-1,-1 0 1,1 1-1,-1-1 1,0 0-1,0 0 1,0 0-1,1-5 1,-1-49 411,-2 32 355,0 24-709,0-1 1,0 1-1,0 0 0,0 0 0,0 0 1,0 0-1,0 1 0,0-1 1,-1 0-1,1 0 0,0 1 0,-1-1 1,1 0-1,0 1 0,-1-1 1,1 1-1,0 0 0,-1 0 0,1-1 1,-1 1-1,1 0 0,-1 0 1,1 0-1,-1 0 0,-2 1 0,-2-1-2,0 0-1,0 0 0,-1 1 0,1 0 0,0 0 0,-6 2 0,7 0-47,0 0 0,1 1 0,-1-1 0,1 1 0,0 0 0,0 0 0,0 0-1,1 0 1,0 1 0,-1-1 0,2 1 0,-1 0 0,0 0 0,1 0 0,0 1 0,0-1 0,-1 8 0,-2 4 26,2 0 0,0 1 0,0-1 0,1 25 0,2 310 37,0-351-302,2-10-53,0-3 232,1 1 1,1 0-1,0 0 0,0 0 0,1 0 1,1 0-1,0 1 0,0 0 0,1 1 1,0-1-1,1 1 0,0 0 0,0 1 1,1 0-1,0 0 0,0 1 0,1 0 1,0 1-1,0 0 0,1 1 0,-1 0 1,1 0-1,0 1 0,1 1 0,-1 0 1,1 0-1,-1 1 0,17-1 0,-14 2 70,0 1 1,0 0-1,-1 1 0,1 1 0,-1 0 0,1 0 0,-1 1 1,22 9-1,-30-10-8,-1 1 0,0-1 1,1 1-1,-1 0 0,0 0 0,-1 1 1,1-1-1,0 1 0,-1-1 1,0 1-1,0 0 0,0 1 0,-1-1 1,1 0-1,-1 1 0,0 0 1,0-1-1,0 1 0,-1 0 0,0 0 1,0 0-1,0 0 0,0 0 1,-1 0-1,0 10 0,0-3 10,-4 36 265,3-45-250,0-1 0,0 1 0,0-1 1,-1 1-1,1-1 0,0 0 0,-1 0 0,0 1 1,0-1-1,1 0 0,-1 0 0,0-1 0,-1 1 1,1 0-1,0-1 0,-3 2 0,-10 5 48,0-1-1,0 0 0,0-1 1,-1-1-1,0 0 0,0-1 1,-17 2-1,65-29-355,210-76-541,-40 19 126,-178 70 641,29-12-1,-1-2 0,-1-3 0,75-51 0,-124 76 127,0 1 0,0-1 0,0 0 0,-1 1 0,1-1 0,-1 0 0,1 0 1,-1 0-1,1-1 0,-1 1 0,0 0 0,1-3 0,-2 4-36,0 0-1,0 1 1,0-1-1,0 0 1,0 0 0,-1 1-1,1-1 1,0 0-1,0 1 1,-1-1 0,1 0-1,0 1 1,-1-1-1,1 0 1,-1 1 0,1-1-1,-1 1 1,1-1-1,-1 1 1,1-1 0,-1 1-1,1-1 1,-1 1-1,0 0 1,1-1 0,-1 1-1,0 0 1,1-1-1,-1 1 1,0 0 0,1 0-1,-1 0 1,0 0-1,0 0 1,1 0 0,-1 0-1,0 0 1,0 0-1,1 0 1,-1 0 0,0 0-1,1 0 1,-1 1-1,-1-1 1,-28 0 171,-1-1-142,0 1 1,-48 7-1,73-6-70,-1 0 0,1 0 1,0 1-1,-1 0 0,1 0 0,0 0 1,0 1-1,0 0 0,1 0 0,-1 0 1,1 1-1,0 0 0,0 0 0,0 0 1,0 0-1,1 1 0,-1 0 0,-5 9 1,7-8-22,0 1 1,1-1 0,0 1 0,0 0-1,1-1 1,0 1 0,0 0 0,1 0-1,-1 0 1,1 0 0,1 0 0,-1 0 0,1-1-1,1 1 1,-1 0 0,1 0 0,0-1-1,1 1 1,0-1 0,0 0 0,0 0-1,0 0 1,1 0 0,0 0 0,0-1 0,8 8-1,66 45-648,-54-42 317,-1 1-1,21 20 1,-41-35 306,-1 1 0,1-1-1,-1 1 1,0 0 0,0 0 0,0 0-1,0 0 1,-1 0 0,1 0-1,-1 1 1,0-1 0,0 0 0,0 1-1,0-1 1,0 1 0,-1-1-1,0 1 1,1 0 0,-1-1 0,-1 4-1,1-6 49,0-1 0,-1 1 0,1-1 0,0 1 0,0-1 0,-1 1 0,1-1-1,-1 0 1,1 1 0,0-1 0,-1 0 0,1 1 0,-1-1 0,1 0 0,0 1-1,-1-1 1,1 0 0,-1 0 0,1 0 0,-1 1 0,1-1 0,-1 0 0,1 0-1,-1 0 1,0 0 0,1 0 0,-1 0 0,1 0 0,-1 0 0,1 0 0,-1 0-1,1 0 1,-1 0 0,1-1 0,-1 1 0,1 0 0,-1 0 0,1-1 0,-1 1-1,1 0 1,0 0 0,-1-1 0,1 1 0,-1 0 0,1-1 0,0 1 0,-1-1-1,1 1 1,0-1 0,-1 1 0,1 0 0,0-1 0,0 1 0,-1-1 0,1 1 0,0-1-1,0 1 1,0-1 0,0 1 0,0-1 0,0 1 0,0-1 0,0 0 0,0 0-1,1-4-8,0-1-1,0 1 1,0-1-1,1 1 1,0 0 0,0 0-1,0 0 1,1 0-1,-1 0 1,1 0-1,1 1 1,-1-1-1,0 1 1,1 0-1,0 0 1,0 0-1,0 1 1,1-1-1,-1 1 1,10-5-1,15-9-52,1 1 0,44-16 0,-34 15 29,314-123-478,-134 55 723,-196 72 992,-24 13-1151,0 0 1,0-1-1,0 1 0,0 0 1,0 0-1,0-1 1,0 1-1,-1 0 0,1 0 1,0 0-1,0-1 0,0 1 1,0 0-1,0 0 0,-1 0 1,1-1-1,0 1 1,0 0-1,0 0 0,-1 0 1,1 0-1,0 0 0,0-1 1,-1 1-1,1 0 0,0 0 1,0 0-1,0 0 1,-1 0-1,1 0 0,0 0 1,0 0-1,-1 0 0,1 0 1,0 0-1,0 0 0,-1 0 1,1 0-1,0 0 1,0 0-1,-1 0 0,1 0 1,0 1-1,-1-1 0,-52 6 1344,23 2-1248,1 1-1,1 2 1,0 0 0,0 2-1,2 2 1,-50 34-1,72-47-133,0 1 0,1 0-1,0 0 1,-1 0 0,1 0-1,1 1 1,-1-1-1,0 1 1,1 0 0,0 0-1,0 0 1,0 0-1,0 0 1,0 0 0,1 1-1,0-1 1,0 0 0,0 1-1,1-1 1,-1 1-1,1-1 1,0 6 0,0-7-15,0-1 0,0 1 1,0 0-1,1-1 0,-1 1 0,1-1 1,-1 1-1,1-1 0,0 1 1,0-1-1,0 0 0,0 1 0,0-1 1,1 0-1,-1 0 0,1 1 1,-1-1-1,1-1 0,0 1 1,0 0-1,3 2 0,2 1-39,1-2-1,0 1 1,0-1-1,0 0 1,0 0 0,13 1-1,22 4-895,73 3 0,74-8-3144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7:15.6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107 171 3185,'-19'-25'883,"15"21"-498,1 0 0,-1 0 0,1 0 0,0 0 0,1-1 0,-1 1 0,1-1 0,0 0 0,0 0 1,0 0-1,1 0 0,-1 0 0,1 0 0,0 0 0,0-7 2609,1 14-2969,-1 0 0,0 1-1,1-1 1,0 0 0,-1 1 0,1-1 0,0 1 0,0-1-1,0 1 1,1-1 0,0 5 0,0 8-6,-21 248 328,8-151-251,4-62-5,4-33-182,2-25-546,0-100 171,-1 41-32,11-121 0,-7 180 525,0-1 0,1 1 0,0-1 0,1 1 0,0-1 0,0 1 0,1 0 0,0 1 0,0-1 0,1 1 0,0-1 0,0 2 0,1-1 0,0 0 0,8-6 0,-6 7 5,0 0 0,1 1 0,0 0 0,0 0-1,0 1 1,0 0 0,1 1 0,-1 0-1,1 1 1,0 0 0,0 0 0,0 1 0,11 0-1,2 0-16,34-2 7,106 9 0,-158-6-23,-1 0 1,1 1-1,-1-1 0,1 1 1,-1 1-1,1-1 0,-1 0 1,0 1-1,0 0 0,0 0 1,0 0-1,0 1 0,0-1 1,-1 1-1,1 0 0,-1 0 1,0 0-1,0 1 0,0-1 1,0 1-1,0-1 0,-1 1 1,0 0-1,1 0 0,-2 0 1,1 0-1,0 1 0,-1-1 1,0 0-1,0 1 0,0-1 1,0 1-1,-1-1 0,0 1 1,0 4-1,1-1 17,-1 1 1,0-1-1,-1 0 1,0 0-1,0 0 1,-1 0-1,0 0 0,-3 8 1,2-11-10,0-1 0,0 1 0,0-1 1,-1 0-1,0 0 0,1-1 0,-1 1 0,0-1 0,-1 1 0,1-1 1,-1-1-1,1 1 0,-7 2 0,-25 11 42,-2-1 0,0-2-1,0-2 1,-1-2 0,-1-1 0,-42 3 0,77-10-49,427-1-243,-412-1 234,0 1 0,0 1 0,0 0-1,0 0 1,0 1 0,0 0 0,0 1 0,0 0 0,-1 1 0,15 7 0,-20-8 5,0 0 0,0 0 0,-1 0 0,1 1 0,-1-1 0,1 1 0,-1 0 0,0 0 0,-1 0 0,1 1 0,-1-1 0,0 0 0,0 1 0,0 0 0,0-1 0,-1 1 0,0 0 0,0 0 0,0 0 0,-1 0 0,0 0 0,0 8 0,1-11 4,-1 1 0,0-1-1,0 1 1,0-1 0,0 1 0,-1-1 0,1 0 0,-1 1 0,1-1 0,-1 1 0,0-1-1,0 0 1,0 0 0,0 1 0,0-1 0,-1 0 0,-1 2 0,-1-1 1,0-1 0,0 0 0,0 0 0,0 0 0,0 0 0,-1-1 1,1 0-1,-8 1 0,-54 10 36,0-2 0,-1-4 1,-130-4-1,190-2-46,-1 0-1,0-1 1,1 0-1,-1 0 1,0 0 0,1-1-1,-14-6 1,18 7-33,1-1-1,-1 1 1,1-1 0,0 0 0,0 0 0,-1 0-1,1 0 1,0 0 0,1 0 0,-1-1 0,0 1-1,1 0 1,-1-1 0,1 0 0,0 1 0,0-1 0,0 0-1,0 0 1,0 0 0,1 1 0,-1-1 0,1-5-1,-2-34-1264,2-3-1155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7:16.0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78 1 7732,'-1'8'816,"0"0"1,0 0 0,0 0-1,-1 0 1,-4 13 0,-20 39 212,20-47-1061,0 0 0,0 0-1,1 0 1,1 1 0,0 0 0,1 0 0,-3 27-1,6-39 32,1 0 0,-1 0 0,0-1 0,1 1 0,-1 0 0,1-1 0,0 1 0,-1 0-1,1-1 1,0 1 0,0-1 0,0 1 0,0-1 0,0 0 0,1 1 0,-1-1 0,0 0-1,1 0 1,-1 0 0,0 0 0,1 0 0,0 0 0,-1 0 0,1 0 0,-1-1 0,1 1-1,0-1 1,-1 1 0,1-1 0,0 1 0,0-1 0,0 0 0,2 0 0,12 1-203,0 0 1,32-3 0,-17 0-454,-25 3 265,1-1 0,0-1 1,0 1-1,0-1 0,11-3 0,-12 1-280,-1 0 0,0 0 0,0 0-1,0 0 1,0-1 0,6-6-1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7:16.4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4 9668,'-7'-4'0,"7"12"-624,7 15-704,9 3-6388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7:16.8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7908,'12'31'714,"2"-1"0,0-1 0,22 30 1,-22-38-548,-1 1 1,-1 0 0,-1 1 0,-1 0-1,-1 1 1,7 25 0,-15-21 11,-1-28-142,0-6-291,-2-74-119,0 29-4,7-91-1,-4 140 379,0 0-1,0 0 1,-1 1-1,1-1 1,0 0 0,0 0-1,1 1 1,-1-1-1,0 1 1,1-1 0,-1 1-1,1 0 1,-1-1-1,1 1 1,-1 0 0,1 0-1,0 0 1,0 0-1,-1 0 1,1 1 0,0-1-1,0 0 1,0 1-1,0-1 1,0 1 0,0 0-1,0 0 1,3 0-1,71-1 35,-53 2-23,-18-1-2,1 0 0,-1 0 0,0 1 0,0 0 0,0 0 0,0 0 0,1 1 0,-2-1 0,1 1 1,0 0-1,0 1 0,-1-1 0,1 1 0,-1 0 0,0 0 0,0 0 0,0 1 0,0 0 0,0-1 0,-1 1 0,0 0 0,1 1 0,-2-1 0,1 1 0,0-1 0,-1 1 0,0 0 1,0 0-1,2 9 0,2 10 25,-2 0 1,0 1 0,-2 0-1,-1 46 1,0-70-35,-1 1 0,0-1 0,0 0 0,0 0 0,0 0 0,0 1 0,0-1 0,0 0 0,0 0 1,-1 0-1,1 1 0,0-1 0,-1 0 0,1 0 0,-1 0 0,1 0 0,-1 0 0,0 0 0,1 0 0,-1 0 0,0 0 0,0 0 0,0 0 0,0 0 0,0-1 0,0 1 0,0 0 0,0-1 0,0 1 0,0 0 0,0-1 0,0 1 0,0-1 0,0 0 0,0 1 0,-1-1 0,1 0 0,0 0 1,0 0-1,0 0 0,-1 0 0,1 0 0,0 0 0,0 0 0,-1 0 0,1-1 0,0 1 0,-2-1 0,2-1-22,-1 1 0,1-1 0,0 1 0,1-1 0,-1 0 0,0 1 0,0-1 0,1 0 0,-1 0 0,1 1 0,-1-1-1,1 0 1,0 0 0,0 0 0,0 0 0,0 0 0,0 1 0,0-1 0,0 0 0,1-3 0,0-4-71,-2-16-8,0 18 87,1 0-1,-1 0 1,1-1-1,0 1 1,1 0-1,0 0 1,0 0 0,0 0-1,1 1 1,0-1-1,0 0 1,1 1 0,0-1-1,6-10 1,-2 10 8,1-1 0,1 1-1,-1 1 1,1-1 0,0 2 0,0-1 0,1 1 0,-1 0 0,1 1 0,0 0 0,18-4-1,-10 4 2,0 1 0,0 0 0,0 1 0,0 1-1,0 0 1,28 4 0,-44-3 12,1 1 1,-1 0-1,1 0 0,-1 0 0,0 0 1,0 0-1,1 0 0,-1 1 1,0-1-1,0 1 0,0-1 0,0 1 1,0 0-1,-1 0 0,1 0 0,-1 0 1,1 0-1,-1 0 0,0 0 1,1 0-1,-1 1 0,0-1 0,0 0 1,-1 1-1,1-1 0,-1 1 0,1-1 1,-1 1-1,1 3 0,1 12 26,-1 1-1,-1 0 0,-2 21 0,0-5-19,2 28-1233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7:17.2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 1 10453,'0'0'944,"0"6"-725,-2 11-94,0 0-1,0-1 1,-8 22 0,6-24-88,1-1-1,0 1 1,1 0 0,0 0-1,1 0 1,0 0 0,3 21-1,-2-34-35,0 0-1,1-1 0,-1 1 0,0 0 1,0 0-1,1-1 0,-1 1 1,0 0-1,1 0 0,-1-1 0,1 1 1,-1-1-1,1 1 0,-1 0 0,1-1 1,0 1-1,-1-1 0,1 1 1,0-1-1,-1 1 0,1-1 0,0 0 1,0 1-1,-1-1 0,1 0 1,0 0-1,0 1 0,1-1 0,25 4-113,0 0 0,1-2-1,47-3 1,-34 1-90,-32 0 138,0 0-1,0-1 1,0 0 0,0 0-1,0-1 1,-1 0 0,1 0-1,-1-1 1,9-4-1,-13 5 48,-1 0 0,1-1 0,-1 1 0,0-1 0,0 0 0,0 1 0,0-1 0,0-1 0,-1 1 0,1 0 0,-1-1 0,0 1 0,0-1-1,0 0 1,-1 0 0,1 1 0,-1-1 0,0 0 0,0 0 0,0-1 0,0-5 0,0 4 85,0 0 1,-1 0-1,1 0 1,-1 0-1,-1 0 1,1 0-1,-1 0 1,0 0-1,0 1 1,-3-8-1,3 10-12,-1 1 0,0-1 0,0 1 0,0 0 0,0 0 0,0 0 0,0 0 0,-1 0 0,1 0 0,0 1 0,-1-1 0,0 1 0,1-1 0,-1 1 0,0 0 0,0 0 0,1 1 0,-1-1 0,0 0 0,-5 0 0,-27-3 242,0 1-1,0 2 1,-53 4 0,87-2-304,0-1 0,-1 0 0,1 1 0,0-1 0,-1 1 0,1-1 0,0 1 0,0 0 1,-1 0-1,1-1 0,0 1 0,0 0 0,0 0 0,0 0 0,0 0 0,0 0 0,0 0 0,1 0 0,-1 1 0,0-1 0,0 0 0,1 0 0,-1 1 0,1-1 1,-1 0-1,1 1 0,0-1 0,0 1 0,-1-1 0,1 0 0,0 2 0,0-1-66,0 0 0,0 0 0,0 0 0,1 0-1,-1 0 1,0 0 0,1 0 0,0 0 0,-1 0 0,1 0 0,0 0 0,0-1 0,0 1 0,0 0-1,0 0 1,0-1 0,1 1 0,-1-1 0,0 1 0,1-1 0,-1 0 0,1 0 0,0 1 0,-1-1 0,1 0-1,3 1 1,7 2-432,0 0-1,0-1 1,24 4-1,67 2-2410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7:17.6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295 428 6371,'7'-9'881,"-5"7"-515,1-1 0,-1 1 1,0-1-1,0 1 1,-1-1-1,1 1 0,-1-1 1,1 0-1,-1 0 0,0 0 1,0 0-1,0 0 1,0 0-1,0 0 0,-1 0 1,0 0-1,1-5 0,-31 7 1142,14 1-1492,1 0 1,-1 1-1,0 1 1,1 1 0,-1 0-1,1 1 1,0 0-1,0 1 1,0 1 0,1 1-1,0 0 1,0 0-1,1 2 1,0 0 0,0 0-1,1 1 1,-17 17-1,27-24-21,-1 1-1,1-1 0,0 1 0,0-1 0,1 1 0,-1-1 0,1 1 0,0 0 0,0 0 0,0 0 0,0 0 0,1 0 0,-1 0 0,1 0 0,0 0 1,1 5-1,-1-6-8,0-2-10,0-1 0,0 1 0,0 0 0,1 0 1,-1-1-1,0 1 0,1 0 0,-1-1 0,1 1 1,-1 0-1,0-1 0,1 1 0,0 0 0,-1-1 0,1 1 1,-1-1-1,1 1 0,0-1 0,-1 0 0,1 1 0,0-1 1,-1 1-1,1-1 0,0 0 0,0 0 0,-1 1 0,1-1 1,0 0-1,0 0 0,-1 0 0,1 0 0,0 0 0,0 0 1,0 0-1,-1 0 0,1 0 0,0 0 0,0-1 1,-1 1-1,1 0 0,0 0 0,0-1 0,10 0-213,19 2-129,-1-2 1,1-1-1,49-9 0,-69 8 278,-1 0 0,1 0 0,-1-1 0,0 0 0,-1 0 0,1-1 0,-1 0 0,1-1 0,-2 0 0,1 0 0,-1 0 0,0-1 0,0 0 0,0-1 0,8-13 0,-10 13 65,-1 0-1,0 0 0,-1-1 0,0 0 1,0 1-1,-1-1 0,0 0 1,-1 0-1,1-12 0,-2-87 100,-2 54 43,2 32-11,-1 0 1,-5-34-1,5 50-28,-1 0-1,1 0 1,-1 1-1,0-1 1,0 1-1,0 0 1,-1-1-1,0 1 1,0 0-1,0 0 1,-1 1-1,1-1 1,-1 1-1,-8-7 1,12 10-67,0 1 0,-1 0 0,1-1 0,0 1 0,0 0 0,0 0 0,-1-1 0,1 1 0,0 0 1,-1 0-1,1-1 0,0 1 0,-1 0 0,1 0 0,0 0 0,-1 0 0,1 0 0,0-1 0,-1 1 0,1 0 1,0 0-1,-1 0 0,1 0 0,0 0 0,-1 0 0,1 0 0,0 0 0,-1 0 0,1 0 0,-1 0 0,1 1 1,0-1-1,-1 0 0,1 0 0,0 0 0,-1 0 0,1 0 0,0 1 0,0-1 0,-1 0 0,1 0 0,0 1 1,0-1-1,-1 0 0,1 0 0,0 1 0,0-1 0,-1 0 0,1 1 0,0-1 0,0 0 0,0 1 1,0-1-1,0 0 0,0 1 0,0-1 0,-1 1 0,1 27 132,1-18-204,-1 2 63,-2 73-14,4 0 0,4 0-1,26 134 1,-28-202-110,-1-3-518,1 0 0,0 0 0,1 0-1,9 18 1,14 2-4201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7:18.0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405 585 1361,'0'-30'7816,"0"1"-5148,0 28-2623,-1 1 0,1 0-1,0-1 1,0 1 0,-1-1-1,1 1 1,0 0 0,-1-1-1,1 1 1,0 0-1,-1-1 1,1 1 0,0 0-1,-1 0 1,1-1 0,0 1-1,-1 0 1,1 0 0,-1 0-1,1 0 1,-1-1 0,1 1-1,-1 0 1,1 0-1,0 0 1,-1 0 0,1 0-1,-1 0 1,1 0 0,-1 0-1,1 0 1,-1 0 0,1 1-1,-1-1 1,1 0 0,0 0-1,-1 0 1,-8 1 139,-47-1-69,-62 8 0,100-5-108,0 0-1,0 1 0,0 0 0,1 2 1,0 0-1,0 0 0,-29 18 0,43-22-10,1 0-1,-1 0 0,0 0 1,1 1-1,-1-1 0,1 1 0,0 0 1,-1-1-1,1 1 0,1 0 1,-1 0-1,0 1 0,1-1 1,0 0-1,-1 0 0,1 1 0,1-1 1,-2 4-1,2-5-4,0 0 0,0-1 0,0 1 0,0 0 0,0-1 0,1 1 1,-1 0-1,0 0 0,1-1 0,-1 1 0,1-1 0,0 1 0,-1-1 0,1 1 0,0-1 0,0 1 0,0-1 0,0 1 0,0-1 0,0 0 1,1 0-1,-1 0 0,0 1 0,1-1 0,-1-1 0,1 1 0,-1 0 0,1 0 0,-1 0 0,1-1 0,-1 1 0,1-1 0,0 1 0,-1-1 0,4 1 1,29 3-456,0-1 1,0-1 0,0-2 0,64-7 0,-79 1 376,0-1 0,0 0 0,0-1 0,-1-1 0,26-18 0,-30 19 110,-2 2 1560,-11 10-1587,0 2 28,1 1 24,-1 0-1,1-1 1,0 1-1,0-1 1,1 0-1,3 7 1,-4-10-37,0-1 0,-1 0 0,1 0-1,0 0 1,0 0 0,1 0 0,-1-1 0,0 1 0,0-1-1,1 1 1,-1-1 0,1 0 0,-1 0 0,1 0 0,0 0 0,-1 0-1,1 0 1,0-1 0,5 1 0,9 1-40,-1 0 0,1-1-1,0-1 1,0 0 0,0-2 0,-1 0 0,1 0-1,-1-2 1,1 0 0,-1-1 0,0 0 0,-1-1-1,1-1 1,-1-1 0,-1 0 0,18-13 0,-12 5-1,-2 0 1,0-1 0,-1-1 0,-1-1-1,-1 0 1,0-1 0,-2-1 0,0 0-1,-2-1 1,10-24 0,-9 15 72,-2 0 0,-1-1 1,-1 0-1,-2 0 0,-1 0 1,1-66-1,-6-10 837,-1 108-854,1 0 1,-1-1-1,1 1 0,0 0 0,-1 0 0,1 0 0,-1 0 0,1 0 0,-1 0 0,1-1 0,0 1 0,-1 0 0,1 0 0,-1 0 0,1 0 0,-1 1 0,1-1 0,0 0 0,-1 0 1,1 0-1,-1 0 0,1 0 0,-1 0 0,1 1 0,0-1 0,-1 0 0,1 0 0,0 1 0,-1-1 0,-6 4-23,1 0 0,0 1 0,1 0 0,-1-1 0,1 2 1,0-1-1,0 1 0,0-1 0,1 1 0,0 1 0,0-1 0,1 0 0,0 1 0,0 0 0,-4 13 0,-1 3-19,2 0 0,0 1-1,-5 43 1,8 151-25,4-130-294,3-35-772,15-13-1150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7:18.9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24 11829,'0'-16'0,"0"9"-848,62 7 672,39 0 160,-1 0-464,-7 0-4242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7:19.3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9476,'39'0'0,"23"0"-96,-1 0 80,1 4-832,0 7-1713</inkml:trace>
  <inkml:trace contextRef="#ctx0" brushRef="#br0" timeOffset="1">1216 61 12598,'0'-8'1008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7:51.37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 31 10597,'0'-15'752,"0"4"1025,0 7 704,0 8-1937,0 30-175,0 4 191,-8 8-112,8-5-384,0-3-64,0-7-32,0-5 0,0-7-1153,39-19-1104,0 0-816,-1 0-6083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7:20.0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 73 12278,'-1'0'5,"1"0"0,0 0 0,0 0 0,-1 0 1,1 0-1,0 0 0,0 0 0,-1 0 0,1 0 1,0 1-1,0-1 0,-1 0 0,1 0 1,0 0-1,0 0 0,-1 0 0,1 1 0,0-1 1,0 0-1,0 0 0,-1 0 0,1 1 0,0-1 1,0 0-1,0 0 0,0 1 0,0-1 0,0 0 1,-1 0-1,1 1 0,0-1 0,0 0 0,0 0 1,0 1-1,0-1 0,0 0 0,0 0 0,0 1 1,0-1-1,0 1 0,-4 41 220,2 1-1,5 56 1,-1-10-19,-2 20-13,0-109-193,0 1 1,0-1 0,0 0-1,0 1 1,1-1 0,-1 0 0,0 1-1,0-1 1,0 0 0,1 1 0,-1-1-1,0 0 1,0 0 0,1 1 0,-1-1-1,0 0 1,0 0 0,1 0 0,-1 1-1,0-1 1,1 0 0,-1 0 0,0 0-1,1 0 1,-1 0 0,0 0-1,1 0 1,-1 0 0,0 0 0,1 1-1,-1-1 1,0-1 0,1 1 0,-1 0-1,0 0 1,1 0 0,-1 0 0,0 0-1,1 0 1,-1 0 0,0 0 0,1 0-1,-1-1 1,0 1 0,0 0 0,1 0-1,17-13 3,-11 0-60,-1 0 1,0-1-1,-1 0 1,-1 0-1,0 0 1,-1 0-1,0 0 1,1-17-1,1-126-281,-6 124 283,1-74 626,0 106-269,0 23-348,0-13 58,1 0-1,-1-1 0,2 1 1,-1-1-1,1 1 1,0-1-1,1 1 1,0-1-1,0 0 1,1 0-1,0-1 0,0 1 1,1-1-1,0 0 1,0 0-1,1 0 1,-1-1-1,2 1 0,-1-2 1,14 11-1,0-2 5,0-1 0,2-1-1,-1-1 1,40 15 0,-49-22-73,1 0 1,-1-1 0,1 0 0,-1-1 0,1 0 0,0-1 0,0 0 0,0-1 0,0-1-1,23-4 1,-32 4 3,0-1-1,0 0 0,0 0 0,-1 0 0,1 0 0,-1-1 1,1 1-1,-1-1 0,0 0 0,0 0 0,0 0 1,0 0-1,-1-1 0,1 1 0,-1-1 0,0 0 1,0 0-1,0 1 0,0-1 0,-1 0 0,2-6 0,4-14-231,-2-1-1,5-39 0,-3 17 110,0 23 128,1-18 1630,-1 48-1496,2 58-87,-4 1 1,-2 95-1,-3-116-968,0-26-1422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7:20.7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8 335 11829,'0'0'19,"0"3"5,-8 214 878,8-217-906,0 1-1,1 0 1,-1 0 0,0 0-1,0-1 1,1 1 0,-1 0 0,0 0-1,1-1 1,-1 1 0,1 0-1,-1 0 1,1-1 0,0 1-1,-1-1 1,1 1 0,-1 0 0,1-1-1,0 0 1,-1 1 0,1-1-1,0 1 1,0-1 0,0 0 0,-1 1-1,1-1 1,1 0 0,36 6-371,38-11-696,-68 4 874,-1-1 0,1 0 0,-1-1 0,0 1 1,0-2-1,0 1 0,-1-1 0,1 0 0,-1 0 1,0 0-1,0-1 0,0 0 0,-1 0 0,1-1 0,-1 0 1,-1 0-1,1 0 0,-1 0 0,0-1 0,5-12 0,-2 5 71,0-1 1,-1-1-1,6-25 0,-9 25 1130,0-1 1,-1 1-1,0-20 780,-2 38-1488,0 136 678,0-135-972,0-1 1,0 1 0,1 0-1,-1 0 1,1 0 0,-1 0 0,1-1-1,0 1 1,0 0 0,0-1-1,1 1 1,-1-1 0,1 1-1,-1-1 1,1 0 0,0 0-1,4 5 1,-2-4 0,0 0 0,0 0 0,1 0 0,0-1 0,-1 0 0,1 0 1,0 0-1,0 0 0,6 1 0,12 1-44,-1-2 1,0 0 0,38-2-1,-39 0-60,-14 0 72,-1-1 0,1 0 0,0 0 1,-1-1-1,1 1 0,-1-2 0,1 1 1,-1-1-1,0 1 0,0-2 0,0 1 0,0-1 1,-1 0-1,0 0 0,1 0 0,-1-1 1,-1 0-1,1 0 0,-1 0 0,0 0 1,0-1-1,0 0 0,-1 0 0,0 0 0,4-9 1,4-15 15,0 0 1,-2-1-1,10-63 1,-16 79-1,2-24 193,-2 0 0,-2-56 1,-1 52 1132,0 42-505,0 11-714,-3 94 74,1-34 97,9 113 1,-4-160-212,1-1 1,1 0 0,13 35-1,-17-52-181,1-1 0,0 1 0,0-1-1,0 1 1,0-1 0,0 0-1,1 0 1,0 0 0,0 0 0,0 0-1,0-1 1,1 1 0,-1-1-1,1 0 1,0 0 0,0-1 0,0 1-1,0-1 1,0 1 0,1-1-1,-1-1 1,1 1 0,8 2 0,23-4-2381,3 0-2172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7:21.1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93 9 12406,'-23'-8'208,"15"8"-16,0 42-96,1 19 640,-1 7-272,-8 0 241,9 1-97,-9-5-352,16-7-96,0-4-144,0-7 48,0-4-48,0-12-16,8-7-688,15-8-897,-7-15-512,-1 0-1600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7:21.5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31 301 10965,'-25'-10'403,"19"8"-248,41 2 165,693-3-446,-727 3 135,0 0-1,-1 0 1,1 0-1,0 0 1,0 1-1,0-1 1,0 0-1,0 1 1,0-1-1,-1 0 1,1 1-1,0-1 1,0 1-1,-1 0 1,1-1-1,0 1 1,0 0-1,-1-1 1,1 1-1,-1 0 1,1-1-1,-1 1 1,1 0-1,-1 0 1,0 0-1,1 0 1,-1 0-1,0-1 1,1 1-1,-1 0 0,0 0 1,0 0-1,0 1 1,0 37 606,-1-27-377,1 0-108,-1 0-1,0 0 1,-1 0-1,-1-1 1,0 1-1,0-1 1,-1 1 0,-7 14-1,8-20-55,1 0 0,0 1 0,0-1 0,1 1 0,-2 11 0,3-17-69,0 0 1,-1 0 0,1 0 0,0 0 0,0 1-1,0-1 1,0 0 0,0 0 0,0 0 0,1 1 0,-1-1-1,0 0 1,1 0 0,-1 0 0,0 0 0,1 0-1,-1 0 1,1 0 0,0 0 0,-1 0 0,1 0-1,0 0 1,0 0 0,-1 0 0,1 0 0,0 0-1,0-1 1,0 1 0,0 0 0,0-1 0,0 1 0,0-1-1,0 1 1,1-1 0,-1 0 0,0 1 0,2-1-1,37 3-221,46-4-1,-73 0-172,-1 0-1,0-1 0,0-1 0,0 0 1,0 0-1,0-1 0,0 0 1,13-8-1,31-28-4100</inkml:trace>
  <inkml:trace contextRef="#ctx0" brushRef="#br0" timeOffset="1">705 8 12038,'-31'-7'32,"31"22"-1793,0 12-2289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7:22.0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16 125 12438,'-12'-13'709,"9"11"-538,6 16-70,12 26-89,-8-26 14,-1 0-1,-1 1 1,0-1-1,-2 1 1,1 1-1,-2-1 1,2 25 0,-5-76-1570,0 14 1201,1 0 1,1-1 0,0 1-1,9-41 1,-8 57 375,0-1-1,0 1 1,1 0-1,-1 0 1,1 1 0,0-1-1,1 1 1,-1-1 0,1 1-1,1 0 1,-1 0-1,0 1 1,1-1 0,0 1-1,0 0 1,0 0 0,1 1-1,-1-1 1,1 1 0,0 1-1,0-1 1,10-2-1,-7 2 9,0 1-1,-1 0 1,1 1-1,0 0 1,0 1-1,0 0 1,0 0 0,0 0-1,0 1 1,0 1-1,0 0 1,-1 0-1,1 0 1,-1 1-1,1 1 1,-1-1-1,9 6 1,1 3-9,0 1-1,-1 0 1,-1 1 0,0 1 0,23 28 0,-34-38-22,-1 0 1,0 1-1,0-1 1,0 1-1,-1-1 1,0 1-1,0 0 0,4 12 1,-5-5 11,0 0 1,-1 1-1,0 24 1,-16-39-228,13 0 176,0-1 0,0 1 1,0-1-1,1 0 1,-1 0-1,0 1 0,1-1 1,0 0-1,0 0 1,-1-1-1,1 1 1,0 0-1,0 0 0,1 0 1,-1-1-1,0 1 1,1 0-1,0-1 1,-1 1-1,1-3 0,0-59-191,0 43 205,0 17 20,1-1 0,-1 1 0,1 0-1,0 0 1,0 0 0,0 1-1,0-1 1,1 0 0,0 0 0,-1 1-1,1-1 1,1 1 0,-1-1 0,0 1-1,1 0 1,0 0 0,0 0-1,0 0 1,0 0 0,0 1 0,0 0-1,1-1 1,-1 1 0,1 0-1,-1 1 1,1-1 0,0 1 0,0-1-1,0 1 1,8-1 0,12-2 96,1 0 0,-1 2 0,51 1 0,-52 1-19,-17 0-61,0 0 0,-1 0-1,1 1 1,-1-1 0,1 1 0,-1 1 0,1-1 0,-1 1 0,0 0 0,1 0 0,-1 0 0,0 1 0,-1 0 0,1 0-1,0 0 1,4 4 0,-5-2-4,0 0 0,0 0 0,-1 0 0,1 1 0,-1-1-1,0 1 1,-1 0 0,0-1 0,0 1 0,0 0 0,0 1-1,-1-1 1,0 0 0,0 8 0,1 89-259,-3-63-2379,1-23-3621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7:22.5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163 7 12198,'-15'0'429,"-25"-1"29,39 1-456,-1 0 1,1 0-1,-1 1 0,1-1 1,-1 0-1,1 1 0,-1-1 1,1 1-1,-1 0 0,1-1 1,0 1-1,-1 0 0,1 0 1,0 0-1,0 0 1,0 0-1,0 0 0,0 0 1,0 0-1,0 0 0,-1 2 1,-3 12 47,1 0-1,1 1 1,0-1 0,1 1 0,1 0 0,0-1 0,3 25-1,-2-10 17,0-29-65,0 1-1,1 0 1,-1-1 0,1 1 0,-1 0 0,1-1-1,0 1 1,0 0 0,-1-1 0,1 1-1,0-1 1,0 0 0,0 1 0,1-1 0,-1 0-1,0 1 1,0-1 0,1 0 0,-1 0-1,1 0 1,-1 0 0,1 0 0,-1-1 0,1 1-1,0 0 1,-1-1 0,1 1 0,0-1-1,1 1 1,61 7-4,-60-7 4,22 0 3,94 3-212,-108-4 104,1 0 0,-1-2-1,0 1 1,0-2 0,0 1 0,-1-2 0,16-5-1,-23 6 79,0 0-1,0 0 1,0 0-1,-1 0 1,1-1-1,-1 0 1,0 1-1,0-1 1,0 0-1,-1-1 1,1 1-1,-1 0 1,0-1-1,0 1 1,0-1-1,-1 0 1,2-9-1,-2 10 77,0 0-1,-1 0 1,1 0-1,-1 0 1,0 0-1,0-1 1,0 1-1,0 0 1,-1 0-1,0 0 1,0 0-1,0 0 1,0 0-1,-1 0 1,1 0-1,-1 1 1,0-1-1,0 0 1,-1 1 0,1 0-1,-1-1 1,-3-3-1,-5 0 40,0 1 0,0-1 0,-1 2 1,0-1-1,0 2 0,0-1 0,0 2 0,-1 0 0,0 0 0,-25-1 1,2 1 10,0 2 1,-67 7 0,98-6-201,0 1 0,0-1 0,0 1 1,0 0-1,-1 0 0,1 1 0,0 0 0,1 0 0,-1 0 0,0 0 0,1 1 0,-1-1 0,1 1 0,0 0 0,0 1 0,0-1 0,0 1 0,0 0 0,1 0 0,0 0 0,0 0 0,0 0 0,0 1 1,1-1-1,-1 1 0,1 0 0,-2 8 0,1 22-3403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7:22.9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537 536 10949,'3'-12'155,"3"-21"1247,-6 33-1350,0-1 1,0 0-1,0 0 0,0 0 0,0 1 0,0-1 0,-1 0 1,1 0-1,0 1 0,0-1 0,-1 0 0,1 1 1,-1-1-1,1 0 0,0 1 0,-1-1 0,1 0 1,-1 1-1,1-1 0,-1 1 0,0-1 0,1 1 0,-1-1 1,0 1-1,1-1 0,-1 1 0,0 0 0,1-1 1,-1 1-1,0 0 0,0 0 0,1-1 0,-1 1 1,0 0-1,0 0 0,1 0 0,-2 0 0,-87-4 264,-151 11 1,224-5-309,1 1 1,0 1 0,0 0 0,0 1 0,0 0 0,1 1-1,-22 13 1,32-17-8,0 0 0,0 1 0,0-1 0,1 1 0,0 0 0,-1 0 0,1 0 0,0 1 0,0-1 0,1 0 0,-1 1 0,1 0 0,-1 0 0,1 0 0,1 0 0,-1 0 0,0 0 0,1 0 0,0 1-1,0-1 1,0 0 0,1 1 0,-1-1 0,1 1 0,0-1 0,0 1 0,1-1 0,-1 1 0,1-1 0,0 0 0,2 6 0,-3-9-3,1 0-1,0 0 1,-1 0 0,1 1-1,0-1 1,-1 0 0,1 0 0,0 0-1,0 0 1,0 0 0,0-1-1,0 1 1,0 0 0,0 0-1,1-1 1,-1 1 0,0 0-1,0-1 1,0 1 0,1-1 0,1 1-1,26 4-233,0 0 0,1-2 0,-1-2-1,48-2 1,-27 0-191,-33 1-20,0-1 1,0 0 0,0-1-1,0-2 1,-1 1 0,1-2-1,-1 0 1,0-1 0,0-1 0,-1 0-1,0-1 1,0 0 0,14-12-1,34-28-6148</inkml:trace>
  <inkml:trace contextRef="#ctx0" brushRef="#br0" timeOffset="1">599 19 9732,'-39'-11'1953,"16"3"-1456,8 8 991,7 0-1216,-7 31-272,-1 26 208,1 11 193,-1 4 63,8 0-64,1 1-240,7-9-160,0 1 144,0-8-128,0-4-16,0-11-1392,0-12-1106,23-22-4065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7:23.4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628 624 11333,'-21'-13'82,"18"9"83,-1 1-1,-1 1 0,1-1 0,0 0 0,-1 1 0,1 0 0,-1 0 0,0 1 0,0-1 1,1 1-1,-1 0 0,0 0 0,-7 0 0,0 0-51,-214-1 861,200 4-898,1 0-1,0 2 0,0 1 0,0 1 1,1 1-1,-44 19 0,59-22-53,1 0-1,-1 0 0,1 1 1,0 1-1,-9 7 1,15-11-20,0 1 0,0 0 0,0-1-1,0 1 1,0 0 0,1 0 0,-1 0 0,1 0 0,0 0 0,0 1 0,0-1-1,0 0 1,1 0 0,-1 1 0,1-1 0,0 1 0,0 3 0,0-6-7,1 1 1,-1 0-1,1-1 1,0 1 0,0 0-1,0-1 1,0 0-1,0 1 1,0-1-1,0 1 1,0-1 0,1 0-1,-1 0 1,0 0-1,1 0 1,-1 0-1,1 0 1,-1 0 0,1 0-1,0-1 1,-1 1-1,1 0 1,0-1-1,-1 0 1,1 1 0,0-1-1,0 0 1,-1 0-1,4 0 1,65 4-346,-57-4 216,37 2-198,-4 0-320,-1-2-1,51-6 1,-84 5 562,0-1 0,0-1 0,0 0 0,-1 0 1,1-1-1,-1-1 0,0 0 0,0 0 0,0-1 0,-1-1 1,0 0-1,16-14 0,-13 11 1414,-10 20-30,-1 9-1490,1-8 225,-1 0-1,2 1 0,-1-1 0,1-1 0,1 1 1,10 17-1,-12-23-30,1-1 0,-1 0 1,1 1-1,0-2 0,0 1 0,0 0 1,1-1-1,-1 0 0,1 0 1,0 0-1,0 0 0,0-1 0,0 0 1,0 0-1,0-1 0,8 2 0,24 2-97,0-2 0,0-1 0,0-2-1,37-5 1,-56 3-10,-1 0-1,1-1 1,-1-1-1,0-1 1,0 0-1,0-1 1,-1-1-1,0-1 1,0 0-1,-1-1 1,0-1-1,-1 0 1,0-1-1,0 0 1,18-21-1,-17 15 93,-1 0 0,-1-1 0,-1 0 0,-1-1 0,0 0 0,-2-1-1,0-1 1,-1 1 0,-1-1 0,-1 0 0,-1-1 0,3-26 0,2-235 225,-11 207-168,1 69 70,1 0 0,-2 0-1,1 0 1,-1 1 0,0-1 0,-4-12 0,4 17-33,0 1 0,0-1 1,0 0-1,0 1 1,0 0-1,0-1 1,0 1-1,-1 0 1,1-1-1,-1 1 1,1 0-1,-1 0 0,1 0 1,-1 0-1,1 1 1,-1-1-1,0 0 1,1 1-1,-1-1 1,0 1-1,0-1 0,1 1 1,-1 0-1,0 0 1,0 0-1,0 0 1,1 0-1,-1 0 1,0 0-1,-3 1 1,0 1-36,0-1 0,0 1 1,0 0-1,1 0 1,-1 0-1,0 0 1,1 1-1,-1 0 1,1 0-1,0 0 0,0 1 1,0-1-1,1 1 1,-1 0-1,-4 6 1,-6 10 10,-24 43 1,29-47 29,-4 7-31,2 1 0,1 0 0,0 0 0,2 1 0,1 0 0,1 0 0,1 1-1,1 0 1,1 0 0,1 31 0,2-24-81,0 4 56,6 64 0,-4-90-109,1 1 0,0 0 0,0-1 0,1 1 0,1-1 0,-1 0 0,2 0 0,0-1 0,8 12 0,-2-6-1274,1 0 0,24 21 0,31 19-9151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03.5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 2105 11189,'-18'3'-101,"22"4"-14,36 6 203,31-5 384,1-2 0,0-4 1,107-10-1,-128 0-468,-1-2 0,-1-2 0,0-3 0,-1-1 0,47-24 0,226-127-144,-283 146 112,217-135-121,-147 88 100,-68 41-10,-1-1 0,-1-2 0,58-61-1,82-116-99,-109 123 190,13-5-36,3 4 1,181-138 0,97-14 31,-193 134 111,-84 55-65,2 4 0,143-51-1,42-19-87,-228 93 69,1 3 1,1 1-1,0 2 1,1 3 0,51-7-1,-23 10-34,0 3 0,117 6 0,-171 3-19,0 1 0,0 1 0,-1 1 1,0 1-1,0 0 0,0 2 0,21 12 1,28 11 1,238 121-35,-280-135 35,-2 1 0,0 1 0,-2 1 0,24 26 0,-23-22-6,1-2 0,1 0 0,30 20 0,221 124 0,180 65 54,-157-87-50,157 69-3,-345-168 1,1-6 1,137 31-1,449 37-9,-221-41 4,-199-17 0,439 59-20,901 28-661,-1397-119 531,1109 11-1039,-973-30 1171,1106-61 196,-206 2-387,-1157 57-809,-40 2-1674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05.5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 20 7892,'0'-1'61,"-1"1"0,1 0 1,0-1-1,-1 1 1,1 0-1,0-1 0,-1 1 1,1 0-1,0-1 0,0 1 1,-1 0-1,1-1 1,0 1-1,0-1 0,0 1 1,0-1-1,0 1 1,-1 0-1,1-1 0,0 1 1,0-1-1,0 1 1,0-1-1,0 1 0,0-1 1,0 1-1,1-1 0,-1 1 1,0 0-1,0-1 1,0 1-1,0-1 0,0 1 1,1-1-1,-1 1 1,0 0-1,0-1 0,1 1 1,-1 0-1,0-1 1,1 1-1,-1 0 0,0-1 1,1 1-1,-1 0 0,0 0 1,1-1-1,-1 1 1,1 0-1,-1 0 0,1 0 1,-1 0-1,0-1 1,1 1-1,-1 0 0,1 0 1,-1 0-1,1 0 1,-1 0-1,1 0 0,-1 0 1,1 0-1,-1 1 0,0-1 1,1 0-1,-1 0 1,1 0-1,0 1 0,2-1-33,1 0-1,-1 1 0,0 0 1,1 0-1,-1 0 0,0 0 0,0 1 1,0-1-1,5 3 0,-3 1-1,1 0 0,-1 1-1,0-1 1,0 1 0,-1 0-1,0 0 1,0 1-1,0-1 1,-1 1 0,0 0-1,0 0 1,0 0 0,-1 0-1,2 10 1,0 9-1160,-2 0 0,0 46 0,-2-59-2454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7:51.80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180 1 9060,'3'0'86,"-2"0"-75,0 0 0,0 0 1,-1 0-1,1 0 1,0 0-1,0 0 1,-1 0-1,1 0 1,0 1-1,0-1 1,-1 0-1,1 1 1,0-1-1,-1 0 1,1 1-1,-1-1 1,1 1-1,0-1 1,-1 1-1,1-1 0,-1 1 1,1-1-1,-1 1 1,0-1-1,1 1 1,-1 0-1,0-1 1,1 1-1,-1 0 1,0 0-1,1 1 1,0 29 420,-1-16-188,-1-13-213,1 0 1,-1 0-1,0 0 1,0 0-1,0-1 1,0 1-1,0 0 1,-1 0-1,1-1 1,0 1-1,-1-1 1,1 1-1,-1-1 0,1 0 1,-1 1-1,0-1 1,0 0-1,0 0 1,1 0-1,-1 0 1,0-1-1,0 1 1,0 0-1,0-1 1,0 0-1,-1 1 1,-2-1-1,-65 7 173,-6-7 159,75-1-372,0 1 0,0-1 0,1 1 0,-1-1 0,1 1 0,-1-1 0,0 0 0,1 1 0,-1-1 0,1 0 0,-1 1 0,1-1 0,-1 0-1,1 0 1,0 1 0,-1-1 0,1 0 0,0 0 0,0 0 0,0 1 0,-1-1 0,1 0 0,0 0 0,0 0 0,0 0 0,0 0 0,0 1 0,1-1 0,-1 0-1,0 0 1,0 0 0,1 1 0,-1-1 0,0 0 0,1 0 0,-1 0 0,0 1 0,1-1 0,-1 0 0,1 1 0,0-1 0,-1 0 0,1 1 0,-1-1 0,1 1 0,0-1-1,-1 1 1,1-1 0,0 1 0,0 0 0,-1-1 0,3 1 0,31-2-1429,12 2-1574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06.2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1225 84 8100,'1'-2'48,"-1"1"1,0-1-1,0 1 0,1-1 1,-1 1-1,0-1 1,0 1-1,0-1 0,-1 1 1,1-1-1,0 1 1,-1-1-1,1 1 0,-1-1 1,1 1-1,-1-1 1,1 1-1,-1 0 1,0-1-1,0 1 0,0 0 1,0 0-1,0-1 1,0 1-1,0 0 0,0 0 1,0 0-1,-1 0 1,1 1-1,0-1 0,0 0 1,-1 0-1,1 1 1,-1-1-1,1 1 1,-1-1-1,1 1 0,-1 0 1,1-1-1,-3 1 1,-60-13 337,0 2 1,-100-3-1,-136 14 642,280 1-1022,-6 0 9,-1 2 1,0 0-1,1 2 1,0 1-1,0 1 1,1 1-1,-45 21 1,50-19-3,1 0 1,1 2-1,0 0 1,0 1-1,1 1 0,1 0 1,0 2-1,1-1 1,1 2-1,-17 24 1,15-18 44,1 0 1,1 1-1,1 1 1,1 0-1,1 0 0,2 2 1,0-1-1,2 1 1,1 0-1,-3 31 1,5 2-13,8 92 1,-3-145-46,1 0 0,0-1-1,1 1 1,-1-1 0,1 0-1,0 0 1,1 0 0,0 0 0,0 0-1,0-1 1,0 0 0,1 0-1,0 0 1,0 0 0,0-1 0,1 0-1,-1 0 1,1 0 0,7 3-1,5 3 6,2 0 0,-1-1-1,1-1 1,41 10 0,-6-9-14,0-2 1,0-3-1,106-5 1,-51-1-17,-32 1-16,0-3-1,146-29 1,-180 24-8,0-3 0,-2-2 0,1-1 1,-2-3-1,0-1 0,59-38 0,-87 49 46,-1-1-1,0-1 0,0 0 1,-1 0-1,11-14 0,-17 18 16,-1 0 0,0 0-1,0-1 1,-1 1 0,0-1 0,0 0-1,-1 1 1,1-1 0,-2-1-1,1 1 1,-1 0 0,1-10 0,0 1 74,-1-1 1,0 0-1,-1 0 1,-1 1 0,-1-1-1,0 0 1,-2 1-1,1 0 1,-2-1 0,0 2-1,-11-23 1,1 11 76,-2 1 1,0 0-1,-2 2 1,-1 0-1,-43-40 1,58 59-164,-1 1 0,-1-1 1,1 1-1,-1 0 0,0 1 1,0 0-1,0 0 0,0 1 0,0-1 1,-11-1-1,-3 2-859,0 0 1,-29 1-1,39 1 181,-72 0-7588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7:59.2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2211 3762,'12'0'123,"-4"1"603,1-1-1,-1-1 1,1 1 0,-1-1 0,1-1 0,-1 1 0,16-7 0,125-45 250,-88 33-817,-1-2 1,64-34-1,-63 23-80,-21 14-35,-1-3 0,-2-1-1,41-32 1,9-12 51,-63 51-87,-1-1 0,0-2 0,-2 0 1,0-1-1,-1-1 0,32-43 0,-39 43 2,1 1 1,1 0-1,1 1 0,0 1 1,1 1-1,1 0 0,28-19 1,-14 9-5,0-1 1,-1-2-1,-2-1 1,28-40-1,-18 24 111,50-48 0,-64 71-100,-1 0-1,-1-2 1,-1 0-1,-2-1 1,20-34-1,144-238 86,-143 220-76,-32 60-17,0-1 1,2 1-1,13-19 1,28-43-2,-45 67-6,0 1 0,2-1 0,-1 1 0,2 0 0,0 1 1,0 0-1,1 1 0,0 0 0,1 1 0,19-13 1,163-103-3,-189 122 0,129-76 0,-123 73 0,10-2 0,18 1 6,7-3 27,1 3 1,0 1-1,1 3 1,81 2-1,-114 4-26,-1 1-1,1 0 1,-1 1-1,0 1 1,0 0-1,-1 1 1,0 1-1,0 0 1,0 0-1,12 11 1,14 13 163,56 56-1,-91-83-153,87 87 45,-86-84-49,0-1 0,-1 1-1,0 0 1,0 0 0,-1 0 0,0 0-1,0 1 1,-1-1 0,0 1-1,0 0 1,-1 0 0,0-1 0,0 1-1,-1 0 1,-1 13 0,2-7 10,0 0 1,0 0-1,5 18 1,0-6 16,10 21-33,-8-32-8,1 0-1,1 0 1,0-1 0,1-1-1,0 0 1,1 0 0,18 14-1,-24-22 6,0 1-1,0 0 0,0 0 1,-1 1-1,0 0 1,0 0-1,0 0 0,-1 0 1,0 1-1,-1-1 1,1 1-1,2 10 0,0 9 23,-1-1 1,4 40-1,-1 0 84,-7-62-101,0 1 0,1-1-1,0 0 1,0 0-1,0 0 1,0 0-1,1 0 1,0 0-1,0 0 1,0-1 0,0 1-1,0-1 1,1 0-1,5 4 1,-3-2 87,0 0 0,-1 0 0,0 1 0,0-1 0,5 8-1,30 48 400,-23-37-260,-1 0 0,18 37 0,-28-49-139,1-1 1,1 0 0,0 0 0,1-1-1,0 0 1,0 0 0,1-1 0,0-1 0,17 12-1,-14-11 20,-1 0-1,0 1 0,-1 1 1,0 0-1,0 0 0,17 26 1,-18-23-99,1 0 0,1-1 0,0-1 0,0 0 0,2 0 0,-1-2 0,17 11 0,-13-8-64,12 1 104,-27-14-53,0 1 1,1 0-1,-1 0 0,0 0 1,0 0-1,0 0 0,0 1 1,0-1-1,0 1 0,0-1 1,0 1-1,0 0 0,-1-1 1,1 1-1,1 3 0,31 33 79,-29-35-77,-1 1-1,1 0 0,-1 0 1,0 1-1,-1 0 0,1-1 0,-1 1 1,0 0-1,0 0 0,-1 1 0,3 5 1,2 7-1,0 0-1,1-1 1,1 1 0,1-2 0,0 1 0,1-1 0,20 20 0,-8-6 39,-8-9-43,1-1 0,0 0-1,2-1 1,0-1 0,1-1 0,1-1-1,1 0 1,30 16 0,-23-17 0,-9-5 4,0-1 0,1 0 0,34 9 0,11-3 29,0-4 0,1-2 1,115 1-1,-96-8 9,28-1-632,-42-5-3480,-54 1 172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01.2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2032 9172,'0'0'232,"0"13"715,0-3-666,1-1 0,0 1 0,0-1 0,1 1 0,0-1-1,1 1 1,6 15 0,-7-20-244,1 0 1,0 0-1,0 0 1,0 0-1,1 0 1,0-1 0,0 0-1,0 1 1,0-1-1,0-1 1,1 1-1,0-1 1,0 0-1,0 0 1,6 3-1,3-2-17,0 0 1,1-1-1,-1 0 1,1-1-1,0-1 1,-1 0-1,28-3 1,-6 2 7,-34 0-25,97 0 24,0-3 1,107-18 0,676-193-234,-296 60 102,-461 122 99,180-73 0,106-74 7,-374 162-2,791-379-16,-316 177 21,18 41 3,-88 32-5,-198 62 11,207-76 50,-309 103-46,151-86 1,-261 126 2,0 2 0,1 1 0,1 2 0,0 1 0,1 1 1,37-4-1,4 5 17,134 0 0,-176 9-33,-14-2-2,0 2 0,0 0 0,0 1 0,-1 2 0,1 0 0,0 0 0,-1 2 0,37 14 0,15 14 17,-21-10 14,-1 1 1,-1 3-1,65 47 0,-105-67-33,-1 0-1,-1 0 1,1 0-1,-1 1 1,0 0 0,-1 0-1,0 1 1,4 9-1,27 76 9,-13-28-7,30 82-12,-49-126 17,0 0 0,-1 0 0,-1 0 0,-1 0 0,-1 0 0,-3 27 0,1 17 2,12 82-51,-6-117 31,1 54 38,-6 97 1,-2-54-70,3 532-222,0-645 262,1 1 0,1-1 0,0 0-1,1-1 1,1 1 0,0 0 0,1-1 0,7 17 0,7 4-4,41 60 1,-48-78 8,-7-8-30,0-1-1,1 0 1,0 0-1,0 0 1,1-1-1,0 0 0,0-1 1,1 1-1,0-1 1,0-1-1,0 1 1,1-1-1,0-1 1,0 0-1,0 0 0,0-1 1,1 0-1,-1 0 1,1-1-1,18 2 1,15-2-724,-1-1 0,79-10 1,-79 0-903,45-17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08.3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83 2385,'1'-2'96,"1"0"-1,-1 0 1,0 0-1,0 0 1,0 0-1,0-1 1,-1 1-1,1 0 1,-1 0-1,1-1 1,-1 1-1,0 0 1,1-1 0,-1 1-1,0 0 1,-1-3-1,5-24 762,0 16 625,-7 31 27,3 220-4188,0-215 494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09.0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4 3778,'0'-3'4322,"-8"3"-4210,8 7-913,0 12-175,0 0-1329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09.7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35 2753,'31'-35'7054,"-31"39"-6880,0 179-1170,-4-149-530,-15 0-1723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10.3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46 1 2945,'0'0'5091,"0"19"-4163,0 0-560,0 0-256,-7 0-112,-1 0 0,0 0-16,0 3-16,8 1-528,-7 0-1105,-1 4-2833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10.7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94 1 7491,'-8'7'929,"8"1"-369,-8 7 80,8 0-303,-8 8 255,-7-4-224,7 4-176,-7-8-80,7 0-112,0-3-176,-7-1-2049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11.9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520 78 48,'-4'-35'8690,"-9"12"-6583,10 21-2065,0-1 0,-1 2 1,1-1-1,0 0 1,0 1-1,-1-1 0,1 1 1,-1 0-1,0 0 0,1 0 1,-1 1-1,1-1 1,-1 1-1,0 0 0,-5 0 1,-44 0 439,7-1-169,0 2 1,-55 8-1,89-8-294,-1 2 0,1 0 0,0 0-1,0 1 1,0 1 0,1 0 0,-1 0 0,1 1 0,0 1 0,1 0-1,0 0 1,-18 16 0,25-17-31,-1-1 0,1 1 0,0 0 0,0 0 0,0 0 0,1 0 0,0 0 0,0 0 0,1 0-1,0 1 1,0-1 0,0 1 0,1-1 0,0 1 0,1 9 0,-1-15 2,0 3-18,0-1-1,1 0 0,-1 0 1,1 0-1,0 0 0,0 0 1,0 0-1,0 0 0,0 0 1,1 0-1,-1-1 0,1 1 1,0 0-1,0-1 0,0 0 1,0 1-1,0-1 1,1 0-1,-1 0 0,1 0 1,-1 0-1,4 1 0,6 4-69,1-1 0,-1 0 0,24 6 0,-16-5 2,45 16-361,100 53-1,-158-73 424,-1 2 0,0-1-1,0 1 1,0 0 0,-1 0 0,1 0 0,-1 1 0,0 0-1,-1 0 1,0 0 0,6 12 0,-7-13 18,-1 0 0,0 0 0,0 0 0,-1 0 0,1 1 0,-1-1 1,0 0-1,-1 1 0,1-1 0,-1 1 0,0-1 0,-1 1 0,1-1 0,-1 1 0,0-1 0,0 0 1,-4 9-1,3-11 16,0 0 1,0 0 0,0 0 0,-1 0-1,1 0 1,-1-1 0,0 1 0,0-1-1,0 1 1,0-1 0,0 0 0,-1 0 0,1 0-1,0-1 1,-1 1 0,0-1 0,1 0-1,-7 1 1,-69 10 22,77-12-23,-7 1-25,-16 2 66,0-2 0,-1 0 0,1-2 0,-34-5 0,54 5-76,0 1-1,0-1 1,1 0-1,-1-1 1,0 1-1,1-1 1,-1 0-1,1 0 0,0-1 1,0 1-1,0-1 1,0 0-1,0 0 1,0 0-1,1 0 1,0-1-1,0 1 1,-1-1-1,2 0 1,-1 0-1,0 0 1,1 0-1,0-1 1,0 1-1,0-1 0,1 1 1,0-1-1,-1 0 1,0-7-1,1-22-2271,1 3-1981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12.5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107 73 7716,'0'10'2096,"1"-3"-2057,0 1 0,0-1-1,1 0 1,-1 0-1,2 1 1,-1-1 0,1 0-1,0-1 1,0 1-1,1 0 1,0-1 0,0 0-1,1 0 1,-1 0-1,1-1 1,1 1 0,-1-1-1,1 0 1,0-1-1,0 1 1,0-1 0,0-1-1,14 7 1,-2-2-102,0 0-1,0-2 1,0 0 0,1-1 0,0-1 0,0 0-1,0-2 1,27 1 0,-41-3-62,0 0 1,0 0-1,1 0 1,-1-1-1,0 1 1,0-1-1,0 0 1,0-1-1,0 0 1,6-2-1,-8 2 81,0-1 0,-1 1 1,0 0-1,0-1 0,0 1 0,0-1 0,0 0 1,0 1-1,-1-1 0,1 0 0,-1 0 0,0 0 1,0 0-1,0-1 0,0 1 0,0 0 0,-1-4 1,4-19 165,-2-1 1,-1 0 0,-3-41-1,0 3 2715,2 75-2533,0 2-150,-1 51 276,3 0-1,20 124 1,-4-105-580,-3-1 0,-4 2 0,-1 87 0,-9-166 133,-1 0 1,0 0-1,0-1 0,0 1 1,0 0-1,-1-1 1,1 1-1,-1 0 0,0-1 1,0 1-1,-1-1 1,1 1-1,-1-1 1,1 0-1,-1 1 0,0-1 1,0 0-1,-1 0 1,1 0-1,-1-1 0,1 1 1,-1 0-1,0-1 1,0 0-1,0 0 1,0 0-1,0 0 0,-1 0 1,1-1-1,0 1 1,-1-1-1,1 0 0,-1 0 1,0 0-1,1 0 1,-7 0-1,-26 4 16,-1-1-1,0-2 0,0-1 1,-52-7-1,76 5 12,1-2 0,-1 1 1,1-2-1,-1 0 0,1 0 0,0-1 1,1-1-1,-1 0 0,1 0 0,0-1 0,1-1 1,-1 0-1,2 0 0,-1-1 0,1 0 0,0-1 1,1 0-1,0 0 0,1-1 0,0 0 0,1 0 1,0 0-1,0-1 0,2 0 0,-1 0 0,1 0 1,1-1-1,0 0 0,1 1 0,1-1 0,0 0 1,0 0-1,3-21 0,-2 28-13,1 1 0,1-1 0,-1 1 0,1-1 0,0 1 0,0 0 0,1 0 0,-1 0 0,1 0 0,0 0 0,1 1 0,-1-1 0,1 1 0,0 0-1,0 0 1,0 0 0,0 1 0,1-1 0,6-3 0,9-3-94,0 0 0,0 1 0,37-11 0,-37 14-30,93-28-1261,3 7-1416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7:52.1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0 135 9012,'4'0'5093,"-4"0"-4972,10 23 1076,7 34-1160,-13-33-13,-2 0-1,0 43 0,-2-61-77,0-5-146,0-29-451,-2-34 182,0 30 351,2-1 1,6-54 0,-5 82 132,1 0 0,-1 1 0,1-1 0,0 1 0,0-1 0,1 1 0,-1 0 0,1 0 0,0 0 0,0 0 0,0 1 0,1-1 0,-1 1 0,1-1 0,0 1 0,0 1 0,0-1 0,0 0 0,0 1 0,1 0 0,-1 0 0,1 0 0,-1 1 0,1-1 0,0 1 0,8-1 0,10-1 32,-1 0-1,1 2 0,-1 0 1,34 4-1,-51-2-35,0-1-1,0 1 1,0 0-1,0 0 1,0 0-1,0 1 1,0 0-1,0 0 1,-1 0-1,1 0 1,-1 1-1,0-1 1,0 1-1,0 0 1,0 1-1,0-1 0,-1 1 1,1 0-1,-1-1 1,0 1-1,0 1 1,0-1-1,-1 0 1,1 1-1,-1-1 1,0 1-1,1 6 1,2 10-226,-1 0 0,-1 0 0,-1 0 0,0 0 0,-3 25 0,1-31-280,0 17-3139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13.1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 77 9989,'0'0'20,"0"0"0,0 0 0,0 0 0,-1 0 0,1 0 0,0 0 0,0 0 0,0 0 0,0 0 0,0 0 0,0 0 0,-1 0 0,1 0 0,0 0 0,0 0 0,0 0 0,0 0 0,0 0 0,0 0 0,0 0 0,-1 0 0,1 0 0,0 0 0,0 0 0,0 0 0,0 0 0,0 0 0,0 0 0,0 0 0,-1 0 0,1 0 0,0 0 0,0 1 0,0-1 0,0 0 0,0 0 0,0 0 0,0 0 0,0 0 0,0 0 0,0 0 0,0 1 0,0-1 0,0 0 0,0 0 0,0 0 0,0 0 0,0 0 0,0 0 0,0 0 0,0 1 0,0-1 0,0 0 0,0 0 0,0 0 0,0 0 0,0 0 0,0 0 0,0 1 0,0-1 0,0 0 0,0 0 0,0 0 0,0 0 0,0 0 0,0 0 0,0 0 0,0 0 0,1 1 0,6 17 287,12 17-259,-12-23-57,0 2 0,-1-1 0,0 1 0,-1 0 0,-1 0 0,0 0 0,-1 0 0,-1 1 0,0 0 0,-1-1 0,0 1 0,-2 20 0,1-34-394,0-6-83,-1-1 399,1 0-1,-1 1 0,0-1 0,0 1 0,-1 0 0,1-1 0,-1 1 0,-1 0 0,1 0 1,-1 0-1,1 0 0,-1 0 0,-5-5 0,-1-4-5,1 2 215,1 0-1,1-1 1,0 0 0,0 0 0,1 0-1,1-1 1,0 1 0,1-1 0,1 0 0,-1-15-1,3 28-98,0 0-1,0 0 0,0 0 1,0 1-1,0-1 0,1 0 1,-1 0-1,0 0 0,0 1 1,1-1-1,-1 0 0,1 0 1,-1 1-1,1-1 0,-1 0 1,1 1-1,-1-1 0,1 1 1,-1-1-1,1 0 0,0 1 1,-1-1-1,1 1 0,0 0 1,0-1-1,-1 1 0,1-1 1,0 1-1,0 0 0,1-1 1,28-1-75,-21 2 113,-3-1-53,14 0 37,1 1 0,-1 0 0,37 7 0,-50-6-42,0 1 1,0 0 0,-1 1 0,1-1-1,-1 1 1,0 1 0,0-1 0,0 1 0,0 0-1,-1 0 1,1 1 0,-1 0 0,0 0-1,-1 0 1,5 6 0,-3-3-12,-1 1 0,0-1 0,-1 1 0,0 0 0,0 0 0,-1 0 0,-1 1 0,1-1 0,-1 1 0,-1 0 0,0 0 0,0-1 0,-1 1 0,-1 16 0,1-26-104,0-8-646,0-139-2507,0 143 3260,0 0 1,1 0-1,-1 0 0,1 0 1,0 0-1,0 0 1,0 1-1,0-1 1,1 0-1,0 1 0,0-1 1,0 1-1,0-1 1,0 1-1,1 0 1,2-3-1,0 1 48,0 0-1,1 1 1,0 0 0,0 0 0,0 0-1,0 1 1,0 0 0,11-3-1,3 0 217,-1 1-1,1 1 1,1 0-1,-1 2 0,31 0 1,-44 2-199,-1 0 0,1 0 0,-1 1 0,1 0 0,0 0 0,-1 1 0,0-1 0,1 1 0,-1 1 1,0-1-1,11 7 0,-14-6-34,1 0 0,-1 0 0,1 1 0,-1-1 0,0 1 0,-1-1 0,1 1 0,0 0 0,-1 0 0,0 0 1,0 0-1,0 1 0,-1-1 0,0 1 0,1-1 0,-1 1 0,-1-1 0,1 7 0,1 10-2,-3-15-75,1-1 0,1 1 0,-1 0-1,1 0 1,0-1 0,0 1 0,0 0 0,1-1 0,0 1-1,5 9 1,2-10-2043,5-5-2898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13.9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1 225 9700,'0'230'2735,"0"-230"-2777,0 1 0,0-1 0,0 1-1,0-1 1,0 0 0,0 1 0,0-1 0,0 0 0,0 1-1,0-1 1,1 0 0,-1 1 0,0-1 0,0 0 0,0 1 0,1-1-1,-1 0 1,0 1 0,0-1 0,1 0 0,-1 0 0,0 0 0,0 1-1,1-1 1,-1 0 0,0 0 0,1 0 0,-1 1 0,0-1-1,1 0 1,-1 0 0,0 0 0,1 0 0,-1 0 0,0 0 0,1 0-1,-1 0 1,1 0 0,-1 0 0,0 0 0,1 0 0,-1 0-1,0 0 1,1 0 0,-1 0 0,0 0 0,1-1 0,-1 1 0,0 0-1,1 0 1,-1 0 0,0-1 0,1 1 0,-1 0 0,0 0-1,0-1 1,1 1 0,-1 0 0,0-1 0,-2-49-749,0 31 713,1-1 1,1 0-1,1 0 0,5-28 1,-6 46 103,1 0 0,0 0-1,0 1 1,1-1 0,-1 0 0,0 1 0,1-1 0,-1 1 0,0-1 0,1 1 0,0-1 0,-1 1 0,1 0 0,0 0-1,0 0 1,0 0 0,-1 0 0,1 1 0,0-1 0,0 0 0,0 1 0,0-1 0,0 1 0,3 0 0,55-3 91,-49 3-63,-2 0 2,0-1 1,0 1-1,0 1 1,0 0-1,0 0 1,-1 1-1,1 0 0,0 0 1,-1 1-1,1 0 1,-1 0-1,0 1 1,0 0-1,0 1 1,-1 0-1,0 0 1,1 1-1,-2-1 1,1 1-1,-1 1 1,0-1-1,0 1 1,6 10-1,-9-11-178,-1 0-1,1 1 1,-1-1 0,0 1 0,-1-1-1,0 1 1,2 13 0,-4-43-1024,0-18 736,0 23 378,1-1 1,0 1 0,5-29 0,-4 42 57,0 1 1,0-1-1,1 0 1,0 0-1,0 0 1,0 1-1,0-1 1,1 1-1,0 0 1,0 0-1,0 0 1,0 0-1,1 0 1,-1 1-1,1-1 1,0 1-1,6-4 1,10-3 111,0 0 1,1 2 0,0 0 0,0 2-1,1 0 1,0 1 0,0 1 0,0 1-1,0 1 1,0 2 0,1 0-1,-1 1 1,28 4 0,-47-4-115,1 0 0,-1 0 1,0 0-1,1 0 0,-1 0 0,0 0 1,0 1-1,0 0 0,0-1 0,0 1 1,-1 0-1,1 1 0,0-1 0,-1 0 1,0 1-1,1-1 0,-1 1 0,0 0 1,0 0-1,-1 0 0,1 0 0,1 4 1,2 6 40,-2 0 1,0 0-1,0 0 1,1 21 0,-3-21 2,0-1 1,1 1 0,1-1 0,6 19 0,-8-29-66,0 1 0,1-1-1,-1 0 1,1 0 0,-1 1 0,1-1 0,0-1 0,0 1 0,0 0 0,0 0 0,1-1-1,-1 1 1,0-1 0,1 0 0,-1 1 0,1-1 0,-1 0 0,1-1 0,-1 1-1,1 0 1,3 0 0,8 0-14,-1 0 0,1 0 0,16-3-1,-3 1-62,-14 1-14,1-2 1,0 0 0,-1-1-1,1 0 1,-1-1 0,0 0-1,0-1 1,0-1 0,-1 0-1,0-1 1,0 0 0,0 0-1,-1-2 1,14-12 0,-5 3 6,-1-1 0,-2-1 0,1-1 1,-2-1-1,-1 0 0,20-38 0,-32 53 175,0 0-1,0 0 1,-1 0 0,0-1-1,0 1 1,-1 0 0,0-1-1,0 1 1,-1-1-1,0-11 652,-6 19-331,-4-1-317,0 2 1,1-1 0,-1 1-1,1 1 1,-1 0 0,1 0 0,-11 4-1,16-4-72,1-1 0,0 1 0,0 0 0,-1 0 0,1 0 0,1 1 0,-1-1 0,0 1 0,1-1 0,-1 1 0,1 0 0,0 0 0,-1 0 0,2 0 0,-1 1 0,0-1 0,1 0 0,-1 1 0,1-1 0,0 1 0,0-1 0,0 1 0,0 7 0,0-3-17,0 0-1,0 1 1,1 0-1,0-1 0,1 1 1,0-1-1,0 1 0,3 10 1,-2-16-11,-1 0 1,1 0 0,0 0 0,-1-1 0,1 1-1,1 0 1,-1-1 0,0 1 0,1-1 0,-1 0-1,1 0 1,0 0 0,0 0 0,-1 0 0,1-1-1,0 1 1,1-1 0,-1 0 0,0 1 0,0-2-1,1 1 1,-1 0 0,5 0 0,27 3-410,0-2 0,45-2 0,-31-1-625,19-4-1797,-5-20-2435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14.4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 0 11013,'-15'0'480,"15"19"-416,7 31 128,48 7 129,-1 4-177,0 3-112,-15 1 96,-8-4-96,-16-1-16,1-3-16,-9-11-304,1-12-689,-8-11-1808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14.8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1 137 11365,'0'-1'35,"-1"-3"52,1 0 0,0 0 0,1 0 0,-1 0 0,0 0 0,1 0 0,0 0 0,2-7 0,-1 9-65,0 0 0,-1 0 0,1 1 0,0-1 0,0 0 0,0 1 0,0-1 0,0 1 0,0 0 0,0 0 0,0 0 1,1 0-1,-1 0 0,0 0 0,1 0 0,4 0 0,26-5 59,1 2 0,0 1 1,56 3-1,-50 0-41,-31 0-36,0 0 0,0 1 0,0 0 0,0 1 0,0-1 0,0 2 0,0-1 0,0 1 0,-1 0 0,0 1 0,1 0 0,13 10 0,-16-9 3,0 0 1,-1 0-1,0 1 1,0 0-1,0 0 1,0 0-1,-1 0 0,0 1 1,-1 0-1,0 0 1,0 0-1,0 0 1,0 0-1,-1 0 1,1 13-1,0 0-57,-2 1 1,-1 36-1,-1-19-1335,1-57-685,-1-34 1754,3-85 413,-1 132-27,0 1 0,0-1 0,1 1 1,-1-1-1,1 1 0,0-1 0,1 1 0,0 0 0,-1 0 0,1 0 1,1 0-1,-1 1 0,1-1 0,0 1 0,0 0 0,0 0 1,1 0-1,-1 1 0,1-1 0,0 1 0,0 0 0,0 1 0,0-1 1,0 1-1,1 0 0,-1 0 0,8-1 0,12-3 176,1 1-1,-1 2 0,1 0 0,43 1 1,-61 2-226,0 0 0,0 1-1,1 0 1,-1 0 0,0 1 0,0 0 0,0 0 0,0 1 0,0 0 0,-1 0 0,13 7 0,-16-7-18,-1 0 0,1 0 0,-1 1 0,1-1 0,-1 1 0,0 0 0,0 0 0,0 0 0,-1 0 0,0 0 0,0 1 0,0-1 0,0 0 0,0 1 0,-1 0 0,0-1 0,0 1 0,0 0 0,-1 0 0,0 0 0,0 6 0,0 105-480,-4-90-1323,-15-13-2214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15.2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12 11733,'0'0'10,"0"0"-1,0-1 0,0 1 1,0-1-1,0 1 0,0-1 1,0 1-1,1-1 1,-1 1-1,0-1 0,0 1 1,0 0-1,1-1 0,-1 1 1,0-1-1,0 1 0,1 0 1,-1-1-1,0 1 0,1 0 1,-1-1-1,0 1 0,1 0 1,-1-1-1,0 1 0,1 0 1,-1 0-1,1 0 0,-1-1 1,1 1-1,-1 0 1,0 0-1,1 0 0,-1 0 1,1 0-1,-1 0 0,1 0 1,-1 0-1,1 0 0,-1 0 1,1 0-1,-1 0 0,1 0 1,-1 0-1,1 1 0,22 8 4,-20-7-10,0 1-1,1-1 0,-1 1 0,0 0 1,-1 0-1,1 0 0,0 1 0,-1-1 1,0 1-1,0-1 0,0 1 1,0 0-1,0 0 0,-1 0 0,1 0 1,-1 0-1,0 5 0,2 8-17,-1 0 0,-1 32 0,-1-43 6,0-4-10,0 0 0,0 1 1,0-1-1,0 0 0,0 0 0,-1 0 0,1 0 1,-1 0-1,0 0 0,0 0 0,1 0 0,-1-1 1,0 1-1,0 0 0,-1 0 0,1-1 0,0 1 1,-1-1-1,1 1 0,-1-1 0,1 1 1,-1-1-1,0 0 0,1 0 0,-1 0 0,0 0 1,0 0-1,0 0 0,0 0 0,0-1 0,0 1 1,0-1-1,0 1 0,0-1 0,0 0 1,0 0-1,0 0 0,0 0 0,0 0 0,0 0 1,0 0-1,0-1 0,0 1 0,0-1 0,0 0 1,-3-1-1,3 0-24,0 1-1,1-1 1,-1 0 0,1 0 0,-1 1 0,1-1 0,0 0-1,0 0 1,0 0 0,0-1 0,0 1 0,0 0 0,1 0-1,-1 0 1,1-1 0,0 1 0,-1 0 0,1-1-1,0 1 1,1-4 0,-2 0-23,1-1 0,0 1 0,1-1 0,-1 1 0,2 0 0,2-12 0,-2 15-58,0 1-1,0-1 1,0 1-1,1 0 0,-1 0 1,0 0-1,1 0 1,0 0-1,-1 1 1,1-1-1,0 1 1,0-1-1,0 1 1,0 0-1,0 0 1,0 1-1,0-1 0,0 1 1,0-1-1,1 1 1,3 0-1,33-1-4021</inkml:trace>
  <inkml:trace contextRef="#ctx0" brushRef="#br0" timeOffset="1">955 335 9636,'8'-19'241,"-8"0"1071,0 4-271,0 4 2080,-62 11-1616,-23 19-913,0 26-240,15 12-48,24-3-240,46-5-48,0-15-16,38-11-32,78-23-272,8 0-1617,-8-23-1760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17.2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 0 3570,'-16'2'9559,"18"4"-7264,6 7-3814,-7-12 1531,17 24 241,21 43 0,-35-59-245,0 1 1,0 0-1,-1 0 1,0 0 0,-1 0-1,0 1 1,-1-1-1,1 15 1,-2 150-313,0-174 66,4-1-84,0-1 319,-1 0 0,1 0 0,0 0 0,-1-1 0,1 1 0,-1-1 1,0 0-1,1 0 0,-1 0 0,0 0 0,0 0 0,0-1 0,0 0 1,-1 1-1,1-1 0,-1 0 0,1 0 0,-1 0 0,0-1 0,0 1 1,-1 0-1,1-1 0,-1 1 0,2-8 0,4-8-4,-1-1-1,0 0 1,3-29-1,-5 16-8,-4 22 3,1 0 0,1 0 0,0 0 0,6-17 0,-6 25 11,-1-1 0,1 1 0,0-1-1,0 1 1,1 0 0,-1-1-1,1 1 1,0 1 0,-1-1-1,1 0 1,1 1 0,-1-1-1,0 1 1,0 0 0,1 0-1,7-3 1,18-5 11,0 2-1,1 0 0,0 2 1,0 2-1,1 0 0,59 2 1,-84 3-8,0 0 0,0 0 0,0 1 0,0-1 1,0 1-1,0 0 0,-1 1 0,1 0 0,-1 0 0,0 0 0,1 0 1,-1 1-1,-1 0 0,1 0 0,7 9 0,2 2 71,-1 0 0,-1 2 1,17 27-1,-25-37-58,0 1 0,0-1 1,0 1-1,-1 0 1,0 1-1,-1-1 0,0 0 1,0 1-1,1 13 1,-4-21-37,1 0 1,0 0 0,0 0 0,0 0-1,0 0 1,1 0 0,-1 0 0,0 0-1,0 0 1,1 0 0,-1 0 0,0 0-1,1 0 1,-1 0 0,1 0 0,-1 0-1,1-1 1,-1 1 0,1 0 0,0 0-1,-1-1 1,1 1 0,0 0 0,0-1-1,0 1 1,0 0 0,20 2-4546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17.6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155 48 8852,'-2'0'1828,"-4"0"-1673,0 0 1,0 0 0,0 1 0,0-1 0,0 1 0,0 1 0,0-1 0,1 1 0,-1 0 0,0 0 0,1 1 0,-7 3 0,8-3-122,1 1 0,0-1 0,0 0 0,0 1 0,0 0 0,0-1 0,1 1 1,0 0-1,0 1 0,0-1 0,0 0 0,1 0 0,-1 1 0,1-1 0,0 1 1,1-1-1,-1 8 0,-1-1 1,1 0 0,0 0 0,1 1-1,0-1 1,4 21 0,-3-28-34,0-1-1,0 0 1,0 0-1,0 1 1,1-1-1,-1 0 1,1-1-1,0 1 1,0 0-1,0 0 1,0-1-1,0 1 1,1-1-1,-1 0 1,1 0-1,0 0 1,0 0-1,-1 0 1,1 0-1,0-1 1,0 1-1,1-1 1,2 1-1,18 4-73,0-2 1,0 0-1,0-2 0,1 0 1,30-3-1,-24 1-174,-24 0 220,0-1-1,0 1 0,1-1 0,-1 0 1,0-1-1,0 0 0,0 0 1,0 0-1,-1-1 0,1 0 1,-1-1-1,1 1 0,-1-1 1,0 0-1,-1-1 0,1 1 1,-1-1-1,1 0 0,-2-1 1,1 1-1,0-1 0,-1 0 1,0 0-1,-1 0 0,1-1 1,-1 1-1,0-1 0,-1 0 1,0 0-1,0 0 0,2-11 0,-3 5 32,0 0 24,0 0 1,0 0-1,-1 0 0,-3-13 0,3 23-16,0 0 1,-1 0-1,0 0 1,0 0-1,0 0 0,0 1 1,0-1-1,-1 0 1,1 1-1,-1-1 0,1 1 1,-1 0-1,0-1 0,0 1 1,0 0-1,0 0 1,-1 0-1,1 0 0,-1 1 1,1-1-1,-1 1 1,-3-3-1,-11-1 104,1 1 1,-1 1-1,0 0 1,0 1-1,0 1 0,0 0 1,-24 3-1,1-1-87,27-1-57,-12-1 74,-1 2 0,-42 7 0,63-8-84,0 1 0,0 0 0,0 1 0,1-1 0,-1 1 0,0 0 0,1 0 0,-1 0 0,1 1 0,0-1 0,0 1 0,0 0 0,0 0 0,0 1 0,1-1 0,-1 1 0,1 0 0,0 0 0,0 0 0,-3 5 0,3 15-1669,3-1-1978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17.9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0 0 9604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18.3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0 133 9604,'445'-51'891,"-354"38"374,-89 12-1175,1 0 1,0 0-1,0 0 0,0 0 1,0 0-1,0 1 0,0 0 0,0-1 1,0 1-1,0 0 0,0 0 1,0 1-1,5 0 0,8 0 108,-11-1-169,0 0 0,1 0 0,-1 1 0,1-1 0,-1 1 0,0 1 0,0-1 0,1 1 0,-1-1 0,0 2 0,0-1 0,-1 0 1,1 1-1,0 0 0,-1 0 0,0 0 0,1 1 0,-1 0 0,-1-1 0,1 1 0,-1 1 0,1-1 0,-1 0 0,3 6 0,-1 2-65,0-1-1,-1 1 1,0 1 0,-1-1-1,-1 0 1,1 1 0,-2 0 0,0-1-1,-1 18 1,0 25-1269,0-53 825,0-7 227,0-253 957,0 256-702,0-1-1,0 1 1,0 0-1,0-1 1,0 1 0,1 0-1,-1 0 1,1-1 0,0 1-1,-1 0 1,1 0 0,0 0-1,0 0 1,0 0-1,1 0 1,-1 0 0,0 0-1,1 0 1,-1 0 0,1 1-1,0-1 1,-1 1 0,1-1-1,0 1 1,0 0-1,0 0 1,3-2 0,3 1-286,-1 0 0,1 0 0,-1 1 0,1 0 0,0 0 0,14 2 0,2-1-3894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18.8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8 102 10341,'0'-1'66,"0"1"1,0 0-1,-1 1 1,1-1-1,0 0 1,0 0-1,0 0 1,-1 0-1,1 0 1,0 0-1,0 0 1,-1 0-1,1 0 1,0 0-1,0 0 1,0 1-1,0-1 1,-1 0-1,1 0 1,0 0-1,0 0 1,0 0-1,0 1 0,-1-1 1,1 0-1,0 0 1,0 0-1,0 1 1,0-1-1,0 0 1,0 0-1,0 0 1,0 1-1,0-1 1,0 0-1,0 0 1,0 1-1,0-1 1,0 0-1,0 0 1,0 0-1,0 1 1,0-1-1,0 0 1,0 0-1,0 1 1,0-1-1,-2 27 774,3 30-600,3-20-264,6 119-1139,-2-160 811,-5-6 324,0-1 1,-1 0-1,-1 0 0,1 1 1,-1-1-1,-1 0 1,0 0-1,-3-18 1,2-7-8,1-107 472,1 142-430,1 0 0,0 0-1,0 0 1,-1 0 0,1 1-1,0-1 1,0 1 0,0-1-1,0 1 1,0 0 0,0 0-1,0 0 1,0 0 0,0 0-1,0 0 1,2 1 0,0 0 5,21-2-2,-11 1-11,1 0-1,-1 0 1,1 2-1,21 3 1,-31-3 9,0 0-1,0 0 1,0 0 0,-1 0-1,1 1 1,-1 0 0,1 0-1,-1 0 1,0 0 0,0 1-1,0-1 1,-1 1 0,1 0-1,-1 0 1,0 0 0,3 7-1,2 1-68,-1 0-1,0 1 1,-1 0 0,0 1-1,-2-1 1,1 1 0,-2 0-1,1 0 1,-2 0 0,0 0-1,0 22 1,-3-100-627,-1 16 628,6-50-1,-2 92 65,-1 1 0,1-1 0,0 1 0,1-1 0,-1 1 0,1 0-1,0 0 1,0 0 0,1 0 0,-1 0 0,1 1 0,0 0 0,1 0-1,-1 0 1,1 0 0,-1 0 0,1 1 0,0 0 0,1 0-1,-1 1 1,0-1 0,12-2 0,-6 0 38,0 2 0,0 0 0,1 0 0,-1 1 0,1 0 0,0 1-1,0 0 1,-1 1 0,1 1 0,23 3 0,-32-3-27,0 1 1,0 0-1,0 0 0,0 0 1,-1 0-1,1 0 0,-1 1 1,1 0-1,-1-1 0,0 1 1,0 0-1,0 0 0,0 0 1,0 0-1,-1 0 0,1 0 1,-1 1-1,0-1 0,0 0 1,1 7-1,13 77 138,-15-83-153,1 31 40,-1-28-361,0 0 0,0 0 0,1 0 0,0 0 0,0 0 0,3 10 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7:52.51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47 1 13286,'0'0'192,"0"7"48,-8 39 577,8 7-113,0 8-224,0 0-144,0-4 289,-8 0-417,8-8-144,0-3 32,0-4-96,0-8-16,-7 0-961,-1-11-1184,-8-12-1792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19.4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412 597 9380,'2'-4'268,"0"1"1,0-1-1,0 0 0,-1 0 0,1 0 0,-1-1 0,0 1 1,0 0-1,0-1 0,-1 1 0,1 0 0,-1-1 0,-1-7 1,1 10-198,-1 2-25,1-1-1,-1 1 1,0-1 0,0 1 0,1-1-1,-1 1 1,0-1 0,0 1-1,0 0 1,0-1 0,0 1 0,1 0-1,-1 0 1,0 0 0,0 0-1,0 0 1,0 0 0,0 0 0,0 0-1,0 0 1,0 0 0,0 0-1,-1 1 1,-4-1 135,-13-1-51,0 1 1,0 1-1,0 1 1,1 1-1,-1 0 0,1 1 1,-32 12-1,26-6-87,1 1-1,0 1 1,1 1-1,-32 24 1,48-33-34,0 2 0,1-1-1,-1 1 1,1 0 0,0 0 0,0 0 0,1 1 0,0 0 0,0 0 0,0 0 0,1 0-1,0 0 1,1 1 0,0-1 0,0 1 0,0 0 0,1-1 0,0 16 0,0-21-12,1 0 1,0 0-1,0 0 1,0 0-1,0 0 1,0 0-1,0 0 1,0 0 0,1 0-1,-1 0 1,1 0-1,0 0 1,0 0-1,0 0 1,-1 0-1,2 0 1,-1 0-1,0-1 1,0 1 0,0 0-1,3 2 1,0-3-40,0 1 1,1-1 0,-1 0-1,0-1 1,0 1 0,0-1-1,1 1 1,-1-1 0,7-1-1,-2 1-43,19 0-245,0 1-90,-1-2-1,0 0 0,42-8 0,-62 7 362,0 0 0,1 0-1,-1 0 1,-1-1 0,1 0 0,0-1-1,-1 1 1,1-1 0,-1 0-1,0-1 1,0 0 0,-1 1-1,1-2 1,-1 1 0,-1-1-1,1 0 1,-1 0 0,4-6-1,-5 4 62,0 1 1,-1 0-1,0-1 0,-1 0 0,0 1 0,0-1 0,0 0 1,-1 0-1,-1 1 0,0-11 0,0-11 1308,1 50-1254,0-13-27,0 0 0,0 0 0,1 0 0,0-1-1,1 1 1,0 0 0,0 0 0,1-1 0,-1 1 0,2-1-1,4 8 1,-5-11-27,0 0 0,0 0 0,0 0 0,1-1-1,-1 0 1,1 0 0,0 0 0,0 0 0,0 0-1,1-1 1,-1 0 0,1 1 0,-1-2 0,1 1 0,-1-1-1,1 1 1,0-1 0,0 0 0,0-1 0,5 1-1,14 1-53,1-1-1,-1-1 0,36-5 0,-52 4 19,1-1 0,-1 0-1,0-1 1,1 0 0,-1 0 0,-1-1-1,1 0 1,0 0 0,-1-1-1,0 0 1,0 0 0,0-1 0,5-6-1,3-5 24,-1 0-1,-1-1 1,0-1-1,-2 0 1,0-1-1,-1 0 1,-1 0-1,-1-1 0,-1 0 1,-1-1-1,6-39 1,-2-16 544,-4 0-1,-3-81 1,-3 135-288,-1 19-220,1 0 0,-1 0-1,0 0 1,0 1 0,0-1 0,-1 0-1,1 0 1,-1 1 0,0-1 0,0 1-1,0-1 1,0 1 0,-1 0 0,1 0 0,-1 0-1,0 0 1,0 0 0,0 1 0,-6-5-1,-1 1 93,1 0 1,-2 0-1,1 1 0,-1 1 0,-17-6 0,26 9-79,-1 1 0,1-1 0,-1 1 0,1 0 0,-1 0 0,1 0-1,-1 0 1,1 0 0,0 0 0,-1 1 0,1-1 0,-1 1 0,1 0 0,0 0 0,-1 0 0,1 0 0,0 0 0,0 0-1,0 0 1,0 1 0,0-1 0,0 1 0,0 0 0,1 0 0,-1-1 0,0 1 0,1 0 0,-1 0 0,1 0-1,0 1 1,0-1 0,0 0 0,0 0 0,0 1 0,-1 3 0,-3 11-64,1 0 0,0-1 0,-3 34 0,6-46 70,-2 29-36,1 0 1,1 1 0,6 50-1,-3-67-6,1 0 1,1 0-1,0-1 0,2 0 0,0 0 0,0 0 0,1-1 0,17 26 0,29 32-695,-24-34-1080,31 53 0,-48-59-2136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20.5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566 391 9316,'-26'-5'290,"1"0"-1,-1 2 0,0 1 1,0 1-1,0 2 0,0 0 1,-39 8-1,28-2 24,0 3-1,1 1 0,0 1 0,-49 25 1,79-35-283,1 0 1,0 0 0,0 1-1,0 0 1,0-1 0,1 2-1,-1-1 1,1 0 0,0 1 0,0 0-1,0 0 1,0 0 0,1 1-1,0-1 1,0 1 0,0 0-1,0-1 1,1 1 0,-1 1-1,2-1 1,-1 0 0,0 0-1,1 1 1,0-1 0,0 1-1,0-1 1,1 1 0,0-1-1,1 9 1,-1-12-33,1 0 1,0 0-1,-1 0 0,1 0 0,0 0 0,0-1 1,0 1-1,0 0 0,0-1 0,1 1 0,-1-1 1,0 1-1,1-1 0,-1 1 0,1-1 0,0 0 1,-1 0-1,1 0 0,0 0 0,0 0 0,-1 0 1,1 0-1,0-1 0,0 1 0,0-1 1,0 1-1,0-1 0,0 0 0,0 0 0,4 0 1,76 3-363,-66-3 204,4 1-16,1-2 0,-1 0-1,1-1 1,-1-1-1,27-8 1,-39 8 121,1 0 0,-1-1 0,-1 0 0,1 0 0,0-1 1,-1 0-1,0-1 0,0 1 0,-1-1 0,0 0 0,0-1 0,0 0 0,-1 0 0,0 0 0,5-8 0,-2-1 10,-1 0-1,0 0 1,-1 0 0,-1-1-1,0 1 1,-2-1-1,0 0 1,1-21-1,-2-145 383,-4 97 504,2 82-740,1-1 0,-1 1 1,0 0-1,0-1 1,-1 1-1,1 0 0,-1 0 1,0-1-1,0 1 0,0 0 1,-1 0-1,1 0 1,-1 0-1,0 0 0,0 0 1,0 1-1,-1-1 0,0 1 1,1-1-1,-5-3 1,7 7-77,0 0 1,0 1-1,0-1 0,1 0 1,-1 0-1,0 1 1,0-1-1,0 0 1,0 0-1,0 1 1,0-1-1,0 0 1,0 0-1,0 1 1,0-1-1,0 0 1,0 0-1,0 1 0,0-1 1,0 0-1,0 0 1,0 1-1,0-1 1,-1 0-1,1 0 1,0 1-1,0-1 1,0 0-1,0 0 1,0 0-1,-1 1 0,1-1 1,0 0-1,0 0 1,0 0-1,0 0 1,-1 1-1,1-1 1,0 0-1,0 0 1,-1 0-1,1 0 1,0 0-1,0 0 0,-1 0 1,1 0-1,0 0 1,0 0-1,-1 0 1,1 0-1,0 0 1,0 0-1,-1 0 1,1 0-1,0 0 1,0 0-1,-1 0 0,1 0 1,0 0-1,0 0 1,-1 0-1,1 0 1,0 0-1,0-1 1,0 1-1,-1 0 1,1 0-1,0 16 30,-1-5-17,0 1-1,1-1 0,1 1 1,0-1-1,1 1 1,0-1-1,0 1 1,1-1-1,1 0 0,0 0 1,0-1-1,7 12 1,66 105 116,31 44-250,-105-165-49,1 0 0,0 0 0,1-1 0,-1 1 0,1-1-1,0-1 1,1 1 0,-1-1 0,1 1 0,0-2 0,0 1 0,0-1-1,0 0 1,1 0 0,0 0 0,-1-1 0,1 0 0,0 0-1,0-1 1,0 0 0,0 0 0,0-1 0,0 0 0,0 0 0,0-1-1,10-1 1,-13 1 102,-1 0 0,0 0-1,1-1 1,-1 1 0,0-1-1,1 0 1,-1 0 0,0 0 0,-1 0-1,1 0 1,0-1 0,0 1-1,-1-1 1,0 1 0,1-1 0,-1 0-1,0 0 1,0 0 0,-1-1-1,1 1 1,-1 0 0,1-1 0,-1 1-1,0-1 1,-1 1 0,1-1-1,0-6 1,2-15 181,-1 0 0,0 0 0,-4-27 0,1 19 1296,12 47-1069,48 169-421,-45-154-2299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20.9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103 12 8084,'-1'0'2,"1"0"0,0 0 0,0-1 0,0 1 1,0 0-1,0-1 0,-1 1 0,1 0 0,0-1 1,0 1-1,0 0 0,0 0 0,0-1 0,0 1 0,0 0 1,0-1-1,0 1 0,0 0 0,0-1 0,0 1 1,0 0-1,0-1 0,0 1 0,1 0 0,-1-1 0,0 1 1,0 0-1,0-1 0,0 1 0,1 0 0,-1 0 1,0-1-1,0 1 0,0 0 0,1 0 0,-1 0 1,0-1-1,0 1 0,1 0 0,-1 0 0,0 0 0,1 0 1,-1-1-1,0 1 0,1 0 0,-1 0 0,0 0 1,1 0-1,-1 0 0,0 0 0,0 0 0,1 0 0,-1 0 1,0 0-1,1 0 0,-1 0 0,0 0 0,1 1 1,1-1 28,-1 0-5,1-1 0,-1 1 0,1 0 0,-1 0 0,1 0 1,-1 0-1,1 1 0,-1-1 0,1 0 0,-1 1 0,1-1 0,-1 0 1,0 1-1,1 0 0,-1-1 0,0 1 0,0 0 0,1 0 0,-1 0 1,0 0-1,0 0 0,1 1 0,-1 1 69,0 0-1,0 0 1,0 0 0,-1 0 0,1 0-1,-1 0 1,0 1 0,0-1 0,-1 4-1,1 7 183,0-12-259,0 0 1,-1-1 0,1 1-1,-1 0 1,0 0 0,1-1-1,-1 1 1,0-1 0,0 1-1,0 0 1,0-1 0,0 0-1,0 1 1,0-1 0,-1 0-1,1 1 1,0-1-1,-1 0 1,1 0 0,-1 0-1,1 0 1,-1 0 0,0-1-1,1 1 1,-1 0 0,0-1-1,0 1 1,1-1 0,-1 0-1,0 0 1,-3 1 0,-11 1 31,0-1 0,-28-2 0,24 1 19,20 0-67,-1 0 0,1 0 0,-1-1 0,1 1 0,-1 0 0,1 0 0,-1 0 0,1 0 0,0-1 0,-1 1 0,1 0 0,-1 0 0,1-1 0,0 1 0,-1 0 0,1-1 0,0 1 0,-1-1 0,1 1 0,0 0 0,-1-1 0,1 1 0,0-1 0,0 1 0,0 0 0,-1-1 0,1 1 0,0-1 0,0 1 0,0-1 0,0 1 0,0-1 0,0 1 0,0-1 0,0 1 0,0-1 0,0 0 0,5-19-65,-2 17 39,0 1 0,0-1 1,0 1-1,0-1 0,0 1 0,1 0 0,-1 0 0,1 0 0,-1 1 0,1 0 0,0-1 0,0 1 0,-1 0 0,1 1 0,0-1 0,0 1 0,7-1 0,0 0-89,50-6-879,-6 6-879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21.3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458 44 9476,'0'-2'81,"-1"0"-1,1 0 1,0 0-1,-1 0 1,0 1-1,1-1 1,-1 0-1,0 0 1,0 1-1,0-1 1,0 1-1,0-1 1,0 1-1,0-1 0,-1 1 1,1 0-1,-1-1 1,1 1-1,-1 0 1,1 0-1,-1 0 1,1 0-1,-1 0 1,0 1-1,0-1 1,1 0-1,-1 1 1,0-1-1,0 1 1,0 0-1,-3-1 1,-10-1 204,-1 1 0,1 1 0,-16 0 1,12 1-92,-6-1-29,9-1-64,-1 0 0,1 2 0,-1 0 0,1 1-1,0 0 1,-1 1 0,1 1 0,-30 12 0,39-13-53,-6 3 92,-1 1 0,1 0 0,-19 14-1,29-19-123,0 1 0,0-1-1,0 1 1,1 0 0,-1-1-1,1 1 1,0 1 0,-1-1-1,2 0 1,-1 0 0,0 1-1,1-1 1,-1 1-1,1-1 1,0 1 0,0 0-1,0 0 1,1-1 0,-1 6-1,1-6-16,0 0-1,0 0 0,0 0 0,0 0 0,0-1 0,1 1 1,-1 0-1,1 0 0,0 0 0,0-1 0,0 1 0,0 0 1,0-1-1,1 1 0,1 2 0,1-2-23,-1 0 0,1-1 1,0 0-1,-1 0 0,1 0 0,0 0 0,1 0 1,-1-1-1,6 2 0,60 15-680,-47-14 420,-1 2 0,1 0 0,-1 2 0,0 0 0,22 13 0,-41-18 252,-1-1-1,1 1 0,0 0 1,-1-1-1,0 1 0,1 0 0,-1 1 1,-1-1-1,1 0 0,2 5 1,-4-7 38,1 0 0,-1 0 0,1 0 1,-1 0-1,0 0 0,1-1 0,-1 1 1,0 0-1,1 0 0,-1 0 1,0 0-1,0 0 0,0 0 0,0 0 1,0 0-1,0 0 0,0 0 1,-1 0-1,1 0 0,0 0 0,0 0 1,-1 0-1,1 0 0,-1 0 0,1-1 1,-1 1-1,1 0 0,-1 0 1,1 0-1,-1-1 0,0 1 0,1 0 1,-1 0-1,0-1 0,0 1 1,1-1-1,-1 1 0,0-1 0,0 1 1,0-1-1,0 0 0,0 1 0,-1-1 1,-43 5 51,0-2 0,1-2 1,-53-6-1,94 5-202,0 0 1,0 0-1,1-1 0,-1 1 1,0-1-1,0 0 0,1 1 1,-1-1-1,1 0 0,-1-1 1,1 1-1,-1 0 0,1-1 0,0 0 1,-1 1-1,-2-4 0,-5-13-4411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21.7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93 1 11941,'0'0'433,"0"4"-401,8 30 960,15 11-496,0 9-159,8 6-257,-15-3 112,-8 0 32,-1-3-224,-7-13 16,8-3-16,0-7-48,-8-12-432,8-4-577</inkml:trace>
  <inkml:trace contextRef="#ctx0" brushRef="#br0" timeOffset="1">31 259 12070,'-31'-11'1152,"39"7"-1136,62 0-32,7-3 16,-7-1-32,0 0-64,-16-3-128,8 3-480,-24 5-1281,-7-5-1729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22.1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0 176 9172,'387'-104'1689,"-309"83"1542,-78 42-2516,0 291-1510,1-339-1038,24-161 891,-25 180 989,1 1-1,0-1 1,1 1 0,0 0-1,0 0 1,0 0-1,1 0 1,0 0 0,1 0-1,-1 1 1,1 0-1,1-1 1,-1 2 0,1-1-1,0 0 1,0 1-1,1 0 1,-1 0 0,1 1-1,0-1 1,1 1-1,-1 0 1,1 1 0,-1 0-1,1 0 1,0 0-1,0 1 1,0 0 0,10-1-1,32-3 115,0 3 0,54 3-1,-43 0-39,-50 0-90,1 1 1,-1 0-1,0 0 0,0 1 0,1 1 0,-1 0 1,-1 0-1,17 7 0,-22-8-34,0 0 0,-1 0 0,1 1 0,-1-1 1,0 1-1,1-1 0,-1 1 0,0 0 0,-1 0 0,1 0 0,0 1 0,-1-1 0,0 1 0,0-1 0,0 1 0,0 0 1,-1 0-1,1 0 0,-1 0 0,0 0 0,0 0 0,0 0 0,-1 0 0,1 5 0,-1 23-877,0-4-1569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23.8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7708 411 9636,'-49'-26'364,"-1"4"-1,-1 1 0,-1 2 1,-1 3-1,-64-11 0,-575-129 124,673 151-448,-92-22 78,-2 6 0,-180-12 1,-688-5 165,956 38-298,-1074 29 128,752-5-70,-465 53-254,78 59 186,10 59 26,438-110-5,-184 67-21,416-130 23,2 3 0,1 2-1,0 2 1,3 2 0,0 2-1,-61 56 1,76-58 29,2 2-1,-38 49 1,58-68-16,2 1 0,0 0 1,1 0-1,0 1 0,1 0 0,1 1 0,1-1 1,0 1-1,-3 24 0,2 24 107,4 77-1,2-97-101,1-30-8,1 0 0,0-1 0,1 1 0,1-1 0,0 0 1,1 0-1,1 0 0,0-1 0,0 1 0,1-2 0,1 1 0,0-1 1,16 18-1,7 5-1,2-2 1,0-1-1,40 28 1,290 203-19,-208-144 47,116 96 27,-214-167-102,97 62 1,-117-88 41,0-1 0,2-3 0,0-1 0,51 15 0,275 47-26,10-29-20,-136-21 53,71 17-14,307 33 0,196 21-1,-496-13-122,-261-70 115,-13-7 7,0-2 0,1-3 0,0-1 0,0-2-1,64-5 1,-14 1 4,-42 2 21,773-28 118,-534-11-57,-3-12 0,-1-13 0,-4-13-1,-4-11 1,321-150 0,-538 210-79,-1-3-1,-1-3 1,105-80 0,-126 82 5,-2-2 1,-1-1-1,-2-2 1,-2-1-1,-1-2 1,27-47-1,-8 8 8,4 3-1,2 2 1,69-69 0,-103 121 6,-2-1 0,0-1 0,-2-1 0,17-29 0,-27 40 22,-1-1 0,-1 0 0,0 0-1,-1-1 1,-1 1 0,0-1 0,-1 0 0,-1 0-1,1-28 1,-3 6 134,0-1 57,-4-43-1,2 69-185,0-1-1,-1 1 1,-1 0 0,0 1-1,0-1 1,-1 1-1,-7-13 1,-7-7 29,0 0-1,-2 1 1,-2 1 0,0 1 0,-2 1-1,-1 1 1,-2 1 0,0 2 0,-1 1-1,-2 1 1,0 1 0,-55-26 0,-91-43 643,-177-121 0,58 26-292,246 158-306,-1 3 0,-1 2 0,-1 2 0,-67-15 0,40 19 1,-1 3-1,-88-2 0,-171 11-227,213 5-82,-188-1-2009,-72 0-3548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27.6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62 1 4706,'-6'4'5912,"4"13"-3863,2 29-2583,0-28 1215,-2 22-588,-2 0-1,-2-1 1,-14 52 0,-1 4-93,20-74 433,1-12-1637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28.0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6883,'0'11'2391,"1"31"1838,-1-37-4245,1 1 0,0-1 1,0 1-1,0 0 1,1-1-1,0 0 0,0 1 1,0-1-1,0 0 1,1 0-1,0 0 0,0-1 1,1 1-1,-1-1 0,1 1 1,0-1-1,0 0 1,7 5-1,-3-4-52,0 0 0,1 0 0,0-1 0,0 0 0,0-1 0,0 0 0,0 0 0,1-1 0,18 3 0,48-2-5033,-59-3 285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28.4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57 8116,'472'-22'3585,"-488"22"-3329,-22 22 97,-16 9 159,7-1-176,1 4-272,7 1 48,16-5-112,7-3 0,16-5-128,0-6-528,0-13-737,16-3-4994</inkml:trace>
  <inkml:trace contextRef="#ctx0" brushRef="#br0" timeOffset="1">589 4 8004,'0'-4'3985,"0"8"-3792,0 34 175,0 15 192,0 8-288,0 4-96,0 3-160,-8-3 16,8-4-32,0-8-176,0-4-384,0-11-641,0-11-1424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7:53.03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24 252 12710,'-6'-4'165,"5"4"-138,0 0 1,0-1-1,0 1 0,0-1 1,0 0-1,0 1 0,0-1 1,0 0-1,0 1 0,0-1 1,0 0-1,1 0 0,-1 0 1,0 0-1,1 0 0,-1 0 1,0 0-1,1 0 0,-1 0 0,0-2 1,13 2 369,212 2-275,290-3-1642,-502 2 1184,0-1 0,1 0 0,-1-1 1,0 0-1,0-1 0,12-5 0,-21 7 263,1 0 1,-1-1 0,0 1-1,1-1 1,-1 0 0,0 0-1,0-1 1,0 1 0,-1 0 0,1-1-1,0 0 1,-1 1 0,0-1-1,0 0 1,0 0 0,0-1-1,0 1 1,0 0 0,-1-1-1,1 1 1,-1 0 0,0-1-1,1-6 1,-2 4 46,3-51 301,-3 55-134,0-1 1,0 0-1,0 1 0,-1-1 1,1 1-1,-1 0 1,1-1-1,-1 1 0,0-1 1,0 1-1,0 0 0,-1 0 1,1 0-1,0-1 0,-1 1 1,0 0-1,1 1 1,-1-1-1,-2-2 0,-3 0 373,0-1-1,0 2 1,-1-1 0,1 1-1,-1 0 1,1 1-1,-1 0 1,0 0-1,-16-1 1,23 4-500,0 0 1,0 0 0,0-1-1,0 2 1,0-1-1,0 0 1,0 0-1,1 0 1,-1 0 0,0 0-1,1 1 1,-1-1-1,1 0 1,-1 1-1,1-1 1,0 0 0,-1 1-1,1-1 1,0 0-1,0 1 1,0 1-1,-2 7 26,-6 33 39,3 0 0,1 1 0,3 0 0,3 46 0,0-5-68,-2 1-25,0 97-3323,1-182 3222,1-1 1,0 0 0,-1 0-1,1-1 1,0 1 0,-1 0-1,1 0 1,0-1 0,-1 1-1,1-1 1,-1 0 0,1 1-1,1-2 1,9-9-124,0-1 1,-1 1-1,-1-2 1,0 0-1,-1 0 0,0 0 1,10-22-1,27-39-41,-39 65 323,51-59-58,-55 64 140,1 1 1,0-1-1,0 1 1,0 0 0,0 0-1,0 1 1,0-1-1,1 1 1,-1 0-1,1 0 1,0 1-1,-1-1 1,1 1-1,0 0 1,5 0 0,-9 2-87,0-1 0,0 1 0,0 0 1,0 0-1,-1 0 0,1 0 1,0 0-1,-1 0 0,1 0 0,-1 0 1,1 0-1,-1 0 0,1 0 1,-1 1-1,0-1 0,0 0 0,1 0 1,-1 0-1,0 0 0,0 1 1,0-1-1,0 0 0,-1 0 0,1 0 1,0 0-1,0 1 0,-1 1 1,0 3 77,1 5-80,0 1 0,1-1 1,0 0-1,0 0 0,2 0 1,-1-1-1,1 1 0,1 0 1,7 15-1,-8-21-51,0-1 1,0 0-1,0 0 1,1 0-1,-1 0 0,1 0 1,0-1-1,0 1 0,0-1 1,1 0-1,-1-1 1,1 1-1,0-1 0,0 0 1,0 0-1,0 0 1,0-1-1,0 1 0,0-1 1,0-1-1,0 1 1,9-1-1,9 1-144,0-1-1,0-1 1,36-6-1,-47 4 120,-1 0-1,0 0 0,-1-1 1,1 0-1,-1-1 0,1 0 1,-1-1-1,-1 0 0,12-10 0,-8 6 16,0-1 0,-1-1-1,0 0 1,-1-1-1,13-18 1,-20 23 83,1 0-1,-1 0 1,0 0 0,-1-1 0,0 0-1,-1 1 1,1-1 0,-2 0-1,1 0 1,-1 0 0,-1-13 0,0 21-22,0 1 1,-1-1-1,1 0 1,-1 0-1,1 1 1,-1-1-1,1 0 1,-1 1-1,0-1 1,1 0-1,-1 1 1,0-1-1,1 1 1,-1 0-1,0-1 1,0 1-1,0-1 1,1 1-1,-1 0 1,0 0-1,0-1 1,0 1-1,0 0 1,0 0-1,1 0 1,-1 0-1,0 0 1,0 0-1,0 0 1,0 0-1,0 1 1,0-1-1,1 0 1,-1 0-1,-1 1 1,-8 0 191,-9-1-35,1 0-1,-1 2 0,1 0 0,0 2 0,-1 0 0,-25 9 0,38-11-160,-1 1 0,1 0 0,-1 0 1,1 1-1,0 0 0,0 0 0,1 0 0,-1 1 0,1 0 0,0 0 1,0 0-1,1 0 0,-1 1 0,1 0 0,0 0 0,1 0 0,0 0 1,0 1-1,0-1 0,-3 14 0,4-14-21,0 0 0,1 1 1,1-1-1,-1 0 0,1 1 0,0-1 1,0 0-1,2 11 0,-1-14-13,0 0-1,0 0 1,0-1-1,0 1 1,1 0-1,-1-1 1,1 1 0,0-1-1,0 1 1,0-1-1,0 0 1,0 0 0,0 0-1,1 0 1,-1 0-1,1-1 1,-1 1 0,1-1-1,-1 1 1,1-1-1,0 0 1,4 1-1,19 5-127,0-1-1,1-1 1,47 3-1,92-5-2310,-130-3 1391,69 0-4342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28.8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35 264 9300,'0'0'1740,"3"0"-1660,11 0-65,1-1 0,-1-1 0,1 0 0,-1 0-1,0-2 1,0 0 0,-1 0 0,1-2 0,-1 1 0,0-2 0,0 0 0,-1 0 0,0-1 0,0 0 0,-1-1 0,0-1 0,0 0 0,-1 0 0,12-17 0,-19 21-42,0-1 1,0 0-1,-1 0 1,0 0-1,0 0 1,-1 0-1,0 0 1,0 0 0,-1-1-1,1 1 1,-3-14-1,2-1 35,-1 21 5,1 0 1,-1 1-1,1-1 0,-1 0 1,1 1-1,-1-1 0,0 1 1,1-1-1,-1 0 1,0 1-1,0 0 0,1-1 1,-1 1-1,0-1 0,0 1 1,0 0-1,0 0 0,1-1 1,-1 1-1,0 0 0,0 0 1,0 0-1,0 0 0,0 0 1,0 0-1,-1 0 0,-36 1 192,26-1-111,-6 0-9,0 0 1,0 2-1,0 0 1,0 1-1,0 1 0,-17 5 1,29-6-26,0-1 0,0 1 1,0 0-1,0 0 1,0 1-1,1 0 1,-1 0-1,1 0 0,0 0 1,0 1-1,1 0 1,-1 0-1,1 0 1,0 1-1,1-1 0,-1 1 1,1 0-1,0 0 1,-4 13-1,5-10-1,0 0 0,1 1-1,0-1 1,0 1 0,1 12-1,0-19-47,0 1-1,0-1 0,1 1 1,-1 0-1,1-1 1,0 1-1,0-1 0,0 1 1,0-1-1,1 0 0,-1 1 1,1-1-1,0 0 0,0 0 1,0 0-1,5 5 0,2-3-31,0 0 0,0-1-1,0 0 1,0 0 0,1-1-1,-1 0 1,1-1 0,0 0-1,13 1 1,95 2-663,-109-5 605,51 0-1530,-11 0-1328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29.3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350 83 7187,'1'-20'1145,"-2"-16"2028,1 34-3114,0 1 1,-1 0 0,1 0-1,-1 0 1,1 0-1,-1 0 1,1 0 0,-1 0-1,0 0 1,0 0 0,1 1-1,-1-1 1,0 0-1,0 0 1,0 1 0,0-1-1,0 0 1,0 1-1,0-1 1,0 1 0,0-1-1,0 1 1,0 0 0,0-1-1,0 1 1,0 0-1,-2 0 1,-16-3 140,-1 1 0,1 1 0,-1 0 0,0 2 0,1 0 0,-1 2 0,1 0 0,-26 8-1,38-9-180,0 0 0,0 1 0,0 0 0,1 1 0,-1-1-1,1 1 1,0 1 0,0-1 0,1 1 0,-1 0 0,1 0-1,0 0 1,0 1 0,1 0 0,0 0 0,0 0 0,0 0-1,0 1 1,1-1 0,0 1 0,1 0 0,0 0 0,0 0-1,0 0 1,0 11 0,0-9-14,1-1 0,1 1 0,-1-1 0,2 1 0,-1-1 0,1 1 0,2 10 0,-2-17-16,0 1 0,0 0 0,1 0-1,-1-1 1,1 1 0,-1-1 0,1 1 0,0-1 0,0 0 0,0 0 0,0 0-1,0 0 1,1 0 0,-1 0 0,0 0 0,1-1 0,-1 1 0,1-1-1,0 0 1,0 0 0,-1 0 0,7 1 0,16 3-431,0-2 0,0 0 0,0-2 0,1-1 0,39-5 0,-57 4 330,0-1-1,0 0 1,0-1 0,0 0-1,-1 0 1,1 0 0,-1-1-1,0 0 1,0-1-1,0 1 1,0-1 0,-1-1-1,0 1 1,0-1 0,0 0-1,-1-1 1,0 1 0,0-1-1,5-11 1,-2 5 296,-2 0 0,1-1 0,-2 0-1,0-1 1,-1 1 0,0-1 0,-1 0 0,-1 0 0,2-28 963,-4 55-984,0-6-205,-1 14 186,1 1 1,2-1-1,0 0 0,9 39 1,-10-54-284,1 0 0,0 0 0,0-1 0,0 1 1,0-1-1,1 1 0,-1-1 0,1 0 0,0 0 0,1 0 1,-1-1-1,1 1 0,-1-1 0,1 1 0,0-1 1,0 0-1,1-1 0,-1 1 0,1-1 0,-1 0 1,1 0-1,0 0 0,-1-1 0,1 0 0,0 1 1,8-1-1,24 1-4055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29.7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0 1 11429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30.0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0 126 11429,'438'-61'667,"-378"52"-549,-41 7-91,-17 4 421,-2 0-190,0 255-170,0-449-907,0 187 845,1 1-1,0-1 0,0 0 1,0 1-1,0-1 0,1 1 1,-1-1-1,1 1 0,0 0 1,1-1-1,-1 1 1,1 0-1,0 1 0,0-1 1,0 0-1,0 1 0,0 0 1,1-1-1,0 2 0,0-1 1,0 0-1,0 1 1,0-1-1,0 1 0,0 0 1,1 1-1,5-3 0,8-1 60,-1 0-1,0 1 1,1 1-1,0 1 0,34-1 1,-49 3-58,0 0 0,0 0 0,0 1 0,0-1-1,-1 1 1,1 0 0,0 0 0,0 0 0,0 0 0,-1 0 0,1 0 0,0 1 0,-1-1 0,1 1 0,-1 0 0,0-1 0,0 1 0,3 3 0,-2 0 21,1-1 0,-1 1 0,0 0 0,-1 0 0,1 0 1,-1 0-1,0 1 0,-1-1 0,2 7 0,1 13-154,-1 0 0,-1 0-1,-2 38 1,0-38-484,0 5-1392,0-3-2100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30.4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209 35 3410,'-34'-6'1738,"0"1"1,-1 2-1,-53 2 1,70-1 1287,35-1-2914,374-9 205,-130 10-5065,-241 2 911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30.8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16 0 10901</inkml:trace>
  <inkml:trace contextRef="#ctx0" brushRef="#br0" timeOffset="1">16 0 10901,'-15'160'832,"46"-160"-768,23 0 64,23 0-128,9 0-64,6 0-1152,17-12-2818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31.8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78 25 10709,'-1'0'62,"-1"1"-1,1-1 1,0 1 0,-1-1-1,1 1 1,-1-1 0,1 1 0,0 0-1,0-1 1,-1 1 0,1 0-1,0 0 1,0 0 0,0 0-1,0 0 1,0 0 0,0 1 0,0-1-1,0 0 1,1 0 0,-1 1-1,0-1 1,1 0 0,-1 1-1,1-1 1,-1 1 0,1-1 0,-1 3-1,-7 51 297,7-38-171,-30 277 686,26-247-1312,2 63 1,3-107 325,0-1-682,6-6-1166,1-1 1830,0 0 0,-1-1 0,0 0 1,0 0-1,0 0 0,-1 0 0,0-1 0,0 0 0,0 0 0,-1-1 1,-1 1-1,1-1 0,-1 0 0,0 0 0,-1 0 0,0 0 0,0 0 1,1-13-1,1-21 148,-1-1 1,-5-65-1,0 38 216,2-101 5610,0 176-5776,1 1-1,0-1 1,0 1 0,0 0 0,1-1 0,-1 0 0,2 1 0,-1-1 0,0 0 0,1 0 0,6 9-1,48 51 183,-25-31-185,-2 2-29,46 50 143,-67-77-246,0 0-1,1-1 0,0 0 1,0-1-1,1 0 1,16 8-1,-22-13-18,0 1-1,0-1 1,0 0 0,1 0 0,-1 0-1,1-1 1,-1 0 0,1 0-1,-1 0 1,1-1 0,0 0 0,-1 0-1,1 0 1,0-1 0,-1 0-1,1 0 1,-1 0 0,1-1 0,-1 1-1,0-2 1,1 1 0,-1 0-1,0-1 1,-1 0 0,1 0 0,0 0-1,-1-1 1,0 0 0,1 0-1,-2 0 1,7-8 0,4-9-206,-1-2 0,-1 1 1,-2-2-1,0 0 0,12-43 0,8-19 353,-27 80-3,-2 2 85,0 1-1,1-1 0,0 1 0,-1-1 1,1 1-1,1 0 0,-1 0 1,0-1-1,1 2 0,6-7 1092,-9 13-932,0 416 2194,0-416-2495,0 0 1,0 0 0,1 0 0,0-1 0,-1 1-1,1 0 1,1-1 0,-1 1 0,0-1 0,1 1-1,0-1 1,0 1 0,0-1 0,0 0 0,0 0-1,1 0 1,4 5 0,-1-4-60,0 1 1,1-1-1,-1 0 1,1-1-1,-1 1 1,1-1-1,0 0 1,12 2-1,8 1-395,0-2 0,1 0 0,52-1-1,-70-3 320,4 0-117,0 0 0,0-1 1,-1 0-1,24-6 0,-32 6 201,-1-1-1,1 0 1,-1 0 0,0 0-1,0-1 1,0 1 0,0-1-1,0 0 1,0 0 0,-1 0-1,1-1 1,-1 0 0,0 1-1,0-1 1,0 0 0,-1 0-1,3-5 1,0-1 13,-1 1 0,-1-1 0,0 0 0,0-1-1,0 1 1,-2 0 0,2-15 0,-2-78 545,-2 53 1383,-19 49-538,14 2-1302,-1 0-1,1 0 1,0 0-1,-1 1 0,1 0 1,0 0-1,0 0 1,0 1-1,0 0 0,1 0 1,-1 1-1,1-1 1,0 1-1,0 0 1,0 1-1,0-1 0,1 1 1,-5 6-1,3-4-21,1 0 0,0 1-1,0 0 1,1-1-1,0 2 1,1-1 0,-1 0-1,2 1 1,-1-1 0,1 1-1,0 0 1,1 0 0,0 10-1,0 5-9,1-17-12,-1-1-1,1 1 1,0-1-1,1 0 0,0 1 1,0-1-1,3 10 1,-2-13-12,-1 0 1,1-1 0,0 1-1,0-1 1,0 0 0,0 0-1,0 0 1,0 0 0,1 0-1,-1 0 1,1 0 0,-1-1-1,1 1 1,0-1 0,0 0-1,-1 0 1,1 0 0,0 0-1,4 0 1,37 8-745,1-3 1,-1-1-1,1-2 1,67-5-1,-35 1-1081,18 1-2573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32.5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583 544 8996,'-1'-2'89,"0"-1"-1,1 0 0,-1 1 1,0 0-1,-1-1 0,1 1 1,0 0-1,-1-1 1,1 1-1,-1 0 0,0 0 1,0 0-1,0 0 1,0 1-1,0-1 0,0 0 1,0 1-1,0-1 1,-1 1-1,1 0 0,-1 0 1,1 0-1,-1 0 1,1 0-1,-4 0 0,-80-20 526,67 17-367,-24-3 124,0 1 1,0 3-1,0 1 0,-61 6 1,97-3-349,-1 0-1,1 1 1,0 0 0,0 0 0,0 1-1,0 0 1,0 0 0,1 1 0,-1-1-1,1 1 1,0 1 0,0-1 0,1 1-1,-1 0 1,1 0 0,0 1 0,0 0 0,1 0-1,0 0 1,0 0 0,0 1 0,1-1-1,0 1 1,0 0 0,0 0 0,1 0-1,0 0 1,1 0 0,-2 10 0,3-7-14,-1 22 10,1-31-21,0 0 1,0 0 0,0 0 0,0 0 0,0 0 0,0 0 0,1 0 0,-1 0 0,0 0 0,1 0 0,-1 0-1,1 0 1,-1 0 0,1 0 0,-1 0 0,1 0 0,0-1 0,-1 1 0,1 0 0,0 0 0,0-1-1,0 2 1,13 2-101,0-1-1,0 0 1,0-1 0,1-1-1,24-1 1,81-7-756,-106 4 732,1-1 0,-1 0 1,-1-1-1,1-1 0,-1 0 0,0 0 1,0-1-1,0-1 0,19-16 0,-14 9-106,-1 0 0,-1-1 0,0-1 0,-1-1 1,19-28-1,-25 30 165,-1 0 0,-1-1 1,0 1-1,-1-2 0,-1 1 1,0-1-1,-2 1 0,4-32 1,-4-17 549,-4-71 0,-2 44 1752,3 92-2033,0 17-68,0 400 2216,1-400-2343,0 1 0,1 0-1,7 31 1,-7-42-36,-1 0 0,1 1 0,0-1 0,1-1 0,0 1 0,0 0 0,0-1 0,0 1 0,1-1 0,0 0 0,0 0 0,1-1 0,7 7 0,-9-8-71,1-1-1,0-1 1,0 1-1,0-1 1,0 1-1,0-1 1,0 0-1,0 0 1,0-1-1,0 1 1,1-1-1,-1 0 0,0 0 1,0-1-1,1 1 1,-1-1-1,0 0 1,0 0-1,5-2 1,-1 0 5,1-1 0,-1 1 0,0-2 0,0 1 1,0-1-1,-1 0 0,12-10 0,-2-1 53,0-1 0,-1 0 0,0-2 0,-2 1-1,0-2 1,-1 0 0,-1 0 0,-1-1 0,12-33 0,-25 77 1079,1 0 1,4 36-1,-1 5-937,-3-59-202,1 0 1,0 0 0,1 0-1,-1 0 1,1 0-1,0 0 1,0 0 0,0 0-1,1-1 1,0 1 0,0 0-1,0-1 1,0 0-1,1 1 1,0-1 0,-1 0-1,2 0 1,6 6 0,-4 0-564,7 3-2744,1-12-2591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33.0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105 1 9700,'0'15'707,"0"5"-631,2 0 1,0-1-1,6 27 0,-7-45-65,0 1 0,0 0 1,-1-1-1,1 1 0,-1 0 1,1 0-1,-1-1 1,0 1-1,0 0 0,0 0 1,0 0-1,0 0 1,0-1-1,0 1 0,-1 0 1,1 0-1,0-1 0,-1 1 1,0 0-1,1-1 1,-1 1-1,0 0 0,0-1 1,0 1-1,0-1 1,0 1-1,0-1 0,-1 0 1,1 1-1,0-1 0,-1 0 1,1 0-1,-1 0 1,1 0-1,-3 1 0,-2-1 12,1 0 0,-1 0 0,0 0-1,0-1 1,0 0 0,0 0 0,0 0 0,0-1-1,-11-2 1,16 2-43,-1-1 0,0 1 1,0 0-1,0-1 0,0 1 0,1-1 0,-1 1 0,1-1 1,-1 0-1,1 0 0,0 0 0,0 0 0,0 0 0,0 0 0,0 0 1,0 0-1,0 0 0,1 0 0,-1 0 0,1-1 0,-1 1 1,1 0-1,0-1 0,0 1 0,0-3 0,0 2-32,0 0 1,0 1-1,-1-1 0,2 0 0,-1 1 1,0-1-1,0 1 0,1-1 0,0 0 1,-1 1-1,1-1 0,0 1 0,0 0 1,1-1-1,-1 1 0,0 0 0,1 0 1,-1-1-1,1 1 0,0 0 0,0 0 1,0 1-1,3-4 0,8 2-499,1 0 0,-1 0 0,1 1 0,-1 1 0,28 1 1,15 0-4039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33.4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459 161 9300,'0'-110'2780,"0"107"-2736,-1 1-1,1 0 1,-1 0-1,0 0 1,1 0 0,-1 0-1,0 0 1,0 0-1,0 1 1,0-1-1,-1 0 1,1 0 0,0 1-1,-1-1 1,1 1-1,-1-1 1,1 1 0,-1 0-1,0-1 1,0 1-1,0 0 1,1 0-1,-1 0 1,0 1 0,0-1-1,0 0 1,0 1-1,-1-1 1,1 1-1,-3-1 1,-10-1 265,0 0 0,0 1 0,-17 0 0,31 1-284,-25 0 279,1 1-1,0 0 1,-49 11 0,64-9-268,1 0 0,-1 0 0,1 1 0,0 0 0,1 1 0,-1 0-1,1 0 1,0 1 0,0 0 0,0 0 0,1 1 0,0 0 0,-8 11 0,8-8-65,0 1 0,0 0 0,1 0 0,1 0 0,0 1 0,0-1 0,1 1 0,1 1 0,0-1 0,1 0 0,0 1 0,1-1 0,0 1 0,1 0 0,1 13 0,-1-24-30,0-1 0,1 1 0,-1 0 0,0-1-1,1 1 1,-1 0 0,1-1 0,0 1 0,-1-1 0,1 1 0,0-1 0,0 1 0,0-1 0,0 0-1,0 1 1,0-1 0,1 0 0,-1 0 0,0 0 0,1 0 0,-1 0 0,0 0 0,1 0-1,-1 0 1,1-1 0,-1 1 0,1 0 0,0-1 0,-1 1 0,1-1 0,0 0 0,1 0 0,9 2-259,1-1 1,-1 0-1,19-2 1,-12 0-123,-11 1 272,1-1 0,-1 0 0,0-1 0,0 0 0,0 0 0,0-1 0,-1 0 0,1 0 0,-1-1 0,1 0 0,-1 0 0,0-1 0,-1 0 0,1 0 0,-1 0 0,0-1 0,0 0 0,-1 0 0,0 0 0,0-1 0,0 0 0,-1 0 0,5-10 0,-1 1 238,0-1-1,-2 1 0,1-1 0,3-21 1,-6 19 846,0-1-1,-2 1 1,1-27 1228,-3 67-1627,-3 42 175,2-36-633,0 0-1,1 0 0,6 39 1,-5-64-108,0 0 0,0 0 0,0 0 1,0 0-1,0 0 0,0 0 0,1 0 0,-1 0 0,1 0 1,-1-1-1,1 1 0,0 0 0,0-1 0,0 0 0,0 1 1,0-1-1,0 0 0,0 0 0,0 0 0,0 0 0,0 0 1,1-1-1,-1 1 0,3 0 0,57 5-1806,-22-6-357,5 0-1368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7:53.49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124 1 10773,'0'41'2019,"-1"92"1511,0-75-3218,-3 1-1,-2-1 1,-21 83-1,8-69-285,2-16-112,2 1-1,3 1 1,2 0 0,-2 68 0,12-86-594,0 22-1029,0-21-2594,0-34-1654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33.8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1 221 10069</inkml:trace>
  <inkml:trace contextRef="#ctx0" brushRef="#br0" timeOffset="1">1 221 10069,'193'-174'1173,"-155"139"-92,-41 36-1002,1-1 0,0 1 0,-1 0-1,1 1 1,0-1 0,0 0 0,-1 1 0,1-1 0,0 1 0,1 0-1,-1-1 1,0 1 0,0 0 0,1 0 0,-1 0 0,1 0 0,0 1 0,-1-1-1,1 0 1,0 0 0,1 1 0,-1-1 0,0 1 0,1-1 0,-1 1-1,0 2 1,-2 9 29,0-1 0,1 1 0,0 21 0,2 20-83,0 61-2296,0-143 934,-1-15 941,-1 21 376,2-1 0,0 1 0,6-38 0,-5 54 73,1 0-1,-1 0 1,0 0 0,1 0 0,0 0 0,0 1-1,1-1 1,0 0 0,-1 1 0,1 0 0,1 0-1,-1 0 1,0 0 0,1 0 0,0 1 0,0-1-1,0 1 1,0 0 0,1 0 0,7-3-1,11-1 47,1 1 0,0 1 0,0 1 0,0 1 0,0 1 0,0 1 0,39 3 0,-10-1 22,-48-1-101,0 0-1,0 0 1,0 1 0,0-1 0,0 1-1,0 0 1,0 1 0,0-1-1,-1 1 1,1 0 0,0 0 0,-1 0-1,1 1 1,-1-1 0,0 1 0,8 7-1,-8-5 11,0 0-1,-1 0 0,1 1 1,-1 0-1,0-1 1,0 1-1,-1 0 0,0 1 1,0-1-1,0 0 1,-1 0-1,0 1 0,0 7 1,1 87-182,-2-99 80,-1 1 0,1-1-1,0 1 1,0-1 0,-1 0 0,0 1 0,1-1 0,-1 0 0,0 0 0,0 0 0,0 0 0,0 1-1,-1-1 1,1-1 0,-1 1 0,1 0 0,-1 0 0,1 0 0,-1-1 0,-2 2 0,-2 1-539,0 0 0,0-1 0,-1 0 1,1 0-1,-10 3 0,-23 3-5730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34.3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 31 8820,'-16'-4'688,"1"0"2610,38 4-3250,39-3 64,15-5-80,16 4-64,-8 0-32,-7 1-496,-16 3-177,-16 0-1248,-15 0-2545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34.7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 1 9412,'-39'163'1601,"70"-163"-1153,23 0-96,8 0-192,8 0-144,-8 0-32,7 0-176,-22 0-1761,-9 0-7491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35.4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139 180 11989,'-29'-4'689,"27"22"-262,-10 176 1017,1-24-3846,12-226 2215,-4-85 44,2 125 157,-1 0-1,-1 0 0,-1 0 0,0 0 0,-1 1 0,-11-24 0,8 24 193,1 0 0,1-1 0,0 1-1,1-1 1,0 0 0,2 0-1,0-1 1,1 1 0,-1-25-1,3 40-58,6 1-129,-1 0 0,1 0 1,-1 1-1,1 0 0,-1 0 0,1 0 0,-1 0 1,0 1-1,0 0 0,0 0 0,9 6 0,-3 0 37,-1 0 0,-1 1 0,17 20-1,-22-25-35,50 58 110,-3 2 0,44 73 0,-94-135-190,1 1 1,0-1-1,0 0 0,-1 0 1,1 1-1,1-1 0,-1-1 0,0 1 1,0 0-1,1 0 0,-1-1 0,1 0 1,-1 1-1,1-1 0,4 1 0,-5-1 29,-1-1-1,0 0 0,1 0 0,-1 0 0,1 0 0,-1 0 0,0 0 1,1-1-1,-1 1 0,0 0 0,1-1 0,-1 1 0,0-1 0,0 1 1,0-1-1,1 1 0,-1-1 0,0 0 0,0 0 0,0 0 0,0 0 1,0 1-1,0-1 0,0-1 0,0 1 0,-1 0 0,1 0 0,0 0 1,0 0-1,-1 0 0,1-1 0,-1 1 0,1-2 0,7-23-151,-2 1 0,0-1-1,-2-1 1,-1 1 0,0-33 0,7-55-55,-8 92 257,-2 19 37,0 0 0,0 0 0,0-1 0,0 1 0,0 0 1,1 0-1,0 0 0,-1-1 0,1 1 0,0 0 0,1 0 0,-1 0 0,0 0 0,1 1 0,0-1 0,0 0 0,-1 1 0,4-3 0,-3 4-36,0 0 1,0 0-1,0 1 0,0-1 1,0 1-1,0-1 0,0 1 0,0 0 1,0 0-1,0 0 0,0 0 1,0 0-1,0 0 0,0 1 1,0-1-1,0 1 0,0-1 0,0 1 1,0 0-1,0 0 0,0 0 1,0 0-1,-1 0 0,1 0 1,0 1-1,-1-1 0,1 0 0,-1 1 1,2 2-1,3 2 52,-1 1 0,0 0 0,0 1 1,-1-1-1,6 13 0,-2 0 170,-1 1 0,-1-1-1,-1 1 1,0 0 0,1 34 0,-3 110-1901,-3-99-3167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35.8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89 10485,'0'0'528,"0"8"14,0 120 997,0-125-1531,0 1 0,1-1 0,-1 0 0,1 1 0,0-1 0,0 0-1,0 0 1,0 1 0,0-1 0,1 0 0,-1 0 0,1-1 0,0 1 0,0 0 0,0 0 0,0-1 0,1 1 0,-1-1-1,1 0 1,-1 0 0,1 0 0,0 0 0,0 0 0,0-1 0,0 1 0,0-1 0,0 0 0,0 0 0,0 0 0,1 0-1,3 0 1,13 3-101,0-1 0,0-1-1,0-2 1,22 0 0,-17-1-116,-14 1 133,-1 0-1,1-1 1,-1 0-1,0-1 1,0 0-1,1 0 0,-1-1 1,-1-1-1,1 1 1,0-2-1,14-8 0,-20 10 73,1-1 0,0 0 0,-1 0 0,0 0 0,0-1 0,0 0 0,0 1 0,-1-1 0,0-1 0,0 1 0,0 0 0,-1-1 0,1 1 0,-1-1-1,-1 0 1,1 0 0,-1 0 0,0 0 0,0 0 0,-1 0 0,0-7 0,0 5-9,0-3 104,0 1 0,0 0 0,-1 0 0,0 0 0,-5-16 0,5 23-46,0 0 0,-1 0-1,1 0 1,-1 0 0,0 0 0,0 0-1,0 1 1,0-1 0,-1 1 0,1 0-1,-1-1 1,1 1 0,-1 0 0,0 0-1,1 1 1,-1-1 0,0 1-1,0-1 1,-1 1 0,-5-2 0,-15-2 142,0 0 1,0 1-1,0 2 0,-1 0 1,1 2-1,-1 1 1,-43 6-1,62-6-223,0 1-1,1-1 1,-1 1-1,0 0 1,0 1-1,1 0 1,0-1-1,-1 2 1,1-1-1,0 1 1,0-1-1,1 1 1,-1 1-1,1-1 1,-5 7-1,6-7-231,0 0 0,1 1-1,0-1 1,0 1 0,0-1 0,0 1-1,1 0 1,0 0 0,0 0 0,0-1-1,0 1 1,1 7 0,0 15-4166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36.5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427 506 4498,'1'-15'2899,"-3"-16"843,1 30-3687,1 0-1,-1 0 1,0 0 0,1 0 0,-1 0-1,0 0 1,1 0 0,-1 0-1,0 0 1,0 0 0,0 0 0,0 1-1,0-1 1,0 0 0,0 1 0,0-1-1,0 0 1,0 1 0,-1 0-1,1-1 1,0 1 0,0 0 0,0-1-1,-2 1 1,-30-4 407,-1 2 0,-51 3-1,32 0 126,41-1-457,-1 0 0,1 1 1,0 1-1,-1 0 1,1 0-1,0 2 0,1-1 1,-22 10-1,28-10-113,1-1 0,0 1-1,0-1 1,0 1 0,0 0 0,0 1 0,1-1-1,-1 1 1,1-1 0,0 1 0,0 0-1,1 0 1,-1 1 0,1-1 0,0 0-1,0 1 1,0 0 0,0-1 0,1 1 0,0 0-1,0 0 1,0 0 0,1-1 0,-1 8-1,1-10-30,0 0 1,-1 0-1,1 0 0,0 0 0,0 0 0,0 0 0,0-1 0,0 1 0,1 0 0,-1 0 0,1 0 1,-1 0-1,1 0 0,0 0 0,0-1 0,-1 1 0,1 0 0,0-1 0,1 1 0,-1 0 1,0-1-1,0 1 0,1-1 0,-1 0 0,1 0 0,-1 1 0,1-1 0,-1 0 0,1 0 0,0 0 1,0 0-1,-1-1 0,1 1 0,0 0 0,0-1 0,0 1 0,0-1 0,0 0 0,0 0 0,0 0 1,-1 0-1,4 0 0,33 3-819,68-2 1,-43-2 237,-48 0 442,0 0 0,0-1 0,0-1 0,-1 0 0,1-1 0,-1 0 0,0-1 0,0-1 0,19-11 0,-26 14 121,0-1-1,-1 0 0,1-1 1,-1 1-1,0-1 1,-1 0-1,1-1 0,-1 0 1,0 0-1,0 0 1,-1 0-1,0 0 0,0-1 1,0 0-1,-1 0 1,0 0-1,0 0 0,-1-1 1,0 1-1,2-12 1,-2-112 72,-3 73 192,1 47-170,-1 0 0,0 0 1,-1 0-1,0 0 0,-1 1 0,0-1 1,0 0-1,-1 1 0,-8-16 0,-4 1 268,0 1 0,-27-31-1,41 51-110,-1 1 0,0 0 0,0-1-1,0 2 1,0-1 0,0 0 0,-8-4-1,9 6 412,0 1 17,2 0-642,0 0 1,-1 0 0,1 0 0,0-1-1,0 1 1,0 0 0,-1 0-1,1 0 1,0 0 0,0 0-1,-1 0 1,1 0 0,0 0-1,0 0 1,0 0 0,-1 0-1,1 0 1,0 0 0,0 0 0,0 1-1,-1-1 1,1 0 0,0 0-1,0 0 1,0 0 0,-1 0-1,1 0 1,0 0 0,0 1-1,0-1 1,0 0 0,0 0-1,-1 0 1,1 0 0,0 1-1,0-1 1,0 0 0,0 0 0,0 0-1,0 1 1,0-1 0,0 0-1,0 0 1,0 0 0,-1 1-1,1-1 1,0 0 0,0 0-1,1 1 1,-7 31 196,3 1 0,1 0 0,1 0 0,4 37 0,-1 8-9,-2-56-178,1 1-1,1-1 0,1 0 0,1 0 0,1 0 1,1-1-1,1 1 0,1-1 0,0-1 1,2 0-1,13 22 0,-18-36-92,0 0-1,0 0 1,0-1-1,0 0 1,1 0-1,0 0 1,0-1-1,1 0 1,-1 0-1,1 0 1,-1-1-1,1 0 1,0 0-1,1-1 1,-1 0-1,0 0 1,1-1-1,-1 0 1,0 0-1,15-1 0,-5 0-119,-1 0 0,0-2-1,0 0 1,0 0 0,0-2-1,0 0 1,-1-1 0,23-10-1,-22 7 76,-1-1 0,0 0-1,0-1 1,-1-1 0,0 0 0,-1-1-1,-1-1 1,1 0 0,11-17-1,-16 19 139,-1-1 0,0 1 0,-1-1 0,0 0 0,-1-1 0,0 0 0,-1 1 1,0-1-1,-1-1 0,-1 1 0,0 0 0,0-18 0,-3 30 45,1 0 0,0 0 1,-1 0-1,1 0 0,-1 0 1,1 0-1,-1 0 0,1 0 0,-1 0 1,0 0-1,1 0 0,-1 0 1,0 0-1,0 1 0,0-1 1,1 0-1,-1 1 0,0-1 1,0 1-1,0-1 0,0 1 0,0-1 1,0 1-1,-1 0 0,1-1 1,0 1-1,0 0 0,0 0 1,0 0-1,0 0 0,0 0 1,0 0-1,-3 0 0,-45 3 346,44-2-285,-2 0-60,1 0 1,0 1-1,-1-1 1,1 2-1,0-1 1,0 0-1,0 1 1,1 0-1,-1 1 1,1-1-1,0 1 1,0 0-1,0 0 1,0 1-1,1-1 1,-1 1-1,1 0 1,0 0-1,-6 12 1,7-10-29,-1 0 0,1 1-1,0-1 1,1 1 0,0 0 0,0 0 0,1 0 0,0 0-1,0 0 1,1 0 0,0 0 0,0 0 0,1 0 0,0 0-1,4 15 1,-4-20-33,0 0 1,0 0-1,1 0 0,-1 0 0,1 0 0,0-1 1,0 1-1,0 0 0,0-1 0,0 0 0,1 1 0,-1-1 1,1 0-1,0 0 0,-1 0 0,7 2 0,53 18-3,-25-14-252,0-1 0,1-2-1,46 1 1,120-10-2918,-37-9-778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49.8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16 214 3089,'0'-82'4543,"0"-40"-3939,0 122-604,0-1 2,0 1 0,0 0-1,0-1 1,1 1 0,-1-1-1,0 1 1,0 0 0,0-1 0,0 1-1,0-1 1,0 1 0,1 0-1,-1-1 1,0 1 0,0 0 0,1-1-1,-1 1 1,0 0 0,0 0-1,1-1 1,-1 1 0,0 0 0,1 0-1,-1-1 1,0 1 0,1 0-1,-1 0 1,1 0 0,-1 0 0,0-1-1,1 1 1,-1 0 0,1 0-1,-1 0 1,0 0 0,1 0 0,-1 0-1,1 0 1,-1 0 0,0 0-1,1 0 1,-1 1 0,1-1 0,-1 0-1,0 0 1,1 0 0,0 1-1,0-1-99,-1 17-73,1 21 134,0-24-190,0-1 0,-1 1 0,0 0 1,-1-1-1,-1 1 0,0-1 0,-6 22 1,-13 0-1602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50.5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102 35 3618,'0'-8'848,"0"1"1537,0-1-1232,0 4-801,0 1-128,0-1 1185,-16 4-1409,1 26 48,-1 5-48,1 3-96,-1 4-353,8-4-703,-7 8-1569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51.2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24 111 1201,'0'-55'2151,"0"-1"5067,0 60-7020,0 196-708,-1-193-68,1 0 0,-1 0 0,0 0 0,-1 0 0,1 0 0,-6 13 0,5-17 145,-7 29-5346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51.7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78 1 7155,'0'0'3866,"0"19"-3514,-1-6-400,0-1 0,0 0 0,-1 0 0,-1 0 0,0 0 0,-8 21 0,-23 32-3007,13-31-29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7:53.89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59 12694,'0'-2'19,"0"1"1,1-1-1,-1 0 0,0 0 1,1 0-1,-1 0 1,1 1-1,-1-1 0,1 0 1,0 0-1,0 1 1,0-1-1,0 0 0,0 1 1,0-1-1,0 1 1,0 0-1,1-1 0,2-1 1,0 0 12,0 1 1,0 0 0,0 0-1,0 0 1,0 0-1,0 1 1,1-1 0,5 0-1,14-1 103,-1 2-1,42 1 1,-36 0-33,55-1 167,79 1 157,-142 1-414,-1 2 0,0 0-1,0 1 1,0 1 0,30 11 0,-45-13-12,0-1 0,0 1 0,0-1 0,-1 1 0,1 1 0,-1-1 0,0 0 0,0 1 0,0 0 0,-1 0 0,1 0-1,4 9 1,-6-10 1,-1 0-1,1 0 0,-1 0 0,0 0 0,0 0 0,0 0 0,-1 0 0,1 1 1,-1-1-1,0 0 0,0 1 0,0-1 0,0 0 0,0 0 0,-1 1 0,1-1 1,-1 0-1,0 0 0,0 0 0,0 0 0,-1 0 0,-1 5 0,-3-2 6,1 0 0,-1-1 0,0 1 0,-1-1-1,1-1 1,-1 1 0,0-1 0,0 0 0,0-1 0,-1 0-1,1 0 1,-16 4 0,12-3 1,-297 79-18,196-57-2086,94-22-1115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52.7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22 7491,'4'-2'174,"0"1"-1,0 0 1,0 0-1,1 0 0,-1 1 1,0-1-1,7 1 1,-3-1-6,574-13 2207,-369 17-2448,-30-3-327,-102 0-3530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53.2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132 3 9380,'-1'0'235,"0"-1"0,0 1-1,0 0 1,0-1-1,0 1 1,-1 0 0,1 0-1,0 0 1,0 0-1,0 0 1,0 0 0,0 0-1,0 0 1,0 0-1,0 0 1,0 0 0,-2 2-1,0 17 3643,3-7-4979,0 5 1139,0-9-22,0 0-1,0-1 1,1 1-1,-1 0 1,3 7-1,-2-12-8,1 0-1,-1 0 1,1 0 0,-1 0-1,1 0 1,0 0-1,0-1 1,0 1 0,0 0-1,1-1 1,-1 0-1,1 0 1,-1 0 0,6 3-1,18 15-77,0 1 0,27 30 0,-43-41 43,-8-8 23,1 1 0,-1 0 0,0 0 0,1 0-1,-1 0 1,-1 0 0,1 0 0,0 1 0,-1-1 0,0 0 0,0 1 0,0-1 0,0 1 0,0 0 0,-1-1 0,0 1 0,1 0 0,-1-1-1,-1 1 1,0 4 0,1 3 32,0-10-25,-1 0-1,1 1 0,-1-1 0,1 0 0,-1 0 0,0 1 0,0-1 0,0 0 0,0 0 1,0 0-1,0 0 0,0 0 0,0 0 0,0 0 0,0 0 0,-1-1 0,1 1 1,0 0-1,0-1 0,-1 1 0,-2 0 0,-40 14-55,27-10-5,-34 15-1595,-51 28 0,54-22-1430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53.9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529 0 8900,'-6'0'203,"-1"0"0,1 1-1,0-1 1,-1 1 0,1 1 0,0-1-1,0 1 1,0 0 0,0 0 0,0 1-1,0 0 1,1 0 0,-1 0 0,1 0-1,-6 6 1,-50 30 62,-2-1 0,-118 49 0,63-32-195,113-49 8,15-1-26,35 2-1,-4-1-27,-25 0-23,0 0 0,0 1 0,0 0 0,-1 1-1,0 1 1,0 1 0,-1 0 0,0 0 0,-1 2 0,0 0 0,11 13 0,28 28 10,50 57-1215,-72-76-1224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55.1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78 1 8036,'-24'-1'250,"-30"3"1271,55-2-1489,-1 0-1,1 0 0,-1 0 1,0 0-1,1 0 0,-1 0 1,1 0-1,-1 0 0,1 0 1,-1 0-1,0 0 0,1 1 1,-1-1-1,1 0 1,-1 0-1,0 0 0,1 1 1,-1-1-1,0 0 0,1 1 1,-1-1-1,0 0 0,0 1 1,1-1-1,-1 0 0,0 1 1,0-1-1,1 0 1,-1 1-1,0-1 0,0 1 1,0-1-1,0 0 0,0 1 1,0-1-1,0 1 0,0-1 1,0 1-1,0-1 0,0 0 1,0 1-1,0-1 1,0 1-1,0-1 0,0 1 1,0-1-1,0 0 0,0 1 1,-1-1-1,1 1 0,0-1 1,0 0-1,-1 1 1,1-1-1,0 0 0,0 1 1,-1-1-1,1 0 0,0 0 1,-1 1-1,551 22 972,-201-4-952,982 7-742,-1017-25 514,726-8-636,-511 5 777,-276 3 24,-146 7-79,-98-5 673,-21-3-1729,-15 0-1735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55.7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4 9300,'-7'-4'2393,"20"6"-1802,-12-2-563,0 0 0,-1 0 0,1 0-1,0 0 1,0 0 0,0 0 0,0 0 0,-1 0-1,1 0 1,0 0 0,0 1 0,-1-1 0,1 0-1,0 1 1,0-1 0,-1 0 0,1 1 0,0-1-1,-1 1 1,1-1 0,0 1 0,-1-1 0,1 1-1,0 0 1,25 21 143,2-1 0,0-2-1,1-1 1,1-1 0,0-1-1,46 16 1,-29-12-326,82 48 1,-107-54-3,0-1 0,0-1 1,2-2-1,-1 0 0,1-1 0,1-2 0,-1 0 1,31 4-1,-43-10 169,26 7-41,-37-8 32,0 1 1,1-1 0,-2 0 0,1 1-1,0-1 1,0 1 0,0-1 0,0 1-1,0-1 1,0 1 0,0 0 0,-1-1-1,1 1 1,0 0 0,0 0 0,-1 0-1,1-1 1,-1 1 0,1 0 0,-1 0-1,1 0 1,-1 0 0,1 0 0,-1 0-1,0 0 1,0 0 0,1 2 0,-1 0 45,0 1 1,-1-1 0,1 1-1,-1-1 1,0 0 0,0 1-1,0-1 1,0 0-1,-1 0 1,1 1 0,-1-1-1,0 0 1,1 0 0,-1-1-1,-1 1 1,1 0 0,0-1-1,-1 1 1,1-1 0,-5 3-1,-5 3 43,0-1 0,0-1 0,-26 11 0,4-3 40,-245 111-88,92-47-3370,68-31-5059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56.7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849 1 7684,'-34'7'5340,"-40"21"-5110,18-6-83,-31 8 27,-39 12 46,-185 90-1,258-106-172,-49 29-32,102-55-23,0 0 6,0 0 1,-1 0 0,1 0 0,0 0 0,0 0 0,-1 0 0,1 0 0,0 1 0,0-1-1,-1 0 1,1 0 0,0 0 0,0 0 0,-1 0 0,1 1 0,0-1 0,0 0 0,0 0 0,-1 0-1,1 1 1,0-1 0,0 0 0,0 0 0,0 0 0,0 1 0,-1-1 0,1 0 0,0 0-1,0 1 1,0-1 0,0 0 0,0 1 0,0-1 0,0 0 0,0 0 0,0 1 0,0-1-1,0 0 1,0 0 0,0 1 0,0-1 0,0 0 0,0 0 0,1 1 0,-1-1 0,0 0-1,0 0 1,0 1 0,0-1 0,0 0 0,1 0 0,-1 1 0,0-1 0,0 0 0,0 0-1,1 0 1,-1 0 0,0 1 0,1-1 0,51 7 123,1 2 0,78 25-1,100 47 313,-124-40-1487,135 31 0,-74-39-3669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58.4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391 1 6355,'0'0'630,"-12"0"613,-13 0-964,0 2 0,0 0 0,0 2 0,1 1 0,-1 1 0,-23 9 0,35-10-187,0 0 0,0 1 0,1 0 0,0 1 0,0 0 1,1 1-1,0 1 0,0 0 0,1 0 0,0 1 0,1 0 0,-15 20 1,21-24-92,0-1 1,1 1-1,-1-1 1,1 1 0,1 0-1,-1-1 1,-1 13 0,3-16 1,-1 1 0,1-1 0,0 0 1,0 0-1,0 1 0,0-1 1,0 0-1,1 0 0,-1 1 0,1-1 1,-1 0-1,1 0 0,0 0 1,0 0-1,0 0 0,0 0 1,0 0-1,0 0 0,1 0 0,-1-1 1,1 1-1,-1 0 0,1-1 1,0 1-1,1 1 0,18 6-13,0-1 0,0 0-1,0-2 1,1 0 0,35 4 0,-31-6-18,-1 1 0,0 1 1,0 1-1,33 15 0,-54-21 30,1 1 0,-1 1 0,0-1-1,0 0 1,0 1 0,0 0 0,0 0-1,0 0 1,-1 1 0,1-1 0,-1 1 0,0-1-1,0 1 1,-1 0 0,1 1 0,-1-1-1,0 0 1,0 1 0,0-1 0,0 1 0,-1-1-1,0 1 1,0 0 0,0 0 0,-1-1-1,1 1 1,-1 0 0,0 0 0,-1 0 0,1 0-1,-1-1 1,-2 10 0,2-13 2,0 1 1,-1-1-1,1 1 0,-1-1 1,1 0-1,-1 0 0,1 1 1,-1-1-1,0 0 0,1 0 1,-1-1-1,0 1 1,0 0-1,0 0 0,1-1 1,-1 1-1,0-1 0,-4 1 1,-42 4 61,41-4-50,-150 1-122,87-3-2701,32 1-1299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58.8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216 19 7828,'-1'-1'296,"0"-1"-146,1 1 0,-1 0 1,0 0-1,1 0 0,-1 0 1,0 0-1,0 0 0,0 0 1,0 0-1,0 0 0,0 1 1,0-1-1,0 0 0,0 1 1,0-1-1,0 0 0,0 1 1,0-1-1,-4 0 1881,-21 3-187,21 1-1811,0 0 1,1 0-1,-1 0 1,1 1-1,0 0 1,0-1-1,0 1 1,1 1-1,-1-1 1,1 0-1,0 1 1,0 0 0,-2 6-1,-4 6 45,1 1 1,-9 29-1,7-4-65,1 0 1,3 0-1,2 1 0,1 0 1,4 45-1,-1-75-13,1 32-298,1-17-673,-5 54 0,2-76 832,0 0 0,0-1 0,-1 1 0,1 0 0,-1-1 0,-1 0 0,1 1 0,-1-1 0,0 0 0,-1 0 0,1-1 0,-1 1 0,-6 6 0,5-11-1939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59.5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457 11 8996,'1'0'62,"-1"0"0,0 0 1,0 0-1,1 0 0,-1 0 0,0 0 0,0 0 0,0 0 1,1-1-1,-1 1 0,0 0 0,0 0 0,1 0 0,-1 0 0,0 0 1,0-1-1,0 1 0,0 0 0,1 0 0,-1 0 0,0-1 1,0 1-1,0 0 0,0 0 0,0 0 0,0-1 0,0 1 1,0 0-1,0 0 0,0-1 0,1 1 0,-1 0 0,0 0 0,0-1 1,0 1-1,0 0 0,-1 0 0,1-1 0,0 1 0,0 0 1,0 0-1,0-1 0,0 1 0,0 0 0,0 0 0,0 0 1,0-1-1,-1 1 0,1 0 0,0 0 0,0 0 0,0-1 0,0 1 1,-1 0-1,1 0 0,0 0 0,0 0 0,0 0 0,-1-1 1,-19 5 1169,-7 8-1154,0 2 0,1 2 0,1 0 0,0 1 0,-44 41 0,45-36-91,-1-1 0,-1-2 0,-1 0 0,-1-2 0,-35 17 0,58-32-116,0 0 1,-1 0 0,1 0-1,0-1 1,-1 0-1,-7 1 1,12-2-72,6-1-262,52-12 226,-42 9 220,0 0-1,1 1 1,29-2 0,-24 4 16,-10 1-1,-1-1 0,1 2 0,-1 0 0,0 0 0,14 3 0,-21-3 11,0 0 1,0 1-1,-1-1 0,1 0 0,0 1 0,0 0 1,-1 0-1,1 0 0,-1 0 0,0 0 0,1 0 1,-1 0-1,0 1 0,0-1 0,-1 1 0,1 0 0,0 0 1,-1-1-1,0 1 0,1 0 0,0 5 0,2 6 93,-2-5-56,1-1 0,0 0-1,0 0 1,1 0 0,7 12 0,-9-17-47,0 0 1,1-1-1,-1 1 1,1-1-1,0 1 1,0-1-1,-1 0 1,2 0-1,-1 0 1,0-1-1,0 1 0,0-1 1,1 0-1,-1 0 1,1 0-1,-1 0 1,1 0-1,4-1 1,16 3-149,0-1 1,0-2-1,1 0 1,-1-2-1,0 0 1,0-2-1,0 0 1,0-2 0,-1-1-1,0-1 1,0 0-1,-1-2 1,0-1-1,0-1 1,-2 0-1,1-2 1,-2 0-1,0-1 1,0-1-1,-2-1 1,21-24 0,-34 36 321,0 0 0,-1 1 1,0-1-1,0-1 0,0 1 1,-1 0-1,0-1 0,0 1 1,0-1-1,-1 1 0,1-1 1,-1 0-1,-1 0 0,1 0 1,-1 0-1,-1-8 1,0 13-141,-1 0 0,1 1 0,-1-1 1,0 1-1,0-1 0,1 1 1,-1 0-1,0 0 0,0 0 1,1 0-1,-1 0 0,0 0 1,-2 1-1,-2-1-8,1 0-8,-1 0-1,0 1 1,1-1-1,-1 1 1,1 1-1,0-1 0,-1 1 1,1 0-1,0 0 1,0 0-1,0 1 0,0 0 1,0 0-1,1 0 1,-1 0-1,1 1 1,0 0-1,0 0 0,0 0 1,1 0-1,-1 1 1,1-1-1,0 1 1,0 0-1,1 0 0,-1 0 1,1 0-1,0 0 1,1 1-1,-1-1 0,1 1 1,0-1-1,0 10 1,0 5 12,1 22 8,0-40-40,1 0 1,-1 0 0,1 0 0,-1 0-1,1 0 1,0-1 0,-1 1 0,1 0-1,0-1 1,0 1 0,0 0-1,0-1 1,1 0 0,-1 1 0,0-1-1,1 1 1,-1-1 0,1 0 0,2 1-1,12 6-214,1-1 0,0-1-1,0-1 1,0 0 0,1-1-1,21 1 1,63 2-5718,-64-7-576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9:00.1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 56 7395,'0'0'118,"-1"1"-1,1-1 0,0 0 1,0 1-1,-1 0 352,0-1-352,1 0 1,0 0-1,0 0 0,-1 1 0,1-1 1,0 0-1,-1 0 0,1 0 1,0 0-1,-1 0 0,1 1 0,0-1 1,-1 0-1,1 0 0,-1 0 0,1 0 1,0 0-1,-1 0 0,1 0 1,0 0-1,-1 0 0,1-1 0,0 1 1,-1 0-1,1 0 0,0 0 1,-1 0-1,1 0 0,0-1 0,-1 1 1,1 0-1,-1-1 352,1 1-352,-1-1 1,1 1-1,0 0 0,0 0 1,0-1-1,-1 0 0,1 222 1599,1-220-1739,-1 0 1,0 0 0,1 0-1,-1 0 1,1 0 0,-1 0 0,1 0-1,0 0 1,-1 0 0,1 0-1,0-1 1,0 1 0,-1 0 0,1 0-1,0-1 1,0 1 0,0 0-1,0-1 1,0 1 0,0-1 0,0 1-1,0-1 1,0 0 0,0 1-1,0-1 1,1 0 0,-1 0 0,0 0-1,0 0 1,0 0 0,2 0-1,47 1-868,-36-2 692,-11 1 173,0 0 0,-1 0 0,1 0 0,0-1 0,-1 1 0,1-1-1,0 0 1,-1 0 0,1 0 0,-1 0 0,1 0 0,-1-1 0,0 1 0,1-1 0,-1 1-1,0-1 1,0 0 0,3-3 0,-2 0-32,1 1-1,-1-1 0,-1 0 1,1 0-1,-1-1 1,0 1-1,0 0 0,2-10 1,0-8 178,-1 0 0,-1-1 0,-1-33 0,-1 46 199,0 25-84,1 0 1,0 0-1,1-1 0,1 1 0,0 0 1,1-1-1,9 23 0,-10-30-266,0 0 0,0 0 0,1 0 0,0-1-1,0 1 1,0-1 0,0 0 0,1 0 0,0 0 0,0-1 0,1 0-1,-1 0 1,1 0 0,0 0 0,-1-1 0,2 0 0,-1 0 0,0-1-1,8 2 1,10 1-319,0-2-1,1 0 0,0-2 1,-1-1-1,1 0 0,34-7 1,-51 6 300,0-1-1,0 0 1,0 0 0,-1-1 0,1 0 0,-1 0-1,0-1 1,0 0 0,0 0 0,0-1 0,-1 0-1,0 0 1,0 0 0,0-1 0,-1 0 0,1 0-1,-1 0 1,-1-1 0,1 0 0,-1 0 0,-1 0-1,1 0 1,-1-1 0,0 1 0,-1-1 0,0 0-1,0 1 1,0-1 0,-1 0 0,-1 0-1,1 0 1,-1-10 0,0-93 669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7:54.48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303 239 9668,'25'-26'329,"-21"22"-60,1 0 0,-1 0 0,0 0 0,0 0-1,-1-1 1,1 1 0,-1-1 0,0 0 0,0 0 0,0-1-1,-1 1 1,0-1 0,0 1 0,0-1 0,-1 1-1,1-1 1,-1-10 0,-1 15-176,0 0 1,-1 1-1,1-1 0,-1 0 0,1 0 1,-1 1-1,1-1 0,-1 0 0,0 1 1,1-1-1,-1 0 0,0 1 0,0-1 0,1 1 1,-1-1-1,0 1 0,0 0 0,0-1 1,0 1-1,1 0 0,-1-1 0,0 1 1,0 0-1,0 0 0,0 0 0,0 0 1,0 0-1,0 0 0,-2 0 0,-38 1-105,29-1 188,-4 2-169,-1 0-1,1 0 0,0 2 0,0 0 1,1 1-1,-1 0 0,1 2 0,0-1 1,1 2-1,0 0 0,0 1 0,0 0 0,1 1 1,1 0-1,0 1 0,0 1 0,-17 22 1,26-30-8,0 1 0,0 0 1,0-1-1,0 1 0,1 0 1,0 1-1,0-1 0,1 0 1,-1 1-1,1-1 0,0 1 1,1-1-1,-1 1 0,1-1 1,1 12-1,-1-16-6,1 0-1,-1 0 1,0 0 0,0 1 0,1-1 0,-1 0-1,1 0 1,-1 0 0,1 0 0,-1 0 0,1 0 0,0 0-1,-1-1 1,1 1 0,0 0 0,0 0 0,0 0-1,-1-1 1,1 1 0,0 0 0,0-1 0,0 1-1,0-1 1,0 1 0,0-1 0,1 0 0,-1 1-1,0-1 1,0 0 0,0 0 0,0 0 0,2 0-1,43 2-227,-34-3 180,-1 1 2,11 1-183,-1 0-1,1-2 1,0-1 0,-1 0-1,1-2 1,-1 0 0,0-2-1,28-10 1,-27 6-116,-11 6 163,0-1 0,1 0 1,-2-1-1,1 0 1,-1-1-1,11-8 0,-36 86 2980,13-58-2740,-1 0 0,2 0-1,0 0 1,1 17 0,0-29-49,0 0-2,0-1-1,0 0 1,0 0 0,0 1 0,0-1 0,0 0-1,0 0 1,0 0 0,0 1 0,0-1-1,0 0 1,0 0 0,1 0 0,-1 1-1,0-1 1,0 0 0,0 0 0,0 0 0,1 0-1,-1 0 1,0 1 0,0-1 0,0 0-1,0 0 1,1 0 0,-1 0 0,0 0-1,0 0 1,1 0 0,-1 0 0,0 0-1,0 0 1,0 0 0,1 1 0,-1-1 0,0-1-1,0 1 1,1 0 0,-1 0 0,0 0-1,0 0 1,0 0 0,1 0 0,-1 0-1,0 0 1,26 0-41,0 0 0,0-2 0,-1-1 0,1-1 0,-1-2 0,0 0 0,0-1 0,-1-2 0,45-22 0,-44 19 42,-1-1-1,-1-1 1,0-1 0,-1-2 0,0 0-1,-2-1 1,0-1 0,-1-1 0,23-31-1,-36 41 39,0 0-1,-1 0 0,0 0 0,-1-1 0,0 0 0,0 0 1,-1 0-1,-1 0 0,0 0 0,0-1 0,-1 1 0,-1-22 1,0 32-29,0 1 1,0 0 0,0 0 0,0-1 0,0 1 0,0 0-1,0 0 1,0-1 0,-1 1 0,1 0 0,0 0 0,0-1 0,0 1-1,0 0 1,0 0 0,0 0 0,-1-1 0,1 1 0,0 0-1,0 0 1,0 0 0,-1-1 0,1 1 0,0 0 0,0 0-1,0 0 1,-1 0 0,1 0 0,0 0 0,0-1 0,-1 1-1,1 0 1,0 0 0,0 0 0,-1 0 0,1 0 0,0 0-1,0 0 1,-1 0 0,1 0 0,0 0 0,-1 0 0,1 0-1,0 0 1,0 1 0,-1-1 0,1 0 0,-37-2 142,0 1-1,-44 5 1,68-3-154,1 1 1,-1 0-1,1 1 0,-1 0 1,1 1-1,0 0 0,0 1 1,1 1-1,0 0 0,-16 11 1,23-14-5,1 0 0,0 0 0,0 0 1,1 1-1,-1-1 0,1 1 1,-1-1-1,1 1 0,0 0 0,1 0 1,-1 0-1,1 0 0,0 0 0,0 1 1,-1 5-1,0 2-124,2 0 0,-1 1 0,2-1 0,1 12 0,-2-20 75,1-1-1,0 0 0,0 1 1,0-1-1,1 0 0,-1 0 0,1 0 1,-1 0-1,1 0 0,0 0 1,0-1-1,1 1 0,-1-1 1,0 1-1,1-1 0,0 0 0,-1 0 1,6 3-1,7 4-152,1-1-1,26 9 1,6 4-327,-45-19 502,0 0 0,1-1 0,-1 1 0,0 0 1,0 1-1,0-1 0,0 0 0,-1 1 0,1 0 0,-1 0 1,0-1-1,4 8 0,-4-5 70,0 0 0,-1 1 0,0-1 0,0 1 0,0 0 0,-1-1 0,-1 11 0,1-15-28,0 0-1,-1-1 0,1 1 0,-1 0 0,0 0 1,1-1-1,-1 1 0,0 0 0,1-1 1,-1 1-1,0 0 0,0-1 0,1 1 0,-1-1 1,0 1-1,0-1 0,0 0 0,0 1 1,0-1-1,0 0 0,1 0 0,-1 0 0,0 1 1,0-1-1,0 0 0,0 0 0,0 0 1,-2-1-1,-34 1-35,30 0 38,-15 1-103,-26-2-246,45 1 190,1 0 0,0-1 0,0 1 0,0-1 0,0 1 0,0-1 0,0 0 0,0 0 0,1 0 0,-1 0 0,0 0 0,0 0 1,1-1-1,-1 1 0,1-1 0,-1 1 0,1-1 0,-3-3 0,-6-26-4485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9:01.0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136 604 11109,'0'-1'1,"0"0"-1,0 0 0,0 0 1,1 0-1,-1 0 1,0 0-1,1 0 0,-1 0 1,1 0-1,-1 0 1,1 1-1,-1-1 1,1 0-1,0 0 0,-1 0 1,1 1-1,0-1 1,0 0-1,0 1 1,-1-1-1,1 0 0,0 1 1,0-1-1,0 1 1,0 0-1,0-1 1,2 0-1,34-6-69,-22 5-37,-3 0-22,1-1 0,-1 0 0,0-1 0,0-1 0,0 1 0,-1-2-1,13-7 1,-20 10 186,0 1-1,0-1 1,-1 0-1,1-1 1,-1 1-1,1-1 1,-1 0-1,0 1 1,-1-1-1,1 0 1,-1-1-1,1 1 1,-1 0-1,-1-1 1,1 1-1,0-1 1,-1 0-1,0 0 1,0 1-1,-1-1 1,1-7-1,-1 11 0,-1 0 0,1 1-1,-1-1 1,1 1-1,-1-1 1,1 0 0,-1 1-1,0-1 1,1 1-1,-1-1 1,0 1 0,1 0-1,-1-1 1,0 1-1,1 0 1,-1-1 0,0 1-1,0 0 1,1 0-1,-1 0 1,0 0-1,0-1 1,0 1 0,1 0-1,-1 0 1,0 1-1,-1-1 1,-32 0 6,25 1 85,-14-1-53,1 1-1,-1 1 1,1 1-1,0 1 1,-30 10-1,43-12-42,0 1 0,1 1-1,-1 0 1,1 0-1,0 1 1,0 0-1,1 0 1,-1 0 0,1 1-1,0 1 1,1-1-1,0 1 1,0 0-1,0 0 1,-8 16 0,11-18-40,1 1 0,0 0 0,0 0 0,1 0 0,-1 1 0,1 8 0,0-13-11,1 0 0,0 1 0,0-1 0,0 0 0,0 0 0,0 0 0,0 0 1,1 0-1,-1 0 0,1 0 0,-1 0 0,1-1 0,0 1 0,-1 0 0,1 0 1,0 0-1,0-1 0,1 1 0,-1 0 0,0-1 0,1 1 0,-1-1 0,0 1 0,4 1 1,9 3-28,1-1 1,0-1 0,0 0-1,0 0 1,0-2 0,20 1-1,106 0-347,-106-3 265,44 0-230,58 2-432,258-32-1,-339 21 647,37-6-66,103-31 0,-191 45 214,0-1 0,0 0 1,0 0-1,-1 0 0,1-1 0,-1 1 0,6-5 0,-9 6 10,0 0-1,0 0 0,0 0 1,0 0-1,0 0 1,-1 0-1,1 0 0,0 0 1,-1 0-1,1 0 1,-1-1-1,1 1 0,-1 0 1,0 0-1,1-1 1,-1 1-1,0 0 0,0-1 1,0 1-1,0 0 1,0 0-1,0-1 0,0 1 1,-1 0-1,1-1 1,0 1-1,-1 0 0,1 0 1,-1 0-1,1-1 1,-1 1-1,1 0 0,-2-1 1,0 0-10,0 0 0,-1 0-1,1 0 1,0 0 0,-1 1 0,1-1 0,-1 1 0,0 0 0,1-1 0,-1 1-1,0 1 1,0-1 0,0 0 0,0 1 0,0-1 0,0 1 0,1 0 0,-1 0-1,-4 0 1,-4-1 56,-334-6 2127,337 7-2183,0 1 1,-1 0-1,1 0 0,0 1 1,0 0-1,0 1 0,0 0 1,1 0-1,-1 0 0,1 1 1,0 0-1,-13 10 0,15-10-23,1 0 0,0 0 0,0 0 0,0 1 0,0-1 0,1 1 0,0 0 0,0 0-1,0 0 1,1 1 0,-1-1 0,1 0 0,1 1 0,-1 0 0,1-1 0,0 1 0,0 0-1,0 9 1,0-2 11,1-11-26,-1 1 1,1 0-1,-1-1 0,1 1 1,0 0-1,0 0 0,0-1 1,0 1-1,0 0 0,1-1 1,-1 1-1,1 0 0,0-1 1,0 1-1,0-1 0,0 1 1,0-1-1,1 0 0,1 4 1,13-2-161,-1-1 1,1-1 0,0 0-1,-1 0 1,1-2 0,31-3-1,-5 2-146,-23 1 223,0 0 0,0-2 0,0 0 0,0-1 0,-1-1 0,0-1 0,1 0 0,31-15 0,-37 13 45,-1 0-1,-1-1 0,0-1 0,0 1 0,0-2 0,-1 1 0,-1-1 0,1-1 0,-2 0 0,1 0 0,-2-1 0,12-21 0,-3-3 41,-2-1 1,-2 0-1,8-41 0,4-10 14,-14 55 391,-1 0 1,-2-1-1,-2 0 1,-1 0-1,0-44 1,-4 78-359,0 0 1,0-1-1,0 1 1,0 0-1,0 0 1,1-1 0,-1 1-1,0 0 1,0 0-1,0-1 1,0 1-1,0 0 1,0 0-1,0-1 1,-1 1-1,1 0 1,0 0-1,0 0 1,0-1 0,0 1-1,0 0 1,0 0-1,0-1 1,0 1-1,-1 0 1,1 0-1,0 0 1,0-1-1,0 1 1,0 0-1,-1 0 1,1 0 0,0 0-1,0 0 1,0-1-1,-1 1 1,1 0-1,0 0 1,0 0-1,-1 0 1,1 0-1,-10 8 244,-6 20-345,7 14 254,2 0 0,2 1 0,1 0 0,2 0 0,6 59 0,-2-85-209,1 0 0,1 0 0,0 0 0,1-1 0,1 0 0,11 24 0,-9-24-653,0 2-1,-2-1 1,0 1-1,-1 0 1,2 19-1,-4 27-4871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9:03.9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58 5410,'0'-2'103,"0"0"0,1 1 0,-1-1-1,0 1 1,1-1 0,0 1-1,-1 0 1,1-1 0,0 1-1,0-1 1,0 1 0,-1 0-1,2 0 1,-1 0 0,0-1 0,0 1-1,0 0 1,0 0 0,1 1-1,-1-1 1,2-1 0,39-17 50,-19 10 2912,-34 14-2854,10-5-207,-1 0-1,1 1 1,-1 0-1,1-1 1,-1 1-1,1 0 1,0-1 0,0 1-1,-1 0 1,1 0-1,0 0 1,0 0-1,0 1 1,0-1 0,0 0-1,0 0 1,0 0-1,1 1 1,-1-1-1,0 1 1,1-1 0,-1 0-1,1 1 1,-1-1-1,1 1 1,0-1-1,0 1 1,-1 1-1,-3 41 102,2 0-1,5 60 0,-1-15-110,-2 43 24,0 29-4459,0-131 1853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9:04.5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4882,'0'55'5530,"0"13"-3557,0 154-7307,0-179-68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9:04.9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0 6259,'0'8'816,"8"3"-704,-1 1 96,1-1 65,-8 1 351,0-1 64,0 0 160,0 8 209,0 8-689,0 3-80,0 5-272,0 3 0,-15-8 0,-1 0-16,16-3 0,0-8-128,0 0-1408,0-8-2370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9:05.3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9076,'0'27'512,"0"7"-272,0-4 945,0 1-977,0-8 0,0-4-208,0 0 0,0-8 0,0-3-1136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9:06.0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79 58 6867,'-79'0'1910,"400"0"1958,889-5-3539,-465-35-1199,-591 28 337,-152 12 474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9:06.5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1085 12 9732,'-3'-1'141,"0"-1"0,0 1 0,0-1-1,0 1 1,0 0 0,0 0-1,0 1 1,-1-1 0,1 0-1,0 1 1,0 0 0,-1 0-1,1 0 1,0 0 0,-7 2 0,-53 11 801,-255 95 70,-201 63-962,470-160-47,37-9 15,-1 0 1,1 1 0,0 1-1,-16 6 1,28-10-21,0 0 0,0 1 0,0-1 0,0 0 0,0 0 0,-1 0 0,1 1 0,0-1 1,0 0-1,0 0 0,0 0 0,0 1 0,0-1 0,0 0 0,0 0 0,0 0 0,0 1 0,0-1 0,0 0 0,0 0 0,0 0 1,0 1-1,0-1 0,0 0 0,0 0 0,0 1 0,0-1 0,0 0 0,0 0 0,0 0 0,0 1 0,0-1 0,1 0 1,-1 0-1,0 0 0,0 0 0,0 1 0,0-1 0,1 0 0,-1 0 0,0 0 0,0 0 0,0 0 0,0 0 0,1 1 1,-1-1-1,0 0 0,0 0 0,0 0 0,1 0 0,-1 0 0,0 0 0,0 0 0,1 0 0,-1 0 0,0 0 0,22 5 15,-1 0 0,1-2 0,0 0 0,41-1-1,23 3 90,108 26-219,206 62 1,-159-32-2847,-86-26-2891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9:07.9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78 0 7299,'-78'0'2834,"92"1"-1839,1002 48-2524,-378-19-416,-98-3 1447,216 3-1159,-344-32 1685,430 5 701,-261 7-1246,-389-9 163,651-16 580,223-5 1526,-877 20-1560,229 22-178,-91-2-28,628-14 216,-548-8 346,46-20 97,-125 1-479,1294-11 1144,-1433 30-1210,255-34 0,-437 35-268,15-4 194,-16-3-2813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9:08.3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248 1 11973,'0'0'190,"14"0"-59,3 3-40,0-1 1,0 2-1,0 0 1,-1 1 0,21 10-1,85 44 187,-61-28-289,154 95 34,1 0-294,-134-90 92,-42-19 81,40 22-1,-79-38 107,0-1 0,0 1 1,0-1-1,0 1 0,0 0 1,0-1-1,0 1 0,0 0 1,0 0-1,-1 0 1,1 0-1,0 0 0,0 0 1,-1 0-1,1 0 0,-1 0 1,1 0-1,-1 0 0,1 0 1,-1 1-1,0-1 0,1 0 1,-1 0-1,0 0 0,0 1 1,0-1-1,0 0 0,0 0 1,0 0-1,0 1 0,0-1 1,-1 0-1,1 0 0,-1 2 1,-1 1 21,0-1 1,0-1 0,0 1-1,0 0 1,-1 0-1,1-1 1,-1 1 0,1-1-1,-1 0 1,0 0-1,0 0 1,0 0-1,-5 2 1,-50 20 49,0-3 0,-68 17 0,-412 82-1683,144-51-3533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9:09.2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769 39 1569,'-4'-22'8735,"-6"10"-6248,6 11-2506,1 0 1,-1 0-1,0 1 0,1-1 1,-1 1-1,0 0 0,1 0 1,-7 0-1,-2 0 517,-29 0-468,-1 1 0,0 3 1,1 1-1,-48 12 1,17-1-21,-78 20 67,136-31-52,-1 0-1,0 1 0,1 0 1,0 1-1,1 1 1,0 0-1,-15 13 1,25-19-23,0 0 1,1 0 0,0 1-1,-1-1 1,1 1 0,0-1 0,0 1-1,1 0 1,-1 0 0,1 0 0,-1 0-1,1 0 1,0 0 0,0 0-1,0 0 1,0 1 0,1-1 0,0 0-1,-1 1 1,1-1 0,0 0-1,0 1 1,1-1 0,-1 0 0,1 0-1,0 1 1,0-1 0,0 0 0,0 0-1,0 0 1,1 0 0,-1 0-1,1 0 1,0 0 0,0-1 0,0 1-1,0 0 1,0-1 0,1 0 0,-1 1-1,1-1 1,-1 0 0,1 0-1,0-1 1,0 1 0,6 2 0,44 16-22,80 18 0,-93-29-13,0 1 0,-1 3 0,0 1 0,-1 2 0,36 21 0,-69-34 30,-1-1 0,-1 1-1,1 1 1,0-1 0,-1 0 0,1 1-1,-1 0 1,0 0 0,-1 0 0,1 0 0,-1 0-1,1 0 1,-1 1 0,0-1 0,-1 1-1,1-1 1,-1 1 0,0 0 0,0 0-1,0 0 1,-1-1 0,0 1 0,0 0-1,-1 6 1,1-10 3,0 0 1,0 0-1,0 0 0,0 0 1,0 0-1,0 0 0,-1 0 1,1 0-1,0 0 0,-1 0 0,1 0 1,-1 0-1,1 0 0,-1 0 1,1 0-1,-1 0 0,0 0 1,1 0-1,-1-1 0,0 1 0,0 0 1,0-1-1,1 1 0,-2 0 1,-29 9 51,21-8-40,-84 13 214,0-4 0,-1-4 0,-107-6 0,148-1-116,52 0-125,0 0 0,1 0 0,-1 0 0,0 0 0,0 0 0,0 0 0,0-1 0,0 1 0,0-1 0,0 1 0,1-1 0,-1 0 0,0 1 0,0-1 0,1 0 0,-3-2 0,3 2-40,1 0 0,-1-1-1,1 1 1,0 0 0,-1-1 0,1 1-1,0 0 1,0 0 0,0-1-1,0 1 1,0 0 0,0-1 0,0 1-1,0 0 1,1-1 0,-1 1 0,0 0-1,1-1 1,-1 1 0,1 0 0,0 0-1,-1 0 1,1 0 0,0-1 0,1 0-1,1-2-159,0 0 0,0 0 0,0 1 0,0 0-1,1-1 1,-1 1 0,1 0 0,0 1 0,0-1 0,5-2-1,81-36-3861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7:54.8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132 1 12086,'-24'0'464,"9"3"-32,-8 32 336,-8 14-95,15 4-1,1 8-96,7 4 112,8-1-223,0-7-465,0-4 64,0-7-32,0-4-32,23-12-673,8-7-431,-8-16-257,8-7-704,-7 0-1552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9:10.4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9300,'1'51'8081,"13"172"-7611,-5-154-433,-7-43-34,1-1 0,1 1 0,2-1 0,0-1 0,2 1 0,16 35 1,-13-35 338,-9-20-529,0 1 0,0-1 1,1 0-1,0 0 0,0 0 0,0 0 0,7 7 0,-8-11 105,0 0-1,0 1 1,-1-1-1,1-1 1,0 1-1,0 0 1,0 0-1,0-1 1,0 1-1,0-1 1,0 1-1,0-1 0,0 0 1,0 0-1,0 0 1,0 0-1,1 0 1,-1-1-1,0 1 1,0-1-1,0 1 1,0-1-1,0 0 1,-1 1-1,1-1 1,0 0-1,2-2 1,11-6-105,-1 0 0,0-1 0,0-1 0,-1 0 1,0-1-1,11-14 0,64-83-432,-77 94 782,36-52-772,-44 61 920,0 1-1,0-1 0,0 0 1,-1 0-1,0 0 0,0-1 1,0 1-1,-1 0 0,1-12 1,-21 37 236,7-8-432,1 0 1,0 1-1,0 0 1,2 0 0,-1 1-1,1 1 1,1-1-1,1 1 1,0 1 0,1-1-1,0 1 1,1 0-1,1 1 1,0-1 0,1 1-1,1 0 1,-1 23-1,3 33-277,1-71 129,-1 0 0,1 0-1,-1 0 1,1 0 0,0 0 0,-1-1 0,1 1 0,0 0 0,0 0 0,0-1 0,-1 1 0,1-1 0,0 1-1,0-1 1,0 1 0,0-1 0,0 1 0,0-1 0,0 0 0,0 0 0,0 1 0,0-1 0,0 0-1,0 0 1,0 0 0,0 0 0,0 0 0,2-1 0,43 1-423,-32-1 255,13 1-264,-1-1-1,1-2 1,0 0 0,37-11 0,-49 9 282,-1 0 0,1 0 0,-1-2 1,-1 1-1,1-2 0,-1 0 0,-1 0 1,0-1-1,16-15 0,-25 21 223,0-1 0,-1 1 0,1-1 1,-1 0-1,0 0 0,0 0 0,0 0 0,0 0 0,-1-1 0,1 1 0,-1 0 0,0-1 0,-1 1 1,1-1-1,-1 1 0,0-1 0,0 1 0,0-1 0,-1-4 0,1-6 764,-1 14-753,1 0-1,0 1 0,-1-1 1,1 0-1,-1 1 1,1-1-1,-1 0 0,1 1 1,-1-1-1,0 1 1,1-1-1,-1 1 0,0-1 1,1 1-1,-1-1 1,0 1-1,0 0 1,1-1-1,-1 1 0,0 0 1,0 0-1,1-1 1,-1 1-1,0 0 0,0 0 1,0 0-1,0 0 1,1 0-1,-3 0 0,-34 1 262,26-1-162,0 0-29,1 1-1,-1 0 0,0 1 1,1 0-1,0 0 0,-1 1 1,1 1-1,0-1 0,1 2 1,-17 8-1,21-10-90,0 1 0,1-1 0,-1 0 0,1 1 0,0 0 0,0 0 0,0 1 0,1-1 0,0 1 1,-1-1-1,2 1 0,-1 0 0,0 0 0,1 0 0,0 1 0,0-1 0,1 1 0,-1-1 0,1 1 0,1-1 0,-2 11 0,2-13-28,0 0 0,0 1 0,0-1 0,0 0 0,1 1 0,-1-1 0,1 0 0,0 1 0,0-1 0,0 0 0,0 0 0,0 0 0,4 5 0,-3-6-2,1 1-1,0-1 0,0 0 1,0 0-1,0-1 0,0 1 0,0-1 1,1 1-1,-1-1 0,1 0 0,-1 0 1,5 0-1,34 6-161,-1-1 1,1-3-1,0-1 1,48-5-1,-1 1-484,-83 2 587,36 0-577,-1-1-1,54-10 1,-84 10 570,-1-1 0,1-1-1,-1 0 1,0 0 0,0-1 0,0-1-1,0 1 1,-1-1 0,0-1 0,0 0 0,0 0-1,-1-1 1,0 0 0,11-12 0,-15 12 136,0-1 1,0-1 0,-1 1 0,0 0 0,0-1 0,-1 0-1,0 0 1,0 1 0,-1-1 0,-1 0 0,1 0 0,-1 0-1,-2-13 1,2 2 1224,-2 19-1175,0 0-1,0 0 1,0 1-1,-1-1 1,1 0-1,0 1 1,0 0-1,0-1 1,-1 1-1,1 0 1,0 0-1,0 0 1,0 0-1,-1 1 1,1-1-1,0 0 1,0 1-1,0 0 1,-4 1-1,4 5-95,0 0 0,0 1 0,0-1 0,1 1 0,0-1 0,1 1 0,-1-1 0,2 1 0,1 13 0,-2 4-21,1-23-17,-1-1 1,1 1-1,-1 0 0,1 0 1,0 0-1,0 0 0,0-1 0,0 1 1,0 0-1,0-1 0,0 1 0,0-1 1,0 1-1,1-1 0,-1 0 1,1 1-1,-1-1 0,1 0 0,0 0 1,-1 0-1,1 0 0,0 0 0,0-1 1,-1 1-1,1 0 0,0-1 1,0 1-1,0-1 0,0 0 0,2 0 1,65 6-1341,-65-6 1255,2-1 44,1 1-1,0-1 1,0 0 0,0 0-1,-1-1 1,1 0 0,-1 0 0,1-1-1,-1 0 1,0 0 0,0 0-1,0-1 1,-1 1 0,1-2-1,-1 1 1,0 0 0,0-1 0,0 0-1,-1 0 1,1-1 0,-1 1-1,-1-1 1,1 0 0,-1 0-1,3-7 1,-3 7 105,0 0-1,0 0 1,-1 0-1,0-1 1,0 1-1,1-14 1247,-4 47-679,1 32-320,0-57-297,1 0-1,-1 1 1,1-1-1,-1 0 1,1 1-1,0-1 1,0 0-1,0 0 1,0 0-1,1 0 1,-1 0-1,1 0 1,-1 0-1,1 0 1,-1 0 0,1-1-1,0 1 1,0-1-1,0 1 1,3 1-1,11 3-116,1 0 0,-1-1 1,1-1-1,-1-1 0,1 0 0,0-1 0,18 0 0,16-2-1135,58-6 0,-104 6 1220,-1-1-1,1 1 1,-1-1-1,1 0 1,-1 0-1,0-1 1,1 1-1,-1-1 1,0 0 0,0 0-1,0 0 1,0 0-1,0-1 1,-1 0-1,1 0 1,-1 0-1,0 0 1,0 0-1,0-1 1,0 1-1,0-1 1,-1 0-1,0 0 1,0 0-1,0 0 1,0 0 0,0 0-1,-1 0 1,0-1-1,0 1 1,0-1-1,0 1 1,-1-1-1,0-7 1,0-134 451,1 144-409,-1-1 0,0 0 1,0 1-1,0-1 1,0 1-1,-1-1 0,1 1 1,-1-1-1,1 1 1,-1-1-1,0 1 0,0-1 1,0 1-1,0 0 1,-1-1-1,1 1 0,0 0 1,-1 0-1,0 0 1,1 0-1,-1 0 0,0 0 1,0 1-1,0-1 1,0 1-1,-5-3 0,-1 1-42,1 2-1,-1-1 0,0 1 0,0 0 1,0 0-1,0 1 0,-13 2 0,15-2-309,-1 0 0,1 1 0,0 0 1,-1 0-1,-9 4 0,-37 24-4847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9:11.2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88 794 11557,'0'-2'13,"0"1"-1,1-1 0,-1 1 0,1 0 1,-1-1-1,1 1 0,-1 0 0,1 0 1,0-1-1,0 1 0,0 0 0,0 0 1,0 0-1,0 0 0,0 0 1,0 0-1,0 0 0,0 0 0,0 0 1,0 1-1,1-1 0,-1 0 0,0 1 1,1-1-1,-1 1 0,0-1 0,1 1 1,1-1-1,51-7 159,-37 7-153,111-24 28,-112 20-37,-1 0 0,0 0 1,1-2-1,-2 0 0,26-16 0,-37 21 42,-1 1 1,0-1-1,0 0 0,0-1 1,0 1-1,0 0 1,0 0-1,-1-1 0,1 1 1,-1-1-1,0 0 0,1 1 1,-1-1-1,0 0 1,-1 0-1,1 1 0,0-1 1,-1 0-1,0 0 0,1 0 1,-1 0-1,0 0 1,-1 0-1,0-4 0,1 0 266,0 5-124,-1-3 650,-12 4-201,11 1-616,-45 0 463,-1 1 1,-77 13-1,110-11-443,1 1-1,0 0 1,0 0-1,0 2 1,0 0-1,1 0 1,0 1-1,0 1 1,1 0-1,0 1 1,0 0-1,1 1 1,-12 13-1,19-19-40,1 0 0,0 0-1,1 0 1,-1 1 0,1 0-1,0-1 1,0 1 0,0 0-1,0 0 1,1 0-1,0 0 1,-1 8 0,2-11-6,0 0 0,0 0 0,0 0 0,1 0 0,-1 0-1,0 0 1,1 0 0,-1 0 0,1 0 0,0 0 0,0 0 0,-1 0 0,1 0 0,0 0 0,1-1 0,-1 1 0,0 0 0,0-1 0,1 1 0,-1-1 0,1 1 0,0-1 0,-1 0 0,1 0 0,0 1 0,-1-1 0,1 0 0,0-1 0,0 1 0,0 0 0,0-1 0,0 1-1,0-1 1,3 1 0,51 6-220,1-3-1,89-5 1,-49 0-278,29-5-145,-1-5-1,0-6 1,-1-5-1,151-47 0,-260 64 634,21-4-5,-2-1-1,1-3 1,-2 0-1,37-21 1,-50 12 336,-19 21-311,-1 1 1,0-1 0,0 0 0,1 1-1,-1-1 1,0 1 0,0-1 0,0 1 0,0-1-1,0 0 1,0 1 0,0-1 0,0 1-1,0-1 1,0 0 0,0 1 0,0-1 0,-1 1-1,1-1 1,0 1 0,0-1 0,-1 1-1,1-1 1,0 1 0,-1-1 0,1 1 0,0-1-1,-1 1 1,1-1 0,-1 1 0,1 0-1,0-1 1,-1 1 0,1 0 0,-1-1 0,1 1-1,-1 0 1,0-1 0,1 1 0,-1 0-1,1 0 1,-1 0 0,1 0 0,-1 0 0,0 0-1,1 0 1,-1 0 0,1 0 0,-1 0-1,0 0 1,1 0 0,-1 0 0,1 0 0,-1 0-1,0 1 1,-76-4 412,0 4 1,-82 10-1,116-5-240,1 2 1,-1 2-1,2 1 0,0 3 1,-58 26-1,92-37-150,-1 1-1,1 0 0,0 1 1,0-1-1,0 1 1,-9 9-1,14-11-43,0 0 0,0 0 0,0 0 0,0 0 0,0 1 0,0-1 0,1 0-1,0 1 1,-1 0 0,2-1 0,-1 1 0,0 0 0,1-1 0,-1 1 0,1 7 0,0-11 1,0 0 0,0 1 0,0-1 0,0 1 1,0-1-1,1 0 0,-1 1 0,0-1 0,0 0 0,0 1 0,0-1 1,0 0-1,1 1 0,-1-1 0,0 0 0,0 1 0,0-1 0,1 0 1,-1 1-1,0-1 0,1 0 0,-1 0 0,0 0 0,1 1 0,-1-1 1,0 0-1,1 0 0,-1 0 0,0 0 0,1 1 0,-1-1 0,0 0 1,1 0-1,-1 0 0,1 0 0,-1 0 0,0 0 0,1 0 0,-1 0 1,0 0-1,1 0 0,0-1 0,34 6-229,0-2 0,0-1 0,0-2 0,1-2 1,-1-1-1,0-1 0,-1-2 0,1-2 0,-1-1 0,44-18 0,-50 14 166,0-2 0,-1 0 0,-1-2 0,41-34 0,-55 41 51,-1-1 0,0-1 0,-1 0 0,0 0 0,-1-1 0,-1 0 0,0-1 0,-1 1 1,0-2-1,-1 1 0,5-18 0,4-30 14,-3-1 0,-3 0 0,2-83 1,-9 8 5365,-13 342-4704,-1 19-617,12 41-4129,0-143-2868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9:15.3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235 84 9332,'0'0'1988,"0"4"-1924,8 212 1721,-8 30-1644,0-245-245,0-10 21,3-47-123,0-31 1,-3 80 191,-1 0-1,0 0 1,0 0-1,-1 0 1,0 0-1,0 0 1,-1 1-1,0-1 1,0 1-1,-6-9 0,-10-9-45,-2 1-1,-44-39 1,38 37 116,-44-50 0,69 70-15,-1 0 0,1 0 0,-1 0 0,2 0 0,-1-1 0,0 1 0,1-1 0,0 1 0,0-1 0,1 0 0,0 1 1,0-1-1,0 1 0,1-7 0,0-7 157,12 18-132,1 2-62,1 1-1,0 0 0,-1 0 0,1 2 0,-1 0 0,0 0 0,0 2 0,-1-1 0,0 2 0,1 0 0,-2 0 1,1 2-1,-1-1 0,-1 1 0,0 1 0,18 19 0,-9-7 22,-1 2 0,-1 0-1,-1 1 1,-1 1 0,-2 1 0,0 0-1,14 43 1,-22-53-7,1 0-1,0 0 0,18 29 1,-23-45-29,-1-1 1,1 1-1,-1-1 0,1 0 1,-1 1-1,1-1 1,0 0-1,-1 0 1,1 0-1,-1 0 1,1 0-1,0-1 1,-1 1-1,1 0 1,-1-1-1,1 1 1,-1-1-1,3-1 1,3-4-27,-1-1 1,-1 0-1,1-1 1,-1 1-1,-1-1 1,0 0-1,0 0 1,0 0-1,2-9 1,5-9-53,8-14-46,-1-2 38,3 0 0,1 2 0,43-60 0,-52 81 114,-13 17-5,1 0-1,0 0 0,0 0 1,1 0-1,-1 0 1,0 1-1,1-1 0,-1 0 1,1 1-1,-1-1 0,1 1 1,0-1-1,-1 1 1,1 0-1,0 0 0,3-2 1,-4 20 127,-1 396 818,0-411-961,0-1-1,0 0 0,1 0 1,-1 0-1,0 0 1,0 0-1,1 1 0,-1-1 1,1 0-1,-1 0 1,1 0-1,0 0 0,-1 0 1,1 0-1,0 0 1,-1-1-1,1 1 0,0 0 1,0 0-1,0 0 1,0-1-1,0 1 0,0 0 1,0-1-1,0 1 0,0-1 1,0 0-1,0 1 1,0-1-1,1 0 0,-1 1 1,0-1-1,1 0 1,48 0-234,-32-1 197,-3 0 22,0-1 0,-1-1 0,1 0 0,-1-1 0,0 0 0,0-1 0,-1-1-1,1 0 1,-1-1 0,0 0 0,16-14 0,-12 9-43,0 0 1,-2-2-1,0 0 0,0-1 1,-1 0-1,-1-1 0,18-29 0,-26 34 96,0-1-1,-1 0 1,0 0-1,-1 0 1,0 0-1,-1-1 1,-1 1-1,0-1 0,0 1 1,-3-18-1,2 15 352,0 13 10,-9 2-349,-1 0 0,1 0 0,-1 1 1,1 0-1,-1 1 0,1 0 0,0 0 1,0 1-1,0 0 0,0 0 0,0 1 1,0 1-1,1-1 0,0 1 0,0 1 1,1 0-1,-1 0 0,1 0 0,0 1 1,1 0-1,0 0 0,0 0 0,-9 16 0,11-14-32,0 0 0,1 1-1,1-1 1,-1 1 0,2-1-1,-1 1 1,1 0-1,0 0 1,1 0 0,2 17-1,-1 1-16,-1-26-8,0 1-1,1-1 0,-1 0 1,1 1-1,0-1 0,0 1 1,-1-1-1,2 0 1,-1 0-1,0 0 0,0 1 1,1-1-1,-1 0 0,1-1 1,-1 1-1,1 0 1,0 0-1,0-1 0,0 1 1,0-1-1,0 1 0,0-1 1,0 0-1,1 0 1,-1 0-1,0 0 0,1 0 1,-1-1-1,0 1 0,4 0 1,11 2-193,0-1 0,0 0 0,24-1 0,-27 0 68,36 1-648,-1-3 0,0-1 1,79-14-1,-27-12-2306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9:15.7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520 32 8628,'-7'-4'359,"-1"-1"1,1 2-1,-1-1 0,0 1 1,0 0-1,0 1 0,0 0 1,0 0-1,0 0 0,-10 1 1,-93 0 563,61 3-623,32-2-156,-1 1 0,1 0 0,0 2 0,0 0 0,0 1 0,0 1 0,-24 10 0,36-13-125,0 1 0,1-1-1,0 1 1,-1 0 0,1 1-1,0-1 1,0 1 0,1 0-1,-1 1 1,1-1 0,0 1-1,0-1 1,1 1 0,-1 0-1,1 1 1,0-1 0,1 1-1,-1-1 1,1 1 0,0 0-1,0 0 1,1 0 0,0 0-1,0 0 1,-1 11 0,2-12-21,0-2-5,0 0 1,0 0-1,0 0 1,0 0-1,0 0 1,1 0-1,-1-1 1,1 1-1,0 0 1,2 5-1,-2-7-9,1 1 0,0-1 0,0 1 1,-1-1-1,1 0 0,0 0 0,0 0 0,1 0 0,-1 0 0,0 0 0,0-1 0,0 1 0,0-1 0,1 0 0,-1 1 0,3-1 1,23 5-234,1-2 1,-1-1 0,1-1 0,0-1 0,46-7 0,-69 5 211,1 0 1,-1-1 0,0 0-1,0 0 1,0 0-1,0-1 1,0 0-1,-1 0 1,0 0-1,0-1 1,0 0 0,0 0-1,-1 0 1,0 0-1,0-1 1,0 0-1,5-10 1,-5 7 187,1 0 0,-1-1 0,-1 0 0,0 0 0,0 0 0,-1 0 0,1-20 0,-4 51-161,0 31 46,1-49-44,0 0 0,0 0 0,1 0 0,0 0 0,-1 0 0,1 0 0,0 0 0,0 0 0,1 0 1,-1 0-1,0-1 0,1 1 0,0-1 0,2 3 0,4 1-331,1 0-1,0-1 1,0 0 0,0 0-1,1-1 1,-1 0 0,1-1 0,0 0-1,1-1 1,-1 0 0,17 1 0,21-1-3415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9:16.1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1 96 7523</inkml:trace>
  <inkml:trace contextRef="#ctx0" brushRef="#br0" timeOffset="1">1 96 7523,'267'-79'3509,"-226"62"-2796,-55 22-268,11 7-373,0-1 1,0 1-1,1 0 0,1 0 1,0 0-1,1 0 1,0 0-1,3 21 1,-1 9-58,-3-17-87,0-10 111,1 0-1,0 0 1,3 23 0,-3-36-77,0 0 0,1 0 1,-1 0-1,0 0 1,1-1-1,0 1 0,-1 0 1,1 0-1,0 0 1,0 0-1,0-1 0,0 1 1,0 0-1,0-1 1,1 1-1,-1-1 0,0 1 1,1-1-1,-1 1 1,1-1-1,0 0 0,-1 0 1,1 0-1,0 0 1,0 0-1,0 0 0,-1-1 1,1 1-1,0-1 1,0 1-1,0-1 0,3 1 1,-3-20-190,-2-230 310,0 247-56,-1 1 0,1 0 0,0-1 0,0 1 0,0-1 0,1 1 0,-1 0 0,0-1 0,0 1 0,1 0 0,-1-1 0,1 1 0,-1 0 0,1-1 0,0 1 0,-1 0 0,1 0 0,0 0 0,0 0 0,0 0 0,0 0 0,0 0 0,0 0 0,0 0 0,0 0 0,0 0 0,1 1 0,1-2 0,2 1 26,0 0 0,0 0 0,0 1 0,0 0 0,0 0 0,10 1 0,7 0-63,-15-2 13,0 1 0,0 1 0,0-1-1,-1 1 1,1 0 0,0 1 0,0-1 0,-1 1 0,1 1-1,-1-1 1,0 1 0,0 0 0,0 1 0,0-1 0,0 1-1,-1 1 1,1-1 0,-1 1 0,0-1 0,-1 1 0,1 1-1,-1-1 1,0 1 0,0-1 0,-1 1 0,0 0 0,0 1-1,0-1 1,-1 1 0,0-1 0,0 1 0,2 12 0,-2 7-946,-1-1 0,-4 43 1,-4-36-2860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9:16.5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 11349,'0'-4'192,"15"4"-176,55 0-16,7 0 128,16 0-64,0 0-32,0 0-32,8 0 0,-16 0-320,-23 0-592,-24 0-881,-30 0-896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9:16.9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31 10149,'0'0'1056,"54"0"-928,23 0 128,8 0-160,0-4-48,16 0 0,-8 0-48,7 1-672,-14-5-1377,-17 1-3233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9:17.3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441 15 10325,'-23'-11'352,"15"7"352,1 4 321,-16 0-577,-8 15-336,-16 31 80,-7 22 448,0 12-191,7 15 15,9 12 48,-1-1-496,8 8 0,16-8-16,-1-3-800,16-16-913,-8-18-1393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9:18.0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 58 9652,'-13'0'1356,"10"6"-835,4-3-463,-1 173 742,0-171-798,0 0-1,0 0 1,1 0-1,0 1 1,0-1-1,0 0 1,1 0-1,-1 0 1,1 0-1,0-1 1,1 1-1,-1 0 1,6 6-1,-3-9 2,-3-28-8,-2-266 221,6 290-142,4 2-66,-4 0-8,0-1 0,-1 1 1,1 0-1,0 0 1,-1 1-1,1 0 0,-1 0 1,1 0-1,-1 1 0,1 0 1,-1 0-1,0 0 0,0 0 1,0 1-1,0 0 0,6 5 1,-1 2-5,-2 1 1,1 0-1,-2 0 0,1 1 1,-2 0-1,1 0 0,-2 0 1,1 1-1,-2 0 1,0 0-1,0 1 0,2 18 1,0 17-40,-3 1 0,-1 52 0,-2-75 19,0-25-160,0-8-158,-2-85-339,5-129 330,-3 215 396,1 1 0,0-1 1,0 1-1,0 0 0,0-1 1,1 1-1,-1 0 1,1 0-1,0 0 0,1 0 1,-1 0-1,1 0 0,-1 1 1,1-1-1,0 1 0,0 0 1,1 0-1,-1 0 0,1 0 1,-1 1-1,1-1 0,7-3 1,-8 5-39,0 0 0,-1 1 0,1-1 0,-1 0 0,1 1 0,0 0 0,0-1 0,-1 1 0,1 0 0,0 0 0,-1 1 0,1-1 0,0 1 0,-1-1 0,1 1 0,0 0 0,-1 0 0,1 0 0,-1 0 0,1 0 0,-1 1 0,0-1 0,0 1 0,1-1 0,-1 1 0,0 0 0,0 0 0,-1 0 0,1 0 0,0 0 0,-1 0 0,1 1 0,-1-1 0,2 4 0,3 17 60,0 0-1,-2 0 1,-1 1-1,0-1 1,-2 1-1,-1-1 1,-3 32-1,1 10 16,2-64-84,0 0-1,0 0 1,0 0 0,1 0 0,-1-1-1,0 1 1,0 0 0,1 0-1,-1 0 1,0 0 0,1 0 0,-1-1-1,1 1 1,0 0 0,-1 0 0,1-1-1,-1 1 1,1 0 0,0-1 0,-1 1-1,1 0 1,0-1 0,0 1-1,1 0 1,29 5-137,-19-6 56,-1 0-1,0-1 0,22-5 0,-19 2-31,1-1 0,-1-1 0,0 0-1,-1-1 1,0-1 0,0 0 0,-1-1 0,0 0 0,0-1 0,18-19 0,-16 13 23,0 0 1,-1-1 0,-1 0 0,-1-1 0,-1 0 0,0 0 0,10-28-1,-18 38 362,1-1 0,-1 0 0,-1 1-1,0-1 1,0 0 0,-1-18 0,0 18 765,-27 8-5,17 1-991,0 1 1,1 0-1,-1 0 0,1 1 0,-1 0 0,1 1 1,0 0-1,-1 0 0,1 1 0,1 1 1,-1-1-1,-13 11 0,16-11-11,1 0 0,0 1 0,0 0 0,1 0 1,-1 0-1,1 1 0,0-1 0,1 1 0,-1 0 0,1 0 0,0 0 1,1 1-1,0-1 0,0 1 0,0-1 0,0 1 0,1 0 0,0 0 1,1 11-1,-1-8-2,1-7-22,-1 0-1,1 0 1,0 0 0,0 0-1,0-1 1,0 1-1,0 0 1,1 0-1,-1 0 1,1-1-1,0 1 1,0 0-1,0-1 1,0 1-1,0 0 1,1-1-1,-1 0 1,1 1-1,-1-1 1,1 0-1,3 3 1,4 1-18,0 0 0,1-1 0,0-1 0,0 0 0,0 0 0,0 0 1,0-2-1,1 1 0,15 1 0,111 5-772,-118-8 604,338-1-4551,-264-9 1251,-20-11-893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9:18.5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581 472 2177,'1'-4'700,"-1"0"0,0 0 1,0 0-1,-1 0 0,1 0 0,-1 0 0,0 0 1,0 0-1,-3-7 0,3 10-565,-1-1-1,1 0 1,-1 1-1,0-1 1,0 0 0,0 1-1,0 0 1,0 0-1,0-1 1,0 1-1,0 1 1,-1-1 0,1 0-1,0 0 1,0 1-1,-1-1 1,1 1-1,-4 0 1,-55-7 660,-1 4 0,-67 4 1,105-1-631,5 1-53,-1 1 1,1 0 0,0 1 0,0 1-1,0 1 1,-27 11 0,40-14-100,1 0 0,-1 1 0,1-1 0,0 1 0,0 0 0,0 1 0,0-1 0,1 1 0,-1 0 0,1 0 0,0 0 0,0 0 0,0 1 0,1 0 1,0 0-1,0 0 0,0 0 0,0 0 0,1 0 0,0 1 0,0 0 0,0-1 0,1 1 0,0 0 0,-1 10 0,2-14-31,0 0 1,0 0-1,0 0 0,0 0 0,0-1 0,0 1 1,1 0-1,-1 0 0,1 0 0,-1 0 1,1 0-1,0-1 0,0 1 0,-1 0 0,1-1 1,1 1-1,-1 0 0,0-1 0,0 1 1,1-1-1,-1 0 0,0 1 0,1-1 1,-1 0-1,1 0 0,0 0 0,-1 0 0,1 0 1,0-1-1,3 2 0,3 0-89,1-1 0,0 0 1,1 0-1,-1-1 0,15-2 0,9 1-158,-1 2 22,0-2 0,0-1 0,0-2 0,46-11 0,-68 13 199,0-1 0,-1-1 0,0 0 0,0 0 0,0-1 0,-1 0 0,1 0-1,-1-1 1,0 0 0,-1 0 0,1-1 0,-1 0 0,-1-1 0,1 1 0,-1-1 0,-1 0 0,0-1 0,0 1 0,5-13-1,-3 3 43,-1 0-1,-1 0 0,-1-1 0,0 0 0,0-25 0,-2-99 135,-3 81 15,1 58-123,-4-59 499,3 62-461,1-1 0,0 0 0,0 1 0,-1-1 0,1 0 0,-1 1 0,1-1 0,-1 0 0,1 1 0,-1-1 0,0 1 0,0-1-1,0 1 1,0-1 0,0 1 0,0 0 0,-1-1 0,1 1 0,0 0 0,-1 0 0,1 0 0,0 0 0,-1 0 0,1 0 0,-1 1 0,0-1 0,1 0 0,-1 1 0,0-1 0,-2 1 0,4 0-58,0 0 1,0 0-1,-1 0 1,1 0-1,0 0 1,0 0 0,-1 0-1,1 0 1,0 0-1,0 0 1,-1 0-1,1 0 1,0 1-1,0-1 1,-1 0 0,1 0-1,0 0 1,0 0-1,0 1 1,-1-1-1,1 0 1,0 0-1,0 0 1,0 1 0,0-1-1,0 0 1,-1 0-1,1 1 1,0-1-1,0 0 1,0 0-1,0 1 1,0-1 0,0 0-1,0 0 1,0 1-1,0-1 1,0 0-1,0 1 1,0-1-1,-4 40 36,3 0 0,3 49 0,0-12 81,-1-60-113,1 0 0,1-1 1,0 1-1,1-1 0,1 0 1,1 0-1,0 0 0,16 26 1,17 51-746,-23-37-754,-7-12-1049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4:06.44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25 54 8644,'7'-4'30,"0"1"0,0 0 0,0 1 0,0-1 0,1 1 0,-1 1 0,1-1 0,0 1 0,-1 1 0,1-1 0,0 1 0,15 2 0,3-1 52,-25-1-54,0 1 1,1 0-1,-1-1 0,0 1 0,0 0 0,0 0 0,0-1 1,0 1-1,0 0 0,0 0 0,0 0 0,0 0 1,0 0-1,0 1 0,-1-1 0,1 0 0,0 0 1,-1 0-1,1 1 0,-1-1 0,0 0 0,1 1 1,-1-1-1,0 0 0,0 1 0,0-1 0,0 0 0,0 1 1,0-1-1,0 0 0,0 1 0,0-1 0,-1 2 1,1 0-2,0 0 1,0 0-1,-1 0 1,1 0-1,-1 0 1,0 0 0,1-1-1,-1 1 1,-1 0-1,1 0 1,0-1 0,-1 1-1,1 0 1,-1-1-1,0 0 1,-3 5-1,-6-2-12,0 0 0,0-1-1,0-1 1,0 0-1,-1 0 1,1-1-1,-1 0 1,0-1-1,1 0 1,-21-2 0,31 0-15,0 1 0,0 0 0,0-1 0,0 1 0,0-1 0,1 1 0,-1-1 0,0 0 0,0 1 0,0-1 0,1 0 0,-1 0 0,0 1 0,1-1 0,-1 0 0,1 0 0,-1 0 0,1 0 0,-1 0 0,1 0 0,-1 0 0,1 0 0,0 0-1,0 0 1,0 0 0,-1 0 0,1 0 0,0 0 0,0 0 0,0 0 0,1-1 0,-1-48-86,1 32 66,-1 16 16,0-1-1,1 1 1,0 0 0,-1-1-1,1 1 1,0 0 0,0-1 0,0 1-1,0 0 1,1 0 0,-1 0-1,1 0 1,-1 0 0,1 0 0,0 0-1,0 1 1,-1-1 0,1 1 0,0-1-1,1 1 1,-1 0 0,0-1-1,0 1 1,0 0 0,1 1 0,-1-1-1,1 0 1,-1 1 0,0-1-1,5 1 1,10-3-321,0 1 0,0 0 0,21 2 0,-30 0-16,34 0-2559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7:55.27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23 13670,'0'0'160,"7"0"-144,110 0 144,22 0-160,16 0-32,-1 0-1136,-30-22-3394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9:18.9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 24 9364,'-16'-8'929,"16"4"111,0 0-127,31 4-993,47 0 160,14 0-32,25-3 0,-1-1-48,-16 4-272,-22 0-897,-24 0-1536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9:19.3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27 7251,'0'0'1361,"7"0"-737,55-7-432,16 3 16,-1-4-96,16 4-96,-8 1-16,-15 3-1200,-16 0-5603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9:19.7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248 19 5282,'-15'-15'5475,"7"11"-3698,0 4-1153,-15 0-448,0 30-96,-8 27 432,-8 16-15,16 10-337,0 5 16,-1 3-176,1 8 0,15-4-176,8 0-1105,0-12-624,0-15-3393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9:20.1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1 11445,'0'6'614,"-7"491"290,8-484-1111,1-19-75,2-24-130,-1-61-155,-1 38 477,-8-95 0,0 116 935,18 36-775,-4 2-63,0 0 1,0 1 0,-1 0-1,0 0 1,-1 1 0,0 0-1,0 0 1,0 1 0,-1-1 0,-1 1-1,1 0 1,-1 0 0,-1 1-1,0-1 1,0 1 0,2 17-1,2 14-141,-2-1 0,0 77-1,-5-116-182,0-10-529,1-14 778,0 0 0,2 0-1,0 0 1,1 0-1,2 0 1,0 1 0,1 0-1,2 1 1,0-1 0,1 2-1,1-1 1,1 1 0,1 1-1,0 0 1,17-17-1,-27 33 152,-1 0-1,0 1 0,1 0 1,-1-1-1,1 1 0,0 0 1,0 0-1,0 1 0,0-1 0,0 0 1,0 1-1,0 0 0,1 0 1,-1 0-1,0 0 0,1 0 1,-1 1-1,1 0 0,-1-1 1,1 1-1,-1 0 0,1 1 0,-1-1 1,0 1-1,5 1 0,-4 0-26,0 0-1,0 0 1,0 1 0,0 0-1,-1 0 1,1 0-1,-1 0 1,0 0-1,0 1 1,0-1 0,-1 1-1,1 0 1,-1 0-1,0 0 1,0 0-1,0 0 1,2 8 0,4 18 14,-2 1 1,-1-1-1,-2 1 1,-1 0-1,-2 53 1,-1-40-260,1-43 99,0 0 0,0 0 0,-1 0-1,1 0 1,0 0 0,0 0-1,0 0 1,0 0 0,1-1 0,-1 1-1,0 0 1,0 0 0,0 0 0,1 0-1,-1 0 1,0 0 0,1-1 0,-1 1-1,1 0 1,-1 0 0,1 0 0,-1-1-1,1 1 1,0 0 0,-1-1-1,1 1 1,0-1 0,-1 1 0,1-1-1,0 1 1,0-1 0,0 1 0,-1-1-1,1 0 1,0 1 0,0-1 0,0 0-1,0 0 1,0 0 0,0 1 0,0-1-1,0 0 1,-1 0 0,1 0-1,0-1 1,0 1 0,0 0 0,0 0-1,0 0 1,1-1 0,3 1-304,31 0-3586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9:20.5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148 9 11861,'-1'0'42,"1"-1"-1,0 1 1,0-1-1,0 1 1,0 0-1,0-1 1,-1 1-1,1-1 1,0 1-1,0 0 0,-1-1 1,1 1-1,0-1 1,-1 1-1,1 0 1,0-1-1,-1 1 1,1 0-1,-1 0 1,1-1-1,-1 1 0,1 0 1,0 0-1,-1 0 1,1-1-1,-1 1 1,1 0-1,-1 0 1,1 0-1,-1 0 1,1 0-1,-1 0 0,1 0 1,-1 0-1,1 0 1,-1 0-1,1 0 1,0 0-1,-1 1 1,1-1-1,-1 0 1,1 0-1,-1 0 0,1 1 1,-1-1-1,1 0 1,0 0-1,-1 1 1,1-1-1,0 0 1,-1 1-1,1 0 1,-28 19 87,23-13-78,0-1 1,1 1-1,-1 1 1,2-1 0,-1 0-1,1 1 1,0 0-1,1-1 1,-1 1-1,0 13 1,-1 8 157,3 50 0,1-54-226,0-22 0,0-1 0,1 1 0,0 0 0,0 0 0,-1-1 0,1 1 0,1-1 0,-1 1 0,0-1 0,1 1 0,-1-1 0,1 0 0,0 0 0,0 0 0,0 0 0,0 0 0,0 0 0,0 0 0,0-1 0,1 1 0,-1-1 0,0 1 0,1-1 0,-1 0 0,1 0 0,0 0 0,-1 0 0,1-1 0,0 1 0,5 0 0,12 2-284,0-1-1,0 0 0,24-2 1,-33 0 143,-10 0 151,15 1-225,1-1-1,-1-1 0,0-1 0,1 0 0,26-7 1,-38 7 195,0 0 1,-1 0 0,0-1-1,1 1 1,-1-1-1,0 0 1,-1 0 0,1 0-1,0 0 1,-1-1 0,0 0-1,0 0 1,0 0 0,0 0-1,0 0 1,-1 0 0,0-1-1,0 1 1,0-1-1,0 1 1,-1-1 0,0 0-1,1-7 1,0 3 98,0-1 0,-1 0 0,0 1 0,-1-1-1,0 0 1,-1 0 0,-1-9 0,1 15-25,1 1 0,-1-1-1,-1 1 1,1 0 0,0-1-1,-1 1 1,0 0 0,0 0-1,0 0 1,0 0 0,0 0-1,0 0 1,-1 1 0,0-1-1,1 1 1,-1 0 0,0 0-1,0 0 1,0 0 0,0 0-1,-4-1 1,-10-4 119,-1 2 1,1 0-1,0 1 1,-1 1-1,-29-1 1,-91 4 1,130 0-167,2 0 9,0 0 0,0 1 0,0-1 0,1 1 0,-1 1 0,0-1 0,1 1 0,-1 0 0,-7 4 0,10-4-105,0 0-1,1 0 1,-1 0-1,0 1 1,1-1-1,0 0 1,0 1-1,0 0 1,0 0-1,0-1 1,0 1-1,1 0 1,-1 0-1,1 1 1,0-1-1,0 0 0,-1 4 1,-1 24-3451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9:20.9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343 544 10453,'0'-56'2099,"0"55"-2064,0 1 0,0 0-1,0-1 1,0 1 0,0-1-1,0 1 1,-1 0-1,1-1 1,0 1 0,0 0-1,0-1 1,0 1 0,-1 0-1,1-1 1,0 1-1,0 0 1,-1-1 0,1 1-1,0 0 1,-1 0-1,1-1 1,0 1 0,-1 0-1,1 0 1,0 0 0,-1-1-1,1 1 1,0 0-1,-1 0 1,1 0 0,-1 0-1,1 0 1,0 0 0,-1 0-1,1 0 1,0 0-1,-1 0 1,1 0 0,-1 0-1,1 0 1,0 0 0,-1 0-1,1 0 1,-1 1-1,-22-3 148,0 1 0,1 1 0,-1 1 0,0 1 0,0 1 0,1 1 0,-41 13 0,57-15-172,-1 1 1,1-1-1,1 1 1,-1 0-1,0 0 1,1 1 0,-1 0-1,1 0 1,0 0-1,0 0 1,1 1-1,-1 0 1,1 0-1,0 0 1,0 1 0,1-1-1,0 1 1,0 0-1,0 0 1,0 0-1,1 0 1,0 0-1,1 1 1,-1-1 0,1 1-1,0-1 1,1 1-1,0-1 1,0 1-1,0-1 1,1 1-1,1 6 1,-2-12-15,0 0-1,0 0 1,0 0-1,1 0 1,-1 0-1,0 0 1,1 0 0,-1 0-1,1 0 1,-1 0-1,1 0 1,-1 0 0,1 0-1,0 0 1,-1 0-1,1-1 1,0 1 0,0 0-1,0 0 1,0-1-1,-1 1 1,1-1-1,0 1 1,0-1 0,1 1-1,21 4-191,-1-1 0,0 0 0,1-2 0,0-1 0,-1-1 0,25-2 0,-23 1 32,-12 0 107,-1 0 0,1 0 0,0-2 0,0 1 0,-1-1 0,1-1 1,-1 0-1,0-1 0,0 0 0,-1 0 0,0-1 0,0-1 0,0 0 1,0 0-1,-1-1 0,0 0 0,10-13 0,-9 9 65,-1-1 0,0 0-1,-1 0 1,0-1 0,-1 0 0,-1 0-1,0 0 1,-1-1 0,-1 0-1,0 0 1,-1-1 0,-1 1 0,1-16-1,-2-217 1149,-1 239-1081,0-1 0,-1 1 0,0 0 1,-1-1-1,0 1 0,0 0 1,-1 0-1,0 0 0,-6-10 0,7 15 18,0 1-1,0-1 1,0 1-1,-1 0 1,0 0-1,1 0 1,-1 0-1,0 0 1,-1 0-1,1 1 1,0 0-1,-1-1 0,1 1 1,-1 1-1,0-1 1,0 0-1,1 1 1,-1 0-1,0 0 1,0 0-1,0 0 1,0 1-1,-8-1 1,9 2-85,0-1 0,0 1 0,0 0 0,0 0 0,1 0 0,-1 0 0,1 1 0,-1-1 0,1 1 1,-1-1-1,1 1 0,0 0 0,-1 0 0,1 0 0,0 0 0,0 0 0,1 0 0,-1 1 0,0-1 0,1 1 1,0-1-1,-1 1 0,1 0 0,0-1 0,0 1 0,0 0 0,0 5 0,-4 12 12,1 0 1,-3 37-1,6-50-3,-2 123 83,3-89-77,1-30-28,-1 0 0,1 0 0,1 1 0,0-1 0,1 0 0,0-1 0,0 1 0,1 0 0,1-1 0,0 0 0,0 0 0,1 0 0,0-1 1,0 0-1,1 0 0,1 0 0,-1-1 0,1 0 0,1-1 0,0 0 0,0 0 0,0-1 0,0 0 0,1 0 0,17 6 0,-7-3-152,1-2-1,0 0 1,0-1-1,0-1 1,30 3-1,109-2-1114,-149-6 1231,-1 0 0,1-1 0,-1 0 0,0-1 0,1 0 0,-1 0 0,0-2 0,0 1 0,0-1 0,-1 0 0,1-1 0,-1 0 0,0-1 0,-1 0 0,1 0 0,-1-1 0,0 0 0,-1 0 0,0-1 0,0 0 0,0 0 0,-1-1 0,0 1 0,-1-2 0,0 1 0,0 0 0,-1-1 0,-1 0 0,1 0 0,-2 0 0,1 0 0,-1-1 0,-1 1 0,1-19 0,0 1 91,-2 21 119,1 0 1,-1 1-1,1-1 1,-2 1-1,1-1 1,-1 1 0,-2-11-1,-10 12 874,0 5-964,0 1 0,0 0 0,0 1 0,0 1 0,1 0 0,-1 0 0,1 1 0,0 1 0,0 0 0,0 1 0,1 0 0,0 1 0,0 0 0,0 1 0,1 0 0,0 0 0,1 1 0,0 0 0,0 1 0,1 0 0,0 1 0,1 0 0,0 0 0,-8 18-1,12-21-54,0 0 0,1 1 0,-1-1 0,2 1 0,-1-1 0,1 1-1,0-1 1,1 10 0,0-14-21,0 0 0,1 0 0,-1 0 1,1 0-1,0 0 0,0 0 0,0-1 0,1 1 0,-1 0 0,1-1 0,0 1 1,0-1-1,0 1 0,0-1 0,1 0 0,0 0 0,-1 0 0,1 0 0,0 0 1,6 3-1,7 3-3,0-2-1,0 0 1,1-1 0,33 8 0,86 11-117,-32-15-2149,117-2-1,-77-8-4400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9:22.9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310 213 2161,'-36'47'317,"21"-27"277,-30 33-1,41-50-509,1 1 0,0-1 0,-1 0 1,0 0-1,1-1 0,-1 1 0,0-1 0,0 0 0,-1 0 0,1 0 0,0 0 0,-1-1 0,1 0 0,-1 0 0,-9 1 1769,14-7-764,0-137 3094,0 141-4110,0 1-1,0-1 1,0 0 0,0 1-1,0-1 1,0 1 0,0-1 0,0 0-1,0 1 1,0-1 0,0 0-1,0 1 1,-1-1 0,1 1 0,0-1-1,0 0 1,-1 1 0,1-1-1,0 1 1,-1-1 0,1 1 0,0-1-1,-1 1 1,1-1 0,-1 1-1,1 0 1,-1-1 0,1 1-1,-1 0 1,1-1 0,-1 1 0,1 0-1,-1-1 1,0 1 0,1 0-1,-1 0 1,1 0 0,-1 0 0,0-1-1,1 1 1,-1 0 0,0 0-1,1 0 1,-1 0 0,1 1 0,-1-1-1,0 0 1,1 0 0,-1 0-1,1 0 1,-1 1 0,0-1 0,1 0-1,-1 1 1,-2 0 1,0 1 0,0 0 1,0-1-1,0 1 0,1 0 0,-1 1 1,1-1-1,-1 0 0,1 1 0,-3 4 0,-7 11-7,1 0-1,1 2 0,1-1 0,0 1 1,2 0-1,0 1 0,1 0 0,1 0 1,2 0-1,0 0 0,-1 42 0,4-37-29,0 45 83,2-47-207,-2-24 83,1 0-1,-1 0 0,0 0 1,0 0-1,0 0 0,0 0 1,0-1-1,0 1 0,0 0 1,1 0-1,-1 0 0,0 0 1,0 0-1,0 0 0,0 0 1,0 0-1,0 0 0,1 0 1,-1 0-1,0 0 0,0 0 1,0 0-1,0 0 0,0 0 0,0 0 1,0 0-1,1 0 0,-1 1 1,0-1-1,0 0 0,0 0 1,0 0-1,0 0 0,0 0 1,0 0-1,0 0 0,1 0 1,-1 0-1,0 0 0,0 1 1,0-1-1,0 0 0,0 0 1,0 0-1,0 0 0,0 0 1,0 0-1,0 0 0,0 1 0,0-1 1,0 0-1,0 0 0,0 0 1,0 0-1,0 0 0,0 0 1,0 1-1,0-1 0,0 0 1,0 0-1,0 0 0,0 0 1,0 0-1,19-31-73,-5 10-9,-1-1 1,0-1-1,-2 0 0,-1-1 1,9-30-1,-8-5-11,-3-1 0,-2-1 0,-4-118 0,-3 97 1171,10 105-1145,17 58 308,-9-24-161,3-1-1,1-1 0,32 55 0,-50-104-101,1 0 0,0 0 0,0 0-1,1 0 1,0-1 0,0 1 0,0-1 0,1-1 0,-1 1-1,9 4 1,-9-6-66,0-1-1,1 0 1,-1 0-1,0-1 0,1 0 1,-1 0-1,1 0 1,-1 0-1,1-1 1,0 0-1,-1 0 1,1-1-1,-1 1 1,10-3-1,-5-1 8,1 0 0,-1 0 0,1-1-1,-1 0 1,-1-1 0,1 0 0,-1-1 0,0 0-1,0 0 1,-1-1 0,0 0 0,-1-1 0,11-13-1,-7 7-36,0-1 1,-1 0-1,0-1 0,-2 0 0,0 0 0,0-1 0,6-27 0,-7 7 320,-2 0-1,-1 0 1,-2-42 715,6 111-752,-2 20 177,-2 0 1,-5 95-1,-1-54-218,-5 136-314,17-226-269,11-4 330,0 0 0,-1-2 0,1 0-1,-1-1 1,0-1 0,0-1 0,-1-1 0,26-13 0,-1-4-199,0-1 0,58-47 0,-83 59 250,-1-1 0,-1-1 0,22-25 0,-34 35 127,0-1 1,-1 1-1,0-1 1,0 0-1,-1 0 1,0 0-1,0 0 1,-1-1-1,1 1 1,-2-1-1,1 0 1,-1 1-1,0-15 1,-1 22-21,0-1 0,0 1 0,0-1 0,0 1 0,0 0 0,0-1 0,0 1 0,0-1 0,0 1 0,0 0 0,-1-1 0,1 1 0,0-1 0,0 1 0,0 0 0,-1-1 0,1 1 0,0 0 0,-1-1 0,1 1 0,0 0 0,-1-1 0,1 1 0,0 0 0,-1 0 0,1 0 0,0-1 0,-1 1 0,1 0 0,-1 0 0,1 0 0,0 0 0,-1 0 0,1 0 0,-1 0 0,1 0 0,-1 0 0,1 0 0,0 0 0,-1 0 0,1 0 1,-1 0-1,1 0 0,-1 0 0,1 0 0,0 0 0,-1 1 0,1-1 0,-1 0 0,-7 0 74,-8 0-24,0 1 0,1 1 0,-1 0-1,0 1 1,1 1 0,-1 0 0,1 1 0,0 0 0,1 2 0,-1-1 0,1 2 0,1 0 0,-1 1-1,1 0 1,1 1 0,0 0 0,0 1 0,1 0 0,-17 22 0,24-27-59,1 0 0,0 0 0,0 0 0,0 0 0,0 0 0,1 1 0,0-1 1,0 1-1,1 0 0,0-1 0,0 12 0,1-15-15,0 0 1,0 0-1,0 0 1,1 0-1,-1 0 1,1 0-1,0 0 1,0 0-1,0 0 1,0 0-1,0 0 1,1-1-1,-1 1 1,1 0-1,0-1 1,0 1-1,0-1 1,0 0-1,0 0 1,0 0-1,1 0 1,-1 0-1,1 0 1,-1-1-1,1 1 1,0-1-1,5 2 1,20 5-149,2-2 0,-1-1 1,0-2-1,1-1 1,0-1-1,31-3 1,-2 1-221,-2 1-231,0-3 1,72-13-1,-107 12 452,-1 0-1,0-2 1,0-1-1,0 0 1,-1-2-1,0 0 1,-1-1-1,0-2 1,20-14-1,-36 24 143,0-1 0,0 0 0,0 0 0,0 0-1,-1-1 1,1 1 0,-1 0 0,0-1 0,0 0 0,0 1 0,0-1 0,-1 0-1,1 0 1,-1 0 0,0 0 0,-1 0 0,1-1 0,-1 1 0,1 0-1,-1 0 1,0 0 0,-1 0 0,0-5 0,1-9 21,0 18-9,0-1 0,0 1-1,0-1 1,0 0-1,-1 1 1,1-1 0,0 0-1,0 1 1,0-1-1,0 1 1,-1-1-1,1 1 1,0-1 0,-1 0-1,1 1 1,0-1-1,-1 1 1,1-1 0,-1 1-1,1 0 1,-1-1-1,1 1 1,-1-1 0,1 1-1,-1 0 1,1-1-1,-1 1 1,1 0-1,-1 0 1,0 0 0,1-1-1,-2 1 1,-24-1 189,14 2-89,-21-2 147,0 2 0,1 2 1,-41 8-1,62-9-181,0 1 0,1 0 0,-1 1 0,1 0-1,0 1 1,1 0 0,-1 0 0,1 1 0,0 1 0,0-1 0,1 1 0,0 1 0,-13 14 0,19-19-64,0 0 0,-1 0-1,1 0 1,1 0 0,-1 1 0,0-1 0,1 1-1,0-1 1,0 1 0,0-1 0,0 1 0,0 0-1,1-1 1,0 1 0,0 0 0,0 0 0,0-1-1,0 1 1,2 6 0,-1-9-13,0 1-1,0-1 1,1 0-1,-1 0 1,0 0-1,1 0 1,-1 0-1,1 0 1,-1 0-1,1 0 1,-1-1 0,1 1-1,0 0 1,-1-1-1,1 1 1,0-1-1,-1 0 1,1 0-1,0 0 1,-1 0 0,1 0-1,0 0 1,0 0-1,-1 0 1,1 0-1,3-2 1,4 2-41,281-4-734,-288 4 776,0-1 0,-1 1 1,1 0-1,-1 0 1,1 0-1,-1 1 1,1-1-1,-1 0 1,1 1-1,-1-1 1,1 0-1,-1 1 1,1 0-1,-1-1 1,0 1-1,1 0 1,-1 0-1,0 0 0,1 0 1,-1 0-1,0 0 1,0 0-1,0 0 1,0 0-1,0 1 1,0-1-1,-1 0 1,1 1-1,0-1 1,0 0-1,-1 1 1,1 1-1,9 16-231,-8-18-20,0 0 0,0 0 0,0-1 0,0 1 1,0 0-1,1-1 0,-1 1 0,0-1 0,0 0 0,1 0 0,-1 0 0,0 0 0,0 0 0,5-1 0,2 0-1211,21 1-3644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9:23.3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9652,'0'15'2416,"0"136"1117,1-56-6651,4-119 3035,1 1-1,1 0 1,1 1-1,1-1 1,18-32 0,-19 39 114,-6 11 27,0 1 0,0 0 0,1 0 0,0 0 0,0 1 0,0-1 0,0 1 1,0-1-1,1 1 0,-1 0 0,1 0 0,0 1 0,0-1 0,0 1 0,0 0 1,1 0-1,-1 0 0,7-2 0,3 2 96,0-1-1,1 2 1,-1 0 0,23 2-1,-11-1-89,-21 0-53,1 0 0,-1 0 0,1 0 0,-1 1 1,1 0-1,-1 0 0,1 0 0,-1 1 0,0-1 0,1 1 0,-1 1 0,6 3 0,-8-4-13,0 1 0,0 0 0,-1 0 1,1 1-1,-1-1 0,0 0 0,0 1 0,0-1 1,0 1-1,0 0 0,-1-1 0,0 1 1,0 0-1,0 0 0,0 0 0,0 0 0,-1 0 1,0 4-1,1 65-711,-1-68 468,-1 0 0,0 0-1,0 0 1,0 0 0,-1 0 0,1 0 0,-1 0-1,-1-1 1,1 1 0,-1-1 0,1 0 0,-7 8-1,-40 27-5623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9:23.7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 50 9316,'-23'0'384,"15"0"1217,8-8-272,0 5-705,0-1-176,0 0-48,31-4 209,47 5 271,7-9-528,15 5-240,1 7-32,0 0-80,-9 0-528,1 0-704,-31 0-721,-15 3-833,-47 13-3777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9:24.1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47 601 1921,'-31'0'9172,"16"0"-8772,15 4-304,0 3 96,39-3 113,23 0-113,-8-4 64,15 0-240,-7 0-16,8 0-801,-16 0-1648</inkml:trace>
  <inkml:trace contextRef="#ctx0" brushRef="#br0" timeOffset="1">736 1 12054,'-39'0'256,"1"0"48,-9 26 592,-22 35-175,-1 23 143,-7 14-464,-1 1-112,24 0-224,0-8-64,15-3-448,16-9-1521,-8-10-416,8-16-7395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8:56.41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99 6547,'0'-1'293,"0"-1"-1,0 1 1,1 0-1,-1-1 1,0 1-1,0 0 1,1 0-1,-1 0 1,1-1 0,-1 1-1,1 0 1,-1 0-1,1 0 1,0 0-1,-1 0 1,1 0 0,0 0-1,0 0 1,0 0-1,0 0 1,1 0-1,30-10 1290,-15 10-1970,0 0-1,30 4 1,-32-2 949,-11 0-555,0 0 0,-1-1-1,1 1 1,0 1 0,0-1 0,-1 1-1,1-1 1,-1 1 0,1 0 0,-1 0-1,0 1 1,0-1 0,0 1 0,0-1-1,0 1 1,0 0 0,-1 0 0,0 0-1,1 0 1,-1 1 0,0-1 0,-1 1-1,1-1 1,0 1 0,-1 0 0,0-1-1,1 8 1,3 8 35,-2 0-1,0 1 0,-1-1 1,-2 27-1,0 340-155,0-393 101,0-1 0,1 1-1,0 0 1,0 0 0,0 0 0,1 1 0,0-1-1,0 0 1,1 0 0,0 1 0,0 0-1,0-1 1,1 1 0,0 0 0,0 1 0,1-1-1,-1 1 1,1 0 0,1 0 0,10-8-1,9-9 14,1 2-1,1 1 1,52-28-1,-63 39-12,1 1-1,0 0 1,0 2 0,0 0-1,1 1 1,0 1-1,-1 0 1,31 0-1,-46 3 14,6 0-2,-1 0 0,1 0 0,0 0 0,0 1 0,0 1 0,12 3 0,-17-4 4,0 1 0,-1-1 0,0 1 0,1-1 0,-1 1 1,0 0-1,0 0 0,0 0 0,0 1 0,0-1 0,0 0 0,-1 1 1,1-1-1,-1 1 0,0-1 0,0 1 0,0 0 0,0 0 1,0-1-1,0 1 0,0 5 0,11 87 174,-7-40-97,-5-50-76,0-1 0,1 1 0,0-1 0,0 0 0,0 1 0,1-1-1,-1 0 1,1 0 0,0 0 0,0 0 0,0 0 0,6 7-1,-8-11 0,0 0-1,0 1 0,1-1 1,-1 0-1,0 0 0,0 1 0,0-1 1,1 0-1,-1 0 0,0 1 0,0-1 1,0 0-1,1 0 0,-1 0 1,0 1-1,1-1 0,-1 0 0,0 0 1,1 0-1,-1 0 0,0 0 0,0 0 1,1 0-1,-1 1 0,0-1 1,1 0-1,-1 0 0,0 0 0,1 0 1,-1 0-1,0-1 0,1 1 1,-1 0-1,0 0 0,1 0 0,-1 0 1,0 0-1,1 0 0,-1 0 0,0-1 1,0 1-1,1 0 0,-1 0 1,0 0-1,0-1 0,1 1 0,-1 0 1,0 0-1,0-1 0,0 1 0,1 0 1,-1-1-1,0 1 1,2-6 1,1-1 1,-2 1-1,1 0 0,-1-1 0,0 1 0,0-1 0,-1 1 0,0-1 0,0 1 0,-2-14 0,1-8 7,1-481 29,6 499-355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9:25.2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55 365 13030,'-1'0'19,"0"1"0,0-1 1,0 1-1,0 0 0,0-1 0,1 1 0,-1 0 1,0-1-1,0 1 0,0 0 0,0 0 0,1 0 1,-1 0-1,1 0 0,-1 0 0,0 0 1,1 0-1,-1 0 0,1 0 0,0 0 0,-1 0 1,1 0-1,0 0 0,0 0 0,0 1 0,0 0 1,-5 36 666,5-35-602,-5 64 775,2-11-258,-14 73 1,9-65-599,8-62-126,0-32-734,0-129-707,0-196 2995,0 360-1419,0 0-1,0 0 1,0 0 0,1-1-1,0 1 1,0 0-1,0-1 1,0 1 0,1 0-1,0-1 1,0 0 0,0 1-1,0-1 1,5 7-1,-3-5 18,54 87 257,-38-64-256,-1 2 1,-1-1 0,-2 2 0,21 56 0,-37-86-84,0 0 0,1-1 1,-1 1-1,1-1 0,-1 1 1,1-1-1,0 1 0,-1-1 0,1 1 1,0-1-1,0 0 0,0 1 0,0-1 1,0 0-1,1 0 0,-1 0 1,0 0-1,0 0 0,1 0 0,-1 0 1,1 0-1,-1-1 0,0 1 0,1 0 1,0-1-1,-1 1 0,1-1 1,-1 0-1,1 1 0,0-1 0,-1 0 1,1 0-1,-1 0 0,1 0 0,0 0 1,-1-1-1,1 1 0,-1 0 1,1-1-1,0 1 0,-1-1 0,1 0 1,-1 1-1,0-1 0,1 0 0,2-2 1,4-2-105,0 0 0,0-1 1,-1 0-1,0 0 0,0-1 1,11-12-1,-9 6-36,0-1 0,-1 0-1,0-1 1,-1 0 0,-1 0 0,-1 0 0,0-1-1,0 0 1,-2 0 0,2-19 0,1-23 545,-4-90-1,-3 85 1901,1 73-1817,0 559 1619,0-567-2109,1 1 0,-1-1-1,1 0 1,-1 0 0,1 1 0,0-1 0,0 0 0,0 0-1,0 0 1,0 0 0,0 0 0,1 0 0,-1 0 0,1-1-1,-1 1 1,1 0 0,0-1 0,-1 1 0,1-1 0,0 0-1,0 1 1,0-1 0,0 0 0,0 0 0,0 0 0,1-1-1,-1 1 1,0 0 0,0-1 0,1 0 0,-1 1 0,0-1-1,5 0 1,12 1-378,-1-1 1,1 0-1,23-4 0,-33 3 278,10-2-227,0-1-1,-1-1 1,1 0-1,-1-2 1,0 0-1,-1-1 1,0-1-1,0 0 1,-1-1-1,0-1 1,18-16-1,-20 15 354,-1 0 0,0-1 1,-1 0-1,0-1 0,-1 0 0,-1 0 0,0-2 0,-1 1 1,-1-1-1,0 0 0,-1-1 0,5-19 0,-11 34 226,0 1-1,-1 0 1,1 0 0,-1-1-1,0 1 1,1 0 0,-1-1-1,0 1 1,0 0 0,0-1-1,0 1 1,0-1 0,0 1-1,0 0 1,-1-1 0,1 1-1,0 0 1,-1-1 0,1 1-1,-1 0 1,1 0 0,-1-1-1,0 1 1,1 0 0,-1 0-1,0 0 1,0 0 0,0 0-1,-1-1 1,0 1-121,0 1 0,-1-1 0,1 1 0,0 0-1,-1-1 1,1 1 0,0 0 0,0 1 0,-1-1 0,1 0 0,0 1 0,0-1 0,-1 1 0,1 0 0,-3 1-1,-11 5-107,-1 1 0,1 1-1,-16 11 1,20-12 70,0 1 0,1 0 0,0 0 1,1 1-1,0 0 0,-9 13 0,14-16-32,1-1 0,1 1 1,-1 0-1,1 0 0,0 0 0,1 1 0,-1-1 0,2 1 0,-1-1 0,1 1 0,0 0 0,0 12 1,1-17-19,0 0 1,1-1 0,-1 1-1,1 0 1,-1 0 0,1 0 0,0 0-1,0-1 1,0 1 0,0 0-1,1-1 1,-1 1 0,1-1 0,-1 1-1,1-1 1,0 0 0,0 0-1,0 0 1,0 0 0,0 0-1,1 0 1,-1-1 0,0 1 0,1-1-1,0 1 1,-1-1 0,6 2-1,5 1-98,0-1 0,1 0 0,-1 0 0,23 0-1,-30-3 74,118 7-674,188-14 0,-260 3 548,0-2 1,-1-3-1,-1-1 0,1-3 0,-2-2 1,0-2-1,66-33 0,-108 46 188,0 0 0,0 0 0,-1 0-1,0-1 1,1 0 0,9-12 0,-13 14 75,-1 0 0,0-1 0,0 1 0,0-1 0,-1 0 0,1 1 1,-1-1-1,0 0 0,0 0 0,0 0 0,-1 0 0,0 0 0,1 0 0,-2-5 1,1 9-101,1 0 26,-1-1 0,0 1 0,0-1 0,0 1 0,0-1 0,-1 1 0,1-1 0,0 0 0,0 1 0,0-1 1,0 1-1,-1-1 0,1 1 0,0-1 0,0 1 0,-1-1 0,1 1 0,0 0 0,-1-1 0,1 1 0,0-1 1,-1 1-1,1 0 0,-1-1 0,1 1 0,-1 0 0,1-1 0,-1 1 0,1 0 0,-1 0 0,1 0 0,-1-1 0,1 1 1,-1 0-1,0 0 0,-25-5 342,0 1 0,-1 2 0,1 0 0,-50 5 1,12-2-17,29 0-155,0 1 0,0 1 1,-52 13-1,68-11-109,0 0-1,0 2 0,1 0 1,0 1-1,0 1 1,1 1-1,-27 19 0,41-26-83,0-1 0,-1 1 1,1 0-1,1 1 0,-1-1 0,0 0 0,1 1 0,0-1 0,0 1 0,0 0 0,0 0 0,0 0 0,1 0 0,0 0 0,0 0 0,0 0 0,0 0 0,1 0 0,-1 1 0,1-1 0,0 0 0,1 0 0,0 5 0,-1-2-21,0-6 11,-1 0 0,1-1 0,0 1-1,0 0 1,0 0 0,0-1 0,1 1-1,-1 0 1,0 0 0,0-1 0,0 1-1,0 0 1,1-1 0,-1 1 0,0 0-1,1-1 1,-1 1 0,1 0 0,-1-1-1,0 1 1,1-1 0,0 1 0,-1-1-1,1 1 1,-1-1 0,1 1 0,-1-1-1,1 1 1,0-1 0,-1 0 0,2 1-1,12 3-120,-1-1-1,0 0 0,1 0 0,0-2 0,0 0 1,16 0-1,94-8-618,-97 2 587,0 0 0,0-2 0,-1-1 1,0-1-1,-1-1 0,0-2 0,45-27 1,-43 22 64,-1-2 1,0-1 0,-1-1-1,-1-1 1,-2-1-1,28-34 1,-39 42 75,-1-1 1,-1 1-1,-1-1 1,0-1-1,-1 0 1,0 0-1,-2 0 0,5-23 1,-4 0 134,-1 1-1,-2-65 1,-3 102-52,0 1 0,1-1 0,-1 0 0,-1 0 0,1 1 0,0-1 0,0 0 0,-1 1 0,1-1 0,0 0-1,-1 1 1,0-1 0,1 1 0,-1-1 0,0 1 0,0-1 0,0 1 0,0-1 0,0 1 0,0 0 0,0 0 0,-1-1 0,1 1 0,0 0 0,-1 0-1,1 0 1,-1 0 0,1 1 0,-1-1 0,1 0 0,-1 1 0,1-1 0,-1 1 0,0-1 0,1 1 0,-1 0 0,0 0 0,0-1 0,1 1 0,-1 0 0,0 1-1,1-1 1,-1 0 0,0 0 0,1 1 0,-1-1 0,0 1 0,1 0 0,-1-1 0,1 1 0,-1 0 0,-1 1 0,0 0-51,0 0 0,0 1 0,0-1 1,0 1-1,0-1 0,1 1 0,-1 0 0,1 0 1,0 0-1,0 1 0,0-1 0,0 0 0,0 1 1,1 0-1,-1-1 0,1 1 0,0 4 1,-12 70 191,12-66-164,-7 268-59,8-205-337,0-51-531,1 0 1,0 0-1,2-1 0,9 37 1,10 3-3894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9:25.6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20 11157,'-8'-8'1329,"39"8"-753,39 0-416,15 0-112,16 0-48,15 0 0,-8 0-544,8-4-577,-23 1-720,-23-1-976,-47 4-1681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9:26.0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0 510 8340,'0'0'3057,"16"0"-3057,77 0 320,7 0 65,8 0-369,-7 0 32,-8-12-48,-16 5-64,-15-8-577,-15-1-1712,-16 1-3762</inkml:trace>
  <inkml:trace contextRef="#ctx0" brushRef="#br0" timeOffset="1">418 1 12550,'-23'0'80,"0"41"192,15 32 608,0 14 65,-7 12-401,-1 3-480,-7 5 32,0-1-96,0 1-576,-1-13-1265,1-10-2625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9:26.8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16 112 13014,'0'3'221,"0"228"5030,0-230-5230,0 27 91,-8 81 4,1 1-3313,8-129 3130,2 0 0,0 1 0,2 0 0,0-1 1,13-32-1,7-22-127,-4-23 212,12-135 1,-33 223 16,1-1 49,1-17 585,-2 26-653,0 0 0,0-1 1,0 1-1,0 0 0,0-1 0,1 1 1,-1 0-1,0-1 0,0 1 0,0 0 0,1 0 1,-1-1-1,0 1 0,0 0 0,1-1 1,-1 1-1,0 0 0,0 0 0,1 0 1,-1-1-1,0 1 0,1 0 0,-1 0 0,0 0 1,1 0-1,-1 0 0,0-1 0,1 1 1,-1 0-1,0 0 0,1 0 0,-1 0 0,0 0 1,1 0-1,-1 0 0,1 0 0,-1 1 1,0-1-1,1 0 0,-1 0 0,0 0 1,1 0-1,-1 0 0,0 0 0,1 1 0,-1-1 1,0 0-1,0 0 0,1 1 0,-1-1 1,0 0-1,0 0 0,1 1 0,-1-1 1,0 0-1,1 1 0,6 7-19,-1 0 0,1 1 0,-1 0 0,-1 0 0,0 0 0,0 1 0,-1 0 0,4 11-1,7 13 64,-6-14-42,97 188 33,-104-203-123,1 0-1,1-1 1,-1 1-1,1-1 1,-1 0-1,1 0 0,0 0 1,1 0-1,8 6 1,-11-10 36,-1 1 1,1 0-1,0 0 0,-1-1 1,1 1-1,0-1 1,0 1-1,-1-1 1,1 0-1,0 0 0,0 1 1,-1-1-1,1 0 1,0-1-1,0 1 1,0 0-1,-1-1 0,1 1 1,0-1-1,-1 1 1,1-1-1,0 0 1,-1 1-1,1-1 0,-1 0 1,1 0-1,-1 0 1,1-1-1,-1 1 1,0 0-1,1 0 0,-1-1 1,0 1-1,0-1 1,1-1-1,24-35-130,-1 0 0,-3-2-1,-1-1 1,-1 0 0,26-88-1,-43 118 319,9-21 1174,-10 30-589,-1 15-41,53 209-496,-31-48-1905,-16-130-253,0-11-731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9:27.1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57 1 13334,'-2'0'19,"0"0"0,0 0 0,0 0 0,0 0 0,0 1 0,0-1 0,0 0 0,0 1 0,0 0 0,0-1 0,0 1 0,0 0 0,0 0 0,1 0 0,-1 0 0,0 0 0,0 1 0,1-1-1,-1 0 1,1 1 0,-1-1 0,1 1 0,0 0 0,0-1 0,0 1 0,-1 0 0,2 0 0,-1 0 0,0-1 0,-1 5 0,0 3 118,1 1 0,0 0 0,0 0 0,1-1 1,1 16-1,0 2 29,-2 4-76,1-19-67,-1 0 0,1 0 0,1-1-1,4 24 1,-4-32-25,0 0 0,0 0 0,0 0 0,1 0 0,-1 0 0,1-1 1,0 1-1,-1 0 0,1-1 0,1 1 0,-1-1 0,0 0 0,0 1 0,1-1 0,-1 0 0,1-1 0,0 1 0,0 0 1,0-1-1,-1 1 0,1-1 0,5 1 0,14 3-202,-1-1-1,1-1 1,0-1 0,0-1 0,32-2-1,-12 1-234,-36 0 369,0 0-1,1 0 1,-1-1-1,0 0 1,0 0 0,0 0-1,0-1 1,0 1-1,0-1 1,0-1-1,-1 1 1,8-5 0,-10 4 55,0 0 0,-1 1 0,1-1 1,0 0-1,-1-1 0,0 1 1,0 0-1,0-1 0,0 1 0,0-1 1,-1 0-1,0 1 0,1-1 1,-1 0-1,-1 0 0,1 0 0,-1 0 1,1 0-1,-1 0 0,-1-5 1,1 0 34,1 1 97,-1 0 0,0 0-1,-1 0 1,0 0-1,-4-13 1,4 17-69,0 1-1,-1 0 1,0 0 0,0 0-1,0 0 1,0 0 0,0 1 0,0-1-1,-1 1 1,0-1 0,1 1-1,-1 0 1,0 0 0,0 0 0,0 0-1,-4-1 1,-7-3 86,0 0 0,-1 2-1,0 0 1,0 0 0,0 1 0,0 1 0,-1 1 0,1 0-1,-1 1 1,1 0 0,-23 4 0,36-3-152,1-1 0,0 0 0,-1 1 0,1-1 0,0 1 0,0-1 0,0 1 0,-1-1 0,1 1 0,0 0 0,0 0 0,0-1 0,0 1 0,0 0 0,0 0 0,0 0 0,1 0 0,-1 0 0,0 1 0,0-1 0,1 0 0,-1 0 0,1 0 0,-1 1 0,1-1 0,-1 3 0,0 38-1891,2-25 308,-1 18-3415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9:27.6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560 509 12534,'-1'-3'91,"1"0"1,0 0-1,-1 0 1,0 0-1,1 0 1,-1 0 0,0 1-1,-1-1 1,1 0-1,0 0 1,-1 1-1,1-1 1,-1 1-1,0 0 1,0-1 0,0 1-1,0 0 1,0 0-1,-1 0 1,1 0-1,-1 1 1,1-1-1,-1 1 1,0-1-1,1 1 1,-1 0 0,0 0-1,0 0 1,0 0-1,0 1 1,0-1-1,-5 1 1,-13-3 472,-1 1 0,1 2-1,-36 2 1,34 0-630,1-1 169,0 2 1,-1 0-1,2 2 0,-1 0 0,0 2 0,-21 9 1,30-11-65,-1 2 1,1 0-1,0 0 1,1 1 0,0 1-1,0 0 1,1 1-1,0 0 1,1 0-1,-11 15 1,17-20-36,0 0 0,1 1 1,0 0-1,0 0 0,0 0 0,1 0 1,0 0-1,0 0 0,1 1 0,0-1 1,0 1-1,0 12 0,1-16-12,0 0-1,0 0 1,1 0-1,-1 0 1,1 0-1,0 0 1,0-1-1,0 1 1,1 0-1,-1 0 1,0-1-1,1 1 1,0-1-1,0 1 1,0-1-1,0 1 0,0-1 1,0 0-1,0 0 1,1 0-1,-1-1 1,1 1-1,-1 0 1,1-1-1,0 0 1,0 0-1,0 0 1,-1 0-1,5 1 1,32 5-263,0-1 1,1-2-1,-1-1 0,1-3 1,0-1-1,40-6 1,-59 4 119,0-1 1,-1-1 0,1-1 0,-1 0 0,0-2 0,-1 0-1,0-1 1,0-1 0,-1-1 0,0-1 0,-1 0-1,0-1 1,-1-1 0,25-27 0,-25 22 132,-1 0 0,-1-1 0,-1 0 0,0-1 0,-2-1 0,-1 0 0,0 0 0,-2-1 0,0 0 0,-2-1 0,0 1 0,3-43 0,-6-95 666,-3 103-154,0 56-438,0 0-1,0 0 0,0 0 1,0 0-1,0 0 1,0 0-1,-1 0 1,1 0-1,-1 0 1,1 0-1,-1 0 1,0 0-1,1 0 0,-1 1 1,0-1-1,0 0 1,-1 1-1,1-1 1,0 0-1,0 1 1,-1 0-1,1-1 1,-1 1-1,1 0 1,-1 0-1,0 0 0,1 0 1,-1 0-1,0 0 1,0 0-1,0 0 1,0 1-1,0-1 1,1 1-1,-1-1 1,0 1-1,0 0 0,0 0 1,0 0-1,0 0 1,0 0-1,0 0 1,-2 1-1,-3 0-4,1 1 0,-1-1 0,1 1 0,0 0 0,0 1 0,0-1 0,0 1 0,0 1 0,0-1 0,1 1 0,0 0 0,-7 5 0,3 2-11,-1 0 0,1 1 0,1 0 0,0 1 0,1-1 0,0 1 0,1 1 0,0-1 0,1 1-1,1 0 1,-5 27 0,3 6 41,2 1-1,2 62 0,2-86-83,0-17 7,0 1 0,1-1-1,0 1 1,0-1 0,1 0-1,0 1 1,0-1 0,1 0-1,0 0 1,0 0 0,0-1-1,1 1 1,0-1 0,8 9-1,-5-6-5,2-1 1,-1-1-1,1 1 0,0-1 0,1-1 0,0 0 0,0 0 0,18 7 0,3-2-68,0-2 1,0-1-1,1-1 0,-1-2 0,1-1 0,34-1 1,-31-2-60,0-1 1,0-2 0,0-1 0,0-2-1,53-15 1,-72 15 15,1-1 1,-1-1-1,-1 0 0,1-1 0,-1-1 1,0 0-1,-1-1 0,0-1 0,-1 0 1,0 0-1,-1-2 0,0 1 1,11-17-1,-18 22 84,-1 1-1,0-1 1,0-1-1,-1 1 1,1 0 0,-2-1-1,1 0 1,-1 0 0,0 0-1,-1 0 1,0 0 0,0 0-1,-1-9 1,0 15 52,1 0 0,-1 0 1,-1 0-1,1 0 0,0 1 0,0-1 0,-1 0 1,1 0-1,-1 0 0,0 0 0,1 0 0,-1 0 1,0 1-1,0-1 0,0 0 0,0 0 0,-1 1 1,1-1-1,0 1 0,-1 0 0,1-1 0,-1 1 1,1 0-1,-1 0 0,1-1 0,-1 1 0,0 1 1,0-1-1,0 0 0,-2 0 0,-4-1 150,-1 0-1,1 1 1,-1 1-1,0 0 1,-14 1-1,5 0-56,4-1-32,-1 1 0,1 1-1,0 0 1,0 2 0,0-1-1,1 1 1,-1 1 0,1 1-1,0 0 1,0 0 0,1 1-1,0 1 1,-22 17 0,25-17-58,1 0 1,0 0 0,1 1-1,0 0 1,0 1 0,1-1-1,0 1 1,1 0 0,0 1-1,0-1 1,1 1 0,1 0-1,0 0 1,0 0 0,1 0-1,0 1 1,0 19 0,2-26-31,0 0 1,0 0-1,1-1 1,-1 1-1,1 0 1,0-1 0,0 1-1,0-1 1,1 1-1,0-1 1,0 0-1,0 1 1,0-1 0,1 0-1,-1 0 1,6 6-1,0-4-37,-1 0-1,2-1 1,-1 1 0,0-1-1,1-1 1,0 0 0,16 6-1,22 4-809,0-3-1,1-1 1,0-2-1,1-2 1,61-2-1,96-2-5850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9:56.5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1 696 8100,'5'-17'4539,"-4"17"-4447,0-1 0,0 1 0,1-1 0,-1 1 0,0-1 0,1 1 0,-1 0 0,0 0 0,1-1 0,-1 1 0,0 0-1,1 0 1,-1 0 0,3 1 0,7 0 8,-10-1-96,7-1 138,0 0 0,1 1 1,-1 0-1,0 1 0,1-1 1,-1 2-1,0-1 1,0 1-1,0 1 0,0-1 1,0 1-1,0 1 0,-1-1 1,1 1-1,8 7 1,85 80 1505,-83-75-1559,38 26 0,-6-6 8,-48-34-85,0 0-9,0 0 1,0-1 0,0 1 0,0-1-1,0 1 1,0-1 0,0 0 0,0 0-1,0 0 1,1 0 0,-1 0 0,0-1-1,1 1 1,-1-1 0,1 1 0,-1-1-1,0 0 1,5 0 0,2 2-12,5 7 130,-12-8-105,0 0 0,0-1-1,0 1 1,0 0 0,0-1-1,0 0 1,0 0 0,1 0-1,-1 0 1,0 0 0,0 0-1,0 0 1,0 0-1,0-1 1,1 1 0,-1-1-1,0 0 1,0 0 0,0 0-1,0 0 1,-1 0 0,1 0-1,2-1 1,40-39 298,-30 26-256,-4 6-41,25-28 89,3 1 1,1 3 0,1 0 0,2 3 0,48-27-1,156-59-133,-137 68 113,147-88-1,21-37 405,-146 97 414,-122 42 2904,29 17-3651,-36-1-2163,-3 7 1883,1 10 96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9:57.1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62 61 8436,'-28'-21'475,"-6"-4"7438,528 31-7516,-9 0-3454,-481-6 2841,-1 0 1,1 1 0,-1-1-1,1-1 1,-1 1-1,1 0 1,-1-1 0,1 0-1,-1 0 1,0 0 0,1 0-1,-1-1 1,0 1-1,5-3 1,2-11-3066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9:57.5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55 46 9588,'-7'-3'309,"3"1"-74,1 0 1,-1 1-1,1-1 0,-1-1 0,1 1 0,0 0 1,0-1-1,0 0 0,0 0 0,0 0 0,0 0 1,1 0-1,-4-7 819,8 10-750,14 2-92,0 1-1,-1 0 1,1 1-1,-1 1 1,0 1-1,0 0 1,-1 1 0,0 0-1,17 12 1,-7-5-55,34 18-71,-1 2-1,59 48 0,-112-79-84,0 0 1,-1 0-1,1 1 0,-1-1 0,0 1 0,0 0 0,0 0 0,0 0 0,-1 0 0,0 1 0,1-1 0,2 10 0,-3-2 13,0-1-1,-1 2 0,0-1 0,-1 14 0,-1-23-11,0 0 0,1 0 0,-1 0-1,-1 0 1,1 0 0,0 0-1,-1 0 1,1 0 0,-1 0 0,0-1-1,0 1 1,0-1 0,0 1-1,0-1 1,-1 0 0,1 0 0,-1 0-1,0 0 1,1 0 0,-1 0 0,0-1-1,0 0 1,0 1 0,0-1-1,-5 1 1,-14 5-93,-1 0 0,-33 5-1,38-9-95,-3 0-932,0 0 1,-27 0-1,28-3-1706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9:57.9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202 319 12998,'0'-11'144,"-16"11"-32,9 0 1425,7 26-1409,0 16 208,0 0 16,0 0-96,0-4-256,0-8 0,0-7 0,0-8-512,0-7-945,23-8-399,16 0-866</inkml:trace>
  <inkml:trace contextRef="#ctx0" brushRef="#br0" timeOffset="1">32 0 11493,'-31'0'0,"31"8"-1681,54 22-1408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8:56.94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109 20 10421,'0'0'116,"0"-1"-1,0 0 1,1 0 0,-1 0 0,0 0 0,0 0 0,0 0-1,0 0 1,0 1 0,-1-1 0,1 0 0,0 0 0,0 0-1,0 0 1,-1 0 0,1 0 0,-1 1 0,1-1 0,0 0-1,-1 0 1,0-1 0,-9 16 1301,-7 36-500,0 21-475,3 0-1,-6 88 1,2-11-268,9 41-893,9-182 342,1-28 280,0-1 0,2 1 1,0 0-1,1-1 0,2 1 1,0 1-1,1-1 0,1 1 0,0 1 1,2-1-1,20-29 0,-24 39 86,0 0 0,1 1 0,0 0 0,1 0 0,0 0 0,0 1 0,1 1 0,0-1 0,1 1 0,-1 1 0,1 0 0,0 0 0,1 1 0,-1 0 0,1 1-1,0 0 1,0 1 0,1 0 0,-1 1 0,20-2 0,-26 3 7,0 1-1,-1 0 1,1 1-1,0-1 1,0 1-1,-1 0 1,9 2-1,-11-2 7,0 1-1,-1-1 0,1 0 0,-1 1 0,0-1 1,1 1-1,-1-1 0,0 1 0,0-1 0,0 1 1,0 0-1,0 0 0,0 0 0,0-1 0,-1 1 1,1 0-1,-1 0 0,1 0 0,-1 0 0,0 3 1,4 30 112,-2 1 1,-3 50 0,-1-18-51,2-62-57,1 1 0,-1 0 0,-1 0 1,1 0-1,-1 0 0,0-1 0,-1 1 1,0 0-1,0-1 0,0 1 0,-1-1 1,0 0-1,-4 8 0,5-11-224,0 0 0,0-1-1,1 1 1,-1 0 0,1 0 0,0 0-1,0 0 1,0 0 0,0 1 0,0-1-1,1 0 1,-1 0 0,1 6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9:58.5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17 360 4674,'-11'12'6620,"6"6"-4618,5 27-3044,1-24 1706,-1 162-648,-1-271-376,3-124 368,-1 208 8,0 0 1,1 0 0,-1 0-1,1 0 1,0 0 0,0 0-1,0 0 1,0 1-1,1-1 1,-1 1 0,1-1-1,0 1 1,0 0 0,0 0-1,1 0 1,-1 1-1,1-1 1,-1 1 0,1 0-1,0 0 1,0 0 0,0 1-1,0-1 1,0 1-1,0 0 1,1 0 0,4 0-1,-2-1-8,-1 1 0,0 0 1,1 0-1,-1 1 0,0 0 0,1 0 0,-1 0 0,1 1 0,-1 0 0,0 0 0,1 1 0,-1-1 0,0 1 0,0 1 0,0-1 0,0 1 1,-1 0-1,9 7 0,-8-4-2,-1 0 0,-1 0 0,1 1 0,-1-1 0,0 1 0,0 0 1,-1 1-1,0-1 0,-1 0 0,1 1 0,-1 0 0,-1 0 0,1-1 0,-1 10 1,2 20-14,-5 67 1,0-43 15,-6 0-31,8-60-36,7-7-38,92-78 39,-42 38 22,-2-3 1,96-109 0,-114 110 212,-2-2 1,-2-1 0,40-87 0,-62 105 3353,-12 177-3144,-31 243 0,-50 58-228,75-403-432,1 0 0,2 86 0,4-128 251,0 1 1,0-1-1,0 1 1,1-1 0,-1 0-1,0 1 1,0-1-1,0 0 1,1 1-1,-1-1 1,0 1-1,0-1 1,1 0-1,-1 1 1,0-1-1,1 0 1,-1 0-1,0 1 1,1-1-1,-1 0 1,0 0-1,1 1 1,-1-1-1,1 0 1,-1 0-1,0 0 1,1 0-1,-1 0 1,1 0 0,-1 0-1,1 0 1,-1 0-1,0 0 1,1 0-1,-1 0 1,1 0-1,-1 0 1,1 0-1,-1 0 1,0 0-1,1 0 1,-1-1-1,1 1 1,-1 0-1,0 0 1,1 0-1,0-1 1,4 0-115,6-2 88,0-1 0,0 0 0,0 0 1,-1-1-1,1-1 0,-1 0 0,-1 0 0,1-1 0,-1 0 0,0 0 0,10-13 0,-1 2 25,0-1 1,-2-1-1,-1-1 0,18-30 0,-23 31 18,-2-1 0,1 1 0,-2-1 0,-1 0 0,-1-1 0,-1 1 0,0-1 0,-2 0 0,0-44 0,-2 60 15,1-1 0,-1 1 1,0 0-1,0 0 0,-1 0 0,0 0 1,0 0-1,0-1 0,-1 2 0,0-1 1,0 0-1,0 0 0,-1 1 0,0-1 1,0 1-1,0 0 0,-1-1 0,0 2 1,0-1-1,0 0 0,0 1 0,-6-5 1,-4 0 118,0-1 0,0 2 1,-1 0-1,0 0 0,-30-9 1,-93-18 836,53 15-700,83 20-1032,38 0-3482,21 0 1130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9:59.4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91 340 8948,'1'0'0,"143"-42"919,-132 37-798,0 0 0,0 0 0,0-1 0,-1-1 0,0 0 0,0 0 0,-1-1 0,0 0 0,10-11 0,-17 14-37,1 0 1,-1 0-1,0-1 0,0 1 0,0-1 1,-1 0-1,0 0 0,0 0 1,-1 0-1,0 0 0,1-11 0,-1-73 757,-3 49-500,2 40-310,-1 1 0,1-1 0,-1 0 0,1 0 1,-1 1-1,0-1 0,1 1 0,-1-1 0,1 1 0,-1-1 0,0 1 0,0-1 0,1 1 0,-1-1 0,0 1 0,0 0 1,0-1-1,1 1 0,-1 0 0,0 0 0,0 0 0,0 0 0,0-1 0,0 1 0,1 0 0,-1 1 0,-2-1 1,-36 0 526,27 1-421,-5 0-110,0 1-1,1 0 1,0 2-1,0 0 1,0 0-1,0 2 1,0 0-1,1 1 1,0 0-1,1 1 1,0 1-1,0 0 1,1 1-1,0 0 1,0 1-1,-17 21 1,25-25-11,0-1-1,1 2 1,0-1 0,0 0 0,1 1-1,0 0 1,0-1 0,1 1 0,-3 13-1,4-18-14,1 0 1,-1 0-1,1 1 0,0-1 0,0 0 0,0 0 0,0 0 0,1 1 0,-1-1 0,1 0 1,-1 0-1,1 0 0,0 0 0,1 0 0,-1 0 0,0 0 0,1 0 0,0-1 0,-1 1 0,1 0 1,0-1-1,0 0 0,1 1 0,-1-1 0,0 0 0,1 0 0,-1 0 0,5 2 0,13 4-9,0-1-1,1-1 0,0-1 1,-1-1-1,2 0 0,-1-2 0,22 0 1,158-6-442,-199 4 441,19-2-82,-1 0 1,0-1-1,0-1 0,0-1 1,0-1-1,-1-1 0,0-1 1,0 0-1,-1-1 0,33-23 1,-39 24 88,-1 0 1,-1-2-1,0 1 0,0-1 1,-1-1-1,0 0 1,0 0-1,-1 0 0,-1-1 1,0-1-1,-1 1 1,0-1-1,-1 0 0,-1 0 1,0-1-1,4-21 1,-8 34 20,0-1 0,0 0 0,0 0 0,0 0 0,1 1 0,-1-1 0,1 0 0,-1 0 0,1 1 0,0-1 0,-1 1 1,1-1-1,0 0 0,0 1 0,0-1 0,0 1 0,0 0 0,3-3 0,-3 5-20,0-1 1,1 1-1,-1-1 1,0 1-1,1 0 0,-1-1 1,0 1-1,0 0 0,1 0 1,-1 0-1,0 0 1,0 0-1,0 0 0,0 0 1,0 0-1,-1 0 0,1 0 1,0 1-1,0-1 1,-1 0-1,1 1 0,-1-1 1,1 0-1,0 3 1,15 29-136,-2 1 1,-1 1 0,-1 0 0,-2 1 0,-2 0-1,-1 0 1,-2 1 0,1 52 0,-20-143-420,13 45 539,-1-17-23,2-53 0,0 72 39,1 1 1,-1 0-1,2-1 1,-1 1 0,1 0-1,0 0 1,0 0-1,0 0 1,1 0 0,0 0-1,0 1 1,1-1-1,-1 1 1,6-5 0,-2 3 24,1 0 0,0 0 1,0 1-1,0 1 0,1-1 1,0 1-1,0 1 0,1-1 1,-1 2-1,1-1 0,0 1 1,0 1-1,0 0 1,0 0-1,0 1 0,0 0 1,17 1-1,-25 1-15,1 0 1,-1 0-1,1 0 0,-1 0 1,1 0-1,-1 1 0,1-1 1,-1 1-1,0-1 1,0 1-1,0 0 0,0 0 1,0 0-1,0 0 0,0 0 1,-1 1-1,2 1 1,24 51 109,-9-18-59,-15-31-57,1 0 1,0 0-1,0 0 1,1-1-1,0 0 0,0 0 1,0 0-1,1 0 0,-1-1 1,1 0-1,0 0 0,8 3 1,-5-3-22,1-1 0,0 0 1,0-1-1,1 0 0,-1 0 0,0-1 0,19-1 1,-17 0-2,0 0 1,0-1 0,0-1 0,0 0-1,0 0 1,0-1 0,-1-1 0,18-7-1,-24 8 13,0 0 0,0 0 1,0 0-1,0 0 0,-1-1 0,0 0 0,0 0 0,0 0 0,0-1 0,0 1 0,-1-1 0,0 0 0,0 0 0,0 0 0,-1 0 1,0 0-1,0 0 0,0-1 0,0 1 0,1-10 0,0-71 264,-4 57-67,1 29-162,0-1 0,0 0 0,0 0 0,0 1 0,0-1 0,0 0 0,-1 0 0,1 1 0,0-1 0,0 0 0,-1 1 0,1-1 0,0 0 0,-1 1 0,1-1 0,-1 1 0,1-1 0,-1 1 0,1-1 0,-1 1 0,1-1 0,-1 1 0,0-1 1,1 1-1,-1 0 0,0-1 0,1 1 0,-1 0 0,0-1 0,1 1 0,-1 0 0,-1 0 0,-28-1 516,18 2-269,-11-1-112,0 0-1,0 2 1,0 1 0,0 1-1,1 1 1,-44 16-1,59-19-141,1 1 0,-1 0 1,1 1-1,-1-1 0,1 1 0,0 0 0,1 1 0,-1-1 0,1 1 0,0 0 0,0 1 0,0-1 0,1 1 0,0 0 0,0 0 0,1 0 0,-1 1 0,1-1 0,1 1 0,-1 0 0,1 0 0,0 0 0,1 0 0,-1 0 0,2 0 0,-1 12 0,1-11-15,-1-4-9,1 0 1,-1 0 0,1 0-1,1 0 1,-1 0-1,0 0 1,1 0 0,0 0-1,0-1 1,0 1-1,0 0 1,1-1 0,-1 1-1,1-1 1,0 1 0,0-1-1,0 0 1,1 1-1,4 4 1,6 0-39,-1 0-1,1 0 1,0-2-1,0 1 1,1-2 0,0 0-1,0 0 1,0-2-1,0 1 1,26 1 0,25 1-1037,68-3 1,-121-3 855,39 0-565,95-3-2904,-71-13-1380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9:59.8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89 11 11301,'-4'-1'215,"-42"-7"619,44 7-802,1 1 1,0 0 0,0 0-1,0 0 1,0 0 0,-1 0-1,1 0 1,0 0 0,0 0-1,0 0 1,0 1-1,-1-1 1,1 0 0,0 1-1,0-1 1,0 1 0,0-1-1,0 1 1,0 0 0,0-1-1,0 1 1,0 0-1,1 0 1,-1-1 0,0 1-1,0 0 1,1 0 0,-1 0-1,0 0 1,1 0 0,-1 0-1,1 0 1,-1 2-1,-4 67 88,6 105 0,1-81-1312,-3-122 1218,2 0 0,0 1 0,2-1 0,1 1 0,1 0 1,1 0-1,2 0 0,13-32 0,-18 53-9,1 1 1,-1 1-1,1-1 0,0 0 1,0 1-1,0 0 0,1 0 1,0 0-1,0 0 0,0 1 1,0 0-1,0 0 0,1 0 1,-1 1-1,1 0 0,-1 0 1,1 0-1,0 1 0,0 0 1,0 0-1,0 0 0,0 1 1,11 0-1,-10 0-1,1 0 0,0 1 0,0 0 0,-1 0 0,1 1 0,0 0 0,-1 1 0,0-1 0,0 1 0,1 1 0,-2-1 0,1 1 0,0 0 0,-1 1 0,0 0 0,0 0 0,10 11 0,-10-8-66,-1 0 1,-1 0-1,1 1 0,-1 0 0,-1 0 0,0 0 0,0 0 1,-1 0-1,0 0 0,1 14 0,0 11-701,-4 55 0,-1-33-248,2-35-2467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00:00.2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304 0 12070,'-10'0'124,"1"0"0,-1 1 1,0 0-1,0 1 1,0 0-1,1 0 1,-1 1-1,1 0 1,0 1-1,-1 0 1,-7 5-1,3 1 4,0 1-1,1 0 1,0 1 0,1 0 0,-15 20-1,13-16 4,0 1-1,2 0 0,-15 26 1,24-36-75,0 0 0,0 0 1,0 0-1,1 0 0,0 0 1,1 0-1,-1 0 0,2 1 1,-1-1-1,1 1 0,0-1 1,0 1-1,3 12 0,-3-20-54,0 1-1,0 0 1,1 0 0,-1-1-1,0 1 1,0 0 0,1-1-1,-1 1 1,1 0 0,-1-1-1,0 1 1,1-1 0,-1 1-1,1 0 1,0-1 0,-1 1-1,1-1 1,-1 0 0,1 1-1,0-1 1,-1 1 0,1-1-1,0 0 1,-1 0 0,1 1-1,0-1 1,0 0 0,0 0-1,31 5-15,0-2 1,1-1-1,-1-1 0,0-2 0,38-6 0,-42 3-128,-1-1 0,1-1 0,-1-1-1,-1-1 1,49-23 0,-59 23 99,0 0 0,-1-1 1,0-1-1,0 0 0,-1-1 1,0-1-1,-1 0 0,-1-1 1,0-1-1,12-16 0,-20 24 68,-1-1-1,1 0 1,-1 0 0,-1 0-1,1 0 1,-1 0 0,-1 0-1,1-1 1,-1 1-1,0 0 1,-1-1 0,0-14-1,0 17 135,-2 0 364,-13 4 106,12 1-571,-23 1 81,0 2-1,-1 1 1,1 0-1,1 2 1,-1 2-1,1 0 1,0 1 0,1 2-1,0 0 1,1 2-1,0 0 1,1 1-1,0 2 1,2 0 0,-1 1-1,-25 29 1,42-40-133,0 0 1,0 0-1,0 0 0,1 0 1,0 1-1,0-1 1,0 1-1,1 0 0,0 0 1,0 0-1,1 0 1,0 0-1,0 0 0,1 14 1,0-19-8,0 1 1,0-1 0,0 0 0,0 0-1,0 1 1,1-1 0,-1 0 0,1 0-1,0 0 1,-1 0 0,1 0-1,0 0 1,0 0 0,0 0 0,1 0-1,-1 0 1,0 0 0,1 0 0,-1-1-1,1 1 1,0-1 0,-1 1-1,1-1 1,2 2 0,4 0-15,0 0 1,0 0-1,1 0 0,-1-1 1,14 1-1,-15-1-2,77 7-1593,151-1 0,-38-8-2467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00:01.5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2193,'15'8'0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00:02.3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28 7267,'0'-16'1073,"8"5"2176,-8 26-2961,0 27 593,0 11-273,0 0-304,0-3-80,0-8-112,0-12-80,39-7-32,7-8-112,0-11-544,-7-4-945,-8 0-1920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00:02.7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55 23 11957,'-46'-19'0,"38"15"241,62 8-2675,8 19-1263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00:03.1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368 50 12118,'-1'-8'20,"1"6"-6,0 0 0,0 0 0,0 0-1,0 0 1,0 0 0,0 0 0,0 0 0,1 0 0,-1 0 0,1 0 0,-1 0 0,1 0 0,0 0 0,0 1-1,1-4 1,0 2 62,-12-1 1337,-14 4-1097,-117 4 290,122-2-605,1 1 0,-1 0 0,1 2 0,0 0 0,-28 11 0,41-13-3,1 0 0,-1 0 0,1 0 0,-1 0 0,1 0 0,0 1 0,0 0 0,0 0 0,1 0 0,0 1 0,-1-1 0,-4 10 0,7-12-12,1 0 0,-1 0 0,0 0 0,0 0 0,1 0 0,-1 1 0,1-1-1,0 0 1,0 0 0,0 0 0,0 1 0,0-1 0,0 0 0,0 0 0,1 1 0,-1-1 0,1 0 0,0 0 0,0 0 0,-1 0 0,1 0 0,1 0-1,-1 0 1,0 0 0,0 0 0,1-1 0,-1 1 0,1 0 0,-1-1 0,1 1 0,0-1 0,0 0 0,-1 1 0,1-1 0,0 0 0,4 1 0,27 12-218,1-1 0,1-2 0,0-1 0,37 4 0,27 9-273,-81-19 387,4 1-57,-2 1 1,1 1 0,-1 0-1,23 13 1,-40-19 152,-1 1-1,0 0 1,0-1 0,1 1 0,-1 0-1,0 0 1,-1 0 0,1 0 0,0 1-1,-1-1 1,1 0 0,-1 1 0,0-1-1,2 6 1,-2-7 27,-1 1 0,0-1 0,0 0 0,0 1 0,0-1 0,0 0 0,0 0 0,0 1 0,0-1 0,0 0 0,-1 1 0,1-1 0,0 0 0,-1 0 0,1 0 0,-1 1 0,0-1 0,1 0 0,-1 0 0,0 0 0,0 0 0,0 0 0,1 0 0,-1 0 0,0 0-1,0-1 1,0 1 0,0 0 0,-1-1 0,1 1 0,0 0 0,0-1 0,0 1 0,0-1 0,-2 1 0,-23 5 83,0 0-1,0-2 0,-1-1 0,1-1 1,-1-2-1,-31-2 0,3 1-228,25-3-1628,12-18-3615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00:03.6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720 100 11013,'0'-2'-13,"0"-4"133,0 0 0,0 0 1,0 0-1,0 0 1,-1 0-1,0 0 0,-1 0 1,-2-10-1,2 14-65,0 0 1,0 0-1,0-1 1,0 1-1,-1 0 0,1 1 1,-1-1-1,1 0 1,-1 1-1,1-1 0,-1 1 1,0 0-1,0 0 0,1 0 1,-1 0-1,0 0 1,0 1-1,0 0 0,0-1 1,-4 1-1,-57-5 667,-116 5 1,149 1-677,6 0 7,0 1-1,-1 1 0,1 1 0,1 1 0,-1 2 0,1 0 0,0 2 1,0 0-1,1 1 0,-36 23 0,54-30-52,0 0-1,0 0 1,0 0-1,1 0 1,-1 1 0,1 0-1,0 0 1,0 0-1,0 0 1,1 1 0,-1 0-1,1-1 1,0 1-1,1 0 1,-1 1 0,1-1-1,0 0 1,0 1-1,1-1 1,-1 1 0,1-1-1,1 1 1,-1 0 0,1-1-1,0 1 1,0 6-1,0-11-8,0 1 0,1-1 0,-1 0 0,0 1 0,1-1 0,-1 1 0,0-1 0,1 0 0,0 0-1,-1 1 1,1-1 0,0 0 0,-1 0 0,1 0 0,0 0 0,0 0 0,0 0 0,0 0 0,0 0 0,0 0-1,0 0 1,1 0 0,-1-1 0,0 1 0,0 0 0,2 0 0,13 4-182,1 1 1,-1-2-1,1-1 0,0 0 1,29 1-1,105-1-837,-113-3 817,1 0-140,1-1-1,66-12 0,-95 11 323,1-1 1,-1 0-1,1-1 0,-1 0 1,0 0-1,0-1 0,-1-1 1,1 0-1,-1 0 0,-1-1 1,1 0-1,-1-1 0,13-14 1,-15 9 171,-5 7 286,0 13 2131,-5 35-2253,-9 58-1,5-55-208,-2 67-1,9 166-62,0-276-33,0 1 0,0-1 0,-1 0 0,1 0 0,0 0 1,-1 0-1,1 0 0,-1 1 0,1-1 0,-1 0 0,0 0 0,0-1 0,0 1 0,0 0 1,-1 0-1,1 0 0,0-1 0,-1 1 0,1 0 0,-1-1 0,1 0 0,-1 1 0,0-1 0,0 0 1,0 0-1,0 0 0,1 0 0,-1 0 0,0 0 0,-1 0 0,1-1 0,-3 1 0,-7 1 21,0-1-1,-1 0 1,1-1-1,-23-3 0,6 1 2,17 2-16,1-1-1,0-1 0,1 0 1,-1 0-1,0-1 0,1 0 1,-1-1-1,1 0 0,0-1 0,-18-11 1,21 12-4,1-1 0,0 0 0,1 0 1,-1-1-1,1 1 0,0-1 0,0 0 1,1 0-1,0-1 0,0 0 0,0 1 0,1-1 1,0 0-1,0-1 0,1 1 0,-3-15 0,2 6-2,2 1 0,-1-1-1,2 0 1,0 1-1,1-1 1,4-24-1,-3 31-2,1-1-1,0 1 0,0 0 0,1 0 0,0 1 0,1-1 0,0 1 0,0 0 1,1 0-1,0 0 0,0 1 0,9-8 0,13-8-65,0 0 0,1 2 0,2 2 0,0 0 0,51-21 0,178-56-878,-221 82 798,193-56-394,-214 67 642,-18 4-44,1 1 0,-1-1 1,0 1-1,0-1 0,0 0 1,0 1-1,0-1 0,0 1 1,0-1-1,0 1 0,0-1 0,-1 0 1,1 1-1,0-1 0,-1 1 1,1-1-1,-1 0 0,0 0 1,1 1-1,-2 0 0,-9 13 185,0 0-1,-24 22 1,19-20-43,1 0 0,-15 21-1,26-32-183,0 0-1,1 0 0,0 0 0,0 0 0,0 0 0,1 1 1,0-1-1,1 1 0,-1 0 0,1-1 0,0 12 0,1-16-22,0-1 0,1 1 0,-1-1 0,0 1 0,1-1 0,0 0 0,-1 1 0,1-1 0,0 0 0,0 0 0,-1 1 0,1-1 0,0 0 0,0 0 0,0 0 0,1 0 0,-1 0 0,0 0 0,0-1 0,0 1 0,1 0 0,-1-1 0,0 1 0,1 0 0,-1-1 0,1 0 0,-1 1 0,0-1 0,1 0 0,-1 0 0,1 1 0,2-2 0,58 2-288,-44-2 187,-3 1 23,19 1-328,0-2 0,60-10 0,-84 9 337,0-1-1,1 0 1,-1 0 0,0-1-1,-1 0 1,1-1-1,-1 0 1,0-1-1,0 0 1,0 0-1,-1-1 1,0 0-1,7-9 1,-10 10 69,-1 0-1,0 0 1,-1 0 0,0 0-1,0-1 1,0 1 0,-1-1-1,0 0 1,0 0 0,0 0 0,-1 0-1,0 0 1,-1 0 0,1 0-1,-1 0 1,-2-11 0,2 3 13,0 12 20,-1-1 1,1 0-1,-1 1 1,0-1-1,0 1 0,0-1 1,0 1-1,-1 0 1,1-1-1,-1 1 1,0 0-1,0 0 0,0 0 1,0 0-1,-1 1 1,1-1-1,-1 1 0,0-1 1,1 1-1,-1 0 1,0 0-1,0 0 0,-1 0 1,1 0-1,0 1 1,-1 0-1,1 0 1,-1 0-1,1 0 0,-1 0 1,-3 0-1,-16-3 157,-1 1 0,1 1-1,-41 1 1,43 2-167,16-1-57,-6-1 59,1 1 0,0 1 0,-1-1 0,1 2-1,0 0 1,-11 2 0,19-3-131,-1 0 0,1 1 0,0-1 0,0 0 0,0 1 0,0-1 0,0 1 0,0 0 0,0-1 0,0 1 0,1 0 0,-1 0 0,1 0 0,-1 1 0,1-1 0,0 0 0,0 0 0,0 1 0,0-1 0,0 1 0,0-1 0,1 1 0,-1-1 0,1 1 0,0-1 0,0 1 0,0-1 0,0 5 0,0 17-3621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00:04.0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226 32 12182,'-3'-3'99,"-1"1"1,1 0 0,-1 1-1,0-1 1,0 1 0,0-1 0,0 1-1,0 0 1,0 1 0,0-1-1,0 1 1,0 0 0,0 0-1,0 0 1,0 0 0,0 1 0,0-1-1,0 1 1,0 0 0,0 0-1,-7 4 1,3-2-23,0 1-1,1 1 1,-1-1-1,1 1 1,0 0-1,0 1 1,0-1-1,1 1 1,-6 8-1,6-7-68,0 1 0,0-1-1,1 1 1,0 1 0,1-1 0,0 1-1,0 0 1,1 0 0,0 0-1,0 0 1,1 0 0,1 1-1,-1-1 1,1 1 0,1-1 0,0 1-1,2 17 1,-2-26-18,0 0 0,1 1 0,-1-1 0,0 0 0,1 0 0,-1 1 0,1-1 0,-1 0 0,1 0 0,0 0 0,0 0 0,-1 0 0,1 0 0,0 0 0,0 0 0,0 0 0,0 0 0,0 0 0,0 0 0,0-1 0,0 1 0,0 0 0,1-1 0,-1 1 0,2 0 0,35 3-452,-26-3 301,14 0-111,9 2-224,0-2 0,69-7 1,-96 5 438,0-1 1,1 0-1,-1 0 1,0 0 0,0-1-1,0 0 1,0-1-1,0 1 1,-1-1 0,1-1-1,-1 0 1,0 0-1,-1 0 1,1-1 0,-1 0-1,0 0 1,8-12-1,-11 13 109,0-1 1,0-1-1,0 1 0,-1 0 0,0-1 0,0 1 0,-1-1 1,1 1-1,-2-1 0,1 0 0,-1-11 0,0 14 26,0 0 1,0 0-1,-1 0 0,0 0 0,0 0 0,0 0 0,0 0 1,0 1-1,-1-1 0,0 0 0,0 1 0,0-1 1,0 1-1,0 0 0,-1-1 0,1 1 0,-1 0 0,0 1 1,0-1-1,-5-4 0,-3 2 67,0 0-1,-1 0 1,1 1 0,-1 0 0,0 1-1,0 0 1,-15-1 0,-88-2 260,106 6-409,-1 0 0,1 1-1,0-1 1,0 2 0,1-1-1,-1 2 1,0-1 0,0 1-1,-12 6 1,18-8-98,1 1 0,-1 0 0,1 0 0,0 0 0,-1 0 0,1 1 0,0-1 0,0 0 0,1 1 0,-1-1 1,0 1-1,1 0 0,0 0 0,-1-1 0,1 1 0,0 0 0,0 0 0,1 0 0,-1 0 0,1 0 0,-1 0 0,1 1 0,0-1 0,0 0 0,1 0 1,-1 0-1,1 0 0,-1 0 0,1 0 0,0 0 0,1 3 0,18 36-3529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8:57.48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124 31 11973,'-3'0'61,"1"0"-1,-1 0 0,0 1 0,0-1 0,0 1 0,1 0 0,-1 0 1,0 0-1,1 0 0,-1 0 0,1 0 0,-1 1 0,1-1 0,0 1 0,-1 0 1,1 0-1,0 0 0,0 0 0,0 0 0,0 0 0,-2 5 0,-2 3 70,1 1 1,0 0-1,0 0 0,-3 12 0,2-4-57,-2 4 112,2-1-1,0 1 1,1 0 0,2 1 0,0-1 0,1 36 0,2-58-185,0 1 0,0-1 0,0 0 1,1 0-1,-1 0 0,0 1 0,0-1 1,1 0-1,-1 0 0,1 0 0,-1 0 1,1 0-1,-1 0 0,1 0 0,0 0 1,-1 0-1,1 0 0,0 0 0,0 0 1,0 0-1,-1 0 0,1-1 0,0 1 1,0 0-1,0-1 0,0 1 0,1-1 1,-1 1-1,0-1 0,0 1 0,1-1 1,41 3-86,-29-4 39,7 1-45,10 1-276,0-2 1,42-6 0,-63 5 261,0-1 0,0 0 0,0 0 0,-1-1 0,1 0 1,-1 0-1,0-1 0,0-1 0,0 1 0,-1-1 0,8-8 0,-7 6 21,0-1-1,-1-1 1,0 0 0,0 0 0,-1-1 0,-1 0-1,1 0 1,-2 0 0,0-1 0,0 0 0,3-15 0,-2 1 350,-1-1 1,-1 0-1,-2 0 1,-1-31 0,-1 55 610,-4 9-735,-4 8-68,-1 1 0,2 1 1,0-1-1,1 1 0,1 0 1,-5 27-1,-14 114 403,11-55-154,-4 16-58,-21 101-141,31-189-132,-2 0-1,-1-2 1,-2 1 0,0-1 0,-21 33-1,30-56 1,1-1 0,-2 0-1,1 1 1,0-1 0,-1 0-1,0-1 1,0 1 0,0-1 0,0 1-1,-1-1 1,1 0 0,-1-1-1,-5 3 1,8-4 10,0-1 0,0 1 0,-1-1 0,1 0 0,0 1-1,-1-1 1,1 0 0,0-1 0,-1 1 0,1 0 0,0-1 0,-1 1 0,1-1-1,0 1 1,0-1 0,0 0 0,0 0 0,-1 0 0,1 0 0,1-1 0,-1 1-1,0-1 1,0 1 0,0-1 0,1 1 0,-1-1 0,1 0 0,-1 0 0,1 0-1,0 0 1,-2-2 0,-2-6-12,-1 0 0,2-1-1,-1 1 1,1-1 0,1 0-1,0 0 1,1 0 0,-2-17-1,1-13 10,2-42 1,1 44-5,0 31-4,0-1-1,1 1 1,0-1-1,0 0 0,1 1 1,0 0-1,0-1 1,1 1-1,0 0 0,0 0 1,1 1-1,0-1 1,1 1-1,-1 0 0,2 0 1,-1 0-1,1 1 1,-1-1-1,2 1 0,-1 1 1,1-1-1,0 1 1,0 1-1,11-7 0,6-3-838,1 1 0,0 1-1,36-13 1,-11 11-4864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00:04.4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550 681 11605,'0'-7'86,"1"6"-14,-1 0-1,1 0 1,-1-1-1,0 1 1,1 0-1,-1 0 1,0 0-1,0 0 1,0 0-1,0-1 1,0 1-1,0 0 0,0 0 1,-1 0-1,1 0 1,0 0-1,0-1 1,-1 1-1,1 0 1,-1 0-1,1 0 1,-1 0-1,0 0 1,1 0-1,-1 0 1,0 0-1,1 1 0,-1-1 1,0 0-1,0 0 1,0 1-1,0-1 1,0 0-1,0 1 1,0-1-1,0 1 1,0-1-1,-2 0 1,-28-2 147,-1 1 0,1 2 0,0 1 0,-1 1 1,1 1-1,0 2 0,1 2 0,-1 0 0,1 2 0,1 1 1,-1 2-1,-44 24 0,65-31-209,1 1 0,-1 1 1,1-1-1,0 1 0,0 0 1,-8 11-1,13-15-12,1 1 0,-1 0 0,1 0 0,0 0 0,0 0 1,0 0-1,0 1 0,1-1 0,0 0 0,0 1 0,0-1 0,0 1 0,1-1 1,0 1-1,0-1 0,0 7 0,0-10-7,1 1 0,-1-1 0,0 0 1,0 0-1,0 0 0,1 0 0,-1 1 0,1-1 0,-1 0 1,1 0-1,-1 0 0,1 0 0,0 0 0,-1 0 0,1 0 1,0-1-1,0 1 0,-1 0 0,1 0 0,0 0 0,0-1 1,0 1-1,0 0 0,0-1 0,0 1 0,0-1 1,1 0-1,0 1 0,23 4-347,0 0-1,1-2 1,-1-1 0,45-3 0,-45 1 104,-1 0-15,0-1 0,0-1 0,-1-2 0,1 0 1,-1-1-1,0-2 0,28-11 0,-34 11 204,-2-1 0,1-1 0,-1 0 0,0-1 0,-1-1 0,-1 0 0,1 0 0,-2-2 0,0 0 0,19-24 0,-21 21 76,-1-1 0,0 0 1,-1 0-1,0-1 0,-2 0 0,0 0 0,-1-1 1,5-36-1,-4-11 505,-2-82 1,-3 52 174,1 44-141,3-107 3463,-8 187-4002,-2 0 0,0 0 1,-2 0-1,-1 0 0,-2-1 0,-23 49 0,9-20-9,-40 110-153,-69 156-4904,38-141-2249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11.6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86 6 7331,'0'0'52,"-1"0"-1,1-1 0,0 1 0,0 0 1,-1-1-1,1 1 0,0 0 0,0-1 1,-1 1-1,1 0 0,0 0 0,-1-1 0,1 1 1,0 0-1,-1 0 0,1 0 0,-1 0 1,1-1-1,0 1 0,-1 0 0,1 0 1,-1 0-1,1 0 0,0 0 0,-1 0 1,1 0-1,-1 0 0,1 0 0,0 0 1,-1 0-1,1 0 0,-1 0 0,1 1 1,0-1-1,-1 0 0,1 0 0,-1 0 0,-16 10 1321,8 6-1220,1 1-1,1-1 0,1 1 1,0 1-1,1-1 0,1 1 1,0 0-1,2 0 0,0 0 1,1 28-1,1 98-623,5-133-79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12.4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72 9380,'0'-2'110,"-1"0"0,1 1 1,1-1-1,-1 0 0,0 1 0,0-1 0,0 1 0,1-1 0,-1 0 0,1 1 0,0-1 0,-1 1 0,1-1 1,0 1-1,0 0 0,0-1 0,0 1 0,0 0 0,0-1 0,0 1 0,0 0 0,0 0 0,1 0 0,-1 0 1,0 0-1,1 0 0,-1 1 0,1-1 0,-1 0 0,1 1 0,0-1 0,-1 1 0,1-1 0,-1 1 0,1 0 0,3 0 1,6-4-218,9-2 115,0 0 0,1 2 0,0 0 0,0 1 0,0 1 0,0 1 0,0 1 0,33 5 0,-52-5-12,-1 1 0,1 0 0,-1-1-1,1 1 1,-1 0 0,0 0-1,1 0 1,-1 0 0,0 0-1,0 1 1,0-1 0,1 0-1,-2 0 1,1 1 0,0-1-1,0 1 1,0-1 0,0 1 0,-1-1-1,1 1 1,-1-1 0,1 1-1,-1 0 1,0-1 0,0 1-1,0 0 1,0 1 0,1 57-22,-2-40 23,1-17 2,-1 1 1,1-1-1,-1 1 1,0 0-1,0-1 0,0 0 1,0 1-1,-1-1 1,1 0-1,-1 0 0,0 1 1,0-1-1,0-1 1,0 1-1,0 0 0,-1 0 1,1-1-1,-6 4 1,-5 4-2,0-1 1,-1-1-1,-15 8 1,-6 2 2,-62 31-30,47-26 55,48-22 201,10-1-184,169-15-305,-97 6-1400,-20 2-1147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13.1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148 99 10901,'-4'-5'87,"1"2"27,0 0 0,1 0-1,-1-1 1,1 1-1,0-1 1,0 0 0,0 1-1,1-1 1,-1 0-1,1 0 1,0 0 0,0 0-1,0 0 1,0 0-1,1-5 1,0 8-114,1 0 0,-1 0 0,1 0 0,0 0 0,-1 0 1,1 0-1,0 1 0,-1-1 0,1 0 0,0 0 0,0 0 0,0 1 0,0-1 1,0 0-1,0 1 0,0-1 0,0 1 0,0-1 0,0 1 0,0 0 0,0-1 1,0 1-1,1 0 0,-1 0 0,0 0 0,2 0 0,43-5 7,-32 4-4,190-6-9,-178 7 4,-24 0 0,0 1-1,0-1 0,-1 1 1,1 0-1,0 0 1,0 0-1,-1 0 1,1 0-1,0 0 0,-1 0 1,1 0-1,-1 1 1,1-1-1,-1 1 1,0-1-1,0 1 0,0-1 1,0 1-1,0 0 1,0 0-1,0-1 1,0 1-1,-1 0 0,1 0 1,-1 0-1,1 0 1,-1 0-1,0 0 1,0 3-1,1-1 0,0 0 0,-1 0 0,0 0 1,0 0-1,0 0 0,0 0 0,0 0 0,-1 0 0,0-1 1,0 1-1,0 0 0,0 0 0,-1-1 0,1 1 0,-5 6 0,-6 0 1,-1 0 0,0 0-1,-1-2 1,0 0-1,0 0 1,-1-1 0,0-1-1,-19 6 1,-35 16 13,67-25-9,2-2 12,26-1-54,28-2-53,-33 0 56,0 1 0,0 1 0,0 1 0,31 5 0,-48-4 29,-1-1-1,1 1 1,-1 0-1,0 0 1,1 0-1,-1 0 1,0 1-1,0-1 1,-1 1-1,1 0 1,-1 0-1,1 0 1,-1 0-1,0 0 1,0 0-1,0 1 1,0-1-1,-1 1 1,0-1-1,3 8 1,-4-9 6,1 1 0,0-1 0,-1 1 0,1 0 0,-1 0 0,0-1 0,0 1 0,0 0 0,0 0 0,0-1 0,-1 1 1,1 0-1,-1-1 0,1 1 0,-1 0 0,0-1 0,0 1 0,-1-1 0,1 1 0,0-1 0,-1 0 0,1 0 0,-1 1 1,0-1-1,0 0 0,0 0 0,0-1 0,0 1 0,0 0 0,0-1 0,-4 2 0,-13 5 42,-1 0 0,1-2 0,-1-1 0,-1 0 0,1-1 0,-30 1-1,-136-2-178,115-4-356,35-2-2722,17-9-4899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13.6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93 62 11589,'1'-1'20,"1"-5"160,0 1 0,1 0 1,0-1-1,1 1 1,-1 0-1,1 0 0,0 1 1,0-1-1,0 1 0,7-5 1,-9 8 195,-2 10-323,0 13 61,1-8-88,-1 1 0,0-1-1,-1 0 1,0 0 0,-2 1-1,1-1 1,-2 0 0,0-1 0,-7 18-1,-86 132 18,89-147-41,1-3-185,4-25 102,3 11 77,1-1 0,-1 1 0,0 0 0,1-1 0,-1 1-1,1 0 1,0 0 0,-1-1 0,1 1 0,0 0 0,0 0-1,-1 0 1,1 0 0,0 0 0,0 0 0,0 0-1,0 0 1,1 0 0,-1 1 0,0-1 0,0 0 0,0 1-1,1-1 1,-1 0 0,3 0 0,38-9-78,-36 9 67,222-27-1110,-95 14-1485,-123 13 2094,25-7-3757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14.0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0 1 10085</inkml:trace>
  <inkml:trace contextRef="#ctx0" brushRef="#br0" timeOffset="1">0 1 10085,'333'95'2017,"-333"-65"-1633,0 1-192,0 3-144,0 8 32,0-1-80,0 5-112,0-4-1553,-16-8-3889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14.6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69 21 11381,'7'-3'0,"0"0"0,0 0 0,1 0 0,-1 1 0,1 0 0,0 1 0,0 0 0,-1 0-1,1 0 1,0 1 0,14 2 0,6-2-9,214-1-461,-238 1 422,-7 0 181,-83-1 39,-102 3-168,183-2-2,0 1-1,0-1 1,1 1-1,-1 1 1,0-1-1,1 0 0,-1 1 1,1 0-1,-1 0 1,1 1-1,0-1 0,0 1 1,0 0-1,0 0 1,1 0-1,-1 0 0,1 1 1,0-1-1,0 1 1,0 0-1,-3 6 1,0 2-1,0 1 1,1 0-1,0 1 0,1-1 1,-5 28-1,7-34-2,-1 1 0,0-1 0,-1 0 0,1-1 0,-1 1-1,-1-1 1,1 0 0,-6 7 0,4-12-7,414-20-1081,-378 18 1087,-9 0-26,0 1 0,40 5 1,-57-5 34,0 1 1,0 0 0,0 0-1,0 0 1,0 0 0,-1 0-1,1 1 1,0 0 0,-1 0-1,0 0 1,1 0-1,-1 0 1,0 1 0,0-1-1,0 1 1,0 0 0,0 0-1,-1 0 1,0 0 0,1 0-1,2 6 1,-4-7 28,0 0-1,0 0 1,0 0 0,-1 0-1,1 0 1,0 0 0,-1 1-1,1-1 1,-1 0 0,0 0-1,0 0 1,0 1 0,0-1 0,0 0-1,0 0 1,-1 1 0,1-1-1,-1 0 1,1 0 0,-1 0-1,0 0 1,0 0 0,0 0-1,0 0 1,0 0 0,0 0-1,-1 0 1,1-1 0,-1 1-1,1 0 1,-1-1 0,0 1 0,-2 1-1,-4 1 64,-1 0 0,0 0 0,0-1 0,-1 0 0,1 0-1,-13 1 1,20-3-102,-94 17-436,-139 7 0,105-20-4104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20.1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109 1 9652,'-3'17'736,"-1"0"0,0 0 0,-1 0 0,-13 30 0,-10 33-435,14-32-181,-14 96 0,23-57-2598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20.6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35 10773,'6'-4'106,"1"0"0,0 1 0,0-1 0,0 1 0,0 1 0,0 0 0,0 0 0,1 0 0,8-1 0,73-1 215,-62 3-219,371 1 48,-388-1-151,0 1 1,-1 1 0,1 0-1,-1 0 1,1 1 0,15 4 0,-23-4 1,1-1 1,0 0 0,-1 1 0,1 0-1,-1-1 1,1 1 0,-1 0 0,0 0 0,0 0-1,0 1 1,0-1 0,0 0 0,-1 1 0,1-1-1,-1 1 1,1 0 0,-1 0 0,0-1 0,0 1-1,0 0 1,0 0 0,-1 0 0,1 0 0,-1 5-1,2 116 34,-3-118-34,1 0 1,-1 0-1,-1 0 1,1 0-1,-1 0 1,0 0-1,0 0 1,-1 0-1,0-1 1,0 1-1,0-1 0,-1 0 1,1 0-1,-1 0 1,0 0-1,-1-1 1,1 0-1,-1 0 1,0 0-1,-6 4 1,-13 7 25,-1 0 1,0-2-1,-30 12 1,29-14 7,-9 3-26,0-2-1,-1-2 1,-65 11 0,97-20-25,31 4-1070,-1-1 1045,0 1 0,-1 2 0,0 1 0,0 0 0,-1 2 0,0 1 0,-1 1 0,0 1 0,-1 1 0,0 0-1,-2 2 1,29 27 0,-40-27-2048,-7-4-2862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21.2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326 86 8772,'0'-76'4237,"0"76"-4206,-1-1 0,1 0 1,-1 0-1,0 1 0,0-1 1,1 0-1,-1 1 0,0-1 1,0 1-1,0-1 0,0 1 1,0-1-1,0 1 0,0 0 1,0 0-1,0-1 0,0 1 0,0 0 1,0 0-1,0 0 0,0 0 1,0 0-1,0 0 0,-1 0 1,-41 1 103,30-1-82,2 0-52,1 1 0,-1 0 0,1 0-1,-1 1 1,1 0 0,0 1 0,0 0 0,0 1 0,0 0 0,1 0 0,0 1 0,-1 1 0,2-1 0,-1 1 0,1 1 0,0 0 0,0 0 0,1 0 0,-1 1 0,2 0-1,-1 0 1,1 1 0,1 0 0,0 0 0,0 0 0,0 1 0,1 0 0,1 0 0,0 0 0,0 0 0,1 0 0,0 0 0,-1 19 0,3-27-2,0 0 0,0 0 0,0-1 1,0 1-1,0 0 0,0 0 0,0-1 0,1 1 1,-1 0-1,1 0 0,-1-1 0,1 1 0,0 0 1,-1-1-1,1 1 0,2 2 0,-2-4-2,1 1 0,0 0 0,-1-1-1,1 1 1,0-1 0,0 1 0,0-1-1,-1 0 1,1 0 0,0 0 0,0 0-1,3 0 1,0 0-5,27 0-82,-10 1-124,-1-1 0,38-6-1,-52 5 159,0-1-1,0 0 1,0 0-1,0-1 0,0 0 1,-1 0-1,1-1 1,-1 1-1,0-2 1,0 1-1,10-10 0,-9 7 110,0 0-1,-1 0 1,0 0-1,0-1 1,-1 0 0,0-1-1,0 1 1,-1-1-1,0 0 1,0 0-1,-1 0 1,-1 0-1,1-1 1,-1 1-1,0-12 1,-3 49 25,0-13-76,1 0 1,0 1-1,4 23 1,-3-37-94,0 1 0,0-1 0,1 0 0,-1 1 0,1-1 0,0 0 0,-1 0-1,1 0 1,0 0 0,0-1 0,1 1 0,-1 0 0,0-1 0,0 1 0,1-1 0,-1 0 0,1 0 0,-1 0 0,1 0 0,0 0 0,-1-1 0,1 1 0,4 0 0,22 3-2545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8:58.38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558 666 8900,'8'-36'363,"-1"10"428,-2 0-1,-1 0 0,3-47 0,-7 60-534,1 11-200,-1 0-1,0 0 1,1 0-1,-1 0 1,0 0-1,0 0 1,0 0-1,0 0 1,-1 0-1,1 0 1,0 0-1,-1 0 1,1 0-1,-1 0 1,0 0-1,0 0 0,0 1 1,0-1-1,0 0 1,0 0-1,0 1 1,-1-1-1,1 1 1,0-1-1,-1 1 1,1 0-1,-1-1 1,0 1-1,1 0 1,-1 0-1,0 0 1,0 0-1,-2-1 1,-14-2 183,-1-1 1,1 2 0,-1 1 0,0 0-1,-20 1 1,-100 8 387,124-5-595,1 1 0,-1 1 1,1 0-1,0 1 1,0 0-1,0 1 1,1 0-1,0 1 0,0 1 1,1 0-1,0 1 1,0 0-1,-11 12 0,15-13-26,-1 1-1,1 0 0,1 1 1,-1 0-1,2 0 0,-1 0 1,1 1-1,1 0 0,0 0 1,1 1-1,0-1 0,1 1 1,0 0-1,0 0 0,2 0 1,-2 14-1,3-23-6,1 0 1,-1 0-1,0 0 0,1 0 1,-1 0-1,1-1 0,0 1 1,0 0-1,0-1 1,0 1-1,1 0 0,-1-1 1,1 1-1,-1-1 0,1 0 1,0 0-1,4 4 1,-2-2-7,1-1 0,0 1 0,0-1 0,1 0 1,-1-1-1,1 1 0,-1-1 0,8 2 0,11 1-85,1-1 0,-1-1 0,33 1-1,-53-4 71,44 2-543,0-1 0,95-12 1,-128 8 441,0 0 0,0-1 0,0 0 0,-1-2 0,0 0 0,0 0 0,0-1 0,-1-1 0,0 0 0,-1-1 1,0 0-1,0-1 0,16-17 0,-16 12 74,1-1 1,-2 0-1,0 0 1,-1-1-1,-1-1 1,0 0 0,-2 0-1,9-31 1,-2-6 31,9-93 0,-18 98 154,3 0 0,23-79 0,-29 123-8,0 0 0,-1 0 1,1-1-1,-1 1 0,-1 0 0,1-9 1188,-1 20-1085,-4 66 357,-17 100 0,0-8-337,8-48-207,-5 102-112,18-217 51,0 1-1,0-1 1,0 1-1,0-1 1,0 1-1,0-1 1,1 1-1,-1-1 1,0 0-1,0 1 1,1-1 0,-1 1-1,0-1 1,1 0-1,-1 1 1,0-1-1,1 0 1,-1 1-1,0-1 1,1 0-1,-1 1 1,1-1-1,-1 0 1,1 0-1,-1 0 1,0 1-1,1-1 1,-1 0-1,1 0 1,-1 0-1,1 0 1,-1 0-1,1 0 1,21 0-199,-14 0 75,21 0-157,-5 1-73,1-2 1,30-4 0,-46 4 276,-1-1 1,0 0-1,1-1 0,-1 0 0,0 0 1,0-1-1,-1 0 0,1 0 1,-1-1-1,9-7 0,6-7-142,-1-1 0,-1 0 0,24-33 0,-37 44 270,-1 0 0,0 0 0,0 0-1,-1-1 1,0 0 0,-1 0 0,0 0-1,-1-1 1,0 0 0,-1 1 0,0-1-1,1-13 1,-3 23 592,-18 28-3,17-25-615,-19 26 222,-21 42-1,36-59-191,1-1 0,0 1 0,0 0-1,1 0 1,0 0 0,1 0 0,1 1 0,-1 15-1,1-9-9,2 21-156,0-38 87,-1 0 0,0 0-1,1 1 1,0-1-1,-1 0 1,1 0-1,-1 0 1,1 0-1,0 0 1,0 0 0,0 0-1,0 0 1,0 0-1,0 0 1,0-1-1,0 1 1,0 0-1,0 0 1,0-1 0,0 1-1,1-1 1,-1 1-1,0-1 1,0 0-1,1 1 1,1-1-1,38 2-1669,-1-2-1494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21.7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 3 10405,'-1'0'30,"0"-1"-1,1 1 1,-1 0 0,0 0 0,0-1 0,0 1 0,1 0 0,-1 0-1,0 0 1,0 0 0,0 0 0,1 0 0,-1 0 0,0 0-1,0 0 1,0 0 0,1 1 0,-1-1 0,0 0 0,0 1 0,1-1-1,-1 0 1,0 1 0,1-1 0,-2 1 0,-1 19 139,4-15-143,-1 256 1142,0-260-1216,0-6-21,-2-35-62,0 20 111,2 0 0,0 0 0,3-21 0,-3 37 20,1-1 1,0 1-1,0 0 1,0-1-1,1 1 1,-1 0 0,1 0-1,0 0 1,0 0-1,0 0 1,1 0-1,0 1 1,-1-1 0,1 1-1,0-1 1,1 1-1,-1 0 1,1 1-1,3-4 1,8 0 1,0 0 1,0 1 0,1 1-1,0 1 1,-1 0-1,1 0 1,0 2-1,1 0 1,25 2-1,-41-1 0,1 0 4,-1 1 0,1-1 0,-1 0-1,0 0 1,1 1 0,-1-1 0,0 1 0,1-1 0,-1 1 0,0 0 0,1 0 0,-1-1 0,0 1 0,0 0 0,0 0 0,0 0 0,0 0 0,0 0 0,0 0 0,0 1 0,-1-1 0,1 0 0,0 0 0,-1 0 0,1 1 0,-1-1 0,1 0 0,-1 1 0,1-1 0,-1 1 0,0-1 0,0 2 0,2 55 148,-2-41-105,-4 69 133,0-3-4379,4-66-1785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22.6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264 206 10501,'2'-3'84,"1"-1"0,-1 1 0,0 0 0,1 0 0,0 0 0,-1 0 0,1 1 0,0-1 0,6-2 0,20-23 1045,-29 28-1095,0 0 0,1-1 0,-1 1 1,0 0-1,0 0 0,0-1 0,0 1 0,1 0 1,-1 0-1,0-1 0,0 1 0,0 0 0,0-1 1,0 1-1,0 0 0,0-1 0,0 1 0,0 0 1,0 0-1,0-1 0,0 1 0,0 0 0,0-1 1,0 1-1,0 0 0,0 0 0,0-1 0,0 1 1,-1 0-1,1-1 0,0 1 0,0 0 1,0 0-1,0-1 0,-1 1 0,1 0 0,0 0 1,0 0-1,0-1 0,-1 1 0,1 0 0,0 0 1,0 0-1,-1 0 0,1-1 0,0 1 0,-1 0 1,1 0-1,0 0 0,0 0 0,-1 0 0,1 0 1,0 0-1,-1 0 0,1 0 0,-5 0-28,-25-1 41,1 2 1,0 1-1,-1 1 0,-51 13 1,75-15-39,0 1 0,0 0 0,0 0 0,0 1 0,1-1 0,-1 1 0,1 1 0,-1-1 0,1 1 0,0 0 1,0 0-1,1 0 0,-1 1 0,1-1 0,0 1 0,0 0 0,1 1 0,-1-1 0,1 1 0,0-1 0,1 1 0,-1 0 1,1 0-1,0 0 0,1 0 0,0 0 0,0 1 0,0-1 0,0 11 0,0-1-7,2 16-19,-1-31 9,0 1 1,0-1-1,1 0 1,-1 0-1,1 0 1,-1 0-1,1 0 1,-1 0-1,1 0 1,0 0-1,-1 0 1,1 0-1,0-1 1,0 1-1,0 0 1,0 0-1,-1-1 1,1 1-1,0 0 1,0-1-1,0 1 1,1-1-1,-1 1 1,2-1-1,17 4-196,0-1 0,1-1-1,-1-1 1,31-2-1,-11 0-171,-36 1 335,-1 1 0,0-1 1,0 0-1,1-1 0,-1 1 0,0 0 0,0-1 0,0 0 0,0 0 0,0 0 0,0 0 0,0 0 0,0-1 0,0 1 0,0-1 0,0 0 0,-1 0 0,1 0 0,-1 0 0,1 0 0,-1 0 0,0-1 0,4-4 0,-4 0 85,1-1 0,-1 1-1,0 0 1,0-1-1,-1 1 1,0-1 0,0 1-1,-1-1 1,0-9 0,0 615 1359,0-596-1401,0 0 0,-1 0 0,1 0 0,0 0 1,-1 0-1,0 0 0,1 0 0,-1 0 0,0 0 0,0 0 1,0 0-1,0-1 0,0 1 0,0 0 0,-1-1 0,1 1 1,0-1-1,-1 1 0,1-1 0,-1 0 0,0 0 0,1 1 0,-1-1 1,0 0-1,0-1 0,0 1 0,0 0 0,0 0 0,0-1 1,0 1-1,0-1 0,0 0 0,0 0 0,0 1 0,-2-2 1,0 2-1,0-1 0,0 0 1,0 0-1,0-1 0,1 1 1,-1-1-1,0 0 0,0 0 1,1 0-1,-1-1 1,0 1-1,1-1 0,-1 0 1,1 0-1,0 0 0,0 0 1,0 0-1,-3-4 1,2 1-3,0-1-1,1 1 1,-1-1 0,2 0 0,-1 0 0,0 0 0,1 0 0,1-1 0,-1 1 0,-1-10 0,0-68 16,3 63-5,1 12-11,0 0 1,0 0-1,1 0 0,1 0 1,-1 0-1,1 1 0,1-1 0,0 1 1,0 0-1,0 0 0,1 0 0,0 1 1,1-1-1,0 1 0,0 0 0,11-9 1,15-11-12,0 1 0,53-31 1,-44 30-5,-32 21 10,451-278-132,-262 181 153,-196 102 4,15-11-24,-17 7 241,-15 3 449,-7 4-644,0 0-1,1 2 1,-1 0-1,1 2 1,0 0 0,-36 16-1,29-9 124,0 1 1,1 1-1,0 1 1,-34 28-1,55-39-142,-1 1-1,2-1 0,-1 1 1,1 0-1,-1 1 1,2-1-1,-1 1 1,1 0-1,0 0 0,0 1 1,1-1-1,-4 12 1,4 0-7,0 0 0,1 0 1,1 0-1,1 20 0,0-38-15,0 2-3,0-1 1,1 0 0,-1 0-1,1 1 1,0-1 0,-1 0-1,1 0 1,0 0 0,0 0-1,0 0 1,0 0 0,1 0-1,-1 0 1,1 0 0,-1-1-1,1 1 1,-1 0 0,1-1-1,0 1 1,0-1 0,0 0-1,0 0 1,0 1 0,0-1-1,0-1 1,3 2 0,8 3-79,0-1 0,0-1 1,20 3-1,-18-3-70,45 5-1794,0-3 0,67-3 0,-42-2-8287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23.0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 27 11141,'-15'0'816,"7"0"193,16-4-1089,30 0 80,16 1 0,1-5 96,-1 4-96,0 0-320,0 4-945,-15 0-768,-16 0-3233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23.3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9845,'124'163'128,"-124"-159"16,0 0 336,8 0-112,46-4-208,15 0-160,9 0-112,-1 0-1313,-7-4-4898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23.7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 0 12614,'0'0'272,"0"31"-272,0 26 176,0 4 112,0 7-144,0-3-80,0-8 224,0-8-144,0-4-128,-15-10-16,-1-9-32,16-7-336,0-11-832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24.1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 46 9124,'-16'-7'2881,"16"14"-2400,0 20 15,0-1 32,0 9-480,0-5 48,23 0-96,1-3-16,-9-4 0,16 3-576,-8-7-577,8-7-1632,8-12-5235</inkml:trace>
  <inkml:trace contextRef="#ctx0" brushRef="#br0" timeOffset="1">16 46 10997,'518'-45'2033,"-533"45"-1985,-16 0 32,-8 26 176,-15 8 192,0 8-240,7 0-47,1 0-145,15-4-16,15-8-16,16-3-513,0-12-703,0-7-1410,16-8-3216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24.5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 11781,'0'-4'1601,"0"20"-1601,23 25 256,-15 9 32,-8 7-176,0 0-64,0 7-32,0-7-16,0-4-272,0-3-608,0-16-1505,0-15-4210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25.1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512 119 10853,'-11'-19'725,"10"17"-664,0 0 1,0 0 0,-1-1 0,1 1 0,-1 0 0,1 0 0,-1 0 0,0 1 0,1-1-1,-1 0 1,0 1 0,0-1 0,-1 1 0,1-1 0,0 1 0,0 0 0,-1 0 0,1 0 0,0 0-1,-1 1 1,-2-2 0,-18-2 104,1 0 0,0 1 0,-1 1 0,0 2 0,-28 1 0,-2 1-60,39-2-96,1 1 0,-1 0 0,1 1 0,-1 0 0,1 2-1,0-1 1,0 2 0,1-1 0,-1 2 0,-14 8 0,21-11-7,1 1 0,-1 0 0,1 0 0,0 0 0,0 1 0,0-1 0,0 1 0,1 1 0,0-1 0,0 1 0,1-1 0,-1 1 0,1 0 0,0 0 0,1 1 1,-1-1-1,1 0 0,1 1 0,-1-1 0,1 1 0,0 0 0,0 9 0,1-14-2,0 0-1,0 0 1,0 1 0,0-1 0,0 0 0,0 0-1,0 1 1,1-1 0,-1 0 0,1 0 0,0 0-1,0 0 1,-1 0 0,1 0 0,0 0-1,1 0 1,-1 0 0,0 0 0,1-1 0,-1 1-1,3 2 1,1-2 0,-1 0 0,1-1 0,0 1 0,-1-1 0,1 0 0,0 0 0,0-1 0,0 1 0,8-2 0,24 3-191,0-1 0,58-8 0,-83 5 122,0 0 0,-1-1-1,1-1 1,0 0 0,-1 0 0,0-1 0,0 0 0,0-1 0,-1-1 0,0 1-1,17-16 1,-15 11-201,0-1 0,19-26 1,-28 34 266,0-1 0,0 0 0,0 0 1,-1 0-1,0 0 0,0 0 1,0-1-1,0 1 0,-1-1 1,0 1-1,0-12 635,-1 54-629,0-28 3,0 20 7,-1-15-5,0 0-1,2 1 0,2 14 1,-3-27-17,1-1 0,0 1 1,0-1-1,0 1 0,0-1 0,0 1 1,0-1-1,0 0 0,0 1 0,1-1 1,-1 0-1,0 0 0,1 0 0,-1 0 1,1 0-1,-1 0 0,1-1 1,0 1-1,-1 0 0,1-1 0,0 1 1,-1-1-1,1 0 0,0 0 0,2 1 1,55 1-341,-47-2 278,-8 0 42,0 0 0,-1 0 0,1 0 0,0 0 0,-1-1 0,1 0-1,0 0 1,-1 0 0,1 0 0,-1 0 0,1-1 0,-1 1 0,1-1 0,-1 0 0,0 0 0,0 0 0,0-1 0,0 1 0,-1-1 0,1 1 0,0-1 0,-1 0 0,0 0 0,0 0-1,0 0 1,0-1 0,0 1 0,-1 0 0,1-1 0,1-5 0,14-34-52,-4 11 339,28-51 0,-39 80-237,1 0-1,0 0 1,0 1 0,1-1 0,-1 1 0,1-1 0,-1 1 0,1 1 0,0-1 0,-1 0-1,1 1 1,0 0 0,0-1 0,0 2 0,0-1 0,0 0 0,1 1 0,-1 0-1,7 0 1,-7 0-23,1 0 0,-1 0 0,1 0 0,-1 1-1,0-1 1,1 1 0,-1 0 0,0 0 0,0 1-1,0-1 1,0 1 0,0 0 0,0 0 0,0 0-1,-1 1 1,1 0 0,5 5 0,-4 0 12,-1 0 1,0 1-1,-1 0 1,0-1-1,-1 1 1,1 0-1,-2 1 1,1-1-1,-1 14 1,0-3 27,-1 0-1,-1 0 1,-5 27-1,6-43-34,-1-1 0,0 1 0,0-1 0,0 0-1,0 1 1,-1-1 0,1 0 0,-1 0 0,0 0-1,0 0 1,0 0 0,0 0 0,-1-1 0,1 1-1,-4 2 1,-30 38-17,34-41-56,22-24-110,297-274-533,-334 310 1487,1 0 0,1 0 0,-23 28 0,33-35-762,0 1 0,1-1 0,-1 1 0,1 0 1,1 0-1,0 0 0,0 0 0,0 0 0,1 1 0,0-1 1,1 1-1,0 0 0,0 9 0,1 98-1019,0-115 924,0 0 0,0 0 0,0-1-1,0 1 1,0 0 0,0-1 0,0 1 0,0 0-1,0 0 1,1-1 0,-1 1 0,0 0-1,0-1 1,1 1 0,-1 0 0,0-1 0,1 1-1,-1 0 1,1-1 0,-1 1 0,1 0-1,25 8-3654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25.5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57 1 2065,'0'4'3661,"0"11"1006,-6 5-3226,5-19-1429,0 0 0,0 0 0,0 0 0,0 0 0,0 0 0,0 0 0,0 0 0,0 0 0,-1-1 0,1 1 0,0-1 0,-1 1 0,1-1 0,0 1 1,-1-1-1,1 0 0,-1 1 0,1-1 0,-1 0 0,1 0 0,0 0 0,-1 0 0,1 0 0,-1-1 0,1 1 0,-1 0 0,1-1 0,0 1 0,-3-2 0,3 2-16,0-1 1,1 0-1,-1 0 1,0 0-1,0 0 1,1 0-1,-1-1 1,0 1-1,1 0 1,-1 0-1,1 0 1,0 0-1,-1-1 1,1 1-1,0 0 0,0 0 1,-1-1-1,1 1 1,0 0-1,0-1 1,1 1-1,-1 0 1,0 0-1,0-1 1,1-1-1,0-5-878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25.9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1 290 11925</inkml:trace>
  <inkml:trace contextRef="#ctx0" brushRef="#br0" timeOffset="1">1 290 11925,'329'-209'566,"-264"167"899,-65 47-1345,2 8 2,1-1 0,0 1-1,0-1 1,1 1 0,1-1 0,0-1 0,0 1 0,11 15 0,8 21 141,-18-35-181,3 8-24,0 0-1,2 0 1,0-1-1,1-1 1,29 36-1,-39-53-56,-1-1 0,1 0 0,-1 0-1,1 0 1,0 1 0,-1-1 0,1-1-1,0 1 1,0 0 0,-1 0 0,1-1-1,0 1 1,0-1 0,0 0 0,0 1-1,0-1 1,0 0 0,0 0 0,0 0-1,0 0 1,0-1 0,0 1 0,0 0-1,-1-1 1,1 1 0,0-1 0,0 0-1,0 0 1,0 0 0,-1 0 0,1 0 0,-1 0-1,1 0 1,0 0 0,-1-1 0,0 1-1,1 0 1,-1-1 0,0 1 0,2-4-1,7-7 0,-1-1 0,-1 0-1,13-27 1,-17 32-14,11-25-30,17-58-1,-23 62-242,1 0-1,26-51 0,-35 78 99,0 0 0,0 0 1,0 0-1,0 0 0,0 1 1,1-1-1,-1 0 0,1 1 1,-1-1-1,1 1 0,-1-1 1,1 1-1,0 0 0,0-1 1,0 1-1,-1 0 0,5-1 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8:58.75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196 4 10373,'-2'-3'-2,"1"2"-49,12 35-54,-11-31 126,0 0-1,0-1 1,0 1-1,0 0 1,0-1-1,0 1 1,0-1-1,-1 1 0,0-1 1,1 1-1,-1-1 1,0 1-1,0-1 1,0 1-1,-1-1 1,1 0-1,0 0 1,-1 0-1,0 1 0,1-1 1,-1-1-1,0 1 1,0 0-1,0 0 1,0-1-1,0 1 1,-1-1-1,1 0 0,0 0 1,-1 0-1,1 0 1,0 0-1,-1 0 1,0 0-1,-3 0 1,-12 4 46,1-1 0,-1-1 0,1-1 0,-1 0 0,-34-1 1,52-2-66,-1 1 1,0 0 0,0-1-1,1 1 1,-1-1 0,1 1 0,-1-1-1,0 0 1,1 1 0,-1-1 0,1 1-1,-1-1 1,1 0 0,-1 0 0,1 1-1,0-1 1,-1 0 0,1 0-1,0 1 1,0-1 0,0 0 0,-1 0-1,1 0 1,0 0 0,0 1 0,0-1-1,0 0 1,0 0 0,1 0 0,-1 0-1,0 1 1,1-2 0,6-30-184,-4 28 144,0 1 1,1-1 0,0 1-1,0 0 1,-1 0-1,2 0 1,-1 0 0,0 1-1,1-1 1,-1 1-1,1 1 1,-1-1-1,10-2 1,64-9-1845,-43 12-1485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27.2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319 469 7091,'0'-91'6707,"-1"91"-6679,1 0 0,0-1 1,0 1-1,-1-1 0,1 1 0,0 0 0,-1-1 0,1 1 0,0 0 0,-1 0 0,1-1 0,0 1 0,-1 0 0,1 0 0,-1-1 0,1 1 1,-1 0-1,1 0 0,-1 0 0,1 0 0,0 0 0,-1 0 0,1 0 0,-1 0 0,1 0 0,-1 0 0,1 0 0,-1 0 0,1 0 0,-1 0 1,1 0-1,-1 0 0,0 1 0,-5-1 90,-6-1-93,0 1 0,-1 0 0,1 1 1,0 0-1,0 1 0,0 1 0,0 0 0,0 0 0,0 1 1,1 0-1,0 1 0,0 1 0,0 0 0,0 0 0,-9 9 1,8-6-13,0 1 1,1 0 0,0 1-1,-13 16 1,20-21-12,0-1 1,1 1-1,0-1 0,0 1 1,0 0-1,1 0 0,0 1 1,0-1-1,1 0 0,0 1 1,0-1-1,-1 13 0,2-1 28,0-15-33,-1 1 0,1-1 0,0 1 0,0-1 0,1 1 0,-1-1 0,1 0 1,0 1-1,0-1 0,1 5 0,0-6-8,0 0-1,-1-1 1,1 0 0,0 1-1,-1-1 1,1 0 0,0 0-1,0 0 1,0 0 0,0 0-1,0-1 1,0 1 0,1-1-1,-1 1 1,0-1 0,0 0 0,0 0-1,0 0 1,1 0 0,1 0-1,24 1-134,99-1-585,-114-1 639,0-1 1,-1 0 0,1 0 0,-1-1 0,1-1 0,-1 0 0,19-10 0,-16 6-12,0-1-1,-1-1 1,0 0-1,0 0 1,11-14-1,-20 20 105,-1-1-1,0 0 1,0-1 0,0 1-1,-1-1 1,0 0 0,0 1-1,0-1 1,-1-1-1,1 1 1,-2 0 0,1 0-1,-1-1 1,0 1 0,1-13-1,-3 33 553,1-6-470,-1 0 1,1-1-1,1 1 1,0 0-1,0 0 0,4 15 1,-4-21-86,0 1 0,0-1 0,0 0 0,1 1 0,-1-1 0,1 0 0,-1 0 0,1 0 0,0 0 1,0 0-1,0 0 0,0 0 0,0-1 0,1 1 0,-1-1 0,0 0 0,1 1 0,-1-1 0,1 0 0,-1-1 0,1 1 0,-1 0 0,1-1 0,0 1 0,-1-1 1,1 0-1,0 0 0,4 0 0,-1 0-10,10 0-62,0 0 0,31-5 0,-42 3 52,1 1 0,0-1 0,-1 0 1,1-1-1,-1 1 0,0-1 0,1 0 0,-1-1 0,-1 1 0,1-1 0,5-5 1,-1 0 7,-1 0 1,0 0 0,0-1 0,-1 0 0,-1 0 0,1-1 0,-2 0 0,1 0 0,-2 0 0,6-19 0,-5 6 16,-1-1-1,0 0 1,-3 0-1,0-28 1,-1-177 952,0 229-919,0 0 1,0 0-1,0 0 1,0 0-1,0 0 1,0 0-1,0 0 1,0 0-1,-1 0 1,1 0-1,0 0 0,-1 0 1,1 0-1,-1 0 1,1 0-1,-1 0 1,1 1-1,-1-1 1,0 0-1,1 0 1,-1 1-1,0-1 0,0 0 1,0 1-1,1-1 1,-1 1-1,0-1 1,0 1-1,0-1 1,0 1-1,0-1 1,0 1-1,0 0 1,0 0-1,0 0 0,0-1 1,0 1-1,0 0 1,0 0-1,0 0 1,0 0-1,0 1 1,0-1-1,-2 1 1,2 0-37,-1 0-1,1 0 1,0 0 0,0 1 0,0-1 0,0 1 0,0-1 0,0 1 0,0-1 0,1 1 0,-1-1 0,0 1 0,1 0 0,-1-1 0,1 1 0,0 0-1,-1 0 1,1-1 0,0 1 0,0 0 0,1 3 0,-2 3-1,-6 60 186,5 121-1,3-101-102,-1-78-84,1 1 1,0-1 0,0 0-1,1 1 1,0-1 0,1 0-1,0 0 1,1-1-1,0 1 1,0 0 0,1-1-1,8 12 1,-8-15-68,0-1 0,0 1 0,0 0 0,1-1 0,0 0 0,0-1 0,0 1 0,0-1 0,1 0 0,-1-1 0,1 1 0,0-1 0,0-1 0,1 1 0,-1-1 1,0-1-1,15 2 0,-7-1-31,0-2 0,-1 0 0,1 0 0,-1-1 0,1-1 0,-1-1 0,1 0 0,-1-1 0,0 0 0,-1-1 0,17-8 0,-23 9 89,1-1-1,-1 1 1,0-1-1,-1-1 1,1 1-1,-1-1 1,0-1-1,-1 1 1,1-1-1,-1 0 1,-1 0-1,1 0 1,-1-1-1,0 1 1,-1-1-1,0 0 1,0 0-1,-1-1 1,0 1-1,2-14 1,-3-40 2468,-1 85-2308,-8 233 65,9-254-218,-1-1 0,0 1 0,0-1 0,1 1 0,-1-1 0,1 1 1,-1-1-1,1 0 0,0 1 0,0-1 0,0 0 0,-1 1 0,1-1 0,0 0 0,0 0 0,0 0 0,1 0 1,-1 0-1,0 0 0,0 0 0,1 0 0,-1 0 0,0-1 0,1 1 0,-1 0 0,1-1 0,-1 1 1,1-1-1,-1 0 0,1 1 0,2-1 0,59 3-417,-50-3 268,-2 0 111,-1 0 0,0-1 0,0-1 0,0 0 0,0 0 0,0-1 0,0 0 0,0 0 0,-1-1-1,1-1 1,-1 0 0,-1 0 0,1 0 0,-1-1 0,1-1 0,-2 1 0,1-1 0,-1-1 0,0 1 0,0-1 0,-1 0 0,0-1 0,-1 1 0,9-19 0,-9 12 220,0-1-1,0 0 1,-2 0 0,0 0 0,-1 0-1,0-1 1,-2-22 0,-7 300-213,7-260 12,1-1 0,0 1 0,-1 0 0,1 0 0,0 0 0,-1 0 0,1-1-1,0 1 1,0 0 0,0-1 0,0 1 0,0-1 0,0 1 0,0-1 0,0 1 0,0-1 0,0 1 0,0-1 0,0 0-1,0 0 1,0 0 0,0 0 0,0 0 0,0 0 0,0 0 0,2 0 0,41 0-395,-36 0 304,7 0 7,0-1 1,-1-1-1,1 0 1,-1-1 0,0 0-1,0-1 1,0-1-1,-1 0 1,19-10-1,-11 2 47,0 0 1,0-2-1,-2 0 0,30-29 1,-32 27 2,0-1 1,25-34 0,-38 46 145,1-1 1,-1-1-1,-1 1 0,1 0 0,-1-1 0,-1 0 0,1 0 1,-1 0-1,0 0 0,-1 0 0,1-15 0,-4 22-45,1 1-1,0-1 0,0 0 1,0 1-1,-1-1 0,1 1 0,0-1 1,-1 1-1,1-1 0,0 1 1,-1 0-1,1 0 0,-1 0 1,1 0-1,0 0 0,-1 0 0,1 0 1,-1 0-1,-1 1 0,-3-1 60,-8 1-41,1 0 0,-1 0 0,1 1 0,-1 1 0,1 1-1,0 0 1,0 0 0,1 1 0,-1 1 0,1 0 0,0 1 0,1 0 0,-21 16 0,24-16-33,0 0-1,1 1 1,-1 0 0,1 0-1,1 1 1,0 0-1,0 0 1,1 1 0,0-1-1,0 1 1,1 0 0,0 0-1,1 1 1,0-1 0,1 1-1,0-1 1,1 1-1,0 12 1,0-4-24,0-16-3,1 1 0,0 0 0,0-1 0,0 1 0,1-1-1,-1 1 1,1 0 0,1 5 0,-1-7-6,1 0 0,-1 0 0,0-1 0,0 1 1,1-1-1,-1 1 0,1-1 0,0 0 0,-1 1 0,1-1 0,0 0 0,0 0 0,0 0 0,0 0 1,-1 0-1,1-1 0,0 1 0,1-1 0,3 1 0,36 6-619,0-3 0,1-1 0,63-4-1,-30 0-1626,47 1-4650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27.6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24 10773,'-7'0'1521,"38"0"-1089,30 0-304,25-4-128,-1-4-320,15-3-3218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28.1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 4 11541,'-8'-3'432,"8"37"-95,0 15 351,0 8-304,0-4-240,0 1 400,0-9-383,-8 1-145,1-8-16,7 0 0,0-4-417,0-8-783,0-7-1121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28.5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12 10965,'0'-8'1409,"8"8"-1377,30 27 416,9 11-160,-1 0-176,1 0 112,-1 0-224,-7-4 0,-8-4-64,0-7-112,-8-12-848,8-7-881,7-4-2865</inkml:trace>
  <inkml:trace contextRef="#ctx0" brushRef="#br0" timeOffset="1">721 0 11781,'-31'0'321,"7"0"-305,1 8 240,0 22-160,0 8 16,0-7-16,-8-1-48,-8-3 48,8-5-80,8 1-16,-1-4-288,24-7-1137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28.9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46 11445,'61'-45'1553,"-61"52"-1521,8 31 320,0 8-176,0 7 224,-8 0 97,0 4-305,0-4 0,0-3-48,0-1-128,0-7-16,0-8-192,0 0-769,0-15-655,0-7-1826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29.3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102 350 11461,'0'-4'1521,"8"8"-1473,0 26 352,-8 4 64,0 8-111,0 0-81,0-4-128,0-4-112,0-11-16,-8 0 64,8-12-160,0-3-352,39-12-4483</inkml:trace>
  <inkml:trace contextRef="#ctx0" brushRef="#br0" timeOffset="1">203 8 9989,'0'-6'603,"0"4"-267,0 7-313,1-1 1,-1 0 0,-1 0 0,1 1 0,-1-1 0,1 0-1,-1 0 1,-1 1 0,1-1 0,0 0 0,-1 0-1,0 0 1,-4 6 0,4-8-8,-1 1 0,0-1 0,-1 0-1,1 1 1,0-1 0,-1-1 0,1 1 0,-1 0 0,1-1 0,-1 0-1,0 0 1,0 0 0,0 0 0,1 0 0,-7-1 0,-103 1 157,113-1-179,-1 1-1,1-1 1,-1 0-1,1-1 1,-1 1-1,1 0 1,-1 0-1,1 0 1,-1 0-1,1 0 1,-1 0-1,1-1 1,0 1-1,-1 0 1,1 0-1,-1-1 1,1 1-1,-1 0 1,1-1 0,0 1-1,-1 0 1,1-1-1,0 1 1,-1 0-1,1-1 1,0 1-1,0-1 1,-1 1-1,1-1 1,0 1-1,0-1 1,0 1-1,0-1 1,-1 1-1,1-1 1,0 1-1,0-1 1,0 1-1,0-1 1,0 1 0,0-1-1,1 0 1,-1 0-48,0 0 0,1 0 0,-1 0 0,1 1 1,-1-1-1,1 0 0,-1 0 0,1 0 1,0 1-1,-1-1 0,1 0 0,0 1 0,0-1 1,-1 0-1,1 1 0,0-1 0,0 1 0,0 0 1,0-1-1,0 1 0,0 0 0,0-1 1,0 1-1,0 0 0,0 0 0,0 0 0,0 0 1,1 0-1,43-1-2195,-4 1-2903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29.7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 9 12310,'0'0'573,"0"13"-402,0 212 749,-5-211-946,4-14 23,1 0-1,0 0 1,0 0 0,0 0 0,0 1 0,-1-1 0,1 0 0,0 0 0,0 0 0,0 0 0,-1 0 0,1 0 0,0 0 0,0 0 0,0 0 0,-1 1 0,1-1 0,0 0 0,0 0 0,-1 0 0,1 0 0,0-1 0,0 1 0,-1 0 0,1 0 0,0 0 0,0 0 0,0 0 0,-1 0 0,1 0-1,0 0 1,0 0 0,0 0 0,-1-1 0,1 1 0,0 0 0,0 0 0,0 0 0,0 0 0,-1-1 0,1 1 0,0 0 0,0 0 0,0 0 0,0-1 0,0 1 0,0 0 0,0 0 0,0 0 0,-1-1 0,1 1 0,0 0 0,0 0 0,0-1 0,0 1 0,0 0 0,0 0 0,0 0 0,0-1-1,1 1 1,-1 0 0,0 0 0,0-1 0,0 1 0,-2-19-82,0 0 0,2 1 0,1-26 0,1 1-50,-2 40 133,0-1 0,0 1 0,1-1 1,-1 1-1,1-1 0,0 1 0,0-1 0,0 1 0,1-1 0,-1 1 0,1 0 0,0 0 0,-1 0 0,2 0 0,-1 0 0,0 0 0,5-4 0,-1 2 10,0 1 0,0 0 0,0 1 0,0-1 0,0 1 0,1 0 0,-1 1 0,12-3 0,9-1 2,-1 2 1,1 1-1,46 1 0,-70 2-9,0 0-1,0 1 1,-1-1 0,1 1 0,0 0 0,-1-1-1,1 1 1,-1 0 0,1 1 0,-1-1-1,1 0 1,-1 1 0,0-1 0,0 1 0,1 0-1,-1 0 1,0 0 0,-1 0 0,1 0 0,0 0-1,-1 0 1,1 1 0,-1-1 0,1 0 0,-1 1-1,0-1 1,0 1 0,-1 0 0,1-1 0,0 5-1,3 9 8,-2 0 0,0-1 0,-1 33 0,-1-42-8,0-1-67,-1 0 1,0 0 0,0 0-1,0-1 1,0 1 0,-1 0-1,1 0 1,-1-1 0,-1 1-1,1-1 1,-1 0 0,1 1-1,-1-1 1,0 0 0,-1-1-1,1 1 1,-1 0 0,1-1-1,-1 0 1,0 0 0,-9 5-1,-19 12-2886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30.1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63 34 10677,'0'0'74,"0"1"0,-1 0 0,1-1 0,0 1 0,0-1 0,-1 1 0,1-1 0,0 1 0,-1-1 0,1 0 0,0 1 1,-1-1-1,1 1 0,-1-1 0,1 0 0,-1 1 0,1-1 0,-1 0 0,1 1 0,-1-1 0,1 0 0,-1 0 0,1 0 0,-1 0 0,0 1 0,1-1 0,-1 0 0,1 0 0,-1 0 1,0 0-1,0 0 0,-38 1 88,38-1-161,1 0 0,-1 0 1,1 0-1,0-1 0,-1 1 0,1 0 1,-1 0-1,1-1 0,0 1 1,-1 0-1,1-1 0,-1 1 0,1 0 1,0-1-1,0 1 0,-1-1 1,1 1-1,0 0 0,0-1 0,-1 1 1,1-1-1,0 1 0,0-1 0,0 1 1,0-1-1,0 1 0,0-1 1,-1 1-1,1-1 0,0 1 0,1-1 1,-1-23-951,0 15-1113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30.5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 11989,'62'155'3005,"-56"-133"-2965,0 1 0,3 34 1,2 7-16,-11-63-34,1 1-1,0-1 0,-1 0 1,1 0-1,0 1 1,0-1-1,-1 0 0,1 0 1,0 0-1,0 0 1,0 0-1,1 0 0,-1 0 1,0 0-1,0 0 1,0-1-1,1 1 0,-1 0 1,0-1-1,1 1 0,-1-1 1,0 1-1,1-1 1,-1 0-1,1 0 0,-1 0 1,3 0-1,0 1-6,0-1 0,-1 0 0,1 0 0,0-1 0,0 1 0,-1-1 0,1 0 0,0 0 0,4-2 0,0-3-4,0 0 0,0-1 0,-1 0 0,0-1 0,0 1 1,0-2-1,-1 1 0,9-18 0,-2 7-9,46-86-63,-45 76-103,1 2-1,34-48 1,-47 71 371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31.0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398 98 10389,'0'-90'3727,"-9"86"-3215,-26 1-259,1 2-1,-1 1 1,-58 9-1,82-8-225,0 2 0,1-1 0,-1 1 0,1 1 0,0 0 0,-1 0 1,2 1-1,-1 0 0,1 1 0,-1 0 0,2 0 0,-1 1 0,1 0 0,0 1 0,0 0 0,-10 14 0,15-18-19,1 1-1,-1-1 1,1 1-1,0 0 1,0 0-1,1 0 1,-1 0-1,1 0 1,0 0-1,0 10 1,1-13-18,0-1 0,0 1 0,0 0 1,0-1-1,0 1 0,0 0 0,1-1 1,-1 1-1,1-1 0,-1 1 0,1-1 0,0 1 1,0-1-1,-1 1 0,1-1 0,0 1 0,0-1 1,0 0-1,0 0 0,1 1 0,-1-1 1,0 0-1,1 0 0,-1 0 0,0 0 0,1-1 1,-1 1-1,1 0 0,-1-1 0,1 1 0,-1-1 1,1 1-1,0-1 0,-1 0 0,4 1 1,23 1-278,1 0 0,-1-2 0,1-1 0,-1-2 0,1-1 0,38-10 0,-53 11 221,-1-2-1,0 0 1,0 0 0,-1-1-1,0-1 1,0 0-1,0-1 1,-1 0 0,0-1-1,0 0 1,-1 0-1,-1-1 1,1-1 0,-2 1-1,11-17 1,-9 9 1488,-11 38-1454,1 142-865,4-160-778,15-2-1273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8:59.21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698 727 11573,'0'-6'144,"0"-1"0,0 0-1,-1 1 1,1-1 0,-2 1 0,1-1-1,-1 1 1,0-1 0,-3-7 0,2 11-91,1-1 0,-1 1 0,1 0 0,-1-1 0,0 1 0,0 1 0,-1-1 0,1 0 0,-1 1 0,1-1 0,-1 1 0,0 0 0,1 1 1,-1-1-1,-6-1 0,-7-2 87,-1 1 0,0 1 0,1 1 0,-1 0 0,0 2 0,-34 2 0,1-1 86,18-1-34,1 2 0,0 1 0,-1 2 0,-49 13 0,67-14-142,0 1 1,1 0 0,0 2 0,1-1-1,-1 2 1,1-1 0,0 2-1,1 0 1,0 0 0,1 2 0,-21 21-1,29-27-48,0 0 0,-1 0-1,2 1 1,-1-1 0,0 1-1,1-1 1,0 1 0,1 0 0,-1 0-1,1 0 1,0 0 0,1 0-1,-1 0 1,1 0 0,1 11-1,-1-9-1,0-7-5,1 1 1,-1 0-1,0-1 0,1 1 1,-1 0-1,1-1 0,-1 1 1,1-1-1,0 1 0,0-1 0,-1 1 1,1-1-1,0 0 0,0 1 1,1-1-1,-1 0 0,0 0 1,0 0-1,1 0 0,-1 0 1,0 0-1,1 0 0,-1 0 1,1 0-1,-1-1 0,1 1 1,-1-1-1,1 1 0,0-1 1,-1 1-1,4-1 0,7 2-54,0-1 1,0 0-1,17-2 0,-13 1-2,11 0-4,8 1-192,-1-2-1,53-8 1,-76 7 197,0-1 1,-1 0-1,1 0 1,-1-1-1,0 0 1,0-1-1,0 0 1,-1-1-1,1 0 1,-2-1-1,1 1 1,9-10-1,-6 1 36,1-1-1,-2 0 1,0 0-1,-1-1 1,0-1 0,-2 0-1,0 0 1,-1 0-1,-1-1 1,-1 0 0,0 0-1,2-22 1,1-32 26,-2-137 1,-6 167-16,0-189 2152,0 235-2135,6 153 201,-3-135-181,0-1 0,1 1 1,2-1-1,0 0 1,14 32-1,3-6-327,82 195 1242,-94-210-1801,-1 1 0,-2 0 0,-1 1 0,-2 0 1,3 61-1,-8-74-4493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31.4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 1 10613,'0'0'65,"-1"0"-1,1 0 1,0 0 0,-1 0 0,1 1 0,-1-1-1,1 0 1,0 0 0,-1 0 0,1 1 0,-1-1-1,1 0 1,0 1 0,0-1 0,-1 0 0,1 1 0,0-1-1,-1 0 1,1 1 0,0-1 0,0 1 0,0-1-1,-1 0 1,1 1 0,0-1 0,0 1 0,0-1-1,0 1 1,0-1 0,0 0 0,0 1 0,0-1-1,0 1 1,0-1 0,0 1 0,0-1 0,0 1-1,0-1 1,1 1 0,-2 31-187,2-23 437,0 133 771,-9 275-166,7-314-2216,1-67-1540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31.9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99 11877,'0'-6'633,"0"311"1288,1-304-1952,0 0 0,0 0 0,0-1 0,0 1 0,1-1 0,-1 1 1,0-1-1,1 1 0,-1-1 0,0 0 0,1 0 0,-1 1 1,0-1-1,1 0 0,-1 0 0,0 0 0,1-1 0,-1 1 0,2-1 1,0 1-60,6 1-18,-1-1 0,0 0 0,0 0 0,0-1 0,0 0 0,1-1 0,-1 0 0,-1 0 0,1 0 0,0-1 0,-1 0 0,1-1 0,-1 0 0,0 0 0,0-1 0,0 1 0,-1-1 0,11-11 0,-1-1 52,0-1-1,-2 0 1,0 0 0,-1-2 0,-2 1-1,1-2 1,-2 0 0,-1 0-1,8-25 1,-17 43 190,1 1 1,-1 0-1,1 0 1,-1 0-1,1 0 0,0 0 1,0 0-1,0 0 1,0 0-1,1 0 1,-1 0-1,0 1 0,1-1 1,-1 0-1,4-2 1,-4 5-79,-1 0 1,1 0 0,0 0 0,-1 0 0,1 0 0,0 0 0,-1 0 0,0 1 0,1-1 0,-1 0 0,0 0 0,1 0 0,-1 0 0,0 1 0,0-1 0,0 0 0,0 0-1,0 0 1,0 2 0,-6 86 605,-7-34-509,9-42-128,1-1 0,0 1 0,1 0 0,-1 20 0,3 46-4,0-78-25,0-1 0,0 1 0,0-1-1,1 1 1,-1-1 0,0 0 0,0 1 0,0-1 0,1 1-1,-1-1 1,0 0 0,1 1 0,-1-1 0,0 1 0,1-1-1,-1 0 1,0 1 0,1-1 0,-1 0 0,0 0 0,1 1-1,-1-1 1,1 0 0,-1 0 0,1 0 0,-1 0 0,1 1-1,-1-1 1,0 0 0,1 0 0,-1 0 0,2 0 0,20 0-104,-13 0 49,-4 0 42,37 0-299,53-7 1,-81 5 238,1-1 0,-1 0 0,1-1 0,-1-1-1,0 0 1,-1-1 0,19-11 0,-1-2-30,-1-2 0,-2-1 0,0-2 0,32-35 0,-45 44 99,-1-1 1,-1-1-1,-1 0 1,0-1-1,-2 0 1,0-1-1,-1 0 1,12-35-1,-21 53 51,1 0-1,-1-1 1,1 1-1,-1 0 1,0-1-1,1 1 1,-1 0 0,0-1-1,0 1 1,0-1-1,0 1 1,0 0-1,0-1 1,-1 1-1,1 0 1,0-1-1,-1 1 1,1 0-1,-1-1 1,0 1-1,1 0 1,-1 0-1,0-1 1,0 1-1,1 0 1,-3-1-1,1 1-17,0 0-1,0 0 0,0 0 1,0 0-1,0 0 0,-1 1 1,1-1-1,0 1 0,-1 0 1,1-1-1,0 1 0,-1 0 1,1 0-1,-4 1 0,-6 1 33,0 1 0,0 0 0,0 0 0,0 1 0,-13 7 0,14-6 24,1 0 1,0 1 0,0 0 0,0 1 0,1 0-1,0 1 1,0-1 0,1 2 0,0-1 0,0 1 0,1 0-1,0 1 1,1 0 0,0 0 0,1 0 0,-1 1-1,2 0 1,0 0 0,0 0 0,1 0 0,1 0-1,-1 1 1,2 0 0,0-1 0,0 1 0,2 13 0,-1-23-82,0-1 1,0 0-1,0 0 1,1 1-1,-1-1 1,0 0-1,1 0 1,-1 0-1,1 0 1,0 1-1,-1-1 1,1 0-1,0 0 1,0 0 0,0 0-1,-1 0 1,1-1-1,0 1 1,0 0-1,0 0 1,0-1-1,1 1 1,-1 0-1,0-1 1,0 1-1,0-1 1,0 1-1,1-1 1,0 0 0,18 6-118,0-1-1,1-1 1,36 2 0,84 0-1402,46-5-1354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37.2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27 7796,'0'0'3649,"16"0"-3617,38 0-16,15 0 112,17 0-80,6 0-48,1-8-32,0 1-624,-23-5-1169,-31 12-2433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37.6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9044,'0'0'1873,"16"0"-1793,46 0 0,7 0-80,9 0-208,-9 0-1553,1 0-5650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50.3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288 21 5731,'-6'-3'343,"-1"0"1,1 0 0,-1 0 0,0 1 0,0 0-1,0 1 1,0 0 0,0 0 0,-13 0 0,16 1-222,-1 1 1,0 0 0,1 0 0,-1 0-1,1 0 1,0 1 0,-1 0 0,1 0 0,0 0-1,0 0 1,0 1 0,0-1 0,1 1 0,-1 0-1,-5 7 1,-7 10 48,1 0 0,1 2-1,2 0 1,0 0 0,-18 48-1,20-47-137,6-13-25,0 1 0,0-1 0,1 1 0,0 0 0,1 0 0,0 0 0,1 0 0,0 0 0,1 17 0,0-26-64,-1-4-128,1-1 125,0 1 0,-1 0 0,1 0 1,0-1-1,1 1 0,-1 0 1,0-1-1,1 1 0,-1 0 1,1 0-1,-1 0 0,1-1 0,2-3 1,2 4 27,-1-1 1,1 0-1,0 1 1,0 0-1,0 0 1,0 0-1,1 1 1,-1 0-1,0 0 1,11-1-1,64 0-75,-61 2 76,49-2-6,-35 1 18,0 0-1,54 8 1,-85-7 15,1 0-1,-1 1 1,1 0 0,-1 0 0,0 0-1,1 0 1,-1 0 0,0 0 0,1 0 0,-1 1-1,0-1 1,0 1 0,0 0 0,-1-1-1,1 1 1,0 0 0,0 0 0,-1 0-1,0 0 1,1 1 0,-1-1 0,0 0 0,0 0-1,0 1 1,0-1 0,0 3 0,1 3-16,-1-1-1,-1 1 1,1 0 0,-1-1 0,0 1 0,-1 0 0,-2 12 0,1-17 17,1 1 1,-1-1-1,0 0 1,0-1-1,0 1 1,0 0-1,0 0 0,0-1 1,-1 1-1,0-1 1,1 0-1,-1 0 1,0 0-1,0 0 1,0 0-1,0-1 1,-6 3-1,-67 24-226,63-24 68,-34 9-1140,1-2-1146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50.7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39 10229,'0'-12'0,"0"5"0,23 3 0,16-4 176,22 5-176,9-1-32,-8 4-128,0 0 0,-16 0-1505,-7 0-3650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51.1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 43 9556,'-8'0'497,"1"0"1520,7-8-2001,54 4-16,8-3 0,15-1 0,8 4-465,-15-3-623,-8 3-2146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51.4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132 1 11733,'-15'0'192,"7"0"1185,1 4-1345,-1 38 112,-8 11 320,9 11-288,-9 8-160,1 8 81,7 4-97,-8-4-849,9-4-1152,-1-4-5458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51.8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140 34 10341,'-16'0'1328,"8"0"449,55-11-1745,22 3-32,17 1 48,6 3-48,9 0-400,-16 4-1649,-31 0-2481</inkml:trace>
  <inkml:trace contextRef="#ctx0" brushRef="#br0" timeOffset="1">140 34 4402,'-140'240'7539,"156"-236"-7491,53-4 65,9 0 15,15 0-128,-1 0-16,1 0-1425,-8 0-4082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52.2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500 21 11269,'-3'-21'2283,"-8"33"-1001,-4 7-1475,-258 289 231,242-273-207,-2-1 0,0-2 0,-67 49 1,104-96-1234,15-10 1403,0 13-10,0 1 0,1 1 0,0 1 0,0 1 0,1 0 0,1 2 0,-1 0 0,1 1 0,34-2-1,25 1 33,106 7 0,-75 2-167,-64-3-664,-18 0-2773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9:00.32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217 8 9220,'0'-8'1777,"-8"8"-1473,-30 19 384,-9 16 1,-7 3 159,15 11-416,16 4 33,15 0-65,8-3-208,0-12-128,0-4-16,16-15-48,54-11-400,15-8-561,15 0-1056,-22-8-2465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52.6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209 8 11925,'-15'-8'657,"7"8"511,0 31-1136,0 29 433,-15 16-113,8 12-144,-9 7-32,1 0-176,-8-4-688,8-7-881,-8-12-7587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55.0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 8 9268,'-8'-3'162,"-15"-1"2392,23 9-2300,-1 136 1227,3 186-983,0-304-495,1 0 0,1 0 0,1-1 0,1 1 0,1-1 0,1 0 0,1-1-1,1 0 1,1 0 0,16 23 0,-26-42-16,-1-1 0,1 0-1,0 1 1,0-1 0,0 1-1,0-1 1,1 0 0,-1 0-1,0 0 1,0 0 0,1 0-1,-1 0 1,1 0 0,-1 0-1,1 0 1,-1-1 0,1 1-1,-1-1 1,1 1 0,1-1-1,-1 0 9,-1 0-1,1 0 0,-1-1 0,0 1 0,1-1 0,-1 1 0,0-1 0,0 1 0,1-1 0,-1 0 0,0 0 0,0 1 0,0-1 0,0 0 1,0 0-1,0 0 0,0 0 0,1-3 0,5-7-6,-1 0 1,0 0-1,-1-1 1,6-16-1,-5 12-31,35-100-57,-26 71-84,1 0 0,2 1 0,2 0 0,41-64 0,-56 101-167,-1 1 0,2-1-1,-1 1 1,1 0-1,-1 1 1,2-1-1,8-5 1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56.3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294 315 8868,'0'-192'2604,"1"188"-2562,-1-1 1,-1 1-1,1-1 1,0 1-1,-1 0 1,0-1-1,0 1 1,0 0-1,-1 0 1,0 0-1,1 0 1,-1 0-1,0 0 1,-1 0-1,1 1 1,-1-1-1,0 1 1,0-1-1,0 1 1,0 0-1,0 0 1,-6-3-1,2 2 27,-1 1 0,1 0 0,-1 0-1,0 0 1,0 1 0,0 0 0,-1 1 0,1 0-1,0 0 1,-15 1 0,18 0-70,-1 1 1,1 1-1,0-1 0,-1 1 1,1-1-1,0 2 0,0-1 0,0 0 1,0 1-1,0 0 0,1 0 1,0 1-1,-1-1 0,1 1 1,0 0-1,0 0 0,1 0 1,-1 0-1,1 1 0,0 0 0,1-1 1,-5 11-1,-1 0 0,1 1 1,1-1-1,1 1 0,0 0 0,1 1 0,-2 25 1,4 83-40,2-124 36,1 0 0,-1 0 1,0 0-1,1 1 0,-1-1 0,0 0 1,1 0-1,-1 0 0,1 0 1,0 0-1,-1 0 0,1-1 1,0 1-1,-1 0 0,1 0 0,0 0 1,0 0-1,0-1 0,0 1 1,0-1-1,0 1 0,0 0 1,0-1-1,0 0 0,0 1 0,0-1 1,0 0-1,0 1 0,0-1 1,1 0-1,-1 0 0,2 0 0,47 1-226,-35-2 153,-10 2 42,-1-1 0,1-1 0,-1 1 0,1 0 0,-1-1 0,1 0 0,-1 0 0,0-1 0,1 1 0,-1-1 0,0 0 0,0 0 0,0 0 0,0 0 0,0-1 0,-1 0 0,1 0 0,-1 0 1,0 0-1,0 0 0,0-1 0,0 1 0,0-1 0,-1 0 0,0 0 0,3-6 0,0-3 124,-1-1 0,0 0 0,-1 1 0,-1-1 0,0 0 0,-1-1 0,-1-18 0,0 42-78,0 1-1,1-1 1,0 1 0,1-1-1,0 0 1,0 1-1,1-1 1,5 13 0,-5-17-10,0 0 0,0-1 0,0 1 0,1 0 0,-1-1 0,1 0 0,0 0 0,0 0 0,1 0 0,-1-1 0,1 1 0,0-1 0,0 0 0,0-1 0,8 4 0,-8-4-42,1 0 1,-1 0-1,1-1 1,0 0-1,0 0 0,-1 0 1,1-1-1,0 0 1,0 0-1,0 0 0,0-1 1,0 0-1,-1 0 0,1 0 1,0-1-1,-1 0 1,1 0-1,-1 0 0,1-1 1,-1 1-1,0-1 0,0-1 1,0 1-1,-1-1 1,1 0-1,-1 0 0,0 0 1,0 0-1,0-1 0,6-10 1,-5 3 10,-1-1-1,1 0 1,-2 0 0,0 0-1,-1 0 1,2-19 0,-4-86 734,-1 62 629,0 55-1208,-4 1-125,4 0-67,1 2 64,1 0 1,-1 0-1,1 0 0,-1 0 0,0 0 0,1 1 0,-1-1 0,0 0 0,-1 0 0,1 0 0,0 0 1,-1 3-1,0-4-1,1 1-1,0-1 1,-1 1 0,1-1 0,0 1 0,0 0 0,0-1 0,0 1-1,0 0 1,0-1 0,0 1 0,0-1 0,1 1 0,-1 0 0,1-1-1,-1 1 1,1-1 0,0 1 0,0-1 0,-1 1 0,1-1 0,0 0 0,0 0-1,0 1 1,0-1 0,2 2 0,5 1-33,-1 0 0,0 0 0,1-1 1,0 0-1,0 0 0,0-1 0,0 0 0,0 0 0,16 0 0,85 0-757,-70-2 396,-38 0 420,1 0 0,0 0-1,-1 0 1,1 0 0,-1 0-1,1-1 1,0 1-1,-1-1 1,1 1 0,-1-1-1,1 1 1,-1-1 0,1 0-1,-1 1 1,0-1 0,1 0-1,-1 0 1,0 0 0,0 0-1,1 0 1,-1-1 0,0 1-1,0 0 1,0 0 0,0-1-1,-1 1 1,1-1 0,0 1-1,-1-1 1,1 1 0,-1-1-1,1 1 1,-1-1-1,1 1 1,-1-1 0,0 0-1,0 1 1,0-1 0,0 1-1,0-1 1,0 0 0,-1-2-1,-1 24 32,0 1-1,-1-1 0,-7 22 0,-4 31 76,6 114-27,8-172-85,0-13-19,0 0 0,0 0 0,1 0 1,-1-1-1,0 1 0,1 0 0,-1-1 0,1 1 0,0 0 1,0-1-1,0 1 0,-1-1 0,1 1 0,1-1 0,-1 1 0,0-1 1,0 0-1,0 1 0,1-1 0,-1 0 0,1 0 0,-1 0 1,1 0-1,-1 0 0,1-1 0,-1 1 0,1 0 0,0-1 1,-1 1-1,1-1 0,0 1 0,3-1 0,8 2-60,-1-1 1,1-1-1,23-2 0,-10 1-72,-12 1 16,0-1 0,0-1 0,-1 0 0,1-1 0,-1 0 0,0-1 0,0 0 0,0-2 0,0 1 0,-1-1 0,20-14 0,-23 15 16,-1-1 0,0-1 1,-1 0-1,0 0 1,0 0-1,0-1 1,-1 0-1,0 0 0,-1-1 1,0 0-1,0 0 1,-1 0-1,0 0 0,0-1 1,-1 1-1,3-16 1,-2-12 900,0-67 0,-4 96-201,-24 35-91,17-14-484,0-1 0,1 2-1,0-1 1,1 1-1,1-1 1,0 1-1,0 1 1,0 15-1,-1 16-8,3 58 0,2-78-62,0-25 28,1 1 0,-1-1 1,0 1-1,1-1 0,-1 0 0,1 1 0,-1-1 0,1 1 0,0-1 0,0 0 0,0 1 0,0-1 1,0 0-1,0 0 0,0 0 0,0 0 0,0 0 0,0 0 0,0 0 0,1 0 0,-1 0 1,0 0-1,1-1 0,-1 1 0,1-1 0,-1 1 0,1-1 0,-1 1 0,2-1 0,50 7-2264,-52-7 2177,38 1-4454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56.7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258 1 8548,'0'0'-128,"1"5"72,2 7 77,-1 0 0,0 1 1,1 21-1,-3-32-17,0 1 0,0 0-1,0-1 1,0 1 0,0 0 0,-1 0 0,1-1-1,-1 1 1,0 0 0,1-1 0,-1 1 0,0-1-1,-1 1 1,1-1 0,0 0 0,-1 1 0,1-1-1,-1 0 1,0 0 0,0 0 0,0 0 0,0 0 0,0 0-1,0-1 1,-4 3 0,-15 1 31,0 0 0,-1-2 0,0 0 0,1-2 0,-40-2 0,36 1 11,23 0-27,0 1 0,1-1 0,-1 0 0,1-1 0,-1 1 0,0 0 0,1 0 0,-1-1-1,1 1 1,-1-1 0,1 1 0,-1-1 0,1 0 0,0 1 0,-1-1 0,1 0 0,0 0 0,-1 0 0,1 0 0,0 0 0,0 0 0,0-1 0,0 1-1,0 0 1,0-1 0,0 1 0,0 0 0,1-1 0,-1 1 0,0-3 0,-1-3 35,1 0-1,1 0 1,-1 0 0,1 0 0,1-13-1,0-3-71,-1 22 17,0 1 1,0 0-1,0-1 0,0 1 0,0-1 0,0 1 1,0 0-1,0-1 0,0 1 0,0-1 1,0 1-1,0 0 0,1-1 0,-1 1 0,0 0 1,0-1-1,0 1 0,0 0 0,1-1 0,-1 1 1,0 0-1,0-1 0,1 1 0,-1 0 1,0 0-1,1-1 0,-1 1 0,0 0 0,1 0 1,-1-1-1,0 1 0,1 0 0,-1 0 1,1 0-1,-1 0 0,0 0 0,1 0 0,-1 0 1,0-1-1,1 1 0,82-2-439,-51 3-88,38-1-1460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57.1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422 135 9332,'0'-12'665,"1"-12"479,-3-29 489,2 51-1598,-1 0 1,1 0 0,-1 1 0,1-1-1,-1 0 1,0 1 0,0-1 0,0 0-1,0 1 1,0-1 0,0 1 0,0-1-1,-1 1 1,1 0 0,0 0 0,-1 0 0,1-1-1,-1 1 1,1 0 0,-1 1 0,0-1-1,1 0 1,-1 0 0,-2 0 0,-11-3 38,1 2 0,-1-1 0,0 2 0,0 0 0,0 1 0,1 0 0,-1 1 0,0 1 0,0 0 0,1 1 0,-1 1 0,1 0 0,0 1 0,0 0 0,-23 14 0,24-11-81,0 2 1,1 0-1,0 0 0,0 1 0,1 1 1,-18 24-1,25-30 0,0 0 0,1 0 1,-1 0-1,1 0 0,1 1 1,-1-1-1,1 1 0,0 0 0,1-1 1,-1 1-1,1 0 0,1 0 1,-1 0-1,1 0 0,1 0 1,-1 0-1,1 0 0,0 0 0,3 7 1,-4-12-6,1-1-1,0 1 1,-1-1 0,1 1 0,0-1 0,0 0 0,0 1 0,0-1 0,0 0 0,1 0-1,-1 0 1,0 0 0,0 0 0,1 0 0,-1 0 0,1 0 0,-1 0 0,1 0-1,-1-1 1,1 1 0,-1-1 0,3 1 0,38 3-196,-30-3 132,57 2-472,82-7-1,-146 4 512,-1 0 1,1-1-1,0 0 0,0 1 0,0-2 0,0 1 0,-1 0 0,1-1 0,-1 0 0,1 0 1,-1-1-1,0 1 0,0-1 0,0 0 0,0 0 0,0 0 0,0 0 0,-1-1 0,0 0 1,0 1-1,0-1 0,0 0 0,0-1 0,-1 1 0,3-6 0,-1-5 106,0 0 0,-1-1-1,-1 1 1,-1-1 0,0 0 0,-1-21-1,0 27 85,0 9 130,0 27-147,0 189-363,-1-213 154,1-1-1,0 1 1,0 0-1,0 0 1,0-1 0,1 1-1,-1 0 1,0-1 0,1 1-1,-1 0 1,1-1-1,-1 1 1,1 0 0,0-1-1,0 1 1,0-1 0,0 1-1,0-1 1,0 0 0,0 1-1,0-1 1,0 0-1,1 0 1,-1 0 0,1 0-1,-1 0 1,1 0 0,-1 0-1,1 0 1,-1-1 0,1 1-1,0-1 1,2 1-1,33 6-3026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57.6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1 153 10837</inkml:trace>
  <inkml:trace contextRef="#ctx0" brushRef="#br0" timeOffset="1">1 153 10837,'223'-126'760,"-187"100"-487,-46 32 239,1 51-253,4 0 0,2 113 1,3-111-246,0-58-177,0-33-589,-1-15 645,-1 27 82,2 1 1,0-1-1,6-35 1,-5 50 32,1 1 1,0 0 0,0-1 0,0 1 0,1 0 0,0 0 0,-1 0 0,1 1 0,1-1 0,-1 1 0,0 0 0,1-1 0,0 2 0,0-1 0,0 0 0,0 1 0,0-1 0,0 1 0,1 1 0,5-3 0,1 0 14,-1 1 1,1 0-1,-1 1 1,1 0-1,0 0 1,0 1 0,0 1-1,11 0 1,-20 1-14,0 0 0,0 0 0,0 0 1,-1 1-1,1-1 0,0 0 0,-1 1 0,1-1 1,-1 1-1,0-1 0,1 1 0,-1 0 1,0-1-1,0 1 0,0 0 0,0 0 0,0 0 1,-1 0-1,1 0 0,0 0 0,-1 0 1,0 0-1,1 0 0,-1 0 0,0 4 0,4 62 195,-4-65-195,0 41-186,0 43 446,0-30-3872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58.0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186 102 10485,'0'0'63,"0"-1"1,0 0-1,0 1 1,-1-1-1,1 0 1,0 1-1,0-1 0,-1 0 1,1 1-1,0-1 1,-1 1-1,1-1 1,-1 1-1,1-1 1,-1 1-1,1-1 1,-1 1-1,1-1 1,-1 1-1,1 0 1,-1-1-1,1 1 0,-1 0 1,0-1-1,1 1 1,-1 0-1,0 0 1,1 0-1,-1 0 1,0 0-1,1-1 1,-1 1-1,0 0 1,1 0-1,-1 0 0,0 1 1,1-1-1,-1 0 1,0 0-1,1 0 1,-1 0-1,0 1 1,1-1-1,-1 0 1,1 1-1,-1-1 1,0 0-1,0 2 0,-3-1-40,-1 1-1,1 0 0,0 1 0,0-1 0,0 0 0,0 1 0,-3 3 1,-6 7 79,1 1 0,1 0 0,0 1 0,1 0 0,0 1 0,1 0 0,1 0 0,0 1 0,2 0 1,0 0-1,1 1 0,0 0 0,1 0 0,-2 34 0,6-49-99,0-1-1,0 0 1,0 0-1,1 1 1,-1-1 0,0 0-1,1 0 1,0 1-1,-1-1 1,1 0 0,0 0-1,0 0 1,0 0 0,0 0-1,1 0 1,-1 0-1,0 0 1,1-1 0,-1 1-1,1 0 1,0-1-1,0 1 1,-1-1 0,1 0-1,0 0 1,0 0-1,0 0 1,0 0 0,1 0-1,2 1 1,6 0-4,1 0 0,-1 0 0,1-2 1,0 1-1,12-2 0,-1 1 2,16 1-96,0-2 1,1-2-1,-1-1 0,-1-2 0,1-1 0,45-16 0,-48 9-111,-1 0 0,0-3 0,61-39 0,-86 50 185,-1-1 1,0 0 0,0-1 0,0 0-1,-1 0 1,0-1 0,0 0 0,-1-1 0,-1 1-1,0-1 1,0-1 0,0 1 0,-2-1-1,1 0 1,-1 0 0,4-21 0,-5-58 73,-4 88-22,1 0 0,0 0-1,-1 0 1,1 1 0,-1-1 0,1 0 0,-1 0-1,0 0 1,0 1 0,0-1 0,0 1 0,0-1 0,0 1-1,0-1 1,-1 1 0,1-1 0,-1 1 0,1 0 0,-1 0-1,1 0 1,-1 0 0,1 0 0,-1 0 0,0 0-1,0 0 1,1 1 0,-1-1 0,0 1 0,0-1 0,0 1-1,0 0 1,0 0 0,0 0 0,-3 0 0,-10 0 85,0 0 0,0 1 1,-20 3-1,31-3-105,-8 1 15,1 1-1,0 0 0,0 1 1,0 0-1,0 1 0,1 0 1,0 1-1,0 0 0,0 1 1,1 0-1,-1 0 0,2 1 1,-1 0-1,-11 15 0,11-12-7,1 0-1,0 1 0,1 0 1,0 0-1,1 0 0,0 1 1,1 0-1,1 0 0,0 0 1,0 0-1,1 1 1,0 15-1,1-16-14,2-1 0,-1 1 1,2-1-1,0 0 0,3 15 1,-3-23-10,0 0 0,1 0 0,0 0 1,0 0-1,0 0 0,1 0 1,-1-1-1,1 1 0,0-1 1,0 1-1,0-1 0,0 0 1,0 0-1,1-1 0,-1 1 1,1-1-1,4 3 0,12 5-231,1 0 0,-1-1 0,2-1 0,-1-1 0,42 8 0,-9-7-2107,69 1 1,-36-7-5530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58.4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8948,'0'0'1065,"11"0"-276,760 12 1922,3215-12 858,-3986 0-3718,1 0-1,0 0 0,0 0 0,0 0 1,0 0-1,0 0 0,0 1 0,0-1 1,0 0-1,-1 1 0,1-1 0,0 0 1,0 1-1,0-1 0,-1 1 0,1-1 1,0 1-1,-1 0 0,1-1 0,0 1 1,-1 0-1,1-1 0,-1 1 0,1 0 1,-1 0-1,1 0 0,-1-1 0,0 1 1,1 0-1,-1 0 0,0 0 0,0 0 1,0 0-1,0 0 0,1 0 0,-1 0 1,-1 0-1,3 22-8473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2:54.4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0 111 6003,'3'-21'5487,"6"15"-3061,20 23-1824,-22-11-481,25 21 32,55 61 0,9 9-211,-93-95-29,-1 0 1,1 0-1,0 0 0,-1 0 1,1-1-1,0 1 0,0-1 1,0 0-1,0 0 0,0 0 1,0 0-1,1 0 1,-1-1-1,0 1 0,6-1 1,-7 0 57,0 0-1,0-1 1,0 1 0,0-1 0,-1 1 0,1-1-1,0 0 1,0 0 0,-1 1 0,1-1 0,0 0-1,-1-1 1,1 1 0,-1 0 0,0 0 0,1-1-1,-1 1 1,0-1 0,0 1 0,0-1 0,0 1-1,0-1 1,0 0 0,0 1 0,0-1 0,0-2-1,4-16-73,0 0-1,-1-1 1,1-36-1,-4 41 162,0 0-1,0 1 0,2-1 0,0 1 1,1 0-1,0 0 0,1 0 1,8-16-1,-9 23 90,-4 7-77,1-1 0,-1 0 0,1 1 0,-1-1 0,1 1-1,0 0 1,-1-1 0,1 1 0,0-1 0,0 1 0,0 0 0,0 0-1,0 0 1,1 0 0,-1 0 0,0 0 0,0 0 0,1 0 0,2-1 0,-4 24 140,-1-4-147,0-1-1,0 0 0,-2 0 0,0 0 1,-1 0-1,-1-1 0,0 1 0,-1-1 1,-1 0-1,-1-1 0,-12 20 0,-301 489 320,317-518-398,0 1 0,0 0 1,0 0-1,1 0 0,0 0 0,0 1 1,1-1-1,-2 11 0,2 17-4020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2:52.5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417 57 2961,'11'-8'815,"18"-16"-164,-22 0 7197,-8 26-7813,0 0 1,-1 0-1,1 0 1,0 0-1,-1 0 1,0-1-1,1 1 1,-1 0-1,0-1 1,0 1-1,-3 2 1,-12 10 45,-33 43 23,-2-3 0,-109 88 0,95-83-659,44-37-471,-1-2-1,-27 19 1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9:00.69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157 10 9444,'0'-1'44,"1"0"-1,0 1 0,-1-1 1,1 0-1,0 1 0,-1-1 0,1 1 1,0-1-1,0 1 0,-1-1 1,1 1-1,0-1 0,0 1 0,0 0 1,0 0-1,0-1 0,0 1 1,-1 0-1,1 0 0,0 0 1,0 0-1,0 0 0,0 0 0,2 0 1,33 1 65,-27-1 79,-6 20 361,-3-16-519,0-1 0,0 1 0,0 0 1,-1-1-1,1 1 0,-1-1 0,0 0 0,0 1 0,0-1 0,0 1 0,0-1 0,-1 0 0,0 0 0,1 0 1,-1 0-1,-3 3 0,1-2-23,-1-1 1,1 0-1,-1 0 1,0 0-1,0 0 1,0-1 0,0 0-1,0 0 1,-11 2-1,2 0-7,0 0 0,0-1-1,0 0 1,-1-1 0,1-1-1,-1 0 1,1-1 0,-16-2-1,29 0-3,0 0-1,1 1 1,-1-1-1,1 0 0,-1 0 1,1 0-1,0 1 1,0-1-1,0 0 0,0 0 1,0 0-1,0 0 0,1-1 1,-1-1-17,0 1 18,1 0 0,-1 0 0,1 0 0,0 0-1,0 1 1,0-1 0,0 0 0,1 0 0,-1 0 0,1 1 0,-1-1 0,1 1-1,0-1 1,0 1 0,0 0 0,0 0 0,1 0 0,-1 0 0,1 0 0,-1 0-1,1 1 1,-1-1 0,1 1 0,0 0 0,0 0 0,0 0 0,0 0-1,0 0 1,0 0 0,0 1 0,3-1 0,15-2-315,0 0-1,0 2 1,29 1 0,-34 0-446,5 0-3176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2:53.3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1 144 7507,'3'-1'98,"0"0"0,0 0 0,0 0 0,0 0 0,0 0 0,0 1 1,1-1-1,-1 1 0,4 0 0,18-5 568,-23 4-506,0 0 1,0-1 0,0 1 0,0-1 0,-1 1 0,1-1 0,-1 0 0,1 0 0,-1 0 0,0 0 0,0 0 0,0 0 0,0 0-1,0 0 1,0 0 0,0 0 0,-1-1 0,1 1 0,-1 0 0,1-4 0,-1-56 669,-1 35 360,4 28-1175,0 1-1,-1-1 1,1 1 0,0 0-1,-1 0 1,1 0-1,-1 0 1,0 0-1,0 0 1,4 5 0,3 2-5,-1-2-9,19 15 4,39 43 1,-58-56-5,-1 0-1,0 1 1,0 1 0,-1-1 0,0 1-1,-1 0 1,0 0 0,4 18 0,-5-16-61,1 0 0,0 0 0,1 0 0,0-1 0,1 1 0,0-2 0,1 1 0,1-1 0,-1 0-1,2-1 1,15 14 0,-24-22-121,1-1-1,-1 1 1,1 0-1,-1 0 1,0 0-1,0 0 0,1 0 1,-1 0-1,-1 0 1,1 0-1,0 0 1,0 1-1,-1-1 1,1 0-1,-1 0 0,0 1 1,0 3-1,0 10-3481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2:55.5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426 101 3169,'0'-10'863,"-1"8"-694,1 0-1,0 1 1,-1-1-1,1 0 1,0 1-1,0-1 1,0 0-1,0 0 1,0 1-1,0-1 1,0 0-1,1 1 1,-1-1-1,1 0 1,-1 1-1,1-1 1,0 1-1,-1-1 1,1 1-1,0-1 1,0 1-1,0-1 1,0 1-1,0 0 1,1 0-1,-1 0 1,0-1-1,3 0 1,50-34 306,-26 28-297,-28 8-171,0 0 0,0 0-1,0 0 1,0 0-1,0 0 1,0 0-1,0 0 1,0 0 0,0 0-1,0 0 1,0 0-1,0 0 1,0 1-1,0-1 1,-1 0 0,1 0-1,0 0 1,0 0-1,0 0 1,0 0-1,0 0 1,0 0 0,0 1-1,0-1 1,0 0-1,0 0 1,0 0 0,0 0-1,1 0 1,-1 0-1,0 0 1,0 0-1,0 0 1,0 1 0,0-1-1,0 0 1,0 0-1,0 0 1,0 0-1,0 0 1,0 0 0,0 0-1,0 0 1,0 0-1,0 0 1,1 0-1,-1 0 1,0 0 0,0 0-1,0 1 1,-42 26 706,16-10-545,-267 199-168,170-122-2999,83-67-2982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2:56.6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46 4 9300,'0'-4'368,"0"19"-288,0 8 0,0 4 145,0 7 63,0 8-208,0 7 64,0 4-112,0-3-16,-7-5-16,-1-3 0,-7-8-16,7-7-656,0-4-2274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2:57.7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48 103 4610,'-10'0'-478,"8"0"798,0 1-1,0-1 1,0 0 0,0 0-1,0 0 1,0-1 0,0 1-1,0 0 1,-1-1 0,1 1-1,0-1 1,-3-1 0,4 0-88,0 0 1,0 0-1,0 0 1,0 1-1,1-1 1,-1 0-1,1 0 1,-1 0-1,1 0 1,0 0-1,0 0 1,0 0 0,0 0-1,0 0 1,1-2-1,-1 1-226,1 0-1,-1 1 1,1-1 0,0 1-1,0-1 1,0 1 0,0-1-1,1 1 1,-1 0-1,1 0 1,-1-1 0,1 1-1,0 0 1,0 0-1,0 1 1,0-1 0,0 0-1,0 1 1,0-1 0,0 1-1,1 0 1,-1 0-1,1-1 1,-1 2 0,1-1-1,-1 0 1,1 0 0,5 0-1,11-3 30,1 1 1,35-2-1,-49 5-34,138-1-1,-142 2-1,-1-1 1,1 0 0,-1 1-1,1-1 1,-1 1-1,1-1 1,-1 1 0,0 0-1,1 0 1,-1-1 0,0 1-1,1 0 1,-1 0-1,0 0 1,0 1 0,0-1-1,0 0 1,0 0 0,0 1-1,0-1 1,-1 0-1,1 1 1,0-1 0,-1 1-1,1-1 1,-1 1 0,1-1-1,-1 1 1,0-1-1,0 1 1,1-1 0,-1 3-1,1 62-16,-2-47 15,1-15 2,-1 0 0,0 1 0,0-1 0,0 0 0,-1 0 0,1 1 0,-1-1 0,0 0 0,0 0 0,-1-1 0,1 1 0,-1 0 0,1-1 0,-1 0 0,-1 0 0,-4 5 0,-9 7 0,-39 25 0,29-22 0,24-16-1,-48 34-11,-66 62 1,116-97-13,1-1 0,0 1 1,-1 0-1,1-1 0,-1 1 1,1 0-1,-1-1 0,1 1 1,-1-1-1,1 1 0,-1-1 1,1 1-1,-1-1 0,0 1 1,1-1-1,-1 0 0,0 1 1,0-1-1,1 0 0,-1 0 1,0 1-1,0-1 0,1 0 1,-1 0-1,0 0 0,0 0 1,1 0-1,-1 0 0,0 0 1,-1 0-1,0-24-520,2 19 624,0 4-82,1 0 1,-1 0 0,1-1-1,-1 1 1,1 0-1,0 0 1,0 0 0,0 0-1,-1 0 1,1 1 0,0-1-1,0 0 1,0 0-1,0 0 1,0 1 0,1-1-1,-1 1 1,0-1 0,0 1-1,0-1 1,1 1-1,-1-1 1,0 1 0,0 0-1,3 0 1,41-7-16,-39 7 16,269-16-124,-272 16 85,-2 0 29,-1 0 0,0 0 1,0 0-1,0 0 1,1 0-1,-1 0 1,0 0-1,0 0 0,0 0 1,1 0-1,-1 0 1,0 0-1,0 0 1,0 0-1,1 0 1,-1 0-1,0 0 0,0 0 1,0 0-1,1 0 1,-1 0-1,0 0 1,0 0-1,0 0 1,1 1-1,-1-1 0,0 0 1,0 0-1,0 0 1,0 0-1,0 0 1,1 1-1,-1-1 1,0 0-1,0 0 0,0 0 1,0 0-1,0 1 1,0-1-1,0 0 1,0 0-1,0 0 1,0 1-1,0-1 0,0 0 1,0 0-1,0 0 1,0 1-1,0-1 1,0 0-1,0 11-1499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2:58.6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63 65 7668,'0'-2'149,"0"1"1,-1-1-1,1 1 1,1-1 0,-1 1-1,0-1 1,0 1-1,0 0 1,1-1 0,-1 1-1,1-1 1,-1 1-1,1 0 1,0-1 0,0 1-1,-1 0 1,1 0-1,0-1 1,2-1 0,26-6-111,-13 6 19,22-5-4,0 2 0,0 1 0,0 2-1,71 3 1,-108 0-52,1 1 0,-1-1 0,0 1 0,0-1 0,1 1 0,-1-1 0,0 1 0,0 0 0,0 0 0,0 0 0,0 0 0,0 0 0,0 0 0,0 0 0,0 0 0,0 0 0,0 0 0,0 0 0,-1 0 0,1 1 0,-1-1 0,1 0 0,-1 1 0,1-1 0,-1 0 0,0 1 0,0-1 0,1 0 0,-1 3 0,0 52-80,-1-38 75,2-14 4,-1-1 0,-1 1 0,1-1-1,0 1 1,-1-1 0,0 1 0,0-1 0,0 0-1,0 0 1,0 1 0,-1-1 0,1 0 0,-1 0 0,0 0-1,0 0 1,0 0 0,0-1 0,-4 4 0,-2 0-14,0 0 1,-1-1-1,0 0 1,0 0-1,-10 3 1,14-5 10,-10 3-24,3 0-25,1 0 1,-1-1-1,0-1 1,-1 0-1,1-1 1,-1 0-1,1-1 1,-22 1-1,32-3 129,28 0-118,12 0 68,-3-1 15,51 6 1,-74-3-40,1 0 0,-1 1 0,0 0 0,0 1 0,-1 1 0,1 0 0,20 12 0,-25-13-2,0 0 0,-1 0 0,0 1 1,1 0-1,-2 0 0,1 1 1,6 7-1,-9-9 39,-1 1 0,0 0 0,0-1 0,-1 1 1,1 0-1,-1 0 0,0 0 0,-1 0 0,1 0 0,-1 0 1,0 10-1,0-13-9,-1-1 0,1 1 0,-1 0 0,1-1 0,-1 1 0,1 0 0,-1-1 0,0 1 0,0-1 0,0 1 0,0-1 0,0 0 0,0 1 0,0-1 0,0 0 0,-1 0 0,1 0 0,0 0 0,-1 0 0,1 0 0,-1 0-1,1 0 1,-1 0 0,0-1 0,1 1 0,-1-1 0,0 1 0,-1-1 0,-58 11 124,46-10-55,-347 33-648,300-30-1422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2:59.2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471 18 8948,'13'-18'1974,"-32"38"326,-30 17-2164,-1-3 0,-69 36 0,80-48-128,-41 19 7,48-25-16,0 0 1,-30 23 0,60-36-281,14-2-15,-8-1 360,393 0-260,-224 0-3153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10.8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 2881,'8'-3'593,"7"3"-545,0 0 80,-7 0-128,8 0 0,-1 0-192,-7 0-289,7 0 129,-7 0 320,0 0-1889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11.2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1953,'97'11'1056,"-96"-11"-959,0 0 0,0 0 0,0 0-1,0 0 1,0 1 0,0-1 0,0 1 0,0-1-1,0 0 1,0 1 0,0 0 0,-1-1 0,1 1-1,0-1 1,0 1 0,0 0 0,-1 0-1,1 0 1,0-1 0,-1 1 0,1 0 0,-1 0-1,1 0 1,-1 0 0,1 0 0,-1 0-1,1 0 1,-1 0 0,0 0 0,0 0 0,0 0-1,0 0 1,1 0 0,-1 0 0,0 0-1,-1 0 1,1 0 0,0 0 0,0 1 0,0-1-1,-1 0 1,1 0 0,-1 1 0,0 2 172,9 174 1409,-8 361-2054,0-508-2204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11.6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147 15 11013,'1'-1'53,"0"0"0,-1 0 0,1 0 1,0 0-1,0 0 0,0 1 0,0-1 0,0 0 0,0 0 0,0 0 0,0 1 1,0-1-1,0 1 0,0-1 0,0 1 0,0-1 0,1 1 0,-1 0 0,0-1 1,0 1-1,1 0 0,-1 0 0,0 0 0,0 0 0,1 0 0,-1 0 0,0 0 1,0 0-1,1 1 0,1 0 0,48 9-129,111 49 172,-79-31-82,-78-26-15,-1-1 1,1 1 0,0 0-1,-1 1 1,1-1-1,-1 1 1,1 0 0,-1 0-1,0 0 1,6 6-1,-8-5 2,0-1 0,0 1 0,0-1 0,-1 1 0,1 0 0,-1 0 0,0 0 0,0 0-1,0 0 1,-1 0 0,1 0 0,-1 0 0,0 7 0,0-9 3,-1 1-1,1-1 1,0 0 0,-1 0 0,0 1-1,1-1 1,-1 0 0,0 0 0,0 0-1,0 0 1,0 0 0,0 0 0,-1 0 0,1 0-1,-1-1 1,1 1 0,-1 0 0,0-1-1,1 1 1,-1-1 0,0 0 0,-4 3-1,-52 18 92,41-17-68,-60 20 8,-147 26 0,185-46-1654,-53 1 1,79-6-3211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12.1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1 122 12454,'0'-15'448,"0"7"-400,77 1-48,55-8 80,22-4 16,9 0-96,-24 0-368,-38 0-1969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9:01.06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1 1 12005</inkml:trace>
  <inkml:trace contextRef="#ctx0" brushRef="#br0" timeOffset="1">1 1 12005,'438'73'758,"-350"-59"275,-88-12-310,0 9-625,-1 0 0,0 1 0,-1-1 0,0 0 0,-1 0 0,-1-1 0,-8 21 0,-3-1 329,-26 37 1,6-11-98,-87 136 245,-27 48-633,145-233-336,-5 12 197,7-3-4484,7-22 1603,21-22-2472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13.3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115 659 9156,'-1'-18'88,"1"15"-28,-1-1 0,1 1 0,-1-1 0,1 0 0,0 1 0,1-1 0,-1 0 0,1 1 0,-1-1 0,1 1 0,0-1 0,0 1 0,1-1 0,-1 1 0,1 0 0,-1-1 0,1 1 0,0 0 0,0 0-1,4-3 1,20-12 91,0 1 0,2 2 0,0 0 0,1 2-1,36-12 1,5-3-47,-40 15-17,-4 3 8,0-1 1,-1-2-1,0 0 0,-1-2 1,36-28-1,-56 39-68,-1 1 0,0-1-1,0 1 1,0-1 0,0 0 0,-1 0 0,0-1-1,1 1 1,-1 0 0,-1-1 0,1 1 0,-1-1-1,0 0 1,0 1 0,0-1 0,-1 0 0,1 0 0,-1 0-1,0 1 1,-2-10 0,2 1 58,0 12-72,0-1 0,0 0 0,-1 1 0,1-1 0,0 1 0,-1-1 0,1 1 0,-1-1 0,1 1-1,-1 0 1,0-1 0,0 1 0,0 0 0,1-1 0,-1 1 0,-1 0 0,1 0 0,0 0 0,0 0 0,0 0 0,0 0 0,-1 0 0,1 0 0,0 0-1,-1 1 1,1-1 0,-1 0 0,1 1 0,-1 0 0,1-1 0,-3 1 0,-5-2 30,-1 1 1,0 0-1,-20 1 1,18 0 6,-16-1-38,0 1-1,0 2 1,0 1 0,1 1 0,0 1 0,-30 10 0,20-3-16,0 3 1,2 1 0,-45 26-1,79-41 1,0-1 0,0 1 0,0-1 0,-1 1-1,1 0 1,0-1 0,0 1 0,0 0 0,0 0 0,0 0 0,1 0-1,-1 0 1,0 0 0,0 0 0,0 0 0,1 0 0,-1 0-1,1 1 1,-1-1 0,1 0 0,-1 2 0,7-1-200,32-4 169,-1 0 0,0-3 0,-1-1 0,1-1 0,-1-3 0,-1 0 0,1-3 0,-2 0 0,0-3 1,42-25-1,-67 36 32,-1 0 1,0 0 0,0-1 0,-1 0 0,1 0 0,-1-1 0,9-11 0,-13 14 25,-1-1 1,1 0-1,-1 0 1,1 0-1,-2-1 1,1 1-1,0 0 1,-1-1-1,0 1 1,-1-1-1,1 1 1,-1-11-1,0 15-11,-1-1 0,1 1 0,0-1 0,-1 1 1,1-1-1,-1 1 0,0-1 0,0 1 0,1 0 0,-1-1 0,0 1 0,0 0 0,0 0 1,0-1-1,0 1 0,-1 0 0,1 0 0,0 0 0,0 0 0,-1 1 0,1-1 0,-1 0 0,1 1 1,-1-1-1,1 0 0,-1 1 0,1 0 0,-1-1 0,-1 1 0,-50-7 230,46 7-193,-176-2 451,183 2-502,-1 0 0,1 0 0,0 0 0,0 0-1,-1 0 1,1-1 0,0 1 0,-1 0 0,1 0-1,0 0 1,0 0 0,-1 0 0,1 0 0,0 0 0,-1 0-1,1 0 1,0 0 0,-1 0 0,1 0 0,0 0-1,0 0 1,-1 0 0,1 1 0,0-1 0,0 0 0,-1 0-1,1 0 1,0 0 0,-1 0 0,1 1 0,0-1-1,0 0 1,0 0 0,-1 1 0,1-1 0,0 0 0,0 0-1,0 1 1,0-1 0,-1 0 0,1 0 0,0 1 0,0-1-1,0 0 1,0 0 0,0 1 0,8 5-48,22-1 46,0-2 0,1-1 0,-1-2 0,32-3 0,13 1 5,-32 2-31,-44 29 15,-3-18 15,-1-1 1,1 1-1,-2-1 0,1-1 0,-1 1 1,-1-1-1,0 0 0,0 0 0,0-1 0,-16 13 1,-29 38-2,43-47 0,2 0 1,0 1 0,0 0 0,1 1 0,1 0 0,0-1 0,-5 27-1,5-8-2,2-1 0,1 47 0,2-71 1,0 0 0,0 0 1,1 0-1,-1 0 0,2 0 1,-1 0-1,1 0 0,0 0 1,1-1-1,-1 1 0,1-1 1,0 0-1,1 0 0,0 0 1,0 0-1,0 0 0,1-1 1,-1 0-1,1 0 0,0 0 1,1 0-1,-1-1 0,7 4 1,16 11 15,-15-10-30,-1 0 0,1 0-1,15 17 1,-25-23 9,0 1 0,0 0 0,0 0 0,-1 0-1,1 0 1,-1 0 0,0 1 0,0-1 0,-1 1 0,1-1-1,-1 1 1,0 0 0,0-1 0,0 1 0,-1 7-1,0-11 7,0 0 0,0 0 0,0-1 0,-1 1 0,1 0 0,0 0 0,-1 0 0,1-1 0,0 1 0,-1 0 0,1 0 0,-1-1 1,1 1-1,-1 0 0,1-1 0,-1 1 0,0-1 0,1 1 0,-1 0 0,0-1 0,1 0 0,-1 1 0,0-1 0,0 1 0,-1-1 0,-27 8 2,19-6 1,-262 44 26,-46 10 75,315-55-108,0-1 0,1 1-1,-1 0 1,1 0 0,-1 0 0,1 0-1,0 0 1,-1 1 0,1-1-1,0 1 1,0 0 0,0-1 0,-3 4-1,5-4 4,0-1-1,0 0 1,-1 1 0,1-1-1,0 0 1,0 0-1,0 1 1,0-1-1,0 0 1,0 1 0,0-1-1,0 0 1,0 1-1,0-1 1,0 0 0,0 1-1,0-1 1,1 0-1,-1 1 1,0-1-1,0 0 1,0 1 0,0-1-1,0 0 1,1 1-1,-1-1 1,0 0 0,0 0-1,1 0 1,-1 1-1,0-1 1,0 0-1,1 0 1,-1 0 0,0 1-1,1-1 1,28 7-26,275-1-602,-194-7 106,-110 1 516,1-1 1,-1 1-1,0 0 1,0 0-1,1 0 0,-1 0 1,0 0-1,1 0 1,-1 1-1,0-1 1,0 0-1,1 0 0,-1 0 1,0 0-1,1 0 1,-1 0-1,0 0 0,0 1 1,1-1-1,-1 0 1,0 0-1,0 0 1,1 0-1,-1 1 0,0-1 1,0 0-1,0 0 1,0 1-1,1-1 0,-1 0 1,0 0-1,0 1 1,0-1-1,0 0 1,0 1-1,0-1 0,0 0 1,0 0-1,0 1 1,0-1-1,0 0 1,0 1-1,0-1 0,0 0 1,0 0-1,0 1 1,0-1-1,0 0 0,0 1 1,0-1-1,0 0 1,0 0-1,-1 1 1,1-1-1,0 1 0,-10 12-51,-4-3 16,0-1 1,0-1-1,-2 0 0,1-1 0,-1 0 1,-25 6-1,0 1-336,-95 38-1951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16.2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23 7459,'0'-22'2089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19.8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101 43 7940,'-14'-10'392,"13"9"-440,0 0 194,1 1 0,0-1 1,-1 1-1,1-1 0,0 1 0,0-1 1,0 0-1,0 1 0,-1-1 1,1 0-1,0 1 0,0-1 0,0 1 1,0-1-1,0 0 0,1 1 0,-1-1 1,0 0-1,0 1 0,0-1 0,0 1 1,1-1-1,-1 0 0,0 0-119,1 1 0,-1 0 0,0-1-1,0 1 1,1 0 0,-1-1 0,0 1-1,0 0 1,0-1 0,0 1 0,0-1 0,0 1-1,0-1 1,0 1 0,1 0 0,-1-1-1,-1 1 1,1-1 0,0 1 0,0-1 0,0 1-1,0 0 1,0-1 0,0 1 0,0-1-1,-1 1 1,1 0 0,0-1 0,0 1 0,0 0-1,-1-1 1,1 1 0,0 0 0,-1-1-1,1 1 1,0 0 0,-1 0 0,1-1 0,0 1-1,-1 0 1,1 0 0,0 0 0,-1-1-1,1 1 1,-1 0 0,1 0 0,0 0-1,-1 0 1,1 0 0,-1 0 0,1 0 0,-1 0-1,1 0 1,0 0 0,-1 0 0,1 0-1,-1 0 1,1 0 0,-1 1 0,-29-1-1278,-13 0-1631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22.7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55 134 6211,'0'0'170,"-1"-1"1,1 1-1,-1-1 1,0 1-1,1-1 1,-1 1-1,1-1 1,-1 0-1,1 1 1,-1-1-1,1 0 1,0 1-1,-1-1 1,1 0-1,0 1 1,-1-1-1,1 0 0,0 0 1,0 1-1,0-1 1,0 0-1,0 0 1,0 1-1,0-1 1,0 0-1,0-1 1,0-33 998,1 25-986,-1 8-184,1 1 0,0 0 1,0 0-1,0 0 1,-1 0-1,1 0 1,0 1-1,0-1 1,1 0-1,-1 0 0,0 1 1,0-1-1,0 1 1,0-1-1,0 1 1,1-1-1,-1 1 1,0-1-1,0 1 0,1 0 1,1 0-1,39-7-16,-33 6 15,35-5 35,0 2 1,52 2-1,-94 2-32,1 1 4,1 0 0,-1-1-1,1 1 1,-1 0 0,1 1 0,-1-1-1,1 1 1,-1 0 0,0-1 0,0 1 0,0 1-1,0-1 1,0 0 0,-1 1 0,1-1 0,-1 1-1,1 0 1,-1 0 0,0 0 0,0 0 0,0 0-1,-1 0 1,1 1 0,-1-1 0,0 1 0,1-1-1,0 6 1,3 13 40,0-1-1,-1 0 0,1 26 1,-5-47-45,3 144 280,-4-82-13,1-59-258,0-1 0,-1 1 0,1-1 0,0 1 0,-1-1 0,0 1 0,1-1 0,-1 0 0,0 1 0,0-1 0,0 0 0,-1 0 0,1 0 0,0 0 0,-1 0 0,0 0 1,1 0-1,-1 0 0,0 0 0,-3 1 0,0 1 6,0-1 0,0-1 1,-1 1-1,1-1 0,-1 0 1,0 0-1,1 0 0,-10 0 1,-6 1 5,0-2 1,0 0-1,0-1 0,-23-4 1,35 3-22,0-1 0,-1 0 0,1-1 0,0 1-1,0-2 1,1 1 0,-1-2 0,1 1 0,-1-1 0,1 0 0,1 0 0,-1-1 0,1-1 0,0 1 0,0-1-1,1 0 1,0 0 0,0-1 0,1 0 0,0 0 0,0 0 0,1 0 0,0-1 0,0 0 0,1 0 0,0 0-1,1 0 1,0 0 0,-2-18 0,4 2 0,3-34 0,-3 55 0,1 1 0,0-1 0,1 1 0,-1-1 1,1 1-1,-1 0 0,1 0 0,0 0 1,0 0-1,0 0 0,1 0 0,-1 0 0,1 1 1,4-4-1,19-12 18,1 0 1,0 2-1,1 2 1,1 0-1,0 2 0,1 1 1,1 1-1,-1 2 1,61-9-1,18 6-367,167 4 1,-215 7-108,1 0-1603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24.7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117 73 5314,'-1'-14'1005,"1"12"-838,-1 1 0,1-1-1,-1 1 1,1 0-1,0-1 1,0 1-1,0-1 1,0 1-1,0-1 1,0 1 0,0-1-1,1 1 1,-1-1-1,0 1 1,1-1-1,-1 1 1,1 0 0,-1-1-1,1 1 1,0 0-1,0-1 1,0 1-1,0 0 1,-1 0 0,2 0-1,-1 0 1,0 0-1,0 0 1,0 0-1,0 0 1,0 0-1,1 0 1,-1 1 0,0-1-1,1 1 1,-1-1-1,1 1 1,-1-1-1,3 1 1,37-6-199,1 1-1,82 4 1,-73 1 14,-50 0 17,0 0-1,1 0 1,-1 0-1,0 0 1,0 0 0,1 1-1,-1-1 1,0 0-1,0 1 1,0-1-1,1 1 1,-1-1 0,0 1-1,0-1 1,0 1-1,0 0 1,0 0-1,0-1 1,0 1 0,0 0-1,0 0 1,0 0-1,-1 0 1,1 0-1,0 0 1,-1 0-1,1 0 1,0 1 0,-1-1-1,0 0 1,1 2-1,1 43 5,-3-27-2,1-17 0,-1 1 1,0 0-1,1-1 1,-1 1-1,0-1 1,0 1 0,0-1-1,0 0 1,-1 1-1,1-1 1,-1 0 0,0 0-1,1 0 1,-1 0-1,0 0 1,0 0-1,0 0 1,0-1 0,0 1-1,-1-1 1,-3 2-1,-62 28 20,47-23-18,-286 106 21,305-111-91,13-1 48,24 1 9,-16-3-9,279-13-599,-181-5-1455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31.4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42 5106,'0'0'5531,"3"0"-5446,18-1-66,0-2 0,-1 0-1,23-7 1,41-6 0,71 8-164,-55 12-3501,-83-1-530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31.8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8148,'0'0'1024,"23"0"-688,16 0-176,-1 0-112,9 0-48,7 0 16,-15 0-48,-8 0-960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33.2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1294 33 1809,'7'-14'6468,"20"2"-4550,24 8 7,-50 1-1633,-8 3 1137,-15 6-1384,1 0 0,0 2-1,0 0 1,-23 13 0,-86 54 18,77-43-43,-525 275 68,523-280-89,32-15 0,0-1 0,0-1 0,-1 0 0,-29 6 1,38-15-19,13-1-61,36 0-3,357-16 75,-28-10-85,-362 61 71,-1-32 23,-1 0 0,1 0-1,-1 0 1,0 0-1,1 0 1,-2 0 0,1-1-1,0 1 1,0 0-1,-1 0 1,0-1 0,1 1-1,-1-1 1,0 0-1,0 0 1,0 1 0,-5 2-1,-49 32 5,38-27-5,-324 200 0,210-124 3,-218 149 10,331-221-15,0 1 0,1 1 0,1 0-1,1 2 1,-20 25 0,36-43 2,0 0 1,-1 0-1,1 1 0,0-1 1,0 0-1,0 0 0,-1 0 1,1 1-1,0-1 0,0 0 1,0 0-1,0 1 0,0-1 1,0 0-1,-1 0 0,1 1 1,0-1-1,0 0 0,0 0 1,0 1-1,0-1 0,0 0 1,0 0-1,0 1 0,0-1 1,0 0-1,0 1 0,0-1 1,1 0-1,-1 0 0,0 1 1,0-1-1,0 0 0,0 0 1,0 1-1,0-1 0,1 0 1,-1 0-1,0 0 0,0 1 1,0-1-1,0 0 0,1 0 1,-1 0-1,0 0 0,0 1 1,1-1-1,-1 0 0,0 0 1,0 0-1,1 0 0,-1 0 0,18 1-2,-12-1 3,84 0 32,448-11 14,-41-8-186,-496 19-418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33.9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194 1 7828,'-5'11'687,"-1"0"1,0 0 0,-1-1 0,0 1 0,-9 9 0,-29 44-75,31-37-411,0 1 0,2 0-1,1 1 1,1 0 0,2 0-1,-10 60 1,10-9 17,2 114-1,5-186-233,1 0-1,1 0 1,-1-1-1,1 1 1,1 0-1,-1 0 1,1-1-1,1 1 1,0-1-1,0 1 1,0-1-1,1 0 1,-1 0-1,2-1 1,-1 1-1,1-1 1,0 0-1,1 0 1,-1-1-1,1 1 1,0-1-1,0 0 1,1-1-1,-1 0 1,9 5-1,2 1-620,1-1 0,-1 0 0,2-1 0,-1-1 0,1-1 0,27 5 0,31 2-7645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34.3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617 5 3105,'-9'-4'7487,"-30"8"-7199,20 7-116,0 0 1,1 2 0,0 0 0,1 1 0,-21 24 0,6-9 318,-38 33-248,-3-3 0,-137 84 0,208-142-266,-8 5-488,1-1 0,0 1-1,-15 13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4:07.00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412 188 4562,'0'-35'6150,"0"-43"-2717,-6 74-2873,-11 2-520,1 0-1,0 2 0,0 0 1,0 1-1,0 0 1,0 1-1,0 1 0,0 1 1,1 0-1,-1 1 0,-19 10 1,13-3-21,-1 1 1,2 1 0,-38 32 0,52-39-15,1-1 1,0 0 0,0 1 0,1 0-1,0 1 1,0-1 0,1 1 0,0 0-1,0 0 1,1 0 0,0 1-1,1-1 1,-1 1 0,2-1 0,-2 11-1,1 6-54,1 1 1,4 43-1,-3-67 31,1 0 0,-1 0 0,1-1 0,-1 1 0,1 0 0,0-1 0,0 1 0,0-1 0,0 1 0,0-1 0,0 1 0,0-1 0,0 1 0,0-1 0,1 0 0,-1 0 1,1 0-1,-1 0 0,1 0 0,2 1 0,1 1-50,0-1 1,1 0-1,-1 0 1,1-1-1,-1 0 1,10 1-1,6 0-255,1-2 0,30-3 1,-50 3 296,3-1-27,0 0 0,1 0 0,-1-1 0,0 1 0,0-1 1,0-1-1,0 1 0,0 0 0,0-1 0,-1 0 0,1 0 0,-1-1 0,0 1 0,0-1 0,0 0 0,-1 0 0,1 0 0,-1 0 0,5-10 0,4-7-23,-2 0 0,0-1-1,8-31 1,2 1 130,-13 35 70,1 1-1,0-1 0,1 1 1,1 1-1,1 0 1,0 0-1,22-20 0,-26 28-94,0 1 0,1 0 0,0 0 0,0 1 0,1 0 0,0 0 0,-1 1 0,1 0 0,1 1 0,-1 0 0,0 0 0,1 1 0,0 0 0,-1 1 1,16-1-1,-23 3-19,-1-1 0,1 0 1,-1 0-1,1 0 1,-1 1-1,1-1 1,-1 1-1,0-1 1,1 1-1,-1-1 1,0 1-1,1 0 1,-1 0-1,0 0 1,0 0-1,0 0 1,0 0-1,0 0 1,0 0-1,0 0 1,0 0-1,0 0 1,0 1-1,-1-1 1,1 0-1,0 1 1,-1-1-1,1 1 1,-1-1-1,0 0 1,1 1-1,-1 2 1,1 7 80,0 0 0,-1 0 1,-1 18-1,0-6-37,1 205-16,0-228-102,4-16-206,6-5 199,2 2 0,24-34 0,3-2 1,-18 21 58,2 2 0,27-29 0,-41 50 30,1 1-1,0 1 1,0 0-1,1 0 1,0 1-1,1 1 1,0-1-1,0 2 1,20-8-1,-32 14-1,1-1-1,-1 1 1,0 0-1,1 0 1,-1-1-1,1 1 1,-1 0 0,1 0-1,-1 0 1,1 0-1,-1 0 1,1 0-1,-1 0 1,1 0 0,-1 0-1,1 0 1,-1 0-1,1 0 1,-1 0-1,0 1 1,1-1 0,-1 0-1,1 0 1,-1 0-1,1 1 1,-1-1 0,0 0-1,1 0 1,-1 1-1,1-1 1,-1 0-1,0 1 1,1-1 0,-1 0-1,0 1 1,0-1-1,1 1 1,-1-1-1,0 1 1,1 0 0,-1 21 217,-1-12-155,1 287 1053,1-295-1140,-1 0-1,0 0 1,1 0 0,-1 0-1,1 0 1,-1 0 0,1 0-1,0 0 1,0 0 0,0 0-1,0 0 1,1 0 0,-1-1-1,0 1 1,1 0 0,-1-1-1,1 1 1,-1-1 0,1 1-1,0-1 1,-1 0 0,1 0-1,0 0 1,0 0 0,0 0-1,0 0 1,0-1 0,0 1-1,0-1 1,0 1 0,4-1-1,9 3-231,1-1-1,-1-1 1,24-2 0,-21 1-152,80-1-3459,3-6-6481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9:01.44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42 10645,'0'-3'224,"0"-1"96,55-4-240,61 4-32,15-3-32,1 3-16,-16-4-720,-23 5-4082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34.7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11 7475,'-1'-10'4044,"7"27"-2744,17 19-1020,32 40-1,-14-21-246,-19-28-17,1-1-1,2-2 1,0 0-1,1-1 1,2-2-1,31 20 1,70 58-1242,-110-77-1240,-3-6-3648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35.2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38 7940,'-7'-15'7043,"7"11"-6675,15 0-368,47-3 0,15 3-48,-7 0-208,-8 4-496,0 0-577,-16 0-1600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35.5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550 0 10277,'-3'5'350,"-1"0"0,1 0 1,-1 0-1,1 0 0,-1-1 1,-1 0-1,1 0 0,0 0 1,-10 6-1,-74 56-293,60-45 291,-278 220 178,297-234-605,-37 33 289,44-38-316,-1 1 0,1-1 1,0 0-1,0 1 0,0-1 1,0 1-1,1 0 0,-1-1 1,1 1-1,0 0 0,-1 0 1,1 0-1,1 0 0,-2 3 1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35.9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 8 6499,'-7'-7'4547,"7"7"-4390,-1-1 0,1 1-1,-1 0 1,1 0 0,-2 1 941,1-1-942,8 18 1076,20 28-1611,183 253 510,-203-290-149,1 1-384,-1-1 0,0 1 1,-1 0-1,0 0 1,4 12-1,-7-2-1906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36.3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46 5378,'0'-8'4723,"0"5"-4067,0-1-512,31-4 32,15 4 240,8-3 16,8 3-384,-8 0-16,8 0-32,-7 4-32,-17 0-432,1 0-1985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36.7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 12054,'1'-1'20,"-1"0"1,1 1-1,0-1 1,-1 0-1,1 0 1,0 0-1,0 0 1,0 1-1,0-1 1,0 0-1,0 1 1,0-1-1,0 1 1,0-1 0,0 1-1,0 0 1,0-1-1,0 1 1,0 0-1,0 0 1,1 0-1,-1 0 1,0-1-1,0 2 1,0-1-1,2 0 1,47 0 54,-35 1-32,-8 0-9,0 0 1,0 0 0,-1 1-1,1-1 1,0 2-1,-1-1 1,1 1 0,-1 0-1,0 0 1,0 1-1,0-1 1,-1 1 0,1 1-1,-1-1 1,0 1-1,0 0 1,0 0-1,-1 1 1,6 7 0,-1 0 63,-1 0 1,0 1-1,-1-1 1,-1 2 0,0-1-1,0 1 1,5 28 0,-1 28 22,-4 1 0,-4 115 0,-3-100-92,1-80-70,-1 1 0,1 0 1,-2-1-1,1 1 1,-1-1-1,0 0 1,-1 1-1,1-1 0,-1 0 1,-1 0-1,0-1 1,0 1-1,-5 6 0,-1-1-427,0-1 0,-1 0 0,0 0 0,-1-1-1,-19 13 1,-17 8-5679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37.1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163 57 10741,'0'-3'83,"1"1"1,-1-1-1,1 1 1,0-1 0,0 1-1,0-1 1,0 1-1,0 0 1,1-1-1,-1 1 1,1 0-1,-1 0 1,1 0-1,0 0 1,0 0-1,0 0 1,0 1-1,0-1 1,0 1-1,1-1 1,-1 1 0,0 0-1,1 0 1,-1 0-1,1 0 1,-1 0-1,1 0 1,-1 1-1,1 0 1,5-1-1,2-1-69,1 1 0,-1 0 0,1 1 0,-1 0-1,1 1 1,-1 0 0,12 3 0,-20-3-12,1-1 1,-1 1-1,1 1 0,-1-1 1,0 0-1,1 1 0,-1-1 1,0 1-1,0-1 1,0 1-1,0 0 0,-1 0 1,1 0-1,0 0 0,-1 0 1,1 1-1,-1-1 1,0 0-1,0 1 0,0-1 1,0 1-1,0-1 0,0 1 1,-1-1-1,1 4 1,1 8 10,0 1 1,-2-1 0,0 22-1,-1-13 36,0-16-43,0 0 0,0 0-1,-1 0 1,0 0 0,0 0-1,-1 0 1,0 0 0,0-1-1,0 1 1,-1-1 0,0 0-1,0 0 1,-1-1 0,0 1 0,-6 5-1,-14 14 8,-55 39 0,47-39-18,-18 11 3,37-26 11,0-1-1,0 2 0,1 0 1,0 0-1,-22 26 0,33-34 16,0 0 0,0 1-1,0-1 1,0 1-1,1-1 1,0 1 0,-1 0-1,1 0 1,0 0-1,1-1 1,-1 1 0,0 7-1,23-11 73,142-3-40,182-28 0,-198 9-1496,-7 2-2773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38.0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1 404 8820,'0'-1'7,"0"1"-1,0 0 1,0-1 0,0 1-1,0 0 1,1 0 0,-1-1-1,0 1 1,0 0-1,1 0 1,-1-1 0,0 1-1,0 0 1,1 0 0,-1 0-1,0-1 1,0 1 0,1 0-1,-1 0 1,0 0 0,1 0-1,-1 0 1,0 0 0,1 0-1,-1 0 1,0 0-1,1-1 1,-1 2 0,0-1-1,1 0 1,-1 0 0,0 0-1,1 0 1,-1 0 0,0 0-1,0 0 1,1 0 0,-1 1-1,6-1 47,599-16 1243,-162 1-583,1320-53-380,-730 22-167,624-34 346,-782 35-176,377-33-83,-487 27 372,-726 51-612,-38 1-47,-1 0-1,0 1 1,1-1-1,-1 0 1,0 1-1,0-1 1,0 0-1,0 1 1,0-1-1,0 0 1,0 1-1,0-1 1,0 1-1,-1-1 1,1 0-1,-1 2 1,0-1-128,1 0 0,-1 0 0,0 0 0,0 0 0,-1 0 0,1 0 1,0 0-1,0 0 0,-1 0 0,1-1 0,-1 1 0,0-1 0,0 1 1,-2 1-1,-56 27-5161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39.0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25 8580,'5'-25'3166,"4"37"-673,8 39-1522,-6 21-859,-3 1 0,-3 125 0,-5-177-112,0-21 56,-1-11-70,0 1 0,1-1 1,1 0-1,0 0 0,0 0 0,1 0 1,1 1-1,4-13 0,37-79-205,-38 90 194,0 0 16,1 0 0,0 1 0,1 0 0,0 0 0,0 1 0,1 0 0,1 1 0,0 0 0,0 0 0,1 1 0,0 0 0,0 1 0,23-10 0,-15 8-23,1 2 0,0 0 1,1 2-1,-1 0 1,1 1-1,0 1 0,41 0 1,-61 4 30,0 0 0,0 0 0,0 0 1,-1 0-1,1 0 0,0 0 0,-1 0 0,1 0 1,-1 0-1,1 0 0,-1 0 0,0 0 0,1 0 1,-1 1-1,0-1 0,0 0 0,0 0 0,0 0 1,0 1-1,0-1 0,0 2 0,0 43 5,-1-34-4,1 13 11,1-13 13,0 1 0,-2 0-1,1 0 1,-2-1 0,0 1-1,0 0 1,-1-1 0,-6 14 0,-22 34 327,23-49-306,2 0-1,0 0 1,0 1 0,1-1-1,0 1 1,1 1 0,0-1 0,1 0-1,1 1 1,-1 12 0,9-20-37,49-2-232,0-2 1,59-8 0,-12-8-1658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40.6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1110 8356,'0'-9'356,"-1"-7"-251,0 1 0,2-1 0,0 0 0,0 1 0,2-1 0,0 1 0,0 0 0,2 0 0,11-27 0,13-20-66,36-113 0,4-11 103,-57 159-131,2 2 1,0-1-1,1 2 1,34-41-1,-29 44 8,0 2-1,2 0 1,0 1-1,1 2 1,1 0-1,1 1 1,49-21-1,-10 10 49,2 3 1,77-16-1,-10 12 3,1 6 0,160-6 0,277 20 193,-375 8-171,711 74 208,-553-33-290,1043 50 69,-1069-77-38,-259-12-37,137 14-35,-204-17-21,-1 0 0,0-1 0,1 2-1,-1-1 1,0 0 0,1 0 0,-1 0-1,0 0 1,1 1 0,-1-1 0,0 1 0,0-1-1,1 1 1,-1-1 0,0 1 0,0 0 0,0 0-1,0-1 1,0 1 0,0 0 0,0 0-1,0 0 1,0 0 0,0 0 0,-1 0 0,1 1-1,0-1 1,-1 0 0,1 0 0,0 0 0,-1 1-1,0-1 1,1 0 0,-1 1 0,0-1-1,0 0 1,0 1 0,1-1 0,-1 0 0,-1 1-1,1 1 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9:01.86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320 12 12582,'0'-1'60,"0"1"0,1 0 0,-1-1 0,0 1 0,-1-1-1,1 1 1,0 0 0,0-1 0,0 1 0,0-1 0,0 1 0,0-1 0,0 1 0,-1 0 0,1-1 0,0 1 0,0 0 0,0-1 0,-1 1 0,1 0 0,0-1 0,-1 1 0,1 0 0,0-1 0,-1 1-1,1 0 1,0 0 0,-1-1 0,1 1 0,0 0 0,-2 0 0,1 0 1,0 0 0,0 0 0,0 0-1,0 1 1,0-1 0,0 0 0,0 1 0,0-1-1,0 1 1,0-1 0,0 1 0,0-1-1,0 1 1,0 0 0,1-1 0,-1 1 0,0 0-1,0 1 1,-10 10 64,0 1-1,1 0 1,1 0 0,0 1-1,1 1 1,1-1-1,0 1 1,1 0 0,-8 31-1,-1 18 239,-7 78 0,6-35-291,13-91-60,-30 141 83,27-136-106,-1-1 1,0 0 0,-2 0 0,0-1-1,-16 24 1,1-18-447,24-25 427,0 1 0,-1-1 0,1 0 0,0 1 0,-1-1 0,1 1 0,0-1 0,-1 0 0,1 1 0,-1-1 0,1 0 0,0 1 0,-1-1 0,1 0 0,-1 0 0,1 0 0,-1 1 0,1-1 0,-1 0 0,1 0 0,-1 0 0,1 0 0,-1 0 0,1 0 0,-1 0 0,0 0 0,1 0 0,-1 0 0,1 0 0,-1 0 0,1 0 0,-1 0 0,1-1 0,-1 1 0,1 0 0,-1 0 0,1-1 0,0 1 0,-1 0 0,1-1 0,-1 1 0,1 0 0,0-1 0,-1 1 0,1 0 0,0-1 0,-1 1 0,1-1 0,0 1 0,0-1 0,-1 1 0,1-1 0,0 1-1,0-1 1,0 1 0,0-1 0,-1 1 0,1-2 0,-2-31-291,0-1-1,2 0 1,6-39 0,-4 62 313,0 1 1,1 0 0,0 0-1,1 0 1,0 1 0,1 0 0,0-1-1,0 1 1,1 1 0,0-1 0,1 1-1,-1 0 1,2 1 0,-1-1 0,1 1-1,0 1 1,0 0 0,1 0-1,15-7 1,3-2 9,0 2 0,2 0 0,-1 3 0,2 0 0,42-8 0,-39 12 87,0 1 0,1 2 0,0 2 1,41 3-1,-73-2-71,0 0-1,-1 1 1,1-1 0,0 1 0,0-1 0,0 1 0,0 0 0,-1 0-1,1-1 1,0 1 0,-1 1 0,1-1 0,0 0 0,-1 0 0,0 1 0,1-1-1,-1 0 1,0 1 0,0 0 0,1-1 0,-1 1 0,0 0 0,-1-1 0,1 1-1,0 0 1,0 0 0,-1 0 0,1 0 0,-1-1 0,0 1 0,1 3-1,0 10 157,0-1 0,0 1 0,-3 21-1,1-7 4,1-13-131,1-6-38,-1-1 0,1 1 0,-2 0 0,1-1 0,-2 1 0,1-1-1,-1 1 1,-1-1 0,1 0 0,-2 1 0,1-1 0,-1-1 0,-7 12 0,-21 17-481,25-30-368,0 0 0,1 1 0,0 0 0,1 0 0,-7 11 0,10-6-5781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41.0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 7 10389,'-10'-7'667,"11"15"-7,16 19-269,7-7-268,0-2 1,2 0-1,43 22 0,6 4-45,-9-2-55,8 3 33,-2 4 1,121 105-1,-186-147-52,-1 0 1,0 0-1,-1 0 0,0 1 1,0-1-1,0 1 0,-1 0 1,0 1-1,0-1 1,2 11-1,-5-15-1,0-1 0,-1 1-1,1 0 1,-1-1 0,0 1 0,1 0 0,-2-1 0,1 1 0,0 0-1,-1-1 1,0 1 0,0 0 0,0-1 0,0 1 0,0-1 0,-1 0 0,0 1-1,1-1 1,-1 0 0,0 0 0,-1 0 0,1 0 0,0 0 0,-1-1-1,0 1 1,0-1 0,-5 5 0,-32 15 18,-1-1-1,-1-2 1,-1-2 0,-47 12-1,4 0 26,-104 38-1110,117-43-1431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42.5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24 159 5859,'-18'5'5085,"17"-4"-5010,0 0 0,1 1 0,-1-1 0,0 0 1,1 0-1,-1 1 0,1-1 0,0 0 0,0 1 0,-1-1 0,1 0 0,0 1 0,0-1 0,0 0 0,0 1 1,1 1-1,-1 4-90,0 4 121,0-1 0,1 1 0,0 0 0,1-1 0,0 1 0,1-1 0,0 1-1,0-1 1,1 0 0,8 13 0,2 10 41,-1 0 0,12 46 0,-22-67-142,-3-11-3,0 0 0,1 0 1,-1-1-1,0 1 0,0 0 0,0-1 1,1 1-1,-1 0 0,0-1 0,1 1 1,-1 0-1,0-1 0,1 1 0,-1-1 1,1 1-1,-1-1 0,1 1 0,-1-1 0,1 1 1,-1-1-1,1 1 0,0-1 0,-1 0 1,1 1-1,0-1 0,-1 0 0,1 1 1,0-1-1,-1 0 0,1 0 0,0 0 1,0 0-1,-1 0 0,1 0 0,0 0 1,-1 0-1,1 0 0,0 0 0,0 0 0,-1 0 1,1-1-1,0 1 0,-1 0 0,1 0 1,0-1-1,-1 1 0,1 0 0,0-1 1,0 0-1,2-1 12,0 0 0,0 0 0,-1-1 0,1 1 0,0-1 0,-1 0 0,0 0-1,3-4 1,2-7-9,-1 0-1,0-1 0,-1 0 0,-1 1 0,0-1 0,-1-1 0,1-27 1,-3-117-8,-3 83 4,2 77 0,0-5 4,1-1 0,-1 1 1,-1 0-1,1-1 0,-1 1 1,0 0-1,0 0 0,0-1 1,-1 1-1,1 0 0,-1 0 1,-3-5-1,3 8 331,15 3-471,-1 0 129,1 0-1,-1 2 0,1-1 0,-1 1 1,0 1-1,0 0 0,-1 1 1,1 0-1,-1 1 0,0 0 1,18 14-1,3 6 13,-1 2 0,42 48 0,-10-9-20,-61-65 7,-1-1 0,1 1 0,0 0 0,0 0 0,0-1 0,0 1 0,0-1 0,0 1 0,1-1 0,-1 0-1,0 0 1,1 0 0,-1 0 0,1 0 0,-1-1 0,1 1 0,-1-1 0,1 0 0,-1 1 0,1-1 0,-1 0 0,1-1 0,0 1 0,-1 0 0,1-1-1,-1 1 1,1-1 0,-1 0 0,1 0 0,-1 0 0,0 0 0,0 0 0,1-1 0,-1 1 0,0-1 0,0 1 0,0-1 0,0 0 0,-1 0-1,3-2 1,8-10-26,-1-1 0,-1 0 0,0-1-1,13-29 1,-5 12-10,-12 21 43,-1 3-6,0 0 0,0 0 0,1 0 0,0 1-1,1 0 1,0 0 0,0 0 0,0 1 0,1 0 0,0 0 0,1 1-1,13-8 1,-19 13 6,0 0 0,-1 0 0,1 1-1,0-1 1,0 1 0,0 0 0,-1 0-1,1 0 1,0 0 0,0 0 0,0 0 0,-1 1-1,1-1 1,0 1 0,0 0 0,-1 0-1,1 0 1,-1 0 0,1 1 0,-1-1-1,1 0 1,-1 1 0,0 0 0,1 0 0,-1 0-1,0 0 1,0 0 0,-1 0 0,1 0-1,2 3 1,2 4 31,0 0 0,0 0-1,-1 0 1,0 0 0,0 1 0,5 16-1,1 19 61,-8-31-93,1 0 1,0-1-1,0 1 0,2-1 0,0 0 0,11 20 0,-9-21 151,-5-7-191,0 0 1,1 0-1,-1 0 0,1 0 1,1 0-1,-1-1 0,8 6 0,-11-9 18,1 0 0,0 0 0,0-1 0,0 1 0,0 0 0,-1-1 0,1 0 0,0 1 0,0-1 0,0 0 0,0 0 0,0 0 0,0 0 0,0-1 0,0 1 0,0 0 0,0-1 0,0 1 0,0-1 0,-1 0 0,1 0 0,0 0 0,0 1 0,-1-2 0,1 1 0,0 0 0,-1 0 0,0 0 0,3-3 0,20-20 6,-1-2 0,-1 0-1,-1-1 1,-2-1 0,-1 0-1,-1-2 1,22-53 0,-39 83 28,0 0 0,0 1 0,0-1 0,0 0 0,-1 0 0,1 0 0,0 0 0,0 0 0,0 0 0,0 0 0,-1 0 0,1 1 0,0-1 0,0 0 0,0 0 0,0 0 0,-1 0 0,1 0 0,0 0 0,0 0 0,0 0 0,-1 0 0,1 0 0,0 0 0,0 0 0,0 0 0,-1 0 0,1 0 0,0 0 0,0-1 0,0 1 0,0 0 0,-1 0 0,1 0 0,0 0 0,0 0 0,0 0 0,0 0 0,0-1 0,-1 1 0,1 0 0,0 0 0,0 0 0,0 0 0,0-1 0,0 1 0,0 0 0,0 0 0,0 0 0,-1 0 0,1-1 0,0 1 0,0 0 0,0 0 0,0 0 0,0-1 0,0 1 0,0 0 0,0 0 0,0 0 0,0-1 0,0 1 0,1 0 1,-1 0-1,0 0 0,0 0 0,0-1 0,0 1 0,0 0 0,-19 9 599,1 2-595,0 1 1,1 1 0,-26 24 0,38-32-11,0 0 1,0 0-1,1 1 1,-1-1-1,1 1 1,1 0-1,-1 0 1,1 1-1,0-1 0,0 1 1,1-1-1,-1 1 1,2 0-1,-1 0 1,0 11-1,1 3 15,0-16-16,1 0 0,0 0 0,0-1 0,0 1 1,1 0-1,-1 0 0,3 8 0,-2-11-3,1-1 0,-1 1 0,0 0 0,0 0 0,1-1 0,-1 1 1,1-1-1,-1 1 0,1-1 0,-1 0 0,1 0 0,0 0 0,0 0 0,0 0 0,0 0 0,-1 0 0,1 0 0,0-1 0,1 1 0,-1-1 0,0 1 1,2-1-1,61 7-19,0-3 1,89-6 0,-87 1 1,-8-2-105,0-1 1,81-18 0,-103 14-47,-1-2 0,-1-1 0,0-2 0,65-34 0,-93 43 141,0 0 0,-1-1 0,1 0 0,-1 0 0,0 0 0,0-1 0,9-12 0,-13 15 55,0 0-1,-1 0 0,1 0 1,0 0-1,-1 0 0,0 0 0,0 0 1,0-1-1,0 1 0,0 0 0,-1 0 1,1-1-1,-1 1 0,0-1 1,0 1-1,0 0 0,-1-1 0,1 1 1,-1 0-1,0-1 0,-1-4 1,-11 0 350,-21 3-251,0 1 0,0 3-1,-1 0 1,-37 5-1,71-4-124,-17 2 14,0 0-1,1 1 0,-1 1 0,1 0 0,0 1 1,1 1-1,-1 1 0,1 0 0,0 1 1,1 1-1,0 0 0,0 1 0,1 1 0,0 0 1,1 1-1,-22 25 0,32-31-13,0-1-1,0 1 1,1-1-1,0 1 1,0 0 0,0 0-1,1 0 1,-1 0-1,1 1 1,1-1-1,-1 0 1,1 0 0,1 1-1,-1-1 1,1 0-1,1 8 1,-1-14-3,-1 1 0,0 0-1,0-1 1,1 1 0,-1-1 0,0 1 0,1-1 0,-1 1 0,1-1 0,-1 1 0,1-1 0,-1 1-1,1-1 1,-1 0 0,1 1 0,-1-1 0,1 0 0,0 1 0,-1-1 0,1 0 0,-1 0 0,1 1-1,0-1 1,-1 0 0,1 0 0,0 0 0,-1 0 0,2 0 0,40 3-136,75-4 0,-76 0 37,-26 1 38,-1-1 0,1-1 0,0 0-1,0-1 1,-1-1 0,0 0 0,0-1 0,24-11-1,-33 13 49,1 0 1,-1 0-1,0-1 0,0 0 0,-1 0 0,1 0 0,-1 0 0,0-1 0,0 1 0,0-1 0,-1 0 0,1-1 1,-1 1-1,0 0 0,-1-1 0,1 0 0,-1 0 0,-1 1 0,1-1 0,-1 0 0,0-1 0,0 1 0,0-11 1,-1 17 149,0 41-203,0-37 65,1 0-1,0 0 1,0 0-1,1 0 1,-1 0 0,1 0-1,0 0 1,-1-1 0,2 1-1,-1-1 1,0 1-1,1-1 1,0 0 0,-1 0-1,1 0 1,1 0 0,-1-1-1,0 1 1,1-1-1,-1 0 1,1 1 0,-1-2-1,1 1 1,6 2 0,3 1-488,0 0 1,0-1 0,1-1-1,-1 0 1,1 0 0,18 0 0,21-2-3433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42.9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63 10485,'-1'-6'1145,"-1"8"-80,-2 17-695,4 178-216,7-159-178,-7-37-32,0-16-248,0-220 88,0 234 231,1-1 0,-1 0 0,0 1 0,0-1 0,1 0 0,-1 1 0,1-1 0,0 1 0,-1-1 0,1 1 0,0-1 0,0 1 0,0-1 1,0 1-1,0 0 0,0 0 0,0-1 0,0 1 0,0 0 0,3-1 0,0-1-1,1 0 0,-1 1 0,1 0 0,0 0 0,0 0 0,9-2 0,10 0-20,0 0 0,29 1 0,-41 3 21,63-4-22,77 8 1,-146-4 10,-1 0 0,0 1 1,0 0-1,1 0 0,-1 0 1,0 0-1,0 1 0,0 0 0,0 0 1,0 0-1,-1 1 0,1-1 1,-1 1-1,1 0 0,-1 1 1,0-1-1,0 1 0,0 0 1,-1-1-1,1 2 0,3 5 1,-3 0-142,0 0 1,-1 0 0,0 1 0,0-1-1,-1 1 1,-1-1 0,1 1 0,-2 0 0,0 15-1,0 19-2856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43.3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1 183 11077,'0'0'144,"31"0"144,85 0 673,31 0-353,54 0-272,39 0 0,23-15 16,47-16-111,22-7-33,24 4-32,-15 8-32,-39 3-48,-70 11-96,-77 9 0,-70 3-80,-70 0-496,-69 34-6051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2:34.17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102 31 9540,'6'-2'215,"0"1"-1,-1 0 0,1 0 1,0 1-1,-1-1 0,1 1 0,8 2 1,-6-2 538,3-1-461,0 1-1,0 1 1,0 0-1,0 0 1,19 6-1,-25-5-288,0 0 0,0 1 0,-1 0 0,1 0 0,-1 0 0,0 0 0,0 1 0,0-1 0,0 1 0,0 0-1,-1 0 1,0 1 0,5 8 0,-2-3 1,-1 0 0,-1 0 0,0 0 0,0 0 0,-1 1 0,0 0 0,-1 0 0,1 21 0,-1-5 6,-3 1-1,-4 40 0,3-61-5,0 0 0,0 0 0,-1-1 0,0 1 0,0 0 0,0-1 0,-1 0 0,0 0 0,0 0 0,-7 6 0,3-2 7,-1-1 0,0 1 0,-1-2 0,-20 15 0,21-19 7,1-1 1,-1 0-1,0 0 0,-1 0 1,1-1-1,0-1 0,-1 0 1,1 0-1,-1-1 0,1 0 1,-12-1-1,-4 0 42,23 1-57,0-1 0,-1 1 0,1-1 0,0 0 0,0 0 0,0 0-1,0 0 1,0 0 0,0 0 0,0-1 0,1 1 0,-1-1 0,0 1 0,1-1 0,-1 1-1,1-1 1,0 0 0,-1 0 0,1 0 0,0 0 0,0 0 0,0 0 0,0 0 0,0-4-1,-20-69 78,13 45-66,2 1 226,1 1 0,2-1 0,1 0 1,2-54-1,1 35-75,0 46-137,1 0 0,-1 1 0,1-1 1,-1 1-1,1 0 0,0 0 1,0-1-1,0 1 0,0 0 1,0 0-1,0 1 0,0-1 0,0 0 1,0 1-1,0-1 0,0 1 1,3-1-1,-1 0 7,36-7 51,0 1-1,0 2 1,71 1 0,-58 3-58,81-12 1,159-16 66,-172 21-177,-110 7 168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2:39.93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73 9172,'0'0'14,"12"0"386,133-3 353,170-25 1,-156 8-2331,199-2 1,-341 22-1978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2:40.3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22 9668,'0'-1'79,"0"0"0,0 0 0,0 0 0,0 0 0,0 0 0,1 0 0,-1 0 0,0 1 0,1-1 0,-1 0 0,0 0 0,1 0 0,-1 1 0,1-1 0,-1 0 0,1 1 0,0-1 0,-1 0 0,1 1 0,0-1 0,-1 1 0,1-1 0,0 1 0,0-1 0,-1 1 0,1-1 0,0 1 0,0 0 0,0-1 0,0 1 0,-1 0 0,1 0 0,0 0 0,0 0 0,0 0 0,0 0 0,0 0 0,0 0 0,0 0 0,-1 0 0,1 0 0,0 0 0,0 1 0,0-1 0,0 0 0,0 1 0,-1-1 0,1 1 0,1 0 0,56 25 270,-40-16-160,54 17-126,0-4 1,131 27-1,-74-21-80,-127-28 13,-1-1 0,1 1 1,-1 0-1,0 0 0,1 0 0,-1 1 0,0-1 0,0 0 0,0 0 1,0 1-1,0-1 0,0 1 0,0-1 0,0 1 0,0-1 0,-1 1 0,1-1 1,-1 1-1,1 0 0,-1-1 0,0 1 0,0 0 0,1-1 0,-1 1 1,-1 3-1,2-1 5,-1 0 0,0-1 0,0 1 1,-1 0-1,1 0 0,-1 0 1,0 0-1,0-1 0,0 1 0,-1 0 1,-1 3-1,-7 3 0,0 0 1,0-1-1,-1 0 0,0-1 1,-1 0-1,0-1 1,0 0-1,-17 6 0,-10 8-45,-107 59-1744,75-39-1144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2:41.0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360 47 7860,'4'-6'106,"15"-18"709,-19 23-768,0 1 0,0-1 0,1 1 0,-1 0 0,0-1 0,0 1 0,0-1 0,0 1 0,0-1 0,0 1 0,0-1 0,0 1 0,0-1 0,0 1 0,0-1 0,0 1 1,0 0-1,0-1 0,0 1 0,0-1 0,-1 1 0,1-1 0,0 1 0,0 0 0,0-1 0,-1 1 0,1-1 0,0 1 0,-1 0 0,1-1 0,0 1 0,-1 0 0,1-1 0,0 1 0,-1 0 0,1 0 0,-1-1 0,1 1 0,0 0 0,-1 0 1,1 0-1,-1 0 0,1 0 0,-1-1 0,1 1 0,-1 0 0,1 0 0,-1 0 0,1 0 0,-1 0 0,1 0 0,0 0 0,-1 1 0,1-1 0,-1 0 0,1 0 0,-1 0 0,-13 0-9,-25 0 41,0 1 0,-59 10 0,86-9-72,0 1 0,0 0 0,0 1 0,0 1 1,1-1-1,0 2 0,0 0 0,0 0 1,1 1-1,0 0 0,0 0 0,-15 16 0,24-22-8,-1 1 0,0 0 0,1-1-1,-1 1 1,1 0 0,0 0-1,-1 0 1,1 0 0,0 0 0,0 0-1,0 1 1,1-1 0,-1 0-1,0 0 1,1 1 0,-1-1 0,1 0-1,0 1 1,0-1 0,0 1 0,0-1-1,0 0 1,1 1 0,-1-1-1,2 5 1,0-5-1,-1 1 0,1-1 0,0 1 0,0-1 0,0 0 0,0 0 0,0 0 0,0 0 0,1 0 0,-1 0 0,1 0 0,-1-1 0,1 0 0,0 1 0,-1-1 0,1 0-1,0 0 1,5 1 0,50 9-86,75 5 0,-87-12 39,-1 1 0,0 2-1,62 19 1,-104-25 47,0 0 1,-1 0 0,1 1-1,-1-1 1,1 0-1,-1 1 1,0 0-1,0-1 1,0 1-1,0 0 1,0 0 0,0 0-1,0 1 1,0-1-1,-1 0 1,1 0-1,-1 1 1,0-1-1,0 1 1,0 0-1,0-1 1,0 1 0,0 0-1,-1-1 1,1 1-1,-1 0 1,0 0-1,0 0 1,0-1-1,0 1 1,0 0 0,-1 0-1,1-1 1,-2 6-1,1-7 5,1 0 1,0-1-1,0 1 0,-1 0 1,1 0-1,-1 0 0,1 0 0,-1-1 1,1 1-1,-1 0 0,0 0 1,1-1-1,-1 1 0,0 0 0,1-1 1,-1 1-1,0-1 0,0 1 0,0-1 1,1 1-1,-3 0 0,-15 6 81,-1 0 0,0-1-1,0 0 1,-28 3 0,-91 8 142,97-13-196,-66 0-46,104-4-6,2 1-4,1-1 0,0 0 0,-1 0-1,1 0 1,-1 0 0,1 0-1,-1 0 1,1 0 0,-1 0 0,1 0-1,-1 0 1,1 0 0,-1 0 0,1 0-1,-1 0 1,1-1 0,0 1 0,-1 0-1,1 0 1,-1 0 0,1-1 0,0 1-1,-1 0 1,1 0 0,-1-1 0,1 1-1,0 0 1,0-1 0,-1 1 0,1-1-1,0 1 1,-1 0 0,1-1 0,0 1-1,0-1 1,0 1 0,0-1 0,-1 1-1,1 0 1,0-1 0,0 1 0,0-1-1,0 1 1,0-1 0,0 1-1,0-1 1,0 1 0,0-1 0,0 1-1,0-1 1,1 0 0,-1-23-2247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2:41.41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10965,'1'0'13,"-1"0"0,1 0 0,0 0 0,0 0 0,-1 0-1,1 0 1,0 0 0,-1 1 0,1-1 0,0 0 0,-1 0 0,1 1 0,-1-1 0,1 0 0,0 1 0,-1-1-1,1 1 1,-1-1 0,1 1 0,-1-1 0,1 1 0,-1-1 0,1 1 0,-1 0 0,0-1 0,1 1 0,-1 0-1,0-1 1,0 1 0,1 0 0,7 18 129,-1-1 0,0 1 0,-1 1-1,-1-1 1,-1 1 0,2 33 0,-3 130 597,-4-107-699,1-74-57,0-1 0,0 0 0,0 1 0,0-1 0,0 1 1,0-1-1,0 1 0,0-1 0,1 0 0,-1 1 0,1-1 1,-1 0-1,1 1 0,0-1 0,-1 0 0,1 1 0,0-1 1,0 0-1,0 0 0,0 0 0,0 0 0,0 0 0,0 0 1,0 0-1,0 0 0,2 1 0,1-1-432,1 0 1,-1 0-1,0 0 1,1-1-1,-1 1 1,0-1-1,7-1 0,-7 1-203,11 0-4572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2:41.80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72 8500,'0'-7'240,"7"-5"-128,55 1-112,23 3 48,8-3 64,-8 3-112,-7-3-64,-24 7-560,-31 4-7044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9:02.24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429 180 9748,'5'-11'570,"0"-1"-1,0 0 0,-1 0 0,-1 0 0,0 0 0,-1-1 0,0 1 0,-1-1 0,0-18 0,-1 31-544,0 0 0,0-1 0,0 1 0,0 0-1,0-1 1,0 1 0,0-1 0,0 1 0,0 0 0,0-1 0,0 1 0,-1 0-1,1-1 1,0 1 0,0 0 0,0-1 0,0 1 0,-1 0 0,1-1 0,0 1 0,0 0-1,-1 0 1,1-1 0,0 1 0,-1 0 0,1 0 0,0-1 0,-1 1 0,1 0-1,0 0 1,-1 0 0,1 0 0,0 0 0,-1 0 0,1-1 0,0 1 0,-1 0-1,1 0 1,-1 0 0,-28-3 400,-1 2 0,-49 3 0,39-1-291,28-1-127,1 1 0,-1 0 0,0 1 0,1 0 1,-1 1-1,1 0 0,0 1 0,0 0 0,0 0 0,1 2 0,0-1 1,0 1-1,0 1 0,0-1 0,1 2 0,0-1 0,1 1 0,0 1 0,0 0 1,1 0-1,0 0 0,0 1 0,1 0 0,0 0 0,1 0 0,0 1 1,1 0-1,0 0 0,1 0 0,0 0 0,1 1 0,0-1 0,-1 23 1,3-21-24,-1-12-7,1 1 1,-1-1 0,1 0 0,0 0 0,0 1-1,-1-1 1,1 1 0,0-1 0,0 0 0,0 1-1,1-1 1,-1 0 0,0 1 0,0-1 0,1 0-1,-1 0 1,1 1 0,-1-1 0,1 0 0,-1 0 0,1 1-1,0-1 1,0 0 0,0 0 0,-1 0 0,1 0-1,0 0 1,0 0 0,0 0 0,0-1 0,1 1-1,-1 0 1,0-1 0,0 1 0,0 0 0,1-1-1,-1 1 1,0-1 0,0 0 0,1 1 0,-1-1 0,1 0-1,1 0 1,12 2-81,0-1 0,1 0-1,-1-1 1,1-1 0,-1-1-1,1 0 1,-1-1 0,0 0-1,0-1 1,-1-1 0,1-1-1,-1 0 1,0 0 0,0-2 0,-1 1-1,0-2 1,23-19 0,-25 19 92,-1-1 0,0 0 0,0 0 0,-1-1 0,0-1 0,-1 1 0,-1-1 0,0-1 0,6-13 0,-13 133 1248,1-38-1236,-1-68-25,1 0 1,-1 0-1,0 0 0,0 0 0,0 0 1,0 0-1,1 0 0,-1 0 0,0 0 1,1 0-1,-1 0 0,1 0 0,0 0 1,-1 0-1,1 0 0,-1 0 0,1-1 1,0 1-1,0 0 0,0 0 0,-1-1 0,1 1 1,0-1-1,0 1 0,0-1 0,0 1 1,0-1-1,0 1 0,0-1 0,0 0 1,0 1-1,0-1 0,2 0 0,41 0-724,-25-1 509,-12 1 201,-1 0 0,1-1 0,0 0 0,-1 0 0,1-1 1,-1 0-1,1 0 0,-1 0 0,0-1 0,0 0 0,0 0 1,0 0-1,0-1 0,10-8 0,-8 4-36,-1 0 1,0 0-1,0-1 0,0 0 1,-1 0-1,-1 0 1,1-1-1,4-13 0,-1-1 559,-2 0-1,0 0 1,-2 0-1,0-1 1,-2 0-1,1-36 1,-8 99-399,-2 0 0,-1 0 0,-2 0 0,-1-1 0,-17 37 0,-2 14 166,2-5-140,-4-1 0,-43 80 0,-2-20-862,76-142 663,-9 21-526,8-11-6551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2:42.29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305 490 9076,'8'-80'4730,"-8"79"-4715,0 1-1,0-1 0,-1 1 0,1-1 1,0 1-1,0-1 0,-1 1 1,1-1-1,0 1 0,-1-1 0,1 1 1,-1-1-1,1 1 0,0-1 0,-1 1 1,1 0-1,-1-1 0,1 1 1,-1 0-1,1-1 0,-1 1 0,0 0 1,1 0-1,-1 0 0,1-1 1,-1 1-1,1 0 0,-1 0 0,0 0 1,1 0-1,-2 0 0,-24-1 95,19 2-69,-31-2 51,8 0-5,-51 4 0,74-2-79,0 0 1,1 0 0,0 1 0,-1-1 0,1 1 0,0 1 0,0-1 0,0 1 0,0 0 0,0 0 0,1 1 0,-1 0 0,-7 7-1,10-6-5,0 1-1,0-1 0,0 1 0,1 0 1,0 0-1,0 0 0,1 0 0,0 0 0,0 0 1,0 0-1,1 1 0,0-1 0,0 0 1,0 0-1,2 7 0,-1 10-13,-1-21 11,0 1 0,1-1 0,-1 0 0,1 0 0,0 1-1,0-1 1,0 0 0,0 0 0,0 0 0,0 0-1,1 0 1,-1 0 0,1 0 0,-1 0 0,1 0 0,0-1-1,-1 1 1,1-1 0,0 1 0,0-1 0,0 0-1,1 0 1,-1 0 0,0 0 0,0 0 0,0 0 0,1-1-1,-1 1 1,0-1 0,1 1 0,3-1 0,13 3-88,0-2 1,0 0 0,19-2-1,-17 1-98,-14-1 137,0 1 1,0-2 0,0 1 0,1-1 0,-2 0 0,1 0 0,0-1 0,0 0 0,-1 0 0,0-1 0,1 0 0,-1 0 0,-1 0 0,1-1 0,6-7 0,9-9-77,-1-2 0,23-33-1,-29 37 109,-5 6 17,-1-1 1,0 0 0,-1 0-1,0 0 1,-1-1 0,-1 0-1,0 0 1,-2-1 0,5-26-1,-4-9 359,-3-87 0,-3 62 312,2 76-647,1-1 0,-1 1 0,0 0 0,0-1 0,0 1 0,0 0 0,0-1 0,0 1 0,0 0 0,0-1 0,0 1 0,0 0 0,-1-1 0,1 1 0,0 0 0,0-1 0,0 1 0,0 0 0,-1-1 1,1 1-1,0 0 0,0-1 0,0 1 0,-1 0 0,1 0 0,0-1 0,0 1 0,-1 0 0,1 0 0,0 0 0,-1-1 0,1 1 0,0 0 0,-1 0 0,1 0 0,0 0 0,-1 0 0,1 0 0,0-1 0,-1 1 0,0 1-2,0-1 0,1 1-1,-1-1 1,1 1-1,-1-1 1,1 1-1,-1-1 1,1 1-1,-1 0 1,1-1-1,0 1 1,-1 0-1,1-1 1,0 1 0,-1 0-1,1-1 1,0 1-1,0 0 1,0 0-1,0-1 1,0 1-1,0 0 1,0 0-1,0-1 1,0 1-1,0 1 1,-2 128 371,5 165-176,12-203-168,-10-68-684,-1 1 1,2 43-1,-6-18-1893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2:46.39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157 50 7091,'-48'-2'256,"24"1"515,0 1 0,-31 3 0,54-2-691,1-1 0,-1 0 1,1 1-1,0-1 0,-1 0 0,1 1 0,0-1 0,-1 1 0,1-1 0,0 1 0,0-1 0,-1 1 0,1-1 0,0 1 0,0-1 0,0 1 0,0-1 0,0 1 0,0-1 0,0 1 0,0-1 0,0 1 0,0-1 0,0 1 0,0-1 0,0 1 0,0-1 0,0 1 0,0-1 1,1 1-1,-1-1 0,0 1 0,0-1 0,1 1 0,-1-1 0,0 1 0,1-1 0,-1 0 0,0 1 0,1-1 0,-1 0 0,1 1 0,-1-1 0,0 0 0,1 1 0,-1-1 0,1 0 0,-1 0 0,2 1 0,375 0 1541,-295-3-1561,413-35 1,-82 4-130,-242 32-3301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2:46.94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0 103 7523,'0'-1'205,"0"1"0,0-1 0,1 0-1,-1 0 1,0 0 0,0 1 0,1-1-1,-1 0 1,0 0 0,1 1 0,-1-1-1,1 0 1,-1 1 0,1-1 0,-1 0-1,1 1 1,-1-1 0,1 1 0,0-1-1,-1 1 1,1-1 0,0 1 0,-1-1-1,1 1 1,1-1 0,29-6 1530,48 7-2510,-54 1 1329,854-39-412,-778 27-243,296-19-1172,-436 30-1675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2:47.5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32 17 8084,'-9'-7'-550,"-9"-3"5091,17 12-4366,1-1 0,-1 1 0,1-1 0,-1 0 1,1 1-1,-1-1 0,1 1 0,0-1 0,0 1 1,0-1-1,0 1 0,0-1 0,0 1 0,0-1 1,0 1-1,1-1 0,-1 3 0,2 8-43,1 1-1,0-1 1,0 0-1,1 0 0,1 0 1,9 17-1,46 71 228,-25-44-242,-7-12-97,-3 1 1,-1 1 0,-3 1 0,29 91 0,-50-138-41,0 1 1,0 0 0,0 0-1,0-1 1,0 1 0,0 0 0,0-1-1,1 1 1,-1-1 0,0 1-1,0 0 1,1-1 0,-1 1 0,1-1-1,-1 1 1,0-1 0,1 1-1,-1-1 1,1 1 0,-1-1 0,1 1-1,0-1 1,-1 1 0,1-1-1,-1 0 1,1 0 0,0 1 0,-1-1-1,2 0 1,0 0-12,-1 0 1,1-1-1,-1 1 0,0-1 1,1 0-1,-1 1 1,0-1-1,1 0 0,-1 0 1,0 0-1,0 0 1,0 0-1,1 0 0,-1 0 1,0 0-1,0-2 0,15-18-137,-1-2 0,-1 0 0,20-45 0,18-30 27,-5 20 48,5-7 70,69-88 0,-116 168 13,-4 3 2,0 0-1,0 0 1,1 0 0,-1 1-1,1-1 1,0 0-1,-1 1 1,1 0-1,0-1 1,0 1-1,0 0 1,0 0-1,3-2 1,-2 3-627,-3 26-2681,0 12 403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2:48.48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326 274 8388,'0'-133'3890,"0"132"-3852,-1-1-1,1 0 1,-1 0 0,0 0 0,0 1 0,0-1 0,0 0 0,0 1 0,0-1 0,0 1-1,-1-1 1,1 1 0,-1-1 0,1 1 0,-1 0 0,1 0 0,-1 0 0,0 0 0,1 0 0,-1 0-1,0 0 1,0 1 0,0-1 0,0 1 0,0-1 0,0 1 0,1 0 0,-1-1 0,-4 1-1,-67-4 264,67 4-250,-7 0-25,-1 0-1,0 1 1,1 0-1,-1 1 1,1 1-1,0 0 1,-26 11-1,35-12-14,-1 0 1,1 0-1,0 1 0,0 0 0,0 0 0,0 0 0,1 1 0,-1-1 1,1 1-1,0 0 0,0-1 0,0 2 0,0-1 0,1 0 0,0 0 1,0 1-1,0-1 0,0 1 0,1 0 0,-1 0 0,1-1 0,0 1 0,1 0 1,-1 0-1,1 8 0,0-1-11,0-7 2,0-1 0,0 1-1,0-1 1,1 1 0,-1-1 0,1 1 0,2 5 0,-3-9-9,1 1 1,0-1 0,0 0-1,0 1 1,0-1-1,0 0 1,1 0 0,-1 0-1,0 0 1,0 0-1,1 0 1,-1 0 0,1 0-1,-1 0 1,1 0-1,-1-1 1,1 1 0,-1-1-1,1 1 1,0-1-1,-1 0 1,1 0 0,2 1-1,10 0-164,-1 1 0,1-2 0,-1 1-1,1-2 1,0 0 0,-1-1 0,0 0 0,16-5 0,-18 3 8,-1 0 0,-1-1 0,1 0 0,-1 0 0,0-1 0,0 0 0,0-1 1,-1 0-1,0-1 0,11-13 0,-14 15 173,-2 4 30,0-1 0,0 0-1,0-1 1,-1 1 0,1 0 0,-1-1-1,0 1 1,0-1 0,0 0 0,0 1-1,-1-1 1,0 0 0,1 0 0,-2 0-1,1 0 1,0 0 0,-1-6 1152,0 15-1123,0 11 61,0-1-78,0 0-1,0 0 0,2 0 1,5 26-1,-7-38-49,1 0 1,0 0-1,0 0 0,1 0 0,-1 0 1,1 0-1,-1 0 0,1 0 0,0-1 0,0 1 1,0 0-1,0-1 0,1 0 0,-1 1 0,1-1 1,-1 0-1,1 0 0,0-1 0,0 1 0,0 0 1,0-1-1,0 0 0,0 0 0,0 0 1,0 0-1,0 0 0,0-1 0,5 1 0,3 0 20,16 1-113,1-1-1,38-3 0,-59 1 48,1 0 0,-1 0-1,0-1 1,0 0 0,0 0-1,0-1 1,0 1 0,-1-2 0,1 1-1,-1-1 1,0 0 0,0 0-1,0 0 1,5-6 0,-3 1 31,0 1 1,-1-1-1,0 0 1,-1 0 0,0-1-1,0 0 1,-1 0 0,-1-1-1,4-11 1,-3 4 261,-2 0 1,0 0-1,-1-1 0,-1-33 1,-1 49-99,2 9 89,-1-5-226,-1 0 1,1 0-1,0 0 1,0 0-1,-1 0 1,1 0-1,0 0 1,0 0-1,0 0 1,0-1-1,0 1 1,0 0-1,0-1 1,0 1-1,1-1 1,-1 1-1,0-1 0,0 0 1,0 1-1,1-1 1,1 0-1,38 3-270,55-3 0,-36-2 13,-54 2 200,0 0-1,0-1 1,0 0-1,-1 0 0,1-1 1,0 1-1,-1-1 0,1 0 1,-1-1-1,6-2 1,-9 3 53,0 1 0,1-1 1,-1 1-1,0-1 1,0 0-1,0 0 1,0 0-1,0 0 0,0 0 1,-1 0-1,1 0 1,-1-1-1,1 1 0,-1-1 1,0 1-1,0-1 1,0 1-1,0-1 0,0 0 1,-1 1-1,1-7 526,-1 18-216,-1 25-291,-2-1 0,-2 0-1,-17 64 1,17-71-572,1 0 0,0 0 0,2 1-1,2 26 1,0-14-2714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2:48.8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171 1 14967,'0'0'672,"0"38"-672,-24 4 112,-14 7-112,-9 8-1360,-15-4-2530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2:54.17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504 62 5587,'0'-14'2860,"-3"-17"529,2 30-3375,0 0 0,0 0 1,0 0-1,0 0 0,0 0 0,0 1 1,-1-1-1,1 0 0,0 0 0,0 1 1,-1-1-1,1 1 0,0-1 0,-1 1 1,1 0-1,0 0 0,-1-1 1,1 1-1,0 0 0,-1 0 0,-1 0 1,-8 0-2,-24-3 6,0 1 0,0 2 0,0 2 0,-1 1 1,-37 8-1,64-8-30,1-1 0,-1 1 0,1 1 0,-1 0 0,1 0 0,0 1 0,-11 8 0,16-10 5,0-1 1,0 1-1,1 0 1,-1 0-1,1 1 1,-1-1-1,1 0 1,1 1-1,-1-1 1,0 1-1,1 0 1,0-1-1,-1 1 1,1 0-1,1 0 1,-1 0-1,1 0 1,-1 7 0,2-8 0,0 1 0,-1-1 1,1 0-1,0 1 0,1-1 1,-1 0-1,0 0 1,1 0-1,0 0 0,0 0 1,0 0-1,0 0 1,0-1-1,1 1 0,-1-1 1,1 1-1,-1-1 0,1 0 1,0 0-1,0 0 1,0-1-1,0 1 0,0-1 1,0 1-1,4 0 1,16 6 2,0 0 0,39 7 1,-28-7-19,-7-2 17,-5-1-26,0 0 1,-1 2 0,0 0 0,0 2-1,38 20 1,-57-27 19,0 1-1,0-1 1,-1 0 0,1 1 0,0-1-1,-1 1 1,1 0 0,-1 0-1,0-1 1,0 1 0,0 0-1,0 0 1,-1 0 0,1 0 0,-1 0-1,0 0 1,0 4 0,1-5 8,-1 0 0,0 0-1,0 0 1,0 1 0,0-1 0,-1 0 0,1 0 0,-1 0 0,1 0 0,-1 0 0,0 0 0,1 0-1,-1 0 1,0 0 0,0 0 0,-1 0 0,1-1 0,0 1 0,-1 0 0,1-1 0,-1 1 0,1-1 0,-1 1-1,-2 0 1,-25 9 3,-2-1 0,1-2-1,-1-1 1,-61 6-1,27-9-141,-91-7 0,153 3 68,1 0 0,0 0 0,0-1-1,0 1 1,-1-1 0,1 0 0,0 1 0,0-1-1,0 0 1,0 0 0,0-1 0,0 1 0,1 0-1,-1-1 1,0 1 0,1-1 0,-1 1 0,1-1-1,-1 0 1,1 0 0,0 1 0,-1-1 0,1 0-1,0 0 1,0 0 0,1 0 0,-1-1 0,0 1-1,1 0 1,-1 0 0,1-4 0,-8-21-3012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2:54.62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6867,'0'138'5586,"0"198"-5276,5-335-340,-1 1 0,1-1-1,0 0 1,0 0 0,0-1-1,0 0 1,-1 0 0,1 0-1,8-1 1,-7 1-32,29 1-225,-27 0 11,0 0 0,0 0 0,0-1 0,1 0 0,-1-1 0,0 0 1,0 0-1,0 0 0,0-1 0,0-1 0,0 1 0,12-7 0,-2-9-3126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2:55.00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42 8260,'0'-11'608,"0"3"-496,38 1 544,9-1-319,-1 4-273,1 4-64,-9 0-112,1-4-321,7 4-2320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2:55.56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328 532 7299,'0'-113'3535,"-1"110"-3479,1 1-1,-1-1 0,1 1 0,-1-1 1,0 1-1,0-1 0,0 1 0,0 0 0,-1-1 1,1 1-1,-1 0 0,1 0 0,-1 0 1,0 0-1,1 0 0,-1 0 0,0 0 1,0 1-1,-1-1 0,1 1 0,0 0 1,0-1-1,-1 1 0,1 0 0,-1 0 1,1 1-1,-1-1 0,1 0 0,-1 1 1,-3-1-1,-11-2 122,0 1 1,0 0-1,-22 2 1,37 0-162,-5-1-9,0 1 1,0 0 0,0 0 0,0 1-1,0 0 1,0 0 0,0 0-1,1 1 1,-1 0 0,0 1-1,1 0 1,0 0 0,-1 0-1,1 0 1,0 1 0,1 0 0,-1 1-1,1-1 1,0 1 0,0 0-1,0 0 1,0 1 0,1-1-1,0 1 1,-3 7 0,3-3-2,0-1 0,1 2 0,0-1 0,1 0 0,0 1 0,1-1 0,0 1 0,1-1 0,1 19 1,0-7-1,-1-21-14,0 0 0,0-1 0,0 1 0,0 0 0,1 0 0,-1 0 1,0 0-1,1-1 0,-1 1 0,0 0 0,1 0 0,-1-1 1,1 1-1,-1 0 0,1-1 0,0 1 0,-1-1 0,1 1 0,0 0 1,-1-1-1,1 0 0,0 1 0,0-1 0,-1 1 0,1-1 1,0 0-1,0 1 0,0-1 0,-1 0 0,1 0 0,0 0 1,1 0-1,33 2-250,-26-3 150,26 2-150,-12 0 10,1-2 0,-1 0 0,42-8 0,-57 7 194,1 0 0,-1-1 1,0-1-1,0 1 0,0-1 0,0-1 0,-1 1 1,0-1-1,0-1 0,0 1 0,-1-1 0,1 0 0,9-13 1,3-9 62,-1-1 1,-1 0 0,-2-1 0,-1-1 0,19-58-1,-29 71 100,-1 0-1,-1 0 1,0 0-1,-2 0 0,-1-30 1,0 5 329,1 39-410,0 1 0,0-1-1,-1 1 1,1-1 0,-1 1 0,1-1 0,-1 1 0,0-1-1,-1 1 1,1 0 0,0 0 0,-1-1 0,0 1 0,0 0-1,0 0 1,0 1 0,-2-4 0,-3 1 76,0-1 0,-1 1 1,1 0-1,-1 1 0,-11-5 0,13 6-27,5 2-71,1 1-1,-1 0 0,1-1 1,-1 1-1,1 0 1,-1-1-1,0 1 1,1 0-1,-1 0 1,1-1-1,-1 1 1,0 0-1,1 0 1,-1 0-1,0 0 1,1 0-1,-1 0 0,0 0 1,1 0-1,-1 0 1,1 0-1,-1 1 1,0-1-1,1 0 1,-1 0-1,0 0 1,1 1-1,-1-1 1,1 0-1,-1 1 1,1-1-1,-1 0 1,1 1-1,-1-1 0,1 1 1,-1-1-1,1 1 1,0-1-1,-1 1 1,1-1-1,0 1 1,-1 0-1,1-1 1,0 1-1,0-1 1,-1 1-1,1 0 1,0-1-1,0 2 0,0 37-88,0-27 109,0 3-25,-1-2 8,1 0-1,1 0 1,0 0-1,0 0 1,1 0-1,1 0 1,0-1-1,7 17 1,10 17 20,54 132 64,-66-153-102,-1 0-1,-1 1 0,-1 0 0,-2 0 0,1 36 1,-4 43-1581,0-65-1140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9:02.59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63 12182,'0'-2'33,"0"-1"0,-1 1 0,1 0 0,1-1 1,-1 1-1,0-1 0,1 1 0,-1 0 0,1 0 1,0-1-1,-1 1 0,1 0 0,0 0 1,0 0-1,1 0 0,-1 0 0,3-3 0,-2 3 5,1 1-1,0-1 0,0 0 1,0 1-1,1 0 0,-1 0 1,0 0-1,0 0 0,1 1 1,-1-1-1,7 1 0,41-5 152,1 3-1,58 5 1,-107-2-181,1-1 0,0 0 0,0 1 1,0-1-1,-1 1 0,1 0 0,0 0 0,-1 1 0,1-1 1,-1 1-1,1 0 0,-1 0 0,0 0 0,0 0 0,0 0 1,0 1-1,0 0 0,-1-1 0,1 1 0,-1 0 0,1 0 0,-1 0 1,0 1-1,0-1 0,0 0 0,1 5 0,0 5 3,0 0-1,-1 0 1,0 0-1,-1 1 1,0-1-1,-2 15 1,1-11 2,-1-13-14,1 0 0,-1 0 0,0 1 1,0-1-1,0 0 0,-1 0 0,1 0 0,-1 0 0,0 0 1,0 0-1,-1-1 0,1 1 0,-1-1 0,0 1 1,0-1-1,0 0 0,0 0 0,0 0 0,-6 3 1,-8 5-167,0 0 1,-36 16-1,34-18-142,-29 13-1166,8-8-1137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2:58.96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43 5683,'0'-8'64,"0"4"288,31-3 816,8-1-832,-8 8 1,0-4-145,-8 1-64,0 3-64,8-4 272,-8 4-336,0 0 0,8 0 0,0 0-160,0-4-480,-15 4-1505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2:59.36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50 7860,'7'-8'976,"17"1"-960,14-1 432,24 4-304,15 1-64,9-1-48,-1 4-32,-8-4-32,-7 0-1440,-16-3-4467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3:00.74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26 867 9188,'-1'0'90,"1"-1"-1,-1 1 1,0 0 0,0 0-1,1 0 1,-1 0 0,0 0-1,0 0 1,1 0-1,-1 0 1,0 0 0,1 0-1,-1 0 1,0 0 0,0 1-1,1-1 1,-1 0-1,0 0 1,1 1 0,-1-1-1,0 1 1,1-1 0,-1 0-1,1 1 1,-1-1-1,0 1 1,1-1 0,-1 1-1,1 0 1,0-1 0,-1 1-1,0 1 1,0 0-12,0 1 0,1 0 1,-1 0-1,1-1 0,-1 1 1,1 0-1,0 0 0,0-1 1,1 6-1,0 1-71,1-1 0,-1 1 1,2-1-1,-1 1 0,1-1 0,5 10 0,39 53 53,-27-43-15,20 39 0,-28-43-40,-6-10-1,0 0 0,1-1 0,1 0 0,0 0 0,20 22 0,-27-34-4,-1 0 0,1 1 0,0-1 0,0 0 0,-1 1 0,1-1 0,-1 0 0,1 1 0,-1-1 0,0 1 0,1-1 0,-1 0 0,0 1 0,0 2 0,3 7 0,2-10-3,-4-1-5,0-12 13,1 1-1,-1-1 1,2 1-1,0 0 1,6-18-1,-4 17 1,-1-1 0,-1 0-1,4-24 1,5-95 0,8-202-40,-20-133 860,1 461-801,-1 0 0,1-1 0,0 1 0,1 0 1,0 0-1,0 0 0,0 0 0,0 0 0,1 0 0,0 0 0,1 1 1,-1 0-1,1 0 0,0 0 0,0 0 0,0 0 0,7-5 1,-4 2 41,-1 5 37,-1 2-104,44-4-11,1 2-1,72 6 1,-27-1 9,125-1 5,511-17 12,134-45-545,-820 56 461,44-1-1408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3:01.60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 31 7475,'-31'-23'4344,"31"24"-4252,0 0 1,-1 0 0,1 0-1,0 0 1,0 0 0,0 1-1,-1-1 1,1 0 0,0 0-1,1 0 1,-1 0 0,0 0-1,0 0 1,0 0 0,1 0-1,-1 0 1,0 0 0,1 0-1,-1 0 1,1 0 0,0 0-1,-1 0 1,1 0 0,0 0-1,1 1 1,10 13-38,0-1 0,2-1 0,-1 0 0,2-1 0,28 19 0,35 32-28,-71-57-23,0 1-1,-1-1 0,0 2 0,0-1 0,0 1 1,-1 0-1,0 0 0,0 0 0,-1 1 1,0-1-1,-1 1 0,0 0 0,0 0 1,-1 0-1,0 1 0,-1-1 0,0 1 0,0 13 1,3 6-106,-4-29 94,0 0-1,1 0 1,-1 0-1,1 0 1,-1-1 0,0 1-1,1 0 1,-1 0-1,0 0 1,1 0-1,-1 0 1,0-1-1,1 1 1,-1 0-1,0 0 1,0 0-1,1-1 1,-1 1-1,0 0 1,0 0-1,1-1 1,-1 1 0,0 0-1,0-1 1,0 1-1,1 0 1,-1-1-1,0 1 1,0 0-1,0-1 1,0 1-1,0 0 1,0-1-1,0 1 1,0-1-1,19-57-158,83-252 132,-102 308 38,0 1-5,0 0 1,1 1-1,-1-1 1,0 0-1,0 0 1,0 0-1,1 1 1,-1-1-1,1 0 1,-1 0-1,0 1 1,1-1-1,-1 0 1,1 1 0,-1-1-1,1 0 1,0 1-1,-1-1 1,1 1-1,0-1 1,-1 1-1,1-1 1,0 1-1,1-1 1,-1 0-250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3:02.83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341 175 7299,'1'-24'497,"0"17"-260,-1 0 0,0-1 1,0 1-1,-1 0 0,1 0 1,-4-9-1,4 14-165,-1 0 0,0 0 1,0 0-1,0 0 0,0 0 0,-1 1 0,1-1 0,0 0 0,-1 1 1,1-1-1,-1 1 0,1 0 0,-1-1 0,0 1 0,0 0 1,0 0-1,0 0 0,0 0 0,1 0 0,-2 0 0,1 1 1,0-1-1,0 1 0,0-1 0,-3 1 0,-37-3 209,1 1-1,-46 6 0,72-4-243,11 0-34,-1 1 0,1-1 0,0 1 0,0 0 0,0 0 0,-1 0 0,1 1 0,0-1 0,0 1 0,1 0-1,-1 0 1,0 0 0,1 1 0,-1 0 0,1-1 0,0 1 0,0 0 0,0 0 0,0 1 0,0-1 0,1 0 0,-1 1 0,1 0 0,0 0 0,0 0 0,1-1 0,-1 2 0,-1 4 0,-1 11 25,0-1 0,1 0 0,2 1 0,0 36 0,1-54-27,0 0-1,1 0 0,0 0 0,-1 0 0,1 0 0,0 0 0,0-1 1,1 1-1,-1 0 0,0 0 0,0-1 0,1 1 0,-1-1 0,1 1 0,0-1 1,-1 0-1,1 1 0,0-1 0,0 0 0,-1 0 0,1 0 0,0-1 0,0 1 1,0 0-1,0-1 0,0 1 0,1-1 0,-1 0 0,0 1 0,3-1 0,71 5-145,-55-5 143,-9 1-133,0-1-1,0-1 1,0 0 0,17-3 0,-24 2 84,-1 1 0,0-1 0,0 0 1,0 0-1,0 0 0,0 0 0,0-1 0,0 1 1,-1-1-1,1 0 0,-1 0 0,0-1 0,0 1 1,0-1-1,4-7 0,-1 1 62,-2-1 1,1 0-1,-1-1 1,-1 1-1,0-1 0,0 0 1,-1 1-1,-1-1 1,0 0-1,-1 0 0,-1-19 1,1 26 779,0 15-697,-1 12-62,1-16-24,-1 1 1,1 0 0,0 0 0,0 0 0,1-1 0,-1 1-1,2 0 1,-1 0 0,1-1 0,0 1 0,0-1 0,6 10-1,16 29-12,-20-36 0,0 0 1,1-1-1,0 1 0,8 9 1,-11-16 1,0 0 0,1 0 0,-1 0 0,0 0 0,0 0 0,1 0 0,-1-1 0,1 1 1,0-1-1,-1 0 0,1 0 0,0 0 0,0 0 0,0 0 0,0-1 0,0 1 1,0-1-1,4 0 0,11 1-92,0-2 1,0 0-1,18-4 0,-29 3 71,-1 1-1,1-2 0,-1 1 0,0-1 1,1 0-1,-1 0 0,-1-1 1,1 1-1,-1-1 0,1-1 1,5-5-1,-3 2 41,0 0 1,0-1-1,-1 0 0,0 0 1,-1 0-1,1-1 1,-2 0-1,0 0 1,0-1-1,-1 0 0,0 1 1,-1-2-1,0 1 1,-1 0-1,0 0 0,0-1 1,-2 1-1,0-20 1,0 30 0,0-1 1,-1 1-1,1-1 0,0 1 1,-1-1-1,0 1 1,1 0-1,-1-1 1,0 1-1,1 0 1,-1 0-1,0-1 1,0 1-1,0 0 1,0 0-1,0 0 0,-1 0 1,1 0-1,0 0 1,0 0-1,-1 1 1,1-1-1,0 0 1,-1 1-1,1-1 1,-1 1-1,1-1 0,-1 1 1,1 0-1,-1 0 1,-1 0-1,-64-4 448,53 4-332,13 0-121,8 4-93,36 1-96,1-1 0,75-4 0,-47-2 58,-70 3 111,0-1 0,0 0 0,0 0 0,0 0 0,-1 0 0,1-1 0,0 1 0,0 0 0,0-1 0,-1 1 0,1-1 0,0 0 0,0 1 0,-1-1 0,1 0 0,-1 0 0,1 0 0,-1 0 0,1-1 0,-1 1 0,1 0 0,-1-1 0,0 1 0,1-2 0,0 0 104,-1-1 0,0 1 0,-1 0 0,1 0 0,0-1 0,-1 1-1,0 0 1,0-1 0,0-3 0,0 1 424,-8 344-502,8-338-20,0 1 1,0-1-1,1 1 0,-1 0 0,0-1 0,0 1 1,0 0-1,1-1 0,-1 1 0,0-1 0,1 1 1,-1-1-1,0 1 0,1-1 0,-1 1 0,1-1 0,-1 1 1,1-1-1,-1 1 0,1-1 0,-1 0 0,1 1 1,-1-1-1,1 0 0,-1 0 0,1 1 0,0-1 1,-1 0-1,1 0 0,0 0 0,0 1 0,27 0-112,-18-1 15,61 1-1322,0-1-2125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54.3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620 130 2385,'-1'0'7,"1"0"-1,-1 0 0,1 0 1,-1 0-1,1-1 1,0 1-1,-1 0 1,1 0-1,-1 0 0,1 0 1,0 0-1,-1-1 1,1 1-1,-1 0 1,1 0-1,0-1 0,-1 1 1,1 0-1,0 0 1,-1-1-1,1 1 1,0 0-1,0-1 0,-1 1 1,1-1-1,0 1 1,0 0-1,0-1 1,0 1-1,-1-1 0,1 1 1,0 0-1,0-1 1,0 1-1,0-1 1,0 1-1,0-1 0,0 1 1,0 0-1,0-1 1,0 1-1,0-1 1,0 1-1,1-1 0,-1 1 1,0 0-1,0-1 1,0 1-1,0-1 1,1 1-1,-1 0 0,0-1 1,1 1-1,-1 0 1,0-1-1,0 1 1,1 0-1,-1 0 0,1-1 1,22-29 3379,-17 22-1889,-3 3-1184,0 0-1,0-1 0,0 0 1,0 1-1,-1-1 0,2-9 1,-2-10 3908,-15 29-4165,-29 17-53,1 2-1,1 3 0,1 0 0,-63 58 0,-71 48 3,-18-30-79,169-92 18,19-8-275,3 1-826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54.8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 12 6979,'-15'-12'2381,"8"13"173,5 26 487,3-8-3741,-1 5 764,-1-6-17,1-1 0,1 0 0,4 20 0,-4-30-42,1-1-1,0 0 1,0 1 0,1-1 0,0 0-1,0 0 1,0-1 0,1 1 0,0-1-1,0 1 1,9 8 0,4 0 1,0 0 1,1-2-1,0 0 1,1-1-1,0 0 1,25 8-1,1 2 0,-41-19-88,-1 0 0,1 0 0,-1 0 0,1 0 0,-1 0-1,0 0 1,0 1 0,0 0 0,0-1 0,0 1 0,-1 0 0,0 1 0,5 5 0,-5-3-320,0 0-1,-1 0 1,0 0 0,0 0-1,0 0 1,0 0-1,-1 0 1,0 7 0,0 3-6338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55.6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218 1 8932,'-1'6'636,"0"-1"0,0 1 1,0 0-1,0 0 0,-1-1 0,-3 8 0,-37 70-618,18-38 199,-66 157-465,55-121-4555,21-57-3766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56.9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350 102 8084,'0'0'2745,"-3"-8"-2110,1 5-591,-1 0-1,1 0 1,0 0-1,0 0 1,0-1 0,0 1-1,1 0 1,-1-1-1,1 0 1,0 1 0,0-1-1,0 0 1,1 1 0,-1-1-1,1 0 1,0 0-1,0 0 1,0 1 0,1-1-1,-1 0 1,1 0-1,1-3 1,0 5-44,0 1 0,0 0 1,0 1-1,0-1 0,0 0 0,0 0 0,1 1 0,-1 0 1,0-1-1,0 1 0,1 0 0,-1 0 0,0 0 0,4 1 1,30 2-28,-35-3 25,-1 0 0,1 0 0,0 0 1,-1 0-1,1 1 0,-1-1 0,1 0 0,-1 1 0,1-1 0,-1 0 0,1 1 1,-1-1-1,1 0 0,-1 1 0,0-1 0,1 1 0,-1-1 0,1 1 1,-1-1-1,0 1 0,0-1 0,1 1 0,-1-1 0,0 1 0,0-1 0,0 1 1,1 0-1,-1-1 0,0 1 0,7 41 16,-1 0 0,-2 0-1,-2 0 1,-2 1 0,-5 43 0,4-76-16,-1-1 1,0 1-1,-1-1 0,1 0 1,-2 0-1,1 0 1,-2 0-1,1-1 1,-1 1-1,0-1 0,-1 0 1,1-1-1,-2 1 1,1-1-1,-1 0 0,0-1 1,0 0-1,-1 0 1,0 0-1,0-1 1,-13 6-1,3-2-6,-1 0-1,0-1 1,0-2 0,0 1 0,-1-2-1,0-1 1,0 0 0,-1-2 0,-22 1-1,23-3-20,-19-2-138,37 1 154,1 1-1,0-1 1,0 0 0,0 0-1,-1 1 1,1-1-1,0 0 1,0 0 0,0 0-1,0 0 1,1 0 0,-1 0-1,0 0 1,0 0-1,1-1 1,-1 1 0,0 0-1,1 0 1,0-1-1,-1 1 1,1 0 0,-1 0-1,1-1 1,0 1-1,0-3 1,-1-2-15,-1-56-244,2 60 266,1-1-1,-1 1 1,1-1-1,-1 0 1,1 1-1,0-1 1,0 1-1,0-1 1,0 1-1,0 0 1,1-1-1,-1 1 1,1 0-1,-1 0 1,1 0-1,0 0 1,0 0-1,0 0 1,0 1-1,0-1 1,3-1-1,12-4 12,0 1 0,0 1-1,0 0 1,1 1 0,34-2-1,-4 3 22,53 3 0,-97 1-22,1-1-1,-1 1 1,1 0-1,-1 1 1,0-1-1,1 1 1,-1 0-1,0 0 1,0 0-1,0 0 0,0 1 1,-1-1-1,1 1 1,-1 0-1,1 0 1,-1 1-1,0-1 1,0 1-1,-1-1 1,1 1-1,-1 0 1,0 0-1,3 7 1,4 8-178,-2 1 1,0 1-1,6 34 1,-12-49 71,7 26-1875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00.4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527 8 8900,'0'-8'1777,"-23"20"-1617,-24 14 864,-14 8-591,-9 8-305,-8 0-16,9 0-96,15-4-16,7-12 48,16 1-96,16-8-208,-1-4-1089,1-7-1616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9:02.97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309 2 7491,'1'0'575,"-1"0"-460,0 0 0,0-1 0,0 1 0,0 0 0,0 0 0,1 0 0,-1 0 0,0 0 0,0 0 0,0 0 0,0 0 0,1 0 0,-1 0 0,0 0 0,0 0 0,0 0 0,0 0 0,1 0 0,-1 0 0,0 0 0,0 0 0,0 0 0,0 0 0,2 1 1264,-2 0-1264,0-1 0,0 0 0,0 0 0,0 0 0,0 0 0,0 0 0,1 1 0,-1-1 0,0 0 0,0 0 0,0 0 0,0 0 0,0 1 0,0-1 0,0 0 0,0 0 0,0 0 0,0 1 0,2 20 1266,-8 33-1278,-6-18 251,-24 49 1,2-7-210,6-14-154,-2-1 0,-4-1 1,-48 67-1,52-77-670,5-6-3041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00.8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 7411,'6'-3'3218,"29"3"-2159,-30 1-962,0 0 0,0 0 0,-1 1 0,1-1 0,0 1 0,0 0 0,-1 0 0,0 1 0,1-1 0,6 7 0,44 40 289,-42-35-358,1-2 0,24 19 0,9-4-74,1-1-1,73 26 1,-25-16-2384,-70-25-510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01.2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57 10149,'0'0'1152,"31"0"-1152,39 0 0,15 0 0,23-15 0,24 0-32,-1-12-1392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14.2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78 50 9668,'-10'-4'-287,"-6"-7"2057,16 10-1718,1 0 0,0 0 0,0 0 0,0 0 1,0 1-1,0-1 0,0 0 0,0 1 0,0-1 0,0 0 0,0 1 0,0-1 0,0 1 1,0 0-1,1-1 0,-1 1 0,0 0 0,0 0 0,0 0 0,1 0 0,-1 0 1,2 0-1,74-11-34,0 3 1,108 3 0,-184 6-27,0-1 1,0 1 0,1-1 0,-1 1 0,0 0-1,0 0 1,0-1 0,0 1 0,0 0-1,0 0 1,0 0 0,0 0 0,-1 0 0,1 0-1,0 0 1,-1 1 0,1-1 0,0 0-1,-1 0 1,0 0 0,1 1 0,-1-1-1,0 0 1,1 0 0,-1 1 0,0-1 0,0 0-1,0 1 1,0-1 0,0 0 0,-1 2-1,1 2 5,0 0 0,0 0 0,0 0-1,-1-1 1,0 1 0,0 0-1,0-1 1,-1 1 0,-2 5 0,-1-3 2,1-1 0,-1 0 0,-1-1 0,1 1 0,-1-1 0,0 0 0,0 0 1,-1-1-1,-10 6 0,-73 32 1,62-30-2,5-1-3,-30 12-22,-109 34 0,159-56-29,25-5-541,22-9 565,-1 1 0,2 3 0,-1 1 0,1 2-1,50 1 1,-71 4 21,-16 0 4,1 1 1,0 0 0,0 0 0,-1 1-1,13 3 1,-20-4 5,1 1 1,0-1-1,-1 1 0,1 0 1,0-1-1,-1 1 1,1 0-1,-1 0 0,1 0 1,-1 1-1,0-1 0,1 0 1,-1 0-1,0 1 0,0-1 1,0 1-1,0-1 0,0 1 1,0-1-1,0 1 1,-1 0-1,1-1 0,-1 1 1,1 0-1,-1 0 0,1-1 1,-1 1-1,0 0 0,0 0 1,0 3-1,0 6 3,1-9 0,-1 1 0,1-1 0,-1 0 0,0 1 0,0-1 0,0 0 0,0 1 0,-1-1 0,1 0 0,0 1-1,-1-1 1,0 0 0,1 0 0,-1 0 0,0 1 0,0-1 0,0 0 0,-1 0 0,1 0 0,0-1 0,-1 1 0,1 0 0,-1 0-1,0-1 1,0 1 0,1-1 0,-3 2 0,-21 7 17,0-2 0,-1 0 1,0-2-1,-35 5 0,25-5-13,-5 1-352,0-2 1,-64-1 0,96-4-2539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14.9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 65 9524,'-1'-2'72,"1"0"-1,0 0 0,0 0 0,0 0 1,1-1-1,-1 1 0,0 0 1,1 0-1,-1 0 0,1 0 0,0 0 1,-1 0-1,1 0 0,0 0 0,0 1 1,2-3-1,-1 2-24,1 1 1,0-1-1,-1 1 1,1-1-1,0 1 1,0 0-1,0 0 0,-1 1 1,6-2-1,-3 1-135,28-5 147,0 2-1,1 0 0,57 3 1,-60 2 121,-29-1-176,0 0 0,1 0 0,-1 1 0,0-1 0,0 1 0,0 0 0,0 0 0,0 0 0,0 0 0,0 0 0,0 0 0,0 0 0,-1 1 0,1-1 0,0 1 0,-1-1 0,1 1 0,-1-1 0,0 1 0,1 0 1,-1 0-1,0 0 0,0 0 0,0 0 0,0 0 0,-1 0 0,1 0 0,0 0 0,-1 0 0,0 0 0,1 1 0,-1 2 0,2 11 22,0 1 0,-2 0 1,-1 22-1,0-15 5,1-18-25,-1-1 0,1 1 0,-1 0 0,0-1 0,-1 1 0,1-1 0,-1 1 0,0-1 0,-1 0 0,1 1 0,-1-1 0,0 0 0,0-1 0,-4 6 0,0-3-1,-1 1 1,1-1-1,-1 0 0,0-1 0,-1 0 1,0 0-1,-13 6 0,4-4-1,0 0 0,-1-2 0,0 0 0,0-1 0,0 0 0,-1-2 0,1-1 0,-22 1 0,27-3 4,12 0-74,4-3-180,2 0 216,1 0 0,-1 1 0,0-1 0,1 1 0,0 0 0,-1 0 0,1 0 0,0 1 0,0-1-1,7 0 1,58-6 39,-55 7-33,115-2-23,-83 4 40,-44-2 7,-1 1 0,0 0 0,1 0 0,-1 0 0,0 0 0,1 1-1,-1-1 1,1 1 0,-1-1 0,0 1 0,0 0 0,1 0 0,-1-1 0,0 2 0,0-1 0,0 0 0,0 0-1,0 1 1,0-1 0,0 1 0,-1 0 0,1-1 0,-1 1 0,1 0 0,-1 0 0,2 3 0,-1 1 6,0 1 0,0 0 0,-1 0 1,0 0-1,-1 0 0,0 1 1,0 9-1,0-4 18,-1-9-12,0 1 1,0-1-1,0 1 0,0-1 0,-1 1 1,1-1-1,-1 0 0,0 0 0,0 0 1,-1 0-1,0 0 0,1 0 0,-1-1 1,0 1-1,-1-1 0,1 0 0,0 0 1,-1 0-1,0 0 0,0-1 0,0 1 1,-7 2-1,-14 7 55,-1 0 0,-45 12 1,35-12-29,-4 1 39,0-1 1,-49 8-1,70-22-222,19-5-96,1 6 125,-1-22-2521,0 0-5272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17.8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109 24 9412,'1'-2'56,"0"0"0,0 1 0,0-1 0,0 1 0,0 0 0,0-1 0,0 1-1,0 0 1,1 0 0,-1 0 0,0 0 0,1 0 0,-1 0 0,1 0 0,-1 0 0,1 0 0,0 1-1,-1-1 1,1 1 0,3-1 1609,-5 3-929,-2 10-654,0-1-1,-1 0 0,0 0 1,-1 0-1,0 0 0,-1 0 1,0-1-1,-1 0 0,0 0 1,-14 18-1,-17 31-21,30-42-58,0 1 0,1-1 0,1 1-1,1 0 1,-5 34 0,5 91-3,4-112-3,0-28-11,0 1 0,1-1 1,0 1-1,-1-1 0,1 1 0,0-1 1,1 0-1,-1 1 0,1-1 0,-1 0 1,1 0-1,0 0 0,0 0 1,1 0-1,-1-1 0,0 1 0,1-1 1,0 1-1,-1-1 0,1 0 0,0 0 1,0 0-1,0 0 0,1-1 1,-1 1-1,0-1 0,5 1 0,8 3-506,-1 0 0,1-2 0,0 0 0,31 1 0,22-2-2637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18.3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395 0 9764,'0'0'577,"0"4"399,0 42-672,-30 14 113,-32 9-113,0-1-80,0-7-128,8-12-80,7-11 0,16-15-32,8-8 16,15-7-512,1-8-1025,-1 0-1264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18.7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10453,'0'0'1152,"0"31"-832,0 7 113,15 7-65,24 1-128,-8-4-144,23-1-64,0-3-32,0-3 0,8-1-16,-8 0-496,1-7-1057,-9-5-1905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19.0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 15 8964,'-15'0'929,"-1"0"639,9 0 593,30 0-2161,39 0 144,23-3-128,-8-1-16,-7-4-16,-16 8-256,-15 0-976,-16 0-1698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19.4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440 14 9973,'0'-1'95,"1"1"1,-1-1 0,0 1 0,0-1 0,0 1 0,0-1 0,-1 1-1,1-1 1,0 1 0,0-1 0,0 1 0,0-1 0,0 1 0,-1 0-1,1-1 1,0 1 0,0-1 0,-1 1 0,1 0 0,0-1 0,0 1 0,-1-1-1,1 1 1,-1 0 0,1-1 0,0 1 0,-1 0 0,1 0 0,-1-1-1,1 1 1,-1 0 0,1 0 0,-1 0 0,-20 4 603,-24 24-1063,42-26 558,-50 40-129,1 3 1,-88 101-1,99-101-77,13-12-139,-20 19-4132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19.8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9 9476,'-6'-9'1101,"13"11"709,16 10-561,-7 4-1077,1 1 1,-2 1 0,-1 0 0,0 1 0,20 37 0,-20-32-169,1-1 0,0-1 0,33 36 0,-28-39-501,1-1 0,1-2 0,0 0-1,31 17 1,-6-12-2102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9:03.37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98 11717,'15'-11'33,"0"1"-1,1 1 1,0 0-1,1 1 0,0 0 1,0 2-1,1 0 0,0 1 1,32-5-1,12 2 87,92 0-1,-140 8-100,126 1 588,-137-1-584,-1 0-1,1 1 1,0 0 0,0-1 0,0 1 0,-1 0-1,1 0 1,0 1 0,-1-1 0,1 1-1,-1-1 1,0 1 0,1 0 0,-1 0 0,0-1-1,0 2 1,0-1 0,0 0 0,-1 0-1,1 1 1,-1-1 0,1 1 0,-1-1-1,0 1 1,0 0 0,0-1 0,0 1 0,0 0-1,-1 0 1,1-1 0,-1 1 0,0 3-1,2 10 93,-2-1-1,0 1 1,-1-1-1,-5 27 1,4-36-96,0 1-1,0-1 1,-1 0 0,1 1-1,-2-1 1,1 0 0,-1-1 0,0 1-1,0-1 1,0 0 0,-1 0-1,0 0 1,0 0 0,0-1-1,0 0 1,-1 0 0,0 0 0,-11 5-1,-11 5-41,-2-2 0,-50 16 1,62-23-2,-107 29-2104,63-23-870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20.2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27 7700,'0'-4'1408,"-8"4"1457,47 0-2544,15 0-257,8 0 64,-8-3-80,0-5-16,1 0-32,-32 5-1809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20.9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 0 3650,'-46'0'9561,"48"10"-8971,4-4-491,-1 0-1,1 0 1,0-1-1,0 1 1,1-1-1,-1-1 1,1 1-1,0-1 1,12 5-1,20 14 174,-17-7-158,-1 0 1,-1 2 0,-1 1 0,0 0 0,-2 2-1,23 33 1,-28-37-87,-2 0 1,0 1-1,-2 1 0,1 0 0,-2 0 0,-1 0 1,0 1-1,-2 0 0,3 25 0,-4-20-24,-2-1-1,0 0 0,-2 1 0,-3 24 0,2-39-142,0-1 0,-1 1 1,0-1-1,0 0 0,-1 0 0,0 0 0,0-1 0,-1 1 0,-1-1 0,1 0 0,-1-1 0,0 1 0,-13 10 1,-13 8-2183,-61 36 0,92-61 2288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23.3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37 7139,'104'2'6348,"-5"0"-6286,144-13 1,-227 9-240,-1 0 1,0-2 0,1 1 0,22-10 0,-34 8-204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24.1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78 111 8676,'-7'-14'3910,"6"9"-3869,0-1-1,0 1 1,1 0 0,0-1 0,0 1 0,0-1 0,1 1 0,0 0 0,2-9 0,-1 11-38,1 0-1,0 0 1,0 1-1,0-1 1,0 1-1,0 0 0,1 0 1,-1 0-1,1 0 1,-1 0-1,1 1 1,0 0-1,-1 0 1,1 0-1,0 0 0,7 0 1,74-2 144,-58 4-90,-25-1-55,-1 0 0,0-1 0,0 1 0,0 0 0,1 1 0,-1-1 0,0 0 0,0 0 0,0 0 0,1 1 0,-1-1 0,0 0 0,0 1 1,0-1-1,0 1 0,0 0 0,2 1 0,-3 8 19,-1-8-7,1 31 98,1-6-68,-1 1 0,-6 35 1,4-52-43,-1-1 1,0 0-1,0 0 1,-1 0-1,0-1 0,0 1 1,-1-1-1,-1 0 1,-10 14-1,-4-1 13,0-2-1,-1-1 0,-1 0 1,-47 29-1,13-8-14,56-40 0,-1 0-1,1 0 1,0 0-1,-1 0 0,1-1 1,0 1-1,0 0 1,-1 0-1,1 0 0,0 0 1,-1 0-1,1 0 1,0 0-1,-1-1 1,1 1-1,0 0 0,0 0 1,-1 0-1,1-1 1,0 1-1,0 0 1,0 0-1,-1-1 0,1 1 1,0 0-1,0 0 1,0-1-1,0 1 0,0 0 1,-1-1-1,1 1 1,0 0-1,0-1 1,0 1-1,0 0 0,0-1 1,0 1-1,0 0 1,0-1-1,0 1 1,0 0-1,0-1 0,0 1 1,0 0-1,1 0 1,-1-1-1,-1-21-12,1 20 8,1 1 1,-1 0 0,1-1 0,0 1 0,-1 0 0,1-1 0,0 1 0,0 0 0,0 0 0,0 0 0,0 0 0,0 0 0,0 0 0,0 0 0,1 0 0,-1 0 0,0 0 0,0 0 0,1 1 0,-1-1 0,1 1 0,-1-1 0,0 1 0,1 0 0,-1-1 0,1 1 0,-1 0 0,1 0 0,-1 0 0,1 0 0,2 0 0,66 0-39,-47 1 31,-16-1 11,0 1 0,1-1 0,-1 1 0,0 1 0,0-1 0,0 1 1,0 0-1,0 1 0,0 0 0,-1 0 0,1 0 0,-1 1 0,0 0 0,0 0 0,0 0 0,10 11 0,-15-14-32,0 0 1,1 0-1,-1 0 0,0 0 0,1 0 1,-1-1-1,1 1 0,-1-1 0,1 1 1,-1-1-1,1 1 0,0-1 0,-1 0 0,1 0 1,-1 0-1,1 0 0,0 0 0,-1 0 1,1 0-1,0 0 0,-1-1 0,1 1 1,-1 0-1,1-1 0,-1 0 0,1 1 1,-1-1-1,1 0 0,-1 0 0,0 0 1,1 0-1,-1 0 0,0 0 0,0 0 0,0 0 1,0 0-1,0-1 0,0 1 0,0 0 1,0-1-1,0 1 0,0-1 0,-1 1 1,1-1-1,-1 1 0,1-1 0,-1 1 1,0-1-1,1-2 0,-1-14-2299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25.6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185 31 6819,'0'0'707,"-31"0"1764,17-3 36,21-3-2104,23-4-646,1 5 215,0 2 0,45 0-1,-73 3 24,0 0 0,0 0 0,0 1 0,0 0 0,0-1 0,-1 1-1,1 0 1,0 0 0,-1 0 0,1 1 0,-1-1 0,1 1 0,-1-1 0,1 1 0,-1 0 0,0 0 0,0 0-1,0 0 1,0 0 0,0 1 0,-1-1 0,1 1 0,-1-1 0,1 1 0,-1-1 0,0 1 0,0 0-1,0-1 1,0 1 0,-1 0 0,1 4 0,2 11 0,0 0 0,-2 0 0,-1 35 0,-1-30 25,1-11-17,-2-1-1,0 1 0,0-1 1,-1 0-1,0 0 1,0 0-1,-2 0 0,1-1 1,-1 1-1,-1-1 0,0 0 1,0-1-1,-1 1 1,0-1-1,-1-1 0,0 1 1,-16 12-1,-2 0 2,-1-2 1,0 0-1,-2-2 1,0-1-1,-32 12 1,53-24 2,1-2 1,0 1 0,-1-1 0,0 0-1,1-1 1,-1 1 0,0-2-1,-9 1 1,16-1 29,0-2-37,0 1 0,0-1 0,1 0 0,-1 0 0,0 0 0,1 1 0,0-1 0,-1 0 0,1 0 0,0 0 0,0 0 0,0 0 0,0 0 0,0 0 0,0 1 0,1-1 0,-1 0-1,1 0 1,-1 0 0,1 0 0,0 1 0,-1-1 0,1 0 0,0 1 0,0-1 0,0 0 0,1 1 0,-1-1 0,0 1 0,0 0 0,1-1 0,-1 1 0,1 0 0,-1 0 0,1 0 0,0 0-1,-1 0 1,1 0 0,2 0 0,8-4-4,1 0-1,0 1 1,-1 0-1,20-2 1,-15 3 2,21-4-10,2 1 0,-1 2 0,0 2 0,1 2 0,43 5 0,-65-2 22,-1 0 0,0 1 0,22 9 0,-23-7-331,-1-1 0,1-1 1,0-1-1,24 3 0,-1-5-2317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27.7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289 9 3730,'-3'-1'406,"0"-1"1,0 1 0,0 0-1,0 0 1,-1 0 0,1 1-1,0-1 1,0 1 0,-1-1-1,1 1 1,0 0 0,-1 1-1,1-1 1,0 0 0,-7 3-1,5-2-196,0 2 0,0-1-1,1 0 1,-1 1-1,0 0 1,1 0 0,0 1-1,0-1 1,-4 5 0,-7 9-224,1 0 0,1 1 0,-19 36 0,20-33 647,-3 4-558,2 1-1,1 0 1,2 1 0,0 0-1,2 1 1,0 0 0,2 0 0,1 0-1,2 1 1,0 54 0,2-28-231,0-22 238,1-1 0,6 45-1,-5-68-351,1 0-1,0-1 0,0 1 0,1 0 0,1 0 0,-1-1 1,1 0-1,1 0 0,-1 0 0,1 0 0,1-1 1,11 13-1,37 28-6845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28.3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63 3 5731,'-1'0'184,"1"-1"-1,-1 1 1,1 0 0,-1 0 0,0-1 0,1 1 0,-1 0 0,1 0 0,-1 0 0,1 0 0,-1 0 0,1-1 0,-1 1 0,0 0 0,1 1 0,-1-1 0,1 0-1,-1 0 1,1 0 0,-1 0 0,0 0 0,1 0 0,-1 1 0,1-1 0,-1 0 0,1 1 0,-1-1 0,1 0 0,-1 1 0,6 26 1552,0-14-1672,2 0 0,-1 0 1,2-1-1,-1 0 1,2 0-1,-1-1 0,17 16 1,19 27 47,-34-38-94,0 1 0,-1 0 0,-1 0 0,-1 1 1,0 0-1,-1 1 0,-1 0 0,5 34 1,-5-6 17,-3 0 0,-4 70 0,2-111-63,-1 1 1,0-1-1,0 1 0,-1-1 1,0 1-1,0-1 1,0 0-1,-1 1 1,0-1-1,0-1 1,0 1-1,-1 0 0,0-1 1,0 0-1,0 0 1,-6 6-1,-4 0-280,1-1 1,-1 0-1,-1-1 0,0 0 1,-21 8-1,-54 19-3233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28.8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202 53 10229,'0'-2'105,"1"0"1,-1 0-1,1-1 1,0 1 0,0 0-1,0 0 1,0 0-1,0-1 1,0 1-1,1 1 1,-1-1 0,0 0-1,1 0 1,0 0-1,-1 1 1,1-1 0,0 1-1,0-1 1,0 1-1,0 0 1,0 0-1,0 0 1,0 0 0,1 0-1,-1 0 1,0 1-1,1-1 1,-1 1 0,0-1-1,4 1 1,12-3-231,1 1 1,33 0-1,-47 2 238,-3 1-113,-1 0 0,1-1 0,-1 1 0,1 0 0,-1 0 1,1 0-1,-1 0 0,1 0 0,-1 1 0,0-1 0,0 0 0,1 1 1,-1-1-1,0 1 0,0-1 0,0 1 0,-1-1 0,1 1 0,0 0 1,-1-1-1,1 1 0,-1 0 0,1-1 0,-1 1 0,0 0 0,0 0 1,0 0-1,0 2 0,4 63 12,-4-62-12,1 33 5,-1-18 1,0-1 0,0 0 0,-5 20 0,4-32-4,0-1 0,-1 0 0,0 1 0,-1-1 0,1 0 0,-1 0 0,-1-1 0,1 1 0,-1-1 1,0 1-1,0-1 0,-8 8 0,-10 5 5,-1 0 1,0-2 0,-2 0 0,1-2-1,-2-1 1,0-1 0,0-1-1,-37 10 1,52-18-30,0-1 0,0 0 0,0 0 1,-15-1-1,24-22-170,1 2 118,4-28-79,-3 45 149,1 0-1,0 0 1,0 0 0,-1 0-1,1 0 1,1 1 0,-1-1-1,0 0 1,0 0 0,1 1-1,-1-1 1,1 1 0,-1-1-1,1 1 1,0 0 0,0 0 0,-1-1-1,1 1 1,0 1 0,3-3-1,11-1-15,1 0-1,-1 1 0,1 0 1,0 2-1,0 0 1,20 1-1,-34 0 20,0 1 0,0-1 0,-1 1 0,1 0 0,0-1 0,0 1 0,-1 1 0,1-1 0,0 0 1,-1 1-1,1-1 0,-1 1 0,0 0 0,1 0 0,-1 0 0,2 3 0,33 43-45,-18-22-183,0-2-993,-9 2-792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29.2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11 9877,'0'0'624,"38"0"-640,1-3 16,0-1 32,7 4-32,8-4-144,-7 4-481,-9 0-2064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29.6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210 0 6371,'-209'175'1297,"263"-175"-1233,23 0-32,16 0-32,0 0-145,0 0-1663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9:03.87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71 378 10997,'7'-8'164,"0"1"0,1 0-1,1 0 1,-1 0 0,1 1 0,18-9-1,-19 11-1,0 0 0,-1-1 0,1 1 0,-1-2 0,0 1 0,0-1 0,-1 0 0,1 0 0,-1-1 0,-1 0 0,7-10-1,-1-1-26,-1 0-1,0 0 0,-2-1 0,0 0 0,-1 0 0,-1-1 0,-1 0 0,-1 0 1,-1-1-1,2-21 0,-13 38 114,-10 3-153,0 0-1,0 1 1,1 0-1,-1 2 1,-33 7 0,41-7-60,1 2 1,-1-1 0,1 1 0,0 1-1,1-1 1,-1 2 0,1-1 0,0 1-1,0 0 1,0 1 0,1 0 0,-11 13-1,14-14-21,-1 0 0,1 1 0,0-1-1,1 1 1,-1 0 0,1 0 0,1 1-1,-1-1 1,1 0 0,-1 10 0,1 5 21,0 1 0,2 24 0,0-25-17,0-17-19,1 0 0,-1 1 0,1-1 0,0 0 0,1 0 0,-1 0 1,1 0-1,0 0 0,0-1 0,0 1 0,1-1 0,0 1 0,0-1 0,0 0 0,0 0 0,1 0 0,-1 0 0,1-1 0,0 1 0,0-1 0,1 0 0,-1 0 0,0-1 0,1 1 0,0-1 1,0 0-1,-1 0 0,8 1 0,13 4-119,1-1 0,-1-1 1,1-1-1,32 0 0,-56-4 101,66 4-1306,132-9 0,-190 3 1244,0 1-1,0-1 1,0-1 0,0 0-1,-1 0 1,1-1-1,-1 0 1,0-1-1,0 0 1,-1 0 0,0-1-1,1 0 1,-2-1-1,1 1 1,-1-2-1,0 1 1,-1-1 0,1 0-1,6-11 1,-5 4 134,-1 0-1,0 0 1,0-1 0,-2 0-1,0 0 1,-1-1 0,-1 1 0,0-1-1,-1 0 1,0-25 0,-2-48 1822,0 89-1792,-1 0-1,1-1 1,0 1-1,0 0 1,-1-1-1,1 1 1,-1 0-1,1-1 0,-1 1 1,0 0-1,1 0 1,-1-1-1,0 1 1,0 0-1,0 0 1,0 0-1,0 0 1,0 0-1,0 0 1,0 1-1,-1-2 0,1 2-62,1-1 0,-1 1-1,0 0 1,1 0-1,-1 0 1,0 0 0,1-1-1,-1 1 1,0 0-1,1 0 1,-1 0 0,0 0-1,1 0 1,-1 0 0,0 1-1,1-1 1,-1 0-1,0 0 1,1 0 0,-1 1-1,0-1 1,1 0-1,-1 1 1,1-1 0,-1 0-1,1 1 1,-1-1-1,1 1 1,-1-1 0,1 1-1,-1-1 1,1 1-1,0-1 1,-1 1 0,1-1-1,0 1 1,-1 0-1,1-1 1,0 1 0,0 0-1,-1-1 1,1 1 0,0 0-1,0-1 1,0 2-1,-7 33-21,2 1-1,1-1 1,2 1-1,4 53 1,-2-28 1,1-39-71,1 0 0,0-1 0,2 1 0,8 28 0,-9-9-907,-2-41 921,-1 0 0,1 1 0,0-1 0,0 0 1,0 0-1,0 1 0,0-1 0,0 0 0,0 0 1,0 0-1,0 0 0,0 0 0,0 0 0,0 0 1,0-1-1,0 1 0,0 0 0,-1 0 0,1-1 1,0 1-1,0-1 0,0 1 0,1-1 0,2-4 38,0-1 1,0 1-1,0-1 0,-1 0 0,0 0 0,0 0 0,0 0 0,1-8 0,3-3-11,93-242 25,-97 251 36,1 1-1,-1-1 0,1 1 0,1 0 1,-1 0-1,1 0 0,1 0 0,-1 1 1,1 0-1,0 0 0,0 1 1,1-1-1,0 1 0,12-6 0,-7 5 38,0 1 0,1 0 0,-1 2 0,1-1 0,0 1-1,0 1 1,0 0 0,19 1 0,-10 0 48,38 1 160,-56 0-244,-1 1-1,0 0 1,0-1 0,0 1 0,0 0-1,0 1 1,0-1 0,0 0-1,-1 1 1,1 0 0,0 0 0,-1 0-1,1 0 1,-1 0 0,0 0-1,3 3 1,0 3 50,-1 0 0,0 0 0,0 0-1,-1 0 1,0 1 0,0 0 0,-1-1 0,0 1 0,0 0-1,0 13 1,0 18 111,-4 43-1,0-25-121,2 101-1169,0-158 1036,0-1-1,0 1 1,0 0 0,0-1-1,0 1 1,0 0 0,0-1-1,0 1 1,0 0 0,1-1-1,-1 1 1,0-1 0,0 1-1,0 0 1,1-1 0,-1 1-1,0-1 1,1 1 0,-1-1 0,1 1-1,-1-1 1,0 1 0,1-1-1,-1 1 1,1-1 0,0 1-1,19 0-1449,-9-1 801,52 0-3634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268 1 11333,'0'6'529,"0"21"-220,0 1 1,-2-1-1,-2 0 0,-7 33 1,-66 159-189,67-195-206,-1 0 0,-1-1 0,-2 0-1,0-1 1,-1 0 0,-31 32 0,41-49-111,-1 0 0,0 0 0,0-1 0,0 0-1,-8 4 1,10-6-276,3-18 150,0 13 311,0 0 0,1 0 0,-1 0 0,1 0-1,0 0 1,0 0 0,0 0 0,0-1 0,1 1-1,-1 0 1,1 0 0,0 0 0,0 1 0,0-1-1,0 0 1,0 0 0,0 0 0,1 1 0,0-1-1,-1 1 1,4-4 0,9-2 18,1 1-1,0 0 1,1 1 0,0 1 0,-1 0-1,1 1 1,21-2 0,127-7 61,-83 8-54,26-1-284,61-6-1232,-157 12-648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30.4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287 8 10037,'-7'-4'640,"-1"0"1921,8 35-2545,0 26 368,-16 11-48,-7 12 1,-8 4-193,-7 7-112,-9 0-32,-7-4-1505,-8-7-4690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32.3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 39 8420,'0'0'2142,"-13"-1"467,28-5-2597,0 2-1,0 0 0,1 1 1,-1 1-1,1 0 0,23 1 1,6-2 4,191-9-262,-134 12-3125,-76 0-1173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32.7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8 10741,'0'-7'2065,"0"14"-2065,0 20 80,0 7 16,0 4-16,0 4-112,0 4 32,0-5-1025,-8 1-1872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33.0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 10709,'0'-4'880,"8"4"433,15 0-1089,0 0-224,16 26 288,7 12-128,-7 8 16,-8 7-144,0 4 0,-23 8-32,-8 3 0,0 12-320,-8-4-1505,-62 0-1872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33.4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256 9 10773,'-15'-8'704,"-24"8"-688,0 0 1377,1 38-993,-9 30-240,16 20 304,0 7-240,16 11 449,15 0-401,0-3 0,0 0-208,8-12 64,54-19-128,23-8-1184,0-26-1186,0-22-3120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33.8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115 35 8948,'0'0'1217,"0"0"-1138,0-1 0,0 0 1,0 0-1,0 1 1,1-1-1,-1 0 0,0 0 1,0 1-1,1-1 1,-1 0-1,0 1 0,1-1 1,-1 0-1,1 1 1,-1-1-1,1 1 0,-1-1 1,1 1-1,-1-1 1,1 1-1,0-1 0,-1 1 1,1-1-1,0 1 1,21-6-61,0 1 0,1 1 0,-1 2 0,0 0 0,44 2 1,-39 0-13,-25 0-8,1 0-1,-1 0 0,0 0 0,0 1 0,1-1 1,-1 0-1,0 1 0,0 0 0,0-1 1,0 1-1,0 0 0,0 0 0,0 0 1,0 0-1,0 1 0,0-1 0,0 0 1,-1 1-1,1-1 0,-1 1 0,1 0 0,-1 0 1,1-1-1,-1 1 0,0 0 0,0 0 1,0 0-1,0 0 0,0 0 0,-1 0 1,1 1-1,0 1 0,1 8 13,-1-1 0,0 1 1,-1-1-1,0 1 0,-3 12 0,3-15 10,-1-4-17,0 0 0,0 0 1,0 0-1,-1-1 0,1 1 0,-1 0 1,0-1-1,-1 1 0,1-1 1,-1 1-1,0-1 0,0 0 0,0 0 1,0-1-1,-8 7 0,-3 2 3,-1-2 0,0 0 0,-18 9 0,7-4 9,-6 4-12,9-4 2,0 0 1,-1-2-1,0-1 0,-1-1 0,0-1 0,-39 9 1,100-22-54,62 5 1,-25 0-24,18-2-530,-11 0-1222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34.2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23 9845,'0'-8'688,"0"4"-432,15 1-256,24 3-64,7 0 64,8 0 16,-7 0-16,-1-4-480,-7 0-721,-24 4-3361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34.6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 1 8708,'-47'182'0,"109"-182"-208,15 0 176,9-7-1089,-17-1-5362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35.0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 11733,'0'-4'2690,"0"31"-1906,0 22 352,0 12-303,0 11-449,0 11-256,8 9-96,0 6-32,0 1-1296,-8-8-2514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9:28.06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40 0 7860,'0'0'5021,"-2"11"-4949,-9 35 81,4-18-117,0 1 1,2 0-1,-2 52 0,7-46-129,0 51-2417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5:12.1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149 96 6035,'-4'-13'5819,"0"-5"-4955,5 16-858,-1 0 0,1 0 1,0 0-1,0-1 0,0 1 1,0 0-1,0 1 0,1-1 1,-1 0-1,0 0 0,1 0 1,0 1-1,-1-1 0,1 1 1,0-1-1,0 1 0,0 0 1,0 0-1,0 0 0,0 0 1,0 0-1,0 0 0,0 0 1,0 1-1,4-1 0,66-15-10,-59 14 12,9-2-13,0 2-1,35 1 1,-55 1 5,-1 0 0,0 0 0,0 0 0,0 0 0,0 1 0,0-1 0,0 0 0,0 1 0,0-1 0,0 1 0,0-1 0,0 1 0,0 0 0,0-1 0,0 1 0,0 0 0,-1 0 0,1-1 0,0 1 0,-1 0 0,1 0 0,-1 0 0,1 0 0,0 1 0,11 35 0,-6 37 0,-6-53 0,0-2-3,0 1 1,-1 0 0,-4 21 0,3-34 1,0 0 1,0-1-1,-1 1 1,1-1-1,-1 1 1,-1-1-1,1 0 1,-1 0-1,0 0 0,0-1 1,-1 1-1,-7 5 1,-1 3-24,-2-1 0,0 0 0,0-1 0,-1-1 0,0-1 0,-1 0 0,0-1 0,-1-1 0,0 0 0,0-2 0,0 0 0,-1-1 0,0 0 0,0-2 0,-27 2 0,44-5-5,0 0 0,-1 0 0,1 0 0,0 0 0,0 0 0,0 0 0,-1 0 0,1-1 0,0 1 0,0-1 0,0 0 0,0 0 1,0 0-1,0 0 0,0 0 0,0 0 0,0 0 0,0 0 0,1-1 0,-1 1 0,-2-3 0,2 0-44,1 0-1,0 0 1,-1 0 0,1 0-1,1 0 1,-1 0 0,0 0-1,1 0 1,0 0 0,1-7-1,-2 9 90,1 1 0,0-1 0,0 0 0,0 0 0,0 1 0,0-1 0,1 0 0,-1 0 0,0 1 0,1-1 0,-1 0 0,1 1 0,0-1 0,-1 1 0,1-1 0,2-2 0,-1 3 10,-1 0-1,1 1 1,0-1-1,0 1 1,0-1 0,0 1-1,-1 0 1,1-1-1,0 1 1,0 0-1,0 0 1,3 1-1,7-1-90,16 0 149,-18-1-56,0 0-1,1 1 1,-1 0 0,1 1 0,-1 0-1,0 1 1,0 0 0,0 1-1,0 0 1,0 0 0,13 7-1,1 5-273,2 0-1,0-2 0,0-1 0,2-1 1,-1-1-1,1-2 0,32 6 0,-50-13-4029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5:12.9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 46 7043,'0'-45'6553,"0"65"-6204,0 284-808,0-303 442,0-1 0,0 1 0,1-1 0,-1 1 0,0-1 0,0 1 0,0-1 0,0 1 0,0-1 0,-1 1 0,1-1 0,0 1 0,0 0 0,0-1 0,0 1 0,0-1 0,-1 1 0,1-1 0,0 1 0,-1-1 0,1 0 0,0 1 0,-1-1 0,1 1 0,0-1 0,-1 0 0,1 1 0,-1-1 0,1 0 0,-1 1 0,1-1 0,0 0 0,-2 1 0,2-1 6,-1-1 0,1 1 0,-1 0-1,1 0 1,-1-1 0,1 1 0,0 0 0,-1-1-1,1 1 1,0 0 0,-1-1 0,1 1 0,0-1-1,-1 1 1,1 0 0,0-1 0,-1 1 0,1-1-1,0 1 1,0-1 0,0 1 0,0-1 0,-1 1-1,1-1 1,0 1 0,0-1 0,0 1 0,0-1-1,0 1 1,0-1 0,1 0 0,-1 0 6,0-1 1,0 1-1,1 0 0,-1-1 1,0 1-1,1 0 1,0-1-1,-1 1 1,1 0-1,0 0 1,-1 0-1,1 0 0,0 0 1,0 0-1,0 0 1,0 0-1,0 0 1,0 0-1,0 0 0,0 0 1,0 1-1,1-1 1,-1 1-1,0-1 1,0 1-1,1-1 1,-1 1-1,0-1 0,1 1 1,-1 0-1,0 0 1,1 0-1,1 0 1,58 0-94,-39 1 100,255-1-1576,-228 7-1278,-27-6 325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5:13.3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11 9204,'0'-1'93,"0"1"-1,0 0 1,0 0 0,0-1-1,0 1 1,0 0-1,0-1 1,0 1-1,0 0 1,0-1 0,0 1-1,0 0 1,0-1-1,0 1 1,0 0-1,0-1 1,0 1 0,1 0-1,-1-1 1,0 1-1,0 0 1,0 0 0,1-1-1,-1 1 1,0 0-1,0 0 1,0-1-1,1 1 1,-1 0 0,0 0-1,0 0 1,1-1-1,-1 1 1,0 0 0,1 0-1,-1 0 1,0 0-1,1 0 1,13 7 594,11 24-847,-18-20 200,-1 1 0,-1 0 0,0 0 0,-1 1 0,0 0 0,-1 0 0,0 0 0,1 23 0,-3 114-879,-3-81-2462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5:14.2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183 27 3970,'0'-7'-242,"1"6"452,-1 1 1,0-1 0,0 0-1,0 1 1,1-1 0,-1 1-1,0-1 1,0 1 0,0-1-1,0 0 1,0 1 0,0-1-1,0 1 1,0-1 0,0 0-1,0 1 1,-6-8 3160,6 8-3160,-1-1-1,1 1 1,-2-1 0,1 1 106,-16 17 294,5 5-453,0 1 0,1 0-1,1 0 1,2 1 0,0 1 0,-5 28 0,6-8-117,1 1 1,2 71 0,4-116-41,0 1-1,0 0 1,0-1 0,1 1-1,-1 0 1,0-1 0,1 1-1,0-1 1,-1 1 0,1-1-1,0 1 1,0-1 0,0 1-1,-1-1 1,2 0 0,-1 1-1,0-1 1,0 0 0,0 0-1,0 0 1,1 0 0,-1 0-1,1 0 1,-1 0 0,1 0-1,-1-1 1,1 1 0,-1-1-1,4 2 1,5 0-7,0 0 0,0-1 0,0 0 0,11 0 1,-2 0-23,181 3-589,-148-4 332,-37 0 193,-1-1 0,0-1 0,0 0 0,24-6 0,-35 7 82,0 0-1,0 1 1,0-1 0,0 0 0,0-1 0,0 1 0,0 0 0,-1-1 0,1 0 0,0 1 0,-1-1 0,0 0 0,1 0 0,-1-1 0,0 1-1,0 0 1,0-1 0,0 1 0,-1-1 0,1 0 0,-1 1 0,1-1 0,-1 0 0,0 0 0,0 0 0,0 0 0,-1 0 0,1-4-1,0-8 26,-5-23 144,4 36-149,-1 0-1,0 1 1,0-1-1,0 1 0,0-1 1,0 1-1,-1 0 0,1-1 1,0 1-1,-1 0 1,1 0-1,-1 0 0,1 0 1,-1 0-1,1 0 0,-1 0 1,0 0-1,1 1 1,-1-1-1,-2 0 0,-28-5 83,0 1-1,0 1 0,0 2 1,0 1-1,-37 5 1,-9-2-51,47-3-315,-1 0 583,-54 6 1,80-4-572,-1-1 0,1 1 1,0 1-1,0-1 0,0 1 1,1 0-1,-1 0 0,0 1 1,1 0-1,0 0 0,-1 0 1,1 1-1,0-1 0,1 1 1,-7 7-1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5:15.5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265 138 7587,'41'-48'3958,"-39"45"-3876,0 1 0,-1-1 0,1 1 0,-1-1 1,0 0-1,0 1 0,0-1 0,0 0 0,-1 0 0,1 0 0,-1 0 0,1 1 1,-1-1-1,0 0 0,0 0 0,0 0 0,-1 0 0,1 0 0,-2-3 0,2 5-79,-1 0 0,0-1 0,0 1 0,0 0 0,0 0 0,-1-1 0,1 1-1,0 0 1,0 0 0,-1 1 0,1-1 0,0 0 0,-1 0 0,1 1 0,-1-1-1,1 1 1,-1-1 0,-3 0 0,-34-6 53,29 6-28,-26-2 85,-66 1 0,55 3-123,45-1 9,0 0-1,0 0 1,0 0-1,0 0 1,0 0-1,0 1 0,0-1 1,0 1-1,0-1 1,0 1-1,0 0 1,0 0-1,1 0 1,-1 0-1,0 0 1,1 0-1,-1 0 1,0 1-1,1-1 1,0 1-1,-1-1 1,1 1-1,0-1 0,0 1 1,0 0-1,0-1 1,0 1-1,0 0 1,-1 3-1,0 4-5,1-1-1,-1 1 0,1 0 0,1 0 1,0 13-1,0-8-7,1-12 3,-1 1 0,1 0 0,-1-1 1,1 1-1,0 0 0,0-1 0,0 1 0,0-1 0,1 0 0,-1 1 0,0-1 0,1 0 0,0 0 0,0 0 0,-1 0 0,1 0 0,0 0 0,1 0 0,-1 0 0,0-1 0,3 2 0,57 26-216,-49-24 173,69 26-322,43 19-316,-111-42 577,-2 1 0,0 1 0,0 0 0,0 0 0,-1 1 1,9 13-1,-18-21 85,0 0 0,-1 0-1,0 0 1,0 0 0,0 0 0,0 0 0,0 0 0,0 0 0,-1 1 0,0-1 0,0 0-1,1 0 1,-2 1 0,1-1 0,-1 4 0,0 7-26,1-13 57,-1 0 0,1 0 1,-1-1-1,1 1 0,-1-1 1,1 1-1,-1 0 0,0-1 1,1 1-1,-1-1 0,0 0 1,0 1-1,1-1 1,-1 0-1,0 1 0,0-1 1,0 0-1,1 0 0,-1 1 1,0-1-1,0 0 0,0 0 1,0 0-1,1 0 0,-1 0 1,-1-1-1,-32 1 24,26 0-12,-16-2 88,1-1 0,-1-1 0,0 0 1,1-2-1,0-1 0,0-1 0,-23-12 0,18 9-95,26 10 8,0 1 1,0-1-1,0 0 1,0 0-1,0 0 1,1 0-1,-1-1 1,0 1-1,1 0 1,-1-1-1,1 1 1,-1-1-1,1 1 1,0-1-1,-1 0 0,1 0 1,0 0-1,0 1 1,0-1-1,1 0 1,-1 0-1,0 0 1,1 0-1,-1-1 1,1 1-1,0 0 1,0 0-1,0 0 1,0 0-1,0 0 1,0 0-1,0 0 1,1-4-1,0-6 6,-1 11-19,0-1 0,1 1 0,-1 0 0,1 0 0,0 0 0,-1 0 0,1 0 0,0 0 0,0 0 0,-1 0 0,1 0 0,0 0 0,0 0 0,0 0 0,0 0 0,0 1 0,0-1 0,1 0 0,-1 1 0,0-1 0,2 0 0,35-14 0,-19 9 0,-10 2 0,-1 1 0,1-1 0,-1-1 0,0 0 0,0 0 0,-1 0 0,1-1 0,-1 0 0,6-7 0,4 2-334,-16 11 223,-1 0 1,1 0-1,0-1 1,0 1-1,-1 0 1,1-1-1,0 1 1,0-1-1,-1 1 1,1 0-1,0-1 1,-1 0-1,1 1 1,-1-1-1,1 1 1,-1-1-1,1 0 1,-1 1-1,1-1 1,-1 0-1,0 1 1,1-2-1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5:16.3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 1 8308,'-7'55'4542,"-2"19"-4543,9 149 128,0-128-2479,0-86-268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5:16.9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101 19 8708,'-1'7'261,"-1"0"0,0 0 1,0 0-1,0-1 0,-1 1 1,0-1-1,-1 0 0,-6 10 0,5-8 15,-1 0-1,2 1 1,-1-1-1,1 1 1,1 0-1,-1 0 1,2 1-1,-1-1 1,-1 18-1,4 109-205,0-135-80,0 1 0,0-1 0,0 0 0,1 0 0,-1 0 0,1 0 0,-1 0 0,1 0 0,-1 0 0,1 0 0,0 0 0,-1 0 0,1 0 0,0 0 1,0 0-1,-1-1 0,1 1 0,0 0 0,0-1 0,0 1 0,0 0 0,0-1 0,0 1 0,0-1 0,0 0 0,0 1 0,1-1 0,-1 0 0,0 1 0,0-1 0,0 0 1,2 0-1,48 0-155,-35 0 81,9 0 45,4 0-85,47-5 0,-66 4 107,1-2 0,-1 1 1,0-1-1,0-1 0,0 0 1,0 0-1,-1-1 1,10-6-1,-8 4 52,-1 0 0,0 0 0,-1-1 1,0-1-1,0 0 0,12-16 0,-17 19-8,0 0 0,0-1 1,-1 1-1,0-1 0,0 0 0,-1 0 1,0 0-1,0 0 0,-1 0 0,0 0 1,0-1-1,0-9 0,-1-69 736,0 84-748,-1 0-1,1 0 1,-1 0-1,0 0 1,1 1-1,-1-1 1,0 0 0,0 1-1,0-1 1,0 0-1,0 1 1,-1-1-1,1 1 1,0-1-1,-1 1 1,1 0 0,-1 0-1,1 0 1,-1-1-1,0 1 1,1 1-1,-1-1 1,0 0-1,0 0 1,0 1-1,1-1 1,-1 1 0,0-1-1,-3 1 1,-67-8 14,56 7-17,-1 0-19,-22-3-77,1 2-1,-1 1 1,-67 8 0,96-4-497,0 1 0,0-1 1,0 2-1,0-1 1,-8 7-1,15-10 185,-21 15-6073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6:22.6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280 203 8452,'6'-3'220,"-1"-1"1,1 0-1,-1-1 1,0 1-1,0-1 1,0 0-1,0 0 0,-1-1 1,0 1-1,0-1 1,5-10-1,-6 7 120,0 0-1,-1 0 1,0-1 0,0 1-1,-1-1 1,0 0 0,-1-15-1,1 13-317,-1 11 1,0 0 0,1 0 0,-1 1 0,0-1 0,1 0 0,-1 0 0,0 0 0,0 0 1,0 0-1,0 0 0,0 1 0,0-1 0,0 0 0,0 0 0,0 0 0,0 0 0,-1 0 0,1 1 1,0-1-1,-1 0 0,1 0 0,0 0 0,-1 1 0,1-1 0,-1 0 0,1 0 0,-1 1 1,0-1-1,1 0 0,-1 1 0,0-1 0,1 1 0,-1-1 0,0 1 0,1-1 0,-1 1 0,0-1 1,0 1-1,0 0 0,0 0 0,1-1 0,-1 1 0,0 0 0,0 0 0,0 0 0,-1 0 0,-3 0-34,-15-1-17,1 0 1,0 2 0,0 0-1,-1 2 1,1 0 0,1 1-1,-1 0 1,0 2-1,-18 8 1,26-9 32,-4 2-75,1 1 0,-1 0-1,-17 14 1,29-20 41,0 0 1,0 1-1,0 0 1,1 0-1,-1 0 0,1 0 1,-1 0-1,1 0 0,0 1 1,0-1-1,1 1 1,-1-1-1,1 1 0,0 0 1,0 0-1,0-1 1,0 1-1,1 0 0,-1 4 1,1-5 4,0-1 0,0 1 0,0-1 0,0 1 0,0 0 0,0-1 0,1 1 0,0-1-1,-1 0 1,1 1 0,0-1 0,0 1 0,0-1 0,0 0 0,1 0 0,-1 0 0,1 0 0,2 3 0,0-2 17,0-1 0,1 1 0,-1-1 0,1 0 0,0 0 0,-1 0 0,10 1 0,-5-1-6,45 13 0,-18-6 1,-2 1 0,0 1 0,63 32 0,-94-42 11,0 1 1,0 0 0,0 0 0,0 1-1,0-1 1,0 0 0,-1 1-1,0 0 1,1 0 0,-1 0-1,0 0 1,0 0 0,0 0 0,-1 0-1,1 0 1,1 6 0,-1 1-1,-1-1 0,0 1 0,0 0 0,-1 17 1,-1-6 1,1-19 0,-1 0 0,0 0 0,0-1 0,0 1 1,0 0-1,0-1 0,0 1 0,-1-1 0,1 1 0,-1-1 1,1 0-1,-1 1 0,1-1 0,-1 0 0,0 0 1,1 0-1,-1 0 0,0 0 0,0-1 0,0 1 0,0-1 1,0 1-1,0-1 0,0 1 0,1-1 0,-4 0 1,-60 7 55,64-7-56,-173 1 66,172-1-65,0-1 0,1 1 0,-1-1 0,0 1-1,1-1 1,-1 0 0,0 0 0,1 0 0,-1 0 0,1 0 0,-1 0-1,1 0 1,0 0 0,0 0 0,-1-1 0,1 1 0,0 0 0,0-1-1,0 1 1,0-1 0,1 0 0,-1 1 0,0-1 0,1 0 0,-1 1-1,1-1 1,-1-2 0,-7-48 42,8 39-45,0 10-1,-1 0 0,1 0 0,0 0 0,0 1 0,0-1 1,0 0-1,0 0 0,0 0 0,1 0 0,0 0 0,-1 0 0,1 0 0,0 1 0,0-1 1,1 0-1,-1 1 0,1-1 0,-1 1 0,1-1 0,0 1 0,0 0 0,0 0 0,0 0 1,0 0-1,0 0 0,0 0 0,1 0 0,2-1 0,65-37 29,3 4 1,0 2-1,2 3 0,124-32 0,-181 62-2644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6:01.1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2465,'0'52'8782,"1"-25"-8304,1-1 0,1 1-1,8 31 1,12 24-138,22 100-200,-42-159-123,1-1-1,1 0 0,1 0 1,0 0-1,2-1 1,13 26-1,-20-45-13,0 0-1,0 0 1,0 0 0,0 0-1,0 0 1,1 0 0,-1 0-1,0 0 1,1-1 0,0 1-1,-1-1 1,1 1 0,0-1-1,0 0 1,0 1 0,0-1-1,0 0 1,0 0 0,0 0-1,0-1 1,1 1 0,-1 0-1,0-1 1,0 1-1,1-1 1,-1 0 0,0 0-1,1 0 1,-1 0 0,0 0-1,0-1 1,1 1 0,-1-1-1,0 1 1,0-1 0,1 0-1,-1 0 1,0 0 0,0 0-1,0 0 1,0 0 0,0-1-1,2-2 1,6-5 0,0 0 0,-1-1 1,0-1-1,0 1 0,11-22 0,114-227-57,-50 84 33,-78 164-5,-3 7-57,-1 1-1,1-1 1,-1-1 0,-1 1 0,1 0-1,0 0 1,-1-1 0,0 1 0,1-10-1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6:02.2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252 267 9156,'0'-4'91,"1"-1"-1,0 1 0,0 0 1,0-1-1,0 1 0,1 0 1,2-6-1,-2 6-8,0-1 0,0 1-1,-1-1 1,1 1 0,-1-1-1,0 1 1,0-9 0,-1-61 2076,-1 73-2147,0 0 0,0 0 0,0 1 0,-1-1 0,1 0 0,0 1 0,-1-1 0,1 1 1,0 0-1,-1 0 0,1-1 0,0 1 0,-1 0 0,1 0 0,-1 0 0,1 0 0,0 0 0,-1 1 0,-1-1 0,-2 1 14,-20-2 21,8 1-25,0-1 1,-1 2-1,1 1 0,0 0 1,-24 6-1,36-6-15,0 0 1,0 0-1,1 0 0,-1 1 1,0 0-1,1-1 0,0 2 1,-1-1-1,1 0 0,0 1 1,1 0-1,-1 0 0,1 0 1,0 1-1,0-1 0,0 1 1,0-1-1,1 1 0,0 0 1,0 0-1,0 0 0,-1 7 1,1-1-1,0 0-1,0 0 1,1 0 0,1 18 0,0-25-5,0 0 0,1 0 1,-1 0-1,0 0 0,1-1 0,0 1 1,0 0-1,0 0 0,1 0 1,-1-1-1,1 1 0,0 0 0,0-1 1,0 0-1,1 1 0,2 2 0,2-1 3,0 0-1,1-1 1,0 0-1,0 0 1,0-1-1,1 0 1,-1 0-1,0-1 1,17 2-1,6 0-55,45-3 0,-59-1 4,-14 0 28,0-1 0,0 0 0,0 0 0,0 0 1,-1 0-1,1-1 0,0 1 0,-1-1 0,1 0 0,-1 1 0,0-1 0,0 0 1,1-1-1,-1 1 0,0 0 0,-1 0 0,1-1 0,0 1 0,-1-1 0,1 0 0,-1 1 1,0-1-1,0 0 0,1-4 0,4-10-54,-1 0 1,6-33-1,-2-14 635,-8 63-558,0 0 1,-1 1 0,1-1 0,-1 1 0,1-1 0,0 1 0,0-1-1,-1 1 1,1 0 0,0-1 0,0 1 0,-1 0 0,1-1 0,0 1-1,0 0 1,0 0 0,0 0 0,-1 0 0,1 0 0,0 0 0,0 0-1,0 0 1,0 0 0,-1 0 0,1 0 0,1 1 0,1 7-6,0 1 1,0 0 0,-2-1-1,1 1 1,-1 0 0,0 0-1,-1 0 1,0 10 0,-1-12 1,1 1 0,0-1 1,0 0-1,1 1 0,0-1 0,0 0 1,1 1-1,0-1 0,0 0 0,0 0 1,1-1-1,0 1 0,1 0 0,4 6 1,-4-10-3,0-1 0,0 0 0,1 1 1,-1-2-1,1 1 0,0 0 1,-1-1-1,1 0 0,0 0 0,0-1 1,0 1-1,0-1 0,0 0 1,0 0-1,0-1 0,6 0 0,8 0-6,-13 0 3,0 0-1,-1-1 0,1 0 0,-1 0 0,1 0 1,-1 0-1,0-1 0,0 0 0,0 0 0,0 0 1,-1-1-1,1 1 0,-1-1 0,0 0 1,0-1-1,0 1 0,4-8 0,1 0 0,0 0 1,-1-1-1,-1 0 0,0 0 0,8-23 1,-11 19 26,-1 0 1,0 0 0,-2 0-1,0 0 1,-2-33 0,-1 6 146,2 43-155,0-1-1,0 0 0,-1 1 0,1-1 0,-1 0 0,0 1 1,1-1-1,-1 0 0,0 1 0,0-1 0,0 1 0,0 0 1,0-1-1,0 1 0,-1 0 0,1 0 0,0-1 0,-1 1 1,1 0-1,-1 0 0,1 1 0,-1-1 0,1 0 0,-1 0 1,0 1-1,1-1 0,-1 1 0,0-1 0,1 1 0,-4 0 1,-3-2 8,0 1 0,-1 0 0,1 1 0,-1 0 0,-11 1 1,18 1-25,1-1 0,-1 1 0,1-1 1,-1 1-1,1 0 0,0-1 0,-1 1 1,1 0-1,0 0 0,0 0 0,1 0 1,-1 0-1,0 0 0,0 0 0,1 0 1,0 0-1,-1 0 0,1 0 0,0 0 1,0 0-1,0 1 0,0-1 0,1 3 1,3 58 12,-3-60-16,0-1 1,0 0-1,0 0 1,0 0-1,0 0 1,1 0-1,-1 0 1,1 0-1,0 0 1,0-1-1,-1 1 1,1-1-1,0 1 1,0-1-1,0 0 1,1 0 0,-1 0-1,0 0 1,0 0-1,0 0 1,1 0-1,-1-1 1,1 1-1,-1-1 1,4 0-1,67 4-569,-61-4 410,-2 0 88,0 0 1,-1-1-1,1 0 1,0 0-1,-1-1 1,1-1-1,-1 1 1,18-9-1,-22 8 75,1 0-1,-1-1 0,0 1 0,-1-1 0,1-1 0,0 1 0,-1-1 1,0 1-1,0-1 0,-1 0 0,1-1 0,-1 1 0,0-1 0,4-9 1,-4 7 60,0 0 0,-1 0 1,1 0-1,-1 0 0,-1-1 1,0 1-1,0-12 510,-1 23-597,1 58-4,1-22 54,-2 0 1,-2-1-1,-1 1 1,-10 42-1,10-62-209,0-1-1,2 1 0,0 30 0,1-34-1022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9:28.57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116 16 7732,'6'-3'143,"-1"1"0,1 0 0,-1 0 1,1 0-1,0 1 0,0 0 1,-1 0-1,1 0 0,0 1 0,0 0 1,0 0-1,0 1 0,7 1 1,6-2 21,384 0 2127,-400 0-2277,0 0 0,0 0 0,1 0 0,-1 1-1,0-1 1,0 1 0,0-1 0,0 1 0,0 0 0,0 0 0,0 1 0,0-1 0,0 1 0,0-1 0,-1 1 0,1 0-1,0 0 1,-1 0 0,0 0 0,3 4 0,-2-1 10,0 0 0,0 1 0,-1-1 0,1 1 0,-1-1-1,-1 1 1,1 0 0,-1 0 0,0 0 0,0 7 0,1 94 301,-3-64-279,1-39-37,-1 0 0,1 0 0,-1 0 0,0 0 0,0 0 0,-1 0 0,1 0 0,-1 0 0,0-1-1,0 1 1,0-1 0,-1 1 0,1-1 0,-1 0 0,1 0 0,-1 0 0,0 0 0,0 0 0,-1-1 0,1 1 0,-1-1-1,1 0 1,-1 0 0,1 0 0,-1-1 0,0 1 0,-8 1 0,-10 3 7,0 0 0,0-2 1,-40 3-1,56-6-14,-319 5 10,194-8-2787,84 2-463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6:02.6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50 9636,'-7'-4'657,"7"0"879,0 1-1520,0-1 80,0-4-80,31 1 0,15-1 49,-7 4-65,-1 0-65,-7 1-159,-7 3-720,-1 0-305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6:03.0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163 1 8148,'-162'216'3633,"170"-216"-3489,38 0 209,8 0-193,0 0-160,1 0-128,-9 0-1953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6:34.3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2291 565 6323,'8'-130'4565,"-7"98"-3764,-3-39 436,2 67-1193,-1 0 0,0 0-1,0 0 1,0 0 0,-1 0 0,0 1-1,1-1 1,-1 0 0,-1 1-1,1-1 1,0 1 0,-1 0 0,0 0-1,-4-5 1,-23-15 229,0 1-1,-1 2 1,-51-25-1,-109-37 316,175 76-510,-30-11 112,-1 3 0,0 2 0,-1 2 1,0 2-1,-54-2 0,-254 7 200,191 5-128,133-1-183,0 2 0,0 1 1,0 2-1,1 0 1,0 3-1,-34 12 1,-176 89 120,174-76-143,38-21-50,2 2-1,0 1 0,0 1 1,2 1-1,0 1 1,1 1-1,1 2 0,1 0 1,-36 48-1,41-45-1,1 1-1,1 1 1,1 1 0,1 0-1,2 1 1,-11 39-1,-24 146 76,34-133-74,5 0-1,2 90 0,6-164-5,0-1 0,0 1 0,1 0 0,-1 0-1,2-1 1,-1 1 0,1-1 0,0 0 0,0 0 0,0 0 0,8 9-1,53 60 7,-52-61-2,3 0 19,0 0 0,2-1-1,-1-1 1,1-1 0,1 0 0,0-1-1,30 12 1,-6-6 21,0-2 1,65 13-1,-31-14 0,142 6-1,81-19 73,-127-2-47,-113-2-49,0-2-1,0-3 1,-1-2 0,0-3-1,87-33 1,-111 32 111,-2-1 1,0-1-1,0-2 1,37-30 0,-1 1-73,-7 9 11,-12 9 172,-1-2-1,-2-2 0,58-55 0,-93 77-148,-2 0-1,0-1 0,0 0 1,-1-1-1,-1 1 0,0-2 1,-1 1-1,0 0 0,-1-1 1,-1 0-1,0-1 0,2-21 0,-1-21 313,-2 1 0,-5-62 0,0 29 80,3 74-483,-1-22 270,0 37-322,0 0 0,-1 0 1,1 0-1,-1 0 0,1 0 0,-1 0 0,1-1 0,-1 1 0,0 0 1,1 1-1,-1-1 0,0 0 0,0 0 0,0 0 0,0 0 0,0 1 1,0-1-1,0 0 0,0 1 0,0-1 0,0 1 0,0-1 0,0 1 1,0-1-1,0 1 0,-1 0 0,1 0 0,0 0 0,-2-1 1,-75 0-2822,-51-3-2275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6:53.4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7342 325 9748,'8'-19'1865,"-8"13"-1751,0-1-1,0 1 0,0 0 1,-1 0-1,0 0 0,0 1 1,-1-1-1,-2-8 0,2 10-74,-1 1-1,0-1 1,1 1-1,-1-1 1,0 1-1,-1 0 1,1 0-1,0 1 1,-1-1-1,0 1 1,1-1-1,-8-2 1,-25-12 101,0 2 0,-1 1 0,-56-13 0,-120-16 68,-73 3 79,-574-4 0,441 43-260,-485 2 95,55 73 23,738-60-106,-840 175 13,711-132-24,-447 137 206,539-149-163,50-14-1,1 4 1,2 5 0,2 3-1,1 4 1,-162 114 0,-140 117 348,348-247-383,-78 57 78,109-76-86,0 1 0,1 0 0,1 2-1,0-1 1,-17 27 0,25-32-16,1 1 0,0-1 0,0 1 0,1 0 0,1 0 0,-1 0 0,2 0 0,-1 0 0,1 17 0,0-20-10,1 0 1,1 0-1,-1 0 1,1 0 0,0 0-1,1-1 1,-1 1-1,1 0 1,1-1-1,-1 1 1,1-1-1,0 0 1,1 0-1,-1 0 1,8 8-1,1-3 7,1 0-1,0 0 0,1-2 0,0 0 1,22 11-1,86 32 66,-74-33-64,672 245 83,-538-212-76,3-7 0,201 22 0,228-26 91,7-39-246,-343-3-62,273-29-146,-4-38 20,-416 51 259,298-48-230,-3-19 0,459-154 0,-767 198 266,148-71 0,-204 79 230,-1-2 0,-2-3 0,104-84 0,-145 105 12,0-1 1,-1 0-1,-1-1 0,0-1 1,16-27-1,-25 34-99,-1-1-1,0 1 0,0-1 1,-2 0-1,1-1 1,-2 1-1,0-1 1,0 0-1,-1 0 1,-1-23-1,0 13 32,0 9-45,-1-1 0,0 1 0,0-1 0,-2 1 0,0 0 0,-1-1 0,0 1 0,-1 0 0,-1 0-1,-1 1 1,-8-18 0,-13-5 271,-1 0 0,-2 2 0,-66-60 0,36 37 1,-184-168 664,207 197-960,-1 1 1,-1 2-1,-1 2 1,-1 1 0,-46-17-1,53 29-88,0 1 0,0 1 0,-1 2 0,0 2 0,0 1 0,-1 2 0,-38 2-1,-8 6-549,0 3-1,-82 20 1,-119 37-3016,-35 6-4075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57.7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86 111 10165,'-1'-1'53,"-1"0"0,1 1 1,0-1-1,0 0 0,0 0 1,-1 0-1,1-1 0,0 1 1,0 0-1,1 0 1,-1-1-1,0 1 0,0 0 1,1-1-1,-1 1 0,1 0 1,-1-1-1,1 1 0,-1-1 1,1 1-1,0-1 0,0 1 1,0-1-1,0 1 0,0-1 1,0 0-1,0 1 1,0-1-1,1 1 0,-1-1 1,0 1-1,1 0 0,0-1 1,-1 1-1,1-1 0,0 1 1,-1 0-1,1 0 0,0-1 1,0 1-1,0 0 0,0 0 1,0 0-1,1 0 0,-1 0 1,0 0-1,0 0 1,1 1-1,-1-1 0,0 0 1,3 0-1,10-5-112,-1 0 1,1 2 0,0 0-1,19-4 1,-20 6 225,8-3-152,1 0 1,0 2 0,0 1-1,0 1 1,31 1-1,-52 1-13,0-1 1,0 0-1,0 1 0,0-1 0,0 1 0,0-1 1,0 1-1,0-1 0,-1 1 0,1-1 0,0 1 1,0 0-1,-1-1 0,1 1 0,0 0 0,-1 0 1,1 0-1,-1 0 0,1-1 0,-1 1 0,0 0 1,1 0-1,-1 0 0,0 0 0,1 0 0,-1 0 1,0 0-1,0 0 0,0 0 0,0 1 0,0 39 57,-1-26-39,2-5-13,-1 0 0,-1 0 0,0 0 0,-4 19-1,3-25-5,0 0-1,0 1 0,0-1 0,0 0 1,-1-1-1,1 1 0,-1 0 0,0-1 0,0 1 1,-1-1-1,1 0 0,-6 4 0,-7 5-12,-1-1 0,-1 0-1,1-1 1,-2-1 0,1 0-1,-1-2 1,-25 7 0,42-13-82,30-1-205,12-1 259,52 1 15,-84 1 22,0 0 0,0 0 0,0 0 1,-1 1-1,1 1 0,-1-1 0,1 1 1,-1 0-1,7 5 0,-10-5 22,-1 0 1,1 1-1,-1 0 0,0-1 1,-1 1-1,1 0 0,-1 0 1,1 1-1,-1-1 0,-1 0 1,1 1-1,0-1 1,-1 1-1,0 0 0,0-1 1,-1 1-1,1 0 0,-1 0 1,0 0-1,0-1 0,0 1 1,-1 0-1,0 0 0,0-1 1,0 1-1,-1-1 0,-1 6 1,-1-5 13,0-1 0,0 1 0,0-1 0,-1 0 0,1 0 0,-1-1 0,0 1 0,0-1 0,0 0 0,-1 0 0,-8 3 0,-68 21 270,80-27-298,-22 7 104,-1-2 1,0-1-1,-27 1 1,43-4-333,0-1 0,0 0 0,0 0 0,0-1 0,0 0 0,0-1 0,0 0 0,0 0 0,0-1 0,1 0 0,-15-8 0,-8-11-4761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58.3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371 21 8548,'-1'-2'95,"0"1"0,0-1 0,-1 1 0,1 0 0,0-1 0,0 1 0,-1 0 0,1 0 0,-1 0 0,1 0 0,-1 0 0,1 0 0,-1 0 0,0 0 0,1 1 0,-1-1 0,0 1 0,0-1 0,1 1 0,-1 0 0,0 0 0,0 0-1,0 0 1,1 0 0,-1 0 0,0 0 0,0 0 0,0 1 0,1-1 0,-1 1 0,0-1 0,1 1 0,-1 0 0,0 0 0,1 0 0,-1 0 0,1 0 0,-1 0 0,1 0 0,0 0 0,-1 0 0,0 2 0,-10 8-45,2 0 0,0 0-1,-17 24 1,22-29 216,-110 180 345,39-58-601,29-67-90,56-67-139,0 2 0,0-1 0,1 1 0,11-3 0,-11 3 146,14-3 43,0 0 1,0 2-1,1 1 0,44-3 1,106 8-415,-78 1 43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58.7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170 27 4610,'-31'-11'3058,"8"3"-1506,15 5 193,1-1-288,-1 4 271,8 38-1423,0 15 223,0 4-464,0 8-48,-8 7-16,-15 8-352,-8-1-1265,0 1-4562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59.3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450 52 12838,'0'0'355,"6"0"-329,36 1-17,-1-3 0,76-12 0,-116 14-8,0 0 0,0-1 0,0 1 0,-1 0 0,1 0 0,0 0 0,0-1 0,0 1 0,-1-1 0,1 1 0,0 0 0,0-1 0,-1 1 0,1-1 0,0 1 0,-1-1 0,1 0 0,-1 1 0,1-1 0,-1 0 0,1 1 0,-1-1 0,1 0 0,-1 0 0,0 1 0,1-1 0,-1 0 0,0 0 0,1 0 0,-1 0 0,0 1 0,0-1 0,0 0 0,0 0 0,0 0 0,0 0 0,0 0 0,0 1 0,-1-3 0,1 0-4,-6-1-13,-244 1-45,130 5 42,111-2 18,0 0-1,1 0 1,-1 1-1,1 1 1,-1-1-1,1 1 1,-13 5-1,18-6 3,1 0 1,-1 1-1,1-1 0,0 1 0,0-1 1,-1 1-1,1 0 0,0 0 0,1 0 1,-1 0-1,0 0 0,0 1 0,1-1 1,0 0-1,-1 1 0,1-1 0,0 1 1,0 0-1,0-1 0,1 1 0,-1 0 1,0-1-1,1 1 0,0 0 0,0 0 0,0 3 1,0 218 27,0-224-202,3 1-166,1-1 289,-1 1 0,1-1 0,-1 0 0,1 0 0,-1 0 0,1-1 0,-1 1 0,1-1 0,-1 0 0,1 0 0,4-2 0,-4 2-1,15-5 37,140-35 9,-139 37 7,0 1 0,0 1-1,1 1 1,-1 1 0,39 4 0,-58-4-2,0 1 0,0-1 0,0 1 1,1-1-1,-1 1 0,0-1 0,0 1 0,-1 0 1,1 0-1,0 0 0,0 0 0,0-1 0,0 1 0,-1 0 1,1 0-1,0 0 0,-1 0 0,1 1 0,-1-1 1,1 0-1,-1 0 0,0 0 0,1 0 0,-1 0 0,0 1 1,0-1-1,0 0 0,0 2 0,0 43 158,-1-29-41,2 23 62,0-22-39,0-1-1,-2 0 1,-3 26 0,2-37-98,1-1 0,-1 0 0,1 1 0,-1-1 0,-1 0 0,1 0 0,-1 0-1,0 0 1,0-1 0,-1 1 0,1-1 0,-1 0 0,0 0 0,0 0 0,-5 4 0,-13 7 159,-2 0 1,0-1 0,0-1-1,-1-2 1,-1 0 0,-38 10-1,28-12-136,0-1 0,-1-1 0,0-3 0,-49 1 0,37-9-950,3-15-1668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15.5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39 126 11381,'0'-11'1,"-1"9"1,1 0-1,-1-1 1,1 1 0,0 0 0,0 0 0,0-1 0,0 1 0,1 0 0,-1 0 0,1 0 0,-1-1-1,1 1 1,0 0 0,-1 0 0,1 0 0,0 0 0,0 0 0,1 0 0,-1 1 0,0-1 0,1 0 0,-1 0-1,1 1 1,-1-1 0,1 1 0,0-1 0,0 1 0,-1 0 0,1 0 0,0 0 0,3-1 0,20-8 9,1 1 1,0 2-1,1 0 0,51-5 1,118 3 99,-192 9-96,1 0 1,0 0 0,-1 0 0,1 1-1,0-1 1,-1 1 0,1 0-1,6 3 1,-9-3-12,-1 0 0,1 1 0,-1-1 0,1 0 0,-1 1 1,0-1-1,1 1 0,-1-1 0,0 1 0,0-1 0,0 1 0,0 0 0,0 0 0,-1-1 0,1 1 0,0 0 0,-1 0 0,1 0 0,-1 0 0,0 0 0,0 0 0,0 2 0,2 8 39,-1 1 0,0 0 0,-1 0 0,0-1 0,-1 1 0,-6 23 0,5-29-34,0-1 0,-1 0 1,0 0-1,0 0 0,-1-1 1,0 1-1,0-1 0,0 1 1,-1-1-1,1-1 0,-1 1 1,0-1-1,-1 1 0,-5 3 1,-21 14 17,-2-1 0,0-1 0,0-2 0,-2-2 0,0-1-1,-1-2 1,-1-1 0,-57 10 0,294-23-80,-93 3 37,-91-2 9,-4-1-5,-1 1-1,0 0 1,1 1 0,18 4-1,-26-4 12,-1 0 0,0 0 0,0-1 0,0 1 0,0 0 0,0 1 0,0-1 0,-1 0 0,1 0 0,0 1-1,-1-1 1,1 1 0,0 0 0,-1-1 0,0 1 0,1 0 0,-1 0 0,0 0 0,0 0 0,0 0 0,0 0 0,-1 0 0,1 0 0,0 0 0,-1 0-1,0 1 1,1 2 0,1 8 37,-1 0-1,-1 0 1,0 0-1,0 0 1,-4 20-1,3-29-10,-1 1 0,0 0 0,0 0 0,0-1 0,0 1 0,-1-1 0,1 0 0,-1 0 0,0 0 0,0 0 0,-1 0 0,1 0 0,-1-1 0,0 0 0,0 0 0,-7 4 0,-13 8 18,-2-2 0,0-1 0,-1-1 0,0-1-1,0-1 1,-1-2 0,0-1 0,0-1 0,-1-1 0,1-1 0,-33-2 0,57-1-127,0 0-1,0 0 1,0 0 0,0-1-1,0 1 1,0-1 0,0 0-1,0 0 1,0 0 0,0-1-1,1 1 1,-1-1 0,1 0 0,-5-3-1,-17-20-2447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16.2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2 138 2865,'-1'-19'5479,"0"-30"-1534,2 47-3913,-1 0 0,0 0 0,0 1-1,1-1 1,-1 0 0,1 1 0,-1-1 0,1 0 0,0 1 0,0-1 0,0 1-1,0-1 1,0 1 0,0 0 0,0-1 0,0 1 0,1 0 0,-1 0 0,0-1-1,1 1 1,-1 0 0,1 1 0,1-2 0,29-8 50,1 3 0,-1 0-1,1 3 1,0 0 0,60 2 0,-90 2-79,0 0 0,-1 0 0,1 0 0,0 0 1,0 0-1,0 1 0,0-1 0,0 1 0,-1 0 0,1 0 0,0 0 1,-1 0-1,1 0 0,0 0 0,-1 1 0,0 0 0,1-1 0,-1 1 1,0 0-1,0 0 0,0 0 0,0 0 0,0 1 0,0-1 0,-1 0 0,1 1 1,-1-1-1,2 5 0,0 4 7,-1 0 1,0 0-1,-1-1 0,0 1 1,0 0-1,-2 14 1,0-2-18,1-18 7,0 0 0,-1 0 0,0 0 0,0 0 0,-1 0 0,1 0 0,-1-1 0,0 1 0,0-1 0,-1 1 0,1-1 0,-1 0 0,0 0 0,0 0 0,0 0 0,-1 0 0,1-1 0,-1 1 0,0-1 0,0 0 0,0 0 0,0-1 0,-8 4 0,-10 4 0,0 0 0,-1-1 0,-39 8 0,31-8 0,21-5-16,14-1-57,23-2-3,277-1-20,-300 0 94,-1-1-1,1 1 1,-1 0 0,1 1-1,-1-1 1,1 0 0,-1 1 0,1 0-1,-1 0 1,1 0 0,-1 0 0,0 1-1,0-1 1,0 1 0,0 0-1,0 0 1,0 0 0,0 0 0,0 0-1,-1 1 1,4 2 0,-4 1 3,1 0 1,-1-1-1,0 1 1,0 0-1,-1 0 1,1 0-1,-1 1 1,-1-1-1,1 0 1,-1 0-1,-1 8 1,2-8 7,-1 0 0,0 0-1,0 0 1,-1-1 0,0 1 0,0 0 0,0 0 0,-1 0 0,1-1 0,-1 1 0,-1-1 0,1 1-1,-1-1 1,0 0 0,0 0 0,-1 0 0,1 0 0,-1-1 0,0 1 0,0-1 0,-1 0-1,1 0 1,-1-1 0,0 1 0,0-1 0,-10 4 0,-13 9 70,-1-2 0,-1-1 0,-1-2 0,1-1 0,-1-1 0,-1-2 0,0-1 0,0-1 1,0-2-1,-34-1 0,66-2-112,-1 1 1,1-1 0,-1 0-1,1 0 1,-1 0 0,1 1-1,-1-1 1,0 0 0,1 0-1,-1 0 1,1 0 0,-1 0-1,0 0 1,1 0 0,-1 0-1,1-1 1,-1 1 0,1 0-1,-1 0 1,0 0 0,1-1-1,-1 1 1,1 0 0,-1 0-1,1-1 1,-1 1 0,1-1-1,0 1 1,-1 0 0,1-1 0,-1 1-1,1-1 1,0 1 0,-1-1-1,1 1 1,0-1 0,-1 1-1,1-1 1,0 1 0,0-1-1,0 1 1,0-1 0,-1 0-1,1 1 1,0-1 0,0 1-1,0-1 1,0 0 0,0 1-1,0-1 1,1 1 0,-1-2-1,0-4-804,0-6-2903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9:28.93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31 1 10565,'0'0'272,"0"26"-272,0 5 0,0-5 0,0-3 352,0 0-192,0 0-16,0-4-128,0-4 16,-8-4-16,8-7-32,-7-4-48,-1 0-752,0 0-1873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16.9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209 85 10485,'0'-3'202,"0"0"0,0 0 0,0 0 0,0 0 0,0 0 0,1 1 0,-1-1 0,1 0 0,-1 0 0,1 0 0,0 1 0,1-1 0,-1 1 0,0-1 0,2-2 1,0 3-192,0 0 0,1 0 1,-1 0-1,0 0 1,1 0-1,-1 1 1,1 0-1,0 0 1,-1 0-1,7-1 1,32-6 44,2 2 0,-1 2 0,72 3 0,-83 1-54,-31 0-2,0 0 0,0 0 0,0 0 0,0 1 0,0-1 0,0 0 0,0 0 0,0 1 0,0-1 0,0 1 0,0-1 0,0 1 0,0-1 0,0 1 0,0 0 0,0-1 0,0 1 0,-1 0 0,1 0 0,0 0 0,-1 0 0,1-1 0,0 1 0,-1 0 0,1 0 0,-1 0 0,1 0 0,-1 0 0,0 0 0,0 1 0,1-1 0,-1 2 0,1 41 0,-2-28 0,1-12 0,-1 0 0,0 1 0,-1-1 0,1 0 0,-1 1 0,1-1 0,-1 0 0,-1 0 0,1 0 0,0-1 0,-1 1 0,0-1 0,0 1 0,0-1 0,0 0 0,-1 0 0,1 0 0,-1 0 0,0-1 0,-5 3 0,-15 10 0,-2-2 0,-29 12 0,18-8 0,-118 57 0,148-70 0,6-4 0,0 0 0,0 0-1,0 1 1,0-1 0,0 0 0,0 1 0,0-1-1,0 1 1,0-1 0,0 1 0,1 0 0,-1-1-1,0 1 1,0 0 0,1-1 0,-1 1 0,0 0-1,1 0 1,-1 0 0,1 0 0,-1-1 0,1 1-1,-1 1 1,1 0-40,4-2-40,78-1 62,115 3-1,-194-2 17,1 1 0,-1-1 0,1 1-1,-1 0 1,1 0 0,-1 0 0,1 0 0,-1 0 0,0 1 0,1 0 0,-1 0 0,0-1 0,0 2 0,-1-1 0,1 0 0,0 1 0,-1-1 0,1 1 0,-1 0 0,0 0 0,0 0 0,0 0-1,0 0 1,0 0 0,-1 0 0,2 7 0,1 3 2,-1 0-1,-1 1 1,0-1-1,-1 1 1,0 21-1,-2-30 12,1 0 0,-1 0-1,1 0 1,-2 0 0,1 0 0,0 0-1,-1-1 1,0 1 0,0 0 0,0-1-1,-1 0 1,1 1 0,-1-1 0,0 0-1,-1 0 1,1-1 0,0 1 0,-1-1-1,0 1 1,0-1 0,-5 3 0,-9 4 134,0 1 0,-1-2 0,-35 12 0,47-18-103,-24 8 84,0-1 0,-1-1 0,0-2 0,0-1 0,-1-2 0,0-1 0,1-1 0,-63-5 0,94 2-165,-1 1 1,1 0 0,0-1-1,-1 1 1,1 0-1,-1-1 1,1 0-1,0 1 1,0-1-1,-1 0 1,1 0-1,0 1 1,0-1-1,0 0 1,0 0 0,0 0-1,0-1 1,0 1-1,0 0 1,0 0-1,1 0 1,-1-1-1,0-1 1,-5-32-1743,6 26 1163,-2-57-5339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37.1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186 5 1489,'-6'-1'8564,"-28"-2"-7839,-56 3 876,88 1-1591,0-1 0,0 1-1,0 0 1,0 0 0,1 1 0,-1-1-1,0 0 1,1 0 0,-1 1 0,1-1 0,-1 1-1,1 0 1,0-1 0,-1 1 0,1 0-1,0 0 1,0 0 0,0 0 0,1 0 0,-2 4-1,-13 43 202,9-1-141,3 74-1,3-119-69,1-1 1,0 0-1,-1 0 0,1 0 0,0 0 1,1 0-1,-1 0 0,0 0 1,1 0-1,-1 0 0,1 0 1,-1-1-1,1 1 0,0-1 1,0 1-1,-1-1 0,1 1 1,0-1-1,0 0 0,3 1 1,52 24 7,-46-22-7,20 7 2,0-2 1,0 0 0,1-3-1,0 0 1,0-2-1,1-2 1,-1 0-1,47-5 1,-69 1-1,-1 1 0,1-1 0,-1 0 0,0-1-1,0 0 1,0-1 0,0 0 0,0 0 0,-1-1 0,1 0 0,-1-1 0,-1 0 0,9-7 0,-10 8 14,-1 0 0,1-1 0,-1 0 0,-1 0 1,1 0-1,-1 0 0,0-1 0,0 0 1,-1 0-1,0 0 0,0 0 0,0 0 1,-1-1-1,0 1 0,-1-1 0,1-13 0,-1 7 51,-1 8-29,0 1 0,0 0 0,0-1 0,-1 1 0,1 0-1,-1 0 1,-3-8 0,3 10-27,-1 1 0,1 0 0,-1 0 0,0-1 0,0 1 0,0 0 0,0 1 0,0-1 0,0 0 0,0 0 0,-1 1 0,1 0 0,-1-1 0,1 1 0,-1 0 0,0 0 0,-2 0 0,-47-17 90,0 2-1,-61-9 1,81 21-53,0 2 1,-59 4 0,8 0-53,81-2 11,-21 0-910,4 2-1146,-16 4-1655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39.6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46 2769,'-1'-9'5273,"3"-17"-754,-1 25-4503,-1 0 0,1 1 0,-1-1 0,0 0 0,1 1 0,-1-1 0,1 1 0,0-1 0,-1 1 0,1-1 0,-1 1 0,1-1 0,0 1 0,-1-1 0,1 1 0,0 0 0,0-1 0,-1 1 0,1 0 0,0 0 0,0 0 0,-1-1 0,1 1 0,0 0 0,0 0 0,-1 0 0,1 0 0,0 0 0,0 0 0,0 1 0,-1-1 0,2 0 0,1 2-5,0-1 1,1 0 0,-1 1 0,-1-1-1,1 1 1,0 0 0,0 0 0,-1 0-1,1 0 1,-1 1 0,0-1 0,0 1-1,1-1 1,-2 1 0,1 0 0,0 0-1,0 0 1,-1 0 0,0 0 0,0 0-1,0 0 1,0 1 0,0-1 0,0 0-1,-1 4 1,4 12 10,-2 0 0,1 38-1,-4-13 54,0-12-67,1-1 0,2 0 0,1 0 0,9 44 0,-4-36-16,-3-1-1,-1 2 1,-2-1-1,-4 59 1,1-23 85,1-74-64,6-1-2673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42.1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218 58 6563,'-1'-2'220,"0"0"-1,0 0 1,0-1-1,0 1 1,0 0 0,1 0-1,-1-1 1,0 1-1,1-1 1,0 1 0,0-5-1,-5-11 1751,4 17-1841,0 0 0,-1 0 0,1 1 0,0-1 0,-1 0 0,1 1 0,-1-1 0,1 1 0,-1-1 0,1 1 0,-1 0 0,1 0 0,-1 0 0,1 0 0,-1 0 0,-2 0 0,1 1-125,-1 0 0,0 0 1,1 1-1,-1 0 0,1-1 0,0 1 1,0 0-1,0 1 0,0-1 0,0 0 1,0 1-1,0 0 0,1-1 1,-1 1-1,1 0 0,0 0 0,0 1 1,0-1-1,-2 5 0,-5 8-1,0 1 0,1 0-1,1 0 1,1 0 0,0 1 0,-3 21-1,-9 109 35,14-101-25,-14 73 0,2-73-12,16-47-8,0 0 1,0 0-1,0-1 0,0 1 0,0 0 0,0 0 0,0 0 1,0 0-1,0 0 0,0-1 0,0 1 0,0 0 0,-1 0 1,1 0-1,0 0 0,0 0 0,0 0 0,0 0 1,0 0-1,0-1 0,0 1 0,-1 0 0,1 0 0,0 0 1,0 0-1,0 0 0,0 0 0,0 0 0,-1 0 1,1 0-1,0 0 0,0 0 0,0 0 0,0 0 0,0 0 1,-1 0-1,1 0 0,0 0 0,0 0 0,0 0 0,0 0 1,0 0-1,-1 0 0,1 0 0,0 1 0,0-1 1,0 0-1,0 0 0,0 0 0,0 0 0,-1 0 0,1 0 1,0 0-1,0 0 0,0 1 0,0-1 0,0 0 0,0 0 1,-1 0-10,1-1 0,0 0-1,0 1 1,-1-1 0,1 1 0,0-1 0,0 0 0,0 1 0,0-1 0,0 1 0,0-1 0,0 0 0,0 1 0,0-1 0,0 0 0,0 1 0,0-1 0,0 0 0,0 1 0,0-1-1,1 1 1,-1-1 0,0 0 0,1 1 0,-1-1 0,0 1 0,1-1 0,5-2 9,0 0 0,-1 1-1,1 0 1,0 0 0,1 0-1,-1 1 1,0 0 0,0 0 0,1 1-1,10 0 1,6-2-24,267-21-432,-214 19 120,-73 4-104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42.6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8 9364,'0'-7'2754,"0"41"-1890,16 19-304,7 4-384,-7 8-112,-16-5-32,7 1-32,-7 0-16,0-12-1921,0 1-8868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45.1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862 95 4226,'10'-13'1055,"1"1"-1,0 0 1,0 1 0,1 0 0,14-10 0,-7 7-330,-102 67 1863,-90 39-2877,104-56 482,-59 30-187,-322 182 36,441-244-47,8-3 5,1-1 0,-1 0-1,0 1 1,0-1-1,0 0 1,0 1 0,0-1-1,1 1 1,-1-1-1,0 1 1,0 0 0,1-1-1,-1 1 1,0 0-1,1-1 1,-1 1 0,1 0-1,-1 0 1,1 0 0,-1 0-1,1-1 1,-1 3-1,1-2-41,17-15-100,23-6 139,1 3-1,0 1 0,1 2 1,0 2-1,2 1 0,44-4 1,21 3-109,146 2 1,-254 10 100,0 1 0,0-1 0,0 1 0,0-1 0,0 1 0,0-1 0,0 1 0,0-1 0,0 1 0,0 0 0,-1-1 0,1 1 0,0 0 0,0 0-1,-1 0 1,1 0 0,0 0 0,-1-1 0,1 1 0,-1 0 0,1 0 0,-1 1 0,0-1 0,1 0 0,-1 0 0,0 0 0,0 0 0,0 0 0,0 0 0,0 0 0,0 0 0,0 0 0,0 2 0,0 1 5,0 1 1,0-1-1,-1 1 1,1-1 0,-1 1-1,0-1 1,0 0-1,-4 8 1,2-6 5,-1 0 0,0-1 0,0 0 0,0 0 0,-1 0 0,0 0 0,0-1 0,0 0 0,-7 5 0,-61 32 0,31-18 3,-57 26 3,-192 69 1,105-47-23,166-58-2,20-13 15,0 0 0,0 0 1,1 0-1,-1 0 1,0 0-1,1 0 1,-1 0-1,0 0 0,0 1 1,1-1-1,-1 0 1,0 0-1,0 0 0,1 0 1,-1 0-1,0 1 1,0-1-1,1 0 0,-1 0 1,0 1-1,0-1 1,0 0-1,0 0 0,1 1 1,-1-1-1,0 0 1,0 0-1,0 1 0,0-1 1,0 0-1,0 0 1,0 1-1,0-1 0,0 0 1,0 1-1,0-1 1,0 0-1,0 1 1,0-1-1,0 0 0,0 0 1,0 1-1,0-1 1,0 0-1,0 0 0,0 1 1,0-1-1,-1 0 1,1 1-1,0-1 0,0 0 1,0 0-1,-1 0 1,1 1-1,0-1 0,0 0 1,0 0-1,-1 0 1,1 0-1,0 1 0,0-1 1,-1 0-1,1 0 1,0 0-1,-1 0 1,179 2-30,-89-3-105,-18-1-723,1-4-1,87-17 0,-84 5-2602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45.5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373 14 11093,'-2'-1'-26,"-1"-1"74,0 1-1,0-1 1,0 1 0,-1-1-1,1 1 1,0 0 0,-1 0-1,1 0 1,-1 1 0,1-1 0,-1 1-1,0 0 1,1 0 0,-1 0-1,1 1 1,-1-1 0,1 1-1,-1 0 1,1 0 0,-1 0-1,1 0 1,0 1 0,-1-1 0,1 1-1,-4 3 1,-14 16 127,2 1-1,0 0 1,1 2 0,2 0-1,-27 50 1,42-71-167,-21 40 128,2 1-1,1 0 0,3 2 0,1 0 0,3 1 0,-10 72 0,12-26-86,4 0-1,9 133 1,-3-219-88,1 0 1,0-1-1,0 1 1,1 0-1,-1-1 1,2 1 0,-1-1-1,1 0 1,0 0-1,0 0 1,0 0 0,1 0-1,0-1 1,0 0-1,1 1 1,-1-1-1,1-1 1,0 1 0,0-1-1,7 4 1,1 0-402,-1-2 0,1 1 0,0-2-1,1 0 1,0 0 0,-1-1 0,1-1 0,25 3 0,45-3-4765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45.9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643 0 10197,'-31'0'176,"-16"15"-64,-15 39 144,-7 6-128,-9 1 144,16 0-160,0-12 304,16-3-384,0-8-16,7-8-32,0-7-16,8-15-1216,0-4-2514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46.3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 9124,'0'-4'1329,"23"27"-641,8 11-16,16 4 49,7 7-481,0 1-32,16 3-128,-9 5-80,-6-9 32,-9 1-64,-15-4-160,-15-8-1105,-9-8-832,-7-3-4850</inkml:trace>
  <inkml:trace contextRef="#ctx0" brushRef="#br0" timeOffset="1">937 309 11317,'0'-12'480,"8"5"-432,39-1 112,22 4-127,1-3 15,7-1-48,-23 0 0,1 1-129,-17 3-1423,1 0-3314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46.7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581 16 10373,'0'-16'3345,"0"32"-3265,-31 18 240,-23 8 161,0-1-417,-8 9-48,8-5-16,-16-3 0,8 0 0,0-8-561,8-3-799,8-16-913,15-11-2593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3:56.76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7139,'0'0'4005,"31"1"-2722,-27 0-1251,-1 1 0,0-1 0,0 1 0,0 0 0,0 0 1,0 0-1,0 0 0,0 0 0,-1 1 0,1-1 0,-1 1 0,0 0 0,1 0 0,-1 0 0,0 0 0,-1 0 0,1 0 0,-1 0 1,1 1-1,-1-1 0,0 0 0,0 1 0,0 6 0,3 9-2,-2 0 0,0 0 1,-2 21-1,0-36-19,1 46 4,1 0 0,18 96 0,-17-110-61,-3-31-246,0 1 1,0-1-1,0 0 1,1 1 0,-1-1-1,1 1 1,1-1 0,-1 0-1,1 0 1,0 1 0,3 5-1,2-10-2400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9:29.30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40 1 8516,'15'2'1080,"-15"52"-837,-27-48 28,26-6-264,0 0 0,0 1 0,0-1 0,1 0 0,-1 0 0,0 0 0,0 0 0,0 0 0,0 0 0,0 0 0,0 0 0,0-1 0,0 1 0,0 0 0,0-1 0,0 1 0,0 0 0,0-1 0,0 1 0,0-1 0,1 0 0,-1 1 0,0-1 0,0 1 0,1-1 0,-1 0-1,0 0 1,1 0 0,-2-1 0,2 1-15,0-1 1,0 0-1,0 0 0,0 1 0,0-1 0,0 0 0,1 1 0,-1-1 0,1 0 0,-1 1 0,1-1 0,-1 1 0,1-1 0,0 1 0,0-1 0,0 1 0,0-1 0,0 1 0,0 0 0,0-1 1,0 1-1,0 0 0,1 0 0,-1 0 0,1 0 0,-1 0 0,0 0 0,3 0 0,2-1-83,1 0 1,0 1-1,0 0 0,0 1 1,0-1-1,8 2 0,-11-1 15,28 0-1410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47.1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0 350 10005,'0'-19'384,"0"7"-272,0 8 544,8 4 160,39 0-287,14 12-81,-6 26-32,-9 7-144,16 9-128,-8-5-96,0 4 16,1-3-64,-1-5 0,-8-3-80,8-12-1008,-15-7-1041,-8-8-4818</inkml:trace>
  <inkml:trace contextRef="#ctx0" brushRef="#br0" timeOffset="1">31 38 11237,'0'-4'448,"24"1"-320,68-1-128,17 0 0,7 0-448,-8-3-288,-15-5-2017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47.6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9877,'31'0'352,"23"0"-288,24 0 128,-1 31 48,0 11 176,-7 15 48,-8 7-80,-16 12 81,-22 11-465,-9 5 128,-15 3-80,0-4-48,-62-4-128,-23-11-1329,-8-11-1985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47.9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 32 10645,'1'-2'17,"0"0"1,1 0 0,-1 0-1,1 0 1,0 0-1,0 0 1,0 1 0,0-1-1,0 1 1,0-1-1,0 1 1,0 0-1,1 0 1,-1 0 0,0 0-1,1 0 1,-1 0-1,1 1 1,-1-1 0,1 1-1,3-1 1,64-1 212,-51 3-177,-1-1 55,-11-1-60,1 1-1,-1 0 0,0 0 1,1 1-1,-1 0 0,13 4 1,-17-4-26,-1 0-1,0 0 1,0 1 0,0-1 0,0 1-1,0-1 1,0 1 0,-1 0 0,1-1-1,0 1 1,-1 0 0,0 0 0,1 0-1,-1 0 1,0 0 0,0 1 0,0-1-1,0 0 1,0 1 0,-1-1 0,1 0-1,-1 1 1,0-1 0,1 1 0,-1 2-1,0 2 36,2 5 6,0 1 0,-1-1 0,-1 1 0,0-1 1,-1 1-1,0-1 0,-1 0 0,0 1 0,-5 13 1,-8-6-43,0 0 0,-1-2 1,-1 0-1,-1-1 1,-31 24-1,-3 4-8,46-39-6,-6 4 0,2 0 0,-1 1 0,1 0 1,-11 17-1,21-28-6,0 0 0,0 1 0,-1-1 0,1 0 0,0 1 0,-1-1 0,1 1 0,0-1 0,0 0 0,-1 1 1,1-1-1,0 1 0,0-1 0,0 1 0,0-1 0,0 1 0,0-1 0,-1 1 0,1-1 0,0 1 0,0-1 0,0 1 0,1-1 0,-1 1 0,0-1 0,0 1 0,0-1 0,0 0 0,0 1 0,0-1 0,1 1 0,-1-1 0,0 1 0,0-1 0,1 0 0,-1 1 0,0-1 0,1 1 0,-1-1 0,0 0 0,1 0 1,-1 1-1,1-1 0,-1 0 0,0 0 0,1 1 0,-1-1 0,1 0 0,-1 0 0,1 0 0,-1 0 0,1 1 0,-1-1 0,1 0 0,-1 0 0,1 0 0,-1 0 0,1 0 0,43 0-3,302-9-1020,-229-1-1588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48.3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7 274 9236,'0'0'18,"0"0"0,0 0 1,-1 0-1,1 0 0,0 0 0,0-1 0,0 1 0,0 0 0,0 0 0,-1 0 0,1 0 0,0 0 1,0 0-1,0 0 0,0 0 0,0 0 0,-1 0 0,1 0 0,0 0 0,0 0 0,0 0 1,0 0-1,0 0 0,-1 0 0,1 0 0,0 0 0,0 0 0,0 0 0,0 0 0,0 0 0,-1 0 1,1 1-1,0-1 0,0 0 0,0 0 0,0 0 0,0 0 0,0 0 0,-1 0 0,1 0 1,0 1-1,0-1 0,0 0 0,0 0 0,0 0 0,0 0 0,0 0 0,0 1 0,0-1 0,0 0 1,0 0-1,0 0 0,0 0 0,0 0 0,0 1 0,0-1 0,0 0 0,0 0 0,0 0 1,0 0-1,0 1 0,0-1 0,28 4 575,693-31 1950,282-46-2400,602-55-564,-1032 76 48,-522 51-585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48.9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28 8724,'0'-27'4015,"3"29"-3975,0 1 0,0 0 1,0 0-1,-1 1 0,1-1 0,-1 1 0,0 0 0,0 0 1,0 0-1,-1 0 0,2 4 0,15 54 230,-11-36-157,62 275 100,-69-300-213,0-1-1,0 1 1,0-1-1,0 1 1,0-1 0,0 1-1,0-1 1,0 1-1,1-1 1,-1 1 0,0-1-1,0 1 1,1-1-1,-1 1 1,0-1 0,0 0-1,1 1 1,-1-1-1,1 1 1,-1-1 0,0 0-1,1 1 1,-1-1 0,1 0-1,-1 0 1,1 1-1,-1-1 1,1 0 0,-1 0-1,1 1 1,-1-1-1,1 0 1,0-1-9,0 1 1,-1-1-1,1 0 1,-1 1-1,1-1 1,-1 0-1,1 0 1,-1 1-1,0-1 1,1 0-1,-1 0 1,0 0-1,0 1 1,1-1-1,-1 0 1,0 0-1,0 0 1,0 0-1,0 0 1,0 1-1,0-3 1,0-219-1182,-1 217 1201,2 0-1,-1 0 1,1 0 0,-1 1 0,1-1-1,1 0 1,-1 0 0,1 1-1,-1-1 1,1 1 0,1-1-1,-1 1 1,1 0 0,-1 0 0,1 0-1,4-4 1,-1 3 14,0 0-1,-1 0 1,2 1-1,-1 0 1,0 0 0,1 1-1,0-1 1,0 2 0,11-4-1,9-1 43,1 2-1,-1 1 0,1 2 1,42 1-1,-66 1-46,0 0 0,0 0 0,-1 1-1,1 0 1,0 0 0,0 0 0,0 0-1,0 1 1,-1-1 0,1 1 0,-1 0-1,1 0 1,-1 0 0,0 1 0,0-1-1,0 1 1,0 0 0,0-1 0,0 1-1,-1 1 1,0-1 0,1 0 0,1 6-1,5 8 117,-1 1-1,-1 1 0,8 34 0,-10-35-74,0 0 0,14 30 0,-16-43-61,0 0 0,1 0 0,-1-1-1,1 1 1,0-1 0,0 0 0,1 0-1,-1 0 1,1-1 0,0 0 0,0 1-1,0-2 1,0 1 0,9 3 0,0-2-444,0 0 1,-1-1 0,1 0 0,28 1 0,27-3-3943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49.9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69 8644,'0'-4'1441,"0"1"-1425,23 3 64,0 0 64,32 0-128,7-4 48,7 0-64,16-4 96,8-3-96,-8 0 16,0 3-16,-15-3 0,-16 7-208,-15 4-673,-16 0-2144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50.4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8 9204,'-8'0'1537,"16"0"-1057,54 0-240,23 0 16,8 0-160,31 0-96,7 0-480,1-8-1617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51.8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0 149 2449,'3'-8'7173,"4"4"-4876,15 4-3229,-6 0 1646,1157-53 934,-597 16-1570,387-4-77,-545 36-3072,-345 5-1059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56.2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 1 10453,'-8'0'112,"8"4"48,0 26 80,0 8 240,0 4 16,0-1 49,-8 1-305,0 0 96,8-4-288,-7 0-48,7-4 0,0-3 0,0-5-16,0 1-672,0-12-1329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56.7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79 16 10757,'-1'11'66,"-1"1"-1,1-1 1,-2 0-1,0 0 1,0 0 0,-1-1-1,0 1 1,-1-1-1,-7 12 1,6-11 21,0-1 1,1 1-1,1 0 0,0 0 0,0 0 1,1 0-1,0 1 0,1-1 0,-1 16 1,3-16-27,0-7-41,0 0 1,0 0-1,0 0 1,0 0-1,1 0 1,-1 0 0,1 0-1,0 0 1,2 6-1,-1-8-16,0 0 0,0 0 0,0 0 0,0 0 0,0-1 0,0 1 0,1-1 0,-1 1 0,0-1 0,1 0 0,-1 0-1,1 0 1,0 0 0,-1 0 0,1-1 0,3 1 0,41 7-7,-1-2 0,0-2-1,92-5 1,-52 0-21,-72 1-5,0 0 1,-1-1-1,1-1 1,0 0-1,-1-1 1,1 0-1,-1-1 1,0 0-1,0-2 1,0 1-1,-1-1 1,0-1-1,0 0 1,-1-1-1,1 0 1,-2-1-1,1 0 1,10-13-1,-18 17 30,0 0 0,0-1-1,-1 1 1,1-1 0,-1 1-1,0-1 1,-1 0 0,0 0 0,0 0-1,0 0 1,0 0 0,-1 0-1,0 0 1,-1 0 0,0-7-1,0-10 37,1 19-10,-1 0-1,0 0 0,0 0 0,0 0 1,0 0-1,-1 0 0,0 0 1,1 0-1,-1 1 0,-1-1 1,1 1-1,-1-1 0,1 1 1,-1 0-1,0 0 0,0 0 0,0 0 1,-1 1-1,1-1 0,0 1 1,-1 0-1,0 0 0,0 0 1,1 0-1,-1 1 0,-7-2 1,-14-5 82,0 1 0,0 2 0,-29-3 0,47 7-106,-110-10-440,-127 6 0,243 5 412,-38 0-2758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9:29.73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459 103 10677,'1'-25'413,"0"18"-13,-1 0-1,1 0 1,-1 0-1,-1 0 0,1 0 1,-4-13-1,-9 13-38,-28 2-263,0 2 0,-1 2 0,-67 7 0,98-5-103,0 0 0,0 1 1,0 1-1,0-1 0,1 2 1,-1 0-1,1 0 0,0 0 0,0 2 1,0-1-1,1 1 0,0 0 1,-13 12-1,17-13 3,0 1 0,0 0 1,0-1-1,1 2 0,0-1 0,0 1 0,0-1 0,1 1 1,0 0-1,0 0 0,1 0 0,0 1 0,0-1 0,1 0 1,0 1-1,0-1 0,1 1 0,0 0 0,0-1 0,2 12 1,-2-18 0,1 1 0,-1-1 0,0 1 0,1-1 1,-1 0-1,1 0 0,0 1 0,-1-1 0,1 0 0,0 0 1,0 0-1,-1 1 0,1-1 0,0 0 0,0 0 0,0 0 1,1-1-1,-1 1 0,0 0 0,0 0 0,0 0 0,1-1 1,1 2-1,34 4-8,-26-5 6,156 5-182,-119-7 28,-36 1 85,0-1 0,-1 0 0,1 0 0,0-2 1,-1 1-1,0-1 0,0-1 0,0 0 0,0-1 0,15-8 0,-21 10 29,0-1 0,0 1 0,0-1 0,-1 0 0,0 0 0,1 0-1,-1-1 1,-1 0 0,1 1 0,-1-2 0,1 1 0,-2 0 0,1 0 0,0-1 0,-1 0 0,0 1 0,-1-1-1,1 0 1,-1 0 0,0 0 0,0 0 0,-1-7 0,0-22 239,0 32 308,0 21-393,0 11-137,-1-18 18,1 0 0,0 1 1,1-1-1,2 11 1,-3-18 4,2 0 1,-1-1-1,0 1 1,1 0-1,-1-1 1,1 1-1,0-1 1,0 0-1,1 0 1,-1 0-1,1 0 1,-1 0-1,1 0 1,0-1-1,5 5 1,43 26-1241,-41-25-1300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57.9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8452,'15'97'5135,"10"60"-5081,-19 132-231,-6-267-6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58.5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 62 8292,'-2'48'4958,"-3"11"-3722,-4 88-1569,9-21 445,1-125-111,-1 0-1,1 0 1,0 1-1,-1-1 1,1 0-1,0 0 1,-1 0-1,1 0 1,0 0-1,0 0 1,0 0-1,0 0 1,0 0-1,0-1 1,0 1-1,0 0 1,1-1-1,-1 1 1,0 0-1,0-1 1,1 0-1,-1 1 1,0-1-1,0 0 1,1 1-1,-1-1 1,0 0-1,1 0 1,1 0-1,49 2 12,-45-3-4,27 2 11,1-2 0,-1-1 0,0-2 0,55-14 1,-78 15-21,0 0 1,-1-1 0,0-1-1,1 0 1,-1 0 0,-1-1 0,1 0-1,-1-1 1,0 0 0,-1 0 0,0-1-1,0 0 1,0-1 0,-1 1 0,0-1-1,-1-1 1,0 1 0,5-12 0,-7 7-4,0-1 1,0 1-1,-2-1 1,0 0-1,0 0 1,-1 0-1,-3-29 1,2 13 25,-1 27-19,0 1-1,0-1 1,0 0-1,0 1 1,0-1 0,0 1-1,-1 0 1,0-1-1,0 1 1,0 0-1,0 0 1,0 0 0,-1 0-1,1 1 1,-1-1-1,1 1 1,-1-1-1,0 1 1,0 0-1,0 0 1,-1 0 0,1 1-1,-6-3 1,-8-3-5,1 0 1,-1 1 0,-31-5-1,6 3-261,1 2 0,-71 0 0,84 10-2459,3 15-2894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59.6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28 136 3602,'-27'10'6137,"59"-11"-2830,2 0-3779,727-26 648,124-55-360,-773 80 172,-85 3 7,0-1 0,0-1 0,53-9 0,-78 10 39,-1 0 4,-1 0 1,0-1-1,1 1 0,-1 0 0,0 0 1,1 0-1,-1 0 0,0 0 1,1 0-1,-1-1 0,0 1 1,1 0-1,-1 0 0,0-1 1,0 1-1,1 0 0,-1 0 0,0-1 1,0 1-1,0 0 0,1 0 1,-1-1-1,0 1 0,0 0 1,0-1-1,0 1 0,0 0 1,0-1-1,1 1 0,-1 0 0,0-1 1,0 1-1,0-1 0,0 1 1,0 0-1,0-1 0,-1 1 1,1 0-1,0-1 0,0 1 1,0 0-1,0-1 0,0 1 0,0 0 1,-1-1-1,1-9 52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5:00.9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 13 5763,'0'-12'1341,"0"41"1926,-8 48 0,-2-46-3262,5-21-11,2 1 0,-1-1 0,2 1-1,-1 0 1,-1 15 0,4-25-111,2-32-158,-2 30 272,1 0-1,0-1 1,0 1-1,-1-1 1,1 1 0,0 0-1,0 0 1,0-1-1,0 1 1,1 0-1,-1 0 1,0 0 0,0 0-1,1 0 1,-1 1-1,1-1 1,-1 0-1,3 0 1,35-11-1,-23 8 4,31-10-8,1 2 1,0 2-1,1 2 1,82-2-1,-128 11 8,1-1 0,-1 1 0,0 0 0,0-1 0,0 2 0,1-1 0,-1 0 0,0 0-1,0 1 1,-1 0 0,1 0 0,0 0 0,0 0 0,3 4 0,35 40 45,-31-32-41,-6-9 2,0 1 1,-1-1-1,0 1 0,-1 0 0,1 0 0,-1 0 0,0 0 0,-1 1 0,1-1 0,0 8 0,1 67 245,-3-80-243,0 0-1,0 0 0,0 0 0,0 0-1,0 1 1,-1-1 0,1 0 0,-1 0 0,1 0 0,-1 0 0,1 0 0,-1 0 0,1 0-1,-1 0 1,0-1 0,1 1 0,-1 0 0,0 0 0,0 0 0,0-1 0,0 1 0,0 0-1,0-1 1,0 1 0,-1 0 0,-29 9 63,23-8-51,-73 15 31,-129 12-1,86-15-1009,86-10-916,12-4-1109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5:01.3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2 130 6547,'-2'-10'5104,"3"10"-4988,15-5 1606,36 4-2543,-35 1 1362,109-11-1078,-1-6 1,197-53 0,-267 55-3300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6:42.0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 1489 6787,'-10'7'6982,"30"-8"-6968,-1-1 0,1-1 1,-1 0-1,0-2 0,0 0 0,33-14 0,114-64 98,-72 33-86,-64 37-26,-2-2-1,0-2 1,0 0-1,36-31 1,34-34-16,-66 59 6,-2-2 0,0-1 1,-2-1-1,-1-2 0,44-59 0,-49 43 23,-19 36-18,1 1-1,0 0 0,0-1 0,1 2 0,10-15 1,31-22-126,-38 38 114,0 0-1,-1-1 1,1 0-1,-1 0 1,-1 0-1,0-1 1,0 0 0,0-1-1,-1 1 1,0-1-1,-1 0 1,6-14-1,-4-2-9,2 0 1,1 1-1,13-25 0,1-3-47,-15 38 71,0 0 1,1 0-1,1 1 1,0 0-1,1 0 1,20-17-1,-3 1-6,-11 13 6,1 1 1,0 0-1,34-20 0,-34 24-4,-1 0 0,-1-1 0,0-1 0,0 0 0,14-17 0,-18 17 9,1 1 0,0 0 0,1 1 0,17-10 0,-6 2-2,-6 8-4,0 0 0,1 1-1,1 1 1,-1 0-1,36-8 1,-49 15-1,0 0 1,0 1-1,1 0 1,-1 0-1,0 1 1,1-1-1,-1 2 1,0-1-1,1 1 1,-1 0-1,0 0 0,0 1 1,1 0-1,-2 0 1,1 1-1,0 0 1,0 0-1,-1 1 1,1 0-1,-1 0 1,0 0-1,10 10 1,-13-9 9,1-1 1,-2 1 0,1 0 0,0 0-1,-1 0 1,0 0 0,0 0-1,-1 0 1,1 0 0,-1 1-1,0-1 1,-1 0 0,1 1 0,-1 6-1,1-3 5,0 0-1,0 0 1,1 0 0,5 16-1,7 5-2,20 51 23,-31-74-29,0 0 0,1-1 0,1 1 0,-1-1 0,1 0 0,0 0 0,11 9 0,13 19 2,-20-20-1,-1 0 0,10 27 0,-14-29 0,1-1 0,0 0 0,1 0 1,1 0-1,11 16 0,-10-18-3,-2 1 1,1 1 0,-1-1-1,-1 1 1,0 0 0,-1 0-1,6 22 1,8 17 13,-12-36-11,2 0-1,0 0 0,12 15 0,-13-20 17,0 2-1,0-1 1,-1 1 0,0 0 0,-1 0 0,0 0-1,4 16 1,-6-18-1,1 1 0,1-1-1,-1 0 1,1 0 0,1-1-1,0 0 1,0 0 0,1 0 0,12 11-1,7 12 137,-3-6-98,-18-20-47,0 0-1,-1 0 1,1 1 0,-1 0 0,0 0 0,0 0 0,3 9 0,-4-9 6,0 0 0,1 0 0,0 0 0,0-1 0,0 1 0,0-1 0,10 8 1,17 22-3,31 45 28,-53-69-34,0 0 1,1 0-1,1-1 0,0-1 0,0 0 0,0 0 0,1-1 1,17 8-1,-8-5-1,1-1 0,0-1-1,0 0 1,32 6 0,-1-7-120,0-3 1,1-2-1,83-7 0,-109 3-154,19-3-700,-7-3-1346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6:44.3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1912 7251,'0'-1'167,"0"0"-1,1 0 1,-1-1-1,0 1 0,1 0 1,-1 0-1,1 0 1,0 0-1,-1 0 1,1 0-1,0 0 1,0 0-1,0 0 0,-1 0 1,1 0-1,0 1 1,0-1-1,0 0 1,0 1-1,0-1 0,1 0 1,-1 1-1,0-1 1,0 1-1,0 0 1,0-1-1,1 1 0,-1 0 1,0 0-1,2 0 1,53-5-520,-23 3 749,57-12-341,0-4 0,-2-3 1,0-4-1,-2-5 0,-1-2 1,-2-5-1,89-53 1,115-51-289,-171 88 28,122-75 0,-120 52 111,182-152 1,-221 157 32,313-253-257,-381 316 307,321-208-157,9 63 259,-251 117-59,15-7 213,3 6 0,1 4-1,181-29 1,-246 58-203,81 2 0,-63 3-27,-57 0-9,0-1 0,0 1 0,-1 0 0,1 1-1,0-1 1,-1 1 0,1 0 0,-1 0 0,0 0 0,1 0 0,-1 1 0,0 0 0,0 0 0,-1 0 0,5 4 0,8 9 47,-1 2 0,14 19 0,2 2-6,83 73 14,11 13-7,-92-91-52,-25-27 0,-1 0 0,1 0 0,-1 1 0,-1-1 0,1 2 0,-1-1 0,-1 1-1,0 0 1,0 0 0,-1 0 0,0 1 0,6 18 0,-5-5 35,1 0 1,1 0-1,1 0 0,1-1 1,1-1-1,24 40 1,-20-38-30,-1 1 0,-1 0-1,-1 0 1,-1 1 0,7 29 0,37 143 24,-51-185-32,0 0 0,1 0 0,1 0 0,0 0 0,1 0 0,0-1 0,12 17 0,5 2 0,34 33 0,8 10 0,6 16-29,121 114-1,-70-77 53,-75-73-6,83 69 0,-84-84-30,-25-19 8,0-2 1,1 0-1,0-2 1,1 0-1,43 19 0,8-9-439,2-4 0,0-3-1,1-3 1,88 5-1,-94-12-2764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6:45.5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7 8948,'1'-7'4029,"2"15"-3179,2 16-953,-1-3 192,1 1 0,1-1 0,1 0 0,12 26 1,-11-30-477,-1 0 0,-1 1 0,0 0 0,-1 1 0,-1-1 0,3 33 0,-7-28-3374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6:46.1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682 250 9941,'0'-133'2854,"0"132"-2826,0 0-1,-1 1 1,1-1-1,-1 1 0,1-1 1,-1 1-1,0-1 1,1 1-1,-1-1 1,1 1-1,-1-1 1,0 1-1,1 0 1,-1-1-1,0 1 0,0 0 1,1 0-1,-1-1 1,0 1-1,0 0 1,1 0-1,-1 0 1,0 0-1,0 0 1,1 0-1,-3 0 0,-30 1-23,22-1 57,-15 0-39,1 1 0,-1 1 0,0 2 0,1 0 0,0 2 0,0 0 0,0 2 0,1 1 0,0 0 0,1 2 0,-36 22 0,28-13 22,0 2 0,2 1 0,0 1 1,-39 43-1,58-56-34,0 0 1,1 1 0,1 0 0,-1 0-1,2 1 1,0 0 0,0 1 0,1-1-1,1 1 1,0 1 0,1-1-1,1 0 1,0 1 0,-1 20 0,4-8-9,-1-14 5,1 0-1,1 1 1,3 18 0,-3-28-5,0 1 1,0-1 0,1 0-1,0 1 1,0-1 0,0 0-1,0 0 1,1 0 0,-1 0 0,1-1-1,0 1 1,0-1 0,6 5-1,10 7 9,1-1 0,0-1 0,1 0 0,1-2 0,-1-1 0,2 0-1,-1-2 1,1 0 0,1-2 0,39 7 0,14-5 16,153-3 0,-150-5-1,-35 0-34,1-2-1,0-2 0,-1-2 1,0-2-1,0-2 0,-1-1 1,0-3-1,-1-2 0,-1-1 1,0-3-1,77-48 0,-111 62 11,0 0 1,-1 0-1,1-1 0,-1 0 0,0 0 0,-1 0 1,0-1-1,0 0 0,-1-1 0,0 1 0,0-1 1,4-12-1,-4 4 48,-1 0-1,0 0 1,-2 0-1,0 0 1,-1 0 0,0-19-1,-2 27-3,1-1-1,-1 1 0,-1 0 0,0-1 1,0 1-1,-1 0 0,0 1 0,0-1 0,-1 0 1,0 1-1,0 0 0,-1 0 0,-10-12 1,-4-2 143,-1 1 0,0 1 0,-25-18 0,21 19-39,-13-13 171,-1 2-1,-1 2 1,-57-32 0,84 54-471,0 0 0,0 1 1,-1 0-1,1 0 0,-1 2 1,0 0-1,0 0 0,0 1 1,0 0-1,0 2 0,-1-1 1,1 2-1,0-1 0,0 2 1,-1 0-1,1 0 0,-17 7 0,-39 27-4038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6:47.0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203 57 10101,'-1'-13'671,"3"-14"343,-1 26-1011,-1 0 1,1 0-1,0 0 0,-1 0 1,1 1-1,0-1 1,-1 0-1,1 1 1,0-1-1,0 0 0,0 1 1,-1-1-1,1 1 1,0-1-1,0 1 1,0 0-1,0-1 0,0 1 1,0 0-1,0-1 1,0 1-1,0 0 1,0 0-1,0 0 0,1 0 1,9-1-25,45-1 204,-53 1-157,0 1-1,1 0 0,-1 1 1,0-1-1,0 1 0,1-1 1,-1 1-1,0 0 1,0 0-1,0 0 0,0 1 1,0-1-1,3 2 0,-2 3-19,1 0-1,-1 0 0,0 0 0,0 0 1,-1 1-1,0-1 0,0 1 1,-1 0-1,1 0 0,-2 0 0,3 12 1,-1 6 0,0 0 1,-2 27-1,0-33-3,0-15 1,0 0 0,-1 0 1,0 0-1,0-1 0,0 1 1,0 0-1,0 0 0,-1 0 1,1-1-1,-1 1 0,0 0 1,-1-1-1,1 1 0,0-1 1,-1 1-1,0-1 0,0 0 0,0 1 1,0-1-1,-4 4 0,-5 1-3,0-1-1,-1 0 0,0-1 0,0-1 0,0 0 0,-1 0 1,0-1-1,0-1 0,0 0 0,-14 1 0,-23 1-68,-66-2 0,104-3 53,11 0 6,-1 1 1,1-1-1,0 0 1,-1 0-1,1-1 1,-1 1-1,1 0 1,-1 0-1,1-1 0,-1 1 1,1-1-1,-1 1 1,1-1-1,0 0 1,-1 0-1,1 1 1,0-1-1,0 0 0,0 0 1,0 0-1,0 0 1,0 0-1,0 0 1,0-1-1,0 1 0,0 0 1,0 0-1,0-3 1,-1-1-15,1 0 1,1 0-1,-1-1 0,1 1 1,-1 0-1,2-9 1,-1-2 127,1 15-92,-1 0 1,1 0 0,0 0 0,-1 0-1,1 0 1,0 0 0,-1 1 0,1-1 0,0 0-1,0 0 1,0 1 0,-1-1 0,1 0-1,0 1 1,0-1 0,0 1 0,0-1-1,0 1 1,0-1 0,0 1 0,1 0 0,-1 0-1,0 0 1,0-1 0,0 1 0,0 0-1,0 0 1,2 1 0,42-3 133,-38 3-77,42-2 127,0 0-58,58 7 0,-92-5-148,0 2 1,-1 0 0,1 0-1,-1 2 1,0 0 0,-1 0 0,1 1-1,18 12 1,-5 11-2550,-12-20-1887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9:30.32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503 22 10789,'0'-3'-15,"-3"-16"2619,-21 19-934,17 1-2111,-13 2 460,1 1 0,0 0 0,0 2 0,0 0 0,-26 13 0,33-13-17,1 0 0,0 0 0,0 1 1,0 1-1,1-1 0,0 2 0,1 0 0,0 0 1,-13 17-1,19-21-2,1-1 0,-1 1 1,1 0-1,0 1 1,0-1-1,1 0 0,0 0 1,0 1-1,0-1 0,0 1 1,1-1-1,0 1 1,1 6-1,-1-6 3,0-5-2,0 1 0,1-1 0,-1 0 1,0 0-1,1 0 0,-1 1 0,1-1 0,-1 0 0,1 0 1,0 0-1,0 0 0,-1 0 0,1 0 0,0 0 1,0 0-1,0 0 0,0 0 0,0 0 0,0-1 1,0 1-1,0 0 0,0-1 0,1 1 0,-1-1 1,0 1-1,0-1 0,1 0 0,-1 1 0,0-1 1,0 0-1,3 0 0,49 2-28,-41-2 21,24 1 2,-10 0-131,0-1 1,49-6 0,-70 6 105,0-1 0,0 0 0,0 0 0,0 0 0,0-1 1,0 0-1,-1 0 0,1 0 0,-1 0 0,1-1 0,-1 0 0,0 0 0,0 0 0,0 0 1,0 0-1,-1-1 0,1 0 0,-1 0 0,0 0 0,5-9 0,-6 8 76,-1-1-1,0 0 1,0 0-1,0 0 0,-1 0 1,1 0-1,-2 0 1,1 0-1,-2-9 1,-3 23-46,1 1 1,0 0 0,0 0 0,1 0 0,0 1 0,1-1 0,0 1 0,0-1 0,1 1 0,0 16 0,2 80-12,1-2 16,-13 105 1,9-194-8,0 1 1,-1-1-1,-1 0 1,-1 0 0,-7 16-1,11-27 2,-1 0 0,0-1 0,0 1 0,0 0 0,0-1 0,0 0 0,-1 0 0,1 1 0,-1-1 0,0-1 0,0 1 0,0 0 0,0-1 0,-1 0 0,1 1 0,-1-1 0,1-1 0,-1 1 1,0 0-1,0-1 0,0 0 0,0 0 0,0 0 0,0 0 0,-4 0 0,-20-1 38,10 1-29,0-1-1,0 0 0,0-2 1,0 0-1,0 0 1,1-2-1,-28-9 0,25 4 6,1 0 0,0-2 1,1 0-1,0-1 0,-19-18 0,30 25-4,1 0 0,1-1 1,-1 0-1,1 0 0,0 0 0,0 0 1,1-1-1,0 0 0,0 0 1,1 0-1,-1 0 0,2-1 0,-1 1 1,1-1-1,0 0 0,0 0 0,0-9 1,2 13-11,0 0-1,0 1 1,0-1 0,1 0 0,-1 0 0,1 0-1,0 0 1,0 1 0,0-1 0,0 0 0,1 1-1,0-1 1,2-3 0,-1 3-27,1 1-1,0-1 1,0 1-1,0 0 1,0 0-1,1 0 1,-1 1-1,1 0 1,6-3-1,67-26-2937,-40 16-717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6:47.5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1184 221 9748,'-9'-11'253,"-1"-1"0,0 2-1,-1 0 1,0 0 0,-1 1-1,0 0 1,-1 1-1,1 0 1,-1 1 0,-1 1-1,0 0 1,1 0-1,-2 2 1,1 0 0,-28-5-1,-26 1 431,0 3 0,0 2 0,-100 10 0,136-3-591,0 0-1,0 3 1,1 0-1,0 2 1,1 2-1,-1 0 0,2 2 1,0 2-1,-39 25 1,49-28-64,1 1-1,0 0 1,1 1 0,1 1 0,0 1-1,1 1 1,1 0 0,0 0 0,1 1 0,1 1-1,1 0 1,1 1 0,0 0 0,-9 33 0,12-19-22,1 0 1,2 0 0,1 67-1,3-90-4,0 0 0,1 0 0,1 0 0,-1 0-1,2-1 1,-1 1 0,1-1 0,1 1 0,0-1 0,1 0 0,-1-1-1,2 1 1,7 10 0,-1-6-1,1 0-1,1 0 1,0-1-1,1-1 1,0 0-1,30 16 1,2-2-31,1-1 0,1-3 1,1-2-1,0-2 1,2-2-1,78 13 1,-21-13-378,1-5 0,128-3 0,-182-8 242,0-3-1,0-2 1,0-3 0,-1-2-1,0-2 1,-1-3-1,-1-2 1,0-3 0,-2-1-1,87-51 1,-122 62 164,0-1 0,0 0 0,-1-2 0,-1 1 0,0-2 0,23-29 0,-29 32 42,-2 0 1,1 0 0,-1-1 0,-1 0 0,0 0 0,-1 0 0,0-1 0,-1 1-1,-1-1 1,3-25 0,-3 19 109,-1-1-1,0 0 1,-2 0-1,0 1 0,-1-1 1,-1 0-1,-1 1 1,-1 0-1,0 0 1,-2 0-1,0 1 1,-1 0-1,0 0 0,-2 1 1,0 0-1,-1 0 1,-22-25-1,0 7 4,-1 1 1,-1 1-1,-2 3 0,-58-39 1,67 51-176,-1 2 0,-1 0 0,-1 2 1,0 2-1,-1 1 0,0 1 0,-44-8 1,28 12-949,-52 1 1,-60 4-4560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6:50.4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0 449 7700,'2'1'-2,"-1"0"0,0 0 0,1-1 0,-1 1 0,1 0 0,0-1 0,-1 1 0,1-1 0,0 1 0,-1-1 0,1 0 0,0 0 0,-1 1 0,4-2 0,2 2-8,151 14 855,262-9 1,-235-9-545,287-32-285,-80 2-5,316-28 160,-390 27-107,1163-118 758,-965 80-533,-345 45 41,432-26 88,7 46 1295,-556 7 48,-62 0-5083,-31 0 937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5:02.8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80 11989,'0'-6'102,"0"5"154,5 2-136,10 6-24,0-1 0,-1 2 0,0 0 0,0 1 0,-1 0 0,0 1 0,-1 0 0,0 1 0,0 0 0,-1 1 1,-1 1-1,0 0 0,-1 0 0,0 0 0,11 25 0,3 14 34,-3 1-1,-2 1 1,13 62 0,-31-114-129,7 27 11,-4-12-10,1 0-1,1 0 1,0 0-1,1-1 1,1 0 0,0 0-1,1 0 1,11 15 0,-18-29 1,0-1 0,0 0 0,0 0 1,1 1-1,-1-1 0,0 0 0,0 0 0,1 0 1,-1 0-1,0 0 0,1 0 0,-1-1 1,1 1-1,-1 0 0,1-1 0,-1 1 1,1-1-1,0 0 0,-1 1 0,1-1 0,-1 0 1,1 0-1,0 0 0,-1 0 0,1 0 1,0-1-1,-1 1 0,1 0 0,-1-1 1,1 1-1,0-1 0,-1 1 0,1-1 0,-1 0 1,0 0-1,1 0 0,-1 0 0,0 0 1,1 0-1,-1 0 0,0 0 0,0 0 0,0-1 1,0 1-1,0 0 0,0-1 0,0 1 1,0 0-1,0-4 0,6-6 31,-1-1 0,-1 0 0,0 0 0,5-23-1,7-49-50,8-101-1,-17 109-212,35-147-1,-41 216 212,0 0-1,0 0 1,1 0-1,0 1 1,0-1-1,4-6 1,-5 11-23,0 0 1,-1 0 0,1 1-1,0-1 1,0 1-1,0-1 1,0 1 0,0-1-1,1 1 1,-1 0-1,0 0 1,0 0 0,1 1-1,-1-1 1,1 0-1,-1 1 1,1 0 0,-1-1-1,1 1 1,3 0-1,-3 0-55,0 1 0,1-1 0,-1 0 0,0 1 0,0 0 0,0 0 0,0 0 0,0 0-1,0 0 1,0 1 0,0-1 0,-1 1 0,1-1 0,0 1 0,-1 0 0,1 0 0,-1 1-1,0-1 1,0 0 0,0 1 0,0-1 0,0 1 0,-1 0 0,3 4 0,27 44-2451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5:03.9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411 348 8756,'0'-174'3135,"0"173"-3094,0-1 0,0 1 0,0-1 0,0 1 0,-1 0 0,1-1 0,-1 1 0,1 0 0,-1-1 0,1 1 0,-1 0 0,0-1 0,1 1 1,-1 0-1,0 0 0,0 0 0,0 0 0,0 0 0,0 0 0,0 0 0,0 0 0,0 0 0,0 1 0,-1-1 0,1 0 0,0 1 0,-1-1 0,1 1 0,0-1 0,-1 1 0,-2-1 1,-51-1 373,37 2-322,-4 0-53,1 0 1,-1 1-1,0 2 0,-35 8 1,48-8-36,0 0 0,0 1 0,1 0 1,-1 0-1,1 1 0,0 0 0,0 1 0,1 0 1,0 0-1,0 1 0,0-1 0,1 1 1,-8 12-1,8-11-5,0 0 0,1 1 0,1 0 1,-1 0-1,1 1 0,1-1 0,0 1 0,0 0 1,-1 10-1,1 8-11,1 54 1,2-58 2,0-22 8,1-1 0,-1 1 0,1-1 0,-1 1 0,1-1 0,-1 1-1,1-1 1,0 0 0,0 1 0,0-1 0,0 0 0,0 0 0,0 0 0,0 0 0,0 0 0,0 0 0,1 0-1,-1 0 1,0 0 0,1 0 0,-1-1 0,0 1 0,1 0 0,-1-1 0,1 1 0,-1-1 0,1 0 0,-1 0-1,1 1 1,2-1 0,58 3 9,-52-3-4,1 0-13,0 0 0,0 0 1,0-1-1,0-1 0,0 0 1,15-5-1,-22 5-11,1 0 1,-1 0-1,0-1 0,0 0 1,0 1-1,-1-1 0,1-1 1,-1 1-1,1-1 0,-1 1 1,0-1-1,0 0 1,-1 0-1,1 0 0,-1-1 1,0 1-1,2-5 0,0-4-30,0-1 0,-1 0 0,0 1 1,-1-1-1,0 0 0,-2 0 0,0-26 0,0 30 51,22 10-72,-20 0 69,0 1 0,0 0-1,0 0 1,0 0-1,0 0 1,0 0 0,0 1-1,0-1 1,-1 0-1,1 1 1,0-1 0,-1 1-1,1 0 1,-1 0-1,0-1 1,1 1 0,0 3-1,8 9 14,53 66 57,28 31-106,-85-105 14,0-1 0,1 0 1,-1-1-1,1 1 0,1-1 0,-1 0 0,0-1 1,1 0-1,0 0 0,0-1 0,0 0 0,0 0 0,0-1 1,0 0-1,0 0 0,12-1 0,-11 0-21,1 0-1,-1-1 1,0 0-1,0-1 1,1 0-1,-1-1 1,-1 1-1,1-2 0,0 1 1,-1-1-1,1 0 1,-1-1-1,14-10 1,-13 6 26,-1 1 1,0-1-1,0-1 0,0 1 1,-1-1-1,-1-1 0,0 1 1,0-1-1,-1 0 1,0 0-1,-1-1 0,5-20 1,-4-2 53,0-1 0,-3 0 0,-1-38 0,-1 67-26,-1 2 29,1 0 0,-1 0 0,0 0 0,0 0 0,0 0 0,0 0 0,-1 0 0,0 1-1,0-1 1,0 1 0,0-1 0,0 1 0,0-1 0,-1 1 0,0 0 0,0 0 0,0 1 0,0-1 0,0 1 0,0-1 0,-1 1-1,1 0 1,-7-3 0,5 3 0,0-1-1,-1 1 0,1 0 1,-1 0-1,0 1 0,1 0 1,-1 0-1,0 0 0,0 1 1,0 0-1,0 0 0,0 0 1,1 1-1,-1-1 0,-11 4 1,15-2-43,1 0 1,0 0 0,-1-1-1,1 1 1,0 0 0,0 0-1,0 0 1,1 0 0,-1 0-1,0 1 1,1-1 0,-1 0-1,1 0 1,0 0 0,0 1-1,0 3 1,0-3 3,-1 0 0,1 0 0,0-1 0,0 1 0,1 0 0,-1 0 0,0 0 0,1 0 0,0-1 0,0 1 0,-1 0 0,2 0 1,0 2-1,3-1-6,0-1 1,0 0-1,0-1 1,0 0-1,1 1 1,-1-2-1,1 1 1,-1 0 0,1-1-1,0 0 1,9 0-1,76-1-53,-52-1-81,-34 1 122,5 0-76,0 0 0,-1 0-1,1-1 1,0 0-1,-1 0 1,12-5-1,-18 5 61,0 0 0,-1-1-1,1 1 1,-1-1 0,1 0-1,-1 1 1,0-1 0,0 0 0,0-1-1,0 1 1,0 0 0,0 0-1,-1-1 1,1 1 0,-1-1-1,0 0 1,0 1 0,1-1 0,-2 0-1,1 0 1,0 0 0,-1 0-1,1 1 1,-1-4 0,3-12 49,2-17 203,2-44 0,0 381 331,-7-121-1093,2-168-1750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5:04.5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1 107 7828,'0'-7'1056,"0"3"-416,0 0 49,0 0-593,0 1-80,0-1 160,7 0-16,17-4 48,6 1 144,9-5-224,8 5-112,-1-5-16,8 5-16,0-5 16,-7 5-256,-8 3-512,-24 4-1777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5:04.9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1 0 9508</inkml:trace>
  <inkml:trace contextRef="#ctx0" brushRef="#br0" timeOffset="1">1 0 9508,'247'160'304,"-231"-160"-288,15 0-16,0-4 17,0 0 31,-8-3-48,-8-5 0,1 5 0,-1-1 48,-7 4-48,0 4-80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5:05.6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255 137 2753,'0'0'9116,"0"-1"-9044,1 0-71,-1 1 0,0-1 0,0 1 0,0-1-1,0 1 1,0-1 0,1 1 0,-1-1 0,0 1-1,0-1 1,1 1 0,-1 0 0,0-1 0,1 1-1,-1 0 1,0-1 0,1 1 0,-1 0 0,1-1-1,-1 1 1,0 0 0,1 0 0,-1-1 0,1 1-1,-1 0 1,1 0 0,-1 0 0,1 0 0,0-1-1,45-14 39,1 1-1,58-8 0,0-1 0,-61 12-34,-22 6 6,0 0 1,0-2-1,33-15 0,-54 22 310,-45 0-243,-1 3 1,1 1-1,-1 2 1,-63 18-1,13 1-7,5-3 7,-102 41 0,177-56-90,37-6 21,7 0 20,0-2 0,0-1 1,0-1-1,0-2 0,-1 0 1,0-2-1,39-15 0,-66 21 157,-3 1-63,-36 3-455,1 1 0,0 2 0,0 2 0,1 1 0,0 2 0,-46 20 0,39-12-5115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5:06.6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322 104 8740,'12'-3'218,"-1"1"0,1 0 0,0 1 0,0 0 0,16 2 0,-9-1-80,-17 27 284,-2-24-410,-1-1 0,0 1 0,0-1 0,0 0 0,0 0 0,-1 1 0,1-1 0,0 0 0,-1 0 0,0 0 0,1 0 0,-1 0 1,0-1-1,0 1 0,0-1 0,0 1 0,0-1 0,-1 1 0,1-1 0,0 0 0,-1 0 0,1 0 0,0-1 0,-5 2 1,-72 18 65,66-17-5,-13 1-23,-1-1 0,-48-1 0,73-2-37,1-1-4,0 1 0,0-1 1,1 0-1,-1 1 0,0-1 1,1 1-1,-1-1 0,1 0 1,-1 0-1,1 1 0,-1-1 1,1 0-1,-1 0 0,1 0 1,0 1-1,-1-1 0,1 0 1,0 0-1,0 0 0,0 0 1,0 0-1,-1 0 0,1 0 1,0 0-1,1 1 0,-1-3 1,0-36 73,1 28-63,-1 8 0,1-1 0,-1 0 0,1 1 1,0-1-1,0 0 0,1 1 0,-1-1 1,1 1-1,-1 0 0,1-1 1,0 1-1,1 0 0,-1 0 0,0 0 1,1 0-1,0 1 0,-1-1 0,1 1 1,0-1-1,0 1 0,1 0 0,-1 0 1,6-2-1,10-4 54,0 0 0,0 1 0,24-5-1,-28 9-9,-2-1 16,1 1 0,0 0 0,0 1 1,0 1-1,0 0 0,28 3 0,-40-1-70,-1 1 1,1 0-1,0 0 1,-1 0 0,0-1-1,1 2 1,-1-1-1,0 0 1,0 0-1,0 0 1,0 0 0,0 1-1,-1-1 1,1 0-1,-1 1 1,1-1 0,-1 1-1,0-1 1,0 0-1,0 1 1,-1 4-1,1 2 7,0 1-1,0-1 0,-1 0 1,0 1-1,-4 12 0,3-19-7,0 1-1,0 0 1,0-1-1,-1 1 0,0-1 1,0 0-1,0 0 1,0 0-1,0-1 0,-1 1 1,1-1-1,-1 1 1,1-1-1,-1 0 0,-8 3 1,-68 19 57,58-18-50,-21 6-14,0-3 0,-1-1 0,0-2 0,-58 1 0,101-7-7,-1-1 0,1 1 0,0 0 1,0-1-1,0 1 0,0-1 0,0 0 0,-1 0 0,1 1 0,1-1 0,-1 0 0,0 0 0,0 0 0,0 0 0,0 0 0,0 0 0,1 0 1,-1 0-1,1 0 0,-1 0 0,1 0 0,-1 0 0,1-1 0,-1 1 0,1 0 0,0 0 0,0-1 0,0 1 0,0 0 0,0 0 1,0-1-1,0 1 0,0 0 0,0 0 0,0-1 0,1 1 0,0-2 0,-1-2-3,1 1-1,0 0 0,0 0 1,0 0-1,0 0 1,1 0-1,0 0 0,-1 0 1,2 0-1,-1 0 1,0 1-1,5-5 0,6-2 0,0 0-1,1 1 1,0 1-1,1 1 1,-1 0-1,1 1 1,1 0-1,26-5 1,10-1 12,71-7-1,18 14 213,-110 5-168,-27 0-37,0 0-1,0 1 1,0-1 0,0 1 0,1 0 0,-1 0 0,0 0 0,0 1-1,-1-1 1,1 1 0,0 0 0,0 0 0,-1 0 0,1 1-1,-1-1 1,0 1 0,3 3 0,-1 0 9,0 0 0,0 1-1,-1-1 1,0 1 0,-1 0 0,1 0 0,-1 0-1,4 13 1,-3-1 29,0 0 0,-1 0 1,-1 1-1,-1-1 0,0 0 0,-5 36 0,2-47-33,0 0 0,-1 0 0,1 0 0,-2-1 0,1 1 1,-1-1-1,0 0 0,-1 0 0,0 0 0,0 0 0,0-1 0,-1 0 1,0 0-1,0-1 0,-10 7 0,-12 9 34,-2-1 0,-38 18-1,53-30-28,-5 4-1,0-1 0,0-1 0,-1-1 0,0 0 0,-1-2-1,0-1 1,0 0 0,-1-2 0,1-1 0,-30 1 0,52-4-18,-1 0-1,1 0 1,-1-1-1,0 1 1,1-1-1,-1 1 1,1 0-1,-1-1 1,1 1-1,-1-1 1,1 1-1,-1-1 1,1 0-1,0 1 1,-1-1-1,1 1 1,0-1-1,0 0 1,-1 1-1,1-1 1,0 0-1,0 1 1,0-1-1,0 0 1,0 1-1,0-1 1,0 0-1,0 1 1,0-2 0,0-29-22,0 22 15,1 5 5,-1 0-1,0 0 1,1 0-1,0 1 0,0-1 1,0 0-1,0 0 1,1 1-1,-1-1 1,1 1-1,0-1 0,0 1 1,0 0-1,1 0 1,-1 0-1,4-3 0,0-1 1,1 1 0,1 1-1,-1-1 1,1 1 0,0 1 0,14-7-1,7 0 7,0 1-1,1 1 0,36-5 1,-9 6 254,0 3 0,80 2 1,-118 3-150,4 2 64,-1 1-1,1 0 0,0 2 1,-1 1-1,36 14 1,-30-10-86,0-2 0,49 9 0,34-7 31,-96-9-623,-1-1 0,1-1 0,0 0 0,-1-1 0,21-5-1,-28 4-451,-1 0 0,0 0 0,0 0 1,0-1-1,-1 0 0,9-7 0,-13 10 852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6:26.3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66 243 10341,'-25'-1'393,"-13"-1"-180,35 2 7,5 0 128,22-1 860,59-4-949,0-3-1,114-27 1,-54 8-245,319-60 45,-112 20-59,-331 63-78,0 1 1,34 0-1,-53 41-693,0-36 673,0-1-1,0 1 1,0-1-1,0 1 1,0 0-1,0-1 1,-1 1-1,1-1 1,-1 1-1,1-1 1,-1 1-1,0-1 1,0 1-1,1-1 1,-1 0-1,0 1 1,0-1-1,0 0 1,-1 0-1,1 0 1,0 0-1,0 0 1,0 0-1,-1 0 1,1 0-1,-3 1 1,-43 14-2960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6:26.7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0 190 9748,'0'0'585,"25"0"-289,-3 0-43,52 1 435,0-4 1,96-15-1,492-128-55,-631 140-514,-4 0 25,1 1-1,0 2 1,37-1-1,-63 19-2245,-2-7-673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9:30.77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8852,'0'117'4058,"0"84"-3869,1-213-374,1 0 0,1 0-1,0 0 1,0 0 0,1 1-1,1 0 1,7-13 0,2-9-107,-11 24 323,1 1 0,-1 0 0,1-1 0,1 1 0,0 1 0,0-1 0,0 1 0,1 0 0,0 0 0,0 0 0,1 1 0,0 0 0,0 0 0,1 1 0,-1 0 0,1 0 0,0 1 0,0 0 0,1 0 0,-1 1 0,1 0 0,0 0 0,0 1 0,0 1 0,0-1 0,0 1 0,0 1 0,13 0 0,-18 0-24,0 0 0,0 0 0,0 0 0,0 0 0,0 1 0,0-1 0,0 1 0,0 0 0,-1 1 0,7 1 0,-8-1 11,0 0-1,0 0 1,-1 0 0,1 0 0,0 0-1,-1 0 1,1 1 0,-1-1-1,0 1 1,1-1 0,-1 1 0,0-1-1,-1 1 1,1-1 0,0 6-1,6 29 67,-2-1 0,-2 1 0,-2 55-1,-1-72-362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7:01.1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16 130 11749,'-12'-7'383,"8"14"338,10 20-149,3-9-332,1 0 0,1-1 0,15 18 0,12 18 123,149 252 227,-186-303-580,32 40-110,-32-41 79,-1 0 1,1 0-1,0 0 0,0 0 1,-1-1-1,1 1 0,0 0 0,0-1 1,0 1-1,0 0 0,0-1 1,0 1-1,0-1 0,0 1 0,0-1 1,0 0-1,0 1 0,0-1 1,0 0-1,0 0 0,0 0 0,0 0 1,1 0-1,-1 0 0,0 0 0,0 0 1,0 0-1,0 0 0,0-1 1,0 1-1,0 0 0,0-1 0,0 1 1,0-1-1,0 1 0,0-1 1,0 0-1,0 1 0,0-1 0,0 0 1,-1 0-1,1 1 0,0-1 1,0-1-1,18-33 10,-1 0 0,-2-2 0,15-49-1,-9 26-7,29-105-35,-36 108-235,35-85 0,-48 137 103,12-17-421,3 19-2832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7:02.0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574 270 9732,'0'-6'112,"0"0"0,0 0-1,-1 0 1,0 0-1,0 0 1,0 0-1,-1 0 1,0 0 0,0 0-1,0 1 1,-1-1-1,0 1 1,0 0-1,0 0 1,-1 0-1,0 0 1,0 0 0,0 1-1,0 0 1,-1 0-1,1 0 1,-1 0-1,0 1 1,-1-1-1,1 1 1,0 1 0,-9-4-1,-5 0 139,1 1-1,-2 0 1,1 2-1,0 0 1,-1 1-1,1 1 1,-26 2-1,29 1-245,0 1-1,0 1 1,0 0-1,0 1 0,1 1 1,0 0-1,0 1 1,1 1-1,-1 0 1,2 1-1,-1 0 1,1 1-1,1 0 1,0 2-1,0-1 1,1 1-1,1 1 1,0 0-1,-12 20 0,19-26-7,0 1 0,0 0 0,1 0-1,0 0 1,0 0 0,1 0-1,0 0 1,0 0 0,1 1 0,0 9-1,0-10-6,0-7 5,0 0 0,0 1 1,1-1-1,-1 0 0,0 0 0,0 0 1,1 1-1,-1-1 0,0 0 0,1 0 1,-1 0-1,1 0 0,0 0 0,-1 0 1,1 0-1,0 0 0,0 0 0,-1 0 1,1 0-1,0 0 0,0 0 0,0-1 1,0 1-1,0 0 0,0-1 0,0 1 1,1-1-1,-1 1 0,0-1 0,0 1 1,1-1-1,42 3-299,-32-3 236,16 0-67,-1-1 0,0-1 0,1-1 0,37-9 0,-55 9 78,-1 0 0,1-1 0,-1 0 0,0 0 0,0-1 0,0 0 0,-1-1 0,0 0 0,0 0 0,-1-1 0,1 0 0,-1 0 0,-1 0 0,1-1 0,8-14-1,-12 14 54,0 0 0,0 0 0,0-1 0,-1 1 0,0-1 0,-1 1-1,0-1 1,0 0 0,-1 1 0,0-1 0,-1-10 0,1-5 459,0 23-345,16 18-210,5 5 122,1-1 1,0-1-1,1-1 0,34 21 1,-43-32-22,0 0 1,1 0-1,0-2 1,0 0-1,0-1 1,1 0-1,0-1 1,0-1-1,28 2 1,-35-4-15,14 0-83,0 0 0,0-2 0,0 0 0,34-7 0,-51 6 76,1 0 1,0 0 0,-1-1-1,1 0 1,-1 0-1,0-1 1,0 1 0,0-1-1,0-1 1,-1 1-1,1-1 1,-1 0 0,-1 0-1,1 0 1,-1-1-1,1 0 1,-2 1-1,1-1 1,3-8 0,-3 3 51,-1 0 0,1-1 0,-2 0 1,0 0-1,0 0 0,-1 0 1,0 0-1,-1 0 0,-1 0 1,-2-15-1,2 23-3,0 1 0,0 0 1,0-1-1,-1 1 0,1 0 0,-1 0 1,0 0-1,0 0 0,0 0 0,0 1 1,0-1-1,-1 1 0,1-1 0,-1 1 1,0 0-1,0 0 0,0 0 1,0 0-1,0 0 0,0 1 0,0-1 1,0 1-1,-1 0 0,1 0 0,-1 0 1,-5 0-1,-11-2 20,1 0-1,-1 1 1,-26 1 0,39 2-44,6-1-36,1 0 31,0 1 0,0 0 0,0 0 0,0 0 1,1 0-1,-1-1 0,0 1 0,1 0 0,-1 0 1,1 0-1,-1-1 0,1 1 0,-1 0 0,1-1 1,-1 1-1,1 0 0,-1-1 0,1 1 0,0-1 1,0 1-1,-1-1 0,1 1 0,0-1 0,0 1 1,-1-1-1,1 0 0,0 0 0,0 1 0,0-1 1,0 0-1,-1 0 0,3 0 0,35 1-11,-25-1 11,42 1-36,-38 1 8,1 0-1,-1-2 1,1 0-1,-1-1 1,1-1 0,-1-1-1,0 0 1,25-9-1,-39 11 32,0 0-1,0-1 1,0 1-1,0-1 1,-1 0 0,1 0-1,0 0 1,-1 0-1,1 0 1,-1-1-1,0 1 1,0-1 0,0 0-1,0 1 1,0-1-1,-1 0 1,1 0-1,-1 0 1,1 0 0,-1 0-1,1-6 670,-2 21-481,-3 67-198,1-32-168,2-1 1,6 51 0,-6-94-29,0-1-33,1 1 1,-1-1-1,0 0 1,1 0-1,-1 0 1,1 0-1,-1 0 1,1-1 0,0 1-1,0 0 1,0 0-1,0 0 1,0-1-1,1 1 1,-1 0-1,0-1 1,3 2 0,16 9-7293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7:02.4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57 11029,'-7'-4'416,"7"1"-144,0-1-208,30-4-64,25 1-32,7-5-16,-8 5-800,-8-1-1553,-15 4-3826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7:02.8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10197,'23'148'0,"24"-148"-112,23 0-321,-1 0-3424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7:03.2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85 115 11205,'-3'-1'70,"1"-1"-1,-1 0 1,1 1 0,-1-1 0,1 0-1,0-1 1,-1 1 0,1 0-1,0 0 1,1-1 0,-1 1-1,0-1 1,1 0 0,-3-4-1,3 0 227,-1 0 0,1 0 0,1-1 0,-1 1 0,1-9 0,0 10-209,1 5-72,-1 0 0,1 0-1,-1 0 1,1 0 0,0 0 0,-1 0-1,1 0 1,0 0 0,0 0 0,-1 0 0,1 0-1,0 1 1,0-1 0,0 0 0,0 1-1,0-1 1,0 0 0,0 1 0,0-1-1,0 1 1,1 0 0,-1-1 0,0 1-1,0 0 1,0 0 0,0 0 0,1 0-1,-1 0 1,2 0 0,48-1-64,-39 1 77,-8 0-29,-1 0 0,1 0 0,-1 0 0,0 0 0,1 1-1,-1 0 1,0-1 0,1 1 0,-1 0 0,0 1 0,0-1 0,0 0 0,0 1 0,0 0 0,0 0 0,0 0 0,-1 0 0,1 0 0,-1 0 0,1 1 0,-1-1 0,0 1 0,0 0 0,0 0 0,0-1 0,0 1 0,-1 0 0,0 1 0,2 3 0,1 7 5,-1 1 1,-1-1-1,0 1 1,-1 0 0,-2 22-1,1-23 0,0-8-1,-1 1 0,0-1 0,0 1 0,0-1 0,-1 0 0,0 1 0,0-1 0,-1 0 0,0 0 0,0-1 0,0 1 0,-1 0 0,1-1 0,-1 0 0,-1 0 0,1 0 0,-1-1 0,-5 5 0,-11 8 16,-1-2 0,0 0-1,-29 13 1,2 0-7,40-21-4,8-6 181,11-1-95,76-5-475,148-29 1,-172 23-959,34-8-3607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7:03.6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21 13030,'0'0'515,"0"6"-208,0-1-275,1-1 0,0 1 1,0 0-1,0 0 1,1 0-1,0-1 0,0 1 1,0-1-1,0 1 0,1-1 1,3 5-1,41 50 330,-17-24-187,67 110 760,-70-101-807,1 0 0,59 66-1,-84-106-123,0-1-1,0 0 1,0 0-1,0-1 0,1 1 1,-1 0-1,1-1 1,0 0-1,0 0 0,0 0 1,0-1-1,0 1 1,0-1-1,0 0 0,0 0 1,0 0-1,1-1 0,-1 1 1,0-1-1,1 0 1,-1 0-1,0-1 0,1 1 1,-1-1-1,0 0 1,0 0-1,0-1 0,0 1 1,0-1-1,0 0 1,0 0-1,4-3 0,4-5 23,0 0-1,0-2 0,-1 1 0,-1-1 0,0-1 0,-1 0 0,0 0 1,-1-1-1,8-16 0,7-24 12,19-68 0,-30 81-54,2 1-1,2 0 1,22-39 0,-36 77-129,0-1 0,0 1 1,0 0-1,0 0 0,0 0 1,1 0-1,-1 0 1,1 1-1,-1-1 0,1 1 1,0-1-1,0 1 0,-1 0 1,1 0-1,0 0 1,0 1-1,0-1 0,0 1 1,0 0-1,0-1 0,0 1 1,0 0-1,0 1 1,0-1-1,0 1 0,0-1 1,0 1-1,0 0 0,0 0 1,0 0-1,-1 0 1,1 1-1,0-1 0,-1 1 1,3 1-1,13 33-3664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7:04.4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387 183 9636,'-8'-6'216,"0"-1"-1,-1 2 0,0-1 0,0 1 1,0 0-1,-1 1 0,0 0 0,0 1 1,0 0-1,-15-3 0,-5 2 347,0 2 1,-39 1-1,39 2-471,26-2-71,0 1 0,0 1 0,0-1 0,0 0 0,0 1 0,0 0-1,0 0 1,0 0 0,0 1 0,0-1 0,1 1 0,-1 0 0,1 0-1,-1 0 1,1 0 0,0 1 0,-1 0 0,1-1 0,1 1 0,-1 0-1,0 0 1,1 1 0,-1-1 0,1 0 0,0 1 0,0-1 0,-2 7 0,0 4 30,0 0 1,1 0 0,1 0 0,0 0 0,1 0 0,0 22 0,1-34-57,0 0 1,1-1-1,-1 1 1,0 0-1,1 0 1,-1 0-1,1 0 0,-1 0 1,1-1-1,0 1 1,0 0-1,0 0 1,0-1-1,0 1 1,0-1-1,1 1 1,-1-1-1,0 1 1,1-1-1,1 1 1,1 1-31,0 0 0,1-1 1,-1 0-1,1 0 1,-1 0-1,1-1 0,9 3 1,6-1-196,1-1 1,39 0-1,-49-2 147,-6 0-43,0 0-1,1 0 0,-1 0 1,0-1-1,1 0 1,-1 0-1,0 0 0,0 0 1,0-1-1,0 0 1,0 0-1,5-3 1,-7 2 78,-1 1 0,1-1 1,-1 0-1,1 1 0,-1-1 1,0-1-1,0 1 0,-1 0 1,1 0-1,-1-1 0,1 1 1,-1-1-1,0 1 0,0-1 1,-1 1-1,1-1 0,0-6 1,0-96 1894,0 126-1790,1-14-52,0 0 1,0 0-1,0 0 1,1 0-1,0 0 1,0-1-1,0 0 1,0 0-1,1 0 1,0 0-1,0 0 1,1-1-1,-1 1 1,1-1-1,0 0 1,0-1-1,1 1 1,-1-1-1,0 0 1,1 0-1,0-1 1,0 0-1,9 3 1,6 1-9,1-1 0,0 0 1,0-2-1,0-1 0,30 0 0,-41-2-21,14 1-108,-1-1 1,1-2-1,0 0 1,34-9-1,-52 9 112,-1 1-1,-1-2 1,1 1-1,0 0 0,0-1 1,-1 0-1,0-1 1,0 1-1,0-1 0,0 0 1,0 0-1,-1-1 1,1 1-1,-1-1 0,0 0 1,-1 0-1,1 0 1,-1-1-1,0 1 0,0-1 1,-1 0-1,4-10 1,-4 1 30,0-1 0,0 1 1,-1-1-1,-3-29 1,0 5 276,2 39-262,0-1 0,-1 0-1,1 0 1,-1 0 0,1 1-1,-1-1 1,0 0-1,0 1 1,0-1 0,0 1-1,0-1 1,0 1 0,0-1-1,0 1 1,-1 0 0,1-1-1,0 1 1,-1 0 0,1 0-1,-1 0 1,0 0 0,1 0-1,-1 1 1,0-1 0,1 0-1,-1 1 1,0-1 0,0 1-1,-2-1 1,-56-5 493,58 6-378,4 19-227,1-18 86,0 1 0,-1-1 0,1 1-1,0-1 1,0 0 0,-1 0 0,1 0 0,0 0 0,0-1-1,0 1 1,0-1 0,0 0 0,0 0 0,0 0-1,1 0 1,2-1 0,10 1-20,27 2-64,-13 0-132,0-1 0,1-2 1,39-5-1,-68 6 218,0-1-1,0 0 1,1 0 0,-1 0 0,0 0 0,0 0 0,0 0 0,0 0 0,0-1 0,0 1 0,0-1 0,-1 0-1,1 1 1,-1-1 0,1 0 0,-1 0 0,1 0 0,-1 0 0,0 0 0,0 0 0,0 0 0,0 0-1,0-1 1,-1 1 0,1 0 0,-1-1 0,1-4 686,-1 25-628,0 141 44,0-91-3821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7:04.8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101 16 12230,'0'0'0,"23"-4"-241,31 1 225,0-1-352,-7 0-112,-24 4-1681</inkml:trace>
  <inkml:trace contextRef="#ctx0" brushRef="#br0" timeOffset="1">101 16 11589,'-101'160'0,"101"-156"-272,23 7 256,47-3-16,15-5 32,0-3-1200,1 0-1201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7:05.2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743 211 11477,'-8'-30'231,"7"22"-42,-1 0-1,0 0 0,-1 0 1,0 0-1,0 0 1,0 1-1,-1 0 0,0-1 1,0 1-1,-1 1 1,-9-11-1,4 9-5,-1-1-1,0 1 1,-1 1-1,0 0 1,0 0-1,-1 2 0,1-1 1,-1 2-1,-1-1 1,1 2-1,0 0 1,-1 0-1,-22 0 1,-17 1 21,0 2 0,-62 8 0,96-7-198,1 2 1,0 0-1,0 1 1,0 1-1,1 0 1,0 2 0,0 0-1,-20 12 1,30-16-12,1 2 0,-1-1 0,1 1 1,0 0-1,1 0 0,-1 0 0,1 1 1,0 0-1,1 0 0,-1 0 0,1 1 0,0 0 1,1 0-1,0 0 0,0 0 0,0 0 1,1 0-1,0 1 0,0-1 0,1 1 1,0-1-1,0 13 0,1-16 0,1 1-1,-1-1 1,1 0 0,0 0-1,0 0 1,0 0-1,0 0 1,1 0-1,0-1 1,0 1 0,0 0-1,0-1 1,0 1-1,1-1 1,-1 0 0,1 0-1,0 0 1,0 0-1,0 0 1,1 0 0,-1-1-1,1 0 1,4 3-1,9 3-54,0 0-1,1-1 0,35 9 1,-38-12 5,173 36-788,-121-28 52,102 31 0,-126-23 424,-41-18 356,-1-1 0,1 0 0,-1 1-1,0-1 1,1 1 0,-1 0 0,0-1 0,0 1 0,0 0 0,-1 0 0,1 0 0,0-1-1,-1 1 1,1 0 0,-1 0 0,1 0 0,-1 0 0,0 0 0,0 4 0,0-5 10,0 1 0,0-1 0,-1 0 0,1 1 0,0-1 0,0 0 0,-1 1 0,1-1 0,-1 0 0,1 0 0,-1 1 0,0-1 0,1 0 0,-1 0 1,0 0-1,0 0 0,0 0 0,0 0 0,0 0 0,0 0 0,0 0 0,0 0 0,0-1 0,-2 2 0,-37 10 10,28-9-8,-62 11 52,-2-4 0,1-3-1,-97-3 1,168-3-32,0-1-1,0 0 1,0 0-1,0-1 1,0 1-1,0-1 1,0 1 0,0-1-1,0-1 1,1 1-1,-1 0 1,0-1-1,1 0 1,-1 0 0,1 0-1,-4-2 1,5 1 6,0 0 1,1 0-1,-1 0 1,1 0-1,-1 0 1,1-1-1,0 1 1,0 0-1,1-1 1,-1 1-1,1 0 1,-1-1-1,1 1 1,0-1-1,0 1 1,1 0-1,-1-1 1,2-4-1,-2 4-7,1 0 1,0 0-1,0 0 0,0 0 0,0 0 0,1 0 0,-1 1 0,1-1 0,0 0 0,0 1 0,0 0 0,1-1 1,-1 1-1,1 0 0,0 0 0,5-4 0,13-9-4,1 1 1,0 1-1,35-16 0,96-38-67,-121 54 42,334-133-2117,-233 88-2484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7:11.4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 27 2993,'-24'-15'7759,"53"15"-7602,1041 7-645,-706-26-2060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9:31.19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233 18 10757,'0'0'875,"1"2"-199,-7 6-624,-52 34 360,46-35-298,0 1-1,0 1 1,-20 18-1,29-23-103,-1 0 0,1-1 0,1 1 1,-1 0-1,0 1 0,1-1 0,0 0 0,0 1 0,0-1 0,1 1 0,0 0 0,0-1 0,0 1 0,0 0 0,0 10 0,1 56 49,0-71-59,0 0 0,0 1 0,0-1 0,0 1 0,0-1 0,0 0 0,0 1 0,0-1 0,0 1 0,0-1-1,1 0 1,-1 1 0,0-1 0,0 0 0,0 1 0,0-1 0,1 0 0,-1 1 0,0-1 0,0 0 0,1 1 0,-1-1 0,0 0 0,1 0 0,-1 1 0,0-1-1,1 0 1,-1 0 0,0 1 0,1-1 0,-1 0 0,0 0 0,1 0 0,-1 0 0,1 0 0,-1 0 0,0 0 0,1 0 0,-1 0 0,1 0 0,0 0-1,23 4-29,1-2 0,-1-1 0,50-3-1,-57 0 11,0 0 0,0-1 0,-1-1-1,1 0 1,-1-1 0,0-1 0,18-9 0,-28 12 18,0 0 1,-1 0 0,0 0 0,0 0-1,0-1 1,0 0 0,0 0-1,-1 0 1,0-1 0,1 0 0,-2 1-1,1-1 1,-1-1 0,1 1-1,-1 0 1,-1-1 0,1 0 0,-1 1-1,0-1 1,0 0 0,-1 0-1,0 0 1,0 0 0,0-1 0,-1 1-1,0-7 1,0 3 2,0 5 8,0-1-1,0 0 1,0 0-1,-1 1 1,0-1-1,0 0 1,-2-5-1,2 8-1,0 1-1,-1 0 1,1 0 0,-1 0 0,1 0-1,-1 1 1,0-1 0,0 0-1,1 1 1,-1-1 0,0 1-1,-1 0 1,1 0 0,0-1-1,0 1 1,0 1 0,-1-1-1,1 0 1,-5 0 0,-25-5 83,-1 1 0,0 2 0,-1 2 0,-39 2 0,18 0-113,41-1 34,1 1 0,-1 0 0,1 1 0,-21 5 1,30-6-205,0 1 0,-1-1 0,1 1 0,0 0 0,0 0 0,0 0 1,0 0-1,0 1 0,1-1 0,-1 1 0,1 0 0,0 1 0,-1-1 0,2 0 1,-1 1-1,-4 6 0,5 2-4033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7:11.9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10 9861,'1'-1'59,"0"1"0,0-1 1,0 0-1,0 0 1,0 0-1,0 1 0,0-1 1,0 0-1,0 1 1,0-1-1,0 1 0,0 0 1,1-1-1,-1 1 1,0 0-1,0 0 1,0-1-1,1 1 0,-1 0 1,0 0-1,0 0 1,1 1-1,-1-1 0,0 0 1,0 0-1,2 1 1,4 0 91,16 1-116,0 1-1,0 1 1,0 1-1,0 2 1,-1 0-1,39 18 1,-4-2 35,50 17-37,278 90 44,-375-127-48,0 0 0,-1 1 1,1 0-1,11 6 0,-20-9-23,0-1-1,0 1 0,0 0 1,0-1-1,-1 1 1,1 0-1,0-1 0,0 1 1,0 0-1,-1 0 1,1 0-1,0 0 0,-1 0 1,1 0-1,-1 0 1,1 0-1,-1 0 1,0 0-1,1 0 0,-1 0 1,1 1-1,-2 0-1,0-1 0,1 0 1,-1 1-1,0-1 0,0 0 0,1 0 0,-1 1 1,0-1-1,0 0 0,0 0 0,-1 0 0,1 0 0,0-1 1,0 1-1,0 0 0,-1 0 0,1-1 0,0 1 0,-1-1 1,1 1-1,-3 0 0,-58 20-98,-82 17-1,76-21-650,-67 16-2696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7:12.4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816 3 10533,'1'-3'-60,"-8"6"2358,-51 34-1880,-1-2-1,-77 31 1,-138 43-408,137-56 26,114-43-97,1 2 0,1 0 1,-39 31-1,51-37 3,9-6 51,-1 1 0,0 0 0,0 0 0,0 0 0,0 0 0,1 0 0,-1 0 0,0 0 0,1 0 0,-1 0 0,1 0 0,0 0-1,-1 0 1,1 1 0,0-1 0,-1 0 0,1 0 0,0 0 0,0 1 0,0-1 0,0 0 0,0 0 0,0 0 0,0 0 0,1 1 0,-1-1 0,0 0 0,1 0 0,-1 0 0,2 2 0,-1 0 2,1 0 1,-1 0-1,1 0 1,0 0-1,0-1 1,1 1-1,-1-1 1,0 1-1,1-1 1,0 0-1,5 4 1,28 14-5,2-2 1,0-2-1,46 14 0,134 31-52,-182-52 45,281 61-3215,-180-48-5258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7:13.8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7507,'0'0'3322,"12"0"-3234,335 18-123,-70-2-42,985-9-1538,-706-10 1170,1997 3 792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7:14.3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17 2785,'6'-12'7642,"9"8"-5634,22 5-3322,-25 0 2012,9 1-686,0 1 1,0 2-1,-1 0 0,25 9 1,21 6 10,30 3-24,32 7-107,243 90 1,-334-107 24,-28-11 59,-1 0 0,0 1 0,1 1 0,-1-1 0,14 10 0,-20-10 28,-1 1 0,1-1-1,-1 1 1,0-1-1,0 1 1,0 0 0,0-1-1,-1 1 1,0 0 0,1 0-1,-1-1 1,-1 1 0,1 0-1,-1 0 1,1-1-1,-1 1 1,0 0 0,0-1-1,-1 1 1,1-1 0,-3 6-1,-11 0-88,-1 1-1,0-2 1,0 0-1,0-1 0,-1-1 1,-29 8-1,42-13 13,-128 36-2392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7:15.0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704 12 5587,'1'-6'970,"-1"0"1488,-7 10 111,-211 139-1203,77-55-1091,95-57-248,-43 27-13,-98 85 1,185-142-16,1 0 0,0 0 1,0 0-1,0 0 0,0 0 0,0 0 1,0 0-1,0 0 0,0 1 0,0-1 1,0 0-1,1 1 0,-1-1 0,1 1 1,-1-1-1,1 0 0,-1 1 0,1 2 1,0-3-3,0 0 1,0 0 0,1 0-1,-1 0 1,1 0-1,-1 0 1,1 0 0,-1 0-1,1 0 1,0-1 0,-1 1-1,1 0 1,0-1-1,0 1 1,-1 0 0,1-1-1,0 1 1,0-1 0,0 1-1,0-1 1,1 1 0,9 3-22,1-1 0,-1 0 0,0 0 0,15 0 1,-2 1 5,98 24 12,67 14-4,240 22-230,-259-44-961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8:20.0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148 1263 6787,'-147'0'6323,"149"-6"-6003,8-2-298,1 0-1,0 0 0,0 1 1,0 1-1,1 0 1,0 0-1,0 1 1,18-5-1,23-11-3,-25 7-14,0-1 0,-1-1 0,32-24 0,-50 32-7,0 0 1,0-1-1,-1 1 0,0-1 1,-1-1-1,0 0 0,0 0 1,-1 0-1,0-1 0,-1 0 1,6-16-1,-1-5-21,2 0 1,1 0-1,19-31 1,-21 45 14,1 0 0,1 1 0,0 1 0,1 1 0,1-1 0,20-15 0,-7 9-3,7-5-2,-1-2-1,-2-1 0,0-1 0,46-61 0,-51 57-32,2 2 0,65-58 0,-82 79 39,33-25-56,86-57 0,-28 24-158,-87 60 121,1 1 0,1 1 0,0 0 0,0 2 1,26-7-1,-34 10 97,-1 1 1,0 0 0,1 1-1,-1 0 1,1 1 0,-1 0-1,1 0 1,-1 1 0,1 1-1,-1-1 1,19 7 0,-23-6 2,0 0 0,-1 1-1,1 0 1,0 0 0,-1 0 0,0 0 0,0 1 0,0-1 0,0 1 0,0 0 0,-1 1 0,0-1 0,0 0 0,0 1 0,0 0 0,-1 0 0,0-1 0,0 1 0,0 1 0,0-1 0,-1 0 0,1 7 0,3 9 21,1-1 1,12 27 0,10 37-51,-25-76 32,1 0 0,0 0 1,0 0-1,1-1 1,0 1-1,0-1 1,1-1-1,0 1 0,0-1 1,11 9-1,9 11 4,-18-18-6,-4-4 0,0 0 0,0 0 0,0 0 0,-1 0 0,1 1 0,-1-1 0,0 1 0,-1 0 0,1 0 0,-1 0 0,0 0 0,0 0 0,0 1 0,-1-1 0,0 1 0,0-1 0,0 1 0,0 10 0,-2-10-1,0 1 1,1 0-1,0 0 1,0 0 0,1 0-1,0-1 1,0 1-1,1 0 1,0-1-1,0 1 1,0-1 0,1 1-1,0-1 1,0 0-1,0 0 1,1 0-1,0-1 1,5 6 0,1 2-4,0 1 1,-1-1-1,12 25 1,-7-12 3,-10-15 0,0 0-1,0 0 1,-1 0-1,-1 1 0,0-1 1,0 0-1,-1 1 1,0 0-1,-2 19 0,0-17 1,1 0-1,0-1 0,2 1 1,-1 0-1,2 0 0,7 24 1,-6-31 1,1 0 1,-1 0 0,1-1-1,1 1 1,-1-1 0,1-1-1,0 1 1,1-1 0,12 9-1,15 12 4,-13-10-84,0 0 0,2-1 0,45 21 1,-38-21-1148,44 31 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8:21.9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1839 7059,'3'0'3202,"19"0"-3114,-21 0-93,4 1 104,0-1 0,0 0-1,0 0 1,0 0 0,0 0 0,0-1 0,0 1-1,0-1 1,0-1 0,0 1 0,0-1 0,-1 0-1,1 0 1,0 0 0,-1 0 0,0-1 0,1 0 0,-1 0-1,0 0 1,-1 0 0,6-6 0,9-6-70,0 0 1,0 2-1,22-12 1,20-14-10,-38 23-26,0-1 0,0-1 0,-2-1 0,0 0 0,-2-2 0,0 0 0,25-41 0,-17 21-35,2 2 0,2 0 0,1 2 0,1 1 0,67-55 0,207-133-458,-208 156 273,-20 12 149,92-89 0,141-139-172,-120 102-87,-171 162 322,1 1 0,1 1 0,1 1 0,0 0 0,1 2 0,1 1 0,37-15 0,-27 16 36,235-76-1535,-249 86 1562,0 0 0,1 2 1,-1 0-1,26 3 0,3 0-52,-35-2 12,10-1-16,0 2 1,44 7-1,-61-7 19,0 1 0,0 1 0,0-1 0,0 2 0,0-1 1,-1 1-1,0 0 0,1 0 0,-1 1 0,-1 0 0,1 0 0,9 10 0,3 5 8,1-1 0,2-1-1,-1-1 1,2-1-1,0-1 1,1-1-1,1-1 1,36 14 0,11 7-16,-1 4 1,86 61 0,-85-53-3,109 91 33,-44-30-12,-118-92 27,-1 0-1,0 1 0,-1 1 1,-1 1-1,-1 0 0,0 1 1,-2 1-1,0 0 0,13 30 1,114 201 281,-121-216-289,1-1 0,2-1 1,2-1-1,1-1 1,1-1-1,1-1 1,2-1-1,1-2 0,34 23 1,-29-20 133,-2 1 1,-1 2-1,-1 1 0,-2 1 1,40 61-1,-28-39-172,-2-10-21,13 16-96,-48-58-16,-2 1-1,1 0 1,0-1-1,-1 1 1,0 0-1,0 0 1,0 1-1,-1-1 1,0 0-1,0 1 1,1 8-1,-2 16-2092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8:23.0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24 132 6947,'-2'1'231,"0"1"0,0 0 0,0-1 0,1 1 0,-1 0 0,1 0 0,-1 0-1,1 0 1,0 0 0,-1 0 0,1 0 0,0 1 0,1-1 0,-1 0 0,0 1 0,1-1 0,-1 1-1,1-1 1,0 4 0,0-6-196,9 0 16,82 1 142,599-21-37,-253-5-185,92-10-1,274-3-100,-157 38 223,-629-2-105,0 0 0,-1 0-1,1-2 1,0 0 0,28-11 0,-25 7 7,0 2 0,42-8 0,-54 13 7,0 0 0,0 1 1,0 0-1,0 0 0,0 1 0,0 0 0,-1 0 1,1 1-1,0 0 0,12 5 0,-19-4-1360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8:23.5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10853,'0'0'309,"4"1"-90,18 4-142,0 1 0,0 1 0,-1 1 0,0 0 0,0 2 0,-1 1-1,0 0 1,-1 1 0,-1 2 0,27 23 0,-13-14-96,0-1-1,1-1 1,2-2-1,0-1 1,62 21 0,-37-14-52,-55-23 65,1 0 0,-1 0-1,0 1 1,0 0 0,0 0 0,0 0-1,0 1 1,-1-1 0,0 1 0,1 0-1,-2 1 1,1-1 0,5 8-1,-6-5 23,0 0-1,-1 0 0,1 1 0,-2-1 0,1 0 0,-1 1 1,0-1-1,-1 1 0,0 13 0,0-19 11,0 1 0,-1-1 0,1 0-1,-1 1 1,0-1 0,0 0 0,1 0-1,-1 0 1,-1 0 0,1 0 0,0 0 0,-1 0-1,1 0 1,-1 0 0,1 0 0,-1 0-1,0-1 1,1 1 0,-1-1 0,0 0 0,0 1-1,0-1 1,-1 0 0,1 0 0,0 0-1,0 0 1,-3 0 0,-11 4-11,-1 0 1,-33 3-1,18-2-57,-53 11-716,-13-1-1662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8:24.2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1386 32 8820,'1'-8'261,"-1"7"-228,1 0 0,-1 1 0,0-1 0,0 1 0,0-1 0,1 0 0,-1 1-1,0-1 1,0 0 0,0 1 0,0-1 0,0 0 0,0 1 0,0-1 0,0 0 0,0 1-1,-1-1 1,1 0 0,0 1 0,0-1 0,0 1 0,-1-1 0,1 0 0,0 1 0,-1-1-1,1 1 1,-1-1 0,1 1 0,0-1 0,-1 1 0,1-1 0,-1 1 0,0 0 0,1-1-1,-1 1 1,1 0 0,-1-1 0,1 1 0,-1 0 0,0 0 0,1-1 0,-1 1 0,0 0-1,1 0 1,-1 0 0,0 0 0,1 0 0,-1 0 0,1 0 0,-1 0 0,0 0 0,-60-1 109,-102 3 615,144 1-641,0 0 0,0 2 0,1 0 0,-35 15 0,6-2 51,-206 70 529,-363 76 0,581-155-685,24-6 5,0-1 0,0 0 0,-22 2 0,32-4 165,6 0-167,16 0-16,0 1-1,0 0 1,0 2 0,0 1 0,23 7-1,326 82 65,-16-5-745,-249-50-1081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9:31.77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125 45 9284,'14'-13'-396,"10"-13"3989,-24 26-3553,0 0 0,0 0 0,0 0 0,0 0 0,0-1 0,0 1 0,0 0 0,0 0-1,0 0 1,0 0 0,0-1 0,0 1 0,0 0 0,0 0 0,0 0 0,0-1 0,0 1-1,0 0 1,0 0 0,0 0 0,0 0 0,0-1 0,0 1 0,0 0 0,0 0 0,0 0-1,-1 0 1,1-1 0,0 1 0,0 0 0,0 0 0,0 0 0,0 0 0,0 0 0,-1 0-1,1 0 1,0-1 0,0 1 0,0 0 0,0 0 0,-1 0 0,1 0 0,0 0 0,0 0-1,0 0 1,-1 0 0,-22 1 403,13 1-443,0 0 0,0 0 1,1 1-1,-1 0 0,1 1 0,-17 9 1,23-12-8,1 1 0,-1 0 0,0 0 0,1 0 0,0 1 0,0-1 0,-1 1 0,1-1 0,1 1 0,-1 0 0,0-1 0,1 1 0,-1 0 0,1 0 0,0 0 0,0 0 0,0 0 0,0 1 0,1-1 0,-1 0 0,1 0 0,0 0 0,0 1 0,0-1 0,0 0 0,2 6 0,-2-7-13,1 1-1,0-1 1,0 0-1,0 1 1,0-1-1,0 0 1,0 0-1,1 1 1,-1-1-1,1 0 1,-1-1 0,1 1-1,0 0 1,0 0-1,0-1 1,0 1-1,3 1 1,44 21-288,-21-11 58,-18-8 191,-3-1-35,1 0 1,-1 0-1,1 1 1,11 10-1,-17-13 80,0 1 1,0-1-1,0 1 0,0-1 1,-1 1-1,1 0 0,-1 0 0,0 0 1,0-1-1,0 1 0,0 0 1,0 0-1,-1 0 0,1 1 0,-1-1 1,0 6-1,-1-8 15,1 1 1,-1-1-1,0 1 1,0-1-1,0 1 1,0-1-1,-1 1 1,1-1-1,0 0 0,0 0 1,-1 0-1,1 1 1,-1-1-1,1-1 1,-1 1-1,1 0 1,-1 0-1,0 0 1,1-1-1,-1 1 0,0-1 1,0 0-1,1 1 1,-1-1-1,0 0 1,0 0-1,1 0 1,-3 0-1,-65 2 46,60-2-51,-71 0-148,80-22 508,0 1-3102,0 14-984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8:25.8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 1493 11669,'-4'2'-3,"11"1"6,17 3 112,291-2 517,-263-9-590,0-2 0,0-2 0,-1-3 0,96-35 0,-68 21-41,744-272 33,-285 95 108,832-211 56,-844 267-191,35-8 1,8 39-5,-333 84 109,293-5 0,-524 37-101,1 1-1,-1-1 1,1 1-1,-1 0 1,0 0-1,1 1 1,-1-1-1,0 1 1,0 0-1,0 1 1,0-1-1,0 1 1,0 0-1,-1 0 1,0 0-1,1 1 1,-1 0-1,0 0 1,-1 0-1,1 0 1,-1 0-1,0 1 1,0 0-1,0-1 1,0 1-1,2 7 1,1 5 38,-1-1 0,0 1 1,-2 0-1,0 1 0,0-1 0,-2 0 1,0 21-1,-1 365 530,-1-382-576,0-1 1,-1 1-1,-1-1 1,-1 0-1,-1 0 1,-9 22-1,-54 105 12,51-114-17,-58 135 15,67-146-16,1 0 0,2 1 0,0 0 0,1 0 0,-1 41 0,4-42-2,0-15-10,1 1 0,0-1 0,1 0 0,-1 1 1,3 9-1,-2-14-26,0-1-1,0 1 1,0 0 0,1-1 0,-1 1 0,1-1 0,-1 0 0,1 1 0,0-1 0,0 0 0,0 0 0,0 0-1,0 0 1,1 0 0,-1-1 0,0 1 0,1-1 0,3 2 0,9 3-404,0-1 0,1 0 0,17 3 0,72 11-3428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8:26.9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101 438 6707,'-27'-1'497,"20"0"-215,0 0 0,0 0 0,0 1-1,-1 1 1,1-1 0,0 1 0,0 0 0,-9 4 2670,23-5-2928,504 6 11,11-63-555,-218 17 202,-203 30 110,466-60-387,-236 26 567,450-3 0,26 20 44,204-57 163,-858 55 691,-112 19-829,1 2 0,0 2 1,44-1-1,-83 7 314,-27 1-186,20-1-439,0 1 0,0-1-1,-1 0 1,1 0-1,0 0 1,0 0-1,0-1 1,0 1 0,-5-3-1,1-3-2765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8:27.3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10309,'0'0'853,"8"1"-300,37 7-280,1 3 1,-2 2 0,75 31-1,-80-30-204,107 49-28,-91-37-57,0-3 1,74 21 0,-120-42 15,-3-1-1,0 0 0,0 1 0,0 0 0,-1 0 0,12 6 0,-16-7 3,1 0-1,-1 0 0,0 1 0,1-1 0,-1 1 1,0-1-1,0 1 0,0-1 0,0 1 0,0 0 1,0-1-1,0 1 0,-1 0 0,1 0 0,0 0 1,-1-1-1,0 1 0,1 0 0,-1 0 0,0 0 1,0 4-1,0-5 7,0 1 1,-1 0-1,1 0 1,0-1-1,0 1 1,-1-1-1,1 1 1,-1 0-1,0-1 1,1 1-1,-1-1 1,0 1-1,0-1 1,0 1-1,0-1 1,0 0-1,0 0 1,0 1-1,-2 0 0,-32 18 93,32-19-94,-59 25 27,-104 27 0,56-20-344,-44 15-1841,-13 1-3136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8:28.0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793 1 8836,'-7'8'205,"1"-1"0,0 2 0,0-1-1,-6 13 1,9-15-102,0 0-1,-1 0 1,1 0-1,-1-1 0,0 1 1,-1-1-1,0 0 1,1 0-1,-1-1 1,-1 1-1,1-1 0,-9 5 1,-21 6 485,-2-2-1,-62 14 1,-7 3-206,3 6-296,-154 79 1,251-112-93,1 1 0,-1-1 0,1 1 0,0 0 0,0 1 0,1-1 0,-6 7 0,10-10 5,-1 0 0,0-1 0,1 1 0,-1 0 1,0 0-1,1 0 0,-1 0 0,1 0 0,-1 0 0,1 0 0,0 0 0,-1 0 0,1 0 0,0 0 0,0 0 0,0 0 0,0 0 1,0 0-1,0 0 0,0 0 0,0 0 0,0 0 0,0 0 0,0 0 0,1 0 0,-1 0 0,0 0 0,1 0 0,-1 0 0,1 0 1,-1 0-1,1 0 0,0 0 0,-1 0 0,1-1 0,0 1 0,0 0 0,-1 0 0,1-1 0,0 1 0,0 0 0,0-1 0,0 1 1,0-1-1,0 1 0,0-1 0,0 0 0,0 1 0,0-1 0,0 0 0,1 0 0,47 14 1,86 14 0,10 2 0,-75-7 0,121 57 1,-127-49-3,137 43 0,-131-59-841,1-2-1,116 5 0,-97-14-4305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3:19.17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605 6 2753,'-8'-4'10114,"-46"3"-10065,-72 1 13,111 1-59,1 0 0,0 1 0,0 1-1,0 1 1,0 0 0,-22 9 0,34-12-18,0 0 0,0 0 0,0 0 0,0 1 1,1-1-1,-1 1 0,0-1 0,0 1 0,1-1 0,-1 1 0,1 0 1,0 0-1,-1 0 0,1 0 0,0 0 0,0 0 0,0 0 0,-1 4 0,0 42-441,2-28 360,1-18 75,-1 1 0,1-1-1,0 1 1,0-1 0,0 1 0,0-1 0,0 0 0,0 1-1,1-1 1,-1 0 0,1 0 0,0 0 0,-1 0 0,1 0-1,0 0 1,0-1 0,0 1 0,5 2 0,50 29-328,-37-23 238,111 74-286,-127-81 393,0 0 0,-1 1 1,1-1-1,0 1 1,-1 0-1,0-1 0,0 2 1,0-1-1,-1 0 1,1 1-1,-1-1 1,0 1-1,0-1 0,-1 1 1,1 0-1,-1 0 1,0 0-1,0 0 0,-1 0 1,0 0-1,1 0 1,-3 10-1,2-14 8,0 0 0,0 0 0,-1 0 0,1 0 0,0 0 0,-1 0 0,1 0 0,-1 0 0,1 0 0,-1 0 0,0 0 0,1 0 0,-1-1 0,0 1 0,0 0 0,1 0 0,-1-1 0,0 1 0,0-1 0,0 1 0,0-1 0,0 1 0,0-1 0,0 1 0,0-1 0,-2 1 0,-33 7 15,28-7-7,-84 10 26,-1-4 1,-96-5-1,126-2-92,56 0-72,5 0-6,0 0 0,0 1 0,0-1 0,0 0 0,0 0-1,1 0 1,-1-1 0,0 1 0,0 0 0,0-1-1,1 1 1,-1-1 0,0 1 0,0-1 0,1 0 0,-1 0-1,0 0 1,1 0 0,-3-2 0,1-14-5175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3:19.56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0 688,'2'85'10956,"0"-22"-10524,-7 88-1,-2-112-406,-1 34-191,12-72-46,-1 0 0,0 0 1,1-1-1,-1 1 1,1-1-1,-1 1 0,1-1 1,-1 0-1,1 0 1,3-1-1,-1 1-243,31 0-2053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3:19.9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24 8148,'0'0'352,"0"-4"96,31 0-208,39 0 0,7 0-240,8-3 16,1 7-48,-17 0-752,-15 0-2946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3:20.4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610 422 8836,'0'-2'55,"-1"1"-1,1 0 1,-1-1 0,1 1 0,-1 0-1,0-1 1,1 1 0,-1 0-1,0 0 1,0 0 0,0 0 0,0 0-1,0 0 1,0 0 0,0 0-1,-1 0 1,1 0 0,0 0 0,0 1-1,-1-1 1,-2-1 0,-36-13 780,32 13-774,-24-7 276,-1 1 0,0 2 0,0 1 0,-41 0 0,-134 8 558,199-3-890,4 1 3,-1 0 1,0 0-1,0 0 1,0 1 0,1 0-1,-1 0 1,1 0-1,-1 1 1,1 0-1,0 0 1,0 0-1,0 1 1,1-1-1,-1 1 1,-6 8 0,8-10-9,1 1 0,0 0 0,-1 0 1,1 0-1,1 0 0,-1 0 0,0 1 1,1-1-1,-1 0 0,1 1 1,0-1-1,0 1 0,0-1 0,1 1 1,-1 0-1,1-1 0,0 1 0,0 0 1,0-1-1,1 1 0,-1 0 1,1-1-1,0 1 0,0-1 0,0 1 1,2 4-1,-1-6-2,0 0 1,0 0-1,0-1 1,1 1-1,-1 0 1,0-1-1,1 1 1,-1-1-1,1 0 1,-1 0-1,1 0 1,0 0-1,-1 0 1,1-1-1,0 1 1,0-1-1,4 0 1,3 2-1,33 4-264,0-1 1,0-3-1,67-3 1,-103 0 227,0 0 0,0 0 1,0 0-1,-1-1 0,1 0 1,-1 0-1,1-1 0,-1 0 1,0 0-1,0 0 0,0-1 1,0 0-1,0 0 0,-1-1 1,0 1-1,0-1 0,0 0 1,-1 0-1,8-11 0,1-7-1,0 0 0,-1 0 1,16-46-1,-26 64 38,4-21-33,0 1 0,-2-1 0,-1-1 0,-1 1 0,-1 0 0,-4-51 0,0 0 896,3 76-742,0 11-58,0 545 239,0-553-434,0 0 0,0 0 0,1 0 1,-1 0-1,0 0 0,1 0 0,-1 0 0,1 0 0,-1 0 0,1-1 0,0 1 0,0 0 0,0 0 0,0-1 0,0 1 0,0-1 1,0 1-1,1-1 0,-1 1 0,1-1 0,-1 0 0,1 0 0,-1 1 0,1-1 0,0 0 0,-1-1 0,4 2 0,19 11-7091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3:20.8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27 9989,'0'-4'720,"0"1"-624,23-1 208,8 4-32,0-4-48,8 0-160,7 0-48,8 1-16,-7 3-16,7 0-752,-23 0-705,0 0-2977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3:21.22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8356,'31'160'1745,"0"-160"-1089,15 0-160,16 0-240,15 0 16,9 0-240,6 0-32,9 0-1136,-24-15-4595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9:32.16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47 0 8564,'0'123'5000,"0"175"-4347,0-296-729,0 0-1,0 0 0,0 0 1,0 1-1,-1-1 1,1 0-1,-1 0 1,1 0-1,-1 0 0,0 0 1,0 0-1,0 0 1,0 0-1,-2 3 1,-18 6-3450,6-9-1391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3:24.3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35 531 2049,'0'-1'267,"-1"1"0,0-1 0,1 1 1,-1-1-1,0 1 0,0 0 0,0-1 0,0 1 1,1 0-1,-1 0 0,0 0 0,0-1 0,0 1 0,0 0 1,0 0-1,1 0 0,-1 0 0,0 0 0,0 1 1,0-1-1,0 0 0,0 0 0,1 1 0,-1-1 0,0 0 1,0 1-1,0-1 0,1 1 0,-1-1 0,0 1 1,1-1-1,-2 2 0,1 0-138,0 0-1,0 0 1,0 1 0,0-1-1,0 0 1,1 1 0,-1-1-1,1 1 1,0-1-1,0 1 1,0 4 0,1 7-158,1 0 0,0 0 0,7 23 0,0-15 84,1 0 1,1 0 0,1-1 0,0 0-1,2-1 1,1-1 0,0 0 0,1-1-1,1-1 1,1 0 0,0-1 0,1-1-1,1-1 1,0-1 0,1 0 0,1-2-1,0 0 1,23 7 0,-43-17-43,0-1-1,0 0 1,-1 1 0,1-1-1,0 0 1,0 0 0,0 0 0,-1 0-1,1 0 1,0 0 0,0-1 0,-1 1-1,1 0 1,0-1 0,0 0 0,-1 1-1,1-1 1,-1 0 0,1 0 0,2-1-1,-1-1-1,1 0-1,-1-1 1,0 1-1,0 0 1,0-1-1,0 0 1,4-7-1,0-4-7,-1 1 0,0-1 0,7-27 0,-2-23 8,-2-1 0,-3 0 1,-3 0-1,-5-68 1,1 30-19,0 89 19,1-1 0,1 1 0,1 0 0,0-1 0,1 1 0,8-22 0,-8 28-3,1 1 0,1 0 1,-1 1-1,1-1 0,1 1 0,-1 0 0,1 0 0,0 1 0,1-1 1,-1 1-1,1 1 0,14-9 0,7-3 16,2 2-1,-1 1 0,2 1 1,0 2-1,0 1 1,1 1-1,0 2 1,55-6-1,27 5-17,131 8 0,-114 2-196,-123-3 9,-7 1 137,-1 0 0,1 0 0,-1-1 0,1 1 0,-1 0 1,1 0-1,-1 0 0,1 0 0,-1 0 0,1 0 0,0 0 0,-1 0 0,1 0 1,-1 0-1,1 0 0,-1 0 0,1 0 0,0 0 0,-1 1 0,1-1 0,-1 0 1,1 0-1,-1 1 0,1-1 0,-1 0 0,1 0 0,-1 1 0,0-1 0,1 1 1,-1-1-1,1 0 0,-1 1 0,0-1 0,1 1 0,-1-1 0,0 1 0,0-1 0,1 1 1,-1-1-1,0 1 0,0 0 0,0-1 0,0 1 0,0-1 0,0 1 0,0 23-2406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3:24.8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12 121 9060,'-1'-1'86,"0"1"0,1 0-1,-1-1 1,1 1 0,-1 0-1,0-1 1,1 1 0,-1-1 0,1 1-1,-1-1 1,1 1 0,-1-1-1,1 0 1,-1 1 0,1-1-1,0 1 1,-1-1 0,1 0 0,0 1-1,0-1 1,-1 0 0,1 0-1,0 1 1,0-1 0,0 0 0,0 1-1,0-1 1,0 0 0,0 0-1,0 1 1,0-1 0,0 0 0,1 0-1,-1 1 1,0-1 0,0 0-1,1 1 1,-1-1 0,1-1-1,-1 0-11,1-1-1,0 0 1,0 1-1,0-1 0,0 1 1,0-1-1,1 1 0,-1 0 1,1 0-1,-1-1 0,4-2 1,5-2-25,0 0 0,0 0 0,0 1 0,1 1 1,0 0-1,1 0 0,-1 1 0,1 1 0,-1-1 0,1 2 1,0 0-1,0 0 0,22 1 0,-1 0-49,-21 0-6,1 0 0,-1 1-1,0 1 1,0 0 0,18 4 0,-27-4 4,-1-1 1,1 1-1,-1 0 1,1 1-1,-1-1 1,0 0-1,0 1 1,0-1 0,1 1-1,-1-1 1,-1 1-1,1 0 1,0 0-1,0 0 1,-1 0-1,1 0 1,-1 1-1,0-1 1,0 0-1,1 1 1,-2-1 0,1 1-1,0-1 1,0 1-1,-1-1 1,1 1-1,-1-1 1,0 1-1,0 0 1,0 3-1,1 24 16,0-23-10,0-1-1,-1 0 1,1 0-1,-1 1 1,0-1-1,-1 0 1,0 0-1,0 0 1,0 1-1,-1-1 1,0 0-1,0-1 1,0 1-1,-1 0 1,1 0-1,-2-1 0,1 0 1,-4 6-1,-19 12 9,-2-1 0,-44 28 0,38-29-12,1 2 0,-48 45-1,80-67 9,1 0-32,0 0 25,0 0-1,1-1 1,-1 1 0,0 0-1,1 0 1,-1-1 0,1 1-1,-1-1 1,1 1-1,-1 0 1,1-1 0,-1 1-1,1-1 1,-1 1 0,1-1-1,0 1 1,-1-1 0,1 1-1,0-1 1,-1 0 0,1 1-1,0-1 1,0 0-1,-1 0 1,1 0 0,0 1-1,0-1 1,0 0 0,-1 0-1,1 0 1,0 0 0,0 0-1,0-1 1,-1 1-1,1 0 1,0 0 0,0 0-1,-1-1 1,2 0 0,8 1 5,286 0-945,-210 0-1774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3:26.02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54 8 8724,'-23'0'160,"8"0"-160,7 4-32,0 0 1681,31-4-1105,47 0 32,15 0-448,-7-8-128,-1 5-48,-23-1-624,-7 4-288,-16 0-721,-16 0-3954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3:26.43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5170,'202'164'321,"-210"-160"463,0-4 641,8 3-561,0 1 64,47-4-784,-1 0-144,16 0-32,8 0-2337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3:26.8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78 8 9925,'0'-8'1120,"0"27"-1040,0 16 720,0 6-511,0 1 239,-16 4-256,1-1-256,-9-3 64,17 0-80,-9-4-608,16-4-1345,0-11-3474</inkml:trace>
  <inkml:trace contextRef="#ctx0" brushRef="#br0" timeOffset="1">201 342 10565,'0'-3'160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3:27.2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179 4 10453,'0'-3'557,"-1"24"-237,-2 0 0,0 0 0,-2-1 0,0 1 0,-1-1 0,-14 30 0,-13 47-28,25-61-267,5-21-30,0-1 1,-1 1-1,0-1 0,-1 0 1,0-1-1,-1 1 1,-1-1-1,0 0 0,-10 13 1,16-25-33,0 0 0,1 0 0,-1 0 1,0 0-1,0-1 0,0 1 0,0 0 1,1 0-1,-1-1 0,0 1 0,0-1 0,0 1 1,0-1-1,0 1 0,-1-1 0,1 1 0,0-1 1,0 0-1,0 0 0,0 0 0,0 1 0,0-1 1,-1 0-1,1-1 0,-1 1 0,-2 0-159,2-34-591,2 32 800,0 0-1,-1 0 0,1 0 1,0-1-1,0 1 0,0 0 1,1 0-1,-1 0 0,1 0 1,-1 0-1,1 0 0,-1 0 1,1 0-1,0 0 0,0 0 1,0 0-1,0 1 0,0-1 1,1 0-1,-1 1 0,0-1 1,3-1-1,1 1 5,0 0 0,0 1-1,0 0 1,0 0 0,0 1 0,0-1 0,1 1-1,8 1 1,201-1 68,-122 0-4665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3:27.63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55 263 7684,'-8'-8'3537,"8"12"-3521,0 26 544,0 8-223,0 0-49,0 8-144,0-4-128,-15 3-16,-9-3-16,17-4-561,7-8-751,0-11-1746</inkml:trace>
  <inkml:trace contextRef="#ctx0" brushRef="#br0" timeOffset="1">620 0 10341,'-8'0'704,"0"4"-528,1 34 48,-9 12 433,1 3-401,-1-8-16,8 5-96,1-8 16,-1-1-96,8-3-64,0-7-64,0-1-977,0-11-735,0-4-3539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3:28.04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71 0 8580,'1'31'2713,"0"88"-1417,-1-101-1297,-1 1 0,-1-1 0,-1 0 0,-9 31 0,3-19-38,-8 21 120,16-48-170,-1-1 0,1 1 0,0-1 0,0 1-1,-1-1 1,0 1 0,1-1 0,-1 0 0,0 0 0,0 0 0,0 0 0,-1 0 0,-2 2 0,4-3-141,1-2 229,0 0-1,0 0 1,0 0-1,0 0 0,0 0 1,0 0-1,0 0 1,1 0-1,-1 1 1,0-1-1,0 0 1,1 0-1,-1 0 1,1 1-1,-1-1 1,1 0-1,-1 0 1,1 1-1,-1-1 1,1 0-1,0 1 1,-1-1-1,1 1 1,0-1-1,0 1 0,-1-1 1,3 0-1,13-4 80,1 1 0,0 0-1,0 1 1,1 1 0,-1 0-1,0 2 1,19 1 0,5-2-81,113 0-184,-85 2-2872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3:28.4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139 0 10885,'0'0'1281,"0"23"-1089,0 30 192,0 16 96,0 10-432,-38 9 32,-9 3-80,-7 0-1681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3:30.6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1 2449,'-15'6'3792,"29"-5"598,-13-1-4320,290 0-2247,-249 0-856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9:32.53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72 8724,'0'-1'29,"1"0"0,-1 0 0,1 0 0,-1 0 0,1 0 0,0 0 0,-1 0 0,1 0 0,0 0-1,0 0 1,0 0 0,0 0 0,0 0 0,0 1 0,0-1 0,0 0 0,0 1 0,0-1 0,2 0 0,22-7-2,1 1 1,0 2-1,1 0 0,45-2 0,-4 0-11,141-8 1011,-209 16-996,1-1 1,-1 0-1,1 1 1,0-1-1,-1 0 0,1 1 1,-1-1-1,1 1 0,-1-1 1,1 1-1,-1-1 0,1 1 1,-1-1-1,0 1 1,1-1-1,-1 1 0,0 0 1,0-1-1,1 1 0,-1 0 1,0-1-1,0 1 0,0 0 1,0-1-1,0 1 1,0 0-1,0-1 0,0 1 1,0 1-1,0 29 461,0-22-348,0 20 174,1-18-268,0 1 0,-2-1 0,1 1 0,-1-1 0,-1 0 0,0 0 0,0 0 0,-8 21 0,7-26-58,1 0 1,-1 1-1,1-1 0,1 1 1,-1 0-1,1 0 0,0-1 0,1 1 1,0 13-1,0-19-510,3-1-1347,17 0-1843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3:31.05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1 1 10005</inkml:trace>
  <inkml:trace contextRef="#ctx0" brushRef="#br0" timeOffset="1">1 1 10005,'93'216'0,"-86"-216"-993,40 4 993,-1-4-1617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3:31.4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0 410 11381,'0'314'2046,"0"-313"-2047,1 0 0,-1 0 0,0-1 0,0 1 0,1 0 0,-1 0 0,0-1 0,1 1 0,-1 0 0,0 0 0,1-1 0,-1 1 0,1 0 0,0-1 0,-1 1 0,1-1 0,-1 1 0,1-1 0,0 1 0,-1-1 0,1 1 0,0-1 0,0 0 0,-1 1 0,1-1 0,1 0 0,32 7-146,-25-7 95,0 0 1,0 0 0,0-1-1,0 0 1,13-4 0,-17 3 37,-1-1 1,0 1 0,0-1 0,0 0 0,0-1 0,0 1 0,-1-1 0,1 1 0,-1-1 0,0 0-1,0 0 1,0 0 0,-1-1 0,4-8 0,28-78-106,-22 55 96,-9 28 20,59-176-99,-55 153 100,0 0-1,-2 0 1,-1-1-1,0-33 0,-4-75 2589,0 139-2587,1 0-1,-1 0 1,0 0 0,1 0 0,-1 0 0,1 0 0,0 0 0,-1 1 0,1-1 0,0 0 0,-1 0 0,1 1 0,0-1 0,0 1 0,0-1 0,0 0 0,-1 1 0,1 0-1,0-1 1,0 1 0,0-1 0,0 1 0,0 0 0,0 0 0,0 0 0,2-1 0,37-4 4,-30 4-7,336-5-799,-199 8-891,-68-2-376,-27 0-1316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3:31.8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388 183 9236,'68'-114'3130,"-57"76"-2400,-11 37-695,0 0 1,0 0-1,1 0 1,-1 0 0,0 0-1,0 0 1,0 0 0,0 0-1,0 0 1,0 0-1,0 1 1,0-1 0,-1 0-1,1 0 1,0 0 0,0 0-1,-1 0 1,1 0-1,-1 0 1,1 0 0,-1 1-1,1-1 1,-1 0-1,1 0 1,-1 1 0,0-1-1,1 0 1,-1 1 0,0-1-1,0 1 1,1-1-1,-1 1 1,0-1 0,0 1-1,0-1 1,0 1 0,0 0-1,1 0 1,-1-1-1,-2 1 1,-18 0-6,-170 8 65,170-6-96,0 1 0,1 2 0,0 0 0,-1 1 0,2 0 0,-1 2 0,-24 14 0,40-21-4,1 0-1,0 1 0,0 0 1,0 0-1,1 0 0,-1 0 0,0 0 1,1 1-1,-1-1 0,1 1 1,0 0-1,0-1 0,0 1 0,0 0 1,0 0-1,1 0 0,-1 0 0,1 1 1,0-1-1,0 0 0,0 1 1,0-1-1,1 1 0,0-1 0,-1 0 1,1 1-1,1 5 0,-1-9 3,0 1 0,0-1 0,0 1 0,0 0 0,0-1 0,0 1 0,0-1 0,0 1 0,0-1 0,1 1 0,-1-1 0,0 1 0,0-1 0,1 1 0,-1-1 0,0 0-1,1 1 1,-1-1 0,0 1 0,1-1 0,-1 0 0,0 1 0,1-1 0,-1 0 0,1 1 0,-1-1 0,1 0 0,-1 0 0,1 0 0,-1 1 0,1-1 0,-1 0 0,1 0 0,0 0 0,37 11-141,0-3 0,0 0 0,69 3 0,0 0 2,-90-9 107,4 0-28,0 1 0,-1 1 1,1 1-1,-1 0 1,34 15-1,-51-18 60,-1 0 0,0 0 0,1 0 0,-1 1 0,0-1 1,0 0-1,0 1 0,0 0 0,-1-1 0,1 1 0,-1 0 0,1 0 0,-1 0 0,0 0 0,0 0 0,-1 0 0,1 0 0,0 0 1,-1 0-1,0 1 0,0-1 0,0 0 0,0 0 0,0 0 0,-1 1 0,0-1 0,1 0 0,-1 0 0,0 0 0,0 0 1,-1 0-1,1 0 0,-1-1 0,1 1 0,-1 0 0,0-1 0,0 1 0,0-1 0,0 0 0,0 1 0,-3 1 0,-5 0 20,1 0-1,0 0 1,-1-1-1,0-1 0,0 0 1,0 0-1,-18 1 0,-74-4 344,99 0-343,0 1 1,0-1-1,0 0 0,0 0 0,0 0 0,0 0 1,0-1-1,0 1 0,0-1 0,0 0 0,1 1 1,-1-1-1,1-1 0,-1 1 0,1 0 0,0 0 1,0-1-1,0 1 0,0-1 0,0 0 0,1 0 1,-1 0-1,1 1 0,0-1 0,0 0 0,0-1 1,0 1-1,0 0 0,1 0 0,-1 0 0,1-4 0,-1 2 4,1-1 0,0 1 0,-1-1 0,2 1 0,-1 0 0,1-1 0,0 1 0,0 0 0,0-1 0,1 1-1,0 0 1,0 0 0,0 0 0,1 0 0,-1 1 0,1-1 0,0 1 0,1-1 0,3-3 0,11-5-119,0 1 1,1 0 0,0 2 0,0 0-1,38-12 1,25-13-1099,-4-3-2147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3:25.5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9241 1076 7507,'-15'-5'211,"0"0"-1,1-1 0,-1-1 0,1 0 1,1 0-1,-22-17 0,10 3 641,1-1-1,-25-30 1,25 27-376,-1 2 1,-1 1-1,-48-32 1,-98-48 716,1 1-74,112 61-866,-152-96 1006,167 111-1138,-1 2 0,-95-33 0,-125-23 42,-304-48-1,442 109-139,-142-2 1,-131 17 34,-58-2-23,156-12-32,-796-23 12,928 39-21,-15-2-3,-226 27 1,-11 36-58,-609 167 0,326-40 62,630-161-6,0 4 1,2 2 0,-93 57-1,-42 20-6,140-77 44,1 3 0,-112 79-1,148-90-16,1 1 0,2 1 0,0 1 0,2 2 0,1 0 0,1 2 0,-26 45 0,-230 512 9,156-244-2,106-280-14,4 1 0,2 1 0,-4 96 0,14 186-3,4-320 2,1 0-1,1 0 0,2 0 1,1-1-1,0 0 0,2 0 1,2-1-1,0 0 0,1 0 1,2-1-1,29 40 0,-3-11 3,2-3 0,3-1 0,95 83 0,-81-88-5,1-2 0,2-3 1,2-3-1,1-3 0,2-2 0,1-4 0,117 33 0,11-12 19,307 37 1,156 2 31,248-16-46,3-63-62,-693-10 43,-173 1 30,779-22 23,-197-42-86,-444 36 24,250-70 0,284-137 32,-27-65 3,-637 271 1,-2-1 0,-1-3 0,-1-2 0,-3-2 0,0-2 0,-3-1 0,48-60 0,65-69 5,40-49 71,-161 176-27,-2-2-1,-2-1 0,32-66 1,79-179 598,-130 265-594,-1 0 0,-1-1-1,-1 0 1,-1 0 0,-2 0 0,5-44 0,-6-165 162,-5 143-84,1-515 1925,-3 578-1910,-1 2 0,-1-1 0,-2 0 0,0 1 1,-2 0-1,-18-39 0,24 61-139,-10-22 47,-2-1 1,-1 2 0,-22-28-1,34 50-112,1-1 0,-1 1 0,0 1 0,-1-1 0,1 1-1,0-1 1,-1 1 0,0 0 0,0 1 0,0-1 0,0 1-1,0 0 1,-1 1 0,1-1 0,0 1 0,-1 0-1,-7-1 1,-6 2-472,0 0 0,1 0-1,-1 2 1,-21 4 0,-5 4-1403,-45 16 0,-93 35-5184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8:38.1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135 142 6131,'-2'-10'7068,"-6"31"-6511,-28 28-438,20-29-72,1 0-1,-16 32 0,26-41-35,0 0-1,1 1 1,1-1-1,0 1 0,0 0 1,2 0-1,-2 14 1,4 91 107,1-49-87,-2-51-31,-1-15 1,1 1-1,-1-1 1,1 1-1,0 0 0,0-1 1,0 1-1,0-1 1,0 1-1,0-1 1,1 1-1,-1-1 1,1 1-1,0-1 1,0 1-1,0-1 0,0 0 1,0 1-1,0-1 1,0 0-1,1 0 1,-1 0-1,1 0 1,0 0-1,0 0 1,-1 0-1,1-1 0,4 3 1,10 2-28,0-2 0,1 0 1,0-1-1,0 0 0,0-1 1,-1-1-1,2-1 0,23-2 1,-2 1 15,-26 0-8,-1 0 0,1-1 0,-1-1 1,0 0-1,0 0 0,0-1 0,0-1 0,-1 0 0,17-10 0,14-10-29,43-36 0,-30 21-35,-28 21 82,0-2 0,31-31 0,-46 41-1,-2-1 0,0-1 0,0 0 0,-1-1 0,-1 1 0,0-2 0,6-14 0,-8 17 2,-1-1-1,-1 0 0,0 0 1,0 0-1,-1 0 0,-1 0 1,1-26-1,-2 20 48,0 14-10,0 0 1,0 0-1,-1 0 0,0 0 1,0 0-1,0 0 1,-1 0-1,1 1 1,-1-1-1,-1 0 1,1 0-1,-1 0 0,-1-4 1,-6 1-29,-1 0 0,1 0 0,-1 1 0,-1 0 1,1 1-1,-1 0 0,0 1 0,0 0 0,-1 1 0,0 0 0,1 1 1,-1 0-1,-15-1 0,-22-1-6,-98 1 1,105 4-8,-157 0 86,196 1-86,0-1 0,0 1-1,0-1 1,0 1 0,1 0 0,-1 0-1,0 0 1,0 1 0,1-1-1,-1 1 1,0-1 0,1 1-1,0 0 1,-1 0 0,1 0 0,0 0-1,0 1 1,0-1 0,0 0-1,1 1 1,-1-1 0,1 1 0,-1 0-1,1-1 1,0 1 0,0 0-1,0 0 1,0 0 0,1 0 0,-1 4-1,-3 12 7,2 0 0,0 0-1,1 29 1,1-41-1,0 103-271,0-37-4337,0-56-1366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8:38.6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1 108 7411,'4'-44'7015,"-3"41"-6882,-1 0-1,2 0 1,-1 0-1,0 0 1,0 0-1,1 0 1,-1 0-1,5-4 1,-3 3-179,1 1 1,-1 1-1,1-1 1,0 0 0,0 1-1,0 0 1,0 0-1,0 0 1,1 1 0,-1-1-1,1 1 1,-1 0-1,1 0 1,-1 0 0,10 1-1,-7-1 29,1 0 0,-1 0 0,1 1 0,-1 0 0,1 1 0,-1 0 0,0 0 0,1 0 0,12 5 0,-17-4 16,0 0 0,0 0 0,0 0 0,0 0 0,-1 0 0,1 1 0,-1-1 0,0 1 0,0 0 0,0 0 0,0 0 0,0 0 0,0 0 0,-1 0 0,0 0 0,1 0 0,-1 1 0,0-1 0,-1 0-1,1 1 1,-1-1 0,1 1 0,-1 3 0,2 59 44,-3-46-35,2 0 0,4 31 0,-4-45-6,1 0 0,-1 0 0,1 0 0,1 0 0,-1 0 0,1 0 0,0-1 0,0 1 1,1-1-1,-1 0 0,1 0 0,6 5 0,-7-7-39,0-1 1,0 0 0,0-1-1,0 1 1,1 0 0,-1-1-1,1 0 1,-1 0 0,1 0-1,0 0 1,-1-1 0,7 1-1,25 0-3943,-28-1 669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8:39.2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 0 9508,'-2'63'4393,"-1"4"-3819,9 99 1,-5-163-581,-1 0 0,1 0 1,0 0-1,0 0 1,0-1-1,0 1 0,1 0 1,-1 0-1,1-1 1,-1 1-1,1-1 1,0 1-1,0-1 0,0 0 1,0 0-1,1 0 1,-1 0-1,0 0 1,1 0-1,0-1 0,-1 1 1,1-1-1,0 0 1,4 2-1,3 0-307,0-1 0,0 0 0,0 0 0,0-1 1,20 0-1,-26-2 245,0 0 1,0 0-1,0-1 1,0 1-1,0-1 1,-1 0-1,1 0 1,-1 0-1,1-1 1,-1 1-1,0-1 1,0 1-1,0-1 1,0 0-1,0 0 0,3-6 1,39-59-739,-45 68 796,20-33-439,22-50 1,-37 70 589,0-1 1,-1 1-1,-1-1 1,0 0-1,-1 1 1,0-1-1,-1-17 1,-1 132 2401,0 92-3469,0-189 642,-1-3 221,1-1-1,0 1 0,0-1 1,0 1-1,0-1 1,0 1-1,0-1 0,0 1 1,0-1-1,0 1 1,0-1-1,0 1 1,1-1-1,-1 1 0,0-1 1,0 1-1,0-1 1,1 1-1,-1-1 1,0 1-1,0-1 0,1 0 1,-1 1-1,0-1 1,1 1-1,-1-1 0,0 0 1,1 0-1,-1 1 1,1-1-1,-1 0 1,1 1-1,-1-1 0,1 0 1,-1 0-1,1 0 1,-1 0-1,1 0 0,-1 1 1,1-1-1,-1 0 1,1 0-1,-1 0 1,1 0-1,-1 0 0,1 0 1,-1-1-1,1 1 1,39 1-3648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8:40.3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233 172 9220,'0'-136'4442,"0"135"-4396,0 0-1,0 1 1,-1-1-1,1 0 1,0 0 0,-1 0-1,1 1 1,0-1-1,-1 0 1,1 0-1,-1 1 1,1-1-1,-1 0 1,0 1 0,1-1-1,-1 1 1,1-1-1,-1 1 1,0-1-1,0 1 1,1-1-1,-1 1 1,0 0 0,0-1-1,1 1 1,-1 0-1,-1-1 1,-35-4 511,25 5-529,1 0 0,-1 1-1,1 0 1,-13 3 0,19-2-27,-1 1 1,0-1-1,0 1 1,1 0-1,0 0 1,-1 0-1,1 1 1,0 0 0,1 0-1,-1 0 1,1 1-1,0 0 1,0 0-1,0 0 1,1 0-1,-1 0 1,1 1-1,1-1 1,-1 1-1,1 0 1,-3 10-1,0 6-12,1 1 0,2 0-1,0 0 1,2 33-1,0-38 1,0-16 2,0-1-1,1 1 0,-1 0 1,1 0-1,-1 0 0,1-1 1,-1 1-1,1 0 0,0-1 1,0 1-1,0-1 1,0 1-1,0-1 0,1 1 1,-1-1-1,0 0 0,0 1 1,1-1-1,-1 0 1,1 0-1,-1 0 0,1 0 1,0 0-1,-1 0 0,1-1 1,0 1-1,0-1 0,-1 1 1,1-1-1,0 1 1,2-1-1,9 2-103,0-1 1,0 0-1,18-1 0,-19 0-3,16 0-70,-4 1 20,-1-2 1,0 0-1,37-7 0,-53 6 145,0 0 0,0 0 0,0-1 0,-1 1 0,1-2 0,-1 1 1,0-1-1,0 0 0,0 0 0,0-1 0,-1 1 0,1-1 0,-1-1 0,-1 1 0,8-10 0,-8 7 44,-1 0 0,0-1 1,0 1-1,0-1 1,-1 1-1,-1-1 1,1 0-1,-1 0 1,-1 0-1,0 0 1,0 1-1,-2-13 1,1-7 988,1 27-841,0 12-344,0 2 175,-1-7 4,1 0-1,0 0 1,0 0 0,0 0-1,0-1 1,1 1 0,0 0-1,0 0 1,1 0 0,0-1-1,0 1 1,0-1 0,0 1-1,1-1 1,0 0 0,0 0-1,7 8 1,0-3 9,-6-5-43,1 0 0,-1 0 0,1 0 1,0-1-1,0 1 0,0-1 0,1 0 0,0-1 0,-1 1 1,1-1-1,0-1 0,1 1 0,-1-1 0,0 0 0,1 0 1,-1-1-1,1 1 0,0-2 0,7 1 0,-8 0-6,0-1 0,1 0 0,-1 0 0,0 0 0,0-1 0,0 0 0,1 0 1,-1-1-1,0 1 0,0-1 0,-1-1 0,1 1 0,0-1 0,-1 0 0,0 0 0,1-1 0,-1 0 0,0 0 0,-1 0 0,1 0 0,-1-1 0,0 1 0,0-1 0,0 0 0,-1-1 0,0 1 0,0 0 0,0-1 0,2-7 0,-2 4 47,-1 0 1,0 0-1,0 0 0,-1-1 0,0 1 1,-1-1-1,0 1 0,-1-10 0,0-8 143,1 25-132,0-1 0,-1 1 0,1 0 0,-1-1 0,0 1 1,1 0-1,-1 0 0,0 0 0,-1-1 0,1 1 0,0 0 0,0 1 0,-1-1 1,1 0-1,-1 0 0,0 0 0,0 1 0,1-1 0,-1 1 0,0 0 0,0-1 0,0 1 1,0 0-1,-1 0 0,-1-1 0,3 0 19,1 1-17,0 3-144,0 0 115,1 0 0,-1 0 0,1 0 0,0 0-1,-1 0 1,1 0 0,0 0 0,0-1 0,0 1-1,0 0 1,1-1 0,-1 1 0,0-1-1,1 1 1,-1-1 0,1 0 0,-1 1 0,1-1-1,0 0 1,0 0 0,-1 0 0,1 0 0,0 0-1,0-1 1,0 1 0,0-1 0,0 1 0,0-1-1,0 0 1,2 1 0,12 1-68,1 0 0,30-2 1,-32 0-34,6 0-8,-10 1 60,-1-1 0,1 0 0,-1-1 0,1 0 0,14-4 0,-23 5 52,0-1-1,0 0 1,1 0 0,-1 0-1,0 0 1,0 0 0,0 0-1,-1-1 1,1 1-1,0-1 1,0 1 0,-1-1-1,1 0 1,-1 1 0,1-1-1,-1 0 1,0 0 0,0 0-1,0 0 1,0 0-1,0 0 1,0-1 0,0 1-1,-1 0 1,1 0 0,-1-1-1,0 1 1,0 0 0,0-1-1,0-2 1,0-17 1445,-10 65-614,-4-12-742,8-19-52,0-1-1,1 1 0,0 1 0,1-1 1,1 1-1,0-1 0,1 1 0,-2 16 1,4 122 0,1-149-57,-1 0 0,0 0 1,1 0-1,0-1 0,-1 1 0,1 0 1,0 0-1,0-1 0,0 1 0,0-1 0,0 1 1,0-1-1,1 1 0,-1-1 0,0 0 0,1 0 1,-1 1-1,1-1 0,-1 0 0,1 0 0,0 0 1,2 0-1,13 12-1403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8:40.6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 0 8340,'-3'142'7387,"-2"111"-6674,5-53-1122,0-199 367,1 0-1,-1 0 1,0-1-1,1 1 1,-1 0-1,1-1 1,-1 1-1,1 0 1,-1-1-1,1 1 1,0-1-1,-1 1 0,1 0 1,0-1-1,-1 0 1,1 1-1,0-1 1,-1 1-1,1-1 1,0 0-1,0 0 1,0 1-1,-1-1 1,1 0-1,0 0 1,0 0-1,0 0 1,0 0-1,1 0 1,32 0-481,-27 0 328,25 1-451,42-3-3422,-56-5 58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8:41.0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0 115 8308,'0'-2'121,"0"0"1,0 0 0,0 1-1,1-1 1,-1 0 0,0 0-1,1 1 1,-1-1-1,1 0 1,0 1 0,-1-1-1,1 0 1,0 1-1,0-1 1,0 1 0,0-1-1,0 1 1,0 0 0,1-1-1,-1 1 1,0 0-1,1 0 1,-1 0 0,1 0-1,-1 0 1,1 0 0,2-1-1,4 0-203,0 0-1,0 0 0,0 1 1,0 0-1,9 0 0,14-2 330,68-14-140,-8 0-30,183-9 0,-273 26-59,0 0-1,0 0 1,0 0 0,-1 1-1,1-1 1,0 0-1,-1 1 1,1-1-1,0 1 1,-1-1-1,1 1 1,0-1-1,-1 1 1,1-1 0,-1 1-1,1-1 1,-1 1-1,1 0 1,-1-1-1,1 1 1,-1 0-1,0-1 1,0 1-1,1 0 1,-1 0-1,0-1 1,0 1 0,0 0-1,1 0 1,-1 1-1,1 29 425,-1-26-326,0 196 1159,0-114-6021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9:32.89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 8 11989,'-8'-8'0,"8"27"-1136,0 12-1249</inkml:trace>
  <inkml:trace contextRef="#ctx0" brushRef="#br0" timeOffset="1">573 198 12214,'0'-8'1360,"-8"8"-623,-23 0-337,-15 12-368,-16 22 272,-8 15 576,8 1-464,8 3-207,23 0-97,16-4-80,15-7-32,0-11-16,62-12 0,62-19-369,23 0-2032,23-31-4898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8:41.4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118 22 7251,'0'-1'79,"1"0"0,-1 0 0,0 0 0,0 0-1,1 0 1,-1 0 0,1 0 0,-1 0 0,1 0-1,-1 1 1,1-1 0,-1 0 0,1 0 0,0 0 0,0 0-1,-1 1 1,1-1 0,0 0 0,0 1 0,0-1-1,0 1 1,0-1 0,-1 1 0,1-1 0,0 1-1,0 0 1,0-1 0,0 1 0,1 0 0,-1 0 0,0 0-1,0-1 1,0 1 0,1 1 0,0-2-73,1 1 1,-1 1-1,1-1 0,-1 0 1,0 0-1,0 1 0,1-1 1,-1 1-1,0 0 1,0 0-1,1 0 0,-1 0 1,0 0-1,0 0 0,0 0 1,0 1-1,2 1 1,-2 1 13,1 0-1,-1 0 1,0 0 0,-1 0 0,1 0 0,0 1 0,-1-1 0,0 0 0,0 1-1,-1-1 1,1 1 0,-1 6 0,-3 59 482,2-67-490,0 0 1,-1 1 0,1-1-1,-1 0 1,0 0-1,0 0 1,0 0-1,0 0 1,-1-1-1,1 1 1,-1 0-1,0-1 1,1 0-1,-1 0 1,0 0-1,0 0 1,-1 0-1,1-1 1,0 1-1,0-1 1,-1 0-1,1 0 1,-1 0-1,-4 1 1,-8 1 6,-1 1 0,1-2 0,-32 1 0,46-3-12,1 1-1,0-1 1,-1 0-1,1 0 1,0 0-1,-1 0 0,1-1 1,-1 1-1,1 0 1,0 0-1,-1-1 0,1 1 1,0-1-1,0 1 1,-1-1-1,1 0 1,0 0-1,0 1 0,0-1 1,0 0-1,0 0 1,0 0-1,0 0 0,-2-2 1,3 0-3,-1 0 0,0 0 1,1 0-1,-1 0 0,1 0 0,0 0 1,0 0-1,0 0 0,1-4 0,0-14-9,-1 14-1,0 0 1,0 0-1,1 0 1,-1 1-1,1-1 1,4-10-1,-4 14 1,0 1 0,1-1 0,0 1 0,0-1 0,-1 1 0,1 0 1,1 0-1,-1 0 0,0 0 0,0 0 0,1 0 0,-1 0 0,1 1 0,0-1 0,-1 1 0,5-1 0,3-3-434,1 2 0,0-1 0,0 2-1,1-1 1,-1 1 0,0 1 0,17 0 0,-9 1-4420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8:41.7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155 39 9396,'-5'-29'2318,"5"28"-2250,0 0 0,-1 1 0,1-1 0,-1 1 0,1-1 0,-1 1 0,1-1 0,-1 1 0,1-1 0,-1 1 0,1-1 0,-1 1 0,0 0 0,1-1 0,-1 1 0,0 0 0,1-1-1,-1 1 1,0 0 0,1 0 0,-1 0 0,0 0 0,0 0 0,1 0 0,-1 0 0,0 0 0,1 0 0,-1 0 0,0 0 0,0 0 0,1 0 0,-1 1 0,0-1 0,1 0 0,-1 1 0,0-1 0,1 0 0,-1 1 0,1-1-1,-1 1 1,0-1 0,1 0 0,-1 1 0,1 0 0,-1-1 0,0 2 0,-3 2 9,0 0 0,0 1 0,0 0 0,1 0-1,-1 0 1,1 0 0,0 0 0,1 1 0,-1-1 0,1 1 0,0 0-1,-2 11 1,-12 81 478,15-88-551,-14 415-358,15-357-981,0-67 1200,0 0-1,0 0 0,0 0 0,0 0 0,0 0 0,0 0 1,0 0-1,-1 0 0,1 0 0,0 0 0,0 0 1,-1 0-1,1-1 0,-1 1 0,1 0 0,-1 0 0,1 0 1,-1 0-1,1-1 0,-1 1 0,0 0 0,0 0 0,1-1 1,-1 1-1,0-1 0,0 1 0,0-1 0,1 1 0,-1-1 1,0 1-1,0-1 0,0 0 0,-1 1 0,-27 4-7126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8:42.2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56 381 11301,'0'-2'16,"0"0"0,0 0-1,1 1 1,0-1 0,-1 0 0,1 0 0,0 1-1,0-1 1,-1 0 0,1 1 0,1-1-1,-1 1 1,0-1 0,0 1 0,1-1-1,-1 1 1,0 0 0,3-1 0,36-25 7,1 0 86,-24 9-71,8-8 2,36-47-1,-55 66-38,-1 0 1,0-1-1,-1 0 0,0 0 1,0 0-1,-1-1 1,0 1-1,0-1 1,-1 0-1,0 1 0,1-19 1,-2 24 14,-1 1 0,0-1 0,0 0 0,0 0 0,0 0 0,0 1 0,0-1 0,-1 0 0,1 0 0,-1 1 0,0-1 0,0 0 0,0 1 0,0-1 0,0 1 0,-1-1 0,1 1 0,-4-4 0,1 4 36,0 1-1,0-1 1,-1 1-1,1 0 1,0 0-1,-1 1 0,1-1 1,-1 1-1,1 0 1,-9 1-1,4-1-11,-8 0 53,1-1 29,0 2 0,0-1 0,0 2 0,-21 4 0,32-4-85,-1 0 0,1 0 0,0 0 0,0 1 0,0-1 0,0 1 0,0 1 0,1-1 1,-1 1-1,1-1 0,0 1 0,0 0 0,0 1 0,1-1 0,-1 1 0,-2 5 0,1 0 40,1 1-1,0 0 0,0 1 1,1-1-1,1 0 0,0 1 1,1 0-1,0-1 0,0 1 1,2 18-1,-1-20-46,0-8-28,0 1 0,1-1 0,-1 1 0,0-1 0,1 0-1,-1 1 1,1-1 0,0 0 0,0 1 0,0-1 0,0 0 0,0 0-1,0 0 1,1 0 0,-1 0 0,1 0 0,-1 0 0,1-1 0,0 1 0,0 0-1,-1-1 1,1 1 0,0-1 0,1 0 0,-1 0 0,0 0 0,0 0 0,0 0-1,5 1 1,5 1-17,1-1-1,-1 0 1,1-1-1,19 0 1,-17-1-25,133 2-1363,-52-4-2447,-24-5-5128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8:42.8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77 8340,'136'2'6697,"10"4"-5209,154 4-1376,1516-36 446,1037-41-414,-2512 66-190,-286 1 84,-21 0-2530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9:13.6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 0 7171,'0'149'6893,"0"286"-7033,-4-418 110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9:14.9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1 137 6467,'0'-11'3995,"0"-16"-2321,0 25-1654,1 1 0,-1-1 0,1 0 0,-1 0 0,1 1 0,0-1 0,-1 0 0,1 1 0,0-1 0,0 1 0,1-1 0,-1 1-1,0-1 1,0 1 0,1 0 0,-1 0 0,0 0 0,1-1 0,0 1 0,-1 1 0,1-1 0,-1 0 0,1 0 0,0 1 0,2-2 0,57-14 21,-37 10 13,-3 0-20,12-3 1,0 1 0,1 1 1,-1 2-1,36-2 1,-68 7-35,-1 1 1,1-1-1,-1 0 0,1 0 1,-1 0-1,1 0 1,-1 1-1,0-1 1,1 0-1,-1 0 1,1 1-1,-1-1 0,0 0 1,1 1-1,-1-1 1,0 0-1,0 1 1,1-1-1,-1 1 1,0-1-1,0 0 1,1 1-1,-1-1 0,0 1 1,0-1-1,0 1 1,0-1-1,0 1 1,1-1-1,-1 1 1,0-1-1,0 0 1,0 1-1,-1-1 0,1 1 1,0-1-1,0 1 1,0-1-1,0 1 1,0-1-1,-1 1 1,1 2 3,1 29 9,0-22-13,0 1 0,-1-1 1,0 0-1,0 1 0,-1-1 0,-1 0 0,0 1 0,0-1 0,-1 0 0,0 0 0,-1-1 0,0 1 1,-10 18-1,-38 37 1,-4-1 1,-1-3 0,-77 62-1,123-119 252,11-12-198,12-17-54,-7 20 12,1 1-1,-1-1 0,1 2 1,0-1-1,1 0 0,-1 1 1,1 0-1,-1 1 0,1-1 0,0 1 1,0 1-1,11-2 0,-8 1-10,0 1-1,1 0 1,-1 1-1,0 0 0,1 1 1,-1 0-1,0 0 1,14 5-1,-20-4 0,0 0-1,0 0 1,0 1-1,0 0 1,0 0-1,0 0 1,4 6 0,-5-7-20,-1 1 1,0-1-1,1 1 0,-1-1 1,1 0-1,0 0 1,0 0-1,0 0 1,0-1-1,0 1 1,0-1-1,0 0 1,0 0-1,5 1 0,-6-2-422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9:16.0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 87 9188,'0'-2'102,"1"1"0,-1-1 0,1 0 0,0 0 0,0 0 0,0 1 0,0-1 0,0 0 0,0 1 0,0-1 0,0 1 0,1-1 0,-1 1 0,1 0 0,-1-1 0,1 1 0,-1 0 0,1 0 0,0 0 0,0 0 0,-1 1 0,1-1 0,0 0 0,2 0 0,59-17-350,-43 13 686,23-5-304,0 2-1,0 2 0,1 2 1,51 2-1,-94 2-130,0 0-1,0 0 1,0 1 0,0-1-1,0 0 1,0 1-1,0-1 1,0 0 0,0 1-1,0-1 1,0 1-1,0 0 1,0-1 0,-1 1-1,1 0 1,0-1 0,-1 1-1,1 0 1,0 0-1,-1 0 1,1-1 0,-1 1-1,1 0 1,0 2-1,7 34 64,-8-32-62,0-1 0,0 1 0,0 0 0,0 0 0,-1 0 0,0 0 0,0-1 0,0 1 0,-1 0 0,1-1 0,-1 1 0,0-1 0,-5 8 0,-13 4 3,0-2 0,0 0 0,-1-1 0,-1-1 1,0-1-1,-35 12 0,-17 10 2,54-21 19,35-13 17,21-2-70,92-1 15,-54 1-17,84 7 0,-154-4 26,0 1 0,-1 0 1,1-1-1,0 1 0,-1 0 1,1 1-1,-1-1 0,1 1 1,-1-1-1,0 1 0,1 0 1,-1 0-1,0 0 1,0 1-1,-1-1 0,1 1 1,0 0-1,-1 0 0,0 0 1,1 0-1,-1 0 0,0 0 1,-1 0-1,1 1 0,0-1 1,-1 1-1,2 6 1,0 6-3,0 1 0,-1 0 0,-1-1 1,-2 34-1,1-22-16,0-26 19,-1-1 0,1 1 0,0 0 0,-1 0 0,0 0 0,1-1 0,-1 1 0,0 0 0,0-1 0,0 1 0,0 0 0,0-1 0,0 1 0,0-1 0,-1 0 0,1 1 0,0-1 0,-1 0 0,1 0 0,-1 0 0,1 0 0,-1 0 0,0 0 0,1 0 0,-4 0 0,-51 15 0,41-13 0,-61 12 8,-1-3 0,0-3 0,-111-3 0,89-7-1337,52-5-2432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9:16.7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10149,'0'177'3022,"0"102"-3320,24-279 231,430 0-3548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9:17.1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 1 8100,'0'168'6785,"0"123"-8008,-2-250-772,-11-6-2165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9:18.5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449 14 7523,'193'0'5403,"-190"-1"-5132,-15-2-267,-80-5 136,-143 7 1,107 3 143,127-1-287,0 1-1,0-1 0,0 1 1,0-1-1,0 1 0,0 0 0,1 0 1,-1-1-1,1 1 0,-1 0 1,1 0-1,0 0 0,-1 0 1,1 0-1,0 0 0,0-1 1,0 1-1,1 3 0,2 41 101,-1-38-96,0-1-1,1-1 1,0 1-1,1 0 1,-1-1 0,1 0-1,0 1 1,1-1 0,6 6-1,-7-7 0,1-1-1,-1 1 1,-1 0-1,1 0 1,-1 0 0,0 0-1,0 1 1,0-1-1,-1 1 1,0 0-1,0 0 1,-1 0-1,2 10 1,5 81-48,-7-96 46,0 0 0,0-1 0,-1 1 0,1 0 1,0-1-1,0 1 0,0-1 0,0 0 0,0 1 0,0-1 0,0 0 0,0 1 0,0-1 1,0 0-1,0 0 0,0 0 0,0 0 0,0 0 0,0 0 0,0 0 0,0 0 0,0 0 1,0-1-1,2 1 0,25-4 6,22-5-52,-1 2-1,1 3 1,96 4-1,-69 1 22,-71-1 22,0 1 0,1 0 1,-1 0-1,0 1 0,0 0 1,0 0-1,0 0 0,0 1 1,0 0-1,-1 0 0,1 0 0,-1 1 1,0-1-1,0 1 0,0 1 1,-1-1-1,1 1 0,-1 0 1,0 0-1,-1 0 0,1 0 0,-1 0 1,0 1-1,3 7 0,-2-3 17,0-1 0,0 1 0,-1 0 0,0 1 0,-1-1 0,0 0 0,-1 1 0,0-1 0,0 1 0,-2-1 0,1 1-1,-1-1 1,0 1 0,-5 14 0,5-22 5,0-1 0,0 0 0,-1 1 1,1-1-1,-1 0 0,0 0 0,0 0 0,0 0 0,0 0 0,0 0 0,0-1 0,0 1 0,0-1 0,-1 1 0,1-1 0,-5 2 1,-47 15 99,37-14-71,-26 8 95,0-3 1,-1-2-1,-60 3 0,-136-7-525,142-4-483,-56 1-2166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0:32.42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194 0 3826,'0'6'4142,"0"24"920,0-21-5111,0-1 0,-1 0-1,0 0 1,0 0 0,-1 1 0,0-1-1,-1-1 1,0 1 0,0 0 0,-6 9-1,2-6 69,-27 36 40,-43 79 0,68-109-58,2 1 0,0-1 0,0 1 0,2 1 1,0-1-1,2 1 0,0-1 0,-2 36 0,5-4 26,1-50-30,-1 1 0,0-1 0,1 1 0,-1-1 0,0 1 0,1-1 0,-1 1 0,1-1 0,-1 1 0,1-1 0,-1 1 0,1-1 0,-1 0 0,1 1 0,-1-1 0,1 0 0,-1 1 0,1-1 0,0 0 0,-1 0 0,1 0 0,0 1 0,-1-1 0,1 0 0,-1 0 0,1 0 0,0 0 0,-1 0 0,1 0 0,0 0 0,-1-1 0,1 1 0,0 0 0,-1 0 0,1 0 0,-1-1 0,1 1 0,0 0 0,-1-1 0,2 0 0,3-4 5,1 0 0,-1-1 0,-1 0 0,1 0 0,-1 0 0,0 0 0,0-1 0,0 0 0,-1 1 0,0-1 0,2-10 0,12-21 11,-5 19-11,0 0-1,1 0 0,1 2 0,1 0 0,21-20 1,-27 29-3,0 1 1,0 0 0,1 0 0,0 1 0,0 0 0,1 1-1,0 0 1,0 1 0,0 0 0,0 1 0,23-4 0,-29 6 14,1 0-1,-1 1 1,0 0 0,0 1 0,1-1 0,-1 1 0,0 0 0,0 0 0,1 0-1,-1 1 1,0 0 0,-1 0 0,1 0 0,0 1 0,6 4 0,-5-2-1,0 0 0,0 1 1,0 0-1,0 0 0,-1 0 0,0 1 1,-1-1-1,1 1 0,3 10 1,0 0 30,-1 1 1,-1 0 0,-1 0-1,-1 1 1,0 0 0,-1-1-1,1 38 1,-5-52-40,1 0 0,0 0 1,1-1-1,-1 1 0,0 0 0,1 0 0,0 0 0,0 0 0,0-1 1,1 1-1,-1-1 0,1 1 0,3 5 0,-1-6 157,2-11 71,1-7-218,-1-1-1,0 0 1,-2 0-1,1-1 1,-2 1 0,-1-1-1,2-30 1,-2 19-8,2 1 0,7-33 1,0 28-268,-7 22-346,0 0 0,-1-1 0,-1 0 0,1 1 0,0-17 1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9:20.7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8116,'0'0'1347,"4"11"-512,21 21-199,18 29 99,-35-46-669,0 1-1,-1 1 1,-1-1-1,0 1 1,-2 0-1,0 1 1,-1-1-1,0 0 1,-1 1-1,-1 22 1,0 34 42,1-35-40,-2 0 0,-1 0 0,-2 0 0,-12 53 0,4-46-72,1 1 0,3 0 1,1 0-1,1 63 0,5-109 4,1 1 0,-1-1 1,0 0-1,0 0 0,0 0 0,1 0 0,-1 0 0,0 0 0,1 0 0,-1 0 0,1 0 1,-1 0-1,1 0 0,-1-1 0,1 1 0,0 0 0,-1 0 0,1 0 0,0-1 0,0 1 1,0 0-1,0-1 0,0 1 0,-1-1 0,3 2 0,28 6 0,-21-6 0,85 13-2,0-5 1,149-2-1,-139-7 2,1537 43 25,1299 15 35,-940-71-770,-1591-18 5,-171 8 607,-230 22 211,1-1-2699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9:22.7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258 161 6771,'-1'0'84,"1"0"0,-1 0 0,0 0 0,1 0 0,-1 0 0,1 0 0,-1 0-1,0 0 1,1 0 0,-1 0 0,1 0 0,-1 1 0,0-1 0,1 0 0,-1 1 0,1-1 0,-1 0 0,1 1-1,-1-1 1,1 0 0,-1 1 0,1-1 0,0 1 0,-1-1 0,1 1 0,-1-1 0,1 1 0,0-1 0,0 1 0,-1 0-1,1 21 829,0-9-679,4-12-187,-1 1-1,1-1 1,-1 0 0,1-1-1,0 1 1,-1-1 0,1 1 0,0-1-1,-1 0 1,1 0 0,6-2 0,-3 2 26,14 1-28,1-1-1,-1-2 1,0 0-1,0-1 1,0-1-1,0-1 1,-1 0-1,0-2 1,33-15-1,-50 20-46,0 1 0,0-1 0,-1 0 0,1 1 0,-1-1 0,1 0-1,-1-1 1,0 1 0,0 0 0,0-1 0,0 1 0,0-1 0,-1 0 0,1 1 0,-1-1-1,2-5 1,-1 1-9,-1 0 1,0-1-1,0 1 0,-1 0 0,0-11 0,0 5 11,0 11 0,-1 0 1,1 0-1,-1 1 0,1-1 1,-1 0-1,0 0 0,0 0 1,0 1-1,0-1 0,0 0 1,0 1-1,0-1 0,0 1 1,-1-1-1,1 1 1,-1 0-1,1 0 0,-1-1 1,1 1-1,-1 0 0,0 0 1,0 0-1,1 1 0,-1-1 1,0 0-1,0 1 0,0-1 1,0 1-1,0 0 0,-2-1 1,-12-1 2,1 0-1,-30 0 1,32 2 0,-43-2 18,15-1 97,0 2 0,-1 2 0,-55 9 0,87-7-101,0-1 0,0 1 0,0 1 0,0 0 1,1 1-1,-1-1 0,1 2 0,0-1 0,1 1 0,-10 9 0,13-10 1,-1 0-1,1 0 0,1 1 0,-1-1 1,1 1-1,0 0 0,0 0 0,1 1 1,0-1-1,0 1 0,0 0 0,1 0 1,0 0-1,0 0 0,0 8 0,1-10-4,0 4 14,0 0 0,1 0-1,-1 1 1,2-1 0,2 17-1,-2-23-22,0 0 0,0-1 0,0 1 0,0 0 0,1-1 0,-1 0 0,1 1-1,0-1 1,0 0 0,0 0 0,0 0 0,0 0 0,0 0 0,0 0 0,1-1-1,-1 1 1,1-1 0,-1 1 0,1-1 0,0 0 0,4 1 0,31 8-425,-1-2 1,1-2 0,0-1-1,0-2 1,70-4 0,-59 1-1912,13 0-5140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9:23.1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1 1 12230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9:23.4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76 12230,'367'-70'106,"-302"65"-83,-65 5-23,1 0 1,-1 0 0,0 0-1,1 0 1,-1 0 0,0 0-1,1 0 1,-1 0 0,1 0 0,-1 0-1,0 1 1,1-1 0,-1 0-1,0 0 1,1 0 0,-1 1-1,0-1 1,1 0 0,-1 0-1,0 1 1,0-1 0,1 0 0,-1 1-1,0-1 1,0 0 0,0 1-1,1-1 1,-1 0 0,0 1-1,0-1 1,0 1 0,0-1-1,0 0 1,0 1 0,0-1 0,0 0-1,0 1 1,0-1 0,0 1-1,0 0 1,2 11 46,0 0 0,1 0-1,1-1 1,0 1 0,0-1 0,1 0-1,1 0 1,0 0 0,0-1 0,14 17-1,3 9 19,-17-25-55,0-1-1,1 0 1,0 0-1,0-1 1,1 0 0,0-1-1,1 1 1,0-2-1,17 13 1,-23-19-27,-1 0 0,1-1 0,-1 1 0,1-1-1,0 0 1,-1 1 0,1-1 0,0 0 0,-1-1 0,1 1 0,0 0 0,-1-1 0,1 0 0,0 1 0,-1-1-1,1 0 1,-1 0 0,0 0 0,1-1 0,-1 1 0,0-1 0,0 1 0,1-1 0,-1 0 0,0 0-1,1-2 1,8-7-141,0-1 0,-1 0-1,9-15 1,-14 21 122,19-30-109,-15 21 66,1 0 1,0 0-1,1 1 0,1 1 1,0 0-1,1 0 1,24-18-1,-35 29 88,1 1 0,0 0 0,-1-1-1,1 1 1,0 0 0,0 0 0,0 1 0,0-1 0,0 1 0,0-1-1,-1 1 1,1 0 0,0 0 0,0 0 0,0 0 0,0 1-1,0-1 1,0 1 0,0 0 0,0 0 0,0 0 0,-1 0-1,4 2 1,4 3 71,-1 1 0,0 0 1,0 0-1,15 16 0,-18-15-47,1-1 1,0 0 0,1-1-1,0 0 1,0 0 0,11 5-1,-2-5-74,0-2 0,0 0 0,1-1 0,-1-1-1,1-1 1,0 0 0,0-1 0,21-3-1,-25 2-85,-11 1 93,1 0 1,-1-1-1,0 1 1,1-1 0,-1 1-1,0-1 1,0 0 0,0 0-1,0-1 1,0 1-1,0-1 1,0 1 0,0-1-1,0 0 1,-1 0 0,1 0-1,-1-1 1,1 1-1,-1 0 1,0-1 0,0 0-1,0 1 1,0-1 0,1-4-1,0-1 10,0 0-1,0-1 1,-1 1 0,-1-1-1,1 0 1,-1 1 0,-1-1-1,0-10 1,0 18 45,-1 0 1,1 0-1,-1 0 1,0 0-1,1 0 1,-1 0-1,0 0 0,0 0 1,0 1-1,0-1 1,1 0-1,-1 0 1,0 1-1,0-1 1,-1 0-1,1 1 1,0-1-1,0 1 1,0-1-1,0 1 0,0 0 1,0 0-1,-1-1 1,1 1-1,0 0 1,0 0-1,-1 0 1,1 0-1,-1 0 1,-50 0 443,40 0-344,-6 0-36,-1 1 0,1 1 1,0 0-1,0 1 0,0 1 1,-20 7-1,33-9-71,0-1 0,1 1 0,-1 0 0,0 1-1,1-1 1,0 1 0,0 0 0,0 0 0,0 0 0,0 0 0,1 1 0,-1 0 0,1-1 0,0 1 0,0 1 0,0-1 0,1 0 0,-1 1-1,1-1 1,0 1 0,0-1 0,1 1 0,0 0 0,-1 0 0,2 0 0,-1 0 0,0 7 0,0 2-8,0-11-5,1 0-1,-1-1 0,1 1 1,0 0-1,-1 0 0,1 0 0,0-1 1,1 1-1,-1 0 0,0 0 1,1 0-1,0-1 0,-1 1 0,1 0 1,0-1-1,1 1 0,-1 0 0,0-1 1,1 0-1,-1 1 0,1-1 1,0 0-1,2 2 0,6 1-1,1 0-1,1-1 1,-1-1-1,0 0 1,1-1 0,0 0-1,20 1 1,99-4-411,-63-1-96,36 2-839,-15 0-1358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9:23.8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4 10501,'-9'0'453,"8"0"-448,0 0 0,1 0 0,-1 0-1,0 0 1,0 0 0,1 1-1,-1-1 1,1 0 0,-1 0 0,0 1-1,1-1 1,-1 0 0,0 1 0,1-1-1,-1 0 1,1 1 0,-1-1-1,1 1 1,-1-1 0,1 1 0,-1-1-1,1 1 1,0-1 0,-1 1 0,1 0-1,0-1 1,-1 1 0,1-1 0,0 1-1,0 0 1,0-1 0,0 1-1,-1 0 1,1-1 0,0 1 0,0 0-1,0 0 1,0-1 0,0 1 0,1 0-1,-1-1 1,0 1 0,0 0-1,0-1 1,1 2 0,-1 0 17,2 134 93,-1-144-96,0 0 1,1 1-1,0-1 0,1 1 0,0-1 0,0 1 1,1 0-1,-1 0 0,1 0 0,1 1 0,-1 0 1,1-1-1,1 1 0,-1 1 0,1-1 1,0 1-1,0 0 0,0 1 0,1-1 0,0 1 1,-1 0-1,2 1 0,-1 0 0,8-3 0,13 0 172,0 2 0,1 0 0,-1 2 0,43 2 1,-42 0-43,-25 0-135,1 0-1,0 0 1,0 1 0,-1-1-1,1 1 1,0 0 0,-1 1 0,1-1-1,-1 1 1,1-1 0,-1 1-1,0 1 1,0-1 0,7 6-1,-8-6-10,0 1 0,-1 1 0,1-1 0,-1 0-1,0 1 1,0-1 0,0 1 0,-1-1 0,1 1 0,-1 0-1,0 0 1,0 0 0,0 0 0,0 0 0,-1 0-1,1 0 1,-2 7 0,0 44-1308,-5-35-1112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9:24.2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 33 768,'0'-2'3693,"0"-18"2501,0 20-6178,0-1 1,0 1-1,1-1 1,-1 1-1,0 0 1,1-1-1,-1 1 0,0-1 1,1 1-1,-1 0 1,1-1-1,-1 1 0,0 0 1,1-1-1,-1 1 1,1 0-1,-1 0 1,1-1-1,-1 1 0,1 0 1,-1 0-1,1 0 1,-1 0-1,1-1 1,-1 1-1,2 0 0,67-3-2,89 7-1,-157-4-13,1 0 0,0 0 0,-1 1 0,1-1 0,0 0 0,-1 1 0,1-1 0,-1 1-1,1 0 1,0-1 0,-1 1 0,0 0 0,1 0 0,-1 0 0,1 0 0,-1 0 0,0 0 0,0 0 0,0 1 0,0-1 0,0 0 0,0 1-1,0-1 1,0 1 0,1 1 0,-1 3 6,0 0-1,0-1 0,0 1 1,-1-1-1,1 1 1,-2 7-1,1 3 31,-1-12-24,0 0 0,0 1 0,0-1 0,-1 0 0,0 0 0,1 0 0,-1 0 0,-1-1 0,1 1 0,0 0-1,-1-1 1,0 1 0,0-1 0,0 0 0,0 0 0,0 0 0,-1-1 0,-6 5 0,-15 9 69,-44 22 0,36-21-64,11-6-72,9-4 85,0 0 0,1 0-1,-14 12 1,24-17-68,-1 0 1,0 0-1,1 1 1,0-1-1,-1 1 1,1 0-1,0 0 1,1 0-1,-1 0 1,0 0-1,1 0 1,0 0-1,0 0 1,0 1-1,0-1 1,0 0-1,0 1 1,1 4-1,0 14-1541,0-3-1521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9:24.6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97 122 9428,'0'-1'4,"0"0"0,0 0 0,1 0-1,-1-1 1,0 1 0,1 0 0,-1 0-1,1 0 1,-1 0 0,1 0 0,-1 0-1,1 0 1,0 1 0,-1-1 0,1 0-1,0 0 1,0 0 0,0 1 0,0-1-1,0 0 1,0 1 0,0-1 0,0 1-1,2-2 1,30-6 112,-15 7-40,-49 3-106,-74-3-114,103 1 149,0-1 0,1 0 0,-1 1-1,1-1 1,-1 0 0,1 0 0,0 0-1,-1 0 1,1 0 0,0 0-1,0 0 1,0-1 0,-1 1 0,1 0-1,0-1 1,1 1 0,-1 0 0,0-1-1,0 1 1,1-1 0,-1 0 0,1 1-1,-1-1 1,1 1 0,0-1 0,-1 0-1,1-1 1,0 1-95,-1 0 0,1 0 0,0 0 0,0 0 0,-1 0 1,1 0-1,1 0 0,-1 0 0,0 0 0,0 1 0,1-1 0,-1 0 0,1 0 0,0 0 1,-1 0-1,1 1 0,0-1 0,0 0 0,0 0 0,0 1 0,1-1 0,-1 1 0,2-3 0,25-5-5456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9:25.0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54 7139,'0'-53'6862,"0"58"-6622,2 5-155,0 0-1,1 0 1,0 0-1,1 0 1,0 0 0,1-1-1,-1 1 1,2-1-1,-1 0 1,10 10-1,3 9 152,78 139 227,-60-98-484,4-2 0,2-2 0,59 69 0,-90-122-400,1 0-1,0-1 1,1 0 0,0-1-1,0-1 1,1 0 0,1-1 0,-1 0-1,1-1 1,23 7 0,-6-5-2503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9:25.4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19 11189,'0'-11'480,"0"3"-336,8 8 529,46 0-545,16 0 288,7 0-288,8 19-16,0 4 16,-7 0-128,7-4 0,-16 4 0,-7-8-208,-15-4-624,-8-3-817,-16-8-2001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9:25.8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39 167 10213,'-7'-49'2529,"7"7"-2529,0 8 1040,0 7-207,0 16-545,0 7-288,-31 4-10181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3:57.27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16 54 7587,'-1'-2'357,"1"0"0,0-1-1,0 1 1,0 0-1,1 0 1,-1-1-1,0 1 1,1 0-1,-1 0 1,1 0-1,1-4 1,0 5-321,0-1 1,-1 1-1,1 0 1,0 0-1,-1 0 1,1 0-1,0 1 0,0-1 1,0 0-1,0 1 1,-1-1-1,1 1 1,3-1-1,32-4 221,0 1 0,72 2 1,-77 2-280,-14 2 30,0 0 0,0 1 1,0 1-1,0 1 0,-1 0 0,0 1 0,0 1 0,-1 1 1,1 0-1,-2 1 0,1 1 0,-1 0 0,-1 1 1,14 14-1,-24-22-7,0 1 0,-1 1 0,0-1 1,1 0-1,-2 1 0,1-1 0,0 1 0,-1 0 1,0 0-1,0 0 0,0 0 0,-1 0 0,1 7 1,0 6 2,0-1 1,-2 31-1,-1-17-2,1-27-2,-1 0 1,0 0 0,0 0-1,0 1 1,-1-1 0,1 0-1,-1 0 1,0-1 0,0 1-1,0 0 1,0-1 0,-1 1 0,0-1-1,0 0 1,0 1 0,0-2-1,0 1 1,0 0 0,-1-1-1,1 1 1,-6 2 0,-10 6 10,-1-1 0,-38 13 1,54-22-11,-39 13-17,-1-1-1,0-3 0,-1-2 0,0-1 1,0-3-1,-58-1 0,102-3-36,0 0 1,-1 0-1,1 0 0,-1 0 1,1 0-1,0 0 0,-1 0 1,1 0-1,-1 0 1,1-1-1,0 1 0,-1-1 1,1 1-1,0-1 0,-1 1 1,1-1-1,0 0 0,0 1 1,0-1-1,-1 0 0,1 0 1,0 0-1,0 0 0,0 0 1,0 0-1,1 0 0,-1-1 1,0 1-1,0 0 0,1 0 1,-1-1-1,1 1 1,-1-2-1,-2-23-2199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0:32.91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133 19 9220,'0'-18'2143,"0"25"842,-4 33-1550,-54 125-923,23 40-446,22-112-70,12-89-46,1-1 1,-1 0-1,0 1 1,0-1 0,-1 0-1,1 0 1,-1 0-1,1 0 1,-1 0-1,0 0 1,0-1-1,-3 4 1,4-5-301,1-4 6,-1-26-100,3-43-49,-1 67 485,0 1 0,0 0 0,0-1 0,1 1-1,-1 0 1,1 0 0,0 0 0,0 0 0,0 0 0,1 1 0,0-1-1,-1 1 1,7-7 0,7-1 3,1 0 0,-1 1 0,2 0-1,-1 1 1,1 2 0,1-1 0,-1 2 0,1 1 0,0 0 0,0 1-1,1 1 1,-1 1 0,30 1 0,-47 1 7,-1 0 1,1 0-1,0 1 0,-1-1 0,1 1 1,-1-1-1,1 1 0,-1-1 0,0 1 1,1 0-1,-1 0 0,0 0 1,1 0-1,-1 0 0,0 0 0,0 0 1,0 0-1,0 0 0,0 0 0,0 1 1,0-1-1,0 0 0,-1 1 0,1-1 1,0 1-1,-1-1 0,1 1 1,-1-1-1,0 1 0,1-1 0,-1 1 1,0 0-1,0-1 0,0 3 0,1 9 55,-1 1-1,0 0 0,-3 15 1,1-14-4,0-5-53,0-1 0,0 0 1,-1 0-1,0 0 1,-1 0-1,0 0 1,-1-1-1,1 1 1,-1-1-1,-1-1 0,0 1 1,-8 8-1,-15 22-1113,26-32-1696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9:26.2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132 133 7123,'0'-2'5,"1"0"0,0 0 0,-1 0 0,1 0 0,0 0 0,1 0 0,-1 1-1,0-1 1,0 0 0,1 1 0,-1-1 0,1 1 0,-1-1 0,1 1 0,-1 0 0,1 0 0,0 0 0,0 0-1,0 0 1,0 0 0,2-1 0,-1 1 209,0 0-1,0-1 1,-1 1-1,1-1 1,-1 1-1,1-1 1,-1 0-1,0 0 1,0 0 0,0-1-1,0 1 1,0 0-1,3-6 1,-3 2 231,1 1 1,0-1-1,0 1 1,1 0 0,-1 0-1,8-8 1,6-10 114,-20 41 699,3-13-957,-1 0-1,0 0 1,0 0 0,0-1 0,0 1 0,-3 7 0,-23 32-297,-38 48 1,22-33-489,-8 13-2140,3-3-2478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9:45.4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117 19 2417,'0'-18'5524,"0"25"-2553,-1 32-2115,-5 4-699,-2-1 1,-2 0-1,-23 61 0,20-68-110,2 0 0,1 1 0,2 0-1,1 1 1,-2 51 0,9-19-845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9:46.28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9 8772,'0'0'30,"0"-1"0,0 1-1,0 0 1,-1 0 0,1-1 0,0 1-1,0 0 1,0 0 0,0-1 0,1 1-1,-1 0 1,0-1 0,0 1 0,0 0-1,0 0 1,0-1 0,0 1 0,0 0-1,0 0 1,0 0 0,1-1 0,-1 1-1,0 0 1,0 0 0,0 0 0,1-1-1,-1 1 1,0 0 0,0 0 0,0 0-1,1 0 1,-1 0 0,0-1 0,0 1-1,1 0 1,-1 0 0,0 0 0,0 0-1,1 0 1,-1 0 0,0 0 0,0 0-1,1 0 1,-1 0 0,0 0 0,0 0-1,1 0 1,-1 0 0,17 10 501,13 19 207,-16-7-463,0 1 0,15 37 0,-21-43-256,0 1 0,1-1 0,1 0 0,1-1-1,0 0 1,14 15 0,-19-26-35,0-1 1,1-1-1,-1 1 0,1-1 0,-1 0 0,1 0 0,0-1 0,0 0 0,0 0 0,1-1 1,-1 0-1,0 0 0,0-1 0,1 0 0,-1 0 0,10-2 0,2 2-146,-16 0 155,1 0-1,-1 0 1,0 0-1,1-1 0,-1 1 1,0-1-1,0 0 1,1 0-1,-1 0 1,0-1-1,0 1 1,0-1-1,0 1 0,-1-1 1,1 0-1,0 0 1,-1 0-1,1 0 1,-1-1-1,0 1 1,1-1-1,-1 1 0,-1-1 1,1 0-1,2-4 1,1-6-12,0 0 0,-1 0 0,-1 0 1,0 0-1,1-16 0,-3 16 20,1 0-1,1 0 1,0 0-1,6-13 0,-5 17 2,0 0-1,1 1 0,0-1 1,1 1-1,11-14 0,-14 19 0,0 1-1,0-1 1,0 1-1,1 0 1,-1-1-1,0 2 1,1-1-1,0 0 1,-1 1-1,1-1 1,0 1-1,0 0 0,-1 1 1,1-1-1,0 1 1,7-1-1,-10 1 1,0 0 0,0 1 0,0-1-1,0 0 1,0 0 0,-1 1 0,1-1-1,0 0 1,0 1 0,-1-1-1,1 1 1,0-1 0,0 1 0,-1-1-1,1 1 1,-1 0 0,1-1 0,0 1-1,-1 0 1,1-1 0,-1 1 0,0 0-1,1 0 1,-1-1 0,1 1-1,-1 0 1,0 2 0,5 24 39,-4-24-34,2 58 226,-6 108 0,-12-78-177,10-67-48,1-1 1,-2 43 0,6-26 16,0-40-23,1 1 1,-1 0-1,1-1 0,-1 1 1,1-1-1,0 1 1,-1 0-1,1-1 1,-1 1-1,1-1 0,0 0 1,-1 1-1,1-1 1,0 0-1,0 1 1,-1-1-1,1 0 0,0 0 1,0 0-1,0 1 1,-1-1-1,1 0 1,0 0-1,0 0 1,0 0-1,-1 0 0,1-1 1,0 1-1,0 0 1,1-1-1,-2 1 0,8 1-47,0-1-1,-1 0 1,1-1-1,0 0 1,-1 0-1,1-1 1,-1 0-1,1 0 1,-1 0 0,0-1-1,0-1 1,0 1-1,0-1 1,0 0-1,-1 0 1,0-1 0,0 0-1,0 0 1,-1 0-1,1-1 1,-1 0-1,0 0 1,-1 0-1,0-1 1,0 1 0,5-12-1,7-13 10,-1-2 1,-1 0-1,11-43 0,-25 76 66,0-1 0,0 0-1,1 0 1,-1 0-1,0 0 1,0 1 0,0-1-1,0 0 1,0 0-1,0 0 1,0 0 0,0 0-1,0 1 1,0-1-1,0 0 1,-1 0 0,1 0-1,0 0 1,-1 1-1,1-2 1,-14 1 658,-17 20-379,27-14-292,0 0 0,0 0 0,0 0 0,0 0 0,1 1 0,0 0 0,0-1 0,0 1 0,1 0 0,0 0 0,0 1 0,-1 7 0,0 6 5,2 0 0,0 32 0,1-33-15,1-15-5,0 0-1,0 0 1,0 0 0,0 0-1,1-1 1,0 1 0,0 0-1,0-1 1,0 0 0,0 1-1,1-1 1,-1 0-1,1 0 1,0 0 0,0-1-1,0 1 1,0-1 0,1 1-1,-1-1 1,5 2-1,15 9 1,46 19-1,-57-27-6,6 1-562,0-1 0,1 0-1,0-1 1,0-1 0,0-1 0,37-1-1,-24-1-2805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9:47.0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480 361 9508,'1'-15'584,"-3"-16"1033,2 30-1575,-1 0 0,1 0 1,-1 1-1,0-1 0,1 0 0,-1 0 0,0 0 0,1 0 0,-1 1 0,0-1 0,0 0 0,0 1 1,0-1-1,0 1 0,0-1 0,0 1 0,0-1 0,0 1 0,0 0 0,0-1 0,0 1 0,0 0 0,0 0 1,0 0-1,0 0 0,-2 0 0,-2-1-9,-55-2 371,-70 4 0,114 0-359,0 0 1,0 2-1,0 0 1,0 0 0,1 2-1,-1 0 1,1 0-1,1 2 1,-23 12-1,31-15-36,0 0 0,0 1 0,1-1 0,-1 1 0,1 0 0,0 1 0,1-1 0,0 1 0,0 0 0,0 0 0,0 0 0,1 0 0,-4 12 0,3-4-2,1 0 0,1 0 0,0 0 0,1 1 0,0 20 1,2-34-9,-1 1 1,0-1-1,0 0 1,1 0 0,-1 1-1,1-1 1,-1 0 0,1 0-1,0 0 1,-1 1 0,1-1-1,0 0 1,0 0-1,0 0 1,0-1 0,0 1-1,0 0 1,0 0 0,0 0-1,0-1 1,0 1-1,0 0 1,1-1 0,-1 1-1,0-1 1,0 1 0,1-1-1,-1 0 1,0 0 0,2 1-1,45 3-6,-40-4 7,19 1-93,-1 0 1,0-2-1,0-2 1,0 0-1,0-1 1,41-13-1,-58 13 25,0 1-1,0-1 0,-1 0 1,1-1-1,-1 0 0,0-1 1,0 1-1,-1-1 0,0-1 1,0 0-1,0 0 0,-1 0 1,0 0-1,0-1 0,-1 0 1,0-1-1,0 1 0,-1-1 1,-1 0-1,1 0 0,3-13 1,-2-9 39,-1 1 1,-1-1 0,-2 0 0,-4-45 0,2 5 24,1 63 91,-1-1-1,1 1 0,-2 0 0,1 0 0,-1 0 0,0-1 0,0 2 1,-1-1-1,-1 0 0,1 1 0,-1-1 0,0 1 0,-6-7 0,12 62 288,-2-1-243,13 137 335,2 10-383,-13-182-80,0 0 1,0-1-1,1 1 0,1-1 1,0 0-1,1 0 0,0 0 1,0-1-1,10 14 0,-11-19-17,0 0 1,0 0-1,0-1 0,1 0 0,-1 0 1,1 0-1,0-1 0,0 1 0,1-1 0,-1 0 1,1-1-1,-1 1 0,1-1 0,0 0 1,0-1-1,0 0 0,0 1 0,0-2 1,0 1-1,7-1 0,-6 1-19,1-1 0,0 0 0,-1 0 0,1-1 0,-1 0 0,1-1 0,-1 1 0,0-1 0,1-1 0,-1 1 0,0-1 0,0-1 0,-1 1 0,1-1 0,-1 0 0,0-1 0,0 0 0,0 0 0,0 0 0,-1 0 0,0-1 0,0 0 0,7-11 0,-5 4 48,-1 1 0,-1-1 0,0 0 0,0 0 0,-2 0 0,1-1 0,-2 1 0,0-1 0,0 0 0,-2-24 0,0 37 135,0 10 2,-1 58 48,-1-15-79,7 66 0,-5-115-126,1 1 0,0-1-1,1 0 1,-1 1 0,1-1 0,-1 0-1,1 0 1,0 0 0,0 0-1,0 0 1,0-1 0,1 1-1,-1-1 1,1 1 0,-1-1-1,1 0 1,0 0 0,0 0-1,0 0 1,0-1 0,0 1-1,1-1 1,-1 0 0,7 2-1,-2-1-560,0 0 0,1 0 0,-1-1 0,1 0 0,-1-1-1,1 0 1,-1 0 0,1 0 0,13-4 0,1-5-7350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9:47.43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86 0 9284,'0'0'35,"2"1"-32,0-1 0,0 0 0,0 0 1,-1 1-1,1-1 0,0 1 0,0-1 0,-1 1 0,1 0 1,0 0-1,-1-1 0,1 1 0,-1 0 0,1 1 0,2 1 1,-1 39 84,-3-41-87,0 1 1,0-1 0,0 1 0,0-1 0,0 1 0,-1-1 0,1 1 0,-1-1 0,1 0-1,-1 1 1,1-1 0,-1 0 0,0 1 0,0-1 0,0 0 0,0 0 0,0 0-1,0 0 1,0 0 0,0 0 0,0 0 0,0 0 0,0 0 0,-1 0 0,1-1-1,-2 2 1,-14 2 37,-1-1 0,1-1-1,-27 0 1,43-25 12,1 20-39,0 0-1,-1 0 1,2 0 0,-1 0 0,0-1 0,1 1 0,-1 0 0,1 0-1,0 0 1,0 0 0,0 0 0,0 0 0,1 1 0,-1-1-1,1 0 1,0 0 0,3-3 0,-2 4-144,0 0 0,1 0 0,-1 1-1,0-1 1,1 1 0,-1 0 0,1 0 0,0 0 0,-1 0 0,1 0 0,0 1-1,0 0 1,-1 0 0,6 0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9:48.5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345 137 9044,'0'-102'4378,"0"101"-4361,-1 0 0,0 0 0,1 0 0,-1 0 0,0 0 0,1 0 0,-1 1 0,0-1 0,0 0 0,0 0 0,1 0 0,-1 1 0,0-1 0,0 1 0,0-1 0,0 1 0,-1-1 0,1 1 0,0-1 0,0 1 0,0 0 0,0 0 0,0-1 0,0 1 0,-1 0 0,0 0 0,-38-3 73,36 3-60,-2-1-19,-19-1 3,0 2 0,0 0 0,0 1 0,-45 9 0,65-9-12,1 0 0,-1 0-1,0 1 1,1 0 0,-1 0-1,1 0 1,-1 0 0,1 0 0,0 1-1,0 0 1,0 0 0,0 0-1,1 1 1,-1-1 0,1 1 0,0-1-1,0 1 1,0 0 0,0 1-1,1-1 1,0 0 0,0 1 0,0-1-1,0 1 1,1 0 0,-1-1 0,1 1-1,1 0 1,-1 0 0,1 0-1,0 6 1,-2 24 75,0 31-55,2-62-21,0 1 0,0-1 1,1 0-1,0 0 0,0 1 0,0-1 0,0 0 0,1 0 0,-1 0 0,1 0 0,3 4 0,1 0-64,1-1 0,0 0 0,0-1-1,1 0 1,0 0 0,0-1 0,0 0-1,0 0 1,1-1 0,0 0 0,0 0-1,0-1 1,0 0 0,1-1 0,-1 0 0,1 0-1,0-1 1,-1-1 0,14 0 0,-19-1 12,0 1 0,-1-1 0,1-1 1,-1 1-1,1-1 0,-1 1 0,0-1 1,0 0-1,1 0 0,-1 0 0,-1-1 1,1 1-1,0-1 0,0 1 0,-1-1 1,0 0-1,1 0 0,-1 0 0,2-6 1,7-10-23,-1-1 1,9-25 0,-7 14 58,-6 14 93,0 0 1,0 0 0,-2-1 0,0 1-1,-2-1 1,0 0 0,0-35 322,-1 53-140,0 0-260,-1 0 1,0 0-1,1 0 1,-1 0-1,1 0 1,-1 0-1,0 1 1,1-1 0,-1 0-1,0 0 1,0 0-1,1 1 1,-1-1-1,0 0 1,1 0-1,-1 1 1,0-1 0,0 0-1,1 0 1,-1 1-1,0-1 1,0 0-1,0 1 1,0-1-1,1 0 1,-1 1 0,0-1-1,0 1 1,0-1-1,0 0 1,0 1-1,0-1 1,0 0-1,0 1 1,0-1 0,0 0-1,0 1 1,0-1-1,0 1 1,0-1-1,-1 0 1,1 1-1,0 2 19,-1 44 223,-1-18-175,2-1 0,0 1 1,3-1-1,5 29 0,-7-50-68,0-1 0,1 0 1,0 0-1,0 0 0,0 0 0,1 0 0,0 0 1,0-1-1,1 1 0,-1-1 0,1 0 1,0 0-1,1 0 0,-1-1 0,1 0 0,0 0 1,0 0-1,0 0 0,1 0 0,-1-1 1,1 0-1,0-1 0,9 4 0,-9-4-93,1-1 0,-1 0 1,0 0-1,0-1 0,0 1 0,0-1 0,1-1 0,7-1 0,-11 2 52,0-1 0,0 1 0,0-1 0,0 0-1,0 0 1,0 0 0,0-1 0,-1 1 0,1-1 0,0 1-1,-1-1 1,1 0 0,-1 0 0,0 0 0,0 0 0,0-1-1,3-2 1,3-10-52,-1 1 1,0-1-1,-1 0 0,-1-1 0,0 0 1,-1 1-1,3-24 0,-3-9 712,-2-57 0,-2 90-248,0 14 4,0 5-349,15 269 442,-13-214-469,-2-54-22,-1-6-13,1-32-84,0 16 98,0-1 0,2 1-1,0 0 1,1 0 0,0 0 0,2 0-1,9-27 1,-8 33 18,0 1 0,0-1 0,0 1 0,2 0 0,-1 0 0,1 1 1,0 0-1,1 1 0,0 0 0,1 0 0,17-11 0,-15 10 0,0 1 1,1 1-1,0 0 1,0 0-1,0 1 1,1 1 0,0 0-1,0 1 1,0 1-1,0 0 1,1 1-1,-1 0 1,21 1-1,-32 2 4,0 0 0,0 0 0,-1 0 0,1 0 0,0 0 0,-1 1 0,1-1 0,-1 1 0,0-1 0,1 1 0,-1 0 0,0 0 0,0 0 0,0 0 0,0 0 0,-1 1 0,1-1 0,2 5 0,25 54 25,-21-41-23,0 2-236,-2 0 0,0 0 0,-1 1 0,-2-1 0,0 1 0,-1 0 0,-3 42 0,1-61-2,0 6-2628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9:4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295 1 11093,'-15'0'688,"7"0"129,8 11-577,0 8-224,-8 8 144,0 7 96,-15 0-48,-16 4-208,-15 4 0,-15 0-416,-1-8-2769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9:49.76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334 49 9492,'0'0'68,"0"-1"0,0 0 0,0 0 0,0 0 0,0 1 0,0-1 0,0 0 0,-1 0 0,1 1 1,0-1-1,0 0 0,-1 0 0,1 1 0,-1-1 0,1 0 0,0 1 0,-1-1 0,1 1 0,-1-1 0,0 0 0,1 1 0,-1-1 0,1 1 0,-1-1 0,0 1 0,1 0 0,-1-1 0,0 1 0,0 0 0,1-1 0,-1 1 0,0 0 0,-1 0 0,-2-1 12,1 1-1,-1 0 1,0 0 0,1 1 0,-1-1 0,0 1 0,1 0-1,-5 1 1,-7 3 135,0 1 1,-27 14-1,27-12-157,1 1 0,0 1 0,0 0 0,1 0 0,0 2 0,1-1 0,0 2 1,1-1-1,1 2 0,0-1 0,0 1 0,2 1 0,0 0 0,0 0 0,1 0 1,1 1-1,1 0 0,0 0 0,1 1 0,1-1 0,0 1 0,0 30 0,3-43-52,0 1 0,0 0 0,0-1-1,0 1 1,1-1 0,0 1 0,-1-1-1,2 1 1,-1-1 0,1 1-1,-1-1 1,1 0 0,0 0 0,3 5-1,-1-6 0,-1-1-1,1 1 0,0 0 0,0-1 1,0 0-1,0 0 0,0 0 0,0 0 0,1-1 1,-1 1-1,1-1 0,-1-1 0,1 1 1,8 0-1,66 5-73,1-3 1,105-9-1,-161 3 12,-1-1 0,0 0 0,0-2-1,0-1 1,0 0 0,-1-2 0,-1-1-1,0 0 1,0-2 0,33-23 0,-42 26 44,0-1 1,0 0 0,-1-1-1,0 0 1,-1 0 0,-1-1 0,1-1-1,-2 1 1,0-1 0,0-1-1,-2 0 1,1 0 0,-2 0-1,0 0 1,-1-1 0,0 0 0,2-20-1,-5-68 99,-1 102-79,0-1 0,0 1 0,0-1 0,-1 1 0,1 0 0,0-1 0,-1 1 0,1 0 0,-1-1 0,0 1 0,1 0 0,-1 0 0,0-1 0,0 1 1,0 0-1,0 0 0,0 0 0,0 0 0,0 0 0,0 0 0,-2-1 0,-36-12 113,17 11-86,0 0 0,-26 2 0,33 1-41,-293 0 5,302 0 1,0 1 1,0-1-1,1 2 1,-1-1 0,1 0-1,-1 1 1,1 0-1,0 1 1,0-1 0,-9 6-1,11-6 1,1 0-1,-1 0 1,1 0-1,0 0 1,-1 1 0,1-1-1,0 1 1,0-1-1,1 1 1,-1 0 0,1 0-1,-1 0 1,1 0-1,0 0 1,0 0-1,0 0 1,0 0 0,1 0-1,-1 0 1,1 5-1,0 5 1,-1 3-6,2 1 0,3 27-1,-2-38 7,-1 0-1,1 0 0,0 0 1,0-1-1,1 1 0,0-1 1,0 1-1,0-1 0,1 0 0,7 8 1,196 188-6,-192-186-160,1-1-1,0-1 1,1 0 0,1-1-1,0-1 1,0 0-1,1-2 1,0 0-1,32 9 1,-33-13-2283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9:50.5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295 107 8628,'-1'-1'85,"0"0"1,0 0-1,0 0 1,0 0-1,0 0 1,0 0-1,1 0 0,-1-1 1,0 1-1,1 0 1,-1 0-1,1 0 1,-1-1-1,1 1 0,0 0 1,-1-1-1,1 1 1,0 0-1,0-1 1,0 1-1,0 0 0,0-1 1,0 1-1,0 0 1,1-2-1,0 0-4,0 1-1,1-1 1,-1 1-1,1 0 1,-1 0-1,1 0 1,0 0-1,0 0 1,0 0-1,0 0 1,0 1-1,2-2 1,7-4 100,-1 1 1,1 1-1,0 0 1,19-6-1,-16 8-126,-1 0 0,1 0 0,0 2 0,15-1 0,-28 3-53,1 0-1,-1 1 1,0-1-1,0 0 1,0 1-1,0-1 1,-1 1 0,1-1-1,0 1 1,-1-1-1,1 1 1,0-1-1,-1 1 1,0 0-1,1-1 1,-1 1 0,0 0-1,0-1 1,0 4-1,3 39 35,-3 111 124,-1-149-157,0 1 1,-1-1-1,0 1 1,0-1-1,0 0 1,-1 0-1,0 0 1,0 0-1,0-1 1,-1 1-1,1-1 1,-1 0-1,-1 0 1,1 0-1,-1 0 1,0-1-1,0 0 1,-9 6-1,-12 8 18,-1-1-1,-43 20 1,-69 23 113,120-54-158,0 0 0,-1-1 0,0-1-1,0-1 1,-29 1 0,50-46-171,0 41 195,0-1 0,0 0-1,0 1 1,1-1-1,-1 1 1,0 0-1,1-1 1,-1 1 0,1 0-1,-1 0 1,1 0-1,0 0 1,-1 0-1,1 0 1,0 0 0,0 0-1,-1 1 1,1-1-1,0 1 1,0-1 0,2 1-1,48-7-15,-47 7 12,6-1-6,4 0 0,1 0 0,-1 1 0,16 2 1,-27-1 11,1-1 0,-1 1 1,0 0-1,0 1 1,0-1-1,0 1 1,0 0-1,0 0 0,0 0 1,-1 0-1,1 0 1,-1 1-1,1 0 1,-1 0-1,5 5 0,-2 0 3,1 1 0,0-1 0,0 0 0,1 0 0,0-1-1,1 0 1,0-1 0,0 0 0,0 0 0,0-1 0,1 0 0,0-1-1,0 0 1,1 0 0,-1-1 0,1-1 0,-1 1 0,1-2 0,0 0-1,0 0 1,15-1 0,87 0-616,-59 0-1267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9:53.17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226 6 7908,'0'-4'5901,"-1"3"-6301,1 1 406,-1 0 1,1 0-1,0 0 0,0 0 0,0 0 0,0-1 0,-1 1 1,1 0-1,0 0 0,0 0 0,0 0 0,-1 0 1,1 0-1,0 0 0,0 0 0,0 0 0,-1 0 0,1 0 1,0 0-1,0 0 0,0 0 0,-1 0 0,1 0 0,0 0 1,0 0-1,0 0 0,0 1 0,-1-1 0,1 0 0,0 0 1,0 0-1,0 0 0,0 0 0,-1 0 0,1 1 0,0-1 1,0 0-1,0 0 0,0 0 0,0 0 0,0 1 0,0-1 1,0 0-1,-1 0 0,1 0 0,0 0 0,0 1 0,-19 17 101,-21 28-59,22-19-28,0 1 1,2 0-1,1 2 1,1 0 0,2 0-1,0 1 1,3 0-1,-7 37 1,4 2 36,4 1 1,1 116-1,7-183-59,-1 1 0,1-1 0,0 1 0,1-1 0,-1 1 1,1-1-1,0 1 0,0-1 0,0 0 0,0 1 0,1-1 0,0 0 0,0 0 0,0 0 0,0 0 0,1-1 0,-1 1 0,1 0 0,0-1 0,0 0 0,0 0 0,1 0 1,-1 0-1,1 0 0,0-1 0,-1 1 0,1-1 0,0 0 0,1 0 0,-1-1 0,0 1 0,5 0 0,12 4-255,0 0 0,1-2 0,36 2 0,25-3-3264,-20-3-4130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0:33.5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474 239 10309,'0'-63'5253,"-8"61"-4197,-32 2-838,1 2 0,-1 1 1,1 3-1,-46 11 0,71-14-213,0 2-1,0-1 1,1 2 0,-1 0-1,1 0 1,1 1 0,-1 1-1,1 0 1,1 1 0,-1 0 0,2 1-1,-1 0 1,1 1 0,1 0-1,-11 15 1,17-19-12,0-1-1,0 1 1,0 0-1,1 1 1,0-1 0,1 0-1,-1 1 1,2-1-1,-1 0 1,1 1-1,1 12 1,-1-6 0,0-13 1,0 1 0,1 0 0,-1 0-1,1-1 1,-1 1 0,1 0 0,0 0 0,0-1 0,0 1-1,-1-1 1,2 1 0,-1-1 0,0 1 0,0-1 0,0 0-1,1 1 1,-1-1 0,1 0 0,-1 0 0,1 0 0,-1 0-1,1 0 1,-1 0 0,1-1 0,0 1 0,0 0 0,-1-1-1,1 0 1,0 1 0,0-1 0,3 0 0,11 2-159,-1-1 0,31-1 0,-26-1-106,-7 1 80,0 0 0,1-2 0,-1 1 1,0-2-1,0 0 0,-1 0 0,1-1 0,-1-1 0,14-6 0,-21 8 130,1 0 0,-1-1 0,1 0 0,-1 0-1,0 0 1,0 0 0,-1-1 0,1 0 0,-1 0 0,0 0-1,-1 0 1,1 0 0,-1-1 0,0 0 0,0 0-1,-1 0 1,1 0 0,-2 0 0,1 0 0,1-10 0,-2-50 186,-1 66 342,0 18-144,1-7-247,-2 1 1,1-1-1,-2 0 1,1 0 0,-2 1-1,-5 16 1,6-20-66,0 1 0,0 0 0,0 1-1,1-1 1,1 0 0,0 15 0,0-12-18,0-12-1,0 0-1,0 0 1,0 0-1,0 1 1,0-1-1,0 0 1,0 0 0,0 1-1,0-1 1,0 0-1,0 0 1,1 0-1,-1 1 1,0-1-1,0 0 1,0 0-1,0 0 1,0 1-1,0-1 1,1 0 0,-1 0-1,0 0 1,0 0-1,0 1 1,0-1-1,1 0 1,-1 0-1,0 0 1,0 0-1,0 0 1,1 0 0,-1 0-1,0 1 1,0-1-1,0 0 1,1 0-1,-1 0 1,0 0-1,0 0 1,1 0-1,-1 0 1,0 0-1,0 0 1,0 0 0,1 0-1,-1 0 1,0-1-1,0 1 1,1 0-1,-1 0 1,0 0-1,1 0 1,4 0-123,6-1 54,0 0-1,0-1 1,0 0-1,0-1 1,-1 0-1,0-1 1,1 0-1,-1 0 1,0-1-1,-1 0 1,0-1 0,1 0-1,-2-1 1,1 0-1,-1 0 1,0-1-1,11-13 1,11-17-36,-1-1 1,41-75-1,-43 68 90,-6 12 30,-9 16 228,0-1-1,-1-1 0,-2 0 1,10-26-1,-37 74 2441,-40 66-2599,38-43-256,1 1 1,3 1-1,3 0 1,2 1 0,2 0-1,2 0 1,1 96-1,8-150-14,0 1 1,0-1-1,0 1 0,0-1 0,0 0 0,0 0 1,0 0-1,0 0 0,0 0 0,0 0 0,0 0 1,0-1-1,2 0 0,4-1-235,0 0 1,0 0-1,-1 0 0,1-1 1,10-6-1,50-41-3703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9:53.6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682 113 10389,'1'-8'107,"-1"0"0,-1 1 0,1-1 0,-1 0 0,-1 1 1,0-1-1,-4-11 0,5 17-56,0-1 1,-1 1-1,1-1 0,-1 1 1,0 0-1,0 0 1,0 0-1,0 0 0,0 0 1,0 0-1,-1 0 1,1 1-1,0-1 1,-1 1-1,0 0 0,1 0 1,-1 0-1,0 0 1,1 0-1,-1 0 0,0 1 1,0 0-1,0-1 1,-4 1-1,-13-1-6,0 0 0,0 1 0,0 1 0,0 1 0,1 1 0,-37 9 1,51-10-41,0 0 0,0 0 0,-1 0 0,1 1 1,1 0-1,-1 0 0,0 0 0,1 0 1,-1 1-1,1 0 0,0 0 0,0 0 0,1 0 1,-1 1-1,1-1 0,0 1 0,0 0 1,0 0-1,1 0 0,0 0 0,0 0 0,0 1 1,0-1-1,1 1 0,0-1 0,0 1 1,1-1-1,0 12 0,-1 3-5,0-15-2,1-1 0,-1 1 0,1 0 0,0 0 0,0-1 0,1 1 0,-1 0 0,1-1 0,0 1 0,1 0 0,-1-1 0,1 1 0,-1-1 0,2 0 0,-1 1 1,0-1-1,1 0 0,3 4 0,13 7-46,0 0 0,1-1 1,32 16-1,38 28-132,-81-51 140,1 0 0,-1 2 1,15 16-1,-22-22 30,1 1-1,-1 0 1,0 0 0,0 0 0,0 0 0,-1 0 0,1 0-1,-1 0 1,0 0 0,0 1 0,-1-1 0,1 0-1,-1 8 1,0-11 9,0 0-1,0 0 1,0 0-1,0 0 0,-1 0 1,1 0-1,0 0 1,0 0-1,-1 0 0,1 0 1,-1 0-1,1 0 1,0-1-1,-1 1 0,0 0 1,1 0-1,-1 0 1,0 0-1,1-1 0,-1 1 1,0 0-1,0-1 1,0 1-1,-1 0 0,-31 10 0,32-11 2,-100 21-70,-1-4 1,-1-5 0,-135-1-1,201-12-333,36 1 381,1 0 0,0 0 0,0 0 0,-1 0 0,1 0 0,0 0 0,0 0 0,-1 0 0,1 0 0,0 0 0,0 0 0,-1 0 0,1 0 0,0 0 0,0 0-1,0 0 1,-1-1 0,1 1 0,0 0 0,0 0 0,-1 0 0,1 0 0,0-1 0,0 1 0,0 0 0,0 0 0,0 0 0,-1-1 0,1 1 0,0 0 0,0 0 0,0-1 0,0 1 0,0 0 0,0 0-1,0-1 1,0 1 0,0 0 0,0 0 0,0-1 0,0 1 0,0 0 0,0 0 0,0-1 0,0 1 0,0 0 0,0 0 0,0-1 0,0-28-2123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9:54.0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71 230 10533,'0'0'744,"10"0"-634,-1-1-78,-1 1 0,1-1 0,-1-1 0,1 1 0,-1-1 0,0-1 0,0 0 0,0 0 0,0 0 0,0-1 0,-1-1 0,0 1 0,0-1 0,0 0 0,0 0 0,-1-1 0,7-7 0,-6 7-2,-1 1 1,0-1-1,0 0 1,0-1 0,-1 0-1,1 0 1,-2 0-1,1 0 1,-1-1-1,0 0 1,-1 0-1,0 0 1,0 0-1,0 0 1,-1-1 0,-1 1-1,1-1 1,-1 1-1,-1-14 1,-5 22 212,0 0-225,-5-1 18,-1 0 0,0 1 0,0 1 0,1 0-1,-1 0 1,0 1 0,1 0 0,-1 1 0,1 1 0,0-1-1,0 1 1,0 1 0,-15 9 0,12-4 15,0 0 0,0 0 1,2 1-1,-1 1 0,-18 24 1,25-28-40,0 0 0,1 0 0,0 0 0,0 1 0,0-1 0,1 1 0,1 0 0,0 0 0,0 0 0,0 0 0,1 0 0,0 11 0,0-5 4,2 22 5,-1-35-20,0-1-1,1 1 0,-1-1 1,1 1-1,-1-1 0,1 0 1,0 1-1,0-1 0,-1 0 1,1 1-1,0-1 0,0 0 1,0 0-1,0 0 0,1 0 1,-1 0-1,0 0 0,0 0 1,1 0-1,-1-1 0,0 1 1,1 0-1,1 0 0,24 5-140,1-2-1,0 0 0,0-2 1,0-1-1,46-4 0,-2 1-1522,-1 2-1960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9:54.5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211 20 10997,'1'-1'37,"-1"1"1,0-1-1,0 1 0,0 0 0,0-1 1,0 1-1,0-1 0,0 1 0,0-1 1,0 1-1,0-1 0,0 1 0,0-1 1,0 1-1,-1 0 0,1-1 0,0 1 1,0-1-1,0 1 0,-1 0 0,1-1 1,0 1-1,-1-1 0,1 1 0,0 0 1,0-1-1,-1 1 0,1 0 0,-1 0 1,1-1-1,0 1 0,-1 0 0,1 0 1,-1 0-1,1-1 0,0 1 0,-1 0 1,1 0-1,-1 0 0,1 0 1,-1 0-1,1 0 0,-1 0 0,1 0 1,-1 0-1,1 0 0,0 0 0,-1 0 1,1 0-1,-1 0 0,1 0 0,-1 1 1,1-1-1,0 0 0,-1 0 0,1 1 1,-1-1-1,1 0 0,0 0 0,-1 1 1,-30 22-17,24-16 185,-17 12 34,4-4-94,0 0 0,1 2 0,-18 21 0,33-34-138,1 0 0,-1 0 0,1 0 0,0 1 0,1-1 1,-1 1-1,1 0 0,0-1 0,0 1 0,0 0 0,1 0 0,0 0 1,0 1-1,0-1 0,0 0 0,1 0 0,0 1 0,0-1 1,0 0-1,1 0 0,1 6 0,-2-11-8,0 1 0,1 0 0,-1-1 0,0 1 0,1-1 0,-1 1 0,0-1 0,1 1 0,-1-1 0,1 1 0,-1-1 0,1 1 0,-1-1 0,1 0 0,-1 1 0,1-1 0,-1 0 0,1 1 0,0-1 0,-1 0 0,1 0 0,0 0 0,-1 1 0,1-1 0,0 0 0,-1 0 0,1 0 0,0 0 0,40 3-146,-1-1 0,41-4-1,-35 0-89,-30 1 112,0-1 0,0 0-1,0-1 1,0-1 0,-1 0 0,1-1-1,28-14 1,-9 0-135,-2-2 0,35-26 0,-62 55 449,1 3-10,0-2 0,0 1 1,0-1-1,1 0 0,1 0 1,-1-1-1,16 11 0,-8-12-272,0-1-1,1-1 1,0-1-1,0 0 1,0-2 0,0 0-1,24 0 1,122-8-1236,-152 5 1051,1 0 1,-1-1 0,0 0-1,0-1 1,0 0 0,-1-1-1,14-6 1,-20 8 186,0 0 0,0-1 0,0 0 0,0 0 0,0 0-1,-1 0 1,1 0 0,-1-1 0,0 0 0,0 1 0,0-1 0,0-1 0,-1 1 0,0 0 0,1 0 0,-2-1-1,1 1 1,0-1 0,0-6 0,1-3 271,-2 1-1,1-1 1,-2-18-1,0 29-79,0 0-1,0 0 0,0 1 1,-1-1-1,1 0 0,-1 0 1,1 0-1,-1 1 1,0-1-1,0 0 0,0 1 1,-1-1-1,1 1 0,0-1 1,-1 1-1,0-1 1,0 1-1,0 0 0,0 0 1,0 0-1,0 0 1,-4-2-1,-5 0 168,0 0 0,-1 1 0,1 1 0,-1 0 1,0 0-1,-14 1 0,-79 3 145,62 0-275,27-1-122,-1 1 0,1 0 0,-1 1 0,1 1 0,0 1 0,-16 6 1,-44 28-2820,57-23-1857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9:55.0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46 12054,'0'6'122,"11"101"800,-5-72-800,0 45 0,-14-304-744,9 223 622,-1-1 0,0 1-1,1-1 1,-1 0-1,1 1 1,0-1-1,-1 1 1,1-1-1,0 1 1,0 0-1,0-1 1,0 1-1,0 0 1,0 0 0,0-1-1,0 1 1,1 0-1,-1 0 1,0 0-1,1 0 1,-1 1-1,1-1 1,-1 0-1,1 1 1,-1-1-1,1 1 1,2-1 0,56-10 52,-48 9-43,154-3 190,-119 5-164,-39 0-31,0 0-1,0 1 0,0-1 1,0 1-1,0 1 1,0 0-1,-1 0 0,1 0 1,0 1-1,11 6 1,-15-6-3,-1-1-1,0 1 1,0 0 0,0 0 0,0 0 0,0 0 0,-1 1 0,1-1 0,-1 1 0,0-1 0,0 1 0,0 0 0,-1 0 0,1 0 0,-1 0-1,0 0 1,0 0 0,-1 0 0,1 0 0,-1 0 0,0 1 0,0 5 0,1 6-25,0-12-41,-1-1 0,1 1 0,-1-1 0,0 1 0,0 0 0,0-1 0,-1 1 0,1 0 0,-1-1 0,0 1 0,0-1 0,0 1 0,0-1 0,0 0 0,-1 1 0,0-1 0,0 0 0,-2 4 0,-36 13-2086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9:55.60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367 432 9877,'0'-71'3076,"0"71"-3065,0-1 1,0 1-1,0 0 1,0-1-1,0 1 1,0 0 0,0 0-1,0-1 1,0 1-1,0 0 1,0 0-1,0-1 1,-1 1-1,1 0 1,0 0 0,0-1-1,0 1 1,0 0-1,-1 0 1,1 0-1,0-1 1,0 1 0,0 0-1,-1 0 1,1 0-1,0 0 1,0-1-1,-1 1 1,1 0-1,0 0 1,0 0 0,-1 0-1,1 0 1,0 0-1,0 0 1,-1 0-1,1 0 1,0 0-1,-1 0 1,1 0 0,-1 0-1,-31-4 158,-1 2-1,0 2 1,1 1 0,-45 6-1,66-4-149,1-1 0,0 2 0,0-1 0,0 1 1,0 1-1,1 0 0,-1 0 0,-9 8 0,15-10-16,0 0 1,1 0-1,-1 0 0,1 1 1,-1-1-1,1 1 1,0 0-1,0 0 1,1 0-1,-1 1 0,1-1 1,0 1-1,0-1 1,0 1-1,1-1 1,-1 1-1,1 0 0,1 0 1,-2 7-1,2-1 3,-1-9-7,1-1 0,-1 1 0,1-1 0,0 1 0,0 0 1,-1-1-1,1 1 0,0-1 0,1 1 0,-1 0 1,0-1-1,0 1 0,1-1 0,-1 1 0,1-1 1,-1 1-1,1-1 0,-1 1 0,1-1 0,0 1 0,0-1 1,0 0-1,0 0 0,0 1 0,0-1 0,0 0 1,0 0-1,0 0 0,1 0 0,-1 0 0,0 0 1,1 0-1,-1-1 0,1 1 0,2 0 0,29 4-129,0-2-1,1-1 1,-1-2 0,46-5-1,-66 4 50,11-1-158,0-1 1,0-1-1,0-1 0,0-1 1,-1-1-1,43-20 1,-57 23 110,1-1-1,-1 0 1,0-1 0,0 0 0,-1-1 0,0 1-1,0-1 1,0-1 0,-1 0 0,0 0-1,-1 0 1,0-1 0,0 0 0,-1 0 0,0 0-1,0-1 1,-1 0 0,4-13 0,-3-9 84,-1-1-1,-1 0 1,-5-64 0,1 32 183,1 61-21,0 0-1,-1 0 1,1 0-1,-1 0 1,0 0-1,0 1 1,0-1-1,-1 0 0,1 0 1,-1 1-1,0-1 1,0 1-1,0 0 1,0-1-1,-1 1 1,0 0-1,1 0 0,-1 1 1,-6-6-1,7 6 69,2 2-166,0 0 0,0 0 0,-1-1 0,1 1 0,0 0 0,0 0 0,-1-1 0,1 1 0,0 0 0,0 0 0,-1 0 0,1 0 0,0 0 0,0-1 1,-1 1-1,1 0 0,0 0 0,-1 0 0,1 0 0,0 0 0,0 0 0,-1 0 0,1 0 0,0 0 0,-1 0 0,1 0 0,0 0 0,-1 0 0,1 0 0,0 0 0,-1 0 0,1 0 0,0 1 0,0-1 0,-1 0 0,1 0 0,0 0 1,0 0-1,-1 1 0,1-1 0,0 0 0,0 0 0,-1 0 0,1 1 0,0-1 0,0 0 0,0 0 0,0 1 0,0-1 0,-1 0 0,1 1 0,0-1 0,0 0 0,0 0 0,0 1 0,0-1 0,0 0 0,0 1 0,0-1 0,0 0 0,0 1 1,0-1-1,0 0 0,0 1 0,-1 26 150,1-24-146,-1 58 314,-1-21-205,3 0 0,0 0 0,15 79-1,-9-84-294,-2 0 0,-2 0-1,-1 0 1,-3 38 0,1-25-2063,0-15-3113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9:56.1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299 108 11925,'-31'-3'6,"10"1"158,0 1 0,-28 2-1,44-1-101,-1 1-1,1 0 0,0 0 0,0 0 0,0 1 0,0-1 0,0 1 1,0 1-1,0-1 0,0 0 0,1 1 0,0 0 0,-1 0 0,-4 5 0,-1 4 0,0-1 0,0 1 0,1 1 0,1-1 0,0 2 0,1-1 0,1 1 0,0 0 0,1 0 0,0 1 0,1-1 0,0 1 0,2 0 0,0 0 0,0 0 0,1 1 0,1-1 0,1 0 0,0 0 0,4 19 0,-4-31-59,1 0 1,-1 0-1,0 0 1,1 0-1,0-1 1,-1 1-1,1 0 1,0-1-1,0 0 1,1 1-1,-1-1 1,0 0-1,1 0 1,-1 0-1,1-1 0,0 1 1,0 0-1,-1-1 1,1 0-1,0 0 1,0 0-1,0 0 1,0 0-1,5 0 1,11 3-7,1-1 0,36 0 1,-41-3-3,11 1 14,174 0-337,-176-2 239,-1-2 0,1 0 0,-1-2 1,0 0-1,-1-2 0,32-13 1,-29 8-66,0 0 0,-1-2 0,-1-1 0,0-1 0,34-30 0,-49 38 117,-1 0 0,0 0 1,0-1-1,0 0 0,-1 0 0,0 0 1,-1-1-1,0 0 0,-1 0 0,0 0 1,0 0-1,-1-1 0,-1 1 0,0-1 1,0 0-1,0-19 0,-2 20 41,0 1 0,0-1-1,-1 0 1,-1 0 0,0 0-1,-5-16 1,5 22 26,0 0-1,0 0 1,0 0 0,-1 0 0,1 1-1,-1-1 1,0 1 0,0 0-1,-1 0 1,1 0 0,0 0 0,-1 0-1,0 1 1,0 0 0,0-1-1,-7-2 1,-11-1 95,0 0 0,-1 1 0,0 1 0,0 1 0,0 1 0,0 1 0,-24 2 0,25-1-86,18 1-37,0-1-1,0 0 1,0 1-1,0-1 1,0 1 0,0 0-1,0 1 1,0-1 0,0 1-1,1-1 1,-1 1-1,1 0 1,-1 1 0,1-1-1,0 0 1,0 1 0,0 0-1,0 0 1,0 0 0,1 0-1,-1 0 1,1 0-1,0 1 1,0-1 0,0 1-1,0 0 1,1 0 0,0-1-1,-1 1 1,1 0-1,0 7 1,-2 5 21,1 0-1,1 0 1,0 1-1,1-1 1,1 0-1,5 29 1,-4-37-18,0 0 0,1-1 0,-1 1 1,2-1-1,-1 0 0,1 0 0,0 0 1,1 0-1,-1-1 0,1 1 0,10 8 1,9 8-2,44 30 1,7 8-25,-71-56-216,1-1 0,-1 0 0,0 0 0,1-1 0,0 1 0,0-1 0,0 0 0,0 0-1,0-1 1,0 1 0,1-1 0,0 0 0,9 1 0,8-2-3146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9:56.5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 92 11141,'-8'215'2561,"8"-215"-2569,0 1 1,1 0-1,-1 0 0,0-1 0,1 1 1,-1 0-1,0-1 0,1 1 0,-1 0 1,1-1-1,-1 1 0,1-1 0,0 1 0,-1-1 1,1 1-1,0-1 0,-1 1 0,1-1 1,0 1-1,-1-1 0,1 0 0,0 0 0,0 1 1,-1-1-1,1 0 0,0 0 0,0 0 1,0 0-1,-1 0 0,1 0 0,1 0 0,32 0-337,-25 0 200,1 0-55,1 0 0,-1-1 1,0 0-1,1 0 0,-1-1 0,0-1 0,0 0 0,0 0 0,17-9 0,-20 8 95,0-1 1,0-1-1,0 1 0,0-1 0,-1-1 0,0 1 1,0-1-1,-1 0 0,0 0 0,0 0 0,-1-1 1,5-9-1,-1-2 96,0 0 1,-1 0 0,-1 0 0,-1 0-1,3-24 1,-4-20 3747,-4 66-3651,-2 77 207,0-34-317,2 0-1,6 47 0,-6-91-79,1 0 0,-1 0 0,1 0 1,0 0-1,0 0 0,0 0 0,0 0 0,0-1 0,1 1 0,-1 0 0,0-1 0,1 1 0,-1-1 0,1 1 1,-1-1-1,1 0 0,0 0 0,0 0 0,0 0 0,-1 0 0,1 0 0,0 0 0,0 0 0,0-1 0,0 1 0,0-1 1,0 0-1,1 1 0,1-1 0,48 5-3580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9:57.40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422 93 9316,'1'-2'112,"-1"1"-1,0-1 0,0 0 0,0 1 1,0-1-1,0 0 0,0 1 0,-1-1 1,1 0-1,-1 1 0,1-1 0,-1 1 1,1-1-1,-1 1 0,0-1 0,0 1 1,0-1-1,0 1 0,-1-2 1,-1 2 25,0-1 0,0 1 1,-1 0-1,1 0 1,0 0-1,0 1 1,-1-1-1,1 1 1,-1 0-1,-3 0 1,-22-2 59,-1 1 0,1 2 0,-1 0 0,-44 10 0,63-9-157,1 1 0,-1 0 0,0 1 0,1 0 0,0 1 0,0 0 0,0 1 0,1-1 0,0 2 0,0 0 0,0 0 0,1 0 0,0 1 0,0 0 0,-6 10 0,10-10-33,1-1 0,-1 1 0,2 0 0,-1-1 0,1 1 0,0 0 0,1 0 0,0 1 0,0-1 0,1 0 0,0 0 0,0 0 0,1 1 0,0-1 0,3 11 0,-3-17-14,0 0 1,0 1 0,1-1-1,-1 0 1,1 0 0,-1-1-1,1 1 1,0 0 0,0 0-1,-1-1 1,1 1-1,0-1 1,0 0 0,1 1-1,-1-1 1,0 0 0,0 0-1,1-1 1,-1 1 0,0 0-1,5 0 1,56 5-328,-56-6 277,0 1 34,31 0-424,0-1 1,39-5 0,-65 3 277,-1 0 0,1-1-1,0 0 1,-1-1 0,0 0 0,0-1 0,0 0 0,-1 0-1,1-1 1,14-12 0,-19 13 110,0 0 0,0 0-1,0-1 1,-1 1 0,0-1 0,0-1 0,0 1-1,-1-1 1,0 0 0,4-10 0,-4 6 314,-2 0 1,1 0-1,-1 0 0,-1 0 1,0 0-1,-1-18 636,-2 29-855,0 0 0,-1 0 0,1 0 1,0 0-1,-1 0 0,1 0 1,0 1-1,0-1 0,0 1 0,-1-1 1,1 1-1,0 0 0,0 0 0,-3 2 1,3 8-12,0 1-1,1 0 1,0 0 0,1 0 0,0-1-1,5 25 1,-4-34-24,0 1-1,0 0 1,1-1-1,-1 1 1,1-1-1,-1 1 1,1-1-1,0 0 1,0 1-1,0-1 1,1 0-1,-1-1 1,0 1-1,1 0 1,-1-1-1,1 1 1,0-1-1,-1 0 1,1 1-1,0-1 1,0-1-1,4 2 1,7 2-50,-1-1 0,1-1 0,22 2 0,-1-2-188,-20 0 40,0-1 0,0-1 1,1 0-1,-1-1 0,0 0 1,20-5-1,-32 5 178,1-1 0,-1 1 0,0-1 0,0 0 0,0 0-1,-1 0 1,1 0 0,0-1 0,-1 1 0,1-1 0,-1 0 0,0 1 0,0-1 0,0 0 0,0 0 0,-1 0-1,1-1 1,-1 1 0,1 0 0,-1-1 0,0 1 0,0-5 0,2-8 52,-2 0 0,1 0 0,-3-27 0,1 19 26,0 20-24,-1 1-1,1-1 1,-1 0 0,1 1-1,-1-1 1,0 1-1,0 0 1,-1-1 0,1 1-1,-1 0 1,0-1 0,1 1-1,-1 0 1,-1 0 0,1 1-1,0-1 1,-1 0 0,1 1-1,-1 0 1,0-1 0,0 1-1,0 0 1,0 0 0,0 1-1,0-1 1,-1 1-1,1-1 1,0 1 0,-1 0-1,1 0 1,-5 0 0,-14-3 151,1 1 0,-1 1 0,-1 1 0,-22 1 0,20 1-99,24-2-85,0 1 0,0 0 0,0 0 0,0 0 0,0 0 0,1 0-1,-1 0 1,0 0 0,0 0 0,0 0 0,0 0 0,0 0 0,0 1 0,1-1 0,-1 0-1,0 1 1,0-1 0,0 0 0,1 1 0,-1-1 0,0 1 0,1 0 0,-1-1 0,0 1-1,1-1 1,-1 1 0,0 0 0,1-1 0,-1 1 0,1 0 0,0 0 0,-1 0 0,1-1-1,0 1 1,-1 0 0,1 0 0,0 0 0,0 0 0,0-1 0,-1 1 0,1 0 0,0 0-1,0 0 1,0 0 0,1 0 0,-1 0 0,0 0 0,0-1 0,0 1 0,1 1 0,-1 7-3,0-8 1,0-1 0,0 0 0,0 1 0,0-1 0,0 1 0,0-1 0,0 0 0,1 1 0,-1-1 0,0 0 0,0 1-1,0-1 1,0 0 0,0 0 0,1 1 0,-1-1 0,0 0 0,0 1 0,1-1 0,-1 0 0,0 0 0,0 1 0,1-1 0,-1 0 0,0 0-1,1 0 1,-1 1 0,0-1 0,1 0 0,-1 0 0,0 0 0,1 0 0,-1 0 0,0 0 0,1 0 0,-1 0 0,0 0 0,1 0 0,29 5-134,0-1 0,-1-2 1,1-1-1,41-3 1,-2 0-429,-41 2 337,-1-2 0,35-5 0,-53 5 227,-1 1 0,0-2 0,0 1 0,1-1 0,-1 0 0,-1-1 0,1 0 0,-1 0 0,1 0 0,-1-1 0,9-8 958,-16 13-959,0 0 1,0 0 0,0-1 0,0 1 0,1 0 0,-1 0-1,0 0 1,0 0 0,0 0 0,0 0 0,1 0 0,-1 0 0,0 0-1,0 0 1,0 0 0,0 0 0,1 0 0,-1 0 0,0 0 0,0 0-1,0 0 1,0 0 0,1 0 0,-1 0 0,0 0 0,0 0-1,0 0 1,0 0 0,1 0 0,-1 0 0,0 0 0,0 1 0,0-1-1,0 0 1,0 0 0,1 0 0,-1 0 0,0 0 0,0 0 0,0 1-1,0-1 1,0 0 0,0 0 0,0 0 0,0 0 0,0 1-1,0-1 1,0 0 0,0 0 0,1 0 0,-1 0 0,0 1 0,0-1-1,0 0 1,0 0 0,0 0 0,-1 0 0,1 1 0,0-1 0,0 0-1,0 0 1,3 15 36,-2 0 0,0 0 0,0 0 0,-3 29 0,0 4-38,0-5 5,1-21-2,1 0-1,4 34 1,-4-55-25,1 1 1,-1 0-1,1 0 0,0-1 0,0 1 1,-1 0-1,1-1 0,0 1 1,0-1-1,1 1 0,-1-1 0,0 0 1,0 0-1,1 1 0,-1-1 1,1 0-1,-1 0 0,1 0 0,-1 0 1,1 0-1,0-1 0,-1 1 1,1-1-1,0 1 0,0-1 0,2 1 1,54 2-1389,-45-3 936,33 0-1938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9:57.8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55 24 4562,'-1'-2'467,"1"0"1,0 1-1,0-1 1,-1 1-1,1 0 0,-1-1 1,0 1-1,1-1 1,-1 1-1,0 0 0,0-1 1,0 1-1,-2-2 1,-5 1 831,2 16-938,-6 164 334,2-16-390,2 63-223,8-178-78,0-45-34,0 1 0,0-1-1,1 1 1,-1 0 0,1-1 0,-1 1 0,1-1 0,0 1 0,-1-1 0,1 0 0,1 1 0,-1-1 0,0 0 0,0 0 0,1 1 0,0-1 0,-1 0 0,1 0 0,0-1-1,0 1 1,0 0 0,0-1 0,0 1 0,0-1 0,0 0 0,1 1 0,-1-1 0,0 0 0,1 0 0,-1-1 0,4 2 0,7 0-370,0 0-1,1-1 1,0 0 0,25-2 0,-12 0-271,21 1-2024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9:58.2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 69 9877,'-16'-9'448,"15"3"-24,29 3 48,-6 2-597,146-21 116,-81 10-40,110-3 0,-196 15 51,1 0 0,0 0 0,0 0 0,0 1 0,-1-1 0,1 1 0,0-1 0,0 1 0,-1 0 0,1-1 1,-1 1-1,1 0 0,0 0 0,-1 0 0,0 0 0,1 0 0,-1 1 0,0-1 0,1 0 0,-1 1 0,0-1 0,0 1 0,0-1 0,0 1 0,0-1 0,-1 1 0,1 0 0,0-1 0,-1 1 0,1 0 0,-1 0 0,0-1 0,1 3 0,0 9 153,0 0 0,0-1 0,-4 26-1,2-9 9,2-18-121,-1 0 0,-1 0 0,1 0 0,-2 0-1,1 0 1,-2 0 0,1 0 0,-1-1 0,-1 1 0,0-1 0,0 0-1,-11 16 1,7-14-150,6-8-23,-1-1 1,0 1-1,1 0 0,0 0 1,0 0-1,0 0 1,0 0-1,1 1 0,0-1 1,-1 1-1,2-1 1,-2 7-1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0:33.95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32 12 13014,'-31'-8'16,"70"8"-176,53 0 112,9 0-560,15 0-65,0 0-895,-7-4-6436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9:58.61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101 5 6627,'3'-1'62,"0"0"-1,1 1 1,-1-1-1,0 0 1,0 1-1,0 0 1,1 0-1,-1 0 1,6 1-1,-9-1-49,0-1-3,1 1 0,0 0 0,-1 0 0,1 1 0,0-1 0,-1 0 0,1 0 0,0 0 0,-1 0 1,1 0-1,0 1 0,-1-1 0,1 0 0,0 1 0,-1-1 0,1 0 0,-1 1 0,1-1 0,-1 1 0,1-1 0,-1 1 0,1-1 0,-1 1 0,0-1 0,1 1 0,-1 0 0,0-1 0,1 1 1,-1-1-1,0 1 0,0 0 0,1 0 0,-1 26 526,-1-14-275,1-12-250,0 0 0,-1 0-1,1-1 1,-1 1 0,0 0 0,1 0 0,-1-1 0,0 1 0,1 0 0,-1-1-1,0 1 1,0-1 0,1 1 0,-1-1 0,0 1 0,0-1 0,0 0 0,0 1-1,0-1 1,0 0 0,0 0 0,0 0 0,1 1 0,-1-1 0,0 0 0,-1 0-1,-33 2 22,30-2-19,-86 1-14,89-26-609,2 24 595,0 0 0,1 1 1,-1-1-1,1 0 0,-1 0 0,1 0 1,-1 0-1,1 1 0,-1-1 1,1 0-1,0 1 0,-1-1 1,1 0-1,0 1 0,0-1 0,-1 1 1,1-1-1,0 1 0,0-1 1,0 1-1,0 0 0,0-1 0,0 1 1,0 0-1,0 0 0,0 0 1,-1 0-1,1 0 0,2 0 1,29-2-301,-29 2 185,8 0-1200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9:59.0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172 42 6963,'-3'-3'537,"1"2"-284,0 0-1,1-1 1,-1 1 0,1-1 0,-1 1-1,1-1 1,0 0 0,0 1 0,0-1-1,0 0 1,0 0 0,0 0 0,0 0-1,1 0 1,-1 0 0,0 0 0,1 0 0,0 0-1,-1-3 596,0 7-552,-5 12 46,1-1 1,1 1-1,-4 20 0,-6 18 293,-14 24-135,-27 88-119,48-138-355,1 1-1,1 0 0,1 1 1,0 31-1,3-19-12,4 40-87,-3-79 60,0 0-1,0 1 1,1-1 0,-1 0-1,1 1 1,-1-1 0,1 0-1,0 1 1,-1-1 0,1 0-1,0 0 1,0 0 0,0 0 0,0 0-1,0 0 1,0 0 0,0 0-1,0 0 1,0 0 0,1-1-1,-1 1 1,0 0 0,0-1-1,2 1 1,34 5-238,-28-5 166,34 3-396,-1-3 0,1-1 1,51-7-1,-79 4 352,-1-1-1,1 0 0,-1-1 0,0-1 0,0 0 1,0-1-1,-1-1 0,0 0 0,-1 0 1,0-2-1,0 1 0,16-18 0,-11 9 55,-1 0 0,-1-1-1,-1-1 1,-1 0 0,-1-1-1,0 0 1,8-24 0,-15 33 122,-2 0-1,1-1 1,-2 0 0,0 1-1,0-1 1,-1 0 0,-1-20-1,-1 32-7,1 0-1,-1 1 0,1-1 1,0 0-1,-1 0 0,0 0 0,1 0 1,-1 0-1,1 1 0,-1-1 1,0 0-1,0 1 0,1-1 1,-1 0-1,0 1 0,0-1 0,0 1 1,0-1-1,0 1 0,0-1 1,0 1-1,1 0 0,-1 0 1,0-1-1,0 1 0,0 0 0,0 0 1,0 0-1,-1 0 0,1 0 1,0 0-1,0 0 0,0 0 1,-1 1-1,-41 4 344,32-2-316,-1 1 0,1 0 1,0 1-1,0 0 0,0 0 1,0 1-1,1 1 1,0-1-1,1 2 0,-1-1 1,1 2-1,1-1 0,-9 11 1,11-12-48,1 0 1,0 0-1,1 0 1,-1 0-1,1 1 1,1-1-1,-1 1 1,1 0 0,1 1-1,-1-1 1,2 0-1,-1 1 1,1-1-1,0 1 1,1-1-1,0 1 1,0-1-1,1 1 1,2 13-1,-2-20-16,0 0 0,-1 0 0,1 0 0,0 0 0,0 0 0,1 0 0,-1 0 0,0-1-1,1 1 1,-1 0 0,1-1 0,-1 1 0,1-1 0,0 1 0,-1-1 0,1 0 0,0 0-1,4 2 1,38 10-16,-34-11 6,39 7-612,0-3-1,1-2 1,85-4 0,-57-1-1845,9 1-3322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9:59.4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9 1809,'0'-8'10661,"46"57"-9941,32 16 208,14 11-335,-6 4 191,-17 3 209,-15 8-497,-38 12-224,-16 11-144,-47 11-128,-115 5-2641,-63-9-2930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0:00.96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171 31 7491,'-9'-7'3397,"37"4"-2827,46 2-815,188-18 34,-261 19 620,-6 0-231,-329 10-138,278-9 982,56 23-1049,-1-11 39,-1-1-1,0 1 1,-1-1-1,0 1 1,-1-1-1,-1 0 1,0-1-1,0 1 1,-1-1 0,-1 0-1,0 0 1,0-1-1,-1 0 1,0 0-1,-10 8 1,-16 28-15,29-45 6,4-1 189,5-1-78,48-16-48,1 2-1,0 3 0,109-11 1,-8 23-64,-148 2-1,-1-1-1,1 1 0,-1 0 0,0 0 0,0 0 0,0 1 0,0-1 0,-1 1 0,1 1 0,-1-1 1,1 0-1,-1 1 0,0 0 0,-1 0 0,1 1 0,-1-1 0,1 1 0,-1-1 0,-1 1 0,1 0 1,-1 0-1,0 0 0,0 0 0,0 1 0,-1-1 0,2 11 0,-2 19 2,0-17 10,0 0-1,-2 0 1,-2 18-1,2-33-3,-1 0 0,1 0 0,-1-1 0,0 1 1,1 0-1,-1-1 0,0 1 0,-1-1 0,1 1 0,0-1 0,-1 0 0,1 0 0,-1 0 0,0 0 0,0-1 0,0 1 0,0-1 0,0 0 1,-5 2-1,-65 18 94,-116 6-21,58-11-122,127-16-287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0:01.4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241 34 10053,'-22'0'209,"15"-1"-105,0 0 0,0 1 0,0 0-1,0 0 1,0 1 0,0 0 0,0 0 0,0 1-1,0 0 1,0 0 0,0 0 0,1 1-1,-1 0 1,1 0 0,-8 6 0,-1 3 79,1 1 1,0 1-1,-13 17 1,24-26-138,-1 0 1,1 1 0,-1-1 0,1 1 0,1 0 0,-1 0 0,1 0 0,0 0-1,1 0 1,0 1 0,0-1 0,0 0 0,0 7 0,1 9-27,-1-15 0,1 1 0,0 0 0,1 0 0,0-1-1,3 15 1,-3-19-16,1 0-1,-1 0 1,1 0-1,0 0 0,-1 0 1,2-1-1,-1 1 1,0-1-1,0 0 0,1 1 1,-1-1-1,1 0 1,0 0-1,-1-1 0,1 1 1,6 2-1,9 4 2,1-1 0,0 0 0,0-2-1,1 0 1,-1-1 0,22 1 0,121 0 4,-132-5-12,-7 0-30,-1-1 0,1-1 0,-1-2 0,1 0 0,-1-1 0,0-1 0,0-2 0,-1 0 0,23-12 0,-35 16 20,-1-1 0,0 0-1,1-1 1,-2 1 0,1-2 0,-1 1-1,0-1 1,0 0 0,-1 0-1,0-1 1,0 0 0,-1 0 0,0 0-1,0-1 1,-1 0 0,0 0 0,-1 0-1,0 0 1,0 0 0,-1-1 0,0 1-1,0-1 1,-1-15 0,0 9 11,0 13 6,-1 0 0,1-1 0,-1 1-1,0 0 1,0-1 0,0 1-1,-1 0 1,1-1 0,-1 1-1,1 0 1,-1 0 0,0-1-1,-1 1 1,1 0 0,0 0 0,-4-5-1,-4 2 32,1 0 0,-1 1 0,-1 0 0,1 0 0,-1 1 0,0 0 0,0 0 0,0 1 1,0 1-1,0 0 0,-17-2 0,-21-1 123,-55 2 0,-100 12-17,180-6-168,-1 1-1,1 1 1,0 1-1,1 2 1,0 0-1,-28 14 1,42-17-433,1-1 1,0 1 0,0 0-1,1 1 1,-1-1-1,1 2 1,0-1-1,-6 10 1,-5 4-7102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0:01.9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541 1 10149,'0'0'80,"0"15"88,1-10-95,-1 1 0,0 0 1,-1 0-1,1-1 0,-1 1 1,0 0-1,0 0 0,-1-1 0,0 1 1,0-1-1,0 0 0,0 1 1,-1-1-1,0 0 0,0 0 1,-1-1-1,1 1 0,-7 5 0,-329 426 1680,291-360-1722,34-52-55,-1 0-1,-1-1 1,-31 34 0,46-56-80,0 0 0,0-1 0,0 1 0,0-1 0,-1 1 0,1-1 1,0 1-1,0-1 0,0 0 0,0 0 0,0 0 0,-1 1 0,1-1 1,0 0-1,-2-1 0,1 1-435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0:02.30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124 1 9620,'-1'0'18,"1"0"0,-1-1-1,0 1 1,1 0 0,-1 0-1,0 0 1,1 0 0,-1 0-1,0 0 1,1 0 0,-1 0-1,0 1 1,1-1 0,-1 0-1,0 0 1,1 0-1,-1 1 1,0-1 0,1 0-1,-1 1 1,1-1 0,-1 1-1,1-1 1,-1 1 0,1-1-1,-1 0 1,1 1 0,-1 0-1,-22 22 6,11-11 35,7-7-8,-1-1 1,1 1 0,-1-1-1,0-1 1,-1 1 0,1-1 0,0 0-1,-1-1 1,-7 3 0,11-4 314,3-3-357,0 0 1,0 0-1,1 0 0,-1 1 1,0-1-1,1 0 0,-1 0 0,1 1 1,0-1-1,-1 0 0,1 1 1,0-1-1,0 0 0,0 1 1,0 0-1,1-1 0,-1 1 0,0-1 1,0 1-1,1 0 0,-1 0 1,1 0-1,-1 0 0,1 0 0,0 0 1,-1 0-1,1 1 0,0-1 1,-1 1-1,1-1 0,0 1 1,0-1-1,2 1 0,4-1-446,-1 0 1,1 1-1,0 0 0,0 1 0,0-1 0,12 4 0,5 5-5639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0:02.70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62 63 8324,'0'-8'1042,"-1"8"-997,1-1 1,0 1 0,0-1 0,-1 1 0,1-1 0,0 1 0,0-1 0,0 0 0,0 1 0,0-1 0,0 1 0,0-1 0,0 1 0,0-1 0,0 0-1,0 1 1,0-1 0,0 1 0,1-1 0,-1 1 0,0-1 0,0 1 0,1-1 0,-1 1 0,0-1 0,1 1 0,-1-1 0,0 1 0,1-1 0,-1 1-1,1 0 1,-1-1 0,0 1 0,1 0 0,-1-1 0,1 1 0,-1 0 0,1 0 0,0-1 0,-1 1 0,1 0 0,-1 0 0,1 0 0,-1 0 0,1 0 0,-1 0-1,1 0 1,0 0 0,-1 0 0,1 0 0,-1 0 0,2 0 0,-2 4 32,1-1-1,-1 1 1,0 0 0,0-1-1,0 1 1,0 0 0,-1-1-1,-1 6 1,-1-7-37,-1 0 0,0 0 1,0-1-1,0 0 0,0 1 0,0-1 0,0-1 1,0 1-1,-1-1 0,1 1 0,0-1 0,0 0 0,-7-1 1,1 0 101,9-23 204,1 22-359,0-1 0,1 0 0,-1 0 0,1 1 0,0-1 0,0 0 0,0 1 0,0-1 0,0 1 1,1-1-1,-1 1 0,1-1 0,0 1 0,-1 0 0,1 0 0,0 0 0,0 0 0,0 0 0,1 1 0,-1-1 0,0 0 0,1 1 0,-1 0 0,1-1 0,-1 1 0,1 0 0,0 1 0,0-1 0,-1 0 0,1 1 0,0-1 0,0 1 0,-1 0 0,1 0 0,0 0 0,3 1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0:04.95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12 4098,'0'0'9599,"4"0"-9580,1088 11-41,-986-9-25,316-5-186,-353-7 173,-47 6 5,0 1 1,36-1-1,-58 29-2426,0-16 176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0:05.6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403 42 4002,'-22'-11'3023,"-1"2"1,-40-12 0,62 21-2991,0 0 0,0 0 0,0 0 0,0 0 0,1 1 0,-1-1 1,0 0-1,0 1 0,0-1 0,1 0 0,-1 1 0,0-1 0,1 1 0,-1-1 1,0 1-1,1-1 0,-1 1 0,0 0 0,1-1 0,-1 1 0,1 0 0,-1-1 1,1 1-1,0 0 0,-1 0 0,1-1 0,0 1 0,-1 0 0,1 0 0,0 0 1,0 0-1,0-1 0,0 1 0,0 0 0,0 0 0,0 0 0,0 0 1,0 0-1,0-1 0,0 1 0,1 0 0,-1 0 0,1 1 0,-1 1-38,0-1 0,0 1 0,1-1 0,-1 1 0,1-1 0,0 0 0,-1 1 0,1-1-1,0 0 1,1 1 0,-1-1 0,0 0 0,1 0 0,-1 0 0,1 0 0,-1 0 0,3 2 0,181 95 117,-149-82-178,1-1 0,0-2 0,1-2 0,0-2 0,1-1 0,49 5 0,-71-8 68,-27 1 299,-29 4-17,-65 15 106,-191 76 0,43 18-3235,141-62-3427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0:34.38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102 77 9812,'0'-19'1228,"0"12"2894,-1 14-3969,-1 1-1,0-1 1,0 1 0,-1-1 0,0 0 0,0 0 0,-1 0 0,0-1 0,0 1 0,0-1-1,-10 10 1,6-7-95,1 1 0,1 0 0,-1 0 0,2 1 0,-6 12 0,7-10-47,2 1 0,0 0 0,0 0 0,1 0 0,1 22 0,1-16-21,-1-19-20,0 0-1,0-1 1,0 1 0,1 0 0,-1 0 0,0-1-1,1 1 1,-1 0 0,0-1 0,1 1-1,-1 0 1,1-1 0,-1 1 0,1 0-1,-1-1 1,1 1 0,0-1 0,-1 0 0,1 1-1,0-1 1,-1 1 0,1-1 0,0 0-1,-1 1 1,1-1 0,0 0 0,0 0-1,0 0 1,-1 0 0,1 1 0,0-1-1,1 0 1,32 0-839,-24 0 583,-2 0 122,0-1 0,0 0 0,0 0 0,0-1 0,0 0 0,0 0 0,0-1 0,-1 0 0,1 0 0,-1-1 0,0 0 0,0 0 0,0-1 0,10-8 0,3-6-157,-1-1 0,-1-1-1,16-24 1,10-10 128,11-3 1674,-56 127 418,-15 2-1682,11-49-223,0 0 0,1 0 0,-2 41-1,8-64-73,0 0 0,-1 1-1,1-1 1,0 0 0,-1 0-1,1 0 1,-1 0 0,1 0-1,-1 0 1,0 0-1,1-1 1,-1 1 0,0 0-1,0-1 1,2-1 0,16-26 17,-1-1 1,0 0 0,19-50-1,-21 42 127,43-70-1,-58 106-64,0 0 0,1 0 0,-1 0-1,0 0 1,1 1 0,-1-1 0,1 0 0,0 1 0,0-1 0,-1 1 0,1 0 0,0 0 0,3-2-1,10 1-3707,-7 2-2790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0:11.84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65 9893,'0'-1'90,"1"0"1,0 1 0,0-1 0,0 0 0,0 0 0,0 0 0,0 1 0,0-1 0,0 1 0,0-1-1,0 1 1,1-1 0,-1 1 0,0 0 0,0-1 0,0 1 0,1 0 0,-1 0 0,0 0-1,0 0 1,0 0 0,1 0 0,-1 0 0,0 1 0,0-1 0,2 1 0,7-1 178,337-27 346,116-2-765,-463 66 147,-1-35 3,1 0 1,-1 0-1,1 1 0,-1-1 1,0 0-1,0 0 0,0 0 1,0 0-1,0 0 0,0-1 1,0 1-1,-1 0 0,1 0 1,-1-1-1,0 1 0,1-1 1,-1 1-1,-2 0 0,-39 25 9,31-20-8,-77 43 48,-182 73 1,267-122-47,-8 9 10,10-9 40,85-2-80,103 3-15,-171 2 39,0 0 0,0 1 0,0 0 0,-1 1 1,1 1-1,-1 0 0,-1 1 0,1 1 0,-2 0 1,13 11-1,10 5-1,-33-24 6,0 1 1,0 0-1,0 0 1,0 0-1,0 0 0,0 0 1,-1 0-1,1 0 0,-1 1 1,0-1-1,1 0 1,-1 1-1,0-1 0,-1 1 1,1 0-1,0-1 0,-1 1 1,1 0-1,-1-1 1,0 1-1,0 0 0,0-1 1,0 1-1,-1 5 0,1 4 19,0-11-17,0-1 0,0 1 0,-1-1 0,1 1-1,0-1 1,0 1 0,0-1 0,0 1 0,0-1 0,0 1 0,-1-1 0,1 1-1,0-1 1,0 0 0,-1 1 0,1-1 0,0 1 0,-1-1 0,1 0 0,0 1-1,-1-1 1,1 0 0,-1 1 0,1-1 0,0 0 0,-1 0 0,1 1 0,-1-1-1,1 0 1,-2 0 0,-26 11 87,-2-2 0,0-2 0,0 0 0,-44 3 0,12-1 4,-25 1-704,-151-1 1,200-9-2319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0:12.3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 23 7251,'-6'-3'241,"5"3"-168,0-1 1,0 1 0,0-1-1,1 1 1,-1-1-1,0 1 1,0-1-1,0 1 1,0-1 0,0 0-1,1 1 1,-1-1-1,0 0 1,1 0-1,-1 0 1,0 0 0,1 1-1,-3-9 3293,2 10-3324,0-1 1,1 0-1,-1 1 1,0-1-1,0 1 1,0-1-1,0 1 1,0-1 0,1 1-1,-1-1 1,0 1-1,1 0 1,-1-1-1,0 1 1,1 0-1,-1 0 1,1-1 0,-1 1-1,1 0 1,-1 0-1,1 0 1,0 0-1,-1 0 1,1 0-1,0 0 1,0 1 0,-6 28 123,6-29-137,-3 277 817,5-146-657,0-5-34,1-48-131,-3 1 0,-13 88 0,6-102-404,-2 11-3338,2-63 55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0:13.49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496 23 9716,'1'-1'72,"1"1"-1,-1-1 0,0 0 0,1 1 1,-1-1-1,1 1 0,-1 0 0,1-1 1,-1 1-1,1 0 0,-1 0 0,1 0 1,-1 0-1,1 0 0,-1 0 0,3 1 1,1-1 48,681-9 1259,-438 4-1296,196 0 2,-442 5-85,1 1 0,0-1 0,-1 0 0,1 1 0,-1-1 0,1 1 0,-1 0 0,1 0 0,-1 0 0,0 0 0,1 0 0,-1 1 0,0-1 0,0 1 0,0-1 0,0 1 0,0 0 0,0 0 0,-1 0 0,1 0 0,-1 0 0,1 0 0,-1 0 0,0 0 0,1 1 0,-1-1 0,0 1 0,-1-1 0,1 1 0,0-1 0,-1 1 0,1 3 0,1 12 29,0-1 0,-1 1-1,-3 33 1,0-17 99,17 400 640,-12-7-341,-5-224-224,2-141-160,-2 1-1,-13 73 1,15-132-12,-1-1 0,1 0 0,-1 0 0,0 0 0,0 0 0,0 0 0,0 0 1,-1 0-1,1 0 0,-1 0 0,0-1 0,0 1 0,0-1 0,0 1 0,0-1 0,-1 0 0,1 0 0,0 0 0,-1 0 1,-4 2-1,1-1 183,-1-1 0,1 0 1,-1-1-1,0 1 1,1-1-1,-1-1 1,0 1-1,-9-2 0,-1649-2 480,1647 4-1355,0 1-1,0 0 1,0 2 0,0 0-1,-20 8 1,-2 1-1379,16-6-3333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0:16.5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163 1 8788,'-2'0'37,"0"0"0,1 0 0,-1 0 0,0 0 0,0 0-1,1 0 1,-1 1 0,0-1 0,1 0 0,-1 1 0,0 0 0,1-1 0,-1 1 0,1 0 0,-1 0 0,1 0-1,-1 0 1,1 0 0,-2 2 0,1 0 29,0 0 0,1 0 0,0 0 0,-1 1 0,1-1 0,1 0 0,-1 1 1,0-1-1,1 0 0,0 4 0,-5 70 1071,6 82 1,1-45-711,-2-41-213,2 34-64,-5 0 0,-27 173 1,-9-130-326,22-93-1440,-11 62 0,27-100-1525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0:17.5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101 75 8324,'-1'-1'64,"0"0"0,0 1-1,-1-1 1,1 0 0,0-1 0,0 1 0,0 0 0,0 0 0,0 0 0,1-1 0,-1 1-1,0 0 1,0-1 0,1 1 0,-1 0 0,1-1 0,-1 1 0,1-1 0,0 1 0,0-1-1,0 1 1,-1-1 0,1 1 0,1-1 0,-1 1 0,0-1 0,0 1 0,0-1 0,1 1-1,-1-1 1,1 1 0,-1-1 0,1 1 0,0 0 0,-1-1 0,1 1 0,0 0 0,0 0-1,0-1 1,0 1 0,0 0 0,0 0 0,0 0 0,1 0 0,-1 0 0,0 1-1,0-1 1,1 0 0,-1 0 0,1 1 0,-1-1 0,0 1 0,1-1 0,-1 1 0,4 0-1,52-7 316,0 4 0,66 4 0,-42 0-272,393 22-16,2 0-318,-213-23 29,-262 0 200,0 0 0,0 0 0,0 0 0,0 0 0,0 1 0,1-1 0,-1 0 0,0 1-1,0-1 1,0 1 0,0-1 0,0 1 0,-1 0 0,1-1 0,0 1 0,0 0 0,0 0 0,0 0 0,-1-1 0,1 1-1,0 0 1,-1 0 0,1 0 0,-1 0 0,1 0 0,-1 0 0,1 0 0,-1 0 0,0 1 0,1 0 0,3 44 436,-2-19-325,15 58 161,-8-46-206,6 58 1,-6 453 155,-12-326-179,2-137-51,-21 148-1,18-195-66,0 66-1,4-104 74,0-1 2,0 1 0,0-1-1,0 1 1,0 0 0,-1-1-1,1 1 1,-1-1 0,1 1-1,-1-1 1,0 1 0,1-1-1,-1 0 1,0 1 0,0-1-1,0 0 1,0 1 0,0-1-1,0 0 1,0 0 0,-1 0-1,1 0 1,0 0-1,-1 0 1,1-1 0,0 1-1,-1 0 1,1-1 0,-1 1-1,1-1 1,-1 1 0,0-1-1,1 0 1,-3 1 0,-8 0 23,0 0 0,0-1 0,-22-2-1,4 0 10,-2 2-29,-916 27 1489,415 3-2991,487-30-936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0:24.0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7322 2 5651,'-352'-2'4936,"-472"7"-4910,69-2 30,386-5 395,-1104 23 1368,650-5-1533,443-17-44,-132 3 9,202 21-251,-81 0-17,-137 3 26,-75-15 557,601-11-123,2 11-3116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0:26.03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1377 17 7571,'-4'-11'5173,"-6"6"-3553,-18 5-2636,15 2 1525,-13 0-500,0 1 0,1 1 0,0 2 0,-34 11 0,-100 45 28,76-28-10,-24 9-69,-18 8 81,-239 64-1,297-103 20,-50 10-47,90-16-11,11-2 0,0 0 0,1 0 0,-1 1 0,-18 10 0,20-3-8,21-6-11,33-1-16,-33-4 33,14 0 0,1 1 0,-1 1 0,-1 1 0,1 1 0,0 1 0,-1 1 0,20 9 0,1 4 41,118 52 2,-31-13-47,-18-8 12,108 36-8,-214-86-7,-1 1 1,0 0 0,-1 0-1,1 0 1,0 0 0,0 0 0,-1 0-1,5 6 1,-5-5 13,0-1 0,1 1 0,-1 0 1,1-1-1,0 0 0,0 0 0,0 1 0,0-2 0,0 1 1,0 0-1,1-1 0,-1 1 0,1-1 0,4 1 0,31 16-5,-34-18 3,-4 0 16,-1 2 138,1-2-133,-1 0 0,0 0 0,0 0 0,0 1 0,0-1 0,0 0 0,0 0 0,0 0 0,0 1-1,0-1 1,0 0 0,0 0 0,0 0 0,0 1 0,0-1 0,0 0 0,0 0 0,0 1 0,0-1 0,0 0 0,-1 0 0,1 0 0,0 1 0,0-1 0,0 0 0,0 0 0,0 0 0,0 0 0,-1 0 0,1 1 0,0-1 0,0 0 0,0 0 0,0 0 0,-1 0 0,1 0 0,0 0-1,0 1 1,0-1 0,-1 0 0,1 0 0,0 0 0,0 0 0,0 0 0,-1 0 0,1 0 0,0 0 0,0 0 0,-1 0 0,-25 3-3177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0:28.05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78 19 2257,'-77'-3'8537,"84"3"-8433,1240 31-75,-996-32-167,560-22 118,4 0-83,247 39-1215,-634 5 518,329 7 45,-486-29 1121,302 3-78,-312 10-183,60 2-24,252-1 5,7 0 210,35 2 19,-244-12-315,-191-6 2,-96 2-1,-39-1 11,0 2 0,1 1 1,-1 3-1,47 10 0,-70-7 1666,-21-7-2076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0:29.0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581 20 3618,'-5'-14'7480,"4"12"-7105,-24-1 382,17 3 376,8 26-1221,1-22 89,0-1-1,0 0 0,1 0 0,-1 0 0,1 0 1,-1 0-1,1 0 0,0-1 0,0 1 1,0-1-1,1 1 0,-1-1 0,1 0 0,-1 0 1,1 0-1,0 0 0,-1 0 0,1 0 0,0-1 1,5 2-1,7 5 3,0-1 0,31 8 0,29 3 20,-42-11-5,0 1 0,43 17 0,-6 3-18,-20-9 0,-2 3 0,46 26 0,-86-44-9,-1 0 0,1-1-1,0 0 1,16 4 0,20 8-28,-42-14 95,-1 0-1,1 1 0,-1-1 0,1 1 0,-1-1 0,1 1 0,-1 0 1,0 0-1,0 0 0,0-1 0,1 4 0,-2-4-43,0-1 1,-1 1-1,1-1 0,0 1 0,0-1 1,-1 0-1,1 1 0,0-1 0,-1 1 1,1-1-1,0 0 0,-1 1 0,1-1 1,0 0-1,-1 0 0,1 1 0,-1-1 1,1 0-1,-1 0 0,1 0 0,0 1 1,-1-1-1,1 0 0,-1 0 0,1 0 1,-1 0-1,1 0 0,-1 0 0,1 0 1,-1 0-1,1 0 0,-1 0 0,1 0 1,-1-1-1,-99 19 419,1 3 0,-111 41 0,-188 88-426,105-37-1692,145-63-1871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0:36.1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210 176 8980,'2'-14'1844,"-11"28"1667,-35 29-3363,26-26-105,0 1-1,1 0 0,0 1 1,2 1-1,-25 42 0,33-44-32,1 0-1,0 0 0,2 1 0,0 0 0,1 0 0,1 0 0,0 0 0,3 35 0,-1-45-19,0-8 8,1 0-1,-1 0 0,0-1 0,0 1 0,0 0 0,0-1 0,1 1 0,-1-1 0,0 1 0,1 0 0,-1-1 0,0 1 0,1-1 1,-1 1-1,1-1 0,-1 1 0,1-1 0,-1 1 0,1-1 0,-1 1 0,1-1 0,-1 0 0,1 1 0,0-1 0,-1 0 0,1 1 1,-1-1-1,1 0 0,0 0 0,0 0 0,0 1 0,27 0-69,-22-1 43,16 0 2,-5 1-4,0-1 1,1 0 0,-1-2-1,0 0 1,0 0 0,0-2 0,32-11-1,-14-1 6,-2-2-1,0-1 0,-1-2 1,-1-1-1,-2-2 1,0 0-1,-1-2 0,-1-2 1,27-35-1,-49 55 26,0 0-1,-1 0 1,1-1-1,-2 1 1,1-1 0,-1 0-1,0 0 1,-1 0-1,2-15 1,-1-7 9,-3-48-1,0 40 16,-1 36-19,1 1 0,-1-1 0,1 1 0,-1-1 0,0 1 0,0-1 0,0 1 0,0 0 0,-1-1-1,1 1 1,0 0 0,-1 0 0,0 0 0,0 0 0,1 0 0,-1 0 0,0 1 0,0-1 0,-1 1-1,1-1 1,0 1 0,0 0 0,-1 0 0,1 0 0,-1 0 0,1 0 0,-1 0 0,1 1 0,-4-1-1,-11-3 14,-1 1-1,0 1 1,-19 0-1,31 1-17,-14 0 2,-1 0 0,1 1 0,-1 2 1,1 0-1,0 1 0,-23 6 1,38-8-3,1 1 1,-1-1-1,0 2 1,0-1-1,1 0 1,-1 1-1,1 0 1,0 0-1,0 0 1,0 1-1,0-1 1,1 1 0,-1 0-1,1 0 1,0 0-1,0 0 1,0 1-1,1-1 1,-1 1-1,1 0 1,0-1-1,1 1 1,-1 0-1,1 0 1,0 0-1,0 0 1,1 1 0,-1-1-1,1 8 1,-1 20-1,0-26 0,0 0 0,0 1 0,1-1 0,0 1 0,0-1 0,1 1 0,0-1 0,1 0 0,-1 1 0,1-1 0,0 0 0,1 0 0,5 10 0,58 77-4,-53-72 4,1-1 0,1 0 0,0-1 0,2-1 1,0-1-1,34 28 0,-49-44-21,1-1 1,-1 1 0,1 0-1,-1-1 1,0 1-1,0 0 1,0 1-1,0-1 1,0 0-1,0 0 1,0 1-1,-1-1 1,1 1 0,1 3-1,0 8-93,1 10-3667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0:34.78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217 1 11861,'0'0'96,"0"30"-96,-30 19 577,-9 5-241,0-5 48,-7-3-240,15-12 176,8-4-272,15-7-48,8-8-320,0-7-1617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0:36.5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140 1 7507,'0'1'1242,"-1"25"5071,1-10-6240,-1-1 0,-1 0-1,-1 0 1,-7 27 0,-25 42-113,-25 68 547,53-131-969,1 1 0,1 0 0,1 0 0,1 0 0,0 26 0,3-24-3055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0:37.83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458 22 8980,'0'-1'81,"0"0"0,0 0 0,0 0-1,0 0 1,0 1 0,0-1 0,-1 0 0,1 0 0,0 0-1,-1 0 1,1 1 0,-1-1 0,1 0 0,-1 0 0,1 1 0,-1-1-1,1 0 1,-1 1 0,0-1 0,1 0 0,-1 1 0,0-1-1,1 1 1,-1-1 0,0 1 0,0 0 0,0-1 0,1 1-1,-1 0 1,0 0 0,0-1 0,0 1 0,0 0 0,0 0-1,0 0 1,0 0 0,1 0 0,-1 0 0,0 0 0,0 0-1,-2 1 1,-1 0 36,-1 0 0,1 0 0,0 0 0,-1 1 0,1-1 0,0 1 0,0 0 0,0 0 0,-4 4 0,-21 16 62,0 2 0,2 1 0,1 2 0,1 0 1,-34 50-1,21-20-65,2 2 0,-32 75 0,59-111-186,0 0 1,2 1-1,1 0 1,0 1-1,2-1 1,1 1-1,1 0 1,2 44 0,-1-64-122,1-1 0,0 0 1,0 0-1,0 1 0,1-1 1,-1 0-1,1 0 0,0 0 1,1 0-1,-1 0 0,0 0 1,1 0-1,0 0 0,0 0 1,0-1-1,1 1 1,-1-1-1,5 5 0,29 19-4526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0:38.25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210 0 9877,'0'0'496,"-16"34"-448,-7 8 608,0 11 48,-8 1-303,8-1-1,7-4 112,8 1-480,-7-9-16,-1-7 0,9-7 48,-1-4-64,-7-8-80,15-7-992,-8-8-1025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0:38.6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46 6739,'0'-16'3314,"0"5"-3282,0 7 832,0 0 176,8 4-1040,30 0 0,1-3 65,8-1-1,22 0-16,9 4-48,7 0 0,0 0-529,-15 0-799,-24 0-1826</inkml:trace>
  <inkml:trace contextRef="#ctx0" brushRef="#br0" timeOffset="1">0 353 9845,'0'0'144,"46"0"-144,9-3 0,-1-1 0,-8-4-385,1 4-2800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0:39.0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78 320 10565,'0'0'416,"0"11"96,0 23 113,0 1-161,-8 6 16,-23-3-400,15-3 16,1-1-96,7-8-432,8-11-1345</inkml:trace>
  <inkml:trace contextRef="#ctx0" brushRef="#br0" timeOffset="1">186 8 11365,'0'-7'0,"0"14"-2145,0 20-4626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0:39.4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88 11429,'0'-1'7,"0"0"0,0 1 0,0-1-1,0 1 1,0-1 0,0 1 0,0-1-1,1 1 1,-1-1 0,0 1 0,0-1 0,1 1-1,-1-1 1,0 1 0,1-1 0,-1 1 0,0 0-1,1-1 1,-1 1 0,1 0 0,-1-1-1,1 1 1,-1 0 0,1-1 0,-1 1 0,1 0-1,-1 0 1,1 0 0,-1-1 0,1 1-1,0 0 1,24-2 14,-16 2 0,240 0 457,-235 0-448,0 1 1,0 1 0,0 0 0,0 1 0,0 0 0,16 7 0,-25-8-29,-1-1 0,0 1 1,0 0-1,0 0 0,0 1 1,-1-1-1,1 1 0,-1 0 1,1 0-1,-1 0 0,0 0 1,0 1-1,0-1 0,-1 1 1,1-1-1,-1 1 0,0 0 1,0 0-1,0 0 0,-1 1 1,1-1-1,-1 0 0,1 9 1,0-4 10,-2 0 0,1 1 1,-1-1-1,0 1 0,-4 16 1,4-23-10,-1-1 0,0 1 1,0 0-1,-1-1 0,1 1 1,0-1-1,-1 1 1,0-1-1,1 0 0,-1 1 1,0-1-1,0 0 0,0 0 1,0 0-1,-1-1 1,1 1-1,0-1 0,-1 1 1,0-1-1,1 0 0,-4 1 1,-8 3-11,0-1 0,-1-1 0,0 0 1,0-1-1,0-1 0,1 0 0,-21-2 0,11 1-11,23-1 14,-1 1 0,0 0 0,1-1 0,-1 1 1,1-1-1,-1 1 0,1-1 0,-1 1 0,1-1 0,-1 0 1,1 0-1,-1 0 0,1 0 0,0 0 0,0 0 0,0 0 1,0 0-1,-1-1 0,1 1 0,1 0 0,-1-1 0,0 1 0,0-1 1,0 1-1,1-1 0,-1 1 0,1-1 0,-1 1 0,1-1 1,0 0-1,0 1 0,0-1 0,0-2 0,-1-10-11,0 0 0,1 1 0,3-17 0,-2 18 1,0 8 9,-1-1 0,2 1-1,-1-1 1,0 1-1,1 0 1,0-1 0,0 1-1,0 0 1,0 0-1,1 0 1,0 1 0,0-1-1,0 1 1,0-1-1,0 1 1,1 0 0,-1 0-1,1 1 1,7-5-1,8-4-19,0 2 0,1 0 0,22-6 0,-20 7 11,24-7-293,1 2 0,0 2-1,72-7 1,-61 13-1724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0:39.7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326 69 4690,'19'-28'6374,"14"-8"-4384,-31 34-1749,-10 0 788,-13 2-1003,-1 1 0,1 1 0,0 1 0,0 0 1,0 2-1,-28 10 0,43-13-32,0 0 0,1 0 0,-1 1 0,0 0 0,1 0 1,0 1-1,-1-1 0,2 1 0,-1 0 0,0 1 0,1-1 0,-1 1 1,1 0-1,1 0 0,-1 0 0,1 0 0,0 1 0,0-1 0,0 1 0,1 0 1,0 0-1,0 0 0,0 0 0,1 0 0,0 1 0,0-1 0,0 7 1,1-7-68,0 0 1,0 0 0,0 1 0,1-1 0,0 0 0,0-1-1,3 10 1,-2-12 36,0 0 0,0-1 0,0 1 0,0 0 0,0-1 0,1 0 0,-1 1 0,1-1 0,0 0 0,-1 0 0,1-1 0,0 1 0,0 0 0,4 1 0,16 7-165,38 19-464,-59-27 644,0-1 0,0 1-1,0-1 1,0 1 0,0 0 0,0 0 0,0 0 0,0 0 0,-1 0-1,1 0 1,-1 0 0,1 0 0,-1 1 0,0-1 0,0 0 0,0 1-1,0-1 1,-1 1 0,1 0 0,0 4 0,-2-7 34,0 1 0,0 0 0,0-1-1,0 1 1,0 0 0,0-1 0,0 1 0,0-1 0,0 1 0,0-1 0,-1 0 0,1 0 0,0 1 0,0-1 0,0 0 0,0 0 0,-1 0-1,1 0 1,0 0 0,-2-1 0,-1 1 23,-189 0-365,159-6-1383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0:40.1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457 0 12822,'0'46'660,"1"-9"-97,-4 42-1,2-66-495,-1-1 0,-1 0-1,0 1 1,-1-1-1,0 0 1,0-1 0,-9 16-1,-19 22 322,-68 82-1,-2 1-345,81-103-125,16-24-30,-1 1-1,2 1 0,-1-1 1,1 1-1,0-1 0,0 1 0,0 1 1,1-1-1,1 0 0,-1 1 0,1-1 1,-2 13-1,9-18-1129,5-2 676,0 0 0,-1 0 0,1-2 0,-1 1 0,1-1 0,-1 0 0,12-5 0,-8 0-863,0 0 0,-1-1 0,12-9 0</inkml:trace>
  <inkml:trace contextRef="#ctx0" brushRef="#br0" timeOffset="1">47 323 10309,'-39'0'528,"31"0"-384,16 0-128,77-4-32,23-3-208,24-5-464,-1-7-1233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0:40.6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326 133 8740,'-3'-8'4529,"-9"4"-2942,-15 11-1690,10 0 269,0 0 0,1 2-1,0 0 1,1 1 0,0 0-1,-22 21 1,16-11-7,0 0 0,1 2 0,-25 37 0,38-49-144,1 1 0,1 0 0,0 0 0,1 1 0,0-1 0,1 1 0,0 0 0,0 0 0,2 0 0,-1 1 0,2-1 0,0 17 0,0-26-18,0 0 1,0 0 0,1-1-1,-1 1 1,1 0-1,0 0 1,0-1 0,0 1-1,0 0 1,0-1 0,0 1-1,1-1 1,-1 1 0,1-1-1,0 0 1,-1 0-1,1 0 1,0 0 0,0 0-1,1 0 1,-1 0 0,0-1-1,1 1 1,-1-1-1,1 1 1,-1-1 0,1 0-1,2 1 1,8 2-53,0-1 0,1 0 0,-1-1 1,22 1-1,-28-3 19,42 3-343,-1-2 1,1-3 0,0-1-1,-1-3 1,92-22 0,-104 17 172,-2 0 1,1-3-1,-2-1 1,0-1-1,-1-2 1,0-1-1,-2-1 1,40-35 0,-61 48 189,-1-1 0,0 0 0,-1 0 0,0-1 0,0 1 0,-1-2 0,0 1 0,-1-1 0,0 0 0,-1 0 0,1 0 0,-2-1 0,0 1-1,0-1 1,-1 0 0,0 0 0,-1 0 0,0 0 0,-1-18 0,0 24 29,0 0 0,-1 0-1,1 0 1,-1 0 0,0 0-1,0 0 1,-1 0 0,0 0-1,1 1 1,-2-1-1,1 0 1,0 1 0,-1 0-1,0 0 1,0-1 0,0 2-1,-6-6 1,2 3 37,0 0 0,0 1 0,-1 0 1,0 1-1,0 0 0,0 0 0,0 1 0,-1 0 1,-10-3-1,-17-1 173,-1 2 0,0 1-1,-66 1 1,95 3-208,-14 1 18,-1 0 0,1 2 1,0 0-1,0 1 0,1 1 1,-1 2-1,-32 13 0,43-15-20,1 0 0,0 0 0,0 1 0,0 0 0,1 1 0,0 0-1,0 1 1,1 0 0,0 0 0,0 1 0,1 0 0,0 0 0,0 0 0,1 1 0,1 0 0,-6 14-1,7-14-7,1 0 0,1-1 0,0 1-1,0 0 1,1 1 0,1-1 0,0 14-1,0-19-3,0 0 0,1-1 0,0 1 0,0 0 0,0-1 0,0 1 0,1-1 0,0 1 0,0-1 0,0 1 0,0-1 0,1 0 0,0 0 0,0-1 0,0 1 0,0 0 0,5 4 0,16 8 0,1-2 0,50 24-1,-41-22 0,49 30-1,-75-41 1,1 2-1,0-1 0,-1 1 0,0 1 0,-1-1 0,0 1 0,0 0 0,-1 1 0,10 16 0,-12-15-147,0 0 0,-1 0 0,-1 1 0,0-1 0,0 0-1,-1 1 1,-1-1 0,1 1 0,-3 13 0,2-2-1343,0-5-2444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0:41.0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 1 11557,'0'0'5,"0"0"0,0 0 0,0 0 0,-1 0 0,1 0 0,0 0 0,0 0 0,0 0 0,0 0 0,0 0 0,-1 0-1,1 0 1,0 0 0,0 0 0,0 0 0,0 0 0,0 0 0,-1 0 0,1 0 0,0 0 0,0 0 0,0 0 0,0 0 0,0 0 0,0 0-1,-1 0 1,1 0 0,0 0 0,0 1 0,0-1 0,0 0 0,0 0 0,0 0 0,0 0 0,0 0 0,-1 0 0,1 0 0,0 1 0,0-1-1,0 0 1,0 0 0,0 0 0,0 0 0,0 0 0,0 0 0,0 1 0,0-1 0,0 0 0,0 0 0,0 0 0,0 0 0,0 0 0,0 1-1,0-1 1,0 0 0,0 0 0,-2 18 241,1 29 291,1-39-363,-7 263 1080,6-271-1260,1 0 1,0 1-1,0-1 1,0 0-1,0 0 0,0 1 1,0-1-1,0 0 0,0 0 1,0 1-1,0-1 0,1 0 1,-1 0-1,0 0 0,0 1 1,0-1-1,0 0 0,0 0 1,0 0-1,0 1 1,0-1-1,1 0 0,-1 0 1,0 0-1,0 1 0,0-1 1,1 0-1,-1 0 0,0 0 1,0 0-1,0 0 0,1 0 1,-1 0-1,0 1 0,0-1 1,0 0-1,1 0 1,-1 0-1,0 0 0,0 0 1,1 0-1,-1 0 0,0 0 1,0 0-1,0 0 0,1 0 1,-1 0-1,0 0 0,0 0 1,1 0-1,-1-1 0,0 1 1,0 0-1,0 0 1,1 0-1,6 0-99,14-2-44,0 0 1,-1-1-1,1-1 1,-1 0-1,0-2 1,0-1-1,-1 0 1,0-1-1,0-1 1,0-1-1,25-19 1,-4 0 161,-2-2 0,-1-1 1,64-72-1,-162 184 1734,55-71-1618,0 0-1,0 0 0,1 1 0,1 0 1,0 0-1,0 0 0,1 0 1,0 1-1,1-1 0,-1 13 1,1-6-155,2 24-209,0-40 211,0 1 1,1-1-1,-1 1 1,0-1 0,1 1-1,-1-1 1,1 1-1,0-1 1,-1 0-1,1 1 1,0-1-1,0 0 1,0 1-1,0-1 1,0 0-1,0 0 1,0 0 0,0 0-1,0 0 1,1 0-1,-1 0 1,2 1-1,13 2-326,0-1-1,1 0 0,0-1 0,0 0 1,0-1-1,23-3 0,-13 2-230,83-1-2695,5-6-2588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0:35.13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133 7 10485,'2'-1'16,"0"0"0,0 0 0,0 1 0,0-1 0,0 0 0,0 1 0,0-1 0,0 1 0,0 0 1,0-1-1,0 1 0,0 0 0,0 0 0,2 1 0,-3-1-7,0 1 0,0-1 1,0 0-1,0 1 0,0-1 1,0 1-1,0 0 0,0-1 0,-1 1 1,1 0-1,0-1 0,0 1 0,-1 0 1,1 0-1,0 0 0,-1 0 0,1 0 1,-1 0-1,1 1 0,1 5 59,0-1-1,-1 1 0,0-1 1,0 1-1,-1 0 0,0 11 0,-1-9 55,1-8-114,0 0 1,0 0-1,0 0 0,-1 1 0,1-1 1,-1 0-1,1 0 0,-1 0 0,0 0 1,1 0-1,-1 0 0,0 0 1,1 0-1,-1 0 0,0 0 0,0 0 1,0 0-1,0-1 0,0 1 1,0 0-1,0-1 0,0 1 0,0 0 1,-1-1-1,1 1 0,0-1 1,0 0-1,0 0 0,-3 1 0,-42 4 46,40-5-28,-16 2 4,14-1-10,-1 0-1,0 0 0,1-1 0,-1 0 0,1-1 1,-1 0-1,-14-3 0,23 3-27,-1-1 0,0 0 0,1 1 1,-1-1-1,1 0 0,0 0 0,-1 1 0,1-1 0,0 0 0,0 0 0,0 1 0,0-1 1,1 0-1,-1 0 0,0 1 0,1-1 0,-1 0 0,1 1 0,0-1 0,-1 0 0,1 1 0,0-1 1,0 1-1,1-2 0,9-1-199,1 1 0,-1 0 0,0 1 1,1 0-1,-1 1 0,1 0 0,-1 1 0,1 0 0,14 2 1,14 0-1488,16-2-3450</inkml:trace>
  <inkml:trace contextRef="#ctx0" brushRef="#br0" timeOffset="1">133 7 10837,'441'160'2305,"-441"-126"-1409,0 15-351,-15 8-1,-16 4-80,-8 4-304,8-5 16,0 1-160,16-8 0,-8-3-32,15-12-96,0-12-1024,8-14-737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0:41.6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599 73 9172,'0'-2'96,"0"1"0,-1-1 0,1 0 0,-1 0 0,1 0 0,-1 0 0,0 1 0,0-1 0,1 0 0,-1 0-1,-1 1 1,1-1 0,0 1 0,0-1 0,0 1 0,-1 0 0,1-1 0,-1 1 0,1 0 0,-1 0 0,0 0 0,1 0 0,-1 0 0,0 0-1,1 1 1,-1-1 0,0 0 0,0 1 0,0 0 0,0-1 0,-2 1 0,-9-2 255,-1 0-1,0 1 1,-18 1 0,22 0-342,-18-1 94,0 2-1,0 0 1,1 2 0,-1 2-1,1 0 1,0 2 0,0 0-1,0 2 1,1 1-1,1 2 1,0 0 0,-35 23-1,59-34-99,-11 7 32,0 0-1,1 1 1,-13 13 0,21-19-26,0 0 1,1 0-1,-1 0 1,1 1-1,0-1 1,0 1-1,0-1 1,0 1-1,1 0 1,-1 0-1,1 0 1,0 0-1,1 0 1,-1 0-1,0 7 1,1 1 4,-1-10-26,1 0 0,0 0 0,-1 0 0,1 0 0,0-1 0,0 1 0,0 0 0,0 0 0,0 0 1,1 0-1,-1 0 0,0-1 0,1 1 0,-1 0 0,1 0 0,0-1 0,0 1 0,0 0 0,0-1 0,0 1 0,0 0 0,0-1 1,0 0-1,0 1 0,1-1 0,-1 0 0,1 0 0,-1 1 0,1-1 0,-1 0 0,1 0 0,0-1 0,-1 1 0,1 0 0,0-1 1,0 1-1,-1-1 0,4 1 0,31 5-497,1-2 1,-1-2-1,1-1 1,51-6-1,-81 4 434,1 0 0,-1 0 0,0-1-1,1 0 1,-1-1 0,0 1 0,0-1 0,0 0-1,-1-1 1,1 0 0,8-6 0,1-4-140,0-1 0,22-26 1,23-21 1195,-61 62-938,1 0-1,-1-1 1,0 1 0,0 0 0,0 0 0,1 0 0,-1 0 0,0 0 0,0 0-1,0-1 1,1 1 0,-1 0 0,0 0 0,0 0 0,1 0 0,-1 0 0,0 0-1,0 0 1,1 0 0,-1 0 0,0 0 0,0 0 0,1 0 0,-1 0-1,0 0 1,0 0 0,1 1 0,-1-1 0,0 0 0,0 0 0,0 0 0,1 0-1,-1 0 1,0 0 0,0 1 0,0-1 0,1 0 0,-1 0 0,0 0 0,0 0-1,0 1 1,0-1 0,0 0 0,1 0 0,-1 1 0,0-1 0,0 0-1,0 0 1,0 0 0,0 1 0,0-1 0,0 0 0,0 0 0,0 1 0,0-1-1,0 0 1,0 0 0,0 1 0,0-1 0,0 0 0,0 0 0,0 1 0,0 23-455,-1-17 617,1 143-186,0-149-37,0 0 1,0 0-1,0-1 0,1 1 1,-1 0-1,0-1 1,0 1-1,0 0 0,1-1 1,-1 1-1,0-1 0,1 1 1,-1 0-1,1-1 1,-1 1-1,0-1 0,1 1 1,-1-1-1,1 1 0,-1-1 1,1 1-1,0-1 1,-1 0-1,1 1 0,-1-1 1,1 0-1,0 1 1,-1-1-1,1 0 0,0 0 1,-1 0-1,1 0 0,1 1 1,27-1-289,-18-1 194,4 1-31,1-1 1,0-1-1,-1 0 0,0-1 0,1 0 0,-1-2 0,0 0 0,-1 0 0,0-2 0,1 1 0,-2-2 1,1 0-1,-1-1 0,-1 0 0,1 0 0,-1-2 0,-1 1 0,0-2 0,-1 1 0,0-2 0,-1 1 0,9-15 1,-13 16 249,0-1 1,-1 1-1,-1-1 1,0 1-1,0-1 1,-1 0-1,0 0 1,-1-1-1,-1 1 1,-1-20 0,1 19 432,0 12-501,-1 0 1,1 0-1,0 1 1,-1-1-1,1 0 1,0 0-1,-1 0 1,1 1-1,-1-1 1,1 0-1,-1 1 1,0-1-1,1 0 1,-1 1-1,0-1 1,1 1-1,-1-1 0,0 1 1,0-1-1,1 1 1,-1 0-1,0-1 1,0 1-1,0 0 1,0 0-1,1-1 1,-1 1-1,0 0 1,0 0-1,0 0 1,-1 0-1,-36 0 196,28 0-167,-6 0-15,4-1-13,0 1 0,0 1 0,0 0 0,0 0 0,-21 6 1,30-5-37,0-1 0,0 0 0,0 1 0,0 0 0,0 0 0,0 0 0,1 0 0,-1 0 0,1 0 0,-1 1 0,1-1 0,0 1 0,0-1 0,0 1 0,0 0 0,0 0 0,1 0 0,-1 0 0,1 0 0,0 1 0,0-1 0,0 0 0,0 1 0,1-1 0,-1 4 0,1-4-7,-1 0-1,1-1 1,0 1 0,0-1 0,0 1 0,0 0 0,0-1 0,1 1 0,-1-1 0,1 1 0,0 0 0,0-1 0,0 0 0,0 1 0,0-1 0,0 0 0,1 1 0,-1-1 0,1 0 0,-1 0 0,1 0 0,0 0 0,0 0 0,0-1 0,0 1 0,3 1 0,4 2-20,1 0 0,0-1 0,0 0 0,0-1 1,14 3-1,20 7-33,-37-11 50,0 1 1,1 0-1,-1 1 0,0 0 1,0 0-1,-1 0 0,12 11 1,-15-12 2,0 0 1,-1 1 0,1-1-1,-1 1 1,0-1-1,0 1 1,0 0 0,-1 0-1,1 0 1,-1 0 0,0 0-1,0 0 1,0 0 0,-1 0-1,1 0 1,-1 7-1,0 98-45,0-108 17,0 0 0,0-1-1,0 1 1,0 0 0,0-1 0,1 1-1,-1 0 1,0-1 0,1 1-1,-1-1 1,0 1 0,1 0-1,-1-1 1,1 1 0,-1-1-1,1 1 1,-1-1 0,1 1 0,-1-1-1,1 0 1,-1 1 0,1-1-1,-1 1 1,1-1 0,0 0-1,-1 0 1,1 1 0,0-1-1,-1 0 1,1 0 0,0 0 0,0 0-1,30 1-1616,-21-1 904,34 0-2623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0:42.0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90 41 10677,'0'-30'1628,"0"20"-370,0 22 319,-2 8-1361,-1 0 1,0 1-1,-2-2 0,0 1 0,-1 0 0,-11 23 0,8-21-119,1 0 0,0 0 0,2 1 0,1 0 0,-2 25 0,5-19-70,0-9-19,1 0 0,0 1 0,2-1 0,0 0-1,5 24 1,-4-40-52,0 0 1,0 1-1,1-1 0,-1-1 0,1 1 0,-1 0 0,1-1 0,0 1 0,1-1 1,-1 0-1,1 0 0,-1 0 0,1 0 0,0-1 0,0 1 0,0-1 0,0 0 0,0-1 1,1 1-1,-1-1 0,1 1 0,5 0 0,10 2-351,0-1-1,0-1 1,35 0 0,-14-1-328,-25 1 81,0-2 0,0 0-1,0 0 1,0-2 0,0 0-1,0-1 1,27-8-1,-36 8-121,-1-1 1,0 0-1,1 0 0,-2-1 0,7-5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0:42.4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26 437 11349,'-25'-5'442,"25"5"-434,0 0 1,0 0 0,0 0-1,0 0 1,0 0 0,0 0-1,1 0 1,-1 0 0,0 0-1,0 0 1,0 0 0,0 0-1,0 0 1,0 0 0,0 0-1,1 0 1,-1 0 0,0 0-1,0 0 1,0 0 0,0 0-1,0 0 1,0-1 0,0 1-1,1 0 1,-1 0-1,0 0 1,0 0 0,0 0-1,0 0 1,0 0 0,0 0-1,0 0 1,0-1 0,0 1-1,0 0 1,0 0 0,0 0-1,0 0 1,0 0 0,0 0-1,0-1 1,0 1 0,0 0-1,0 0 1,0 0 0,0 0-1,0 0 1,0 0 0,0 0-1,0-1 1,0 1 0,0 0-1,0 0 1,0 0 0,0 0-1,0 0 1,0 0 0,0 0-1,0-1 1,0 1-1,-1 0 1,1 0 0,0 0-1,0 0 1,0 0 0,0 0-1,0 0 1,51-10 166,73-6-690,316-24-3385,-440 41 3944,1-1 0,-1 1 1,1 0-1,-1 0 1,1-1-1,-1 1 0,0 0 1,1 0-1,-1-1 0,0 1 1,0 0-1,1 0 1,-1 0-1,0 0 0,0-1 1,0 1-1,0 0 0,0 0 1,0 0-1,0 0 1,-1-1-1,1 3 0,0 0 134,-8 261 2532,8-263-2709,1 0-1,-1-1 1,1 1 0,-1 0-1,1 0 1,-1-1 0,1 1-1,-1-1 1,1 1 0,0 0-1,-1-1 1,1 1 0,0-1-1,0 1 1,0-1 0,-1 0-1,1 1 1,0-1 0,0 0-1,0 1 1,0-1 0,-1 0-1,1 0 1,0 0-1,0 0 1,0 0 0,0 0-1,0 0 1,0 0 0,0 0-1,-1 0 1,1-1 0,0 1-1,0 0 1,1-1 0,9 0 2,12 3-326,1-2 0,-1-2 0,1 0 1,-1-1-1,0-1 0,0-1 0,44-16 0,12-20-3238</inkml:trace>
  <inkml:trace contextRef="#ctx0" brushRef="#br0" timeOffset="1">699 12 12422,'-46'-12'0,"30"12"-128,16 4-929,0 23-400,0-1-6322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0:42.8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31 12966,'369'-26'472,"-289"21"-306,-79 6-146,0-1 0,0 1 1,0 0-1,0 0 1,0-1-1,0 1 0,0 0 1,-1 0-1,1 0 0,0 0 1,0 0-1,-1 0 1,1 0-1,-1 0 0,1 0 1,-1 0-1,1 0 1,-1 1-1,0-1 0,1 0 1,-1 0-1,0 0 0,0 1 1,0-1-1,0 0 1,0 0-1,0 2 0,1 44 475,-2-38-325,2 32 151,0-9-93,-1-1 0,-1 1 0,-1-1 1,-2 0-1,-2 0 0,-14 49 0,10-52-169,-34 99 109,41-114-175,1 0-1,-1 0 1,2 0-1,0 0 1,0 0-1,2 0 1,-1 0 0,4 15-1,-4-28-3,0 1-1,0-1 1,0 1-1,1 0 1,-1-1-1,0 1 1,1-1-1,-1 1 1,0 0-1,1-1 1,-1 1-1,1-1 1,-1 0-1,1 1 1,-1-1-1,1 1 1,-1-1-1,1 0 1,-1 1-1,1-1 1,-1 0 0,1 1-1,0-1 1,-1 0-1,1 0 1,0 0-1,-1 1 1,1-1-1,-1 0 1,1 0-1,0 0 1,1 0-1,22 2-221,1 0 0,0-2-1,0-1 1,0 0-1,0-2 1,0-1 0,0-1-1,-1-1 1,0-1 0,40-18-1,-38 13 51,-1-1 0,-1-1 0,0-1-1,-1-1 1,-1-1 0,0-1 0,-1-1-1,-1-1 1,28-36 0,-43 48 336,1-1 1,-1 0-1,-1 0 1,1 0-1,-2 0 1,1-1-1,-1 1 1,-1-1-1,0 0 1,0 0-1,-1 0 1,0 0-1,-1 0 1,-1-14-1,-8 23 688,-4 1-756,0 2 0,0-1 0,1 1 0,-1 1 0,0 0 0,1 1 0,0 1 0,0 0 0,-20 11 0,23-11-46,1 0 0,-1 1 0,1 0-1,0 1 1,1 0 0,-1 0-1,2 1 1,-1 0 0,1 0-1,0 0 1,0 1 0,1 0 0,-7 16-1,9-14-28,0 0-1,1 0 1,0 0-1,1 0 1,0 0-1,1 15 1,0-25-10,1 1-6,-1 1 0,0-1 0,0 0 0,1 1 1,-1-1-1,1 0 0,-1 1 0,1-1 0,0 0 0,0 0 0,0 0 0,1 0 0,-1 0 1,0 0-1,1 0 0,-1 0 0,1 0 0,-1-1 0,1 1 0,0-1 0,0 1 0,0-1 0,0 0 1,0 1-1,0-1 0,0 0 0,0-1 0,4 2 0,6 1-124,-1 0-1,1-1 1,-1 0 0,19 0-1,-20-2-6,38 4-1189,-1-3 0,1-1 0,0-3 0,90-17 0,-29-17-5712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0:43.2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47 16 9812,'-23'-15'7140,"23"26"-7140,46 46 192,39 19 544,-7 8-448,-17 3-256,-22 4 288,-23 12-223,-16 11-97,-8 15-561,-131 8-3264,-63 7-7797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0:44.1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528 123 10261,'0'-1'74,"0"1"0,0-1 0,0 0 0,0 1 0,0-1 0,0 1 1,-1-1-1,1 0 0,0 1 0,0-1 0,0 1 0,-1-1 0,1 1 0,0-1 1,-1 1-1,1-1 0,0 1 0,-1-1 0,1 1 0,0 0 0,-1-1 0,1 1 0,-1-1 1,1 1-1,-1 0 0,1 0 0,-1-1 0,1 1 0,-1 0 0,1 0 0,-1-1 1,0 1-1,-25-1 488,-8 0-860,33 1 309,0-1-1,-1 1 1,1 0-1,0-1 1,0 1-1,0-1 1,0 0-1,0 1 1,0-1-1,0 0 0,0 0 1,1 1-1,-1-1 1,0 0-1,0 0 1,1 0-1,-1 0 1,0 0-1,1 0 1,-1 0-1,1 0 1,-1 0-1,1 0 0,0-1 1,-1-1-1,0-62-52,1 64 39,1 0 1,-1 0 0,0 0 0,1 0 0,-1 0-1,1 0 1,-1 1 0,1-1 0,0 0-1,-1 0 1,1 1 0,0-1 0,-1 0-1,1 1 1,0-1 0,0 1 0,0-1-1,0 1 1,-1-1 0,1 1 0,0 0-1,0-1 1,0 1 0,0 0 0,0 0-1,0 0 1,0-1 0,0 1 0,0 0 0,1 1-1,42-2-25,-33 1 22,-5 0 0,1 0 0,0 0 1,0 1-1,0 0 0,-1 0 0,1 0 1,-1 1-1,8 3 0,-12-4 4,1 1 0,-1-1 0,1 1 0,-1 0 0,1 0-1,-1 0 1,0 0 0,0 1 0,0-1 0,0 0 0,-1 1-1,1 0 1,-1-1 0,1 1 0,-1 0 0,0 0 0,0 0 0,0 0-1,0 0 1,-1 0 0,1 3 0,2 29 29,-1 0 1,-5 65-1,2-93-21,0 4 0,-2 0 0,0 0 0,0 0 0,-1-1 0,0 1 0,0-1 0,-1 0 0,-1 0 0,0 0 0,0-1 0,-1 0 0,0 0 0,-1-1 0,-16 15 0,2-3 0,-2-1-1,0-2 0,-1 0 1,-44 22-1,42-27-27,-1-2 1,-1 0-1,1-2 0,-1-1 0,-1-1 0,1-2 0,-1-1 0,-47-1 0,75-1 11,0-1-1,0 0 1,0 0 0,0 0-1,0-1 1,0 1 0,0 0-1,0-1 1,0 0 0,0 1 0,0-1-1,0 0 1,0 0 0,0 0-1,0 0 1,1 0 0,-1 0-1,0-1 1,1 1 0,-1-1-1,1 1 1,0-1 0,-1 1 0,1-1-1,0 0 1,0 1 0,0-1-1,0 0 1,-1-3 0,0-4-54,1 0 1,-1 1 0,2-1 0,-1 0-1,2-16 1,0 2-11,-1 19 61,0 0 0,0 0 1,1 0-1,-1 0 1,1 0-1,0 0 0,1 0 1,-1 1-1,1-1 0,-1 0 1,1 1-1,0 0 1,0-1-1,1 1 0,-1 0 1,5-5-1,-1 3 5,0 0 1,0 1-1,1-1 0,-1 1 0,1 0 0,0 1 1,0 0-1,8-3 0,6 0 6,0 0 0,1 2 0,-1 1 0,1 0 0,29 1 0,-42 2 4,1-1-5,0 1 0,0 1 0,0 0 1,17 4-1,-23-4 2,0 0 0,-1 1 1,1 0-1,-1 0 0,1 0 0,-1 0 0,0 1 1,0-1-1,0 1 0,0 0 0,-1 0 0,1 0 1,-1 0-1,5 6 0,37 77-19,-33-61-1344,27 44 0,-23-51-1246,1-9-2338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0:44.5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86 7 9716,'0'0'40,"0"0"-1,0-1 0,0 1 0,0 0 0,0 0 0,0-1 0,0 1 0,0 0 0,-1 0 0,1-1 1,0 1-1,0 0 0,0 0 0,0-1 0,0 1 0,0 0 0,-1 0 0,1-1 0,0 1 1,0 0-1,0 0 0,0 0 0,-1-1 0,1 1 0,0 0 0,0 0 0,-1 0 0,1 0 0,0 0 1,0 0-1,-1-1 0,1 1 0,0 0 0,0 0 0,-1 0 0,1 0 0,0 0 0,-1 0 1,1 0-1,0 0 0,0 0 0,-1 0 0,1 0 0,0 0 0,0 0 0,-1 1 0,1-1 0,0 0 1,0 0-1,-1 0 0,1 0 0,0 0 0,0 1 0,-1-1 0,1 0 0,0 0 0,0 0 0,0 0 1,-1 1-1,1-1 0,0 0 0,0 0 0,0 1 0,0-1 0,0 0 0,-1 1 0,-26 28 697,21-21-723,0 0 1,0 1-1,1-1 1,0 1-1,1 0 0,0 0 1,-4 14-1,7 41 11,1-62-32,1-1-1,0 0 0,-1 0 1,1 1-1,0-1 0,0 0 0,0 0 1,0 0-1,0 0 0,0 0 1,0-1-1,0 1 0,0 0 0,1 0 1,-1-1-1,0 1 0,0 0 1,1-1-1,-1 0 0,0 1 0,1-1 1,-1 0-1,0 1 0,1-1 1,-1 0-1,1 0 0,1 0 0,50 3-262,-44-3 215,58 0-250,-41-1 199,0 1-1,0 0 0,-1 3 1,1 0-1,0 1 1,25 8-1,-48-11 97,0 0-1,0 0 0,0 1 1,-1-1-1,1 1 0,-1-1 1,1 1-1,-1 0 0,0 0 1,0 0-1,0 0 0,0 1 1,0-1-1,0 0 0,0 1 1,-1-1-1,1 1 0,-1 0 1,0 0-1,0-1 0,1 4 1,0 4-8,-1-1 1,0 0 0,0 1 0,-1 0 0,-1 9 0,1 4 15,-1-20 3,0 0 0,0 0 0,0 0-1,0 0 1,0 0 0,0 0 0,-1 0 0,1 0 0,-1-1-1,0 1 1,0-1 0,0 1 0,0-1 0,0 0 0,-1 0-1,1 0 1,-1 0 0,1 0 0,-1 0 0,0-1-1,-5 3 1,-68 27 5,74-30-6,-22 6-85,0-1 1,-1-1-1,-31 2 0,-1-5-2847,26-2-2739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0:44.9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46 9636,'16'-4'80,"30"-3"-80,31 3 0,24-7 0,15 3-16,0 0-512,-23 5-144,-31 3-5731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0:45.3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627 0 9220,'-13'35'4308,"-35"38"-4233,24-38 323,-210 298 379,36-55-890,185-258-96,7-10-279,0-1-1,-1 1 1,0-1-1,0 0 1,-1-1 0,0 0-1,-15 12 1,-2-7-3786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0:45.7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 8 3073,'11'-6'5827,"9"5"-5385,-14 1-289,-4 0-110,-2 1-14,0 1 1,0 0-1,0-1 0,0 1 1,0 0-1,0-1 1,0 1-1,-1 0 0,1-1 1,0 1-1,-1 0 1,0-1-1,1 1 0,-1-1 1,0 1-1,0-1 1,1 1-1,-1-1 0,0 0 1,-1 1-1,1-1 1,0 0-1,-2 1 0,0 0-32,0-1-1,0-1 1,-1 1-1,1 0 0,0-1 1,-1 0-1,1 1 0,-1-2 1,-4 1-1,-6 0 95,11 0-70,20 0-1061,5 0-668,1 0-2678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0:35.49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326 12 11221,'0'-12'2897,"0"24"-2704,-31 33 223,-16 8 656,-7 12-624,8 7-271,7 0 63,8 8-224,0 0-16,16-4-208,-1-4-1681,1-19-1233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0:46.1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102 0 10005,'0'0'1133,"14"0"-644,-13 1-486,0-1 1,0 1 0,-1-1-1,1 1 1,0-1 0,-1 1-1,1-1 1,-1 1-1,1-1 1,-1 1 0,1 0-1,-1-1 1,1 1 0,-1 0-1,1 0 1,-1-1 0,0 1-1,1 0 1,-1 0 0,0 0-1,0-1 1,0 1 0,0 0-1,0 0 1,0 0-1,0 0 1,0-1 0,0 1-1,0 0 1,0 0 0,0 0-1,0 0 1,-1-1 0,1 2-1,-1 0 27,1 1-10,0 0 1,-1 0-1,1 0 0,-1 0 0,0 0 1,0 0-1,0 0 0,0 0 1,0-1-1,-1 1 0,1 0 0,-1 0 1,0-1-1,0 1 0,0-1 1,0 0-1,0 0 0,0 0 0,-1 0 1,1 0-1,-1 0 0,-4 2 1,-4 2 4,0-1 1,0 0 0,-1-1-1,-20 5 1,32-9-19,0 0 1,-1 0-1,1 0 1,0 0-1,-1 0 1,1 0-1,0 0 1,-1 0-1,1-1 1,0 1-1,-1 0 1,1 0-1,0 0 1,0 0-1,-1 0 1,1 0-1,0-1 1,-1 1-1,1 0 1,0 0-1,0 0 1,-1-1-1,1 1 1,0 0-1,0 0 1,0-1-1,0 1 1,-1 0-1,1-1 0,0 1 1,0 0-1,0 0 1,0-1-1,0 1 1,0 0-1,0-1 1,-1 1-1,1 0 1,0-1-1,0 1 1,0 0-1,1-1 1,-1 1-1,0 0 1,0-1-1,0 1 1,0 0-1,0 0 1,0-1-1,0 0 1,6-16-41,-1 11 20,1 0-1,1 0 0,-1 1 1,1-1-1,0 2 0,0-1 1,0 1-1,1 0 0,0 0 1,-1 1-1,1 0 0,0 0 1,1 1-1,-1 0 0,9 0 1,-16 2-204,10-1 363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1:01.4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11400 534 3201,'0'0'435,"-24"-1"5699,7-5-6047,0 1 0,0 1-1,-1 1 1,1 0 0,-1 1 0,0 1 0,-27 1 0,-11-1 261,-29-11-28,58 8-51,-56-4 1,7 5 106,-80-15 0,-30-2 134,-138-11-318,-417-39 130,701 67-292,-32-2-29,2-3-1,-1-3 1,1-3-1,1-4 0,-74-28 1,92 29 38,-55-11-1,16 4 5,-28-14-38,11 15 0,-121-10-1,-115 7 14,-9-1-5,80 15-35,152 9 34,-822-3 43,560 8 63,313 1-130,-119 21 1,2 1 50,-317 30-50,113-5 1,-108 9-9,-1221 182 64,1194-97-45,430-111 26,1 5 0,2 3-1,2 5 1,-107 72-1,-46 57 3,1 0-8,166-125-18,1 3-1,3 3 0,-93 94 1,112-94 14,-56 79 1,91-110-17,2 2 0,0-1-1,2 2 1,1 0 0,2 1 0,-10 33 0,10-21 26,2-1 1,2 1 0,1 1-1,1 57 1,5 185 45,0-275-70,1-1-1,0 1 1,1 0-1,0-1 0,0 1 1,1-1-1,0 1 1,7 11-1,42 64-23,-21-37 13,-13-16 10,2 0 1,1-2 0,26 29 0,-35-46-3,0-1 0,0 0 0,2-1 0,-1 0 0,1-1 0,0-1 0,1 0 0,0-1 0,16 6 0,339 94-11,-302-89 11,-29-8-2,62 18-55,1-4 0,176 17 0,618 65-184,-108-8 156,5-50 44,-430-30 42,13 2-9,501 32-12,-229-19-38,-228-14 25,79-7 23,-27-1-72,666 5-269,-861-16 107,-215-3 221,0-4 0,66-14 1,44-5-15,841-104 35,-837 93 10,298-103-1,-435 126-8,-1-2 0,0-2 0,-1-1-1,-1-2 1,-1-1 0,0-2 0,-2-1 0,-1-2 0,-2-1-1,28-32 1,-46 44 14,-1-1 0,0 1 0,-2-2 0,0 1 0,9-26 0,-7 17-28,26-46 0,-20 41 42,0-2-1,-3 0 0,19-60 1,-23 63 0,-2 0 28,7-16 71,49-65 245,34-66-17,-26-9 26,-53 145-326,-1-2 1,21-80-1,-2-54 478,-33 141-231,-2 0-1,-4-64 1,0 20 220,2 64-473,1 11-33,-1 0 0,0 0 1,0 0-1,0 0 0,-1 0 0,0 0 0,0 0 0,0 0 1,0 0-1,-1 0 0,0 0 0,0 1 0,-4-8 1,-9-10 15,-1 0 39,1-1 0,-17-38 0,23 46 57,-1 0-1,0 1 1,-1 0 0,-1 0-1,0 1 1,-1 0 0,-19-14-1,-28-31 116,40 36-151,13 13-29,0 1 0,-1 0 0,0 0 0,0 0 0,-18-11 0,14 12-45,1-1 1,1 0-1,-1 0 0,1-1 0,1-1 0,0 1 1,0-1-1,1-1 0,0 0 0,0 0 0,2 0 1,-8-17-1,8 20 62,0 0-1,0 0 1,0 0 0,-1 1-1,0 0 1,0 0 0,-13-8-1,-16-16 30,25 22-70,-1 0 0,0 1 1,0 0-1,-1 0 0,0 2 0,0 0 0,-1 0 0,1 1 0,-1 1 0,-15-3 0,-2 0 176,1 0-1,0-2 0,-39-18 0,60 23-105,-4-3 10,1 1 0,-1 0 0,0 1 0,0 0 1,-1 1-1,0 0 0,1 2 0,-1-1 0,0 2 0,-26-1 0,-75 2-1939,39 0-3365,63 0 3670,-43 0-11767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1:18.0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62 43 9268,'-8'-2'189,"-26"-5"1809,33 7-1933,0-1-1,0 1 1,0 0-1,0 0 1,0-1 0,0 1-1,0-1 1,0 1-1,1-1 1,-1 1-1,0-1 1,0 1 0,0-1-1,0 0 1,1 0-1,-1 1 1,0-1-1,1 0 1,-1 0 0,1 0-1,-1 1 1,1-1-1,-1 0 1,1 0-1,-1-2 767,10 3-791,977-14 472,-535 13-1139,-450 1 488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1:18.4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9 10325,'0'-1'73,"1"1"1,-1-1 0,0 1-1,0 0 1,1-1 0,-1 1-1,0-1 1,0 1 0,1-1 0,-1 1-1,0 0 1,1-1 0,-1 1-1,1 0 1,-1-1 0,0 1-1,1 0 1,-1 0 0,1 0-1,-1-1 1,1 1 0,-1 0-1,1 0 1,-1 0 0,1 0-1,-1 0 1,1 0 0,-1 0-1,1 0 1,-1 0 0,1 0-1,-1 0 1,1 0 0,-1 0-1,1 0 1,-1 0 0,1 0 0,-1 1-1,1-1 1,-1 0 0,1 0-1,0 1 1,26 9-16,-25-9 75,232 92 220,118 56-389,-342-144 44,7 3 8,0 1-1,-1 1 1,28 22 0,-40-29-14,0 1-1,-1 0 1,1 0 0,-1 0 0,0 0-1,0 1 1,0-1 0,0 1 0,-1 0-1,0 0 1,0 0 0,0 0 0,0 0-1,-1 0 1,0 1 0,0-1 0,-1 0-1,1 7 1,0-9-1,-1-1 0,0 1 0,1 0 0,-1 0 0,0 0 0,-1 0 0,1 0 0,0-1 0,-1 1 0,0 0 0,1 0 0,-1 0 0,0-1 0,0 1 0,-1-1 0,1 1 0,0-1 0,-1 1 0,0-1 0,1 0 0,-1 1 0,0-1 0,0 0 0,-1 0 0,1-1 0,0 1 0,0 0 0,-1-1 0,1 1 0,-1-1 0,-5 2 0,-68 31-564,-2-3 0,-1-3 0,-92 18 0,46-15-4359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1:19.2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157 187 11397,'8'-3'33,"0"2"1,-1-1-1,1 1 0,0 0 0,0 1 1,12 0-1,-7 2 139,-46 0-67,18-2-76,2 0 1,1 0 0,-1 0 0,1-1 0,-1-1 1,-16-4-1,26 5-19,1 0 1,-1 0-1,1 0 0,-1 0 1,0 0-1,1-1 1,0 1-1,-1-1 0,1 0 1,0 0-1,0 0 1,0 0-1,0 0 0,0 0 1,0-1-1,1 1 1,-1 0-1,1-1 1,0 1-1,0-1 0,0 0 1,0 1-1,0-1 1,0 0-1,1 0 0,-1 0 1,1 1-1,0-1 1,0-5-1,0 6-7,0 0 1,0-1-1,1 1 1,-1 0-1,1 0 0,-1 0 1,1 0-1,0-1 1,0 1-1,0 0 0,0 1 1,0-1-1,1 0 1,-1 0-1,0 0 0,1 1 1,-1-1-1,1 0 1,0 1-1,0 0 0,-1-1 1,1 1-1,0 0 1,0 0-1,4-1 0,5-3 10,0 1 0,0 1-1,22-4 1,-11 3 30,35-8 47,-1 2 0,1 3 0,83 0-1,-138 7-87,1 0 0,0 1 0,-1-1 0,1 0 0,-1 1 0,1-1-1,0 1 1,-1 0 0,0 0 0,1 0 0,-1 0 0,1 0 0,-1 1 0,0-1-1,0 1 1,0-1 0,0 1 0,3 4 0,-2-2 3,0 0-1,-1 0 1,1 0 0,-1 0 0,0 1 0,-1 0-1,1-1 1,-1 1 0,2 8 0,-1 9 27,0 0-1,-2 1 1,-3 36 0,1-42-7,1-9-16,0 0 1,-1 1-1,-1-1 1,1 0-1,-1-1 1,-1 1-1,0 0 0,0-1 1,0 0-1,-1 0 1,0 0-1,0 0 1,0-1-1,-13 11 1,-8 6 23,-2-2 1,-36 23 0,56-39-32,-33 22 84,-1-2 1,-1-2-1,-1-2 1,-72 24-1,105-43-52,0 1 0,0-2-1,0 1 1,-12-1 0,20-10 130,3 7-151,0-1-14,-1 1 0,1-1 0,0 0 0,0 1 0,0-1 0,0 0 0,0 1 0,1-1 0,-1 0 0,1 1 0,-1-1 0,1 1 0,0-1 0,0 1 0,0-1 0,1 1 0,-1 0 0,0-1 0,1 1 0,0 0 0,-1 0 0,1 0 0,0 0 0,0 0 0,0 1 0,0-1 0,0 1 0,1-1 0,-1 1 0,0 0 0,1 0 0,4-2 0,25-8-1,0 0 0,0 3 0,1 1 0,0 1 0,1 1 0,-1 2 0,1 2 0,55 4 1,-78-1 4,-1 0 0,1 1 1,-1 0-1,0 0 0,0 1 1,0 0-1,0 1 0,-1 0 1,0 1-1,0 0 1,0 0-1,13 13 0,-7-7-342,1 0 0,31 17 0,-25-22-1823,1-6-2444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1:19.7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70 1 5539,'0'216'7411,"0"305"-4962,-4-428-2234,-27 146-1,17-148-1674,-6 147-1,20-204-1252,0-19-2071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1:20.4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906 60 10197,'3'-3'71,"1"-1"0,0 0 1,0 1-1,0-1 0,0 1 0,1 0 1,-1 0-1,1 1 0,0 0 1,-1-1-1,1 2 0,0-1 1,0 0-1,1 1 0,6-1 0,16-2 337,47-1 0,-46 4-230,668-6 1181,-397 10-1285,792 19-456,-1005-18 81,-86-4 305,0 0 0,-1 1 0,1-1 0,0 0 0,-1 0 0,1 1 1,-1-1-1,1 0 0,0 1 0,-1-1 0,1 0 0,-1 1 0,1-1 0,-1 1 1,0-1-1,1 1 0,-1-1 0,1 1 0,-1-1 0,0 1 0,1 0 0,-1-1 1,0 1-1,0 0 0,1-1 0,-1 1 0,0-1 0,0 1 0,0 0 0,0-1 1,0 1-1,0 1 0,0 28 254,-1-22-127,-7 225 1339,11 96-851,-7 376 360,2-663-970,-1 1 0,-2-1 0,-2 0 0,-2 0 0,-2 0 0,-1-2 0,-31 68 0,41-104-7,0 0 1,-1 0-1,1-1 0,-1 1 0,0-1 0,0 0 0,-1 1 0,1-1 0,-1-1 0,1 1 0,-1 0 0,0-1 1,0 0-1,0 0 0,0 0 0,-8 2 0,-6 1 74,-1 0 0,-34 2 1,45-6-43,-646 28 1257,512-27-1077,-1084 50 386,701-18-4017,420-27 2083,-285 17-10392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1:23.7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4219 1 3666,'-90'-1'3461,"-179"4"2250,3 21-5271,162-11-102,-167-3-1,-122 1-22,74-8 466,164-5-514,-594 2 923,85 7-726,21-7 438,349-11-688,293 11-212,1-3 96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1:25.2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704 84 5587,'5'-8'570,"-1"0"1,1 1 0,0-1 0,1 1 0,0 0 0,0 1 0,0 0 0,1-1 0,0 2 0,14-9 3249,-46 14-3620,14 0-171,1 2 1,-1 0-1,0 0 0,1 1 0,-1 0 0,1 0 0,0 1 0,0 1 0,0 0 1,1 0-1,-16 12 0,-253 164 203,151-91-56,-15 9 48,126-86-193,14-11-27,0 0-1,-1 0 1,1 0-1,0-1 0,-1 1 1,1 0-1,-1-1 1,1 0-1,-1 1 1,0-1-1,0 0 0,1-1 1,-1 1-1,0 0 1,0-1-1,0 0 0,0 1 1,-5-1-1,7 0 40,30 2 2,47 11 0,42 6-68,-99-17 28,0 0 0,-1 1 1,1 0-1,-1 2 0,29 11 1,76 51-73,48 6 67,-157-68 9,1-1 1,0 0-1,25 4 1,-24-6-13,-16-2-44,0 0 0,0 0 1,-1 1-1,1-1 0,0 0 1,0 0-1,0 0 1,-1 0-1,1 1 0,0-1 1,0 0-1,0 0 1,0 0-1,0 1 0,0-1 1,-1 0-1,1 0 0,0 1 1,0-1-1,0 0 1,0 0-1,0 1 0,0-1 1,0 0-1,0 0 1,0 1-1,0-1 0,0 0 1,0 0-1,0 1 0,0-1 1,0 0-1,0 0 1,1 1-1,-1-1 0,0 0 1,0 0-1,0 0 1,0 1-1,0-1 0,0 0 1,1 0-1,-1 0 0,0 1 1,0-1-1,0 0 1,1 0-1,-1 0 0,0 0 1,0 0-1,0 0 1,1 1-1,-1-1 0,1 0 1,-40 4-4242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1:28.5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15 353 1953,'0'-1'226,"0"0"0,0 0-1,0 1 1,0-1 0,0 0 0,0 1 0,-1-1 0,1 0 0,0 1-1,0-1 1,-1 0 0,1 1 0,0-1 0,-1 1 0,1-1 0,-2-2 903,1 3-903,1-1 0,-1 1 0,0 0-1,1-1 1,-1 1 0,0 0 0,1-1 0,-1 1 0,1 0 0,-1 0-1,-2 0 728,21 1-217,478-3-247,536 5-484,-981 1-4,98 19 1,-61-6-3,7-7-15,1-4 0,118-7 0,-69-2-2,1395 3-868,-1047-23 628,-344 12 185,628-59-283,-115 8 362,-368 39-34,759-39 102,331-1-85,-681 23 15,-306 19 99,190 9-110,-207 9 1,655-1 5,-528 7 4,-366-3 1,869 20 54,-924-6 315,-117-9-682,-31-2-1180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0:35.90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236 0 12582,'-14'28'1264,"2"0"1,-15 52-1,-28 179-489,29-123-1654,-64 196-1,84-318-630,2-13 571,3-26 207,11-45-126,3 46 671,0 1 1,1 1 0,2 0-1,0 1 1,1 1 0,35-32-1,-41 41 336,1 1-1,0 0 0,0 0 0,1 1 1,0 1-1,1 0 0,0 1 1,0 1-1,0 0 0,1 1 1,0 0-1,0 1 0,1 1 1,-1 0-1,1 1 0,22 0 0,-15 2 8,27 1 155,-48 0-298,0-1 1,0 1-1,0 0 1,0-1-1,0 1 1,0 0-1,0 0 1,-1 0-1,1 0 1,0 1-1,-1-1 1,1 0-1,-1 1 1,1-1-1,-1 1 1,0 0-1,1-1 1,-1 1-1,0 0 1,1 3-1,3 10 57,-2 0 0,0 0 1,-1 0-1,-1 0 0,0 1 0,-1-1 0,-3 26 0,2 10 33,1-42-199,0 0 0,0-1 0,0 1 0,-1 0 0,-1-1 0,1 1 0,-1-1 0,-1 1 0,0-1 0,0 0 0,0 0 0,-9 13 0,-5 1-2537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1:29.5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 21 6355,'-1'-1'184,"1"1"0,-1 0 0,0-1 0,1 1 0,0-1 0,-1 1 0,1-1 0,-1 0 0,1 1 0,0-1 1,-1 1-1,1-1 0,0 0 0,-1 1 0,1-1 0,0 0 0,0 1 0,0-1 0,0 0 0,0 1 0,0-1 0,0 0 0,0 1 0,0-1 0,0 0 0,0 1 0,0-1 1,0 0-1,1 1 0,-1-1 0,0 0 0,14 0 2553,1 5-3774,101 42 1198,-70-26-136,64 18 0,29-3 43,-58-17-66,-1 4 1,-1 3-1,82 39 0,-141-55 4,14 7-5,0 2 1,33 24 0,-55-33 100,-4-3 1058,-12-6 82,-14-2-1473,10 2 232,-57-1-9,1 3 1,-1 3-1,-64 13 1,-100 42-61,-220 91-1,439-142-70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1:44.6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1494 184 2721,'-5'1'344,"-1"-1"0,1 0 0,-1 0 0,1-1 0,-1 1 0,1-1 0,0 0-1,0-1 1,-1 1 0,1-1 0,0 0 0,0 0 0,0-1 0,1 0 0,-1 1 0,1-2 0,-1 1 0,1 0-1,0-1 1,-4-5 0,-18-16-200,18 15 10,0 1-1,-1 0 1,0 0-1,-1 1 1,0 0-1,0 1 1,0 0-1,-1 1 1,0 0-1,0 1 1,-1 0-1,-20-6 1,-19 4-80,0 1 0,0 3 0,0 2 1,-62 7-1,90-2-79,1 0 0,-1 1 0,1 2 0,-31 13 0,-6 1-2,26-9 6,-1 1 0,2 2 0,0 2 0,1 0 0,0 2 0,2 2 0,0 0 1,-50 51-1,47-39 0,2 1-1,2 2 1,1 1 0,1 1 0,3 1 0,-31 69 0,15-23-13,21-50 11,2 0 0,2 1 0,1 0 0,2 1 0,-11 63 0,15 78 32,7-159-18,1-12-12,0-1 0,0 0 0,0 0 1,1 0-1,0 0 0,0-1 0,1 1 1,-1 0-1,1-1 0,0 0 0,1 1 1,6 7-1,59 60-21,-41-46 54,-5-3-30,1-1 1,1-2-1,38 27 1,-48-39-4,1-1 1,0 0 0,0 0 0,0-2 0,1 0-1,0-1 1,0-1 0,21 3 0,61 1 17,135-6 1,-121-3 0,-75-1-10,0-1 0,-1-2 0,0-2 0,0-1 0,0-2 0,-1-2 0,-1-1 0,39-20 0,21-17 89,138-96 1,-207 128-31,0-1 0,-2-1 0,0-1 0,35-42 0,-50 53-15,-1 0-1,-1-1 0,0 0 1,0-1-1,-1 1 0,-1-1 1,0-1-1,0 1 0,-1-1 0,-1 1 1,0-1-1,-1 0 0,1-23 1,-3-432 2541,0 462-2562,-1 0 1,0 1-1,0-1 1,-1 1-1,0-1 1,0 1-1,0 0 1,0-1-1,-1 1 0,0 0 1,0 1-1,0-1 1,-1 0-1,1 1 1,-1 0-1,0 0 1,-1 0-1,1 0 1,-1 1-1,-5-4 0,-14-8 73,-1 1-1,-48-20 0,57 27-105,-5-1 10,1 1 0,-31-5 0,-20-7 8,62 17-296,0 0 0,0 1-1,-1 0 1,1 1 0,-1-1-1,-12 3 1,-15-1-1101,-63-1-2380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1:57.9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227 66 6355,'5'-12'2048,"-3"31"245,-6-8-2190,-1 1 1,0 0 0,-1-1-1,0 0 1,0 0 0,-1-1-1,0 0 1,-1 0 0,-16 15-1,-13 20 122,18-19-100,1 1-1,-28 57 0,40-69-78,0 0 0,1 1 0,1 0 0,0 0 1,1 0-1,0 1 0,1 27 0,1 2 49,0-19-17,4 48 0,-2-72-77,0 0 0,0 0 0,1 0 0,-1 0 0,1 0 0,0 0-1,0-1 1,0 1 0,0 0 0,0-1 0,0 0 0,1 1 0,-1-1 0,1 0 0,-1 0 0,1-1 0,0 1 0,0 0 0,0-1 0,0 0 0,0 0-1,0 0 1,0 0 0,1 0 0,-1 0 0,6-1 0,12 4 18,1-2-1,38-1 1,-50-1-1,5 1-34,-1 0 0,0-2 0,1 0 0,-1 0 0,0-1 0,0-1 0,0-1 0,0 0 0,-1 0 0,26-13 0,-14 2-97,0-1 1,-1 0-1,-1-2 1,-1-1-1,0-1 0,-2-1 1,25-31-1,-34 37 87,0 0-1,-2-1 0,0 0 0,-1-1 0,0 0 1,-2 0-1,0 0 0,-1-1 0,0 0 0,-2 0 1,0 0-1,1-36 0,-3 9 26,0 27 1,0 0-1,-2 0 1,0 1 0,-1-1 0,-4-20-1,4 33 2,1 0 0,-1 0 0,0 0 0,0 1 0,-1-1 0,0 1 0,1 0 0,-1 0 0,-1 0 0,1 0-1,-1 0 1,1 1 0,-1-1 0,0 1 0,0 0 0,0 0 0,-1 1 0,1-1 0,-1 1 0,0 0 0,1 0 0,-9-2 0,-16-2-2,0 1-1,0 2 1,0 1 0,-1 1 0,1 1 0,-44 7 0,49-4-3,-1 1 1,1 1 0,1 1-1,-1 1 1,1 1 0,0 1-1,-40 23 1,60-30 2,0 0 0,1 0 0,0 0 0,-1 0 0,1 1 0,0-1 0,0 1 0,0-1 1,1 1-1,-1 0 0,0 0 0,1 0 0,0 0 0,0 0 0,0 0 0,-1 4 0,-1 52-90,4-37 70,-1-17 21,1 0 1,0 0 0,0 0-1,0 0 1,1-1-1,0 1 1,0 0-1,0-1 1,0 1-1,1-1 1,-1 0-1,1 0 1,0 0 0,6 6-1,8 7 4,35 28-1,-23-23-5,54 57 66,93 113 0,-172-188-64,0 0-319,0 1 0,0 0 0,0 1 0,-1-1-1,1 1 1,-1-1 0,-1 1 0,1 0 0,-1 0 0,2 8-1,-3 5-7406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1:58.6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70 133 5827,'-1'-20'2711,"1"13"-2275,0 0 0,0 0 0,0 0 1,1 0-1,2-12 0,-2 17-416,0 0-1,0 0 0,0 0 1,0 0-1,0 0 1,1 0-1,-1 0 0,1 0 1,-1 0-1,1 0 1,0 1-1,0-1 0,-1 1 1,1-1-1,0 1 1,0 0-1,0 0 0,1 0 1,-1 0-1,4-1 1,23-6 21,1 2 1,0 2 0,-1 0-1,1 2 1,43 2-1,-66 0-42,-5 0 1,0 0 0,0 1 1,-1-1-1,1 0 1,0 1-1,-1-1 0,1 1 1,0-1-1,-1 1 1,1 0-1,-1 0 0,1 0 1,-1 0-1,1 0 0,-1 0 1,0 0-1,0 0 1,1 0-1,-1 1 0,0-1 1,0 0-1,0 1 0,0-1 1,-1 1-1,1-1 1,0 1-1,0 0 0,-1-1 1,1 1-1,-1 0 0,0-1 1,1 4-1,0 7 10,0-1 0,0 1 1,-3 22-1,1-12 30,1-18-36,0 1 0,-1 0-1,0-1 1,0 1 0,0-1-1,-1 1 1,1-1 0,-1 0-1,0 0 1,0 0 0,0 0-1,-1 0 1,0 0 0,0 0 0,0-1-1,0 1 1,0-1 0,0 0-1,-1 0 1,0 0 0,-7 4-1,-8 3 20,0 0-1,-1-1 0,-31 9 0,22-8 22,22-7-29,0-1 0,0 1 0,0-2 0,-1 1 0,-9 0 0,16-2 57,7 0-45,67-2-37,-26 0-42,89 7-1,-135-5 51,1 1-1,0-1 0,0 0 1,0 1-1,-1-1 1,1 1-1,0 0 0,-1-1 1,1 1-1,0 0 1,-1 0-1,1 0 0,-1 0 1,1 0-1,-1 1 1,0-1-1,1 0 0,-1 1 1,0-1-1,0 1 1,0-1-1,0 1 0,0-1 1,0 1-1,-1 0 1,2 3-1,-1 2 0,0 0 0,0 1 0,-1-1 0,1 1 0,-3 10 0,2 4 33,-1-19-17,0 0 1,1 0 0,-1-1 0,0 1 0,0 0 0,-1-1 0,1 1 0,0-1-1,-1 1 1,0-1 0,1 0 0,-1 1 0,0-1 0,0 0 0,0 0-1,-1-1 1,1 1 0,0 0 0,-1-1 0,1 1 0,-1-1 0,1 0 0,-1 0-1,-4 2 1,-13 4 122,1-1 1,-29 6-1,29-8-72,-16 4-40,-1-2 1,1-1 0,-1-1 0,0-3 0,-40-2 0,51-2-1426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1:59.1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364 12 8116,'0'-12'2193,"-23"12"-1633,-16 4 176,-7 42-143,-8 11-33,0 11-128,7 16 48,8-1-96,8 12-127,8 0 31,16 4-272,7-4 80,0-8-64,0-11-32,38-15-801,16-15-1360,8-12-2833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2:00.0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194 4 6531,'0'-4'3281,"0"23"-2608,0 19-81,0 8-48,0 7-79,0 0-257,-7 8 0,-16-8-208,7 0 48,-15-3-16,0-5-32,0-11-384,0-11-1089,8-11-1520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2:00.9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65 8420,'8'-5'158,"2"0"1,-1 0-1,0 1 0,1 1 1,0 0-1,0 0 1,18-3-1,76 0 629,-59 4-571,729-21-451,-770 23 81,-28 0 244,-98 0 1450,121 1-1532,0-1-1,0 1 1,0-1 0,0 1 0,1-1 0,-1 1-1,0 0 1,0-1 0,0 1 0,0 0 0,0 0-1,1-1 1,-1 1 0,0 0 0,1 0 0,-1 0-1,1 0 1,-1 0 0,1 0 0,-1 0 0,1 0-1,0 0 1,0 0 0,-1 0 0,1 2 0,-6 31 183,6-32-177,-3 274 818,5-148-736,0-74-28,0-24-49,-2-1 0,-4 35 1,4-58-17,-1 1 0,0 0 0,-1-1 0,0 1 0,0-1 0,0 0 0,-1 0 0,1 0 0,-2 0 0,1 0 0,-1 0 0,0-1 0,0 1 0,-8 7 0,11-12-12,1-1 1,0 1-1,-1-1 0,1 0 0,0 1 1,-1-1-1,1 1 0,0-1 1,-1 0-1,1 1 0,0-1 0,-1 0 1,1 0-1,-1 1 0,1-1 0,-1 0 1,1 0-1,-1 0 0,1 0 0,-1 0 1,1 1-1,-1-1 0,1 0 1,-1 0-1,1 0 0,-1 0 0,1 0 1,-1-1-1,1 1 0,-1 0 0,1 0 1,-1 0-1,1 0 0,-1 0 0,1-1 1,0 1-1,-1 0 0,1 0 1,-1-1-1,1 1 0,-1 0 0,1-1 1,0 1-1,-1 0 0,1-2 0,-5-30-406,5 21 325,1 0 0,1 1-1,0-1 1,0 0 0,5-12 0,0 11 27,0 1 0,1 0-1,1 0 1,-1 0 0,2 1-1,-1 0 1,1 1 0,1 0-1,0 1 1,20-12 0,-6 5 14,1 1-1,1 2 1,53-18-1,-52 22 40,1 2 0,0 1 0,1 1 0,-1 1-1,35 2 1,-63 1 14,0 0 0,0 1 0,0-1 0,0 1 0,0 0 0,0-1 0,0 1 0,0 0 0,0-1 0,0 1 0,0 0 0,0 0 0,-1 0 0,1 0 0,0 0 0,0 0 0,-1 0 0,1 0 0,-1 0 0,1 0 0,-1 0 0,0 0 0,1 0 0,-1 1 0,0-1 0,0 0 0,0 0 0,1 0 0,-1 1 0,-1-1 0,1 2 0,0 53 287,-1-37-168,0-6-29,0-1 0,-1 1 0,-1-1 0,0 0 0,-6 17 0,4-17-59,1 0 0,1 1 0,0 0-1,1-1 1,-1 20 0,11-31 3,5-1-35,-4 1-45,1-1 0,-1 0 0,1 0 0,0-1 0,-1-1 0,0 0 0,1 0 0,-1-1 0,0 0 0,17-8 0,-4-2-176,-1-2-1,0-1 1,-2-1 0,1 0 0,-2-1 0,0-1 0,-2-1-1,20-29 1,-29 31 367,-12 17 338,-18 25-138,17-16-261,0 2 0,1-1 0,0 0 0,1 1 0,0 0 0,1 0 0,0 0 0,-4 20 0,4 0 76,1 55 1,2-56-144,1-27-22,-1-1 0,1 1 1,0 0-1,-1 0 1,1-1-1,0 1 1,0 0-1,0-1 0,0 1 1,0-1-1,1 1 1,-1-1-1,0 0 1,1 0-1,-1 1 0,1-1 1,-1 0-1,1 0 1,0 0-1,-1 0 1,1-1-1,0 1 1,0 0-1,-1-1 0,1 1 1,0-1-1,0 0 1,0 0-1,0 0 1,3 0-1,73 3-459,-62-3 151,35-2-935,-10-8-1015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2:01.3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0 8116,'0'0'200,"2"10"-155,1-5 14,-1 0 1,1 0-1,-1 1 0,-1-1 1,1 1-1,1 9 0,-3-13-41,0-1-1,0 0 1,1 0-1,-1 0 1,0 0-1,0 0 1,0 0-1,0 0 1,0 1 0,0-1-1,-1 0 1,1 0-1,0 0 1,-1 0-1,1 0 1,0 0-1,-1 0 1,1 0-1,-1 0 1,0 0-1,1 0 1,-1 0-1,0 0 1,0 0-1,1-1 1,-1 1-1,0 0 1,0 0-1,0-1 1,0 1-1,0-1 1,0 1-1,0-1 1,0 1 0,0-1-1,0 0 1,0 1-1,0-1 1,0 0-1,0 0 1,-1 0-1,0 0 1,-11-3 174,12 0-203,14 2-272,27 1-797,6 0-1665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2:01.7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62 9428,'0'-2'96,"0"-1"-1,0 0 0,0 0 1,0 0-1,0 0 1,0 0-1,1 1 0,0-1 1,-1 0-1,1 0 0,0 0 1,0 1-1,0-1 0,1 1 1,-1-1-1,3-2 1,-1 3-34,-1 1 1,1-1 0,0 1 0,0 0 0,0 0 0,0 0-1,1 0 1,-1 0 0,0 1 0,0-1 0,0 1 0,1 0-1,-1 0 1,5 1 0,-1-2-35,0 1 1,0 0-1,0 0 0,1 1 0,-1 0 0,0 0 0,0 1 1,0 0-1,0 0 0,-1 1 0,1-1 0,0 1 0,-1 1 1,0-1-1,0 1 0,0 1 0,0-1 0,-1 1 0,1 0 1,-1 0-1,-1 0 0,1 1 0,-1-1 0,7 12 0,-3-5-16,-1 0 0,0 0-1,-1 1 1,-1 0 0,0 0-1,0 0 1,-1 1 0,3 23 0,-2 5 72,-2 67 0,-3-97-69,-1-12-12,1 0 1,-1 0-1,1 0 1,-1 0-1,1 0 1,-1 0 0,1 0-1,-1 0 1,1 0-1,-1 0 1,1 0-1,-1-1 1,1 1-1,-1 0 1,1 0 0,-1-1-1,1 1 1,-1 0-1,1-1 1,0 1-1,-1 0 1,1-1-1,0 1 1,-1 0 0,1-1-1,0 1 1,-1-1-1,1 1 1,0-1-1,0 1 1,-1-1-1,1 1 1,0-1 0,0 1-1,0-1 1,0 1-1,0-1 1,0 0-1,-3-24-25,3-47 0,1 26 2,-1 40 1,0 0-1,0 0 1,1 0-1,0 0 0,0 0 1,0 0-1,1 1 1,-1-1-1,2 0 0,-1 1 1,0-1-1,1 1 1,0 0-1,0 0 0,1 0 1,-1 0-1,1 1 1,0-1-1,1 1 0,-1 0 1,1 0-1,-1 1 1,1-1-1,0 1 0,0 0 1,1 0-1,-1 1 1,8-3-1,7-3-377,2 1 0,-1 0-1,1 2 1,0 0 0,0 2 0,1 0 0,-1 2-1,25 1 1,24 0-4565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2:02.1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473 563 9524,'0'0'406,"0"-17"1288,0 11-1526,1 3-49,-1 0 0,0 0 0,0 0 0,0 0 0,-1 0 0,1 0-1,-1 0 1,1 0 0,-1 0 0,-2-3 0,2 5-90,0-1-1,-1 1 1,1 0-1,-1-1 1,0 1 0,1 0-1,-1 0 1,0 0-1,0 0 1,1 1 0,-1-1-1,0 0 1,0 1 0,0 0-1,0-1 1,0 1-1,0 0 1,-3 0 0,-33-3 234,-56 3 0,34 1-202,41-1-47,-1 1 1,1 1 0,0 1 0,0 0 0,-34 12 0,48-14-17,0 1 0,0-1 0,0 1 0,1 1 0,-1-1 0,1 1 0,-1-1 0,1 1 0,0 1 0,0-1-1,0 0 1,1 1 0,-1 0 0,1 0 0,0 0 0,0 0 0,0 0 0,1 1 0,-1-1 0,1 1 0,0 0 0,0 0 0,1 0 0,0 0 0,-1 0 0,2 0 0,-2 7 0,2-11 2,0 5-1,0 0 0,0 0-1,0 1 1,1-1 0,0 0 0,0 0 0,3 10 0,-2-14 1,-1 0 0,1 1-1,0-1 1,0 0-1,0 0 1,0-1 0,0 1-1,0 0 1,0-1-1,1 1 1,-1-1 0,0 1-1,1-1 1,-1 0 0,1 0-1,0 0 1,-1-1-1,1 1 1,4 0 0,26 4-147,1-1 0,-1-2 0,1-1 1,60-6-1,-85 3 82,-1 1 1,1-2-1,-1 1 1,0-1-1,0 0 1,0-1-1,0 0 1,-1 0-1,1-1 1,-1 0-1,0 0 0,0 0 1,-1-1-1,0 0 1,0-1-1,0 1 1,-1-1-1,0 0 1,0 0-1,0-1 1,-1 1-1,4-11 1,6-17-153,-2 0 1,0-1 0,10-63-1,-22 99 216,14-83 306,-4 0 1,-2-137 364,-8 224-569,0 442 2004,0-146-5498,0-279-1700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0:36.55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414 208 2417,'0'-29'7512,"0"-40"-2930,0 69-4546,-1-1 0,1 1 0,0-1 0,0 1 1,-1 0-1,1-1 0,0 1 0,-1 0 0,1-1 0,-1 1 1,1 0-1,0 0 0,-1-1 0,1 1 0,-1 0 0,1 0 1,-1 0-1,1-1 0,-1 1 0,1 0 0,-1 0 1,1 0-1,0 0 0,-1 0 0,1 0 0,-1 0 0,1 0 1,-1 0-1,1 0 0,-1 0 0,1 1 0,-1-1 0,0 0 1,-6 1 195,-36-2 238,1 0-284,1 2 0,-45 7 0,75-7-183,-1 1-1,1 1 1,-1 0 0,1 1-1,0 0 1,0 1-1,1 0 1,-1 1-1,1 0 1,0 0-1,1 1 1,-11 9-1,16-11-2,1-1 0,0 1-1,0-1 1,0 1 0,1 0-1,0 0 1,0 0 0,0 1-1,0-1 1,1 0 0,0 1-1,0-1 1,0 1 0,1-1-1,0 1 1,0-1-1,0 1 1,2 7 0,-1 10-52,-1-22 33,0 1 0,0-1 0,0 1 1,1-1-1,-1 1 0,0-1 0,1 0 1,0 1-1,-1-1 0,1 0 0,0 0 1,-1 1-1,1-1 0,0 0 0,0 0 1,0 0-1,0 0 0,0 0 0,0 0 0,0 0 1,3 1-1,37 13-454,-20-12 0,0-1 0,28 0 0,-31-2 176,-7 1 137,0-1 1,0 0-1,0 0 1,-1-1-1,1-1 0,0 0 1,0 0-1,-1-1 1,1 0-1,-1-1 1,14-7-1,-10 2-88,0 0 1,-1-1-1,0-1 0,15-15 0,-24 21 355,0 1-1,0-1 1,0 0 0,-1 0-1,1 0 1,-1-1-1,-1 1 1,1-1 0,-1 0-1,0 1 1,0-1-1,0 0 1,-1 0 0,1-13 1493,-2 22-1328,-15 145-160,15-146-113,0-1-1,0 1 0,0-1 1,0 1-1,1-1 1,-1 1-1,1-1 0,-1 1 1,1-1-1,-1 1 0,1-1 1,0 0-1,0 0 0,0 1 1,-1-1-1,1 0 0,1 0 1,-1 0-1,0 0 0,0 0 1,0 0-1,0 0 1,1 0-1,-1 0 0,0-1 1,1 1-1,-1 0 0,1-1 1,-1 1-1,1-1 0,1 1 1,7 0-46,-1 0 0,0 0 0,1 0 0,10-2 1,-5 1-49,18 0-227,-1 0-1,1-3 1,0 0-1,61-16 1,-84 15 270,0 1 0,1-1 0,-1-1 0,-1 0 0,1 0 1,-1-1-1,0 0 0,0 0 0,0-1 0,-1 0 0,0-1 0,-1 0 0,0 0 0,0-1 0,-1 0 0,0 0 0,0 0 0,7-18 0,-8 12 224,-1 0-1,0 0 1,-1 0-1,-1 0 1,-1 0-1,0-1 1,-2-27-1,0 10 1213,1 32-1337,-1 0 0,1 0 0,-1 1 0,1-1 0,-1 0 0,0 1 0,0-1-1,1 0 1,-1 1 0,0-1 0,0 1 0,0-1 0,1 1 0,-1-1 0,0 1 0,0 0-1,0-1 1,0 1 0,0 0 0,0 0 0,0 0 0,0 0 0,0 0 0,0 0 0,0 0-1,0 0 1,0 0 0,0 0 0,-1 1 0,-36 6 246,29-2-269,0 0 0,0 1-1,1 0 1,0 1 0,0 0 0,1 0 0,-1 1 0,2 0 0,-1 0 0,1 0 0,0 1 0,1 0 0,0 0-1,1 1 1,-6 15 0,-6 19 22,3 1-1,-9 55 0,19-85-35,-2 10-29,-48 203 205,41-184-373,-3-1 0,-2-1 0,-26 48-1,29-60-426,11-23 93,0 0-1,0 0 1,-1 0-1,0 0 1,-1 0-1,1-1 1,-10 9-1,5-12-3528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2:02.6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235 199 10069,'-3'-2'90,"1"0"1,0 1 0,-1 0 0,1-1 0,-1 1 0,1 0 0,-1 0 0,1 1 0,-1-1-1,0 0 1,1 1 0,-1 0 0,0-1 0,0 1 0,1 0 0,-1 1 0,0-1-1,0 0 1,1 1 0,-1-1 0,0 1 0,1 0 0,-1 0 0,1 0 0,-1 0 0,1 1-1,-1-1 1,1 1 0,0-1 0,0 1 0,-3 3 0,-6 5-33,0 1 0,1 1 0,1 0 0,-13 19 0,15-20 102,-4 6-72,1 1 0,0 1 0,1 0 0,1 0 0,1 0 0,1 1 0,0 0-1,2 1 1,0-1 0,1 1 0,1 0 0,1 0 0,1-1 0,4 28-1,-4-47-86,0 1-1,1-1 1,-1 0-1,0 1 1,1-1-1,-1 0 1,1 0-1,-1 0 1,1 0-1,0 1 1,0-1-1,-1 0 1,1 0-1,0 0 1,0 0-1,0-1 1,0 1-1,0 0 0,0 0 1,0-1-1,0 1 1,1 0-1,-1-1 1,0 1-1,2 0 1,35 3-1,-27-3 1,39 1-162,0-1 0,81-9-1,-111 5 13,1-1-1,-1-1 0,0-1 0,0-1 0,-1-1 0,0 0 0,0-1 0,-1-1 0,18-13 1,-24 14 86,-1 1 0,-1-1 1,0-1-1,0 0 0,-1 0 1,0-1-1,-1 0 1,0 0-1,-1-1 0,10-22 1,-10 17 24,-1 0 0,-1-1 0,-1 0 0,-1 0 0,0-1 0,-1 1 0,-1-26 0,1 1 1,-1 23 21,0 0 0,-2 0 0,-2-23 0,2 39 30,1 0 0,-1 0 0,0 0 0,-1-1 1,1 1-1,-1 0 0,0 1 0,1-1 0,-2 0 0,1 0 0,0 1 0,-1-1 1,0 1-1,0 0 0,0 0 0,0 0 0,0 0 0,0 0 0,-7-3 0,-7-1 129,-1 1 1,-1 1-1,1 0 0,-1 1 0,0 1 0,0 1 0,0 1 0,-37 2 0,49-1-145,3 0 7,1 0-1,0 0 0,0 1 1,-1-1-1,1 1 0,0 0 1,0 0-1,0 0 0,0 0 1,0 0-1,0 1 0,0-1 1,0 1-1,0 0 0,0 0 1,1 0-1,-1 0 0,1 1 1,0-1-1,0 1 0,0-1 1,0 1-1,0 0 0,0-1 0,1 1 1,-1 0-1,1 0 0,0 0 1,0 1-1,0-1 0,0 0 1,0 6-1,-2 10 55,1 1 0,1 0 0,1-1 1,4 29-1,-3-29-7,0-11-46,0 0 0,1 0 0,0 0 0,0 0 0,1 0-1,0 0 1,0-1 0,1 1 0,8 13 0,5 1 11,31 34 0,-32-39-14,-1 0 0,0 1 0,17 28-1,66 176 4,-71-155-12,-26-65-12,-1 0 0,2 0 0,-1 0 0,0 0-1,0 0 1,1 0 0,-1 0 0,1-1 0,-1 1 0,1 0-1,0-1 1,-1 0 0,1 1 0,0-1 0,0 0-1,0 0 1,0 0 0,0 0 0,0 0 0,1-1 0,1 2-1,53 0-1938,-34-3 1003,37 1-1465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2:03.0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 5 9268,'0'2'2827,"-1"16"-2405,-1 0 1,-1-1-1,-8 31 1,4-25-328,1-1 1,0 1-1,2 0 0,1 0 0,0 1 1,2 40-1,2-62-95,-1-1 0,0 0 0,0 0 0,1 0 0,-1 0 1,1 0-1,-1-1 0,1 1 0,-1 0 0,1 0 0,-1 0 0,1 0 0,0 0 0,0-1 0,-1 1 1,1 0-1,0-1 0,0 1 0,0-1 0,0 1 0,0 0 0,0-1 0,0 0 0,0 1 0,0-1 1,0 0-1,0 1 0,0-1 0,0 0 0,0 0 0,0 0 0,1 0 0,44 1-4,-32-2-3,-2 1-56,0-1-1,0-1 1,0 0 0,0-1-1,-1 0 1,1 0 0,-1-2-1,1 1 1,-1-1 0,-1-1-1,1 0 1,-1-1 0,0 0-1,0 0 1,-1-1 0,0 0-1,14-18 1,-9 10 11,-2-1 0,0 0 0,-1-1 0,0-1 0,-2 0 0,0 0 0,-1-1 0,-1 0 0,7-33 1,-11 43 318,-1 12-93,0 27-20,0 43 38,-3-37-199,0-25 18,0 1 0,1-1 0,0 0 0,1 0 0,0 0 1,1 0-1,3 11 0,-4-18-33,1 0 0,0 1 1,0-1-1,0 0 1,0 0-1,1-1 0,-1 1 1,1 0-1,-1-1 0,1 1 1,0-1-1,0 0 0,0 0 1,0 0-1,1 0 0,-1-1 1,0 1-1,1-1 1,-1 0-1,1 0 0,-1 0 1,1 0-1,0-1 0,4 1 1,122 4-2950,-123-5 2724,75 0-3213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2:03.5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445 105 8964,'1'-21'437,"-1"16"-149,1-1 1,-1 1-1,0-1 0,-1 1 0,0-1 0,-2-9 0,2 13-222,1 0 0,-1 1 1,0-1-1,-1 0 0,1 1 0,0-1 1,0 1-1,-1-1 0,1 1 0,-1 0 1,1-1-1,-1 1 0,1 0 1,-1 0-1,0 0 0,0 0 0,0 0 1,1 1-1,-1-1 0,0 1 0,0-1 1,-4 0-1,-22-3 261,-1 2 0,0 0 0,-41 4 0,34-1-122,27-1-186,0 1 1,0-1 0,0 2 0,0-1 0,0 1 0,1 0 0,-1 1-1,1 0 1,-1 1 0,1 0 0,0 0 0,0 0 0,1 1 0,-1 0 0,1 1-1,0 0 1,1 0 0,-1 0 0,1 1 0,0 0 0,1 0 0,0 0-1,0 1 1,0 0 0,1 0 0,-3 9 0,3-4-7,1-1 0,0 1 0,1 0 0,1 0 0,0 0 0,1 0 0,0-1 0,1 1 1,4 22-1,-4-34-16,1 1 1,0 0 0,0 0 0,-1-1 0,1 1-1,0-1 1,0 1 0,0-1 0,1 0 0,-1 0-1,0 0 1,0 0 0,1 0 0,-1 0 0,0-1-1,1 1 1,-1-1 0,1 0 0,-1 0 0,1 0-1,-1 0 1,0 0 0,1 0 0,3-1 0,6 1-21,21 1-65,0 1-380,61-5 0,-85 2 358,1-1-1,-1 0 1,0 0-1,1-1 1,-1 0-1,0 0 0,-1-1 1,1 0-1,-1-1 1,0 0-1,10-7 1,-5 0-55,0 0 1,0-1-1,-1-1 0,-1 0 1,-1-1-1,17-28 0,-28 54 423,0 1 0,1 0 0,2 20 0,-1 1-209,-1-13-72,2 26 10,-1-45-50,-1 1 0,1 0 0,0 0 0,0-1 0,0 1 0,0-1 1,0 1-1,0-1 0,0 1 0,0-1 0,1 0 0,-1 1 0,0-1 0,1 0 1,-1 0-1,1 0 0,-1 0 0,1 0 0,0-1 0,-1 1 0,4 1 0,33 7-2383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2:03.9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0 141 11685</inkml:trace>
  <inkml:trace contextRef="#ctx0" brushRef="#br0" timeOffset="1">0 141 11685,'271'-117'304,"-217"93"73,-29 25-358,-1 1 0,1 0-1,-1 2 1,0 0 0,45 16 0,-56-15-24,-1 0 0,1 1 0,-1 0-1,0 1 1,-1 0 0,1 1 0,-1 0-1,-1 1 1,0 0 0,0 1 0,-1 0-1,10 12 1,-15-13 8,-1-1 1,0 0-1,0 1 0,0-1 1,-1 1-1,-1 0 0,1 0 1,-1 0-1,-1 0 0,0 0 1,0 0-1,-2 10 0,1 11-9,1-28 4,-1 1 0,1-1 0,-1 0-1,0 1 1,0-1 0,0 0 0,0 1-1,-1-1 1,1 0 0,0 0 0,-1 0-1,0 0 1,1 0 0,-1-1 0,0 1-1,0 0 1,0-1 0,0 1 0,0-1-1,0 0 1,0 0 0,-1 0 0,1 0-1,0 0 1,-1 0 0,1 0 0,-1-1-1,1 1 1,-1-1 0,-2 0 0,-14 3-50,0-1 0,-33 0 1,45-2 25,-9 0 10,8 0 14,0 1-1,0-2 1,0 1-1,0-1 1,0 0-1,-15-5 1,21 5 1,0 0 1,0 0-1,0 0 1,0-1 0,0 1-1,0-1 1,1 0-1,-1 1 1,0-1-1,1 0 1,-1 0-1,1 0 1,0 0-1,0 0 1,0 0 0,0 0-1,0-1 1,0 1-1,0 0 1,1-1-1,-1 1 1,1 0-1,0-1 1,0 1 0,0 0-1,0-1 1,0-2-1,0-14-27,-1 15 11,0-1 1,1 0 0,0 1 0,0-1-1,0 1 1,1-1 0,0 1 0,0-1-1,0 1 1,0-1 0,0 1 0,1-1 0,0 1-1,3-6 1,5 0-91,1-1 0,0 2 0,0-1 0,1 2-1,0-1 1,20-9 0,89-42-2455,-116 57 2339,67-29-5577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2:04.2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0 8708,'-4'69'1465,"-25"131"1,15-124-590,3 0 1,0 79-1,11-71-3203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2:04.6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50 10069,'-10'-11'470,"13"6"192,27 1-87,-23 4-714,273-13 42,189-4-1222,-468 18 1318,0-1 1,0 0 0,0 0 0,0 0 0,0 1 0,0-1-1,-1 0 1,1 1 0,0-1 0,0 1 0,0-1-1,-1 1 1,1-1 0,0 1 0,-1 0 0,1-1-1,0 1 1,-1 0 0,1-1 0,-1 1 0,1 0 0,-1 0-1,1 0 1,-1-1 0,0 1 0,1 0 0,-1 0-1,0 0 1,0 0 0,0 0 0,0 0 0,0 0-1,0 1 1,0 38 75,-1-26 3,2 17 146,0-9-12,-1-1 1,-1 0-1,-1 0 0,0 0 1,-2-1-1,-11 39 1,13-52-245,0 0 1,1 0 0,-1 0 0,1 0-1,1 0 1,-1 15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2:05.0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7523,'19'0'30,"-1"0"-69,0 0 1,0 0-1,-1 2 0,31 6 1,-45-7 66,0 0 1,1 0 0,-1 0-1,0 1 1,0-1 0,0 1-1,0-1 1,0 1 0,0 0-1,0 0 1,-1 1 0,1-1 0,-1 0-1,1 1 1,-1 0 0,0-1-1,0 1 1,0 0 0,-1 0-1,1 0 1,-1 0 0,1 0 0,-1 1-1,0-1 1,0 0 0,0 1-1,-1-1 1,1 0 0,-1 1-1,0 4 1,-1-6 7,1 0-1,-1-1 0,0 1 1,0 0-1,0-1 1,0 1-1,0 0 1,0-1-1,0 1 0,-1-1 1,1 0-1,-1 1 1,1-1-1,-1 0 1,1 0-1,-1 0 0,1 0 1,-1 0-1,0 0 1,0 0-1,0-1 1,1 1-1,-1-1 1,0 1-1,0-1 0,0 0 1,0 0-1,0 0 1,-2 0-1,-70 4 514,65-4-429,-44 0 77,52-3-199,0 0-1,0 1 1,1-1-1,-1 0 1,1 0 0,-1 0-1,1 0 1,0 0-1,0 1 1,1-7 0,-1 8-15,1 0-2,-1-1-1,1 0 0,-1 0 1,1 0-1,0 1 0,0-1 1,-1 0-1,1 1 0,1-1 1,-1 1-1,0-1 1,0 1-1,0 0 0,1-1 1,-1 1-1,1 0 0,-1 0 1,1 0-1,-1 0 0,1 0 1,0 0-1,-1 1 0,1-1 1,0 0-1,0 1 0,0-1 1,-1 1-1,1 0 0,0 0 1,3 0-1,5-3-94,9-1-347,0 0-1,0 2 1,0 0-1,27 1 1,10 1-3042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2:05.4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148 54 10853,'-2'7'189,"-18"102"1339,-43 132-1,47-194-1368,3 1 0,2 1-1,3 0 1,1 0 0,0 74 0,7-120-158,0 0 0,0 0 0,0-1 0,0 1 0,1 0 0,-1-1 0,1 1 0,0 0 0,0-1 0,0 1 0,0-1 0,1 1 0,-1-1 0,0 0 0,1 1 0,0-1 0,0 0 0,-1 0 0,1 0 0,0 0 0,1 0 0,-1-1 0,0 1 0,0-1 0,1 1 0,-1-1 0,1 0 0,-1 0 0,1 0 0,0 0 0,2 0 0,10 2-10,0-1 1,0 0-1,0-2 1,26-1-1,-13 1-44,-2 0-89,0-1 0,0-1 0,0-1 0,-1-1 0,0-2 0,0 0 0,0-2 1,0 0-1,-1-2 0,-1-1 0,0-1 0,0 0 0,-1-2 0,-1-1 0,0 0 1,28-28-1,-42 35 169,0 0 1,0 0-1,0-1 1,-1 0 0,-1 0-1,1 0 1,-2-1-1,1 1 1,-1-1-1,-1 0 1,1 0 0,-2-1-1,0 1 1,0-1-1,-1 1 1,0-1-1,-1-12 1,0 22-14,0 1 0,0-1 0,0 1 0,0 0 0,-1-1 1,1 1-1,0 0 0,0-1 0,-1 1 0,1-1 0,0 1 0,0 0 0,-1 0 0,1-1 1,0 1-1,-1 0 0,1 0 0,-1-1 0,1 1 0,0 0 0,-1 0 0,1 0 0,-1 0 0,1 0 1,0-1-1,-1 1 0,1 0 0,-1 0 0,1 0 0,-1 0 0,1 0 0,0 0 0,-1 0 0,1 1 1,-1-1-1,1 0 0,-1 0 0,1 0 0,0 0 0,-1 1 0,-7-1 62,-4 1-50,0 1 0,0 0 0,0 1 0,1 1 0,-1 0 0,1 0 0,-1 1 0,1 1 0,1-1 0,-20 15 0,16-10 25,0 0 0,1 1 0,0 1 0,1 0 0,1 1 0,0 0-1,-16 24 1,23-30-31,1 1 0,0-1 0,1 1 0,0 0 1,0 0-1,0 0 0,1 0 0,0 0 0,1 0 0,1 16 0,-1-13-6,0-9-12,0-1 0,0 0 0,0 0 0,0 1 0,0-1 1,0 0-1,1 0 0,-1 0 0,0 1 0,1-1 0,-1 0 0,1 0 0,0 0 0,-1 0 0,1 0 0,0 0 0,0 0 0,-1 0 0,1 0 1,0 0-1,0-1 0,0 1 0,0 0 0,0 0 0,0-1 0,2 2 0,36 6-27,-27-7 7,289 12-4698,-295-13 4451,83 0-7018</inkml:trace>
  <inkml:trace contextRef="#ctx0" brushRef="#br0" timeOffset="1">1200 1 13430,'0'0'192,"39"11"0,31 54-176,7 18 256,-7 16 609,-32 23-609,-38 7-160,0 15 112,-77 0-224,-93-3-496,-70-12-2193,-62-15-9717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2:06.8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58 2417,'0'-2'188,"0"1"0,0-1 0,0 0 0,0 1 1,0-1-1,-1 0 0,1 1 0,-1-1 0,1 0 0,-1 1 0,1-1 0,-1 1 0,0-1 0,0 1 0,0-1 0,0 1 0,-2-2 1,-8-13 1900,11 16-2055,0 0 0,0 0 0,0 0 0,0-1 0,-1 1 1,1 0-1,0-1 0,0 1 0,0 0 0,0 0 0,0-1 0,0 1 1,0 0-1,0-1 0,0 1 0,0 0 0,0 0 0,0-1 1,0 1-1,0 0 0,0-1 0,0 1 0,0 0 0,0 0 1,0-1-1,0 1 0,0 0 0,0-1 0,0 1 0,1 0 0,-1 0 1,0-1-1,0 1 0,0 0 0,1 0 0,-1 0 0,0-1 1,0 1-1,1 0 0,-1 0 0,0 0 0,0 0 0,1-1 0,-1 1 1,0 0-1,0 0 0,1 0 0,-1 0 0,1 0 0,19 0 2014,-11 0-1706,442 11-848,-349-11 474,-102 6 69,-1 4-1,0 0-1,-1 1 1,-1-1 0,0 0-1,0 0 1,-7 12 0,-7 24 170,-22 108 195,29-108-361,-1 1 1,-3-2-1,-1 0 1,-39 77-1,52-118-148,-1 0-1,1 1 0,0-1 1,0 1-1,0 0 1,1 0-1,0-1 1,0 1-1,0 0 0,0 0 1,1 0-1,0 8 1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2:07.2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233 1 9812,'-4'0'459,"1"1"-419,-1-1-1,1 1 0,0 0 1,0 0-1,0 0 0,0 1 1,0-1-1,0 1 0,1-1 0,-1 1 1,0 0-1,1 0 0,-1 1 1,1-1-1,0 0 0,0 1 1,0-1-1,0 1 0,0 0 1,0 0-1,1-1 0,-2 4 0,-1 2 4,1-1-1,0 0 0,0 1 0,1-1 0,0 1 0,0 0 0,1 0 0,-1 12 1,2-18 47,6-2-31,17-1-6,-11 1-50,0-1 1,-1 2 0,1-1 0,16 4-1,-24-3-6,-1 0 0,0 0 0,0 0-1,0 0 1,0 0 0,0 1 0,0 0-1,0-1 1,-1 1 0,1 0 0,0 0-1,-1 0 1,0 1 0,1-1 0,-1 1-1,0-1 1,0 1 0,-1 0 0,1 0 0,0-1-1,1 6 1,3 10 25,-1 0 0,0 0 0,-1 1 0,-1 0-1,-1 0 1,-1 0 0,0 0 0,-2 0 0,-2 19 0,3-35-13,-1-1 0,0 0 0,0 0 1,0 0-1,0 0 0,0 1 0,0-1 1,0 0-1,0-1 0,-1 1 0,1 0 0,-1 0 1,0-1-1,1 1 0,-1 0 0,0-1 0,0 0 1,0 1-1,0-1 0,-3 1 0,-51 18 162,37-14-114,-2-1-80,-1-1-1,1 0 1,-1-2-1,0 0 0,-27-3 1,37 1-137,10 1 48,1-1 1,-1 0-1,0 0 1,1 0-1,-1 0 1,0 0 0,1 0-1,-1-1 1,0 1-1,1 0 1,-1-1-1,0 1 1,1-1-1,-1 0 1,1 1-1,-1-1 1,1 0-1,0 0 1,-1 0-1,1 0 1,0 0-1,-1-1 1,1 1-1,0 0 1,0 0 0,0-1-1,0 1 1,0-1-1,1 1 1,-1-1-1,0 1 1,1-1-1,-1 1 1,1-1-1,-1 0 1,1-1-1,-9-44-6734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0:36.90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69 11989,'19'-10'42,"1"1"-1,0 2 1,0-1-1,1 2 0,0 1 1,29-4-1,129-3 307,-153 11-273,151 0 381,-172 1-439,0 0-1,-1 0 1,1 0 0,0 1-1,0-1 1,-1 1-1,1 1 1,-1-1 0,1 0-1,-1 1 1,1 0-1,-1 0 1,0 1 0,8 4-1,-10-3 28,1-1-1,-1 1 0,0-1 0,0 1 1,0 0-1,0 0 0,-1 0 0,1 0 1,-1 0-1,0 0 0,-1 1 0,1-1 0,-1 0 1,1 1-1,-1-1 0,-1 6 0,1-6-6,-1 0 0,1 0 0,-1 1 0,0-1 0,0 0-1,-1 0 1,1 0 0,-1 0 0,0 0 0,0-1-1,0 1 1,-1 0 0,1-1 0,-1 0 0,1 1 0,-1-1-1,-1 0 1,1-1 0,-5 5 0,-8 4 0,0-1 0,-1-1 0,-20 9 0,24-12-4,-53 23-120,-2-2-1,-117 28 1,47-31-3338,95-22-2089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2:07.6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1 274 9700</inkml:trace>
  <inkml:trace contextRef="#ctx0" brushRef="#br0" timeOffset="1">1 274 9700,'0'-46'273,"62"43"-81,23 3-16,8 0-176,7 0 0,-7 0-32,8 0-737,-8 0-6002</inkml:trace>
  <inkml:trace contextRef="#ctx0" brushRef="#br0" timeOffset="2">1572 27 10453,'0'-27'2177,"0"31"-1742,0 12-361,-1-1 1,0 0 0,-1 0-1,0 1 1,-2-1 0,0-1 0,0 1-1,-1-1 1,-1 1 0,0-1-1,-1-1 1,-1 1 0,-13 17-1,-299 357 521,156-202-445,84-73-1748,66-104-1513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2:08.0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15 10901,'-8'-15'0,"16"15"-416,39 34-1329</inkml:trace>
  <inkml:trace contextRef="#ctx0" brushRef="#br0" timeOffset="1">736 619 13750,'0'-11'368,"0"7"-304,0 0 353,0 0-321,0 1-192,0-1-641,0-4-687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2:12.6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550 1958 7716,'0'0'659,"-3"-13"-33,-2 4-497,1-1 0,-1 0 0,2-1 0,0 1 0,0-1 0,1 0 0,0 1 0,0-12 0,1-97 150,3 61 18,-1 47-231,0-1-1,1 1 0,1 0 0,0 0 1,0 0-1,1 0 0,1 0 1,0 1-1,0 0 0,1 0 1,0 0-1,1 1 0,0 0 1,1 0-1,-1 0 0,2 1 1,10-8-1,18-15 13,2 2-1,71-40 1,29-8 4,3 7 1,228-79-1,313-45 138,-312 108-133,184-45 106,18 14-140,-341 75-50,1430-205 149,-230 159-112,-751 46 23,-183 8 5,1559-34-71,-2008 68 4,217 0 55,309 39-1,-107 15 84,399 70 208,-785-107-310,322 76-1,-15 32 251,-331-101-220,-2 2-1,79 50 1,-107-58-67,-1 2 0,0 1 0,-2 1 0,0 2 0,-2 0 0,24 33 0,56 99 25,2 4 9,-91-141-25,-1 0 0,-1 2 0,-1-1 0,-1 1 0,-1 1 0,-1 0 0,-1 0 0,0 1 0,4 33 0,-6-31 17,2 0 0,13 33 0,3 13 38,-9-25-30,-2-1 1,-2 2 0,-3-1-1,3 70 1,-10 169 56,0-277-89,-1-1 0,0 1 1,0-1-1,-1 0 0,0 0 0,0 0 0,0 0 1,-1 0-1,0 0 0,-6 8 0,-49 62 76,19-27-33,11-16 33,-1-2 1,-52 46 0,43-42 32,-42 48 0,37-34-31,-3-3-1,-2-1 1,-84 63-1,-176 97 315,173-120-399,22-11 81,-4-6 0,-156 68-1,-423 105 597,-15-58-447,389-104-185,-176 39 97,-7-30 43,-93-42 93,35-5-122,5 10-144,173-18 18,-484 35 23,105-16-8,485-37-32,-233 22 41,-216 11-7,-438 25-53,285-56 3,617-19 0,152-1 17,0-5-1,1-4 1,0-6-1,1-4 1,-117-39-1,-438-169 51,618 210-44,-91-52 1,121 60 13,0-1-1,0 0 1,1-1-1,1-1 1,1 0-1,0-1 1,0-1-1,-11-17 1,-2-5 18,-3 2-1,0 1 1,-55-48-1,52 53-6,2-1-1,0-2 1,-49-70-1,55 63 23,2-2 0,-22-56 0,36 76-53,2-1 0,1 0 0,0 0 0,2 0 0,0-1-1,1-38 1,-13-612-3,17 664-7,1 0 0,0 1 0,0-1 1,1 1-1,0-1 0,1 1 0,0 0 1,0 0-1,1 1 0,0-1 1,0 1-1,11-11 0,6-8-2,2 1 0,29-25 0,37-23-38,148-93 1,-139 103 63,123-106 0,-200 148-17,-1-1 1,35-49-1,-6 6-6,-8 13-11,3 2-1,2 3 1,1 1 0,99-72 0,-67 71-199,2 4-1,2 3 1,113-37 0,-81 32-721,202-81-2812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2:14.2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6 8356,'-14'-4'627,"12"4"-72,27 0-174,79-2-309,113 4-955,-199 2-1022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2:14.7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4370,'4'4'5909,"70"5"-6493,126-3-1,-193-6 364,48 0-4090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2:19.0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210 23 7331,'-1'-5'694,"1"4"-646,0 1 0,0-1 0,0 1 0,-1-1 0,1 1 0,0-1 0,0 1 0,0-1 0,0 1-1,0-1 1,0 1 0,0-1 0,0 0 0,0 1 0,0-1 0,0 1 0,1-1 0,-1 1 0,0-1 0,0 1 0,0 0 0,1-1 0,-1 1 0,0-1 0,0 1 0,1-1 0,-1 1 0,0 0 0,1-1 0,-1 1 0,1 0 0,-1-1 0,1 1-1,-1 0 1,0-1 0,1 1 0,-1 0 0,1 0 0,0-1 0,0 1-46,-1 1-1,1-1 1,-1 0-1,1 0 1,-1 0-1,0 0 0,1 1 1,-1-1-1,1 0 1,-1 0-1,0 1 1,1-1-1,-1 0 1,1 1-1,-1-1 1,0 0-1,0 1 1,1-1-1,-1 0 0,0 1 1,0-1-1,1 1 1,-1-1-1,0 1 1,0-1-1,0 0 1,0 1-1,0-1 1,0 1-1,0-1 0,1 1 1,-1-1-1,0 1 1,-1-1-1,1 1 1,0-1-1,0 1 1,0-1-1,0 0 1,0 1-1,-1 0 1,1 1 8,0 54 416,2-9-230,-2 1 0,-2 0 0,-3 0-1,-1-1 1,-14 48 0,-50 173-73,70-264-118,-1-1 0,0 0 0,-1 0 0,1 0 0,0 0 0,-1 0 0,0 0 0,0-1 0,0 1 0,0 0 0,0-1 0,0 0 0,-1 1 0,1-1 0,-1 0 0,1 0 0,-1 0 0,-5 2 0,2-2-19,0 0 1,-1 0-1,1-1 1,-1 1-1,0-1 1,1-1-1,-13 0 0,18 0 0,0 0 0,0 0-1,0-1 1,0 1 0,0-1 0,0 1-1,0-1 1,1 1 0,-1-1-1,0 1 1,0-1 0,0 0 0,1 0-1,-1 1 1,1-1 0,-1 0-1,0 0 1,1 0 0,-1 1 0,1-1-1,0 0 1,-1 0 0,1 0-1,0 0 1,-1 0 0,1 0 0,0 0-1,0 0 1,0 0 0,0 0-1,0-1 1,-1-38 52,2 33-83,-1 5 42,0 1 1,1 0-1,-1-1 0,1 1 1,-1 0-1,1 0 0,0 0 1,0-1-1,-1 1 0,1 0 1,0 0-1,0 0 0,0 0 1,0 0-1,0 0 0,0 0 1,1 1-1,-1-1 0,0 0 1,0 1-1,1-1 0,-1 1 1,0-1-1,0 1 0,1-1 1,-1 1-1,1 0 0,-1 0 1,0 0-1,1 0 0,-1 0 1,2 0-1,63 0-25,-44 1 11,123-1-190,25 0-4218,-152 0 42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2:19.4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8 8852,'-7'-8'2017,"7"27"-2017,0 19 32,0 12 400,0 7-16,0 0-256,0 7-160,0 1 16,0-4 16,0-1-16,0-3-16,-8-3 0,0-9-1712,0-14-8549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2:19.9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225 10 8436,'-8'-5'312,"-4"0"1232,0 20-1319,5 3-5,1-1 1,1 2 0,0-1-1,1 1 1,-2 32-1,2 102 631,4-147-824,-53 622 692,13-271-678,36-306-42,3-16-710,-2 0-1,-2-1 0,-1 1 1,-20 66-1,9-60-2788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2:20.8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759 59 8644,'0'-2'94,"0"0"1,0 1-1,-1-1 1,1 1-1,0-1 1,1 1-1,-1-1 1,0 1-1,0-1 1,1 1-1,-1-1 1,1 1-1,-1-1 1,1 1-1,0 0 1,-1-1-1,3-1 1,0 2-11,-1 0 0,1 0 1,0 0-1,0 0 1,-1 1-1,1-1 0,0 1 1,0 0-1,5 0 1,-5 0-168,816-9 547,-497 11-485,-147-2-9,491-15 12,-664 15 18,0-1 0,0 1-1,0 0 1,-1 0 0,1 0-1,0 0 1,0 0 0,0 0 0,0 0-1,-1 1 1,1-1 0,0 1-1,0-1 1,3 2 0,-5 0 0,1-1 0,-1 0 0,1 1 0,-1-1 0,1 0 0,-1 1 0,0-1 0,1 1 0,-1-1 0,0 1 0,0-1 0,0 0 0,0 1 1,0-1-1,-1 2 0,1 13-2,0 576 106,-4-517 27,-21 119 0,0-4-38,-15 174-84,25-278 42,-3-1 0,-35 100 1,2-18 9,50-165 22,-1-1 0,1 1 0,0-1 0,-1 0 0,1 0 0,-1 0 0,1 0 0,-1 0 0,0 0 0,1 0 0,-1 0 0,0-1 0,0 1 0,0-1 0,1 1 0,-1-1 0,0 0 0,0 1 0,0-1 0,0 0 0,0 0 0,0 0 0,0-1 0,1 1 0,-1 0 0,-3-2 0,-12 1 165,-2076 17 1454,1808-6-1586,162-2-3388,104-8-2242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2:32.7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9925,'0'0'386,"0"15"-76,0 337 2460,0-116-7437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3:58.32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622 392 8820,'0'-3'248,"0"0"0,0-1 0,0 1 0,0 0-1,-1-1 1,1 1 0,-1 0 0,0 0 0,0-1 0,0 1 0,-1 0-1,1 0 1,-1 0 0,1 0 0,-3-2 0,-1 0-204,0 1-1,0 1 1,0-1-1,0 1 1,-1-1 0,-10-3-1,-4-2-3,0 2 0,0 0 0,0 1-1,-1 2 1,0 0 0,0 1 0,0 1-1,-1 1 1,-32 2 0,31-1-36,0 1 1,0 1-1,1 0 1,-1 2-1,-36 12 0,49-13-4,1 1 0,-1 0 0,1 0 0,1 1 1,-1 0-1,1 1 0,-1 0 0,2 0 0,-1 1 0,1 0 0,0 0 0,0 1 0,1 0 0,0 0 0,-7 12 0,10-11 0,1-1 0,-1 1 1,1-1-1,1 1 0,-1 0 1,2 0-1,-1-1 0,1 1 1,2 14-1,-1 4 31,-1-25-32,0 1-1,0-1 1,1 0-1,-1 0 1,1 0-1,-1 0 1,1 0-1,0 0 1,0-1-1,0 1 1,0 0-1,0 0 1,0 0-1,0-1 1,1 1-1,-1-1 1,0 1-1,1-1 1,0 1-1,-1-1 1,1 0-1,0 0 1,0 0-1,-1 0 1,1 0-1,0 0 1,0 0-1,0-1 1,0 1-1,0-1 1,4 1-1,8 1-65,1 0 0,-1-1 0,25-2 0,-17 0-134,1 2-26,1-2 0,-1 0 1,0-2-1,0 0 0,36-11 1,-49 10 154,0 0 0,-1-1 1,1 0-1,-1 0 0,0-1 0,0 0 1,-1 0-1,1-1 0,-1-1 0,-1 1 1,0-1-1,0 0 0,0-1 1,7-13-1,3-4 178,-11 19-22,-1 0 0,0-1 0,-1 1 0,1-1 0,-1 0 0,-1 0 0,0 0 0,0 0 0,0-1 0,1-14 1318,-4 34-1122,0 296 59,0-306-351,1-1 0,-1 1 0,0 0 0,1 0 0,-1-1 0,0 1 0,1 0 0,-1-1 0,1 1 0,-1 0 0,1-1 0,0 1 0,-1-1 0,1 1 0,-1-1 0,1 1 0,0-1 0,0 0 0,-1 1 0,1-1 0,0 0 0,0 1 0,-1-1 0,1 0 0,0 0 0,0 0-1,-1 1 1,1-1 0,0 0 0,0 0 0,1-1 0,36 1-385,-26 0 266,3-2 47,0 0-1,0 0 1,0-2 0,0 0-1,0 0 1,-1-1 0,0-1-1,0 0 1,-1-1-1,1-1 1,-1 0 0,-1-1-1,0 0 1,0-1 0,15-16-1,-9 8 68,-2-1 0,0 0 1,-1-1-1,-1-1 0,0 0 0,-2-1 0,-1 0 0,16-43 0,-15 22 462,-1 0 0,-3 0 0,-1-1 0,-2 0 1,-1-49-1,-4 92-181,-3 6-88,-9 21-119,1 0 1,1 1-1,2 0 1,0 1-1,-4 31 1,5-3 59,0 96 0,5-120-109,-1 0 1,-2-1 0,-1 0-1,-11 33 1,-1 7-124,15-14-1913,8-55 435,22-4-997,11-4-1884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0:37.30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272 146 8356,'0'-4'5298,"0"8"-5298,0 37 288,0 13 289,-31 14-385,8 4 128,-8 0 240,0 1-416,7-13 16,-14 1-160,7-8-304,8-7-928,-1-12-369,9-11-2049</inkml:trace>
  <inkml:trace contextRef="#ctx0" brushRef="#br0" timeOffset="1">249 96 11541,'0'-2'54,"0"-1"0,0 0 0,1 0 0,-1 1 0,1-1 0,0 1 0,0-1 0,0 1 0,0-1 0,1 1 0,-1-1 0,0 1 0,1 0 0,0 0 0,-1 0 0,1 0 0,0 0 0,0 0 0,0 0 0,1 1 0,-1-1 0,0 1 0,1-1 0,-1 1 0,0 0 0,5-1 0,6-3-46,1 1 1,-1 0 0,27-2-1,-32 4 42,88-8 105,130 3 0,-221 7-128,1 0 1,0 0-1,0 0 1,-1 1-1,1 0 0,0 0 1,-1 1-1,1-1 1,-1 1-1,1 0 1,-1 1-1,0-1 0,0 1 1,6 4-1,-8-4-8,0 0 0,0 1 0,-1-1-1,1 1 1,-1 0 0,0 0 0,0 0 0,0 0-1,0 0 1,-1 0 0,1 1 0,-1-1-1,0 0 1,0 1 0,-1-1 0,0 1 0,1-1-1,-2 7 1,1-7-10,-1-1 0,0 1 0,0 0 0,0 0 0,0-1-1,0 1 1,-1-1 0,0 0 0,1 1 0,-1-1 0,-1 0 0,1 0 0,0 0 0,-1 0 0,1 0-1,-1-1 1,0 1 0,0-1 0,0 0 0,0 0 0,-1 0 0,-2 2 0,-14 6 26,-1 0 1,-35 11 0,37-14-6,-64 23-212,-1-4 1,-137 24-1,160-45-1621,18-5-2316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2:33.2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23 7555,'-14'-13'1388,"14"6"1606,2 6-2899,-1 1 0,1-1 1,0 1-1,0 0 1,0 0-1,0-1 1,0 1-1,0 0 1,0 1-1,0-1 0,0 0 1,0 1-1,3 0 1,3 1-96,0 1 0,1 0 0,-1 0 0,0 1 0,0 0 0,-1 0 0,1 1 0,-1 0 0,10 8 0,56 61 13,-64-64-13,-7-7-70,0-1-1,0 1 1,-1 0-1,1 0 1,-1 1-1,0-1 1,1 0 0,-1 0-1,-1 1 1,1-1-1,0 0 1,-1 1-1,0-1 1,0 1 0,0-1-1,-1 7 1,1 0-1198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2:33.6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0 95 9700</inkml:trace>
  <inkml:trace contextRef="#ctx0" brushRef="#br0" timeOffset="1">0 95 9700,'298'-79'491,"-232"63"1011,-66 21-1157,0 2-262,1-1 0,-1 0 1,-1 1-1,1-1 1,-1 0-1,0 1 1,-1-1-1,0 0 1,0 0-1,0 0 1,0 0-1,-1 0 1,0-1-1,0 1 1,-1-1-1,-5 7 1,-20 19 11,-46 38 1,41-40-93,-30 35 0,63-63-32,1-1 0,-1 0 0,1 0-1,0 0 1,-1 1 0,1-1 0,0 0-1,-1 1 1,1-1 0,0 0 0,-1 1 0,1-1-1,0 1 1,-1-1 0,1 0 0,0 1 0,0-1-1,0 1 1,0-1 0,-1 1 0,1-1-1,0 1 1,0-1 0,0 1 0,0-1 0,0 1-1,0-1 1,0 1 0,0-1 0,0 0-1,0 1 1,0-1 0,1 1 0,-1-1 0,0 1-1,0-1 1,0 1 0,1-1 0,-1 0-1,0 1 1,0-1 0,1 1 0,-1-1 0,0 0-1,1 1 1,-1-1 0,1 0 0,-1 1-1,0-1 1,1 0 0,-1 0 0,1 0 0,-1 1-1,0-1 1,1 0 0,-1 0 0,2 0 0,27 3-2492,-26-3 2510,35 0-3894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2:34.0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 9412,'0'0'60,"1"-1"-1,-1 0 1,0 0 0,1 0-1,-1 1 1,1-1-1,-1 0 1,1 1 0,-1-1-1,1 0 1,-1 1-1,1-1 1,0 1 0,-1-1-1,1 1 1,0-1-1,-1 1 1,1-1 0,0 1-1,0 0 1,-1-1-1,1 1 1,0 0-1,0 0 1,0 0 0,0-1-1,-1 1 1,1 0-1,0 0 1,0 0 0,0 0-1,0 1 1,0-1-1,0 0 1,1 0-30,-1 0 0,1 0 0,-1 0 0,1 1 0,-1-1 0,0 0 0,1 1 1,-1-1-1,1 1 0,-1-1 0,0 1 0,0 0 0,1-1 0,-1 1 0,0 0 0,0 0 0,0 0 0,0 0 0,0 0 0,0 0 0,0 0 1,1 3-1,5 21 161,-2 1 1,-1 0 0,-1 1-1,-1-1 1,-2 1-1,-3 39 1,1 8-122,0 2-69,0-34-163,6 75 0,6-117-1484,49-2-2257,-20-7-1409</inkml:trace>
  <inkml:trace contextRef="#ctx0" brushRef="#br0" timeOffset="1">317 379 6611,'0'0'4723,"-1"17"-2253,-5 129-1531,5-143-926,1 1 0,0-1 0,1 1 0,-1-1 0,0 1 0,1-1 0,0 0 0,0 1 0,0-1 0,0 0 1,0 1-1,1-1 0,0 0 0,3 5 0,-3-6-51,0 0 1,1-1-1,-1 1 1,1 0-1,0-1 0,0 1 1,0-1-1,-1 0 1,1 0-1,0 0 1,0 0-1,0-1 0,1 1 1,-1-1-1,0 0 1,0 0-1,5 0 1,0 0-377,-5 0 173,0 1-1,0-1 0,0 0 1,0 0-1,0-1 1,0 1-1,0-1 1,0 1-1,0-1 0,4-2 1,16-19-2371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2:34.4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8 9476,'-16'-7'801,"16"22"-1698,24 15-1504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2:34.8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6 10901,'-1'69'1198,"-1"-42"-1048,1-1 0,1 1 1,1-1-1,2 1 0,1-1 0,9 34 0,0-184-105,-12-13-82,-1 135 38,1 1 0,-1 0 1,0-1-1,1 1 0,-1-1 0,1 1 0,-1 0 0,1-1 1,0 1-1,-1 0 0,1 0 0,0 0 0,0 0 0,0 0 1,0-1-1,0 1 0,0 1 0,0-1 0,0 0 0,1 0 1,-1 0-1,0 1 0,0-1 0,1 0 0,-1 1 0,0 0 1,1-1-1,-1 1 0,1 0 0,-1-1 0,0 1 0,2 0 1,57-2 48,-43 3-48,7-2-18,-7 1 9,-1 0 0,1 0 0,-1 2 0,0 0 0,23 5 1,-35-5 7,0-1 1,0 1-1,0-1 1,-1 1 0,1 0-1,-1 0 1,1 1 0,-1-1-1,0 1 1,0 0-1,0 0 1,0 0 0,0 0-1,-1 0 1,1 1 0,-1-1-1,0 1 1,0-1-1,0 1 1,-1 0 0,1 0-1,-1 0 1,0 0 0,0 0-1,0 0 1,0 8-1,0 108-153,-1-116 11,1 0-1,-2 0 0,1-1 1,0 1-1,-1 0 0,0-1 0,0 1 1,-1 3-1,-24 22-2990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2:35.2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54 10293,'-7'-8'1136,"7"5"-447,0-5-673,0 4-16,15 0 48,16-3-48,8 3 0,0 0 0,15-3-16,-8 3 16,-15 4 0,0 0-225,-15 0-1263,-9 0-625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2:35.6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0 9380,'-61'217'1505,"61"-214"-577,54-3-880,15 0 48,17 0-80,-1 0-16,-16 0-976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2:37.3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194 46 5491,'-19'-5'4212,"-9"-1"-3323,-118 5 1808,148-6-2486,1 5-208,0 0 0,-1 1 0,1-1 0,0 1 0,0-1 0,0 1 1,0 0-1,0 1 0,0-1 0,0 0 0,1 1 0,-1 0 1,0-1-1,0 1 0,4 1 0,8-2 11,410-9-4,-255 12-4,-169-2 146,-45-3-78,-82 4 1,41 1-70,-123-2-1568,186 2-1473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2:37.8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35 10549,'0'0'515,"15"0"-128,259-22-312,-239 18-14,177-5 712,-653 9 57,439 0-1238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2:44.8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34 8100,'0'-34'6232,"0"48"-6219,-2 132-38,5 187 53,-1-319 25,1 1 1,0-1-1,8 19 0,-7-21-522,0 0 0,-1 1 0,-1-1 0,1 0 0,-1 15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0:37.71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60 9748,'341'209'2943,"-272"-167"-1441,-51-44-557,23-8-748,-1-1 0,0-1 0,60-29 0,-75 29-258,-1-1 0,-1 0 0,0-2-1,-1-1 1,-1 0 0,38-39 0,-56 51 47,1 0 0,-1-1 1,1 1-1,-1-1 0,0 1 1,-1-1-1,1 0 0,-1-1 1,0 1-1,-1 0 0,1 0 0,-1-1 1,0 1-1,1-10 0,-3 14 23,0 0-1,0 0 1,0 0-1,0 1 1,0-1-1,0 0 1,0 0-1,0 1 1,0-1-1,-1 0 1,1 1-1,0-1 1,0 1-1,0 0 1,-1-1-1,1 1 1,0 0-1,-1 0 1,1 0 0,0 0-1,-1 0 1,1 0-1,0 0 1,0 0-1,-1 1 1,1-1-1,-2 1 1,-7-1 30,-36 0 142,0 2 0,-67 11 0,95-10-102,1 1 0,0 2 0,0-1 0,0 2 0,1 0 0,0 1 1,1 1-1,-1 0 0,-24 21 0,34-25-42,0 1-1,0-1 1,1 2 0,0-1 0,0 0 0,0 1-1,1 0 1,0 0 0,1 0 0,-6 15 0,5-8 10,1 0 0,0 0 0,1 0 1,1 0-1,0 20 0,1-31-42,1 0-1,0 0 1,-1 0-1,1 0 1,0-1-1,1 1 1,-1 0-1,0 0 1,1-1-1,0 1 1,-1-1-1,1 1 1,0-1-1,0 0 1,0 1-1,1-1 1,-1 0-1,1 0 1,-1-1-1,1 1 1,-1-1-1,1 1 1,0-1-1,0 0 1,0 0-1,-1 0 1,1 0-1,4 0 1,13 4 13,1 0 1,-1-2-1,22 1 0,-32-3-3,320 4-1469,-293-5 904,1-1-1074,-1-1 0,0-2 0,66-16 0,-22-6-5590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2:45.6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0 8612,'-31'0'672,"16"0"-640,-1 23 657,8 15-97,8 11-224,0 4 128,0 8 0,0 4-255,0-4-33,0-1-192,0-7 0,0-7 96,0-8-96,0-8-32,8-3-689,0-12-879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2:46.0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19 9220,'-13'-9'209,"-4"0"1944,17 10-2099,0 0 1,-1 0-1,1 0 1,0 0 0,-1 0-1,1 0 1,0 0-1,0 0 1,0 0 0,0 0-1,0 1 1,0-1 0,1 0-1,-1 0 1,0 0-1,0 0 1,1 0 0,-1 0-1,1 0 1,0 1-1,4 10-29,0-1-1,1-1 1,0 1-1,0-1 1,2 0-1,-1 0 1,1-1-1,0 0 1,12 9-1,14 19 22,-7-5-138,37 40-477,-58-66-228,1 0 1,0 0-1,0-1 0,15 7 1,1-3-5290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2:46.4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318 31 10165,'0'-23'400,"0"16"2465,-31 30-2817,-15 18 192,-1 9-128,1 3-32,0-4-64,7 1-16,8-5 0,8-7 0,15-7-640,8-8-1313,0-16-864</inkml:trace>
  <inkml:trace contextRef="#ctx0" brushRef="#br0" timeOffset="1">357 69 10005,'0'-11'2353,"0"15"-2337,0 41 48,0 12 64,0 15 176,0 1-64,0 6-112,0-7-80,0-3-48,0-12 0,0 0 0,0-15-1200,0-8-1826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2:46.8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334 138 10517,'0'-125'2236,"-1"124"-2218,0 0 1,1 0 0,-1 0 0,0 0 0,0 1 0,1-1 0,-1 0-1,0 0 1,0 1 0,0-1 0,0 1 0,0-1 0,0 1 0,0-1 0,0 1-1,0 0 1,0-1 0,0 1 0,0 0 0,-1 0 0,1 0 0,0 0 0,0 0-1,0 0 1,-2 0 0,-41 0 108,36 0-83,-2 0-41,-1 0-1,1 0 1,0 2-1,0-1 1,-1 1 0,1 1-1,1-1 1,-1 2-1,0-1 1,1 2-1,-1-1 1,1 1-1,1 0 1,-1 1 0,1 0-1,0 1 1,0-1-1,0 2 1,1-1-1,0 1 1,1 0 0,0 0-1,0 1 1,1 0-1,-8 17 1,7-11-7,1 0 0,1 0 0,0 0 0,1 1 1,1-1-1,0 1 0,1 0 0,2 19 0,-1-32 2,0-1 0,1 0 1,-1 0-1,1 0 0,-1 0 0,1 0 0,0 0 0,0 0 0,0 0 0,0 0 1,0 0-1,0 0 0,0-1 0,1 1 0,-1 0 0,1-1 0,-1 1 1,1-1-1,0 0 0,-1 1 0,1-1 0,0 0 0,0 0 0,0 0 1,0 0-1,0-1 0,0 1 0,0 0 0,0-1 0,0 1 0,4-1 0,8 2-45,1 0-1,-1-1 1,24-2-1,-22 1-30,-12 0 36,-1 0 1,0 0-1,1 0 0,-1 0 1,0-1-1,0 1 0,1-1 1,-1 0-1,0 0 1,0 0-1,0-1 0,0 1 1,0-1-1,0 1 0,0-1 1,0 0-1,-1 0 0,1-1 1,-1 1-1,0 0 0,1-1 1,-1 1-1,0-1 0,0 0 1,-1 0-1,1 0 0,-1 1 1,1-2-1,-1 1 1,1-4-1,1-8 60,0-1 0,-1 1 1,-1 0-1,-1-1 0,-1-21 0,0 4 1073,1 32-880,1 29-248,1-20 46,0 1 1,0 0 0,1-1 0,0 0-1,1 1 1,-1-1 0,2-1-1,-1 1 1,11 12 0,4 4-1066,33 30 0,-35-38-1566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2:47.2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1 1 10805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2:47.5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1 168 10805,'103'-116'814,"-89"97"-694,-14 19-120,0-1-1,0 0 1,1 1-1,-1-1 0,1 1 1,-1-1-1,0 1 1,1-1-1,-1 1 1,1-1-1,-1 1 1,1-1-1,-1 1 1,1-1-1,-1 1 1,1 0-1,-1-1 1,1 1-1,0 0 1,-1 0-1,1 0 0,0-1 1,-1 1-1,1 0 1,0 0-1,-1 0 1,1 0-1,0 0 1,-1 0-1,2 0 1,14 0-5,1 0 1,-1 1 0,0 1 0,32 8-1,-42-9 7,0 2-1,0-1 0,-1 0 0,1 1 1,-1 0-1,0 1 0,0-1 0,0 1 1,0 0-1,0 0 0,-1 0 1,0 1-1,0 0 0,0-1 0,-1 2 1,1-1-1,-1 0 0,3 7 0,-1 4 9,0 0 0,-1 1 0,-1 0 0,-1-1 0,0 1 0,-1 0 0,-1 0 0,0 0 0,-1 0 0,-5 23 0,4-33-4,0 0 0,0-1 1,-1 1-1,0-1 0,0 0 0,0 0 1,-1 0-1,-5 7 0,7-10-2,0 0-1,0 0 1,-1-1 0,1 1 0,-1-1-1,1 0 1,-1 1 0,0-1-1,0 0 1,0-1 0,0 1-1,0-1 1,0 1 0,0-1-1,-1 0 1,1 0 0,-7 1-1,8-8-111,2 2 72,0 1 12,-1-10-23,1 0 1,0 0-1,1 1 0,1-1 1,0 0-1,1 1 0,0-1 1,1 1-1,8-18 1,17-21 40,4 2 1,68-82-1,-81 107 97,-7 14 680,-9 20 443,-12 27-627,-22 23-421,21-45-138,1-1 0,1 1 0,0 0 0,1 1 0,1-1 0,1 1 0,-5 29 0,8-33-88,-1 2 92,1 1 1,1-1-1,0 1 1,4 20-1,-4-31-99,1-1-1,0 1 1,0-1-1,1 1 0,-1-1 1,1 1-1,0-1 0,-1 0 1,1 0-1,1 0 1,-1 0-1,0 0 0,1 0 1,0-1-1,-1 1 1,1-1-1,0 1 0,0-1 1,0 0-1,1-1 1,6 4-1,35 11-2373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2:47.9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23 10549,'-16'-8'1953,"16"5"-1953,16 3 0,45-8 0,9 4-48,-8 4 48,0 0-449,-8 0-959,-23 0-1537</inkml:trace>
  <inkml:trace contextRef="#ctx0" brushRef="#br0" timeOffset="1">16 23 10117,'61'220'640,"-37"-220"-640,53 0 0,8 0 0,8 0-384,-8-4-1745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2:48.5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357 49 1024,'-44'-18'11163,"41"16"-10795,20-1-82,-12 3-270,197-21-30,-185 16-262,-38 6 139,-9 1 145,-42-1 20,1 3 0,0 3 0,-103 23 0,173-29-30,0-1 0,0 1 0,0 0 0,1-1 0,-1 1 0,0 0 1,0 0-1,1 0 0,-1 0 0,1-1 0,-1 1 0,1 0 0,-1 0 0,1 0 0,-1 0 0,1 0 1,0 0-1,-1 0 0,1 0 0,0 0 0,0 1 0,0-1 0,0 0 0,0 1 0,1 36-22,-1-27 56,0 182 571,15-193-465,19-2-126,0-2-1,45-11 1,23-2-25,-27 10-6,109 3 0,-181 4 19,0 0-1,0 0 0,1 1 0,-1-1 1,0 1-1,0-1 0,0 1 0,0 0 1,0 0-1,0 0 0,0 1 0,0-1 1,0 1-1,-1-1 0,1 1 0,-1 0 1,1 0-1,-1 0 0,0 1 0,1-1 1,-1 0-1,0 1 0,-1-1 0,1 1 0,0 0 1,-1 0-1,1 0 0,0 4 0,1 5 12,-1 0-1,0 0 0,-1 0 0,0 0 0,-1 0 0,-1 13 0,0 4 83,1-26-77,-1-1 1,1 0 0,-1 1-1,1-1 1,-1 1-1,0-1 1,0 0-1,0 0 1,-1 1 0,1-1-1,0 0 1,-1 0-1,1 0 1,-1 0-1,0-1 1,0 1 0,0 0-1,0-1 1,0 1-1,0-1 1,0 0-1,0 0 1,-4 2 0,-62 21 307,54-20-275,-81 19-51,-2-4 0,-105 6 0,154-20-243,-95 8-1663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2:50.5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6 9700,'0'-1'22,"-1"1"0,0-1 0,1 1 0,-1-1-1,0 1 1,1 0 0,-1-1 0,0 1-1,1 0 1,-1 0 0,0-1 0,0 1 0,1 0-1,-1 0 1,0 0 0,0 0 0,1 0 0,-1 0-1,0 0 1,0 0 0,1 0 0,-1 0-1,0 0 1,0 1 0,1-1 0,-1 0 0,0 1-1,-2 21 503,3-17-441,0 373 1963,-2-325-1960,-12 62 0,7-63-431,-1 65 1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2:50.9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95 8196,'0'-19'848,"24"0"-768,-1 8 945,0 3-609,-15 5 96,7-5 32,8 0-224,1 1 49,22 3-225,1-4-128,7 8 16,8 0 32,0 0-48,-8 0-16,0 0-753,-23 0-1103,-16 16-2082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0:38.09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194 39 10741,'-3'-4'425,"-1"0"0,0 1 0,0 0 0,0 0 0,-1 0 1,1 0-1,-1 0 0,1 1 0,-1 0 0,0 0 0,-7-2 0,9 4-370,1 0 1,-1 0-1,1 0 0,0 0 0,-1 0 0,1 0 0,0 1 0,-1-1 0,1 1 1,0 0-1,0 0 0,-1 0 0,1 0 0,0 0 0,0 0 0,0 0 0,0 1 1,0-1-1,1 1 0,-1-1 0,0 1 0,1 0 0,-1 0 0,1 0 0,-1 0 0,-1 3 1,-4 8 17,0 0 1,1 0 0,0 1-1,1 0 1,1 0 0,-4 20-1,-9 93-39,8-46-71,5-53-1340,0 47 1,4-73 615,6-33 110,11 2 571,2 0 0,0 2 0,31-33-1,-13 15 87,-7 8 91,2 2-1,45-39 1,-66 63 17,2 1 1,-1 0-1,2 1 0,-1 1 1,1 0-1,0 1 0,1 0 1,0 1-1,0 1 0,25-6 1,-39 11-101,1-1 0,-1 1 1,1 0-1,-1-1 0,1 1 0,0 0 1,-1 0-1,1 0 0,-1 0 1,1 1-1,-1-1 0,1 0 0,-1 1 1,1-1-1,2 2 0,-3-1 0,0 1-1,-1-1 0,1 1 1,0 0-1,-1-1 1,1 1-1,-1 0 0,0 0 1,1-1-1,-1 1 1,0 0-1,0 0 1,0 0-1,-1 2 0,1 302 1871,0-300-1911,-1-5 6,1 0 0,0 0 0,-1 0 0,1 0 0,0 0 1,0 0-1,0 0 0,0 0 0,0 0 0,0 0 0,0 0 0,0 0 0,1 0 0,-1 0 0,0 0 0,0 0 0,1 0 0,-1-1 0,1 1 1,-1 0-1,1 0 0,-1 0 0,1 0 0,-1-1 0,1 1 0,0 0 0,-1 0 0,1-1 0,0 1 0,0-1 0,0 1 0,-1-1 0,1 1 1,0-1-1,0 1 0,0-1 0,0 0 0,2 1 0,50 1-2041,9-2-1356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2:51.3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 9316,'0'0'897,"8"0"-785,54 0-112,-8-3 0,0-9-1041,-15 5-4913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2:51.7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7652,'380'114'4321,"-380"-110"-4112,0 15-33,0 12 64,0 3 192,0 8-320,0-4 0,0 0-112,0-4 32,0-8-80,0 1-432,0-4-1649,0-12-2001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2:52.1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133 35 5827,'-14'-33'4351,"13"31"-3644,1 33-467,0-29-227,0 0-1,0-1 1,0 1-1,0 0 1,0 0-1,0 0 1,0 0-1,-1 0 1,1-1 0,-1 1-1,1 0 1,-1 0-1,0 0 1,1-1-1,-1 1 1,0-1-1,0 1 1,-2 1-1,1-2 1,0 0 0,-1 0 0,1 0 0,-1 0 0,1 0 0,-1-1-1,0 1 1,1-1 0,-1 0 0,0 0 0,1 0 0,-5 0 0,-5 0 4,8 0 6,0 0 0,1 1 0,-1-2 0,0 1 0,1 0 0,-1-1 0,0 1 0,1-1 0,-1 0 0,-3-2 0,5 2-14,1-1 0,0 1 0,0-1 0,-1 0 0,1 0 0,0 1 0,0-1 0,1 0 0,-1 0 0,0 0 0,1 0 0,-1 0 0,1 0 0,-1 0 0,1 0 0,0 0 0,0 0 0,0 0 0,0 0 0,1-3-1,-1 4-20,-1 0 0,1 0-1,0 0 1,0 0 0,0 0-1,0 0 1,0 0 0,1 0-1,-1 0 1,0 0 0,0 1-1,1-1 1,-1 0 0,0 0-1,1 0 1,-1 0 0,1 1-1,-1-1 1,1 0 0,-1 0-1,1 1 1,0-1 0,-1 0-1,1 1 1,0-1 0,-1 1-1,1-1 1,0 1 0,1-1-1,27 1-1337,-23 1 926,40 9-2874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2:52.5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 10645,'2'4'152,"0"1"1,0 0 0,0-1-1,1 0 1,-1 0-1,1 0 1,5 6-1,5 8-28,-6-7-66,-1 0 0,0 1-1,-1 0 1,-1 0 0,0 0-1,0 0 1,-1 1-1,1 15 1,0 12 202,-3 53 1,-1-58-228,0-35-32,0 0-1,0 0 1,0 1-1,0-1 1,0 0 0,0 1-1,-1-1 1,1 0 0,0 0-1,0 1 1,0-1-1,0 0 1,1 0 0,-1 1-1,0-1 1,0 0-1,0 1 1,0-1 0,0 0-1,0 0 1,0 1 0,0-1-1,1 0 1,-1 0-1,0 0 1,0 1 0,0-1-1,0 0 1,1 0 0,-1 0-1,0 1 1,0-1-1,1 0 1,-1 0 0,0 0-1,0 0 1,1 0-1,-1 1 1,0-1 0,0 0-1,1 0 1,-1 0 0,0 0-1,0 0 1,1 0-1,-1 0 1,0 0 0,1 0-1,-1 0 1,0 0 0,0 0-1,1 0 1,-1 0-1,1-1 1,0 1 24,2 0-20,0-1 1,-1 0 0,1 1 0,-1-1 0,1 0 0,-1 0-1,1-1 1,-1 1 0,0 0 0,0-1 0,1 1 0,-1-1-1,0 0 1,0 0 0,-1 0 0,1 0 0,2-2 0,30-48-25,-20 31 21,148-199-24,-162 220 23,0 0 0,1 0 0,-1 0 0,0 0-1,0 0 1,0 0 0,0 0 0,0 0-1,0 0 1,1 0 0,-1 0 0,0 0 0,0 0-1,0 0 1,0 0 0,0 0 0,1 0 0,-1 0-1,0 0 1,0 0 0,0 0 0,0 0-1,0 0 1,0 0 0,1 0 0,-1 0 0,0 0-1,0 0 1,0 0 0,0 0 0,0 0 0,0 1-1,0-1 1,1 0 0,-1 0 0,0 0-1,0 0 1,0 0 0,0 0 0,0 0 0,0 0-1,0 1 1,0-1 0,0 0 0,0 0 0,0 0-1,0 0 1,0 0 0,0 1 0,0-1-1,0 0 1,0 0 0,0 0 0,0 0 0,0 0-1,0 0 1,0 1 0,0-1 0,0 0 0,0 0-1,0 0 1,0 0 0,2 21 61,-1 31 46,-1-46-96,0 6 3,0-1 0,1 0 0,0 1-1,1-1 1,0 0 0,6 17-1,-7-25-12,0 0-1,1-1 0,-1 1 0,1 0 1,-1 0-1,1-1 0,0 1 1,0-1-1,0 0 0,0 1 0,1-1 1,-1 0-1,1 0 0,-1 0 1,1-1-1,-1 1 0,1-1 0,0 1 1,0-1-1,0 0 0,0 0 0,0 0 1,0-1-1,0 1 0,0-1 1,0 1-1,5-1 0,0 0-1,1 0-1,-1 0 1,0-1 0,1 0-1,-1 0 1,0-1 0,0 0-1,0 0 1,0-1-1,-1 0 1,1 0 0,-1-1-1,1 0 1,-1 0-1,0-1 1,-1 0 0,1 0-1,-1-1 1,0 0 0,6-7-1,-5 5 4,0 0-1,0 0 0,-1-1 1,0 0-1,-1 0 0,0-1 1,0 1-1,-1-1 1,0 0-1,-1-1 0,0 1 1,0 0-1,-2-1 0,1 0 1,-1 1-1,0-1 1,-2-12-1,0 22 11,1 0 0,-1 0 0,0 0 0,0 0 0,0 0 0,0 1 0,0-1 0,0 0 0,-1 1 0,1-1 0,0 1 0,0-1 1,0 1-1,-1-1 0,1 1 0,0 0 0,0 0 0,-1 0 0,1-1 0,0 1 0,0 1 0,-1-1 0,1 0 0,0 0 0,0 0 0,-1 1 0,-1 0 0,-4-1 41,1 0-39,-16-1 33,0 2-1,0 0 0,-1 1 0,-42 11 0,60-12-44,-1 1 1,1 0-1,-1 0 0,1 1 0,0 0 0,0 0 0,0 0 0,1 0 0,-1 1 0,1 0 0,-1 0 0,1 0 0,1 0 0,-1 1 0,0-1 0,1 1 0,0 0 0,0 0 0,1 0 0,-1 1 0,1-1 0,0 1 0,1-1 0,-1 1 1,0 6-1,0 2-2,0-1 0,1 1 0,0 0 0,1 0 0,2 15 0,-1-24-2,0-1 1,0 0-1,0 0 0,0 0 0,0 0 0,1 0 0,0 0 1,0 0-1,0 0 0,0-1 0,0 1 0,1-1 0,0 1 1,-1-1-1,1 0 0,1 0 0,-1 0 0,0-1 1,1 1-1,3 2 0,15 4-202,1-1 0,-1-1 0,1-1 0,0 0 0,1-2 0,-1-1 0,1-1-1,35-1 1,-47-1-31,95 1-2416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2:53.3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74 7395,'-14'-16'3102,"7"18"-1106,5 31-718,2-21-1451,0 248 653,1-260-503,1 0-1,-1 1 0,1-1 1,-1 0-1,0 0 0,1-1 1,-1 1-1,1 0 0,-1 0 1,0-1-1,1 1 0,-1 0 1,0-1-1,1 1 0,0-2 1,2-1-6,0-1 0,-1 1 0,1-1 0,-1 0 0,0 0 0,0-1 0,0 1 0,-1-1 0,0 1 0,1-1 0,1-8 0,19-66-203,-14 43 198,-8 33 29,3-15-9,1 0 0,1 1 0,1-1 0,0 1 0,1 1 0,1-1 0,14-18 0,-20 32 17,1 0 1,0 0 0,0 1 0,0-1 0,0 1 0,0 0 0,1 0-1,-1 0 1,1 1 0,-1 0 0,1-1 0,-1 2 0,1-1 0,0 0-1,9 1 1,-8 0 1,0 0-1,0 0 0,0 0 0,0 1 1,1 0-1,-1 0 0,0 1 1,-1-1-1,1 1 0,0 1 0,0-1 1,7 6-1,-5-1 16,0 0 1,-1 1-1,1 0 0,-2 0 1,1 1-1,-2 0 0,1 0 0,-1 0 1,0 1-1,-1 0 0,0-1 1,-1 2-1,5 18 0,-2 4 11,-1 0-1,-2 0 0,-1 41 1,-3-71-50,1-1 1,0 0 0,0 0-1,0 1 1,0-1 0,1 0 0,-1 0-1,0 0 1,1 1 0,0-1-1,-1 0 1,1 0 0,0 0 0,0 0-1,0 0 1,1 0 0,1 3-1,0-3-102,0-1-1,-1 0 1,1 0-1,0 0 1,0 0-1,0 0 1,0-1-1,0 1 1,0-1-1,0 0 1,0 1-1,0-2 1,3 1-1,-1 0 52,-1 0 0,0 0 0,1-1-1,-1 0 1,0 0 0,0 0 0,1 0-1,-1 0 1,0-1 0,0 0 0,0 0-1,0 0 1,-1 0 0,1-1 0,0 1-1,-1-1 1,4-4 0,-2 1 10,0 0 1,-1-1-1,0 1 1,0-1-1,0 0 1,-1 0-1,0 0 1,-1 0-1,3-10 1,1-16 651,-1 1 1,-2-1-1,-1-58 1,-3 70 244,1 65 949,2 152-1321,-2-192-463,0-1 1,1 1-1,-1-1 0,1 1 0,0-1 1,0 1-1,1-1 0,-1 0 0,1 1 1,-1-1-1,1 0 0,0 0 0,0 0 1,1 0-1,-1-1 0,0 1 0,1-1 0,0 1 1,-1-1-1,1 0 0,0 0 0,0 0 1,0 0-1,1-1 0,-1 1 0,6 1 1,3 0-55,1 0-1,-1-1 1,1-1 0,0 0 0,0-1 0,13-1 0,-20 0 9,0 0 0,0 0 0,0-1 0,0 0 0,0 0 0,0 0 0,-1 0 0,1-1 0,-1 0 0,1-1 0,-1 1 0,0-1 0,0 0 0,-1 0 0,1 0 0,-1-1-1,0 0 1,0 1 0,-1-2 0,1 1 0,-1 0 0,2-6 0,9-17-38,-1-1 0,-2 0-1,9-36 1,-9 28 83,-5 7-9,-6 27 36,0-1 0,1 1-1,-1-1 1,1 1 0,-1 0-1,1-1 1,0 1 0,1 0 0,-1-1-1,0 1 1,1 0 0,0 0 0,4-5-1,-5 7 242,-1 20-228,0-2 51,1 1 0,1-1 0,0 0-1,2 0 1,-1 0 0,2-1-1,1 1 1,7 17 0,-9-26-193,1-1 1,0 1-1,0 0 0,0-1 1,1 0-1,0-1 0,11 11 1,-12-13-289,1 0 0,-1 0 0,1-1 0,0 1 0,0-2 0,0 1 0,1 0 0,-1-1 0,1 0 0,-1-1 0,9 1 0,16 0-7863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2:53.9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31 10533,'-1'1'10,"0"-1"0,0 0 0,0 1 1,0-1-1,0 1 0,1-1 0,-1 1 0,0-1 1,0 1-1,0 0 0,1-1 0,-1 1 1,0 0-1,1 0 0,-1 0 0,1-1 0,-1 1 1,1 0-1,-1 0 0,1 0 0,-1 0 0,1 0 1,0 0-1,0 0 0,-1 0 0,1 0 0,0 0 1,0 0-1,0 0 0,0 0 0,0 2 1,1 45 612,0-31-381,-1 218 1311,-16-363-1670,15 92 102,3-42 11,-1 76 8,0 0 0,0-1 0,0 1 0,1 0 1,-1 0-1,0 0 0,1 0 0,-1 0 0,1 0 0,0 1 0,0-1 0,0 0 1,-1 1-1,1-1 0,1 1 0,-1 0 0,0 0 0,0 0 0,0 0 0,1 0 1,-1 0-1,1 0 0,-1 1 0,0-1 0,1 1 0,3 0 0,12-3 13,0 2-1,26 0 1,-33 1-21,1 0 5,-1 0-1,1 1 1,0 0-1,0 0 0,-1 1 1,1 1-1,-1 0 0,20 8 1,-26-7-1,1-1 0,0 1 0,-1 1 0,1-1 0,-1 1 0,0-1-1,-1 2 1,1-1 0,-1 0 0,0 1 0,0 0 0,-1 0 0,0 0 0,0 0 0,0 0 0,2 8 0,-1 9 9,-1 0 1,-1 0-1,-1 46 0,-1-206-219,0 131 209,1 0 0,-1 1 0,1-1-1,0 0 1,1 1 0,-1-1 0,1 1 0,0-1 0,0 1 0,1 0 0,0 0 0,0 0 0,0 0 0,6-7 0,-2 5 0,1-1 0,0 1 0,0 1 0,0 0 0,1 0 0,0 0 0,16-7 1,-4 5-3,-1 0 1,2 2 0,-1 0 0,1 1 0,0 1 0,0 1 0,30 0 0,-47 3 1,0 0 1,1 0 0,-1 1 0,0 0-1,0 0 1,-1 0 0,1 0 0,0 1 0,0 0-1,-1 0 1,1 0 0,-1 0 0,1 1-1,-1 0 1,0 0 0,0 0 0,0 0-1,0 1 1,-1-1 0,0 1 0,1 0-1,-1 0 1,-1 0 0,1 1 0,-1-1 0,1 1-1,-1-1 1,0 1 0,-1 0 0,1 0-1,-1-1 1,0 1 0,1 10 0,0 11 30,0 0 0,-3 38 0,0-18-48,1-43-102,0 0 0,0-1 0,0 1 1,0 0-1,0-1 0,-1 1 1,0-1-1,1 1 0,-1-1 0,0 1 1,0-1-1,0 1 0,-1-1 0,1 0 1,0 1-1,-3 1 0,-5 6-2593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2:54.3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 16 11637,'-2'-2'92,"-1"0"0,1 0-1,-1 1 1,0-1 0,0 1-1,1 0 1,-1 0 0,0 0-1,0 0 1,-6-1 0,7 7 311,2 584-67,0-581-344,4 70 45,-3-73-50,0-1-1,0 0 0,0 1 1,0-1-1,1 0 0,0 0 0,0 0 1,0 0-1,0 0 0,1-1 1,-1 1-1,1-1 0,0 1 0,4 3 1,-6-6-30,0 0 1,0-1-1,0 1 1,0-1-1,0 1 1,0-1-1,0 1 0,0-1 1,1 1-1,-1-1 1,0 0-1,0 0 1,0 1-1,0-1 1,1 0-1,-1 0 1,0 0-1,0 0 1,0-1-1,1 1 0,-1 0 1,0 0-1,0-1 1,0 1-1,0-1 1,0 1-1,0-1 1,0 1-1,1-1 1,-2 0-1,1 1 1,0-1-1,0 0 1,0 0-1,0 0 0,0 0 1,-1 0-1,2-1 1,24-43-122,-24 41 149,-1 1 12,10-22 10,2 0 1,22-34-1,-29 50 64,1 1-1,0 1 1,0-1-1,1 1 1,-1 0-1,2 1 1,-1 0-1,1 0 1,-1 1-1,13-6 1,0 4-36,1 0 0,0 2 0,0 0 0,1 1 0,-1 1 0,1 2 0,-1 0 0,28 3 0,-16-2-30,-27 0-6,1 0 0,0 0 1,-1 1-1,1 0 1,0 0-1,-1 1 0,0 0 1,1 1-1,-1-1 1,0 1-1,10 6 0,-14-7 2,0 1 0,1 0 0,-1 0 0,0 0 0,0 1 0,-1-1 0,1 1 0,-1 0 0,1-1 0,-1 1 0,0 0 0,-1 0 0,1 0 0,-1 1-1,0-1 1,0 0 0,0 0 0,0 1 0,-1-1 0,1 1 0,-2 6 0,2-6 28,-1 0 0,0 1 0,-1-1 0,1 0 0,-1 0 0,0 1 0,0-1-1,-1 0 1,-3 9 0,2-11-2,0 1 0,1-1 0,-2 0 0,1 1-1,0-2 1,-1 1 0,1 0 0,-1-1 0,0 1-1,1-1 1,-9 3 0,-27 12-149,0-2-1,-2-2 1,1-1-1,-2-2 1,1-2-1,-1-2 1,0-2 0,-63-1-1,14-3-2073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2:55.0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0 498 8836,'48'0'528,"0"-1"0,73-13 0,-105 11-470,0-1 1,-1 0-1,0-1 1,0-1-1,0-1 1,-1 0 0,0 0-1,0-2 1,-1 0-1,0 0 1,18-17-1,-26 20 54,-1 0 0,0 0-1,0 0 1,0 0-1,0-1 1,-1 1 0,0-1-1,-1 0 1,1 0-1,-1 0 1,2-14-1,-3 10 43,1 0 0,-2 0 0,1 0 0,-2 0-1,1 1 1,-1-1 0,-5-17 0,5 25-119,0 0 0,-1 0 1,0 0-1,0 0 1,0 0-1,0 1 0,0-1 1,0 1-1,0-1 0,-1 1 1,0 0-1,1 0 1,-1 0-1,0 0 0,0 1 1,0-1-1,0 1 1,0 0-1,0 0 0,0 0 1,-1 0-1,1 0 0,-6 0 1,-11-2 79,0 1-1,-35 1 1,41 1-87,9 0-27,-1 0-1,1 0 1,0 0-1,-1 1 1,1 0-1,0 0 0,0 0 1,-1 1-1,1-1 1,0 1-1,1 0 0,-1 1 1,0-1-1,1 1 1,-1 0-1,1 0 0,0 1 1,0-1-1,-4 5 1,4-1-6,0-1 1,0 0-1,1 1 1,0 0 0,0 0-1,1 0 1,0 0-1,0 0 1,1 1 0,-1-1-1,2 0 1,-1 1 0,1 11-1,0 2 1,1 34 1,0-52 3,-1 0-1,1 0 0,0 0 0,0-1 1,0 1-1,1 0 0,-1 0 1,1-1-1,-1 1 0,1-1 1,0 1-1,0-1 0,0 0 1,0 0-1,0 0 0,5 3 0,9 4 2,0-1-1,0-1 0,1 0 0,-1-2 0,2 0 0,-1 0 0,0-2 0,30 3 0,155-2-114,-139-4-31,-53 0 113,-1 0 1,0-1-1,0 0 1,0-1-1,0 1 1,0-2-1,0 1 1,-1-1 0,1-1-1,-1 1 1,0-1-1,0-1 1,0 0-1,0 0 1,-1 0-1,14-13 1,-12 7 4,0-1 1,0 0-1,-1 0 1,-1-1-1,0 1 1,-1-2-1,0 1 0,-1-1 1,6-24-1,-10 36 25,1-9 1,2-1 0,-1 1 0,1 0 0,9-14 0,-12 22 4,1 0 0,0 1 0,0-1 0,0 1 0,0-1 0,0 1 0,0 0 0,1 0 0,-1 0 0,1 0 0,-1 1 0,1-1 0,0 1 0,0-1 0,0 1 0,0 0 0,0 0 0,0 0 0,0 1 0,0-1 0,5 0 0,12 0-22,0 0 0,35 4-1,-48-2 13,-1 0 0,1 1 0,-1-1-1,0 2 1,0-1 0,0 1 0,0-1 0,0 2 0,0-1-1,-1 1 1,11 8 0,-8-4 7,0-1 0,-1 2 0,0-1 1,0 1-1,-1 0 0,0 1 0,0-1 0,-1 1 1,0 1-1,-1-1 0,0 0 0,2 15 0,0 3-126,-2 2 0,-2-1 0,-1 42 0,0-56-34,-4 18-1044,2-32 1181,0 0 0,1 0 0,-1-1 0,0 1-1,0 0 1,0 0 0,0-1 0,0 1 0,0 0 0,0-1 0,0 1 0,0-1 0,0 1 0,0-1 0,0 0 0,0 1 0,0-1 0,0 0 0,0 0 0,0 0 0,-1 0 0,1 0 0,0 0 0,0 0 0,-1 0 0,0 0 23,1 0 0,-1 0 0,0 0 0,1 0-1,-1 0 1,1 0 0,-1-1 0,1 1 0,-1-1 0,1 1 0,-1-1 0,1 1 0,-1-1 0,1 0 0,0 0 0,-1 0 0,1 1 0,0-1 0,0-1 0,-1 1-1,1 0 1,0 0 0,0 0 0,0-1 0,1 1 0,-1 0 0,0-1 0,0 1 0,1 0 0,-1-1 0,0-1 0,0-5 4,0 1 0,0-1-1,1 0 1,0 1 0,1-13 0,1-6 15,-3 5 27,2 0-1,1 0 1,6-33 0,-5 44-36,0 1 1,0-1 0,1 1 0,0 0 0,1 1-1,0-1 1,0 1 0,1-1 0,12-11 0,13-13-139,2 2 1,1 2-1,1 1 1,42-25-1,-20 20-2169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2:55.7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545 125 9620,'0'-5'99,"0"1"0,-1-1 0,1 0 0,-1 0 0,0 0 0,0 0 0,-1 1 0,1-1 0,-1 0 0,0 1 0,0-1 0,-1 1 0,1 0 0,-1 0 0,0 0 0,0 0 0,0 0 0,-1 1 0,1 0-1,-1-1 1,0 1 0,0 0 0,0 1 0,0-1 0,-1 1 0,1 0 0,-1 0 0,1 0 0,-1 0 0,0 1 0,1 0 0,-10-1 0,-6-1-67,-1 0 0,1 2 0,0 0-1,-1 1 1,1 1 0,0 1 0,0 1 0,0 1 0,0 1 0,0 0 0,1 2-1,0 0 1,0 1 0,1 1 0,0 0 0,0 2 0,1 0 0,1 1 0,-21 18 0,33-25-36,0-1 1,1 1-1,-1-1 1,1 1-1,0 0 1,0 0 0,1 1-1,-1-1 1,1 0-1,1 1 1,-1-1-1,1 1 1,-1 0-1,2 0 1,-1 10 0,1-12 0,0 1 0,0-1 0,1 0 0,-1 0 0,1 0 1,0 0-1,1 0 0,-1 0 0,1 0 0,-1 0 1,1-1-1,0 1 0,1-1 0,-1 1 0,1-1 0,-1 0 1,1 0-1,0 0 0,0 0 0,0 0 0,1-1 0,-1 0 1,7 4-1,33 12-12,0-3 0,1-2 0,0-2 0,62 8 0,-22-3-57,-29-6 13,-35-7-11,1 0 0,-1 1 0,-1 2 0,1 0 0,-1 0 0,33 18-1,-50-24 72,-1 1 0,1 0-1,0 0 1,-1 1-1,1-1 1,0 0-1,-1 0 1,0 1-1,1-1 1,-1 1-1,0-1 1,1 1-1,-1 0 1,0-1-1,0 1 1,-1 0-1,1 0 1,0 0-1,-1 0 1,1-1-1,-1 1 1,1 0-1,-1 0 1,0 0-1,0 0 1,0 0-1,0 0 1,0 0-1,0 0 1,0 0-1,-1 0 1,1 0-1,-1 0 1,0 0 0,1 0-1,-1 0 1,0-1-1,0 1 1,0 0-1,0-1 1,-1 1-1,1 0 1,0-1-1,-1 0 1,1 1-1,-1-1 1,1 0-1,-1 0 1,1 1-1,-1-1 1,0 0-1,0-1 1,0 1-1,1 0 1,-1-1-1,-2 1 1,-35 5 79,0-2 0,0-2 0,-61-4 0,19 1-27,49 1-21,-2 1 22,-50-6 0,75 4-61,1-1 0,-1 0 0,0 0 0,1-1 0,-1 0 1,1 0-1,0-1 0,0 0 0,0 0 0,-11-9 0,18 13-119,-1-1-1,1 0 0,0 0 1,0 0-1,0 0 0,0 0 1,-1-1-1,1 1 0,1 0 1,-1 0-1,0-1 0,0 1 1,0 0-1,1-1 0,-1 1 1,1-1-1,-1 1 0,1-1 1,0 1-1,-1-1 0,1 1 1,0-3-1,0-8-4496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2:56.1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88 10005,'0'159'3342,"0"-156"-3340,0-1 0,0 0 0,0 0 0,1 1-1,-1-1 1,1 0 0,-1 0 0,1 0 0,0 0 0,0 1-1,0-1 1,0 0 0,1-1 0,-1 1 0,0 0-1,1 0 1,-1 0 0,1-1 0,0 1 0,-1-1-1,1 0 1,0 1 0,0-1 0,0 0 0,0 0-1,0 0 1,0 0 0,5 1 0,5 1-3,0 0 0,0-1 0,0-1 1,17 1-1,-15-1 3,8 0-86,0 0-1,-1-1 1,1 0-1,0-2 1,32-7-1,-48 7 24,0 0 0,0 0-1,0 0 1,-1-1 0,1 0-1,-1 0 1,1 0-1,-1-1 1,0 0 0,0 0-1,-1 0 1,1 0 0,-1-1-1,0 0 1,0 0 0,0 0-1,-1 0 1,0-1-1,0 1 1,0-1 0,-1 0-1,0 0 1,3-9 0,-1-7 67,-1 0 0,-1-1 0,0 1 1,-3-35-1,0 10 2297,-1 52-2255,-5 32-41,1 1 1,1-1-1,2 58 0,3-92-37,0-1-1,0 0 1,0 0-1,0 0 1,1 0-1,-1 0 0,1 0 1,0 1-1,-1-1 1,1-1-1,0 1 1,0 0-1,0 0 1,1 0-1,-1 0 1,0-1-1,1 1 0,-1 0 1,1-1-1,-1 0 1,3 2-1,1 0-279,-1-1-1,0 0 1,1 0 0,-1 0-1,1 0 1,0-1 0,-1 0-1,8 1 1,27 0-3908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0:44.24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178 26 7155,'0'-25'3482,"0"34"-964,0 43-1656,0-38-807,1 11 14,-1 1 1,-2-1 0,-1 1-1,-9 43 1,-9 4-40,-27 87 34,39-135-130,-2-1-1,0 0 1,-1-1 0,-21 28-1,30-46-126,1-3 34,1-1-1,0 1 0,-1 0 1,1-1-1,0 1 0,0 0 1,0 0-1,1-1 0,-1 1 1,0 0-1,1 0 0,-1 0 1,1 0-1,0 0 0,-1 2 1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2:56.7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0 12182,'-1'1'-3,"1"-1"0,-1 1 0,0-1 0,1 1 1,-1-1-1,1 1 0,-1 0 0,1-1 0,-1 1 1,1 0-1,-1-1 0,1 1 0,-1 0 0,1 0 0,0-1 1,-1 1-1,1 0 0,0 0 0,0-1 0,0 1 1,0 0-1,0 0 0,0 0 0,0 0 0,0-1 1,0 1-1,0 0 0,0 0 0,1 1 0,2 29 10,2-12-3,0 0-1,1-1 0,15 29 1,8 24 9,-23-44-1,1 4-8,-4-28 68,-2-18 88,-1-188-293,-1 200 145,1 1 0,1 0 0,-1 0 1,0 0-1,1 0 0,-1 0 1,1 0-1,-1 0 0,1 0 1,0 0-1,0 0 0,0 0 0,0 0 1,0 0-1,0 1 0,1-1 1,-1 0-1,0 1 0,1-1 1,0 1-1,-1-1 0,1 1 0,0 0 1,-1 0-1,1 0 0,0 0 1,0 0-1,0 0 0,0 0 0,0 1 1,3-1-1,6-1 13,0 0 1,1 1-1,0 0 0,19 2 1,-9 0-34,-18-1 9,0 0 1,0 0 0,0 1-1,0-1 1,0 1-1,0 0 1,0 1-1,0-1 1,0 1 0,0 0-1,-1 0 1,1 0-1,-1 0 1,1 0 0,-1 1-1,0-1 1,0 1-1,0 0 1,0 0-1,0 0 1,-1 1 0,0-1-1,1 1 1,-1-1-1,0 1 1,-1 0 0,1 0-1,-1-1 1,0 1-1,0 0 1,1 8-1,2 10 49,-1 0 0,-2 1 0,0-1 0,-3 34-1,0-23-23,2-218-300,0 182 281,0 0 0,1 0 1,-1 0-1,0 0 0,1 0 1,0 0-1,-1 0 0,1 0 1,1 0-1,-1 1 1,0-1-1,0 0 0,1 1 1,0-1-1,-1 1 0,1-1 1,0 1-1,0 0 0,1 0 1,-1 0-1,0 0 1,1 0-1,-1 0 0,1 1 1,-1-1-1,1 1 0,0 0 1,0 0-1,-1 0 0,1 0 1,4-1-1,9-1 33,0 1 0,0 1 1,0 0-1,28 3 0,-30-2-58,-7 0 23,0 1-1,0 0 0,-1 0 0,1 1 1,0 0-1,0 0 0,-1 0 1,0 1-1,1 0 0,-1 0 0,0 0 1,0 1-1,0 0 0,-1 0 0,0 1 1,1-1-1,-2 1 0,1 1 1,4 5-1,-3-2-5,0 0 0,-1 0 0,-1 0 0,1 1 0,-2 0 0,1 0 0,-1 0 0,-1 0 0,0 0 0,0 0-1,-1 1 1,0 14 0,-1 57-1124,0-69-1060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2:57.3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1 11493,'0'0'7,"-1"0"-1,0 0 1,1 0-1,-1 0 1,1 0-1,-1 0 1,1 1-1,-1-1 1,0 0-1,1 0 1,-1 1-1,1-1 1,-1 0-1,1 1 1,-1-1-1,1 0 1,0 1-1,-1-1 1,1 1-1,-1-1 1,1 1-1,0-1 1,-1 1-1,1-1 1,0 1-1,0 0 0,0-1 1,-1 1-1,1-1 1,0 1-1,0-1 1,0 2-1,-7 35 174,4 37 150,3-74-328,0 186 638,0-185-688,0-26-211,1 12 245,1 0 0,0 1 1,1-1-1,1 1 0,-1-1 0,2 1 0,0 0 0,0 1 0,10-14 0,1-7 7,-14 27 14,0 0 0,1 0 1,0 0-1,0 1 0,0-1 1,1 1-1,0 0 0,0 0 1,0 0-1,0 0 0,0 1 1,1 0-1,-1 0 0,1 0 1,0 0-1,0 1 0,0 0 1,0 0-1,0 0 0,1 0 1,-1 1-1,1 0 0,-1 0 1,1 1-1,-1-1 0,1 1 1,9 1-1,-10-1-1,0 0 1,1 0-1,-1 0 1,1 0-1,-1 1 0,1 0 1,-1 0-1,0 0 1,1 1-1,-1 0 0,0 0 1,0 0-1,0 1 1,0 0-1,-1 0 0,1 0 1,-1 0-1,0 0 0,0 1 1,0 0-1,0 0 1,0 0-1,-1 1 0,0-1 1,0 1-1,0-1 1,-1 1-1,1 0 0,-1 0 1,0 1-1,-1-1 0,3 9 1,-1 1 12,-1 1 0,0 0 0,-1 16 1,0 1 75,-1-25 55,0-10 101,-1-22-235,0 9-18,1 0 0,1 0 0,0 0 0,5-18 0,-5 28 10,0 1-1,0-1 0,1 1 0,0 0 0,0 0 0,0 0 0,0 0 0,1 0 1,0 0-1,0 1 0,0-1 0,0 1 0,0 0 0,1 0 0,-1 0 0,1 0 1,0 1-1,7-4 0,0 3 4,0 0-1,1 1 1,-1 1 0,1 0-1,-1 0 1,1 1 0,-1 1-1,1 0 1,-1 0 0,15 5-1,-17-4-10,0 1 0,-1 1-1,1-1 1,-1 1-1,0 1 1,0 0 0,0 0-1,-1 0 1,0 1 0,10 10-1,-12-11 5,-1 0 0,1 0-1,-1 0 1,0 1-1,-1-1 1,0 1-1,1 0 1,-2 0 0,1 1-1,-1-1 1,0 0-1,0 1 1,-1 0-1,0-1 1,1 11 0,-1 17-14,0-22-322,-1 0-1,0 0 0,0 0 1,-5 22-1,-8-9-2754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2:58.4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442 300 10101,'0'-1'67,"0"0"1,0 0 0,0 0 0,-1 0-1,1 0 1,0 0 0,-1 0 0,1 1 0,0-1-1,-1 0 1,1 0 0,-1 0 0,1 1-1,-1-1 1,1 0 0,-1 0 0,0 1 0,1-1-1,-1 0 1,0 1 0,0-1 0,1 1-1,-1-1 1,-1 1 0,-30-9 874,-51 9-387,54 1-489,10-1-27,0 1 0,0 1 0,1 1 0,-1 1 0,1 0 0,0 1 0,0 1 0,-18 8 0,30-11-23,-1 0 0,1 0 0,0 1 0,0 0 0,1 0 0,-1 0 0,1 1 0,0-1 0,0 1 0,0 0 0,1 1 0,0-1 1,0 1-1,0 0 0,1 0 0,-1 0 0,2 1 0,-1-1 0,1 1 0,0 0 0,0-1 0,1 1 0,-1 0 0,1 13 0,0-18-14,1 1 0,0-1 0,0 1-1,0-1 1,1 0 0,-1 1-1,0-1 1,1 0 0,0 1 0,-1-1-1,1 0 1,0 1 0,0-1-1,0 0 1,3 3 0,-2-3-1,1 0 0,-1-1-1,1 0 1,-1 1 0,1-1 0,0 0 0,0 0 0,-1-1-1,1 1 1,0-1 0,6 1 0,27 3-57,56-3 0,-61-1-70,-26 1 97,-1-1-1,1 0 0,-1-1 0,0 1 1,1-1-1,-1 0 0,0 0 0,1 0 1,-1 0-1,0-1 0,0 0 0,0 0 1,0 0-1,0 0 0,-1 0 0,1-1 1,-1 0-1,0 0 0,1 0 0,-1 0 0,0 0 1,-1 0-1,1-1 0,0 0 0,-1 1 1,0-1-1,0 0 0,0 0 0,-1 0 1,1 0-1,-1-1 0,0 1 0,0 0 1,0-1-1,-1 1 0,0 0 0,1-1 1,-2-5-1,1-47 1340,0 78-1083,0-16-237,1 1 1,-1-1-1,1 1 1,0-1 0,1 0-1,-1 1 1,1-1 0,0 0-1,1 0 1,-1 0-1,1-1 1,0 1 0,0 0-1,0-1 1,1 0-1,-1 0 1,1 0 0,0 0-1,0-1 1,1 1 0,-1-1-1,1 0 1,0 0-1,-1-1 1,1 1 0,0-1-1,1 0 1,8 2 0,9 2-770,1-1 1,-1-1 0,1-1 0,0 0 0,29-3 0,-50 1 461,1-1 1,-1 0 0,0 0-1,1-1 1,-1 1 0,1-1-1,-1 1 1,0-1 0,1 0-1,-1 0 1,0-1 0,0 1-1,0-1 1,0 0 0,0 1-1,0-1 1,0 0 0,2-4-1,-2 2 252,0 0 0,-1 0 0,1-1 0,-1 0 0,0 1 0,-1-1 0,1 0 0,-1 0 0,0 0-1,0 0 1,-1 0 0,1-5 0,-1-78 4467,1-11-738,-1 91-3385,1 1-1,1-1 0,0 0 1,0 1-1,0 0 0,1-1 1,0 1-1,0 0 0,1 1 1,4-8-1,-5 11-167,0-1 0,1 1-1,-1 0 1,1 0 0,0 0 0,0 1 0,0 0 0,0-1-1,1 1 1,-1 0 0,1 1 0,-1-1 0,1 1 0,-1 0-1,1 0 1,7 0 0,12-1-60,0 1 0,25 3 1,-13 0-22,-26-3-32,-1 1 1,1 1-1,-1-1 1,1 2-1,-1-1 1,0 2-1,0-1 1,0 1 0,0 0-1,0 1 1,0 0-1,-1 0 1,1 1-1,-1 0 1,-1 1-1,1 0 1,-1 0 0,0 0-1,0 1 1,-1 0-1,0 0 1,0 1-1,0 0 1,-1 0-1,0 0 1,-1 0 0,0 1-1,0 0 1,-1 0-1,0 0 1,-1 0-1,0 1 1,0-1-1,-1 0 1,0 1 0,-1 9-1,1 1 57,-1-11-170,1 0 0,-1 0 0,-1 0-1,0 0 1,-3 13 0,4-21 67,0 1-1,-1-1 0,0 1 1,1-1-1,-1 0 1,0 1-1,1-1 1,-1 0-1,0 0 1,0 0-1,0 1 0,0-1 1,0 0-1,-1 0 1,1 0-1,0-1 1,0 1-1,-1 0 1,1 0-1,0-1 0,-1 1 1,1-1-1,-1 1 1,1-1-1,-1 1 1,1-1-1,-1 0 1,1 0-1,-1 0 0,1 0 1,-1 0-1,1 0 1,-1 0-1,1 0 1,-1-1-1,1 1 1,-3-2-1,1-7-461,3-12 146,-1 12 317,0 1-1,1 0 1,0-1-1,0 1 1,1-1-1,1 1 1,-1 0-1,1 0 1,1 0-1,-1 0 1,1 0-1,8-15 1,2 8 45,0 0-1,0 1 1,2 0 0,-1 2 0,2-1 0,22-13 0,109-55 417,-138 75-349,2 1 0,-1 0 0,1 1 0,-1 0 0,1 1 0,1 0 0,-1 1 0,0 0 0,0 0 0,1 2 0,18 0 0,-29 0-50,0 0-1,0 1 1,1-1 0,-1 1-1,0-1 1,0 1 0,0-1-1,0 1 1,-1 0-1,1-1 1,0 1 0,0 0-1,0 0 1,0 0 0,-1-1-1,1 1 1,0 0-1,-1 0 1,1 0 0,-1 0-1,1 0 1,-1 1-1,0-1 1,1 0 0,-1 0-1,0 0 1,1 2 0,2 39 246,-2-25-87,0 9-41,-1-14-92,1 1 0,0-1 0,1 0 0,4 16 0,-5-25-40,0-1 0,-1 1 0,2-1 0,-1 1 0,0-1 0,0 1 0,1-1 0,-1 0 0,1 0 0,0 0 0,0 0-1,0 0 1,0 0 0,0 0 0,0-1 0,0 1 0,0-1 0,1 1 0,-1-1 0,1 0 0,-1 0 0,1 0 0,-1 0 0,1 0 0,3 0 0,11 1 13,1-1 0,-1-1 1,0 0-1,1-1 0,-1-1 0,1 0 0,-1-2 0,0 0 1,-1-1-1,1 0 0,-1-1 0,0-1 0,30-18 0,-36 19-11,0-1-1,-1 0 1,0 0-1,0-1 1,0-1-1,-1 1 1,-1-1-1,1 0 0,-2-1 1,1 0-1,-1 0 1,-1 0-1,1-1 1,-2 0-1,0 0 1,0 0-1,-1 0 0,0-1 1,-1 0-1,0 1 1,0-19-1,-2 17 1466,0 15-639,0 34-471,-3 69-584,-33 263 236,19 9-94,16-344 71,-2 0-1,-11 53 1,11-75 8,0 0 1,-1 1 0,0-1 0,0 0 0,-1 0 0,-1-1 0,0 0 0,0 0 0,-1 0-1,-12 13 1,13-18-11,0-1-1,0 0 1,0 0-1,-1-1 0,0 0 1,1 0-1,-1 0 1,0-1-1,-1 0 0,1 0 1,0-1-1,0 0 1,-1 0-1,1-1 0,-1 0 1,-11-1-1,16 1-13,0 0 1,0 0-1,0-1 0,0 1 1,1 0-1,-1-1 0,0 0 1,0 0-1,0 0 0,0 0 0,1 0 1,-1 0-1,1-1 0,-1 1 1,1-1-1,-1 0 0,1 0 1,0 0-1,0 0 0,0 0 0,0 0 1,0-1-1,0 1 0,1-1 1,-1 1-1,1-1 0,0 1 0,0-1 1,0 0-1,-1-3 0,-1-9-75,0 0 0,1 0 0,1 0 0,1-29 0,0 22 45,0 10 48,0 0 1,0-1 0,1 1 0,0 0 0,1 0 0,1 0 0,0 0-1,0 0 1,1 0 0,1 1 0,0 0 0,0 0 0,12-18-1,3 6 11,0 1-1,1 0 0,43-33 0,86-53-53,-103 76-9,57-42-704,-21 11-1654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3:29.4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 8564,'1'-2'304,"1"0"0,-1 0 0,1 0 0,0 0 1,0 1-1,-1-1 0,1 1 0,0-1 0,0 1 0,1-1 0,-1 1 1,0 0-1,4-1 0,-5 2-125,0 75 310,1-34-453,-2 0 1,-1 0-1,-9 45 1,7-61-306,0 1 1,1 46-1,3-50-1444,-1-14-664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3:30.1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133 2 4386,'-14'0'1115,"10"-1"-913,-1 1 1,0 0 0,0 0 0,0 0 0,0 1-1,0-1 1,0 1 0,0 0 0,1 1 0,-1-1-1,0 1 1,1 0 0,-1 0 0,-7 5 0,-18 6 1899,30-11-2090,-7 7 45,7-9-47,0 0 1,0 0-1,-1 0 0,1 0 0,0 0 1,0 0-1,0 1 0,0-1 0,0 0 1,-1 0-1,1 0 0,0 0 0,0 1 1,0-1-1,0 0 0,0 0 0,0 0 1,0 0-1,0 1 0,0-1 0,0 0 1,0 0-1,0 0 0,0 1 0,0-1 1,0 0-1,0 0 0,0 0 0,0 0 1,0 1-1,0-1 0,0 0 0,0 0 1,0 0-1,0 1 0,0-1 0,0 0 1,0 0-1,0 0 0,1 0 0,-1 0 1,0 1-1,0-1 0,0 0 0,0 0 1,0 0-1,1 0 0,-1 0 0,0 0 1,0 1-1,0-1 0,0 0 0,1 0 1,-1 0-1,0 0 0,0 0 0,0 0 1,1 0-1,-1 0 0,0 0 0,0 0 1,1 0-1,69 7 368,141-2-1,-123-6-324,-7-11-520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3:30.5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 8708,'0'0'16,"23"-3"432,8-1 80,8 4-335,-8-8-17,-8 8-48,8-4 64,0 1-48,0 3-128,-8-4-16,-8 4-464,-7 0-2066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3:31.3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210 12 7908,'0'-1'125,"0"1"0,0-1 1,0 1-1,0-1 0,0 1 1,0-1-1,-1 1 0,1 0 1,0-1-1,0 1 0,0-1 1,0 1-1,-1 0 0,1-1 1,0 1-1,0-1 0,-1 1 1,1 0-1,0-1 0,0 1 1,-1 0-1,1-1 0,0 1 1,-1 0-1,1 0 0,-1-1 1,1 1-1,0 0 0,-1 0 1,1 0-1,-1 0 0,1 0 1,-1-1-1,-20 4 696,-19 14-826,30-10 71,1 0 0,0 0 1,1 0-1,-1 1 0,1 0 0,1 1 1,-1 0-1,2 0 0,-1 0 1,1 1-1,0 0 0,1 1 1,1-1-1,-1 1 0,-2 12 1,0 6-40,0-1 0,3 1 1,0 0-1,1 54 0,3-80-26,0 1 0,0 0 0,1 0-1,-1 0 1,1 0 0,0-1-1,0 1 1,0 0 0,1-1 0,0 1-1,-1-1 1,1 1 0,0-1-1,0 0 1,1 0 0,-1 0 0,1 0-1,0 0 1,-1-1 0,1 1-1,0-1 1,1 1 0,-1-1 0,0 0-1,1-1 1,-1 1 0,1 0-1,-1-1 1,1 0 0,0 0 0,7 1-1,12 2 4,0-1-1,0-2 1,0 0-1,32-4 0,-9 1-13,-28 3-42,0-2 0,0-1 0,0 0 0,0-1 0,0-1 0,-1 0 0,33-14 0,-40 13 37,0 0-1,-1-1 1,0 0 0,0 0 0,0-1 0,-1 0 0,0-1 0,0 1 0,-1-2-1,0 1 1,-1-1 0,1 0 0,-2 0 0,8-16 0,-7 9 19,-1-1 0,-1 1 0,0-1 0,-1 0 1,-1 0-1,-1 0 0,0 0 0,-2-22 0,1 16 26,0 20-25,-1-1 1,1 1 0,-1-1-1,1 1 1,-1-1-1,0 1 1,0 0 0,0-1-1,-1 1 1,1 0 0,-1 0-1,0 0 1,0 0 0,0 0-1,0 0 1,-1 1 0,1-1-1,-1 1 1,1-1 0,-1 1-1,0 0 1,0 0-1,0 0 1,0 1 0,0-1-1,0 1 1,0-1 0,-1 1-1,1 0 1,-7-1 0,-10-2 26,-1 1 1,1 1-1,-1 1 1,-23 2-1,22-1-33,2 0-4,0 1 0,0 0 1,0 2-1,-34 9 0,49-11 4,1 0 0,-1 0 0,1 1 0,-1 0 0,1 0 0,-1 0 1,1 1-1,0-1 0,0 1 0,0 0 0,0 0 0,1 0 0,-1 1 0,1-1 0,0 1 0,0 0 0,0 0 0,0 0 0,1 0 0,0 1 0,0-1 0,0 1 1,0-1-1,1 1 0,-2 7 0,2-5-3,0 0 1,0 1-1,1-1 1,0 0 0,1 1-1,0-1 1,0 0-1,3 12 1,-2-15 3,0 1 0,0-1 0,1 0 0,-1 0 0,1-1 1,0 1-1,0 0 0,0-1 0,0 0 0,0 0 0,1 0 0,0 0 0,0 0 0,4 2 0,170 84 0,-88-47 0,-78-35-274,0 0 0,-1 1 0,0 0 0,15 15 0,28 21-1891,-38-36-895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3:31.6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1 9044,'0'0'2097,"-15"30"-1537,-1 8 97,1 4-273,7 4-48,8-1-32,0 8-256,0-11 80,0 0-128,0 0 16,-8-4-16,8 0 0,-8-16-352,8-6-1441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3:32.1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78 9396,'0'-2'155,"0"-1"0,0 1 0,0 0-1,0-1 1,0 1 0,0 0 0,1 0-1,-1-1 1,1 1 0,0 0 0,0 0-1,-1 0 1,1 0 0,1 0 0,1-4 0,0 4-19,0 0 1,1 0-1,-1 0 1,1 0 0,0 0-1,-1 1 1,1-1-1,7-1 1,24-4-63,-1 1 0,1 2 1,-1 1-1,1 2 0,51 4 0,0 0-23,-84-4-50,0 1 0,0 0 0,1 0 0,-1 0 0,0 0 0,0 1 0,0-1 0,0 0 0,1 1 0,-1 0 0,0-1 0,0 1 0,0 0 0,0 0-1,0 0 1,-1 0 0,1 1 0,0-1 0,0 0 0,-1 1 0,3 2 0,-2 0 4,0 0 1,-1 0-1,0 0 1,0 0-1,0 0 0,0 0 1,-1 0-1,1 0 1,-1 1-1,-1 6 0,2-7-2,-1 1 1,1 0-1,-1 0 0,-1 0 0,1-1 0,-1 1 0,1 0 1,-1 0-1,-1-1 0,1 1 0,-1-1 0,1 1 0,-1-1 1,-1 0-1,1 1 0,0-1 0,-1 0 0,0-1 0,0 1 1,0 0-1,-1-1 0,1 0 0,-1 1 0,0-2 0,0 1 0,-4 3 1,-35 21 27,-72 36 1,94-53-25,-1-1 1,0-1 0,0-1 0,-1-2-1,-37 6 1,60-11-7,82-3 131,-71 2-121,-1 2 0,1-1 0,-1 1 1,0 1-1,1 0 0,-1 0 1,0 1-1,0 0 0,12 6 0,-9 1 12,-1 1-1,-1 0 1,0 0-1,-1 1 0,17 25 1,13 15 43,-25-36-85,-9-11-79,0 1 0,-1 1 0,0-1 0,0 1 0,0-1 0,-1 1 0,6 12 0,-9-7-2389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3:34.3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132 24 3586,'-16'-6'882,"-1"2"1,0 0 0,0 0-1,0 2 1,-30-1 3273,57 3-4092,412 8 399,154-2-3778,-501-9 495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0:44.61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93 51 9316,'2'-4'72,"1"1"-1,-1-1 0,1 1 1,0 0-1,0 0 0,0 0 1,0 1-1,0-1 1,0 1-1,1-1 0,0 1 1,-1 0-1,1 0 0,0 1 1,0-1-1,0 1 0,0 0 1,0 0-1,0 0 1,6 0-1,11-1 672,0 1 1,41 3-1,-18 0-342,-18-1-441,0 0 0,0 2 0,0 1 0,-1 1 0,1 1 0,-1 1 0,0 1 0,37 18 0,-61-25 26,1 0 0,0 1 0,-1-1 0,1 0 0,-1 1-1,1-1 1,-1 1 0,0 0 0,1-1 0,-1 1 0,0 0 0,0 0 0,0 0 0,-1-1 0,1 1 0,0 0 0,-1 0-1,1 0 1,-1 1 0,0-1 0,1 0 0,-1 0 0,0 0 0,0 0 0,-1 0 0,0 4 0,1-3 12,-1 0 0,0 0 0,0 0 0,0 0 0,0 0 0,0 0 0,-1 0 1,1-1-1,-1 1 0,0 0 0,0-1 0,0 1 0,0-1 0,0 0 0,-1 1 0,1-1 1,-1 0-1,-2 1 0,-20 9 13,0 0 0,0-2 0,-46 11-1,-91 15-31,110-26-9,-103 16-1374,98-20-762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3:34.7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12 9716,'-16'-10'1133,"24"9"248,30 9-754,-4 4-583,0 1 0,-1 2 0,-1 1 0,0 2 0,-1 1 1,-1 1-1,-1 2 0,42 39 0,-67-57-44,1 0 0,-1 1 1,0-1-1,-1 1 0,1 0 0,-1 0 0,0 0 1,0 1-1,-1-1 0,1 1 0,2 10 0,-3-5 3,-1-1-1,0 0 0,0 1 1,-1-1-1,0 1 0,-3 12 1,2-20-1,0 0 1,0 1-1,-1-1 1,1 0-1,-1 0 1,0 0 0,1 0-1,-2 0 1,1 0-1,0-1 1,0 1-1,-1-1 1,1 1-1,-1-1 1,0 0 0,0 0-1,0 0 1,0-1-1,0 1 1,0-1-1,0 1 1,-1-1-1,1 0 1,-6 1 0,-3 3 7,-279 93-1231,250-81-916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3:35.1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9268,'0'0'2209,"0"31"-2049,0 11-48,0-4 80,0 3-128,8-6-31,0 3 15,-8-8-48,0 0 0,0-3-689,0 0-1280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3:35.4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27 9124,'-7'0'2978,"45"0"-2898,32 0 80,15-4-160,0-8-176,-15 9-1265,-24-5-2721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3:35.8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 65 9012,'-23'-19'736,"7"4"-543,16 4 1087,0 3-576,0 0-672,0 5-32,39 3 0,7 0-112,1 0 48,-1 0-704,8 0-481,-7 0-3377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3:36.2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8900,'12'265'2965,"0"-2"-2688,-12-263-552,0-30-718,0-313 76,-1 340 927,1 0 0,0 0 0,0 0 0,0 0 0,1 0 0,-1 0 0,1 0 0,0 0 0,-1 0 0,1 0 0,1 0 0,-1 1 0,0-1 0,1 0 0,-1 1 0,1-1 0,0 1 1,0 0-1,0-1 0,0 1 0,0 0 0,0 0 0,1 0 0,-1 1 0,1-1 0,3-1 0,2 0 26,1 0 1,0 1-1,0 0 1,0 1-1,0 0 1,0 0-1,14 1 0,-14 0-3,-1 0 0,1 0-1,-1 1 1,1 0-1,-1 1 1,0 0-1,0 0 1,11 5-1,-13-4 1,-1 0 0,0 1 0,0-1 0,0 1 0,-1 0 0,1 1-1,-1-1 1,0 1 0,0 0 0,-1 0 0,1 0 0,2 7 0,3 7 4,-1 1 0,-1 0 0,0 0 0,-2 0 0,0 1 1,-2 0-1,0 0 0,0 29 0,4 21-91,-7-68-53,0-1-1,1 0 1,-1 1 0,1-1-1,0 1 1,0-1 0,-1 0-1,2 1 1,-1-1 0,0 0-1,0 0 1,1 0-1,-1 0 1,1 0 0,-1 0-1,4 3 1,4-3-3521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3:36.5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156 0 10549,'-16'0'160,"8"15"80,8 27 320,0 8 33,0 7-289,0 0-16,0-4 384,0 4-496,0-8-112,0 4 32,0-3-48,16-5 16,-8-7-64,-1-11 0,9-4-400,7-12-976,0-11-561,0 0-2850</inkml:trace>
  <inkml:trace contextRef="#ctx0" brushRef="#br0" timeOffset="1">32 297 2001,'-24'-8'7059,"17"-3"-5026,61 11-2113,16 0 48,15 0-176,-8 0-1617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3:37.1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65 376 9476,'0'0'123,"9"0"5,2 0-121,-1-1 0,1-1 0,-1 0 0,0-1 0,0 0 0,0 0 0,0-1 0,0 0 0,-1-1 0,0 0 0,0-1 0,0 0 0,0 0 0,8-9 0,-9 9 27,-2-1 0,1 0-1,-1 0 1,0 0 0,-1-1 0,1 0-1,-1 0 1,-1 0 0,0 0 0,0-1-1,-1 0 1,0 0 0,0 0-1,-1 0 1,0 0 0,-1 0 0,1-11-1,-1 3 42,-1-16 110,0 32-166,0 0-1,-1 0 1,1 0-1,0 1 1,0-1-1,-1 0 1,1 0 0,0 1-1,-1-1 1,1 0-1,-1 1 1,1-1-1,-1 0 1,0 1 0,1-1-1,-1 1 1,1-1-1,-1 1 1,0-1-1,1 1 1,-1 0 0,0-1-1,0 1 1,1 0-1,-1-1 1,0 1-1,0 0 1,0 0 0,1 0-1,-1 0 1,0 0-1,-1 0 1,-29-1 350,8 0-242,0 1 0,0 1 0,0 1 0,-37 9 0,54-10-107,1 0 0,0 1-1,0 0 1,0 0 0,0 1 0,0-1-1,0 1 1,1 0 0,-1 0 0,1 1-1,0-1 1,0 1 0,0 0 0,1 0-1,-1 0 1,1 1 0,0-1 0,0 1 0,1 0-1,-1 0 1,1 0 0,0 0 0,0 0-1,1 0 1,-2 8 0,1 0 11,0 0-1,1 0 1,1 26 0,0-35-32,0 1 1,1-1 0,0 1 0,0-1 0,0 0 0,0 0-1,1 1 1,-1-1 0,1 0 0,0 0 0,0 0 0,1-1-1,-1 1 1,1 0 0,4 4 0,8 3-32,-1-1 0,1-1-1,1 0 1,-1-1 0,2-1 0,-1 0 0,1-2 0,0 1-1,0-2 1,0 0 0,1-1 0,-1-1 0,1-1 0,0 0-1,-1-2 1,1 0 0,23-4 0,-34 4-3,0-1-1,0 0 1,0 0-1,0-1 1,-1 0 0,1 0-1,-1 0 1,0-1 0,0 0-1,0-1 1,0 1-1,-1-1 1,1 0 0,-1 0-1,7-10 1,0-4 8,-1 0-1,0 0 1,13-37 0,18-34 328,-39 87-281,-1 0 0,1 1 0,-1-1-1,1 1 1,0-1 0,0 1 0,0 0-1,0 0 1,0 0 0,1 0-1,-1 1 1,1-1 0,-1 1 0,1 0-1,-1 0 1,1 0 0,0 1-1,3-1 1,74-1-73,-55 3 70,-16-1-17,-1 1 0,1 0 1,0 1-1,0 0 0,0 0 0,-1 1 0,1 1 0,-1-1 0,0 2 0,0-1 0,0 1 0,-1 0 0,0 1 0,0 0 0,0 1 1,-1-1-1,1 1 0,-2 1 0,1-1 0,-1 1 0,0 0 0,-1 1 0,0-1 0,0 1 0,-1 0 0,0 0 0,0 1 1,-1-1-1,-1 1 0,1 0 0,-2-1 0,1 1 0,-1 15 0,0-7 12,-2 22 9,1-38-21,-1-1-1,1 0 1,-1 0 0,1 1 0,-1-1 0,1 0 0,-1 0 0,0 0 0,1 0-1,-1 0 1,0 0 0,0 0 0,0 0 0,0 0 0,0 0 0,0 0 0,0-1-1,0 1 1,0 0 0,0-1 0,0 1 0,0 0 0,-1-1 0,1 0 0,0 1-1,-3-1 1,-49 5-67,51-5 64,1 0-1,-1 1 0,0-1 1,1 0-1,-1 0 0,0-1 1,1 1-1,-1 0 1,0 0-1,1-1 0,-1 1 1,0-1-1,1 1 0,-1-1 1,1 0-1,-1 0 0,1 0 1,0 0-1,-1 0 1,1 0-1,0 0 0,-1 0 1,1 0-1,0-1 0,0 1 1,0 0-1,0-1 1,0 1-1,0-2 0,-2-15-15,2 0-1,0 0 1,1 0-1,4-30 1,-2 38 13,0 1 0,0 0 0,1 0 0,0 0 0,0 0 0,1 0 0,1 1 0,-1-1 0,1 1 0,12-14 1,10-7-312,2 2 1,0 0-1,2 2 1,40-24-1,-22 19-2783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3:37.7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29 9828,'-3'17'1004,"0"-1"-1,-1 1 0,-10 25 0,-8 30-822,13-28-122,2 0 0,3 1 0,0 67-1,4-108-59,0 0 0,1-1-1,-1 1 1,1 0 0,-1 0-1,1-1 1,0 1 0,1-1-1,-1 1 1,0-1 0,1 1-1,0-1 1,0 0 0,0 0-1,0 0 1,0 0 0,1 0-1,-1 0 1,1-1 0,0 1-1,0-1 1,0 0 0,0 1-1,0-2 1,1 1 0,-1 0-1,0-1 1,1 1 0,-1-1-1,5 1 1,12 2-52,-1 0 1,1-2-1,0 0 1,33-2-1,-41 0-8,14 0-97,1-1-1,-1-2 1,0-1 0,0 0 0,-1-2 0,1-1 0,29-13 0,-37 12 46,0-1 1,-1-1-1,0 0 1,-1-1-1,0-1 1,0 0-1,-2-1 0,1-1 1,-2-1-1,17-21 1,-24 28 93,0-1 1,-1 0-1,0-1 0,-1 1 1,0-1-1,0 0 1,-1 0-1,3-16 0,-3 1 27,0 0-1,-2-33 0,0 53 7,-1 0-1,-1-1 0,1 1 0,-1 0 0,1 0 1,-2 0-1,1 0 0,0 1 0,-1-1 0,0 0 0,0 0 1,0 1-1,-1 0 0,1-1 0,-5-4 0,2 5 30,0-1-1,0 2 1,0-1 0,0 1-1,0-1 1,-1 2-1,1-1 1,-1 0-1,0 1 1,0 0 0,-10-2-1,-15-1 152,0 1 0,0 2 0,0 0 0,-38 4-1,39-1-133,20-1-54,0 1 0,1 0-1,-1 0 1,1 1 0,0 1-1,0-1 1,0 1 0,-16 8-1,21-9-6,1 0 0,0 0 0,0 0 0,-1 1 0,2-1 0,-1 1 0,0 0 0,0 0 0,1 0 0,0 0 0,-1 0 0,1 0 0,1 1 0,-1-1-1,0 1 1,1-1 0,-1 1 0,1 0 0,0-1 0,1 1 0,-1 0 0,1 0 0,-1 6 0,0 12-5,0-17 4,0 0-1,1-1 0,-1 1 0,1 0 0,0 0 0,0 0 1,1-1-1,0 1 0,-1 0 0,2 0 0,-1-1 0,0 1 1,1-1-1,3 7 0,10 0 0,0 0 1,0-1-1,1 0 1,28 11-1,6 5-3,-22-8 10,-2 1 0,0 1 0,-1 2 0,-1 0 0,0 2 1,24 32-1,-3-4 4,-29-34-101,-7-7-143,2 1 0,-1-1 0,1-1 0,17 13 0,-12-15-2308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3:38.1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62 10565,'-1'0'22,"0"1"0,-1-1 1,1 1-1,0 0 0,0 0 1,0 0-1,0-1 0,0 1 1,1 0-1,-1 0 0,0 0 1,0 0-1,1 1 0,-1-1 1,0 0-1,1 0 0,-1 0 0,1 0 1,0 1-1,-1-1 0,1 0 1,0 1-1,0-1 0,0 0 1,-1 0-1,2 1 0,-1-1 1,0 3-1,1 56 231,-1-39 58,-2 20 107,1-28-312,0 0-1,1 1 0,0-1 0,1 0 1,0 0-1,4 13 0,-4-24-103,0 0-1,0 0 0,0 0 1,1 0-1,-1 0 1,0-1-1,1 1 0,0 0 1,-1-1-1,1 0 0,0 1 1,0-1-1,-1 0 1,1 0-1,0 0 0,0 0 1,0 0-1,1 0 1,-1-1-1,0 1 0,3 0 1,52 4-9,-47-5-1,8 1-185,0-1-1,0-1 0,0 0 0,0-2 1,0 0-1,32-10 0,-39 8 99,-1 1-1,1-2 1,-1 1-1,-1-1 1,1-1-1,-1 0 1,0 0-1,0-1 0,-1 0 1,0 0-1,12-18 1,-14 18 72,-1 0-1,-1 0 1,0 0 0,0-1 0,0 0 0,-1 1 0,-1-1-1,1 0 1,0-13 0,0-6 404,-2-49 0,-1 41 1434,0 41-1468,-2 45-221,2 52 23,0-93-148,1 1 0,1-1 0,0 1 0,0-1 1,1 0-1,0 0 0,0 0 0,6 10 0,-6-14-30,5 9-235,0 1 0,1-2-1,1 1 1,22 22 0,-9-19-1915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3:38.8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411 138 9957,'1'-11'343,"0"-23"1355,-1 34-1626,0-1-1,0 0 0,0 0 0,0 0 1,-1 0-1,1 0 0,0 0 0,-1 0 1,1 0-1,0 0 0,-1 0 0,1 0 1,-1 0-1,1 1 0,-1-1 0,0 0 0,1 0 1,-1 1-1,0-1 0,1 0 0,-1 1 1,0-1-1,0 1 0,0-1 0,1 1 1,-1-1-1,-2 0 0,-35-3 295,-1 2 0,1 2 1,-65 6-1,94-5-366,1 1 1,-1 0 0,1 0-1,0 1 1,-1 0 0,1 0-1,0 1 1,1 0 0,-1 0-1,1 1 1,-1 0 0,2 1-1,-1-1 1,0 1-1,1 0 1,0 1 0,1 0-1,-1 0 1,1 0 0,1 0-1,-1 1 1,1 0 0,1 0-1,-1 0 1,1 0 0,1 0-1,0 1 1,0-1-1,0 1 1,1 0 0,0-1-1,1 11 1,0-15-6,-1 1-1,1-1 1,0 0 0,1 0-1,-1 1 1,1-1-1,-1 0 1,1 0 0,1 1-1,-1-1 1,0 0-1,1 0 1,4 7 0,-3-9-12,0 0 1,1 0-1,-1 0 1,1 0-1,-1 0 1,1-1-1,0 0 1,-1 1 0,1-2-1,0 1 1,0 0-1,0-1 1,0 1-1,0-1 1,7-1-1,12 2-177,-1 0 1,1-2-1,-1-1 0,1-1 0,33-8 0,-47 8 144,-1 0 1,0 0-1,0-1 0,0 1 0,-1-2 0,1 1 1,-1-1-1,0-1 0,0 1 0,-1-1 0,0 0 1,0-1-1,0 1 0,-1-1 0,1 0 0,-2-1 0,8-13 1,-10 15 50,0 0 0,0 0 0,-1 0 0,1-1 0,-1 1 0,-1-1 0,1 1-1,-2-13 1,1 8 348,0 11-141,0 8-40,0 6-167,-1-4-1,1 1 1,1-1-1,0 0 1,0 1-1,1-1 1,3 13-1,-4-20 0,1 0-1,-1 0 0,1-1 0,-1 1 1,1 0-1,0-1 0,0 1 0,0-1 1,0 1-1,0-1 0,1 0 0,-1 0 1,1 0-1,0 0 0,-1-1 0,1 1 1,0-1-1,0 0 0,0 1 0,0-1 1,0-1-1,0 1 0,0 0 1,0-1-1,0 1 0,6-1 0,3 1-75,1-1 0,-1 0 0,0 0 0,1-1 0,-1-1-1,0 0 1,0-1 0,0 0 0,-1-1 0,1 0 0,12-7-1,-18 8 47,0-1-1,-1-1 0,1 1 0,-1-1 0,0 0 0,0 0 0,-1 0 1,1-1-1,-1 1 0,0-1 0,-1 0 0,1-1 0,-1 1 0,-1 0 1,1-1-1,-1 0 0,0 1 0,0-1 0,-1 0 0,0 0 0,0-8 1,0-131 577,-4 145-456,0 1 0,-1-1 0,1 1 1,-1 0-1,1 0 0,-1 0 1,1 0-1,-7 2 0,9 2-86,0 1 1,0-1-1,0 1 0,1-1 0,-1 1 0,1-1 0,1 1 0,-1-1 1,1 7-1,1 9 5,-3-13-4,1 1 1,-1-1 0,2 1 0,-1-1 0,1 0 0,0 1 0,1-1 0,0 0-1,0 0 1,0 0 0,1 0 0,0 0 0,0 0 0,1-1 0,0 1 0,0-1 0,1 0-1,6 7 1,4 3-295,-4-4 402,1 0 0,25 20 0,-32-28-639,0-1-1,0-1 1,0 1 0,0-1 0,1 1-1,-1-1 1,9 1 0,8-1-5828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0:45.26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72 0 10613,'0'32'560,"-2"-1"-1,-5 33 1,5-52-579,0 1 1,-2-1-1,1 0 1,-2-1-1,1 1 1,-2-1-1,0 0 1,0 0-1,-8 10 1,14-20 9,0-1 0,0 0 1,0 0-1,0 1 0,0-1 1,0 0-1,0 0 0,0 1 1,-1-1-1,1 0 0,0 0 1,0 0-1,0 1 0,0-1 1,0 0-1,0 0 0,-1 0 0,1 1 1,0-1-1,0 0 0,0 0 1,-1 0-1,1 0 0,0 0 1,0 0-1,0 1 0,-1-1 1,1 0-1,0 0 0,0 0 0,-1 0 1,1 0-1,0 0 0,0 0 1,-1 0-1,1 0 0,0 0 1,0 0-1,-1 0 0,1 0 1,0 0-1,0 0 0,0 0 0,-1-1 1,1 1-1,0 0 0,0 0 1,-1 0-1,1 0 0,0 0 1,0-1-1,-1-16-398,2 10 315,0 1 1,0-1-1,1 1 1,-1 0-1,2 0 1,2-6 0,2 2 89,0 1 1,1 0 0,0 0 0,1 1 0,-1 0 0,2 1 0,-1 0 0,1 0 0,17-9 0,9-2 468,57-21 0,-89 38-408,0-1 0,0 1 1,1-1-1,-1 1 0,0 1 1,1-1-1,8 0 0,-13 2-57,1-1 0,-1 0 0,1 0 0,-1 1 0,1-1 0,-1 0 0,0 0 0,1 1 0,-1-1 0,1 1 0,-1-1 0,0 0 0,1 1 0,-1-1 0,0 1 0,1-1 0,-1 1 0,0-1 0,0 1 0,1-1 0,-1 1 0,0-1 0,0 1-1,0-1 1,0 1 0,0-1 0,0 1 0,0-1 0,0 1 0,0 0 0,1 3 15,3 8 25,0 0 1,1-1-1,1 1 1,0-1 0,10 13-1,-13-20-33,-1-1-1,1 1 1,0-1 0,0 0 0,0 0-1,1 0 1,-1-1 0,1 1 0,0-1-1,-1 1 1,1-1 0,0-1-1,0 1 1,1 0 0,-1-1 0,0 0-1,0 0 1,1 0 0,6 0-1,-1-1-63,0 0 0,0 0 0,0-1 0,-1-1 0,12-2 0,-16 2 23,-1 0-1,1 0 0,-1 0 0,0-1 0,0 0 0,0 0 0,0 0 0,-1 0 0,1 0 0,-1-1 1,0 0-1,4-5 0,-3 3 84,0-1 1,0 0-1,-1 0 0,0 0 1,0 0-1,0-1 1,-1 1-1,0-1 0,-1 1 1,1-1-1,-2 0 1,1 0-1,-1 1 0,-1-15 1,-8 21 279,-12 1-280,-3-1 66,0 2 0,-1 0 1,1 1-1,-34 9 1,52-10-95,-1 1 0,1 0 0,-1 1 0,1-1 0,0 1 0,0 1 1,1-1-1,-1 1 0,1 0 0,-1 0 0,1 1 0,0-1 0,1 1 1,-1 0-1,1 0 0,0 1 0,0 0 0,1-1 0,0 1 0,0 0 1,-4 12-1,5-11-17,0 0 1,1-1-1,0 1 1,0 0-1,1 0 1,-1 0 0,2 10-1,-1-15-6,1 1-1,-1 0 1,1 0-1,-1-1 1,1 1 0,0 0-1,0-1 1,0 1-1,0 0 1,1-1-1,-1 0 1,1 1-1,-1-1 1,1 0 0,0 0-1,0 0 1,0 0-1,0 0 1,0 0-1,0 0 1,4 1-1,17 5-320,0-1-1,0 0 1,1-2 0,0-1-1,44 2 1,-5-4-2129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3:39.1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12 10565,'0'0'25,"0"0"0,1-1 0,-1 1 0,0 0 0,0-1 0,0 1 0,0 0 0,0 0 0,0-1 1,0 1-1,0 0 0,1-1 0,-1 1 0,0 0 0,0-1 0,0 1 0,-1 0 0,1 0 0,0-1 0,0 1 0,0 0 0,0-1 0,0 1 0,0 0 1,0-1-1,0 1 0,0 0 0,-1 0 0,1-1 0,0 1 0,0 0 0,0 0 0,-1-1 0,1 1 0,0 0 0,0 0 0,-1 0 0,1 0 0,0-1 1,0 1-1,-1 0 0,1 0 0,0 0 0,-1 0 0,1 0 0,0 0 0,0 0 0,-1 0 0,1 0 0,0 0 0,-1 0 0,1 0 0,0 0 0,-1 0 1,1 0-1,0 0 0,-1 0 0,1 0 0,0 0 0,0 0 0,-1 0 0,1 0 0,0 1 0,-1-1 0,0 1 49,0 1 1,0-1-1,-1 0 0,2 1 0,-1-1 1,0 1-1,0-1 0,0 1 0,1-1 0,-1 1 1,0-1-1,1 1 0,0 0 0,-1 2 0,-25 199 2125,12 139-1490,14-341-728,0 0 0,0-1 0,0 1 0,1 0-1,-1-1 1,0 1 0,0-1 0,0 1 0,1 0-1,-1-1 1,0 1 0,1-1 0,-1 1 0,1-1 0,-1 1-1,0-1 1,1 1 0,-1-1 0,1 0 0,-1 1-1,1-1 1,-1 0 0,1 1 0,0-1 0,-1 0-1,1 1 1,-1-1 0,1 0 0,0 0 0,-1 0-1,1 0 1,0 0 0,0 0 0,28 0-885,-17 0 585,-6-1 28,0 0 0,1 0 1,-1 0-1,0-1 0,0 0 0,0 0 0,0 0 1,0-1-1,-1 0 0,1 0 0,-1-1 0,1 1 1,-1-1-1,0 0 0,-1-1 0,1 1 0,-1-1 1,0 0-1,0 0 0,0 0 0,4-8 0,17-35-6386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3:39.5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109 53 5442,'-106'-14'5093,"104"13"-4228,4-3-412,20-3-442,106-8-9,239 3 0,-332 12-3,-32 0 5,-1 1 1,1-1 0,-1 0-1,1 1 1,-1 0 0,0-1-1,1 1 1,-1 0 0,0 0-1,1 0 1,-1 1 0,0-1-1,0 1 1,0-1 0,0 1-1,0-1 1,-1 1 0,1 0-1,0 0 1,-1 0 0,1 0-1,-1 0 1,0 0 0,0 1-1,0-1 1,0 0 0,0 1-1,0-1 1,-1 0 0,1 1-1,-1-1 1,1 5 0,1 11 108,0 1 0,-2 0 1,-2 29-1,1-15 85,1-20-134,-1 3-40,2-1 0,-1 1 0,2 0 1,5 22-1,6-23-1599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3:39.9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79 4 10037,'0'0'66,"4"0"6,-2 0-67,0 0 1,0 0-1,1 1 0,-1-1 0,0 0 0,0 1 0,0 0 0,0-1 1,0 1-1,0 0 0,0 0 0,0 0 0,0 0 0,0 0 0,-1 1 0,1-1 1,0 1-1,-1-1 0,1 1 0,-1-1 0,0 1 0,1 0 0,-1 0 1,0 0-1,0 0 0,0-1 0,0 1 0,0 1 0,-1-1 0,1 0 1,-1 0-1,1 0 0,-1 0 0,0 0 0,0 0 0,0 1 0,0-1 0,0 0 1,-1 3-1,1-4 4,-1 0 0,1 0 0,0-1 0,-1 1 0,1 0 0,-1-1 0,0 1 0,1 0 0,-1-1 0,0 1 0,1-1 0,-1 1 0,0-1 1,1 1-1,-1-1 0,0 1 0,0-1 0,0 0 0,1 0 0,-1 1 0,0-1 0,0 0 0,0 0 0,0 0 0,0 0 0,0 0 0,1 0 0,-3 0 0,-29 0 146,27 0-108,-2 0-25,2 1 3,1-1 0,-1 0 1,0 0-1,0-1 0,0 1 0,1-1 0,-1 0 1,-8-3-1,12 3-24,0 0-1,-1-1 1,1 1 0,0-1 0,0 1 0,0-1-1,0 0 1,0 1 0,0-1 0,0 0-1,0 0 1,1 1 0,-1-1 0,1 0 0,-1 0-1,1 0 1,0 0 0,0 0 0,0 0-1,0 0 1,0 1 0,1-5 0,-1 5-29,0 0 1,0 0 0,0 0-1,0 0 1,0 1 0,1-1-1,-1 0 1,0 0-1,1 0 1,-1 0 0,1 0-1,-1 0 1,1 0 0,-1 0-1,1 1 1,0-1 0,-1 0-1,1 0 1,0 1 0,-1-1-1,1 1 1,0-1-1,0 0 1,0 1 0,0-1-1,0 1 1,0 0 0,-1-1-1,1 1 1,1 0 0,33-4-1546,-26 4 883,37-1-5358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3:40.3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 10565,'387'-6'934,"-310"4"586,-77 13-538,-2 45-318,-14 73-1,7-70-242,-2 81 0,11 49-282,-1-186-139,1 0 0,0 0 0,1 0 1,-1 0-1,0 1 0,1-1 0,0 0 1,-1 0-1,1 0 0,1 0 0,-1 0 0,0 0 1,1-1-1,-1 1 0,1 0 0,0-1 0,4 5 1,-2-4-3,0 0 1,0-1-1,0 0 1,0 0 0,0 0-1,1 0 1,-1-1-1,1 1 1,-1-1-1,1-1 1,8 2-1,11-1-104,0 0-1,0-2 0,0-1 1,1-1-1,-2 0 0,1-2 0,0-1 1,-1-1-1,0-1 0,-1-1 1,0-1-1,0-1 0,-1-1 0,0 0 1,-1-2-1,-1 0 0,0-2 1,-1 0-1,0 0 0,22-30 0,-35 40 106,-1 0-1,1 0 1,-1-1-1,0 0 0,-1 0 1,1 0-1,-1 0 1,-1-1-1,1 1 0,-1-1 1,-1 1-1,0-1 1,0 0-1,0-14 0,-1 21 22,0 0 0,0 0 0,0 0 0,0 0-1,0 0 1,-1 0 0,1 0 0,0 0-1,-1 0 1,1 0 0,-1 0 0,1 0 0,-1 0-1,0 0 1,1 0 0,-1 0 0,0 1-1,1-1 1,-1 0 0,0 1 0,0-1 0,0 0-1,0 1 1,0-1 0,0 1 0,0-1-1,0 1 1,0 0 0,0-1 0,0 1 0,0 0-1,-1 0 1,-41-1 381,30 1-273,-5 0-3,1 1-1,0 1 1,0 0-1,0 1 1,0 1-1,0 1 1,-19 7 0,29-9-106,0 0 1,1 0-1,0 1 1,0 0-1,0 0 1,0 0-1,0 1 1,1 0-1,0 0 1,0 0-1,0 1 1,1-1-1,0 1 1,0 0-1,0 0 1,1 1-1,0-1 1,0 1-1,0 0 1,-1 9-1,1 0 4,2 0 0,0 0 0,1 19 0,1-11-21,-1-20-6,0 0 0,0-1 0,1 1 0,0-1 1,-1 1-1,1-1 0,0 0 0,1 1 0,-1-1 0,1 0 1,-1 0-1,1 1 0,0-1 0,0-1 0,0 1 1,1 0-1,-1 0 0,0-1 0,1 1 0,0-1 0,0 0 1,0 0-1,0 0 0,0 0 0,0-1 0,4 2 1,7 2-186,0 0 1,0-1 0,0-1 0,0-1-1,22 2 1,76-1-2309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3:40.7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20 6307,'0'-12'5234,"0"5"-3057,0 26-2145,0 23 224,-8 11 273,1 8-369,7-1 112,0 1-16,0 4-240,0-12-16,0-4-32,0-11-1361,7-19-1040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3:41.1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75 10373,'0'0'-19,"-16"-29"659,16 28-609,0 1 0,0-1 1,-1 0-1,1 0 0,0 1 0,0-1 1,0 0-1,-1 0 0,1 0 1,0 1-1,0-1 0,0 0 0,0 0 1,1 0-1,-1 1 0,0-1 1,0 0-1,0 0 0,1 1 0,-1-1 1,0 0-1,1 0 0,-1 1 1,1-1-1,-1 0 0,1 1 0,-1-1 1,1 1-1,-1-1 0,1 0 1,-1 1-1,1-1 0,0 1 0,-1 0 1,1-1-1,0 1 0,0-1 1,-1 1-1,1 0 0,0 0 0,0-1 1,1 1-1,69-9 152,0 2-1,1 4 1,73 6-1,-117-2-192,-16-1 12,0 1 1,0 0-1,1 1 0,-1 0 0,0 1 0,12 5 1,-21-7-2,0 0 1,1 1 0,-1 0 0,0-1 0,0 1 0,1 0 0,-2 1 0,1-1 0,0 0 0,0 1 0,-1 0 0,1-1 0,-1 1-1,0 0 1,0 0 0,0 1 0,0-1 0,-1 0 0,1 0 0,-1 1 0,0-1 0,0 1 0,1 7 0,-1-6 5,0 0 1,-1 1 0,0-1-1,0 1 1,0-1 0,-1 1 0,1-1-1,-1 0 1,-1 1 0,1-1-1,-1 0 1,0 0 0,0 0 0,-5 8-1,2-6-3,-1-1-1,0 0 1,0 0-1,0 0 1,-1-1-1,0 0 0,0 0 1,-12 6-1,-30 17 15,-105 42 0,128-61-13,-1 0 1,0-2 0,-1-1-1,0-1 1,0-2-1,-28 1 1,55-4-54,15 0-16,81-3 4,87 3 32,-177 0 17,0 1 1,0 0-1,-1 0 0,1 0 0,-1 1 1,1-1-1,-1 1 0,1 0 0,-1 0 1,0 1-1,0-1 0,0 1 0,0 0 1,-1 0-1,1 0 0,3 4 0,2 5 147,-1-1 0,0 2-1,12 24 1,19 28-827,-36-61 448,0-1-1,0 1 1,0-1-1,1 0 1,0 0-1,0 0 0,-1 0 1,2-1-1,-1 0 1,0 1-1,0-1 1,1-1-1,6 3 1,12 0-5958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3:41.5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380 130 9428,'8'-34'1339,"2"-15"885,-10 47-2178,0 1 0,0 0-1,0-1 1,0 1 0,0 0-1,-1-1 1,1 1 0,0-1-1,-1 1 1,1 0 0,-1 0-1,1-1 1,-1 1 0,1 0-1,-1 0 1,0 0 0,0-1-1,0 1 1,0 0 0,0 0-1,0 0 1,0 1 0,0-1-1,0 0 1,0 0 0,0 0-1,0 1 1,-1-1 0,-1 0-1,-20-4 253,-1 2-1,0 0 1,0 2-1,0 0 1,-45 6-1,54-4-270,7 0-26,0 0-1,0 0 1,0 1 0,0 0 0,0 1 0,1-1 0,-1 1 0,1 1 0,0 0-1,0 0 1,0 0 0,1 1 0,-1-1 0,1 2 0,0-1 0,1 1-1,-1 0 1,1 0 0,0 0 0,1 1 0,-1 0 0,1 0 0,1 0-1,-1 0 1,1 0 0,0 1 0,1 0 0,0-1 0,0 1 0,1 0 0,0 0-1,0 0 1,1 16 0,0-20-2,-1 1 0,1 0 0,1-1 0,-1 1 0,1-1 0,0 1 0,0-1 0,3 9 0,-3-11-1,1 0 0,-1 0 0,1-1-1,0 1 1,0-1 0,-1 1 0,1-1 0,0 0-1,0 0 1,0 1 0,1-2 0,-1 1 0,0 0-1,0 0 1,1-1 0,-1 1 0,0-1 0,4 1-1,23 2-248,-1 0 1,49-3-1,-36-1-136,-32 1 313,-1 0-1,0 0 1,1-1-1,-1-1 1,0 1-1,0-1 1,0-1-1,0 0 1,0 0-1,-1 0 1,1-1-1,-1 0 1,11-7-1,-14 7 48,0-1 1,1 1-1,-1 0 0,0-1 0,-1 0 0,1 0 1,-1 0-1,0-1 0,-1 1 0,1-1 0,-1 1 0,0-1 1,0 0-1,-1 0 0,1 0 0,-1 1 0,-1-2 0,1 1 1,-1-6-1,2-11 361,-2 23-328,0 0 0,0 0 0,0 0 0,0 0 0,0-1 0,0 1 0,0 0 0,0 0 0,1 0 0,-1 0 0,0 0 0,0 0 0,0 0 0,0 0 0,0 0 0,0 0 0,0 0 0,0 0 0,1 0 0,-1 0 0,0 0 0,0-1 0,0 1 0,0 0 0,0 0 0,0 0 0,0 0 0,1 0 0,-1 0 0,0 1-1,0-1 1,0 0 0,0 0 0,0 0 0,0 0 0,0 0 0,1 0 0,-1 0 0,0 0 0,0 0 0,0 0 0,0 0 0,0 0 0,0 0 0,0 0 0,0 0 0,0 1 0,0-1 0,1 0 0,-1 0 0,0 0 0,0 0 0,0 0 0,0 0 0,0 0 0,0 0 0,0 1 0,0-1 0,0 0 0,0 0 0,0 0 0,0 0 0,0 0 0,0 0 0,0 1 0,10 34 209,-8-17-252,-1-6 91,0 0 0,1-1-1,1 1 1,0-1 0,5 13-1,-6-21-145,-1 0-1,1 0 0,0 0 1,0 0-1,0 0 1,0-1-1,1 1 0,-1-1 1,1 1-1,0-1 0,-1 0 1,1 0-1,0 0 1,0 0-1,0-1 0,1 1 1,-1-1-1,0 0 0,1 1 1,-1-2-1,7 2 0,27 2-3023,2-3-3383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3:41.9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0 141 10645</inkml:trace>
  <inkml:trace contextRef="#ctx0" brushRef="#br0" timeOffset="1">0 141 10645,'225'-92'1134,"-187"74"146,-38 22-1069,0 231-80,0-235-209,0-5-127,-2-45-406,0 32 585,1 0 0,1 0 0,0-1 0,1 1 0,1 0 0,1 0 0,5-19 0,-6 33 35,0 1-1,1 0 1,-1 0 0,1-1-1,-1 2 1,1-1 0,0 0-1,0 1 1,0-1 0,0 1 0,0 0-1,1 0 1,-1 0 0,1 0-1,-1 1 1,1-1 0,0 1-1,-1 0 1,1 0 0,0 0-1,5 0 1,1 0 55,1 0 0,0 0 1,-1 1-1,1 1 0,-1-1 0,20 5 0,-28-4-54,0 0-1,0 0 0,0 0 0,0 0 1,0 1-1,0-1 0,0 1 0,-1-1 1,1 1-1,-1-1 0,1 1 0,-1 0 1,1 0-1,-1 0 0,0 0 1,0 0-1,0 0 0,0 0 0,0 0 1,0 0-1,-1 0 0,1 1 0,-1-1 1,0 0-1,1 5 0,-1 66 63,-1-51-59,1 54-1814,0-63-1435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3:42.6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458 165 10005,'1'-2'158,"-1"0"0,0-1 0,0 1 0,0 0 0,0-1 0,0 1 0,-1 0 0,1-1 0,-1 1 0,1 0 0,-1 0 0,0-1 0,0 1 0,0 0 0,0 0 0,0 0 0,-1 0 0,1 0 0,0 0 0,-1 1 0,-3-4 0,-1 2-49,0 1 0,0 0 0,0 0 0,0 1 0,0 0 0,0 0 0,-13 0 0,-7-1 7,0 1 0,-1 1 0,1 1 0,-1 1 0,-47 11 0,64-10-104,0 0 1,0 0-1,0 1 0,1 0 1,-1 0-1,1 1 0,0 1 1,0-1-1,1 1 0,0 1 1,0 0-1,0 0 0,1 0 1,0 1-1,0 0 0,1 1 1,-9 14-1,13-17-3,-1 1 0,1 0 1,0 0-1,1 0 0,0 0 0,0 0 0,1 0 1,-1 0-1,2 11 0,0 0-5,-1-16-19,0 0 0,1 0 0,-1-1 0,1 1 0,0 0 0,0 0-1,-1-1 1,1 1 0,0 0 0,1-1 0,-1 1 0,0-1 0,0 0 0,1 1 0,-1-1 0,1 0 0,-1 0 0,1 1-1,-1-1 1,1 0 0,0-1 0,-1 1 0,1 0 0,0 0 0,0-1 0,0 1 0,-1-1 0,1 0 0,0 1 0,0-1 0,3 0-1,13 2-274,-1-1 0,29-2-1,-27 1 63,0 0 11,-1 0 0,0-2 0,0 0 0,0 0 0,26-9 0,-38 10 204,-1-1 0,0 0 0,0-1 0,0 1-1,0-1 1,0 0 0,-1-1 0,1 1 0,-1-1 0,0 0 0,0 0 0,0 0 0,-1 0 0,1-1-1,-1 1 1,0-1 0,-1 0 0,1 0 0,-1 0 0,0 0 0,0 0 0,1-7 0,-1 3 52,-1-1 1,0 0 0,-1 0-1,0-12 1,-1 0 1893,1 24-1863,2 209-54,-5 239-24,3-439 10,-1-1 0,0 1 0,0-1 0,-1 1 1,-1-1-1,0 0 0,0 0 0,0 0 1,-2 0-1,1-1 0,-1 0 0,0 1 0,-1-2 1,0 1-1,-1-1 0,0 0 0,-14 13 1,16-18 3,0-1 1,-1 0 0,1-1-1,-1 1 1,1-1 0,-1 0-1,0 0 1,1-1 0,-1 0-1,0 0 1,1 0 0,-1-1-1,0 1 1,1-1 0,-1-1-1,1 1 1,-1-1 0,1 0-1,-1 0 1,1-1 0,-5-3-1,5 2-4,-1 0-1,2 0 0,-1 0 1,0-1-1,1 0 0,0 0 0,0 0 1,1-1-1,-1 1 0,1-1 1,0 0-1,1 0 0,-1 0 1,1 0-1,1 0 0,-3-9 0,1-10-1,0 1 0,2-51 0,1 45 0,1 20-1,-1-1 1,2 1-1,-1-1 1,2 1-1,-1 0 1,1-1-1,1 1 1,0 1-1,0-1 1,8-12 0,-3 7-3,2 0 1,0 1 0,1 0 0,0 0 0,21-16 0,12-5-6,1 3-1,98-51 1,110-37 7,-155 77 7,152-89 0,-249 131-6,46-35 327,-45 33-283,-1 1 0,0 0 0,0 0 0,0-1 0,0 1 1,-1-1-1,1 0 0,-1 1 0,0-1 0,1 0 0,-1 0 1,0 0-1,-1 0 0,1 0 0,0 0 0,-1-5 0,0 8-12,0-1 0,0 1 0,0-1 0,-1 1-1,1 0 1,0-1 0,0 1 0,-1 0 0,1-1-1,0 1 1,-1 0 0,1-1 0,-1 1 0,1 0-1,0 0 1,-1-1 0,1 1 0,-1 0 0,1 0-1,0 0 1,-1 0 0,1 0 0,-1 0 0,1-1-1,-1 1 1,1 0 0,-1 0 0,1 0-1,-1 0 1,1 1 0,0-1 0,-1 0 0,1 0-1,-1 0 1,1 0 0,-1 0 0,0 1 0,-7-1 139,-35 0 70,-1 2 0,-50 8 0,77-7-188,-1 1 0,1 1 0,0 1 0,0 0 0,1 1 0,0 1 0,0 0 0,-22 17 0,33-21-48,-1 0 0,2 0 0,-1 0-1,0 1 1,1 0 0,0 0 0,0 0-1,0 0 1,1 0 0,0 1 0,0 0-1,0-1 1,1 1 0,-1 0 0,2 0-1,-1 1 1,0-1 0,1 0 0,1 1-1,-1-1 1,1 0 0,0 11 0,0-15-4,0 1 0,0-1-1,0 1 1,1-1 0,-1 1 0,1-1 0,-1 1 0,1-1 0,0 1 0,0-1 0,0 0 0,0 1 0,0-1-1,0 0 1,1 0 0,-1 0 0,1 0 0,0 0 0,-1 0 0,3 2 0,2-1-2,0 1 0,1-1 1,-1 0-1,1 0 0,-1-1 1,1 0-1,7 2 0,50 7-720,-1-3 0,1-2 0,114-5 0,-103-2-1496,82 1-5346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3:54.4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179 21 6547,'-4'-7'4258,"-6"13"-1814,-24 32-1271,-31 55-1613,55-75 469,2 0 0,0 1-1,1 0 1,0 0 0,2 1-1,0-1 1,-2 25 0,2 17-5,2 62 0,3-120-24,0 1 0,0-1-1,-1 1 1,2 0 0,-1-1 0,0 1 0,1 0-1,-1-1 1,1 1 0,0-1 0,0 1 0,1-1-1,-1 0 1,1 1 0,0-1 0,-1 0 0,1 0-1,1 0 1,-1 0 0,0 0 0,1-1 0,-1 1-1,1-1 1,0 1 0,0-1 0,0 0 0,0 0-1,0-1 1,0 1 0,1 0 0,-1-1 0,1 0-1,-1 0 1,1 0 0,-1 0 0,1-1-1,0 1 1,-1-1 0,5 0 0,23 2-70,0-1 0,0-2 0,0-1 0,0-1 0,-1-2 0,1-1 0,49-17 0,-60 16-26,0-1 1,0-1-1,0-1 1,-2-1-1,1 0 0,-1-1 1,-1-1-1,0-1 0,-1-1 1,-1 0-1,25-31 0,-32 33 81,0 1 0,-1-1 0,-1-1 0,0 1 0,-1-1 0,-1 0 0,0 0 0,4-29-1,-5 16 63,-1-1 0,-1 0-1,-6-49 1,4 73-28,0 0 0,-1 0-1,1 0 1,-1 0 0,0 0 0,0 1 0,-1-1-1,1 1 1,-1-1 0,1 1 0,-1 0 0,0 0-1,0 0 1,-1 0 0,1 1 0,0-1 0,-1 1-1,0 0 1,1 0 0,-1 0 0,0 1 0,0-1-1,0 1 1,0 0 0,-5-1 0,-10-2 76,1 0 1,-1 1-1,0 0 0,-27 1 1,15 2-41,16-1-38,-1 0-1,1 2 1,0 0 0,-25 4-1,36-4-17,1 0 0,-1 0 1,1 0-1,-1 1 0,1-1 0,0 1 0,0 0 0,0 0 0,0 0 0,0 0 0,0 0 0,1 0 0,-1 1 1,1 0-1,-1-1 0,1 1 0,0 0 0,0 0 0,0 0 0,1 1 0,-1-1 0,1 0 0,-1 0 0,1 1 1,-1 4-1,-1 15-13,1 0 0,1 1 0,3 33 0,0-4 16,-2-43 19,0 1-1,1 0 1,1-1 0,0 1-1,0 0 1,1-1-1,0 0 1,1 0-1,0 0 1,6 11-1,-7-17-142,0 1 0,0-1-1,0 0 1,1 0-1,-1 0 1,1 0-1,0-1 1,0 1-1,0-1 1,1 0-1,-1 0 1,1-1-1,-1 0 1,1 1-1,0-1 1,0-1 0,0 1-1,0-1 1,0 0-1,1 0 1,-1 0-1,9-1 1,9 0-2762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0:45.89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366 240 11189,'1'-10'304,"-4"-9"1353,2 18-1597,-1 0-1,1 1 1,-1-1-1,1 0 1,-1 1-1,1-1 1,-1 1-1,1 0 1,-1-1-1,1 1 1,-1 0-1,1 0 1,-1 0-1,0 0 1,-1 1-1,-20 0 57,0 1 0,1 1 0,-1 0 0,1 2 0,-37 13-1,47-14-63,0 1 0,0 0 0,0 1 0,1 0 0,0 1 0,0 0 0,0 1 0,1 0 0,0 1 0,1 0-1,-15 18 1,21-21-48,0 0 0,0 1 0,0-1 0,1 1 0,1-1 0,-1 1-1,1 0 1,0 0 0,0 0 0,1 0 0,0 0 0,1 12 0,0 2-28,-1-20-10,0 1-1,0-1 1,1 1-1,-1-1 1,1 0 0,-1 1-1,1-1 1,-1 0-1,1 1 1,0-1 0,0 0-1,-1 0 1,1 0-1,0 1 1,0-1 0,0 0-1,0 0 1,1 0-1,-1-1 1,0 1 0,0 0-1,0 0 1,1-1-1,-1 1 1,0 0 0,1-1-1,-1 0 1,1 1-1,-1-1 1,0 0 0,1 0-1,1 1 1,56 0-884,-44-1 637,-5 0-10,1 0 1,0-1-1,-1 0 1,1-1-1,0 0 1,-1 0-1,18-8 1,-21 7 135,-1-1 1,1 0-1,-1 0 1,0-1-1,0 0 1,0 0-1,-1 0 1,0-1-1,0 1 1,0-1-1,6-10 1,17-34-55,-2-2-1,31-85 1,-19 43 983,-35 89-403,-1-1 0,0 0-1,0 1 1,0-1-1,0 0 1,-1 0 0,0 0-1,-1 0 1,1 0-1,-1-8 633,0 26-941,-3 33 228,-10 60 0,6-59-197,-1 64-1,8 46-185,4-154-19,1-1 0,0 0 0,0 0 0,0 0-1,-1-1 1,1 1 0,0-1 0,0 0 0,8-2 0,-7 2 32,2-1 20,1 0-1,0 0 0,-1-1 1,0 0-1,1-1 0,-1 0 1,0 0-1,0-1 0,0 0 1,8-6-1,76-57-474,-54 37 337,18-16 198,-55 45 563,-1 25-457,-16 133-1621,32-156-6345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3:55.4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124 77 9941,'-1'-1'143,"0"1"0,-1-1 0,1 0 0,0 1 0,-1-1 1,1 0-1,0 0 0,0 0 0,-1 0 0,1 0 0,0 0 1,0 0-1,0 0 0,1 0 0,-1-1 0,0 1 1,-1-2-1,3 2-84,-1 0 0,0 0 0,1 0 0,-1 0 0,1 0 0,-1 0 0,1 0 0,0 0 0,-1 0 0,1 0 0,0 0-1,0 1 1,0-1 0,0 0 0,-1 1 0,1-1 0,0 0 0,0 1 0,0-1 0,0 1 0,0-1 0,1 1 0,-1 0 0,0-1 0,0 1 0,0 0 0,2 0 0,38-11-9,0 2-1,1 2 1,-1 1 0,84 1-1,-123 5-49,0 0-1,0 1 0,0-1 0,0 0 1,-1 1-1,1 0 0,0-1 1,-1 1-1,1 0 0,0 0 1,-1 0-1,1 0 0,-1 0 1,1 0-1,-1 1 0,0-1 0,0 0 1,1 1-1,-1-1 0,0 1 1,0-1-1,0 1 0,-1 0 1,1-1-1,0 1 0,0 0 0,-1-1 1,1 1-1,-1 0 0,0 0 1,0 0-1,1 3 0,0 11 11,0 0 0,-1 0 0,-2 17 0,1-6 11,1-21-19,0 1 1,0-1 0,-1 0 0,0 0 0,0 0-1,0 0 1,-1 0 0,0 0 0,0 0 0,-1 0-1,-5 10 1,2-9-1,1 0 0,-1-1 0,-1 0-1,1 0 1,-1 0 0,0 0 0,-14 7 0,-9 3-2,-1 0 0,-1-3 0,0 0 0,0-2 0,-40 7 0,184-18-343,-51 2 275,-60-2 64,0 1 0,0-1 0,0 1 0,-1 0 0,1-1 0,0 1 0,-1 0 0,1-1 0,0 1 0,-1 0 0,1 0 0,-1 0 0,1 0 0,-1 0 0,1 0 0,-1-1 0,0 1 0,0 0 0,1 0 1,-1 0-1,0 0 0,0 0 0,0 0 0,0 0 0,0 0 0,0 0 0,-1 2 0,1 40 22,0-32-27,-1-8 10,1 0 0,-1-1-1,0 1 1,1-1-1,-1 0 1,0 1-1,0-1 1,-1 0 0,1 1-1,0-1 1,-1 0-1,0 0 1,1 0 0,-1 0-1,0 0 1,0-1-1,0 1 1,0 0-1,0-1 1,0 0 0,-1 1-1,1-1 1,-3 1-1,-67 24 5,57-22-2,-25 6 7,-59 7 0,48-9 34,43-8-52,7 0-131,1-6-317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3:56.0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68 7331,'0'0'6193,"0"0"-6181,0 0 1,0 0 0,0 0-1,0 0 1,-1 0 0,1-1-1,0 1 1,0 0 0,0 0-1,0 0 1,0-1 0,0 1 0,0 0-1,0 0 1,0 0 0,0-1-1,0 1 1,0 0 0,0 0-1,0-1 1,0 1 0,0 0-1,0 0 1,0 0 0,0-1 0,0 1-1,0 0 1,0 0 0,0 0-1,0-1 1,0 1 0,0 0-1,1 0 1,-1 0 0,0-1-1,0 1 1,0 0 0,0 0 0,1 0-1,-1 0 1,0 0 0,0-1-1,0 1 1,0 0 0,1 0-1,-1 0 1,0 0 0,0 0-1,0 0 1,1 0 0,-1 0 0,0 0-1,0 0 1,1 0 0,-1 0-1,0 0 1,0 0 0,0 0-1,1 0 1,-1 0 0,0 0-1,0 0 1,0 0 0,1 0 0,-1 0-1,0 0 1,0 0 0,0 1-1,1-1 1,95-14 209,105-1 1,-64 6-212,-45 0-8,102-5-518,-193 14 333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3:57.8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345 21 3314,'0'0'7776,"0"-1"-7630,0 0-1,0 0 1,0 0-1,0-1 1,0 1-1,0 0 1,0 0-1,0 0 1,0 0-1,0 0 1,-1 0-1,1 0 1,0 0-1,-1 0 1,1 0-1,-1-1 1,-9 2-126,2-1-18,1 1 0,0 0 0,0 0 1,-1 1-1,1 0 0,0 0 0,0 1 0,0 0 0,0 0 0,1 1 0,-13 5 0,-8 9 17,0 1 1,1 1-1,2 1 1,-31 31-1,47-43-15,1 1 0,0 1 0,0-1 0,1 1 0,0 0 0,1 1 0,0-1 0,1 1-1,0 0 1,1 0 0,0 0 0,1 0 0,0 1 0,0-1 0,1 17 0,0-1 0,-1-20-3,2 0 0,-1 0 0,1 0 0,0 0-1,1 0 1,-1 0 0,1 0 0,1 0 0,-1 0 0,4 9-1,1-9 1,-1 1 0,1-1 0,0-1 0,1 1 0,-1-1-1,1 0 1,0-1 0,1 0 0,0 0 0,-1 0 0,1-1-1,1 0 1,-1-1 0,14 4 0,0-1 2,-1-1 1,1-1-1,1-1 0,43 1 1,-59-4-3,-1 1 0,1-1 1,0-1-1,-1 1 0,1-1 1,0 0-1,-1-1 0,1 0 1,-1 0-1,0 0 0,0-1 1,0 1-1,7-5 0,-12 3 0,-1 4 0,0-1 0,0 1 0,0 0 0,1 0-1,-1 0 1,0-1 0,0 1 0,0 0 0,0 0 0,0 0 0,0-1 0,0 1-1,0 0 1,0 0 0,1 0 0,-1-1 0,0 1 0,0 0 0,0 0 0,0 0-1,1 0 1,-1 0 0,0 0 0,0-1 0,0 1 0,1 0 0,-1 0 0,0 0-1,0 0 1,0 0 0,1 0 0,-1 0 0,0 0 0,0 0 0,0 0 0,1 0-1,-1 0 1,0 0 0,0 0 0,1 0 0,-1 0 0,0 0 0,0 0-1,1 1 1,0-1 245,0-13 573,22-4-769,-21 15-50,1 0-1,-1-1 1,1 1-1,0 0 0,-1 0 1,1 1-1,0-1 1,5-1-1,4-1-1,0 0 0,0-1-1,0-1 1,15-9 0,-23 12 3,1 0 1,-1 0-1,0 0 0,0-1 0,0 1 1,0-1-1,-1 0 0,0 0 0,1 0 1,-1-1-1,-1 1 0,5-10 1,2-8 31,-7 17-21,0-1 0,0 1 0,0-1 0,0 1 0,-1-1 0,0 0 0,-1 1 0,1-9 0,0-4 123,-1 1 0,-1 0 0,0 0 0,-1-1 0,-1 1 0,-1 1 0,-9-27 0,6 24-174,7 16 65,-1 1 1,1 0 0,-1-1-1,0 1 1,0-1 0,0 1-1,0 0 1,0 0 0,0 0-1,-1-1 1,1 1 0,-1 0-1,0 1 1,1-1 0,-1 0-1,0 0 1,0 1 0,0-1-1,0 1 1,0 0 0,0-1-1,-1 1 1,1 0 0,0 0-1,-1 0 1,1 1 0,-5-2-1,-33-3-11,-2 2 0,-76 3 0,50 1-54,67-1 15,-1 0 1,1 1 0,-1-1-1,1 0 1,0 1-1,-1-1 1,1 1 0,0 0-1,-1-1 1,1 1-1,0 0 1,0 0 0,0 0-1,-1 0 1,1 0-1,0 0 1,0 0 0,0 0-1,1 0 1,-1 0-1,0 1 1,0-1 0,1 0-1,-1 0 1,1 1-1,-2 2 1,-8 41-2947,9-36 1625,-6 13-3553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3:58.2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93 8660,'-1'-4'154,"1"0"0,0 1-1,0-1 1,1 0 0,-1 0 0,1 1 0,0-1 0,0 0 0,0 1-1,1-1 1,-1 1 0,1 0 0,-1-1 0,1 1 0,3-3-1,-2 3-7,0 0-1,1 1 0,-1-1 0,1 1 0,0 0 0,-1 0 0,1 0 0,0 1 0,0-1 0,0 1 0,1 0 1,-1 0-1,7 0 0,22-3 143,1 2 0,43 2 0,-28 1-245,-44-1-34,-1 0 0,0 0 1,0 1-1,0-1 0,0 1 0,0 0 1,0 0-1,0 1 0,0-1 1,0 1-1,0 0 0,-1 0 0,1 0 1,-1 1-1,1-1 0,-1 1 0,0 0 1,0 0-1,0 0 0,0 0 1,-1 0-1,1 0 0,-1 1 0,0 0 1,0-1-1,0 1 0,-1 0 0,1 0 1,-1 0-1,2 7 0,1 11 57,0 0 1,-2 0-1,0 0 0,-3 36 0,1-31-49,0-26-17,1 0 1,-1 0-1,1-1 1,-1 1-1,1 0 1,0 0-1,0-1 0,-1 1 1,1-1-1,0 1 1,0-1-1,-1 1 1,1-1-1,0 1 1,0-1-1,0 0 1,0 1-1,0-1 1,0 0-1,0 0 0,0 1 1,-1-1-1,1 0 1,0 0-1,0 0 1,0 0-1,0-1 1,0 1-1,0 0 1,0 0-1,2-1 1,2 1 0,12 0-15,121-6-1119,-122 4 235,1-1-1,-1-1 0,23-8 1,25-14-6271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3:58.6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101 4 9828,'0'-4'4883,"-15"4"-4163,-1 19 16,1 19-95,-8 8-321,7 3-320,1 4 128,15-3-128,0-5 0,0 1 0,0-4-1313,0-4-2400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4:11.9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88 10117,'0'-4'304,"0"1"-48,0-1-32,23 0 592,23 0-319,1 4-17,7-7-240,0-1-112,8 0-112,8-7-16,-1 4 0,-7-1-176,-23 5-753,-16 7-767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4:12.3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 0 9364,'-70'198'3442,"109"-198"-3138,38 0-176,16 0-80,15 0-48,8-23-1425,-7 0-2048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4:12.7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280 34 7668,'0'-33'4972,"0"37"-3888,0 50-305,-1-34-762,-1 1 0,-1-1 1,0 0-1,-1 0 1,-2 0-1,0-1 0,-14 31 1,-9 8 31,-38 58 1,54-96-48,-10 15-76,-29 32 1,19-24-47,33-43 105,-1 1 0,1-1 0,0 1 0,0-1 0,-1 0-1,1 1 1,0-1 0,-1 1 0,1-1 0,0 0 0,-1 1 0,1-1 0,0 0 0,-1 1 0,1-1 0,-1 0-1,1 0 1,-1 1 0,1-1 0,-1 0 0,1 0 0,-1 0 0,1 0 0,-1 0 0,1 0 0,-1 1 0,1-1 0,-1-1-1,-5-12-149,6-37 334,1 35-23,0 14-141,0 0 0,0 0 0,0 0 0,0-1-1,0 1 1,0 0 0,0 0 0,0 1 0,0-1 0,0 0 0,1 0 0,-1 0 0,0 1 0,1-1 0,-1 1 0,1-1 0,-1 1 0,1-1 0,-1 1-1,0 0 1,1 0 0,2 0 0,40-6 47,-42 6-52,258-3-3137,-142 5 976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4:13.1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 9108,'0'-8'2962,"0"20"-2466,0 22 96,0 8-112,0 3 64,0 5-159,0 3-273,0 0-80,0 0-32,0 0 0,0-7-32,0-4-1169,0-16-1600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4:13.5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5 11109,'-15'-4'2033,"30"4"-1873,39 0 112,0 0-224,8 0-32,-8 0-16,8 0-16,-7 0-704,-17 0-2017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0:46.2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39 4 11157,'-15'-4'0,"7"35"-1184,-7 3-2482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4:14.0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102 103 9204,'0'-2'116,"0"0"-1,-1-1 0,1 1 1,0 0-1,0-1 1,0 1-1,1 0 1,-1 0-1,0-1 0,1 1 1,-1 0-1,1 0 1,0 0-1,0-1 1,0 1-1,0 0 0,0 0 1,0 0-1,1 1 1,-1-1-1,1 0 0,-1 0 1,1 1-1,0-1 1,0 1-1,-1-1 1,1 1-1,0 0 0,0 0 1,0 0-1,0 0 1,1 0-1,-1 0 1,0 0-1,0 1 0,1-1 1,2 1-1,35-11 28,0 2 0,0 2-1,0 1 1,1 2 0,59 3 0,-98 1-143,0 0 0,0 0 0,0 0 0,0 0 0,0 1 1,0-1-1,0 1 0,0-1 0,0 1 0,0 0 0,0 0 0,0 0 1,0 0-1,0 0 0,-1 1 0,1-1 0,0 0 0,-1 1 1,1-1-1,1 4 0,-1-2 1,1 1 1,-1 0-1,-1 0 0,1 0 1,0 1-1,-1-1 1,0 0-1,0 0 1,0 8-1,0 8 16,-1 0 0,0 0 0,-7 31 0,5-40-11,-1 0 1,-1 0-1,0-1 1,0 1-1,-1-1 1,0 0-1,-1 0 1,0-1-1,0 0 1,-13 13-1,-11 11 24,-45 36 0,75-68-30,-36 31-73,-68 47 1,92-72 52,0 0 0,0 0 0,-1-1 0,0 0 0,0-1 0,0-1-1,0 0 1,-1-1 0,1 0 0,-27 1 0,39-4 2,0 0 0,-1 0 0,1-1 0,0 1 0,0-1 0,0 1 0,0-1 0,0 1 0,-1-1 0,1 0 0,0 1 0,0-1 0,1 0 0,-1 0 0,0 0 0,0 0 0,0 0 0,0 0 0,1 0 0,-1 0 0,1 0 0,-1 0 0,0 0 0,1-1 0,0 1 0,-1 0 0,1 0 0,0 0 0,0-1 0,0 1 0,-1 0 0,1 0 0,1-2 0,-1-55-15,1 37 1,-1 19 32,0 0 0,0 0 0,0 0 0,0 0 0,0 0 0,0 0 0,1 0 0,-1 0 0,1 1 0,0-1 0,-1 0 0,1 0 0,0 0 0,0 0 0,0 1 0,0-1 0,0 1 0,1-1 0,-1 1 0,0-1 0,1 1 0,-1 0 0,1-1 0,2 0 0,1-1 1,1 1-1,0 0 1,0 1-1,0 0 1,0-1 0,0 2-1,10-1 1,-1 0 18,1 0 0,-1 1 0,1 1 0,-1 0 1,23 6-1,-28-4 3,-1 0 1,1 0-1,-1 2 0,0-1 1,0 1-1,-1 0 1,0 0-1,1 1 0,10 11 1,2 3-64,-4-3-64,1 0 1,0-1-1,2-1 0,-1-1 0,2-1 1,38 19-1,-44-28-1952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4:14.5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43 7507,'0'-8'2898,"0"1"-2850,0 3 1184,0 0-703,39 0-337,7 0-160,8 1-16,0-1 0,1 4 48,-1-4-64,-16 4-352,-14 0-609,-9 0-832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4:14.8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155 1 9092,'-155'231'1121,"163"-231"15,46 0-768,0 0-256,8 0-64,8 0-48,-1 0 0,-7 0-1024,-7 0-2994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4:15.5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683 103 10853,'0'1'89,"-1"0"0,1 0 0,0 1-1,0-1 1,-1 0 0,1 0 0,-1 0 0,1 0 0,-1 0 0,0 0 0,1 1 0,-1-1-1,0-1 1,0 1 0,0 0 0,0 0 0,0 0 0,0 0 0,0-1 0,0 1-1,-2 1 1,-36 13 405,-49-1-546,85-14 109,-48 5-18,-1-2-1,-52-3 0,103-1-32,-1 1 0,0 0 0,0-1 0,1 0 0,-1 1 0,0-1 0,1 0 0,-1 0-1,1 0 1,-1 0 0,1 0 0,-1 0 0,1-1 0,0 1 0,0 0 0,-1-1 0,1 1 0,0-1 0,0 1 0,1-1-1,-1 0 1,0 1 0,0-1 0,1 0 0,-1 1 0,1-1 0,-1 0 0,1 0 0,0 1 0,0-1 0,0-2 0,-1-6 55,1 0 1,0 0 0,0 0 0,3-12 0,-2 19-58,0 1 0,0-1 0,1 1-1,-1-1 1,0 1 0,1 0 0,0-1 0,-1 1 0,1 0 0,0 0-1,0 0 1,0 1 0,1-1 0,-1 0 0,0 1 0,0 0 0,1-1-1,-1 1 1,1 0 0,0 0 0,-1 0 0,1 1 0,0-1 0,2 0-1,11-2 23,0 0 0,0 1 0,16-1 0,-9 2-18,21-1-2,1 1 0,62 8 1,-100-6-3,1 1 0,-1 0 0,0 0 0,0 1 0,-1 0 0,1 0 0,-1 1 0,1-1 0,-1 1 0,0 1-1,0-1 1,-1 1 0,0 0 0,1 0 0,-1 1 0,-1 0 0,1 0 0,-1 0 0,6 12 0,-4-4 13,0 0 0,-1 0 0,-1 0 0,0 1 0,-1-1 0,-1 1 0,0 0 0,0 25 0,-2-27-3,0-1 0,-1 0 0,0 0 0,0 1-1,-2-1 1,-5 18 0,5-23-8,0 0 0,-1-1 1,0 0-1,0 1 0,-1-1 0,0-1 0,0 1 0,0-1 0,-1 0 0,0 0 1,-12 8-1,-26 15 10,-1-2 0,-2-3 0,0-1 0,-2-2 0,0-2 0,-1-3 0,-101 18 0,122-28 14,0-2-1,0-1 1,0-1 0,-55-5 0,82 3-27,0 1-1,0-1 1,0 1-1,0-1 1,0 0 0,1 1-1,-1-1 1,0 0-1,0 0 1,1-1-1,-1 1 1,0 0 0,1-1-1,-1 1 1,1 0-1,0-1 1,0 0-1,-1 1 1,1-1 0,0 0-1,0 0 1,0 1-1,1-1 1,-1 0-1,0 0 1,0-2 0,0-5 20,0 0 1,0 1-1,0-1 1,2-15-1,0 5 44,-1 17-55,0 1 1,0 0 0,0-1 0,1 1-1,-1 0 1,1-1 0,-1 1 0,1 0-1,-1 0 1,1-1 0,0 1-1,-1 0 1,1 0 0,0 0 0,0 0-1,0 0 1,0 0 0,0 0 0,0 0-1,0 1 1,2-2 0,34-13 229,41 6-44,-40 8-96,90-1 139,-112 3-191,-1 1-1,1 0 1,0 1-1,-1 1 1,28 9-1,16 15 36,0 1-1,70 50 1,-119-74-67,-1-1 0,1 0 0,0 0 0,-1-1 0,2 0 0,-1-1 0,0 0 0,0 0 0,1-1 0,-1-1 0,1 0 0,17-2 0,-18 2-25,-1-1 0,1-1-1,-1 0 1,1 0-1,-1-1 1,0 0-1,0-1 1,0 0 0,-1 0-1,1 0 1,-1-2-1,0 1 1,10-9-1,-15 11-249,0 0 0,-1-1 0,0 1 0,1-1 0,-1 1 0,0-1 0,-1 0 0,1 0 0,-1 1 0,1-1 0,-1 0 0,0-1 0,-1 1 0,1 0 0,-1 0 0,0 0 0,0-8 0,0-33-8742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4:29.4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77 2513,'0'-8'4475,"-1"-20"-446,1 27-3864,0 0 0,0 1 0,0-1 0,0 0 1,0 1-1,0-1 0,0 0 0,0 1 0,1-1 1,-1 1-1,0-1 0,0 0 0,0 1 0,1-1 1,-1 1-1,0-1 0,1 0 0,-1 1 0,0-1 1,1 1-1,-1-1 0,1 1 0,-1-1 0,1 1 1,-1 0-1,1-1 0,-1 1 0,1 0 0,0-1 1,13-6-49,-13 6-69,-1 1-19,0-3-10,0 3-51,0-12-1333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4:30.1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 1 4034,'0'60'6542,"0"11"-3367,0 306-3338,1-374 42,-1-1 0,0 1 0,0 0 0,0 0 0,0-1 0,-1 1 0,1 0 1,-1-1-1,1 1 0,-1-1 0,0 1 0,0 0 0,0-1 0,-1 0 0,1 1 1,0-1-1,-1 0 0,0 0 0,1 1 0,-1-1 0,0-1 0,0 1 0,0 0 1,0 0-1,-5 2 0,-8 1-3249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4:30.5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10741,'0'0'368,"15"0"-128,1 12 112,7 29 305,8 5 79,-16 7-544,9 0 176,-17 1-272,9 3-64,-16-8 0,0-3 0,0-5-32,0-7 0,0-3-224,-16-8-928,-7-8-705,0-11-2097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4:30.9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38 9716,'0'-4'545,"0"1"-497,31-1-32,38-4 48,9 1 48,7 3-112,-16 0-224,-7 0-1473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4:31.3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49 10661,'423'-14'325,"-412"13"-308,0 1-1,-1 1 1,1 0-1,14 3 1,-24-4-14,-1 1 0,0-1 0,1 0 0,-1 0 1,0 0-1,1 0 0,-1 0 0,0 0 0,1 0 0,-1 1 0,0-1 1,1 0-1,-1 0 0,0 1 0,0-1 0,1 0 0,-1 0 0,0 1 1,0-1-1,0 0 0,1 1 0,-1-1 0,0 0 0,0 0 0,0 1 1,0-1-1,0 1 0,1-1 0,-1 0 0,0 1 0,0-1 0,0 0 0,0 1 1,0-1-1,0 0 0,0 1 0,0-1 0,0 0 0,-1 1 0,1-1 1,0 0-1,0 1 0,0 0 0,-1 0 11,-1 14 392,0 0 0,1 0 0,0 0 0,3 27 1,0-2 14,-2-39-410,0 0 0,0 0 0,0 0-1,1 1 1,-1-1 0,0 0 0,1 0 0,-1 0 0,0 0 0,1 0 0,0 0-1,-1 0 1,1 0 0,-1 0 0,1-1 0,0 1 0,0 0 0,0 0 0,-1 0-1,1-1 1,0 1 0,2 1 0,31 8 119,49-7-50,-66-4-60,24 2 35,-22 1-51,0-2 0,0 0 0,0-1 1,-1-1-1,23-6 0,-36 7-10,-1 0-1,0-1 1,0 1-1,0-1 1,0 0 0,0 0-1,-1-1 1,1 1 0,0-1-1,-1 0 1,0 0-1,0 0 1,0 0 0,0-1-1,0 1 1,-1-1 0,1 0-1,-1 1 1,0-1-1,0 0 1,-1 0 0,1-1-1,-1 1 1,0 0 0,0 0-1,0-1 1,0-5-1,0 5 13,0 1-1,-1-1 0,0 1 0,0-1 1,0 1-1,0 0 0,0-1 0,-1 1 1,0-1-1,0 1 0,0 0 0,-1-1 1,1 1-1,-1 0 0,0 0 0,0 0 1,-1 1-1,1-1 0,-6-6 0,2 6 15,1 0 0,-1 0-1,0 1 1,0 0 0,0 0-1,-1 0 1,1 1-1,-1 0 1,0 0 0,1 1-1,-1 0 1,-9-1 0,13 2-90,-12-2 158,0 0 0,-1 1 1,1 1-1,-21 2 0,34-2-216,0 1 1,-1-1-1,1 0 1,-1 1-1,1 0 1,0-1-1,-1 1 0,1 0 1,0 0-1,0 0 1,-1 0-1,1 1 1,0-1-1,0 1 1,1-1-1,-1 1 1,0 0-1,0-1 1,1 1-1,-1 0 1,1 0-1,0 0 0,-1 0 1,1 1-1,0-1 1,0 0-1,0 0 1,1 1-1,-1-1 1,1 1-1,-1-1 1,1 0-1,0 1 1,-1 2-1,1 11-4031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4:31.7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1 119 11029,'0'0'1113,"0"4"-655,0 0-390,0 10 117,0 1-1,1 0 0,0 0 1,1 0-1,7 23 0,-8-34-179,0 0 0,1-1 0,0 1-1,0 0 1,0-1 0,0 1 0,1-1-1,-1 0 1,1 0 0,0 0 0,0 0-1,0 0 1,0-1 0,0 1 0,1-1-1,-1 0 1,1 0 0,-1 0-1,1 0 1,0-1 0,0 0 0,0 1-1,0-1 1,0-1 0,0 1 0,7 0-1,-2 0-14,37-2-553,-44 1 546,-1-1 1,0 1-1,0 0 1,0-1-1,0 1 1,0-1-1,1 0 1,-1 1-1,0-1 1,0 0-1,-1 0 1,1 0-1,0 0 1,0 1-1,0-1 1,-1 0-1,1 0 1,0-1-1,-1 1 1,1 0-1,-1 0 1,1 0-1,-1 0 1,0 0-1,1-1 1,-1 1-1,0 0 1,0 0-1,0-1 1,0 1-1,0-2 1,1-121 1800,2 133-1782,0 0-1,0-1 0,1 1 0,0-1 0,0 1 0,1-1 0,0 0 1,0-1-1,1 1 0,0-1 0,1-1 0,-1 1 0,14 10 1,-8-8-5,0 0 1,0-1-1,1 0 1,0-1 0,1 0-1,-1-1 1,1-1-1,17 4 1,-10-5-200,0-1-1,1-1 1,35-2-1,-30 0 15,-23 0 174,-1 0-1,1 0 0,-1 0 1,1-1-1,0 0 1,-1 1-1,1-1 1,-1-1-1,1 1 0,-1 0 1,0-1-1,1 0 1,-1 0-1,0 0 1,0 0-1,0 0 0,-1-1 1,1 1-1,4-5 1,-4 2 4,0 0-1,-1 0 1,1 0 0,-1 0 0,0-1-1,0 1 1,0 0 0,-1-1 0,0 1-1,0-1 1,-1 0 0,1 1 0,-1-7-1,1-26 33,0 17 32,-1 0 1,-4-36-1,3 51-46,0 1 0,-1-1 0,1 1 1,-1-1-1,0 1 0,0 0 0,-1 0 0,0 0 0,0 0 0,0 0 1,0 0-1,-1 1 0,1 0 0,-9-7 0,9 8-85,0 1 0,0 1 0,-1-1 0,1 1 0,-1-1 0,1 1 0,-1 0 0,0 0 0,1 0-1,-1 1 1,0-1 0,0 1 0,0 0 0,1 0 0,-1 0 0,0 1 0,-6 1 0,-19 4-2898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0:46.6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9172,'381'148'699,"-316"-125"-805,-60-19 3703,-7-4-2302,-12 3-1214,-1 0 0,1 1 0,0 1 0,0 0-1,1 1 1,0 0 0,0 1 0,0 0 0,1 1 0,-18 15-1,22-17-57,1 1 0,1 0-1,-1 0 1,1 0 0,0 0-1,1 1 1,0 0 0,-6 12-1,9-16-20,0 1 0,1 0 0,-1 0 0,1 0 0,0 0 0,0 0 0,1 0 0,-1 0 0,1 1 0,0-1 0,1 0 0,-1 0-1,1 0 1,0 0 0,0 0 0,3 6 0,-4-10-8,1 0-1,-1 0 1,1 0-1,-1 0 0,1 0 1,0 0-1,0 0 1,-1-1-1,1 1 1,0 0-1,0 0 1,0-1-1,0 1 1,0 0-1,0-1 0,0 1 1,0-1-1,0 0 1,0 1-1,0-1 1,2 1-1,25 4-521,1-2 0,-1 0 0,1-2-1,41-3 1,-9 1-1198,-14-4-1598,-14-17-2927</inkml:trace>
  <inkml:trace contextRef="#ctx0" brushRef="#br0" timeOffset="1">681 84 8980,'0'-12'448,"0"8"1713,0 20-1520,0 14 223,-7 12-576,-1 0-96,-8 7-80,9 0-112,-9 1 16,-7-8-32,15-4-240,0-8-752,1-15-897,7-7-1217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4:32.1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0 592,'0'0'12006,"0"27"-11702,7 30 560,1 19-239,0 0-145,0 4-144,-8-12 128,7-3-288,1-16-144,0-3-32,0-12 0,-8-4 0,0-11-160,0-4-1072,0-7-289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4:32.5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69 11669,'-1'-1'12,"1"0"1,0-1-1,0 1 0,0 0 0,0-1 0,0 1 0,0 0 0,1-1 0,-1 1 1,0 0-1,1-1 0,-1 1 0,1 0 0,-1 0 0,1-1 0,0 1 1,-1 0-1,1 0 0,0 0 0,0 0 0,2-2 0,34-5 12,-28 7-21,560-29 34,-567 30-23,-1 0 1,1 0-1,0 0 0,-1 0 1,1 0-1,-1 1 0,1-1 1,-1 0-1,1 1 0,-1-1 0,1 1 1,-1 0-1,1 0 0,-1-1 1,0 1-1,1 0 0,-1 0 0,0 0 1,0 0-1,0 0 0,0 1 1,0-1-1,0 0 0,0 0 1,0 1-1,0-1 0,0 1 0,-1-1 1,1 1-1,-1-1 0,1 3 1,1 5 159,-1 0 0,0 0 1,-1 0-1,-2 17 0,1 2-25,1 170 283,0-196-431,1 1-1,-1-1 1,1 0-1,0 0 0,-1 0 1,1 0-1,0 0 0,0 0 1,0 0-1,1 0 1,-1 0-1,0 0 0,1-1 1,-1 1-1,1-1 1,0 1-1,-1-1 0,1 1 1,0-1-1,0 0 0,0 0 1,0 0-1,0 0 1,0 0-1,0 0 0,0-1 1,0 1-1,0-1 0,1 1 1,-1-1-1,5 0 1,12 3-27,0-2 0,36-2 0,-31 1-42,-6 0 0,-1-1-1,0 0 1,0-1 0,0 0-1,0-2 1,28-9 0,-40 11 56,0 0 1,0 0-1,0-1 1,-1 0-1,1 0 0,-1 0 1,1 0-1,-1-1 1,0 1-1,0-1 1,-1 0-1,1-1 0,-1 1 1,0-1-1,0 1 1,0-1-1,-1 0 1,0 0-1,0 0 0,0 0 1,0 0-1,-1 0 1,0-1-1,0 1 1,0-7-1,0 1 23,0 0 0,-1 0 0,0 0 0,0 0-1,-2 0 1,1 1 0,-2-1 0,-3-12 0,4 17 16,-1 1 1,0-1-1,0 1 0,0 0 0,-1 0 0,0 0 1,0 1-1,0-1 0,0 1 0,-1 0 0,0 0 1,0 0-1,0 1 0,0 0 0,-11-5 1,0 0 87,-1 2 1,-1 0-1,1 1 1,-1 0-1,0 2 1,-20-2-1,-4 2-405,-65 4 1,80 4-2961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4:32.8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643 156 9845,'1'-6'120,"-1"0"1,-1 0-1,1 0 1,-1 0-1,0 1 1,0-1 0,-1 0-1,0 1 1,0-1-1,0 1 1,0-1 0,-1 1-1,0 0 1,0 0-1,-1 0 1,1 1 0,-1-1-1,0 1 1,0 0-1,-1 0 1,1 0-1,-1 0 1,0 1 0,0 0-1,0 0 1,0 0-1,0 1 1,-1 0 0,-10-3-1,-8-1 134,-1 2-1,0 1 0,-1 1 1,1 1-1,0 1 1,-30 4-1,53-4-242,-5 0 4,0 1 1,0 0-1,1 0 0,-1 0 1,0 1-1,1 0 0,0 1 1,-1-1-1,1 1 0,0 0 1,0 1-1,0-1 0,1 1 1,-1 0-1,1 1 0,0-1 1,0 1-1,1 0 0,-1 0 1,1 1-1,0-1 0,1 1 1,-1 0-1,1 0 0,0 0 1,0 0-1,1 1 1,0-1-1,0 1 0,1 0 1,-1 7-1,-2 18 14,2 1 1,1-1-1,2 1 0,1-1 1,2 1-1,1-1 0,17 58 1,-16-70-308,0 0 1,-2 0 0,0 0 0,-1 0 0,-1 1 0,-1-1 0,0 1-1,-5 33 1,3-52 148,1-1 0,-1 1 0,0-1 0,0 0 0,0 1 0,0-1 0,0 0 0,0 0 0,0 0 0,0 0 0,0 0 0,0 0 0,-1 0 0,1 0 0,0 0 0,-1 0 0,1-1 0,-1 1 0,1 0 0,-1-1 0,1 1 0,-1-1 0,1 0 0,-1 0 0,1 1 0,-1-1 0,0 0 0,1 0 0,-3-1 0,-1 2-536,-34 0-5381</inkml:trace>
  <inkml:trace contextRef="#ctx0" brushRef="#br0" timeOffset="1">1 475 9732,'0'-1'52,"0"0"-1,0 0 0,0-1 0,0 1 0,0 0 1,0 0-1,0 0 0,1 0 0,-1 0 0,0 0 0,1 0 1,-1 0-1,0 0 0,1 0 0,0 0 0,-1 0 1,1 0-1,0 0 0,-1 0 0,1 1 0,0-1 0,1-1 1,30-8 570,-28 9-615,102-15 170,-1 4 0,176 3 0,-279 9-148,0 0 1,0 1 0,0-1-1,0 1 1,0-1 0,0 1-1,0 0 1,0 0 0,0 0 0,-1 0-1,1 0 1,0 0 0,-1 0-1,1 1 1,-1-1 0,1 1 0,-1-1-1,1 1 1,-1 0 0,0-1-1,0 1 1,0 0 0,0 0 0,0 0-1,0-1 1,-1 1 0,1 0-1,0 0 1,-1 0 0,0 1 0,1-1-1,-1 0 1,0 2 0,1 14 101,0 0 1,-1 0 0,-2 19 0,0-6-87,2 124-53,0-155-40,0 1 0,0-1 1,0 1-1,0-1 0,0 1 1,0-1-1,0 1 0,0-1 1,1 1-1,-1-1 0,0 1 1,0-1-1,0 0 1,0 1-1,1-1 0,-1 1 1,0-1-1,0 1 0,1-1 1,-1 0-1,0 1 0,1-1 1,-1 0-1,0 1 0,1-1 1,-1 0-1,1 1 0,-1-1 1,1 0-1,-1 0 0,0 0 1,1 1-1,-1-1 1,1 0-1,-1 0 0,1 0 1,-1 0-1,1 0 0,-1 0 1,1 0-1,-1 0 0,1 0 1,-1 0-1,1 0 0,-1 0 1,1 0-1,-1-1 0,1 1 1,-1 0-1,1 0-29,21 0-2703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4:33.2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132 9 10181,'0'-8'0,"8"8"-144,31 0 144,-8 0 16,-24 11-16,-7 5 48,0-5 16,0 0 96,-46 1 64,-8-1-16,0-7-128,15-4-80,16 0 0,23-4-1425,0-15-1104,23 4-3698</inkml:trace>
  <inkml:trace contextRef="#ctx0" brushRef="#br0" timeOffset="1">132 9 12342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4:33.6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12342,'374'188'16,"-308"-151"4,-66-36-16,1-1-1,0 0 1,-1 1 0,1-1-1,-1 0 1,1 1-1,-1-1 1,1 0 0,-1 1-1,0-1 1,1 1 0,-1-1-1,1 1 1,-1-1-1,0 1 1,1 0 0,-1-1-1,0 1 1,0-1 0,1 1-1,-1-1 1,0 1-1,0 0 1,0-1 0,0 2-1,0 221 1006,0-222-1013,0 0 0,0 0 0,0 0 0,-1 0 0,1 0 0,0 0 0,-1 0 0,1 0 0,0 0 0,-1 0 0,0 0 0,1-1 0,-1 1 0,1 0 0,-1 0 0,0 0 0,1-1 0,-1 1 0,0 0 0,0-1 0,0 1 0,-1 0 0,2-1-21,-1 1 0,1-1 1,-1 0-1,1 0 0,-1 0 0,1 0 1,-1 0-1,1 0 0,-1 0 0,1 0 1,-1 0-1,1 0 0,-1 0 1,1 0-1,-1 0 0,1 0 0,-1 0 1,1-1-1,-1 1 0,1 0 1,-1 0-1,1-1 0,-1 1 0,1 0 1,0-1-1,-1 1 0,1 0 1,-1-1-1,1 1 0,0 0 0,0-1 1,-1 1-1,1-1 0,0 1 1,-1-1-1,1 1 0,0-1 0,0 1 1,0-1-1,0 1 0,0-1 1,-1 1-1,1-1 0,0 1 0,0-1 1,0 0-1,-2-21-314,1 0 0,2-37 0,0 12 366,-1 44 5,1 0 1,-1 0-1,1-1 0,0 1 1,0 0-1,0 0 0,0 0 1,0 1-1,1-1 0,-1 0 1,1 0-1,0 1 0,0-1 1,0 1-1,0-1 0,0 1 1,0 0-1,1 0 0,-1 0 0,1 0 1,0 1-1,-1-1 0,1 0 1,0 1-1,0 0 0,0 0 1,0 0-1,0 0 0,0 0 1,5 0-1,12-3 111,1 2 0,-1 0 0,33 1 1,-44 1-150,23-1 102,-9 0-65,-1 1 0,1 1 0,-1 0 0,0 2 0,25 6 0,-42-8-24,-1 1 0,1-1 1,-1 1-1,0 0 1,1 0-1,-1 1 1,0-1-1,0 1 1,0 0-1,-1 0 0,1 0 1,-1 0-1,1 1 1,-1-1-1,0 1 1,0 0-1,-1 0 0,1 0 1,-1 0-1,0 0 1,0 1-1,-1-1 1,1 1-1,-1-1 0,0 1 1,0 0-1,0-1 1,-1 1-1,1 0 1,-1 6-1,1 15-20,-1 33 116,0-55-236,-1-1 0,1 0-1,-1 0 1,0 0 0,1 0 0,-2 0 0,1 0 0,0 0-1,0 0 1,-1 0 0,0 0 0,0 0 0,1-1 0,-2 1-1,-1 2 1,-37 19-3172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4:34.0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512 554 10485,'2'-19'872,"-2"-28"1350,0 45-2163,0 1 0,0-1 0,-1 0 0,1 1 0,0-1 0,-1 1 0,0-1-1,1 1 1,-1-1 0,0 1 0,0 0 0,1-1 0,-1 1 0,0 0 0,-1 0 0,1 0 0,0-1 0,0 1 0,0 0 0,-1 0 0,1 1-1,0-1 1,-1 0 0,-2-1 0,-24-4 133,-1 1 0,0 1 0,0 2 0,0 1 0,-38 3 0,6-1-109,43-1-60,0 1 0,-1 1-1,1 0 1,0 1-1,-27 9 1,40-11-22,1 0 1,0 1 0,0 0-1,-1-1 1,1 1 0,0 1-1,1-1 1,-1 1 0,0-1-1,1 1 1,-1 0 0,1 0-1,0 0 1,0 1-1,0-1 1,1 1 0,-1 0-1,1 0 1,0 0 0,0 0-1,0 0 1,1 0 0,-1 0-1,1 1 1,0-1 0,0 0-1,0 10 1,0-11-7,1 1 0,0 0 0,0 0 1,0-1-1,1 1 0,-1 0 0,1 0 0,0-1 0,0 1 1,0-1-1,1 1 0,-1-1 0,1 1 0,3 4 0,-2-6-2,0 1-1,0-1 0,0 0 0,0-1 0,1 1 1,-1-1-1,1 1 0,-1-1 0,1 0 0,0 0 1,-1 0-1,1-1 0,0 1 0,6-1 0,21 3-226,1-2 0,0 0 0,-1-3-1,1 0 1,51-11 0,-68 9 128,0-1 0,0 0 0,0-1 1,-1 0-1,0-1 0,0-1 0,-1 0 0,0-1 1,0 0-1,-1-1 0,0-1 0,-1 0 1,16-18-1,-22 21 77,0-1 1,0 1 0,0-1 0,-1 0-1,0 0 1,-1-1 0,0 1-1,-1-1 1,0 1 0,2-18-1,-2-11-5,-3-56 0,-1 33 46,1 47 68,0 0-1,-1 0 1,0 0 0,-1 0 0,-1 0 0,0 1 0,-1-1 0,-1 1 0,0 1 0,-10-17 0,12 20 142,-6-2 961,6 19-396,2 26-407,2-29-494,0 41 127,-1-2 33,1 1-1,3 0 1,12 64-1,19 86-183,-16-79-2429,-9-50-528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4:34.5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342 3 13014,'-32'0'193,"23"-1"-146,-1 0 1,0 0 0,1 1-1,-1 1 1,1 0-1,-1 0 1,1 1 0,0 0-1,-1 0 1,1 1-1,0 0 1,0 1-1,-14 8 1,14-5 23,1 1 1,0 0-1,0 0 1,1 1-1,0 0 0,1 0 1,-1 0-1,2 1 1,-1 0-1,2 0 0,-1 1 1,1-1-1,-3 16 1,1 4 109,0-1 0,3 1 0,-1 58-1,4-86-178,0 1 0,0 0-1,1-1 1,-1 1-1,0-1 1,1 1-1,0 0 1,0-1 0,-1 1-1,1-1 1,1 0-1,-1 1 1,0-1-1,1 0 1,-1 0 0,1 0-1,-1 0 1,1 0-1,0 0 1,0 0 0,0 0-1,0-1 1,0 1-1,1-1 1,-1 1-1,0-1 1,1 0 0,-1 0-1,1 0 1,3 1-1,8 0-15,-1 0-1,1 0 1,-1-1-1,26-1 1,-17-1-35,18 2-141,-16 0-27,0-1 0,0 0 0,0-2 0,31-7 0,-49 8 184,-1 0 0,0-1-1,0 0 1,0 0 0,0 0 0,0 0-1,0-1 1,0 0 0,-1 0-1,0 0 1,1-1 0,-1 1-1,0-1 1,-1 0 0,1 0 0,-1 0-1,0-1 1,0 1 0,0-1-1,0 0 1,-1 0 0,0 0-1,0 0 1,2-9 0,-1 2 22,-1-1 0,0 0 0,-1 0 0,0 0 0,-1 0 0,-1 0 0,-2-17 0,2 24 12,0 0-1,-1 0 0,1 0 1,-2 0-1,1 0 1,0 0-1,-1 1 1,0-1-1,-1 1 1,1 0-1,-1 0 1,0 0-1,0 0 0,0 1 1,-1 0-1,-8-7 1,-5 1 54,0 0 0,0 1 0,-1 0 0,0 2 1,-1 0-1,1 2 0,-30-6 0,2 5 69,-1 1 0,-50 3 0,94 1-126,0 1 0,1 0-1,-1 0 1,0 0 0,0 0-1,0 1 1,1-1 0,-1 1-1,0 0 1,0 0 0,1 1-1,-1-1 1,1 1-1,-1 0 1,1 0 0,-3 2-1,4-1-360,0 1 0,0-1 0,0 1 0,0-1-1,1 1 1,0 0 0,0 0 0,0 0 0,0 0 0,1-1-1,-1 1 1,1 0 0,0 0 0,1 7 0,-1 16-8300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4:34.9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1 0 7123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4:35.2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1 194 7123,'311'109'2657,"-250"-92"-2116,-61-17-513,0 1 1,1-1 0,-1 0-1,0 0 1,0 0 0,0 0-1,0 0 1,1 0-1,-1 0 1,0 1 0,0-1-1,0 0 1,1 0 0,-1 0-1,0 0 1,0 0-1,0 0 1,1 0 0,-1 0-1,0 0 1,0 0 0,0 0-1,1 0 1,-1 0-1,0 0 1,0 0 0,0 0-1,0 0 1,1-1 0,-1 1-1,0 0 1,0 0-1,0 0 1,0 0 0,1 0-1,-1 0 1,0 0 0,0-1-1,0 1 1,0 0-1,0 0 1,1 0 0,-1 0-1,0-1 1,0 1 0,0 0-1,0 0 1,0 0-1,0-1 1,0 1 0,0 0-1,0 0 1,0 0 0,0-1-1,0 1 1,0 0-1,0 0 1,0-1-1,0 1-1,0 0 1,0 0-1,0 0 1,0 0-1,0-1 1,0 1-1,0 0 0,0 0 1,0 0-1,0 0 1,0-1-1,0 1 1,0 0-1,0 0 1,0 0-1,0 0 1,0 0-1,1-1 1,-1 1-1,0 0 1,0 0-1,0 0 1,0 0-1,0 0 1,0 0-1,0 0 1,0-1-1,1 1 1,-1 0-1,0 0 1,0 0-1,0 0 1,0 0-1,0 0 1,1 0-1,-1 0 1,0 0-1,0 0 1,0 0-1,0 0 1,1 0-1,-1 0 1,0 0-1,0 0 1,0 0-1,0 0 1,1 0-1,-1 0 1,0 0-1,0 0 1,0 0-1,2 0 512,-2 0-530,0 0-1,0 0 1,0 0 0,0 0-1,1-1 1,-1 1 0,0 0-1,0 0 1,0 0 0,1 0-1,-1 0 1,0 0 0,0 0-1,0 0 1,1 0 0,-1 0-1,0 0 1,0 0 0,0 0-1,1 0 1,-1 0 0,0 0-1,0 0 1,0 0 0,1 0-1,-1 0 1,0 0 0,0 0-1,0 1 1,0-1-1,1 0 1,-1 0 0,0 0-1,0 0 1,0 0 0,0 0-1,0 1 1,1-1 0,-1 0-1,0 0 1,0 0 0,0 0-1,0 1 1,0-1 0,0 0-1,0 0 1,0 0 0,0 1-1,0-1 1,0 0 0,0 0-1,0 0 1,0 1 0,0-1-1,0 0 1,0 1 0,9 13 372,14 27 245,31 39-1,-45-69-635,0 0 0,0-1 0,1 0 0,0 0 0,1-1 0,0 0 0,1-1 0,16 9 0,-19-14-179,0 0 1,-1 0-1,1-1 1,0 0 0,1-1-1,-1 0 1,15 0-1,65-7-1203,-85 6 1334,1-1 0,-1 0 0,1 0 0,-1-1 0,1 1 0,-1-1 0,0 0 0,0 0 0,0 0 0,0-1 0,0 1 0,0-1 0,-1 0 0,1 0 0,-1 0 0,0-1 0,0 1 0,0-1 0,0 0 0,-1 1 0,1-1 0,-1-1 0,0 1 0,0 0 0,-1 0 0,1-1 0,-1 1 0,1-6 0,2-14 269,-1 1 0,-1-1-1,-1 0 1,-3-32-1,1 13 1694,-6 48-1499,2 7-381,1 1-1,1 0 0,0 0 1,1 0-1,1 0 0,0 0 1,0 1-1,2-1 0,1 18 1,-1 9-17,-1-37-6,0-1 0,1 1 0,-1-1 1,0 1-1,1-1 0,-1 1 0,1-1 1,0 0-1,0 1 0,0-1 0,0 0 1,0 0-1,1 0 0,-1 0 0,1 0 0,-1 0 1,1 0-1,3 3 0,-1-2-28,0 0-1,0-1 1,1 1-1,-1-1 1,1 0-1,0 0 0,0 0 1,8 1-1,11 1-227,-1-1 0,0-1 0,31-2-1,-36 0 32,0 0 81,10 1-304,-1-2 0,1 0 0,-1-2 0,47-10 0,-67 11 392,0-1 1,0 1-1,0-1 1,0-1-1,0 1 1,0-1-1,-1 0 1,0-1-1,0 0 1,0 0-1,0 0 1,-1 0-1,0-1 1,0 0-1,0 0 1,-1 0 0,0-1-1,0 1 1,-1-1-1,0 0 1,0 0-1,2-10 1,1-14 168,-1 0 0,-2 0 0,-1 0 0,-1 0 0,-5-36 0,2-12 805,-3 24 12,5 52-817,0 0 1,-1 1-1,0-1 0,1 1 0,-1-1 0,0 1 0,0-1 0,0 1 1,0 0-1,-1-1 0,1 1 0,-1 0 0,1 0 0,-1 0 0,0 0 1,0 0-1,0 1 0,-3-3 643,4 4-740,0 0-1,0 1 1,0-1-1,0 0 1,0 1-1,0-1 1,1 1-1,-1 0 1,0-1-1,0 1 1,0 0-1,1-1 1,-1 1 0,0 0-1,1 0 1,-1 0-1,1-1 1,-1 1-1,1 0 1,0 0-1,-1 0 1,1 0-1,0 0 1,-1 0 0,1 0-1,0 0 1,0 1-1,-5 33-101,5-32 115,-5 104 78,10 136 0,-4-235-108,1 1-1,0 0 0,0-1 1,1 1-1,1-1 1,-1 0-1,1 0 0,0 0 1,1-1-1,0 0 1,0 1-1,1-1 1,-1-1-1,2 1 0,-1-1 1,1 0-1,9 6 1,-6-5-315,2 1 0,-1-1 0,0-1 1,22 8-1,-23-11-398,-1 0 0,1 0 1,0-1-1,0 0 0,0-1 0,11 0 1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4:35.6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38 10789,'0'-3'0,"16"3"-160,69 0 160,23 0 0,1 0-336,-9-8-305,-7-3-127,-23-5-4130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0:47.04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1 327 9588,'15'-19'353,"40"8"-241,7 3-16,7 1-32,-7 3-64,-8 4 16,-23 0 176,0 0 32,-15 0-160,-1 19-32,-7 7 80,0 5-64,-8-1 32,0-3-48,0-1-32,0-3-160,0-8-1105,0-7-2368</inkml:trace>
  <inkml:trace contextRef="#ctx0" brushRef="#br0" timeOffset="1">419 0 9092,'0'0'0,"0"31"-3794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4:36.0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27 10085,'-13'-7'522,"9"4"-170,-1 1-1,0-1 1,1 1-1,-1 0 1,0 0 0,0 0-1,0 1 1,-6-1 0,11 12 29,0 431 2338,0-430-2710,1 1 1,0-1-1,1 0 1,0 0-1,1 1 1,0-2-1,1 1 1,0 0-1,1-1 1,0 0-1,11 18 0,-12-22-121,1 0-1,0 0 0,0-1 0,0 1 0,1-1 1,0 0-1,0-1 0,0 0 0,0 0 0,1 0 1,-1 0-1,1-1 0,0 0 0,0-1 0,1 1 1,-1-1-1,0-1 0,1 1 0,8-1 0,-4 0-57,0 0-1,0-1 1,0 0-1,0-1 1,0-1-1,0 1 1,-1-2-1,1 0 1,-1 0-1,1-1 1,-1-1-1,0 0 1,-1 0-1,1-1 1,-1 0-1,0-1 1,-1 0-1,1-1 1,-1 0-1,-1 0 1,9-11-1,81-104 910,-98 131 1890,5 92-1672,-4-95-955,1 0-1,0 0 1,1 0 0,-1-1 0,1 1-1,0-1 1,0 1 0,0-1-1,1 0 1,-1 0 0,1 0 0,0-1-1,0 1 1,1-1 0,-1 0-1,1 0 1,-1 0 0,11 3 0,-5-1-436,1-1 1,0 0 0,1-1 0,-1 0-1,1-1 1,-1-1 0,19 1-1,2-2-2551</inkml:trace>
  <inkml:trace contextRef="#ctx0" brushRef="#br0" timeOffset="1">419 50 11445,'-23'-11'0,"23"37"-9764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4:36.9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116 444 10373,'4'0'440,"-2"0"-429,11 0 68,1 0 1,-1 0-1,0-2 0,26-5 0,-34 5-30,0 0 0,0 0 1,0 0-1,0-1 0,-1 0 0,1 0 1,-1 0-1,0-1 0,0 0 0,0 1 1,0-1-1,0-1 0,-1 1 1,0 0-1,4-8 0,-1-1 37,0-1-1,-1 0 1,-1 0 0,0 0-1,-1 0 1,-1-1-1,0 1 1,-1-1 0,0 1-1,-2-18 1,1 30-54,-1 0 0,1-1 1,0 1-1,0 0 0,-1 0 1,1 0-1,-1 0 0,0 0 0,0 0 1,1 0-1,-1 0 0,-1 0 1,1 0-1,0 0 0,0 0 0,-1 0 1,1 1-1,-1-1 0,1 1 1,-1-1-1,0 1 0,1 0 0,-1-1 1,0 1-1,0 0 0,0 0 1,0 0-1,0 1 0,0-1 0,0 0 1,-5 0-1,-6-1 102,0 1-1,0 0 1,-1 0 0,-17 3 0,5-1 63,19-1-167,1 0 0,-1 0-1,1 1 1,0 0 0,0 1-1,-1-1 1,1 1-1,0 0 1,0 1 0,0-1-1,1 1 1,-1 1 0,1-1-1,-1 1 1,1 0-1,-7 7 1,6-5 5,0 1-1,1 0 1,0 0-1,0 1 1,1 0-1,0-1 1,1 2-1,-1-1 1,1 0-1,1 0 1,-3 17-1,2 54-2,3-77-31,1 0-1,-1 0 1,1 1-1,-1-1 1,1 0-1,-1 0 1,1 0-1,0 0 1,0 0-1,0-1 1,0 1-1,1 0 1,-1 0-1,0-1 1,1 1-1,-1 0 1,1-1-1,0 0 1,-1 1-1,1-1 1,0 0-1,0 0 1,0 0-1,0 0 1,0 0-1,0 0 1,4 0-1,7 3-38,1 0 0,0-2 0,18 2 0,-13-2-32,49 5-762,101-5 0,-98-2 202,-59 0 533,0-1-1,0 1 1,0-2 0,-1 0 0,1 0 0,0-1-1,-1-1 1,0 0 0,0 0 0,0-1-1,13-8 1,-18 9 105,1-1 1,-1-1-1,1 1 0,-2-1 0,1 0 0,-1-1 1,1 1-1,-2-1 0,1 0 0,-1 0 0,0-1 1,-1 1-1,1-1 0,-1 0 0,-1 1 0,4-17 1,-1-20 455,-5 34-286,1-1 0,1 1 1,-1 1-1,2-1 0,5-19 1,-6 27-160,-1-1 0,1 1 0,-1 0 0,1-1 0,0 1 0,-1 0 0,1 0 0,0 0 0,1 0-1,-1 1 1,0-1 0,0 0 0,1 1 0,-1 0 0,1-1 0,-1 1 0,1 0 0,0 1 0,-1-1 0,1 0 0,0 1 0,-1-1 0,1 1 0,0 0 0,0 0 0,3 0 0,9 0-25,0 1 0,1 0 0,-1 1 0,0 1 0,0 0 0,0 1 0,0 1 0,21 9 0,-29-10-7,1 0 0,-1 0-1,0 1 1,-1 0 0,1 0 0,-1 1 0,0 0 0,0 0-1,0 1 1,-1-1 0,0 1 0,0 0 0,-1 0 0,0 1 0,0-1-1,-1 1 1,3 9 0,-4-6-136,0 0-1,0 1 1,-1-1-1,-1 1 1,0-1 0,-1 1-1,-3 17 1,4-28 114,-1 0 0,1 0 1,-1 0-1,0 0 0,0 0 1,1-1-1,-1 1 0,0 0 1,0 0-1,0-1 0,0 1 1,0 0-1,0-1 0,0 1 1,0-1-1,0 0 0,0 1 0,0-1 1,-1 0-1,1 1 0,0-1 1,0 0-1,0 0 0,0 0 1,-2 0-1,-39-1-437,27 1 288,13 0 182,1 0-1,0-1 1,0 1 0,-1 0-1,1 0 1,0 0 0,0-1 0,0 1-1,-1-1 1,1 1 0,0-1-1,0 1 1,0-1 0,0 0 0,0 1-1,0-1 1,0 0 0,0 0-1,0 0 1,0 0 0,1 0 0,-1 0-1,0 0 1,0 0 0,1 0-1,-1 0 1,1 0 0,-1 0 0,1 0-1,0-1 1,-1 1 0,1-1-1,-2-49 12,3 31-9,-1 16-1,0 1-1,1-1 1,-1 1 0,1 0-1,0-1 1,0 1-1,0 0 1,1-1-1,-1 1 1,1 0 0,0 0-1,0 0 1,0 0-1,0 0 1,0 1 0,1-1-1,-1 1 1,1-1-1,-1 1 1,1 0 0,4-2-1,7-5 8,1 2-1,0-1 1,22-6 0,-18 6-6,72-22 26,1 4 0,1 4 0,100-10 0,163-42 1984,-366 72-1660,-26 3-359,-2 1 60,0 2 1,0 2 0,1 2-1,0 1 1,0 2 0,1 1-1,-60 29 1,92-38-51,0 0-1,0 0 0,0 1 1,0-1-1,0 1 1,1-1-1,-1 1 1,1 0-1,0 1 0,1-1 1,-1 0-1,1 1 1,0 0-1,0-1 1,-2 9-1,3-11-2,0 1 0,1 0 1,-1 0-1,1-1 0,0 1 0,-1 0 0,1 0 0,1 0 1,-1 0-1,0-1 0,1 1 0,-1 0 0,1 0 0,0-1 1,0 1-1,0 0 0,0-1 0,1 1 0,-1-1 0,1 1 1,-1-1-1,1 0 0,0 0 0,0 0 0,0 0 0,0 0 1,0 0-1,1 0 0,3 2 0,8 3-80,1-1-1,0 0 1,19 4 0,-22-7 8,0 0 1,0 1 0,-1 0 0,1 1-1,-1 0 1,0 1 0,0 0 0,-1 1 0,11 9-1,-20-15 70,0-1 1,0 1-1,0 0 0,0-1 0,0 1 0,0 0 0,-1 0 0,1 0 1,0 0-1,-1-1 0,1 1 0,-1 0 0,1 0 0,-1 0 0,1 1 1,-1-1-1,1 0 0,-1 0 0,0 0 0,0 0 0,0 0 0,0 0 0,0 0 1,0 1-1,0-1 0,0 0 0,0 0 0,0 0 0,0 0 0,-1 0 1,1 0-1,-1 0 0,1 0 0,0 0 0,-1 0 0,0 0 0,0 2 1,-2-1 6,1 0 0,0 0 0,-1-1 1,0 1-1,1-1 0,-1 1 1,0-1-1,0 0 0,0 0 0,0 0 1,0 0-1,-4 0 0,-59 8-375,-119 1 0,129-10-1778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4:37.2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186 18 10917,'2'-2'55,"1"1"0,0-1 0,0 0 1,0 1-1,0 0 0,0 0 0,0 0 0,0 0 0,0 0 1,0 0-1,1 1 0,4-1 0,47 1 161,-38 0-151,7-1-53,-17 0-8,0 1-1,1 0 0,-1 0 1,0 0-1,14 4 0,-20-4 2,1 1-1,0-1 0,-1 1 1,1 0-1,-1 0 1,0 0-1,1-1 0,-1 1 1,0 1-1,1-1 0,-1 0 1,0 0-1,0 0 1,0 1-1,0-1 0,0 0 1,0 1-1,-1-1 0,1 1 1,0-1-1,-1 1 1,1 0-1,-1-1 0,1 1 1,-1-1-1,0 1 0,0 0 1,0-1-1,0 1 0,0 2 1,0 9 163,1-8-113,-1 1 0,1 0 0,-1 0-1,-1-1 1,1 1 0,-1 0 0,0-1 0,0 1 0,-1 0-1,0-1 1,0 1 0,0-1 0,-1 0 0,1 0 0,-1 0-1,0 0 1,-5 6 0,-32 27 133,-1-2 1,-48 32-1,44-35-1529,1 1 0,-44 48 0,54-43-5622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4:37.6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 12214,'23'0'1072,"8"0"529,0 0-225,0 0-1119,-23-7-257,-8 3-1585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4:41.6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919 1 3185,'0'0'5926,"-13"1"-4750,-55 15-873,0 4-1,-124 54 0,115-37-291,-97 62 0,101-55-9,-107 48 1,106-72 13,258-17-43,201-3-26,-371 1-10,1 0 0,-1 2 0,25 6 0,-26-6-21,-1 0 0,1 0 1,22 1-1,-20 2-1132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4:42.7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279 17 7235,'1'-1'110,"-1"0"0,0 1 0,0-1 0,0 1 0,0-1 0,0 0 0,-1 1 0,1-1 0,0 1-1,0-1 1,0 0 0,0 1 0,-1-1 0,1 1 0,0-1 0,-1 1 0,1-1 0,0 1 0,-1-1 0,1 1-1,0-1 1,-1 1 0,1-1 0,-1 1 0,1 0 0,-1-1 0,1 1 0,-1 0 0,1-1 0,-1 1 0,0 0-1,1 0 1,-1 0 0,1 0 0,-1-1 0,-1 1 0,-26 8 1180,9 4-1160,1 1-1,0 2 1,1-1-1,1 2 0,0 0 1,1 1-1,-15 23 1,19-24-107,1 0 1,1 1-1,0 0 1,1 0-1,1 1 1,1-1-1,0 2 1,2-1 0,-4 25-1,2 16 100,2 97 0,4-116-114,0-37-8,0 0-1,0 0 0,0 0 0,0 0 0,1 0 0,-1 0 0,1 0 1,0 0-1,-1-1 0,2 1 0,-1 0 0,0 0 0,0-1 0,1 1 1,0-1-1,-1 1 0,1-1 0,3 3 0,-1-2-1,0-1 0,0 1 0,0-1 0,0 0 0,1-1-1,-1 1 1,0-1 0,1 1 0,0-1 0,-1-1 0,10 1 0,13 2-4,0-1 0,1-1 0,-1-2-1,0 0 1,0-2 0,0-2 0,0 0 0,0-1 0,-1-2 0,41-17 0,-35 9-8,-1-2 0,0-1 0,-1-1 0,-1-1 0,41-41 0,-57 50 11,-1-1 0,-1-1 0,0 0 0,-1-1 0,0 0 0,-1 0 0,-1-1 0,0 0 0,-2 0-1,0-1 1,0 0 0,-2 0 0,4-24 0,-5-78-1,-3 116 3,0 0 0,-1 1 0,1-1 0,-1 0 0,1 0 0,-1 1 0,0-1 0,0 1 0,0-1 0,0 1 0,-1-1 0,1 1 0,-1-1 0,1 1 0,-1 0 0,0 0 0,0 0 0,0 0 0,0 0 0,-3-1 0,-1-2 0,-1 1 0,0 1 0,0-1 0,0 1 0,-1 0 0,1 1 0,-10-2 0,-11-2 0,-1 2 0,0 2 0,-31 0 0,-4 1 2,17 0-3,-50 4 0,94-2-2,0 0-1,0 0 1,0 0 0,0 0-1,0 1 1,0-1-1,1 1 1,-1-1-1,0 1 1,1 0-1,-1 0 1,1 1-1,0-1 1,0 0-1,-1 1 1,2-1-1,-1 1 1,0 0-1,0-1 1,1 1-1,0 0 1,-1 0 0,1 0-1,0 0 1,0 0-1,1 0 1,-1 1-1,1-1 1,0 0-1,-1 4 1,1 1-3,-1-1 0,1 1 0,0-1 0,1 1 0,0-1 0,0 0 1,1 1-1,-1-1 0,2 0 0,-1 0 0,1 0 0,6 11 0,63 111 14,-59-102-8,1 0 0,2 0-1,0-1 1,2-1-1,0-1 1,29 29 0,59 36-408,-58-60-4488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4:43.3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148 8 9172,'0'-8'4306,"0"27"-3954,0 23 193,0 15-273,-8 4-160,-8 11-80,-7 0 80,8-4-112,-9 1 0,1-8-48,8-8-1153,-8-15-1680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4:43.8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88 10277,'0'-4'1937,"0"1"-1601,8-1-128,23-4 112,15-3 48,24-1-176,7 1-176,1 3 0,14-3-16,-6 7-16,-9-3 0,-7 3-192,-24 4-688,-15 0-833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4:44.3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9604,'0'254'5332,"0"7"-10973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4:44.7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50 9861,'3'-23'1975,"-3"22"-1982,1 0 0,0 1 0,-1-1 0,1 1 0,-1-1 0,1 1 0,0-1 0,-1 1 0,1-1-1,0 1 1,0 0 0,0-1 0,-1 1 0,1 0 0,0 0 0,0-1 0,0 1 0,-1 0 0,1 0 0,0 0 0,0 0 0,0 0 0,1 0 0,-1 0-20,-1 9-706,0-14 296,0-18-1080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3:58.70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50 9652,'0'-11'673,"0"3"-497,8-3 160,61 3-336,17 4 0,6 1-448,-6-1-929,-17 4-2225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0:47.38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46 8 11637,'1'9'51,"-1"1"0,0-1 0,0 0 0,-1 1 0,0-1 0,-1 0 0,0 0 0,0 0 0,-1 0 0,0 0 0,0 0 0,-1-1 0,-1 0 0,1 0 0,-1 0 0,-6 8 0,156-139 502,-139 121-511,0 0 0,0 1-1,0 0 1,0 0 0,0 0 0,0 1 0,0 0 0,0 0 0,0 0 0,1 1 0,-1 0 0,6 2 0,5-1-6,195 6-188,-211-8 139,0 0-1,0 0 0,0 1 1,0-1-1,-1 0 0,1 0 1,0 0-1,0 0 0,0 0 1,0-1-1,0 1 1,0 0-1,0 0 0,0-1 1,0 1-1,0 0 0,0-1 1,-1 1-1,1-1 0,0 1 1,0-1-1,-1 1 0,1-1 1,0 0-1,0 1 1,-1-1-1,1 0 0,-1 1 1,1-1-1,-1 0 0,1 0 1,-1 0-1,1 0 0,-1 0 1,0 1-1,1-1 1,-1 0-1,0 0 0,0 0 1,0 0-1,0 0 0,0 0 1,0 0-1,0 0 0,0 0 1,0 0-1,0 0 1,-1-1-1,1-4-9,0 6 25,0-1 1,0 1-1,-1-1 0,1 1 0,0-1 0,0 1 0,-1-1 1,1 1-1,0-1 0,0 1 0,-1 0 0,1-1 1,-1 1-1,1-1 0,0 1 0,-1 0 0,1-1 0,-1 1 1,1 0-1,-1 0 0,1-1 0,-1 1 0,1 0 1,-1 0-1,1 0 0,-1 0 0,1 0 0,-1-1 1,1 1-1,-2 0 0,-22-1 130,16 1-68,-19-1 123,11-1-35,0 1-1,0 0 0,0 2 0,0 0 0,0 0 0,0 2 0,0 0 1,-20 7-1,33-8-125,0 0 0,0 0 1,1 0-1,-1 0 0,1 1 1,-1-1-1,1 1 0,0-1 0,0 1 1,0 0-1,0 0 0,1 0 1,-1 0-1,-1 5 0,2-6-24,1 0 0,-1 0 0,0 0 0,1 0 0,0 0 0,-1 0 0,1 0 1,0 0-1,0 0 0,0 0 0,0 0 0,1 0 0,-1 0 0,1 0 0,-1 0 0,1 0 0,-1 0 0,1 0 0,0-1 0,0 1 0,0 0 0,0 0 0,0-1 0,0 1 0,1-1 0,-1 1 0,1-1 0,1 3 0,6 1-41,0 0 0,0-1 0,0 0 1,1 0-1,0-1 0,-1 0 0,20 2 0,84 8-1090,38-9-1270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4:45.2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264 6 11269,'-13'-2'274,"0"0"1,-1 1-1,1 1 0,-1 0 0,1 1 1,0 1-1,-18 3 0,28-4-241,-1 0 0,1 1 0,-1-1 0,1 1-1,0 0 1,-1 0 0,1 0 0,0 0 0,0 1 0,1-1 0,-1 1-1,0 0 1,1 0 0,0 0 0,0 0 0,0 0 0,0 0-1,0 0 1,0 1 0,1-1 0,0 1 0,-1-1 0,1 1-1,1 0 1,-1-1 0,0 1 0,1 0 0,0 0 0,0-1-1,0 5 1,0-6-32,0-1 0,1 1 1,-1-1-1,0 1 0,0-1 0,1 1 0,-1-1 0,1 0 0,-1 1 0,1-1 0,0 1 0,0-1 1,-1 0-1,1 0 0,0 0 0,0 1 0,0-1 0,0 0 0,0 0 0,1 0 0,-1 0 0,0-1 0,0 1 1,1 0-1,-1 0 0,3 0 0,42 10 10,-29-9-9,81 13 21,-49-9-65,0 3 1,84 25 0,-131-34 38,1 1 0,0 0 1,-1 0-1,1 0 0,0 0 1,-1 0-1,0 0 0,1 1 1,-1-1-1,0 1 0,1 0 1,-1-1-1,0 1 0,0 0 1,-1 0-1,1 1 0,0-1 1,-1 0-1,1 0 0,-1 1 1,0-1-1,1 1 0,-1-1 1,-1 1-1,1 0 0,0-1 1,-1 1-1,1 0 0,-1 0 1,0-1-1,0 1 0,0 0 1,0 0-1,0-1 0,0 1 1,-1 0-1,0 0 0,1-1 1,-3 4-1,3-5 4,0 0 1,-1 0-1,1 0 1,-1 0 0,1 0-1,-1 0 1,1 0-1,-1-1 1,1 1-1,-1 0 1,0 0-1,0-1 1,1 1-1,-1 0 1,0-1-1,0 1 1,0-1-1,0 1 1,0-1-1,-1 1 1,-33 12 27,-1-2 1,-1-2-1,1-1 0,-44 3 1,29-3-12,-116 13-170,96-19-3199,59-2-664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4:45.5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92 10053,'0'-12'592,"47"1"-480,14 0 112,25-1-112,6 1 48,1 0-160,0 3-48,0-3-928,-16 7-4355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4:45.9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8 9636,'0'-8'4370,"0"39"-3665,0 10-449,0 5 80,0 3-272,0-3 32,-8 0-96,8-8 0,0-8-736,0 0-433,0-14-1008,16-5-2177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4:46.4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0 654 10293,'0'0'432,"46"0"-272,40 0 384,-1-7-368,8-8-160,7-4 80,9 3-96,-9 1-80,-7 0-1392,-31 0-4275</inkml:trace>
  <inkml:trace contextRef="#ctx0" brushRef="#br0" timeOffset="1">116 149 10005,'0'-19'384,"0"0"-224,54 0 624,31 4-528,8-4 16,8 4-272,7-4 0,16 4 0,-8 7-144,-15 8-736,-8 0-1857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4:46.7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271 51 9925,'-9'4'200,"0"0"1,0 1 0,0 1 0,1-1 0,-1 1 0,1 1 0,1-1 0,-12 14 0,-52 70 1670,36-42-1442,26-37-341,1 0 0,0 0 0,1 1 0,0 0-1,0 0 1,2 0 0,0 1 0,0 0 0,1 0 0,0 0 0,1 1-1,1-1 1,0 1 0,1 21 0,1-34-88,0 1 0,0-1 0,0 1 0,0-1 0,1 1 0,-1 0 0,1-1 0,-1 1 1,1-1-1,-1 0 0,1 1 0,0-1 0,0 1 0,0-1 0,0 0 0,0 0 0,0 1 0,0-1 0,0 0 0,1 0 0,0 1 0,2 0-25,0 0-1,0 0 0,0 0 0,1 0 0,-1-1 1,0 0-1,8 2 0,11-1-212,-1 0 0,34-2 0,-35 0 34,8-1-20,-1-1 0,1-1 1,-1-1-1,1-1 0,-1-2 1,44-17-1,-59 20 185,-1-2 0,0 1 0,0-2-1,-1 0 1,1 0 0,-2-1 0,1 0 0,-1-1 0,0 0 0,-1 0 0,0-1 0,0-1 0,-1 1 0,-1-1 0,0-1 0,10-19-1,-12 13 79,-1 0-1,0 0 1,-1 0-1,-1 0 0,-1-1 1,0 1-1,-5-35 0,4 49 3,0 0 0,-1-1 0,0 1 0,0 0 0,0 0 0,-1 0 0,1 0 0,-1 0 0,0 0 0,0 0 0,0 1 0,-1-1 0,1 1 0,-1-1 0,0 1 0,-4-4 0,1 2 35,0 1-1,-1-1 0,1 2 0,-1-1 0,0 1 0,0 0 1,0 0-1,-12-3 0,-11 1 144,0 0 0,0 2 0,-52 2 0,74 1-201,-9-1-5,-38 2 2,54 0-15,0-1-1,-1 0 1,1 0-1,0 0 0,0 1 1,-1-1-1,1 1 1,0-1-1,0 1 0,0-1 1,0 1-1,-1 0 0,1 0 1,0 0-1,0-1 1,0 1-1,1 0 0,-1 0 1,0 0-1,0 0 0,0 0 1,1 1-1,-1-1 1,0 0-1,1 0 0,-1 0 1,1 1-1,0-1 0,-1 0 1,1 0-1,0 1 1,0 1-1,0 0-1,0 0 0,0-1 0,0 1 0,0 0 0,1 0 0,-1-1 0,1 1 0,0 0 1,0 0-1,0-1 0,0 1 0,0-1 0,1 1 0,-1-1 0,1 0 0,1 3 0,2-1 1,0 0 1,0 0-1,0-1 0,0 0 1,11 5-1,-3-1-5,-1-1 5,0 0 1,-1 1-1,0 0 0,0 1 0,10 10 0,-18-14-1,1 0-1,-1 0 1,-1 0 0,1 0-1,0 0 1,-1 1 0,0-1-1,0 1 1,-1 0 0,1-1-1,-1 1 1,0 0-1,0 0 1,-1 0 0,1 0-1,-1 7 1,0 0 3,0 0 0,-1 0-1,-3 18 1,2-25 0,1-1-1,-1 0 1,0 0 0,0 1-1,0-1 1,0 0-1,-1-1 1,0 1 0,1 0-1,-1-1 1,-4 4 0,1-2-1,2 1 0,-1-1 0,1 1 0,-1 0 0,2 0 0,-1 1 0,1-1 0,-5 12 1,7-16-3,1 1 1,-1-1-1,0 1 1,1-1-1,-1 0 1,1 1-1,0-1 1,0 1-1,0-1 1,0 1 0,0-1-1,1 0 1,-1 1-1,1-1 1,-1 0-1,1 1 1,0-1-1,0 0 1,0 1-1,0-1 1,1 0 0,-1 0-1,0 0 1,1 0-1,-1 0 1,1-1-1,0 1 1,0 0-1,3 2 1,10 4-10,0 0-1,1 0 1,0-1 0,1-1 0,16 4-1,94 18-1487,-89-20 57,-18-4-1744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4:47.1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0 11989,'-15'0'241,"-1"12"95,1 29 496,7 9-480,0 11-96,8-1-128,0 1 97,0 0-129,0-4-64,0-4-32,0-3-80,0-9-545,8-10-335,0-16-1009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4:47.5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60 10997,'0'-2'114,"0"0"-1,0 1 1,1-1-1,-1 1 1,0-1-1,1 1 1,-1-1 0,1 1-1,-1-1 1,1 1-1,0 0 1,0-1-1,0 1 1,0 0 0,0-1-1,0 1 1,0 0-1,0 0 1,0 0-1,2-1 1,1-1-27,1 1 1,-1-1-1,0 1 0,1 1 1,-1-1-1,1 1 0,4-2 1,14 0-193,1 0 1,28 0-1,-30 3 339,42-3-178,78 6 0,-138-2-54,-1-1 1,1 0-1,0 1 1,-1-1-1,1 1 0,-1 0 1,1 1-1,-1-1 0,1 0 1,-1 1-1,0 0 0,0 0 1,1 0-1,-1 0 0,-1 0 1,1 1-1,0-1 0,-1 1 1,1 0-1,-1-1 0,0 1 1,4 7-1,-3-2 2,0 1 0,-1 0-1,0 0 1,0 0 0,-1 0 0,0 0 0,-1 0-1,0 10 1,0-14-11,-1 0 0,0 0 0,0 0-1,0 0 1,-1 0 0,0-1 0,1 1-1,-2 0 1,1-1 0,0 0 0,-1 1 0,0-1-1,0 0 1,0 0 0,-1 0 0,1-1 0,-1 1-1,0-1 1,0 0 0,-7 4 0,-10 6-27,0-1 0,-1-1-1,-24 8 1,30-13 18,-5 2-57,-1-1 0,-39 7 1,9-3 79,49-8-14,1 0 1,-1 0-1,1 0 0,0 1 0,0-1 0,1 1 0,-1 0 1,1-1-1,0 1 0,-1 5 0,-1-2-14,0 5 18,1 0 0,0 0 0,1 0 0,0 0 0,1 0 0,1 14 0,0 4 38,-1-26-33,1 0 1,0 0 0,0 0-1,0 0 1,0 0 0,1 0-1,0 0 1,0 0 0,0-1 0,0 1-1,0-1 1,1 0 0,-1 1-1,1-1 1,0 0 0,0-1-1,0 1 1,0 0 0,1-1-1,-1 0 1,1 0 0,-1 0 0,1 0-1,0 0 1,0-1 0,4 2-1,15 4 21,0 0 1,1-1-1,29 3 0,31-1-255,107-3 0,-178-5 98,62 0-1784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4:48.9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 9877,'0'0'59,"0"0"1,0-1 0,0 1 0,0 0 0,0 0 0,0-1 0,0 1 0,0 0 0,0 0-1,1 0 1,-1-1 0,0 1 0,0 0 0,0 0 0,0 0 0,1-1 0,-1 1 0,0 0-1,0 0 1,0 0 0,1 0 0,-1-1 0,0 1 0,0 0 0,1 0 0,-1 0 0,0 0-1,0 0 1,1 0 0,-1 0 0,0 0 0,0 0 0,1 0 0,-1 0 0,0 0 0,0 0-1,1 0 1,-1 0 0,0 0 0,0 0 0,1 0 0,-1 0 0,0 0 0,0 1 0,1-1-1,-1 0 1,0 0 0,0 0 0,0 0 0,1 1 0,3-1-364,209 34 916,-69-8-405,25-7-233,99 19-81,-266-38 102,-1 0 0,1 0 0,-1 1 0,0-1 0,1 0 0,-1 1 0,0-1 0,1 1 0,-1 0 0,0 0 0,0-1 0,1 1 0,-1 0 0,0 0 0,0 0 1,0 0-1,0 0 0,0 0 0,0 0 0,-1 1 0,1-1 0,0 0 0,0 0 0,-1 1 0,1-1 0,-1 0 0,1 1 0,-1-1 0,0 1 0,0-1 0,1 0 0,-1 1 0,0-1 0,0 1 0,0-1 1,-1 1-1,1-1 0,0 1 0,0-1 0,-2 3 0,1 13-11,1-15 17,0 1 0,0 0 1,-1 0-1,0 0 0,1-1 0,-1 1 1,0 0-1,0-1 0,-1 1 0,1-1 1,0 1-1,-1-1 0,0 0 0,1 1 0,-1-1 1,0 0-1,0 0 0,0 0 0,-1 0 1,1-1-1,0 1 0,-3 1 0,-8 4 17,0-1 0,-1 0 0,-18 6 0,-2 0 29,-189 70 278,-60 28-149,271-100-209,18-3-372,23 0-1334,22-7-2062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4:49.7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140 149 3249,'-1'12'1810,"0"1"-1,-1-1 0,0 1 0,-7 21 0,-6 9-916,-24 45-1,23-54-921,1 1 0,-14 48 0,24-59 36,2-1 0,1 0 0,1 40 1,1-45-32,12-16-69,15-1 25,0-2 0,0 0 0,0-2 0,0-1 0,-1-1 0,1-2 0,47-17 0,-25 2-121,-2-1 0,0-3 0,59-42 0,-86 53 161,0-1-1,-1 0 1,-1-2-1,-1 0 1,0-1-1,-1-1 1,-1 0-1,-1-1 1,16-32-1,-25 39 52,1-1 0,-2 0 0,0 0 0,-1-1 1,0 1-1,-1-1 0,-1 1 0,-1-1 0,0 0 0,-3-19 0,3 31-2,-1 1 1,0 0 0,0-1-1,0 1 1,-1 0 0,1 0-1,-1 0 1,1 0 0,-1 0-1,0 0 1,0 1 0,0-1-1,-1 1 1,1-1 0,-1 1-1,1 0 1,-1 0 0,0 0-1,0 0 1,0 0 0,0 1-1,0-1 1,0 1-1,0 0 1,0 0 0,-1 0-1,-5 0 1,-11-3 58,-1 0 0,0 2 0,-28 0 0,36 2-70,-31-2 53,11 0-26,-61 3-1,87 0-35,-1 0-1,1 0 1,0 0-1,0 1 1,0 0 0,0 1-1,0-1 1,0 1-1,1 0 1,-1 1 0,1 0-1,0 0 1,-11 10-1,13-9 3,1 1 0,0-1-1,0 1 1,0 0 0,1 0-1,0 0 1,0 0 0,0 0 0,1 1-1,0-1 1,0 0 0,1 1-1,-1-1 1,2 1 0,-1-1-1,2 8 1,-2 11 39,1-20-36,-1 1 0,1 0 0,0-1 0,0 1-1,1-1 1,0 1 0,0-1 0,0 0 0,1 0-1,-1 0 1,7 9 0,46 50 14,-12-16-11,13 32 51,-31-43-57,1-2 0,45 48 0,-58-73-260,-1-1-1,2 0 0,-1-1 0,1-1 1,0 0-1,1-1 0,0 0 0,29 6 1,-22-5-1671,3 1-5926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4:50.3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179 146 10965,'-6'-3'44,"2"1"191,-1 0-1,1 0 1,-1-1-1,1 1 1,0-1-1,-6-6 1,8 7-137,1 0 0,-1-1 0,1 1-1,0 0 1,0-1 0,0 1 0,0-1 0,0 1 0,1-1 0,-1 1 0,1-1 0,0 0-1,-1 1 1,1-1 0,1-2 0,-2 0-32,1 0-1,0 0 1,1 0-1,-1 0 1,1 1-1,0-1 1,0 0-1,2-5 1,-2 8-61,1 0 0,-1 0 1,0 1-1,1-1 0,0 1 1,-1-1-1,1 1 0,0 0 1,0-1-1,0 1 0,0 0 1,0 0-1,0 0 0,0 1 1,0-1-1,0 0 0,0 1 1,0 0-1,0-1 0,3 1 1,30-4-32,0 2 1,34 3-1,-26 0-1,-40-2 24,0 1 1,-1 0 0,1 0 0,0 0-1,-1 0 1,1 1 0,-1-1-1,1 1 1,0 0 0,-1 0-1,1-1 1,-1 2 0,0-1-1,1 0 1,-1 0 0,0 1-1,0-1 1,0 1 0,0 0-1,0 0 1,0-1 0,0 1 0,0 0-1,-1 1 1,1-1 0,-1 0-1,2 5 1,0 1-4,-1 1 0,0 0 0,-1 0 0,0 0 0,-1 0 0,0 15 0,0-10 3,-1-9-2,1-1 0,-1 1 0,0-1 0,0 0 0,0 1 0,-1-1 0,1 0 0,-1 0 0,0 0 0,0 0 0,-1 0 0,1-1 0,-1 1 0,0-1 0,0 1 0,0-1 0,0 0 0,0 0 0,-1-1 0,0 1 0,1-1 0,-1 1 0,0-1 0,-8 3 0,-5 2-34,-1 0-1,0-2 1,0 0-1,-28 4 1,153-8-1005,-31 1 1052,-56-2-14,-1 0-1,1 2 1,-1 0-1,32 8 0,-47-9 8,0 0-1,-1 0 1,1 0-1,0 1 1,-1-1-1,1 1 1,-1 0-1,1 0 1,-1 0-1,0 0 1,0 1-1,0 0 1,0-1-1,0 1 1,-1 0-1,1 0 0,-1 0 1,0 1-1,0-1 1,0 0-1,0 1 1,-1-1-1,1 1 1,-1 0-1,0 0 1,0-1-1,0 1 1,-1 0-1,1 6 1,0 4 16,-1-12-5,1 0 0,-1 0 0,0 0 1,1 0-1,-1 0 0,0 0 0,0 0 1,0 0-1,-1 0 0,1 0 1,0 0-1,-1 0 0,1 0 0,-1 0 1,0 0-1,1 0 0,-1-1 0,0 1 1,0 0-1,0 0 0,-1-1 0,1 1 1,0-1-1,-1 1 0,1-1 0,-1 1 1,-1 0-1,-12 5 51,0-2 0,0 1 1,0-2-1,-1 0 0,1-1 0,-24 2 1,-108 2 94,131-7-143,-253 1-1538,221-1-2151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1:26.81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94 46 5090,'17'-19'2194,"-16"17"-1808,1 0 0,-1 0 0,1 0-1,0 0 1,-1 0 0,1 0 0,0 0 0,0 0 0,0 1-1,1-1 1,-1 1 0,0-1 0,3 0 0,-5 6-298,4 96 176,-1 55-68,-5-138-192,0 1-1,0-2 1,-2 1-1,0 0 1,-1-1-1,0 1 1,-9 14-1,1-6 10,-29 38 1,-10 17-1,52-79-51,-2 4-769,12-5-114,59-23-103,129-65-1,-10 2 1217,-129 70 560,-56 15 497,14 40-587,-10-23-556,-3-3-64,1 0-1,0 0 1,1-1-1,1 1 1,0-1-1,1-1 1,0 0-1,13 14 1,-19-23-40,2 0 1,-1-1-1,0 1 1,0-1-1,0 0 1,1 0-1,-1 0 1,0 0-1,1-1 1,-1 0-1,1 1 1,-1-1-1,6-1 1,-8 1 26,-1-9 96,0-5-122,0 0 0,1 0 0,0 0 0,2 0-1,-1 0 1,1 0 0,1 0 0,1 1 0,0 0-1,0 0 1,2 0 0,-1 1 0,2-1 0,-1 1 0,2 1-1,0 0 1,17-18 0,-16 19-170,0 0 0,1 0 0,0 1 0,0 0 0,1 1 0,0 0-1,26-11 1,-29 18-2130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4:50.7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4 11317,'-31'-4'1302,"17"28"390,11 5-1161,1 0 0,4 55 0,0-17-489,-2-48-42,-1 5 22,1-1-1,0 0 0,2 1 0,1-1 1,1 0-1,1 0 0,13 36 1,1 3-866,-15-22-2645,-4-31 317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4:51.1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76 9364,'-24'-7'673,"17"7"-177,7-4 816,0 0-1200,31 4-31,38-4 287,9-3-320,15-1 32,-1-3-80,-14-1 0,-1 5 0,-23-5-352,-23 12-753,-7 0-1184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4:51.5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 10101,'-1'82'4364,"1"107"-2729,2-158-2080,1 0 1,1-1 0,2 1 0,11 33-1,-9-46-1542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4:51.9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81 11365,'7'0'76,"-3"-1"-64,0 1 0,0 0 0,0 0-1,0 0 1,0 1 0,0 0 0,0-1-1,-1 1 1,5 2 0,-6-2 68,-1 0 1,0 1-1,0-1 1,0 0-1,0 1 1,0-1-1,0 1 0,-1-1 1,1 1-1,0-1 1,-1 1-1,1 0 1,-1-1-1,1 1 1,-1 0-1,0 0 1,0-1-1,0 1 0,0 0 1,0-1-1,-1 4 1,1-118-196,0 112 80,0 1 0,0 0 1,0-1-1,0 1 0,0 0 0,0-1 1,0 1-1,0 0 0,1-1 0,-1 1 1,0 0-1,0-1 0,0 1 0,0 0 0,0-1 1,1 1-1,-1 0 0,0-1 0,0 1 1,1 0-1,-1 0 0,0-1 0,0 1 0,1 0 1,-1 0-1,0 0 0,1-1 0,-1 1 1,0 0-1,1 0 0,-1 0 0,0 0 0,1 0 1,-1 0-1,0-1 0,1 1 0,-1 0 1,0 0-1,1 0 0,-1 0 0,0 0 0,1 0 1,-1 1-1,1-1 0,-1 0 0,2 0-366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4:52.3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279 38 11605,'-1'0'63,"1"-1"0,0 1 0,0-1 0,-1 1 0,1-1 0,0 1 0,0-1 0,-1 1 0,1-1 0,-1 1 0,1 0 0,0-1 0,-1 1 0,1 0 0,-1-1 0,1 1 0,-1 0 0,1 0 0,-1-1 0,1 1 0,-1 0 0,1 0 0,-1 0 0,1 0 0,-1 0 0,0 0 0,1 0 0,-1 0-1,1 0 1,-2 0 0,-23 0 401,18 0-273,3 0-136,-10 0 55,0 0 0,0 1 1,0 1-1,-23 4 0,35-5-95,-1 0 1,1 0-1,-1-1 0,0 2 1,1-1-1,0 0 1,-1 0-1,1 1 0,0-1 1,0 1-1,-1 0 1,1 0-1,0 0 0,1 0 1,-1 0-1,0 0 1,1 0-1,-1 0 0,1 1 1,0-1-1,-1 1 1,1-1-1,0 1 0,1-1 1,-1 1-1,0 0 0,1-1 1,0 1-1,-1 0 1,1 3-1,-1 11 7,0-13-18,1 0 1,-1-1-1,1 1 0,0 0 1,0 0-1,0 0 1,0-1-1,1 1 0,-1 0 1,1 0-1,0-1 0,0 1 1,0-1-1,1 1 0,0-1 1,1 4-1,6 0-37,0 0 0,0-1 0,1-1 1,0 1-1,0-1 0,0-1 0,15 5 0,87 23-604,-86-26 481,-9-2 97,3 0 1,1 1 0,-2 1 1,1 1-1,-1 1 0,0 0 1,0 1-1,28 20 0,-46-28 62,0 0 0,0 0 0,0 0-1,0 0 1,0 0 0,-1 0-1,1 0 1,0 1 0,-1-1 0,1 0-1,-1 1 1,1-1 0,-1 0 0,0 1-1,1-1 1,-1 0 0,0 1 0,0-1-1,0 1 1,0-1 0,0 0-1,0 1 1,-1-1 0,1 0 0,0 1-1,-1-1 1,1 0 0,-1 1 0,1-1-1,-1 0 1,0 0 0,1 1 0,-1-1-1,0 0 1,0 0 0,0 0 0,0 0-1,0 0 1,0 0 0,0 0-1,0 0 1,0-1 0,-1 1 0,-1 1-1,-51 13 36,-1-3-1,0-1 0,-61 3 0,90-11-55,-118 2-1510,141-5 1432,-60 0-2476</inkml:trace>
  <inkml:trace contextRef="#ctx0" brushRef="#br0" timeOffset="1">248 19 10789,'31'-8'176,"15"5"352,24-1 145,7 4-305,1-4-304,-1 4-64,-15 0-224,-8 0-2338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4:52.7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11237,'8'0'160,"7"0"112,9 0 673,-1 3-113,0 16-176,0 4-31,-7 4 255,15 3-704,-16 4-32,1 4 0,-9-3-80,1 3-64,0-4 32,-8-4-32,0 1-768,0-9-641,0 1-287,0-8-1554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4:53.2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202 589 9812,'0'0'1457,"8"-7"-1233,38-5 240,16-3-47,-8 4 207,8-1-288,8 1-272,7 0-64,-7 3-112,0 0-864,-16-3-1041,-16-4-5251</inkml:trace>
  <inkml:trace contextRef="#ctx0" brushRef="#br0" timeOffset="1">9 76 10373,'-8'-11'1072,"8"7"-544,0 0 833,0-3-1313,31 3-32,46-4 0,32-3 0,7 7-32,7-3 16,1-1 0,-15 4-608,-17 0-1345,-14 4-3409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4:53.6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148 24 10533,'-4'4'216,"0"1"1,0-1-1,1 1 0,-1 0 1,1-1-1,0 2 0,1-1 1,-4 11-1,-9 15 611,-12 14-264,18-32-444,0 0 1,1 1-1,0 0 1,1 0-1,1 1 0,0-1 1,1 2-1,1-1 0,0 0 1,-2 31-1,7 36 12,0-80-130,0 0 1,-1 0 0,2 0-1,-1 0 1,0-1 0,0 1-1,0 0 1,1-1 0,-1 0-1,1 1 1,-1-1 0,1 0-1,0 1 1,0-1 0,-1 0-1,1 0 1,0 0 0,0-1-1,0 1 1,0 0 0,0-1-1,0 1 1,0-1 0,0 0-1,0 0 1,0 0 0,0 0-1,3 0 1,5 2-2,31 3-110,-1-1 1,0-2 0,81-7-1,-101 1 78,0 0-1,0-2 1,0 0 0,-1-1-1,0-1 1,0-1 0,-1 0-1,0-1 1,-1-2 0,0 1-1,-1-2 1,0 0 0,-1-1-1,0-1 1,14-18 0,-21 22 55,-1-2 1,0 1-1,-1-1 1,0 0-1,-1 0 1,0 0-1,-1-1 1,-1 0-1,0 1 1,-1-1-1,0-1 1,-1 1-1,-1 0 1,0 0-1,-4-23 1,4 35-12,0 1 1,-1-1 0,1 1-1,0-1 1,-1 1 0,0 0-1,1-1 1,-1 1 0,0-1-1,1 1 1,-1 0 0,0 0-1,0-1 1,0 1-1,0 0 1,0 0 0,-1 0-1,1 0 1,0 0 0,0 1-1,-1-1 1,1 0 0,-3-1-1,-35-6 93,24 7-44,-56-7 232,-116 4-1,131 4-212,54 0-80,1 0 0,-1 0 1,0 0-1,0 0 0,0 1 1,0-1-1,1 0 0,-1 1 1,0 0-1,1-1 0,-1 1 1,0 0-1,1 0 0,-1 0 1,0 0-1,1 0 0,0 0 1,-1 0-1,1 0 0,0 1 1,-1-1-1,1 0 0,0 1 1,0-1-1,0 1 0,0-1 1,0 1-1,1 0 0,-2 3 1,0 3-15,1 0 1,0 0 0,0 0 0,0 1-1,2 11 1,-1-5-3,0-11 15,1-1 0,-1 1 0,1-1 0,0 1 0,0-1 0,0 1 0,1-1-1,-1 0 1,1 1 0,-1-1 0,1 0 0,0 0 0,0 0 0,1-1 0,-1 1 0,0 0 0,1-1-1,3 3 1,7 5-3,1 0-1,26 14 1,5 3 1,-23-8-89,0 1 0,-2 1 0,0 1 0,-1 0 0,17 28 0,22 26-306,-52-70 26,-1 0-1,1 0 0,0-1 1,1 0-1,0 0 0,-1-1 1,1 0-1,10 4 1,0-2-2155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4:54.0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8 6995,'-23'-7'6579,"23"14"-6483,0 35 497,0 4 31,0 14 224,0 9-752,0 3 48,0-4-144,0-11 80,0-3-176,0-16 32,0-8-1072,0-11-113,15-19-4866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4:54.6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97 6563,'-2'-2'400,"0"0"1,1 0-1,-1 0 0,1 0 1,0 0-1,-1 0 0,1 0 1,0 0-1,0-1 0,0 1 1,1-1-1,-1 1 0,1 0 1,-1-1-1,1 1 0,0-5 1,0 5-356,0 0 1,0 1-1,1-1 0,-1 1 1,0-1-1,1 1 0,0 0 1,-1-1-1,1 1 0,0-1 1,0 1-1,-1 0 0,1 0 1,0-1-1,0 1 0,1 0 1,-1 0-1,0 0 1,0 0-1,0 0 0,1 0 1,-1 1-1,0-1 0,1 0 1,-1 1-1,1-1 0,-1 1 1,1-1-1,2 0 0,62-8 6,0 2-1,133 3 1,-130 5-51,-67-1-4,0-1-1,0 1 1,1 0-1,-1 0 0,0 0 1,0 0-1,0 1 1,1-1-1,-1 1 0,0-1 1,0 1-1,0 0 1,0-1-1,0 1 0,0 0 1,0 1-1,0-1 0,-1 0 1,4 3-1,-3-1-9,-1 0 0,0 0 1,0 1-1,-1-1 0,1 0 0,-1 0 0,1 0 0,-1 1 0,0-1 0,-1 7 0,1 0 1,1 0 5,-1 0-1,-1 1 1,0-1 0,0 0 0,-1 0 0,-4 11 0,4-16 6,0 0-1,-1 0 1,0 0 0,0 0 0,-1-1 0,1 1-1,-1-1 1,0 0 0,0 0 0,0 0 0,0-1 0,-9 6-1,-32 16-36,0-1 0,-2-3 0,0-1 0,-2-3 0,-64 14 0,105-29 38,0 0 0,-1-1 0,1 0 0,-1 0 0,-12-2 0,-1 1 4,21 0 109,14 0-37,5 1-52,-1 1 0,1 0 0,0 2 0,-1 0 0,0 1 0,33 13 0,101 59 236,-100-49-207,-7-2 62,43 33-1,-15-9-60,-64-46-81,1 0 0,-1-1 0,1 0 0,0 0 0,0-1 0,1-1 0,-1 1 0,0-1 1,1-1-1,-1 0 0,17-2 0,0 2-1038,-15 0-1903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1:27.28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251 1 10069,'0'0'1219,"0"2"-704,-1 13-250,0 0 1,-1 0-1,-1 0 0,0 0 1,-11 28-1,-37 73 501,3-10-262,20-15-296,24-71-189,-1 0 1,-1 0-1,-1 0 0,-1-1 1,-1 0-1,0-1 0,-2 0 1,-16 24-1,16-34-209,9-12-507,11-23 90,-2 14 520,1 1-1,0-1 1,1 2 0,0-1 0,1 1-1,23-20 1,-1 4 90,48-30-1,-69 51 9,1 1-1,0 0 1,0 0-1,0 1 1,0 1-1,1 0 0,0 1 1,-1 0-1,1 1 1,0 0-1,21 3 1,-32-2 3,1 0 1,0 1 0,-1-1 0,1 1-1,-1 0 1,1 0 0,-1 0 0,1 0 0,-1 0-1,0 1 1,0-1 0,1 1 0,-1-1-1,0 1 1,0 0 0,-1 0 0,1 0-1,0 0 1,-1 0 0,1 0 0,-1 1 0,1-1-1,-1 0 1,0 1 0,0-1 0,0 1-1,-1-1 1,1 1 0,0-1 0,-1 1-1,1 3 1,2 12-36,-1 1 0,-1 0 0,-1 25 0,0-28-178,0-1-1159,0-3-1454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5:25.2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504 205 9076,'0'-3'99,"0"2"53,-1 4-73,-1-1 0,1 0 1,0 0-1,0-1 0,-1 1 1,1 0-1,-1 0 0,0-1 0,1 1 1,-1-1-1,0 1 0,0-1 0,0 0 1,0 1-1,0-1 0,0 0 0,0-1 1,-1 1-1,1 0 0,0 0 1,0-1-1,-4 1 0,-58 12 232,59-12-285,0 0-1,0-1 0,0 1 1,0-1-1,0-1 1,0 1-1,-1-1 1,-7-2-1,11 2-17,0 0 1,0 0-1,0 0 1,0 0-1,0-1 0,0 1 1,1-1-1,-1 1 1,1-1-1,-1 0 0,1 0 1,-1 1-1,1-1 1,0 0-1,0 0 0,0 0 1,0 0-1,0-1 1,1 1-1,-1 0 0,0-3 1,-2-15 5,0 0 0,1 0 1,2-38-1,0 28 1,0 29-13,0-1 0,1 1 0,-1-1 0,0 0 0,1 1 0,-1-1 0,1 1 0,-1-1 0,1 1 0,0-1 0,-1 1 0,1 0 0,0-1 0,0 1 0,0 0 0,0-1 0,0 1 0,0 0 0,1 0 0,-1 0 0,2-1 0,1-1 4,1 1-1,-1 0 0,1 0 0,0 0 0,0 1 1,0-1-1,5 0 0,14-1 2,0 1 0,31 2 0,-39 0-21,21-2 13,-20 1 3,0 0-1,-1 2 1,1-1-1,19 5 1,-32-5-2,-1 1 0,0 0 1,1 0-1,-1 0 0,0 0 0,1 1 1,-1-1-1,0 1 0,0 0 0,0 0 1,0 0-1,-1 0 0,1 1 0,0-1 1,-1 1-1,0-1 0,0 1 0,1 0 1,-2 0-1,1 0 0,0 0 1,-1 0-1,1 1 0,-1-1 0,1 4 1,2 14 90,-1 1 0,-1-1 0,-2 44 0,-1-29-29,1-33-47,0 1 0,-1-1 0,1 0 0,-1 0 0,0 1 0,0-1 0,0 0 0,0 0 0,0 0 0,-1 0 0,1 0 0,-1-1 0,0 1 0,0 0-1,0-1 1,0 1 0,0-1 0,-1 0 0,1 0 0,-1 0 0,1 0 0,-1 0 0,0 0 0,-4 2 0,6-4 518,-24 35-426,-12 4-105,-2-2 0,-1-1 0,-2-3 0,-1-1 0,-1-2 0,-2-2 0,-87 39 0,118-61 14,1 0 0,-1-1-1,0-1 1,-1-1 0,1 0 0,-1 0-1,1-2 1,-1 0 0,-24-2 0,39 0-14,-1 1 0,1-1 0,-1 0 0,1 0 0,0 0 0,-1 0 0,1 0 1,0 0-1,0 0 0,0-1 0,0 1 0,0 0 0,0-1 0,0 1 0,1-1 1,-1 1-1,0-1 0,1 1 0,-1-1 0,1 1 0,0-1 0,-1 1 0,1-1 1,0 0-1,0-1 0,-3-47 8,3 45 2,0-83-52,1 87 40,0-1 0,-1 1 0,1-1 1,0 1-1,-1-1 0,1 1 0,0 0 0,0-1 0,0 1 1,0 0-1,1 0 0,-1 0 0,0 0 0,0 0 0,1 0 1,-1 0-1,0 0 0,1 1 0,-1-1 0,1 0 0,-1 1 0,1-1 1,0 1-1,-1 0 0,1-1 0,2 1 0,46-7-9,-49 7 9,22-3 7,0 2 0,1 0 0,0 2 0,-1 1 1,30 5-1,-44-4 6,-1-1-1,1 1 1,-1 0 0,1 1-1,-1 0 1,0 1 0,-1-1-1,1 1 1,-1 1 0,0-1-1,0 1 1,-1 1 0,0-1-1,0 1 1,0 0 0,6 12-1,-5-9 8,-3-4-1,0 0 0,-1 0 0,1 1 0,-1 0 0,0-1 0,2 10-1,-5-15-13,1 1-1,-1-1 0,1 1 0,-1-1 0,1 0 0,0 1 0,0-1 1,0 0-1,-1 1 0,1-1 0,0 0 0,1 0 0,-1 0 0,0 0 0,0 0 1,0 0-1,1 0 0,-1-1 0,0 1 0,1 0 0,-1-1 0,1 1 0,-1-1 1,3 1-1,38 1-107,-30-2-156,2-3-1486,-11-10-2662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5:26.0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16 8084,'-4'-12'4878,"30"9"-4031,584 3-692,-607 0 378,-39 0-2627,10 0-1953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5:27.1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1 9877,'0'84'4238,"0"214"-3624,0-291-610,0 0 0,-1-1 0,0 1 0,-1-1-1,1 1 1,-1-1 0,-4 9 0,-3 11-101,8-11-707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5:27.5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5 9941,'0'0'845,"0"12"-682,0 59 355,0-71-414,-1 0-62,0-1 1,1 1-1,-1-1 0,1 1 1,-1-1-1,1 0 1,-1 1-1,1-1 1,-1 0-1,1 1 1,0-1-1,-1 0 0,1 1 1,0-1-1,0 0 1,-1 0-1,1 1 1,0-1-1,0 0 1,0 0-1,0-1 0,0-12-33,-1 10-2,1-1-1,0 1 0,0 0 0,1 0 0,-1-1 0,1 1 0,1-6 0,-1 9-15,0 0 0,-1-1-1,1 1 1,0 0 0,0 0-1,0 0 1,0 0 0,0 0 0,0 0-1,0 0 1,0 1 0,1-1-1,-1 0 1,0 1 0,0-1-1,1 0 1,-1 1 0,0 0-1,1-1 1,-1 1 0,0 0 0,1 0-1,-1-1 1,1 1 0,-1 0-1,1 0 1,0 1 0,0 10-3430,-2 12-3055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5:28.3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558 50 11349,'-12'-13'495,"18"6"87,27 1-176,-29 6-480,287-20 586,-275 18-531,-25 3 18,0 0-1,0 0 0,0-1 0,0 0 0,-12-2 0,-11 0 0,-460 2 178,489 0-176,-2 0 7,-1-1 0,1 1 0,-1 0-1,1 1 1,-1-1 0,1 1 0,0 0-1,-1 1 1,1-1 0,0 1 0,0 0-1,-7 4 1,11-4-1,0 1 1,1 0-1,-1 0 0,0 0 0,1 0 0,0 0 0,-1 0 0,1 1 1,1-1-1,-1 0 0,1 5 0,0 2-2,1 52 52,0-36-34,-1-1 0,-1 0 0,-6 41 0,5-64-27,0 0 0,0 0 0,1 0 0,-1 0-1,0 0 1,0 0 0,-1 0 0,1 0 0,0-1 0,-1 1 0,1 0 0,-1-1 0,0 1 0,1-1 0,-1 1 0,0-1 0,0 0 0,0 0 0,0 0 0,0 0 0,0 0 0,0 0 0,0-1 0,0 1 0,-4 0 0,4-1-30,2-1-36,0 1 66,0 0 1,0-1-1,0 1 1,0 0-1,-1-1 1,1 1-1,0 0 1,0-1-1,0 1 1,0-1-1,0 1 1,0 0-1,0-1 1,0 1-1,1 0 1,-1-1-1,0 1 1,0 0-1,0-1 1,0 1-1,0-1 1,1 1-1,-1 0 1,0 0-1,0-1 0,0 1 1,1 0-1,-1-1 1,0 1-1,0 0 1,1 0-1,-1-1 1,0 1-1,1 0 1,6-5-6,-1 1 1,1 0 0,0 1-1,0 0 1,0 0-1,0 0 1,1 1 0,-1 0-1,1 1 1,-1-1-1,15 0 1,5-2-1,22-3-12,1 2-1,86 2 1,-100 3-34,-30 0 51,0 0 0,0 0 0,0 1 0,0 0 0,0 0 0,0 0 0,0 1-1,0 0 1,0 0 0,-1 1 0,1-1 0,-1 1 0,1 0 0,-1 1 0,0-1 0,0 1-1,-1 0 1,1 0 0,-1 1 0,0-1 0,0 1 0,0 0 0,-1 0 0,0 0-1,0 1 1,0-1 0,0 1 0,-1 0 0,0-1 0,0 1 0,-1 0 0,1 0 0,-1 0-1,-1 1 1,1 10 0,-1-13 4,0 0-1,0 1 1,0-1-1,0 0 0,-1 1 1,0-1-1,0 0 1,0 0-1,0 0 1,-1 1-1,1-1 0,-5 6 1,3-6 5,-1-1 1,1 0 0,-1 0-1,1-1 1,-1 1 0,0-1-1,0 1 1,0-1 0,0-1-1,-1 1 1,1-1 0,-7 2-1,-22 6 49,0-2 0,-1-1-1,-52 1 1,-105-6 169,91-3-196,-52 2-1683,124 0-2400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5:28.7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349 5 9780,'-7'-4'2827,"5"4"-2776,-1-1 1,1 1-1,-1 0 0,0 1 0,1-1 0,-1 0 1,1 1-1,-1-1 0,1 1 0,-1 0 0,1-1 1,-4 3-1,-7 7 201,0 0 0,1 1-1,0 1 1,1 0 0,-18 24 0,-46 77 550,55-78-651,2 2 1,2 0-1,1 1 1,1 0-1,-14 74 1,16-44-438,3 0 0,1 112-1,7-178 186,1 0 0,0 0-1,1 0 1,-1 0-1,0 0 1,0 0-1,1 0 1,-1 0 0,1 0-1,0 0 1,-1 0-1,1-1 1,0 1-1,0 0 1,0 0 0,1-1-1,-1 1 1,0-1-1,3 3 1,0-1-283,1 0 0,-1-1 1,1 0-1,-1 0 0,1 0 1,0-1-1,6 2 0,62 10-8041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5:31.4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512 131 8132,'0'0'3033,"0"0"-3018,1 1-1,-1-1 1,0 0-1,0 1 1,0-1 0,0 0-1,0 1 1,0-1-1,0 0 1,0 1-1,0-1 1,0 0-1,0 1 1,0-1 0,0 0-1,0 1 1,0-1-1,0 0 1,0 1-1,0-1 1,-1 0 0,1 1-1,0-1 1,0 0-1,0 1 1,0-1-1,-1 0 1,1 1-1,0-1 1,0 0 0,-1 0-1,1 0 1,0 1-1,-1-1 1,1 0-1,-1 0 1,-4 4 25,-1 0 0,0-1 0,0 0 0,0-1 0,0 1 0,-1-1 0,1 0 0,-1-1 0,1 1 0,-1-1 0,0-1 0,1 1 0,-1-1 0,-9-1 0,15 0-27,0 1 0,0-1 0,1 0 0,-1 0 0,0 0-1,0 0 1,1 0 0,-1 0 0,1 0 0,-1 0 0,1 0-1,-1 0 1,1 0 0,0 0 0,-1 0 0,1 0 0,0 0-1,0 0 1,0 0 0,0-1 0,0 1 0,0 0 0,0 0 0,0 0-1,0 0 1,1 0 0,-1 0 0,1-2 0,-1-4-2,0 0-9,0-1 0,0 1-1,1-1 1,0 1-1,0 0 1,4-14-1,-3 17-1,0 0 0,1 0-1,-1 1 1,1 0-1,-1-1 1,1 1-1,0 0 1,0 0 0,1 1-1,-1-1 1,0 1-1,8-5 1,-6 4-3,0 1 1,0-1 0,1 1-1,-1 0 1,1 0-1,-1 0 1,1 1-1,0-1 1,-1 2 0,1-1-1,0 0 1,0 1-1,0 0 1,0 1-1,-1-1 1,9 3 0,-10-2 1,0 0 1,0 1-1,-1-1 0,1 1 1,0 0-1,-1 0 1,1 0-1,-1 0 1,0 1-1,0-1 1,0 1-1,0 0 1,0 0-1,0 0 1,-1 0-1,0 1 1,1-1-1,-1 1 1,-1-1-1,1 1 1,0 0-1,1 7 0,2 19 69,-1 1-1,-1-1 0,-2 1 0,-6 61 1,3-84-59,0 1 0,0 0 0,-1-1 0,0 1 0,-1-1 0,0 0 0,0 0 0,-1-1 0,1 1 0,-2-1 0,1 0 0,-1 0 0,0-1 0,-1 1 0,1-1 0,-1-1 0,-1 1 0,-11 6 0,-11 6 13,-1 0-1,-1-3 1,-42 16 0,33-15-18,-1-1 0,-1-3 0,0-1 0,-1-2-1,0-3 1,-52 3 0,93-30-153,3 19 141,0-4-13,0 0 1,0-1 0,0 1-1,1 0 1,-1 0 0,2 0-1,-1 0 1,4-9 0,-3 12 14,0 1 1,0-1-1,1 0 1,-1 1-1,1-1 0,0 1 1,0 0-1,0 0 1,0 0-1,0 0 1,1 0-1,-1 1 0,0-1 1,1 1-1,-1 0 1,7-1-1,27-5 1,0 1 0,0 2-1,0 2 1,0 1 0,63 7-1,-84-3 35,0 0-1,0 1 0,0 0 1,-1 2-1,1 0 1,-1 0-1,24 16 0,94 67-2234,-122-77-1231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5:31.8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86 1 10389,'15'0'256,"0"0"-32,16 34-48,8 27 704,0 11-303,-8 19 31,-16 12 192,-15 7-271,0 12-305,-31-5-224,-69 5-769,-40-1-2976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5:33.4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466 97 7283,'-56'-3'3236,"55"2"-3227,1 1-1,-1 0 0,0-1 0,0 1 1,0-1-1,1 1 0,-1-1 0,0 1 1,1-1-1,-1 1 0,0-1 0,1 0 0,-1 1 1,1-1-1,-1 0 0,1 0 0,-1 1 1,1-1-1,-1 0 0,1 0 0,0 0 0,0 0 1,-1 1-1,1-1 0,0 0 0,0 0 1,0 0-1,0 0 0,0 0 0,0-1 0,0-37 320,0 29-83,0 9-235,1 0 0,-1 0 0,1 0 0,0 0 0,-1 0 0,1 0 0,-1 1 0,1-1 0,0 0 0,0 0 0,0 0 0,-1 1 0,1-1 0,0 1 0,0-1 0,0 1 0,0-1 0,0 1 0,0-1 1,0 1-1,0 0 0,0-1 0,0 1 0,0 0 0,1 0 0,-1 0 0,0 0 0,1 0 0,41-3 7,-35 3 19,3 0-13,1-2-3,1 2 0,-1 0 0,1 0 0,0 1 0,-1 1 0,18 4 1,-26-5-12,-1 1 1,1 0 0,-1 0 0,1 0-1,-1 0 1,0 1 0,1-1 0,-1 1-1,-1 0 1,1 0 0,0 0 0,-1 0 0,1 0-1,-1 1 1,0-1 0,0 1 0,0-1-1,-1 1 1,1 0 0,-1 0 0,0-1 0,0 1-1,0 0 1,0 6 0,2 23 218,-1-1-1,-6 65 1,3-87-211,-1-1-1,0 0 1,0 0 0,-1 0 0,0 0-1,0 0 1,-1 0 0,-1-1 0,1 1-1,-1-1 1,-1-1 0,1 1 0,-12 11-1,-7 5 55,-1-1-1,-39 27 1,56-45-56,-16 14 0,-2-1-1,1-2 0,-2-1 1,0-1-1,-1-1 0,-1-1 0,1-2 1,-2-1-1,1-1 0,-1-1 1,-1-2-1,1-1 0,-39 0 0,67-4-14,1 0-1,0 0 1,0 0-1,-1 0 1,1 0-1,0 0 1,0 0-1,0-1 0,-1 1 1,1 0-1,0-1 1,0 1-1,0-1 1,0 1-1,0-1 0,0 1 1,0-1-1,0 0 1,0 0-1,0 1 1,0-1-1,0 0 1,0 0-1,0 0 0,1 0 1,-1 0-1,0 0 1,0-1-1,-1-36-116,2 19-3,1 17 117,-1 1-1,0-1 1,1 1-1,-1-1 1,1 1 0,0-1-1,-1 1 1,1-1-1,0 1 1,0 0-1,0-1 1,0 1 0,0 0-1,0 0 1,0 0-1,0 0 1,1 0 0,-1 0-1,0 0 1,1 0-1,-1 0 1,0 1-1,1-1 1,-1 1 0,1-1-1,-1 1 1,3-1-1,50-10-59,-41 9 54,9-1 15,1 0 0,-1 2-1,0 0 1,0 2 0,23 3 0,-37-2 11,-1 0 1,-1 0 0,1 1-1,0 0 1,-1 0 0,1 1-1,-1 0 1,0 0 0,0 0-1,8 8 1,51 58 126,-53-57-146,73 71-673,-70-72-1382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5:33.9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16 3025,'-3'-1'722,"0"-1"0,0 1 0,-1 0 0,1 0 0,0 1 0,0-1 0,-1 1 0,1-1 0,-7 1 1184,13-7 798,13 6-2886,-5 2 381,344-1 28,-200 0-4058,-146 0 168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1:27.9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387 331 9188,'0'-75'5315,"-9"71"-4603,-21 2-397,-1 1 1,-55 7 0,72-4-283,0 0 0,1 1 1,-1 1-1,1 0 1,0 1-1,0 1 0,0 0 1,1 0-1,-13 10 1,18-12-36,1 0 0,0 1 1,0 0-1,0 0 0,1 0 1,-1 1-1,1 0 0,1 0 1,-1 0-1,1 0 0,0 1 1,0 0-1,1-1 0,0 1 1,0 1-1,1-1 0,0 0 1,0 1-1,0-1 0,1 1 1,0-1-1,1 1 0,0 12 1,0-19-12,0 1 1,1-1-1,-1 1 1,0-1 0,0 1-1,1-1 1,-1 0 0,1 1-1,-1-1 1,1 0-1,0 1 1,-1-1 0,1 0-1,0 0 1,0 1-1,0-1 1,0 0 0,0 0-1,0 0 1,0 0 0,0 0-1,1 0 1,-1-1-1,0 1 1,0 0 0,1-1-1,-1 1 1,1-1 0,-1 1-1,0-1 1,3 1-1,51 1-593,-40-2 437,-2 0-41,0 0-1,0-1 1,0 0 0,0-1-1,-1 0 1,1-1-1,17-7 1,-22 6 127,0 0 1,0-1 0,-1 0 0,1 0-1,-1-1 1,-1 0 0,1 0 0,-1-1-1,0 0 1,0 0 0,6-10 0,28-57-61,-26 46 569,-14 80 1096,1-22-1324,-1 94 8,1-123-237,0 0 1,1 0-1,-1-1 1,0 1 0,0-1-1,1 1 1,-1-1-1,0 1 1,1-1-1,-1 0 1,1 1-1,-1-1 1,0 0 0,1 0-1,-1 0 1,1 0-1,-1 0 1,0-1-1,3 0 1,2 1-71,11-1 12,0 0-1,1-2 1,-1 0 0,-1-1 0,1-1-1,0 0 1,-1-1 0,0-1-1,-1-1 1,0 0 0,0-1-1,0 0 1,-1-1 0,-1-1-1,23-22 1,-13 9 84,-1-1 0,-1-2 0,-1 0 0,-1-1-1,-2 0 1,0-2 0,15-40 0,-18 39 309,-9 20 52,0 0 1,0-1-1,-1 0 0,0 1 0,-1-1 0,0 0 0,0-14 1,-3 26 147,-5 25 29,-6-2-423,-2 0-1,0-2 0,-29 36 0,-12 18 105,50-68-203,-29 45 99,-34 72-1,59-105-127,0 0-1,2 1 1,0 0 0,1 0-1,1 0 1,1 1-1,-1 36 1,4-56-27,1 0 0,-1 1 0,0-1-1,1 0 1,-1 0 0,1 1 0,0-1 0,-1 0 0,1 0-1,0 0 1,0 0 0,0 0 0,-1 0 0,1 0 0,0 0 0,0 0-1,1 0 1,-1-1 0,0 1 0,0 0 0,0-1 0,0 1-1,1-1 1,-1 1 0,0-1 0,0 1 0,1-1 0,-1 0 0,2 0-1,45 5-1389,-41-4 1088,33-1-1649,-1 0-1171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5:34.7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102 64 7203,'-23'-22'3168,"22"21"-3115,1 0 0,0 1 0,-1-1 0,1 1 0,-1-1 0,1 0 0,0 1 0,0-1 0,-1 0 0,1 1 0,0-1 0,0 0 0,0 1 0,0-1 0,0 0 0,0 1 0,0-1 0,0 0 0,0 1 0,0-1 1,0 0-1,0 1 0,1-1 0,-1 0 0,0 1 0,0-1 0,1 0 0,-1 1 0,1-1 0,-1 1 0,0-1 0,1 1 0,-1-1 0,1 1 0,-1-1 0,1 1 0,-1-1 0,1 1 0,0-1 0,-1 1 0,1 0 0,-1-1 0,1 1 0,0 0 0,-1 0 0,1 0 0,0-1 0,-1 1 0,2 0 0,30-6-26,0 2 0,1 1-1,-1 1 1,47 4 0,-21-1 4,-24-2-23,-19 0-6,0 1 1,-1 0 0,1 0-1,0 2 1,18 4 0,-30-6-5,0 1 1,0 0-1,0 0 1,-1 1-1,1-1 1,0 1-1,-1-1 1,1 1 0,-1 0-1,1 0 1,-1 0-1,0 0 1,0 0-1,0 1 1,0-1 0,0 0-1,-1 1 1,1 0-1,-1-1 1,1 1-1,-1 0 1,0 0-1,0 0 1,0 0 0,-1 0-1,1 0 1,-1 0-1,0 0 1,1 0-1,-2 5 1,3 16-2,-1 27 32,-1-48-26,-1 0-1,1-1 0,0 1 1,-1 0-1,0 0 0,1-1 1,-1 1-1,0 0 0,0-1 1,-1 1-1,1-1 0,-1 1 0,-3 3 1,-2 1 6,-1-2 0,0 1 0,0-1 0,-1 0 0,1-1 0,-1 0 0,0-1 0,0 1 0,-1-2 0,-13 3 0,-4 0-159,0-1-1,-45-1 1,112 8-128,-2-6 340,-8-2-73,0 1 0,32 10 0,-54-12 11,0 1 0,0 0 0,0 0 0,-1 0 0,1 1 0,-1 1 0,0-1 0,0 1 0,-1 0 0,1 1 0,-1 0 0,7 8 0,-10-10 13,-1 1-1,1 0 0,-1-1 1,0 1-1,-1 0 0,1 0 0,-1 0 1,0 1-1,0-1 0,-1 0 1,1 0-1,-1 0 0,-1 1 1,0 5-1,1 6 52,0-15-51,-1 0 0,1 0 0,0-1 0,-1 1 0,0 0 0,1 0 0,-1-1 0,0 1 0,0 0 0,0-1 0,0 1 0,0-1 0,-1 1 0,1-1 0,0 1 0,-1-1 0,1 0 0,-1 0 1,1 0-1,-1 0 0,1 0 0,-1 0 0,0 0 0,0 0 0,-2 0 0,-57 15 146,44-12-95,-77 12 101,-1-4-1,-1-5 0,-102-4 0,181-5-1394,8-7-2588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5:35.8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8 7716,'-14'-4'2493,"8"1"46,28 3-2217,324 0-218,-194 0-3650,-141 0 353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5:36.2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93 1 7892,'0'0'4033,"0"26"-3008,0 8-593,0 4-32,0 4-144,0 4 17,0 3-161,0 4 16,0 4-128,-15 0 0,-8 0-256,-1-7-1201,-7-16-2449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5:36.7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187 0 9973,'0'0'184,"0"9"717,0 341 3059,-1-329-3875,-1-1-1,-1 1 1,0-1 0,-2 0 0,-10 30 0,-46 97 131,-3 7-242,56-126-377,1 0 1,2 0 0,-4 49 0,6 31-3517,3-60-475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5:37.8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395 5 7395,'6'-1'290,"0"0"0,0 0 0,1 0-1,-1 1 1,0-1 0,0 1 0,7 2-1,-4-2-85,149 0 496,1179 22 320,-700 16-2170,-598-33 906,69 18-1,-99-21 177,-8-1 125,0 0 0,-1-1 1,1 1-1,0 0 0,-1 0 0,1-1 0,-1 1 1,1 0-1,-1 0 0,1 0 0,-1 0 1,1 0-1,-1 0 0,0 0 0,1 0 0,-1 0 1,0 0-1,0 0 0,0 0 0,0 0 0,0 0 1,0 1-1,-1 36 322,1-24-212,-14 247 1404,7-107-1280,7-108-262,-1 0 1,-3 0-1,-2-1 1,-1 1-1,-24 76 0,-11-15-17,-25 75-8,59-154-3,1 1-1,1 0 1,2 0-1,-1 49 1,4-51-1,0-1 1,-2 0-1,0 0 0,-2 0 0,-11 34 0,11-45-4,-1 0-1,0-1 1,-1 0-1,-1 0 1,0 0-1,-1-1 1,0 0-1,-1-1 1,-1 0-1,-12 11 1,9-9-21,13-12 20,-1 0 1,1-1-1,0 1 0,-1-1 0,1 1 0,-1-1 0,0 0 1,1 0-1,-1 0 0,0 0 0,0 0 0,0 0 1,0 0-1,0-1 0,0 1 0,0 0 0,0-1 1,0 0-1,0 1 0,0-1 0,-3 0 0,-368 11 59,-1581-11 1584,1947 0-1786,6 0 103,0-1 0,1 1 0,-1 0 0,0 0 0,0-1-1,1 1 1,-1 0 0,0 0 0,0 0 0,0 0 0,1 0 0,-1 0 0,0 0-1,0 1 1,1-1 0,-1 0 0,0 0 0,0 1 0,1-1 0,-1 0 0,0 1-1,1-1 1,-1 0 0,0 1 0,1-1 0,-1 1 0,1-1 0,-1 1 0,1-1 0,-1 1-1,1 0 1,-1-1 0,1 1 0,-1 0 0,1-1 0,0 1 0,-1 0 0,1 0-1,0-1 1,0 1 0,0 0 0,0 0 0,-1-1 0,1 1 0,0 0 0,0 0 0,0-1-1,1 2 1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5:38.5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9540,'0'0'0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5:41.9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320 8 9732,'0'-7'83,"0"6"347,-1 11-221,0 0 0,0 0 0,-1-1 0,-1 1 0,1-1 0,-1 1 0,-9 16 0,-39 64 43,26-50-7,4-2-183,-2-1 1,-2-1 0,-1-2-1,-1 0 1,-48 44 0,70-72-51,-8 4-21,11-9-48,2-2-185,0 1 226,0-1-1,-1 1 1,1-1 0,0 1 0,0 0 0,0-1 0,0 1 0,0-1 0,0 1 0,0-1 0,0 1 0,0-1 0,0 1 0,0 0 0,0-1 0,0 1-1,1-1 1,-1 1 0,0-1 0,0 1 0,0 0 0,1-1 0,-1 1 0,0 0 0,0-1 0,1 1 0,-1 0 0,0-1 0,1 1 0,-1 0-1,0-1 1,1 1 0,-1 0 0,0 0 0,1 0 0,-1-1 0,1 1 0,-1 0 0,1 0 0,-1 0 0,1 0 0,53 0 24,500-19-1726,-552 18 1447,16-1 469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5:42.3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163 1 7443,'-4'5'4866,"-15"25"-4334,-13 45-148,-35 126 0,54-144-720,0 4-3461,-1-27-3326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5:42.8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 1 9108,'0'17'1937,"0"55"569,-1-31-2411,-1 1 1,-2-1 0,-13 53 0,10-63-50,1 0 0,2 0-1,-1 55 1,4-8-3829,1-77 3659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5:43.2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96 4322,'-12'-15'6092,"12"15"-6036,0 0 1,0-1-1,-1 1 0,1 0 0,0-1 0,-1 1 0,1-1 0,0 1 0,0 0 1,0-1-1,-1 1 0,1-1 0,0 1 0,0-1 0,0 1 0,0-1 0,0 1 0,0 0 1,0-1-1,0 1 0,0-1 0,0 1 0,0-1 0,0 1 0,0-1 0,1 1 1,-1 0-1,0-1 0,0 1 0,0-1 0,1 1 0,-1-1 0,0 1 0,0 0 0,1-1 1,-1 1-1,0 0 0,1-1 0,-1 1 0,1 0 0,24-7-53,1 1 0,0 1-1,44-1 1,2-2-6,-26 2-326,120-15 775,-54 16-4938,-88 5-3360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1:28.33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 1 11669,'-15'0'449,"38"0"-449,62 0 16,16 0-32,7 0-64,1 0-2770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5:46.6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63 7091,'8'-46'1857,"-2"30"267,-4 25 936,-2 536-4138,-3-514-1427,-10-7-2361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5:47.0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54 10293,'0'0'48,"-23"9"499,13-2-461,-16 10 164,23-16 195,3-4-437,0 0 0,1 0 0,-1-1 0,1 1-1,-1 0 1,1 0 0,0 0 0,1 0 0,-1 1-1,0-1 1,1 0 0,-1 0 0,1 1 0,0-1 0,0 1-1,0-1 1,0 1 0,0 0 0,1 0 0,-1 0-1,1 0 1,-1 0 0,6-2 0,19-17-6,-25 20-197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5:47.7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140 54 11957,'0'-1'106,"0"0"0,0 0 0,0 0 0,0-1 0,0 1 0,0 0 0,1 0 0,-1 0 0,1 0 0,-1 0 0,0 0 0,1 0 0,0 0 0,-1 0 0,1 0 0,0 1 0,-1-1 0,1 0 0,0 0 0,0 1 0,-1-1 0,1 0 0,0 1 0,0-1 0,0 0 0,1 0 0,30-6-68,-24 6 131,87-10-383,133 2 1,-227 9 13,-6 0-65,-26 0 70,-195 5-285,181-2 466,0 2 0,-87 23 0,131-27 12,-1-1 0,0 1 0,1 0-1,-1 0 1,1 0 0,-1 0 0,1 0 0,0 0 0,-1 1 0,1-1 0,0 0 0,0 1 0,0-1 0,0 1 0,0-1-1,0 1 1,0-1 0,1 1 0,-1 0 0,1-1 0,-1 1 0,1 0 0,-1 0 0,1 2 0,-1 47 16,1-35-40,-8 102-65,37-120-109,69-12 25,121 0 0,-209 13 161,0 1 0,0 1 0,0 0 0,0 0 0,0 1 0,0 0 0,0 1 0,-1 0 0,12 5 0,-17-5 5,1 0 1,-1 0 0,0 0 0,1 1 0,-1 0 0,-1 0-1,1 0 1,-1 0 0,1 0 0,-1 1 0,-1 0-1,1-1 1,0 1 0,-1 0 0,0 0 0,-1 1 0,3 9-1,-2-8 6,0 0-1,-1 1 0,0-1 0,0 0 1,-1 1-1,0-1 0,0 1 1,0-1-1,-1 1 0,-1-1 1,-1 8-1,1-10 7,0-1 0,0 1 0,0-1 0,-1 0-1,1 0 1,-1 1 0,0-2 0,-1 1 0,1 0 0,0-1 0,-1 1 0,0-1 0,0 0 0,0 0 0,0-1 0,-8 5 0,-25 7-155,-1-1 0,0-3-1,-1 0 1,0-3 0,0-1 0,-62 1 0,23-5-3850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5:48.1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242 21 11749,'0'0'37,"0"-1"0,0 0 0,0 0-1,0 1 1,0-1 0,0 0 0,0 0 0,0 1-1,0-1 1,0 0 0,0 1 0,-1-1-1,1 0 1,0 0 0,-1 1 0,1-1-1,0 0 1,-1 1 0,1-1 0,-1 1 0,1-1-1,-1 1 1,1-1 0,-1 1 0,1-1-1,-1 1 1,0-1 0,1 1 0,-1-1-1,0 1 1,1 0 0,-1 0 0,0-1 0,0 1-1,1 0 1,-1 0 0,0 0 0,0 0-1,1 0 1,-1 0 0,0 0 0,0 0 0,1 0-1,-1 0 1,0 0 0,1 0 0,-1 0-1,0 1 1,-1-1 0,-5 0-120,0 1 170,-1 1 1,1-1-1,0 1 1,0 0 0,1 1-1,-1 0 1,0 0-1,1 0 1,0 1-1,-1 0 1,1 0-1,1 0 1,-1 1-1,1 0 1,0 0-1,0 0 1,-6 9-1,0 0 139,0 1 1,1 1-1,0-1 0,1 2 0,-12 31 0,15-26-108,2-1-1,0 2 1,1-1 0,1 0 0,1 1-1,3 24 1,-2-7-51,0-29-67,1 0 0,0-1 1,1 1-1,0 0 0,0 0 1,1-1-1,1 1 0,0-1 0,0 0 1,1 0-1,0 0 0,1-1 0,0 0 1,0 0-1,1 0 0,0-1 0,0 0 1,1 0-1,13 9 0,4 5-440,2 0-1,39 24 0,-52-38-263,0-1 0,1 0 1,0 0-1,0-2 0,0 0 0,1 0 1,18 1-1,35 0-6347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5:48.7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217 54 10149,'-1'-2'147,"-1"1"0,1-1 0,0 1 0,-1-1 0,1 1 0,0-1 0,0 0 0,0 0 0,0 0 0,0 0 0,1 1 0,-1-1 0,0 0 0,1 0 0,-1-1 1,1 1-1,0 0 0,0 0 0,0 0 0,0 0 0,0 0 0,1-3 0,-1-2-203,18 7-5,-14 0 58,0 0 0,0 0 0,0 1 0,0-1 1,-1 1-1,1 0 0,0 0 0,0 1 0,-1-1 0,1 1 0,-1 0 0,1 0 0,-1 0 0,0 0 0,1 0 0,-1 1 1,0 0-1,-1-1 0,1 1 0,0 0 0,-1 1 0,0-1 0,0 0 0,0 0 0,0 1 0,0 0 0,-1-1 0,1 1 1,-1 0-1,0-1 0,1 8 0,2 13 10,-1 0-1,-1 0 1,-2 0 0,-2 30 0,1-10 28,1-37-34,-1-1-1,0 1 1,0-1 0,-1 1-1,0-1 1,0 0 0,0 0-1,-1 0 1,0 0 0,0 0-1,0 0 1,-1-1-1,0 0 1,0 0 0,0 0-1,-1 0 1,1 0 0,-1-1-1,-1 0 1,1 0 0,0 0-1,-9 4 1,2-2-2,0 0 1,-1 0 0,0-1-1,0-1 1,-1 0-1,1 0 1,-1-2 0,1 0-1,-26 1 1,36-3-7,0 0 0,0 0 1,0 0-1,0 0 0,-1-1 1,1 1-1,0-1 0,0 0 0,0 0 1,0 0-1,0 0 0,1-1 1,-1 1-1,0-1 0,0 0 1,1 1-1,-1-1 0,1 0 0,0-1 1,0 1-1,-1 0 0,1-1 1,1 1-1,-1-1 0,0 0 1,1 1-1,-1-1 0,1 0 0,0 0 1,0 0-1,0 0 0,0 0 1,1 0-1,-1 0 0,1-1 0,-1 1 1,1 0-1,1-4 0,-1 6 1,0 0 0,0 0-1,1 0 1,-1 0 0,1 0-1,-1 0 1,1 0 0,-1 0-1,1 0 1,-1 0 0,1 0-1,0 0 1,-1 0 0,1 1-1,0-1 1,0 0 0,0 1-1,0-1 1,0 0 0,-1 1-1,1-1 1,0 1 0,0-1-1,0 1 1,1 0 0,-1-1-1,0 1 1,0 0 0,0 0 0,0 0-1,0 0 1,0 0 0,1 0-1,52 0 5,-32 1-26,12 2 21,0 1 1,0 2-1,0 1 0,0 2 1,-2 1-1,1 2 0,-1 1 1,-1 1-1,53 33 0,-29-6-1564,-38-28-929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5:49.1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8 10677,'0'-8'1264,"31"31"-1296,30 23 705,1 14-369,-15 5 48,-1 11 625,-7 0-321,-8 8-112,-23 3 16,-8 8-416,0 4-144,-70-1-1024,-46 9-1873,-54-8-6932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5:50.2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62 7684,'-2'-4'241,"1"0"0,-1 0 0,1 1 0,0-1 0,1 0 1,-1 0-1,1 0 0,0 0 0,0-7 2015,1 11-2294,569 8-2165,-568-27 2356,-4 15 553,-4 19-418,-5 31 20,-6 54 1,12-66-294,0 1-1,-2-2 1,-2 1 0,-15 36 0,11-43 8,-2-1 0,-1 0 0,-1-1 0,-28 31 0,-19 27-482,51-64-1129,11-6-1688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5:50.5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54 10005,'0'0'224,"8"0"-224,61-4 112,24-4-112,16 1-112,-1-9-833,-15-3-6754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5:52.2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218 3 7043,'-3'0'502,"0"-1"0,0 0 0,0 1 0,0 0 0,1 0 0,-1 0 0,0 0 0,0 0 0,-6 2-1,8-2-391,-1 1-1,0 0 1,0-1-1,0 1 1,1 0-1,-1 0 1,0 1-1,1-1 0,-1 0 1,1 0-1,-3 4 1,0 1-98,0 1 0,0-1 1,1 1-1,-1 0 0,2 0 1,-4 11-1,6-17 58,-7 31 36,1-1 0,1 1 1,2 0-1,2 0 0,4 61 1,-1-10 39,6 564 131,-9-623-449,-2 0-1,0 0 0,-1 0 1,-1 0-1,-2-1 0,0 0 1,-1 0-1,-2-1 0,0 0 0,-15 23 1,-4 16-2277,17-20-2033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5:52.9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109 76 11109,'-2'-2'49,"-1"0"-1,0 0 0,1 0 1,-1 0-1,1 0 1,0-1-1,0 1 1,0-1-1,0 1 1,0-1-1,-2-4 1,4 7-22,0-1 1,0 0 0,0 1-1,-1-1 1,1 0 0,0 0-1,0 1 1,0-1-1,0 0 1,0 1 0,0-1-1,0 0 1,1 0 0,-1 1-1,0-1 1,0 0 0,0 1-1,1-1 1,-1 0 0,0 1-1,1-1 1,0 0 0,0 0-4,0-1 0,1 1 0,-1 0 0,1 0 0,-1 0 0,1 0 1,0 0-1,-1 0 0,1 1 0,0-1 0,0 1 0,3-2 0,37-5 165,1 2 0,0 2 0,84 5 0,-32-1-107,2672 3-186,-2766-1 95,0-1 0,0 1 0,0-1 0,-1 1 0,1-1-1,-1 1 1,0 0 0,0-1 0,0 1 0,0 0 0,-1 4 0,1-5 1,0 752 749,-2-707-731,-1 1 0,-18 78 0,-34 94 67,37-154-45,4-14 36,-9 35-90,-58 147-1,70-210 100,-1 1-1,0-1 1,-2-1 0,-1-1 0,-1 0-1,-1 0 1,-1-2 0,-1 0 0,0-1-1,-30 21 1,39-33 50,0-1 0,-1-1 0,1 0 0,-1 0 0,0-1 0,-1 0-1,-18 3 1,-88 6 512,88-11-553,-916 42 1449,1-39-1229,771-5-213,163 0-167,-244 7-220,92 15-5296,102-9-3000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1:28.74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511 109 6515,'0'-98'7726,"0"97"-7654,-1 0-1,0 0 0,1 1 1,-1-1-1,0 0 0,1 1 1,-1-1-1,0 1 1,0-1-1,0 1 0,0-1 1,1 1-1,-1-1 0,0 1 1,0 0-1,0 0 1,0-1-1,0 1 0,0 0 1,0 0-1,0 0 0,0 0 1,0 0-1,0 0 1,0 0-1,0 0 0,0 1 1,0-1-1,-1 1 0,-6-1 213,-23 0-61,-1 1-1,0 2 1,0 1-1,-42 12 1,55-11-195,1 2 1,0 0 0,0 1 0,0 1 0,1 1-1,1 0 1,0 1 0,-23 20 0,30-24-28,1 1 0,0 0 0,1 0 1,0 0-1,0 1 0,1 0 0,0 0 1,0 1-1,1 0 0,0 0 0,1 0 1,0 0-1,1 1 0,0-1 1,0 1-1,2 0 0,-1 0 0,0 22 1,3-31-20,-1 1-1,0 0 1,1 0 0,-1-1 0,1 1 0,0-1 0,0 1 0,0-1 0,0 1 0,0-1 0,0 1 0,1-1 0,-1 0 0,1 0 0,0 0 0,0 0 0,-1 0 0,1 0-1,0 0 1,1-1 0,-1 1 0,0-1 0,0 1 0,1-1 0,-1 0 0,1 0 0,-1 0 0,1 0 0,-1 0 0,1-1 0,3 1 0,12 2-206,-1-1 0,1 0 1,31-2-1,-27-1-40,4 1 48,-1 1-396,0-1 0,46-8-1,-63 6 501,0 0 0,0 0 0,-1-1 0,1 0 0,0 0 0,-1-1 0,0 0 0,0 0 0,0-1 1,0 0-1,-1 0 0,10-10 0,-9 6 76,0 0 0,-1 0-1,0-1 1,-1 1 0,0-1 0,-1 0 0,0-1 0,0 1 0,2-13 0,11-29 210,-23 126 984,-6-28-1144,7-30-275,1 1 0,0-1 0,1 1 0,0 21-1,3-21-2582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5:54.8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8 8500,'-1'-1'267,"0"0"0,0 1 1,-1-1-1,1 0 0,0 1 1,0-1-1,-1 0 0,1 1 1,0 0-1,-1-1 0,1 1 0,-1 0 1,1 0-1,0-1 0,-1 1 1,1 0-1,-1 0 0,-2 1 1,4 1-16,-1-1 0,0 1 0,1-1 1,-1 1-1,1 0 0,0-1 1,-1 1-1,1 0 0,0-1 1,0 1-1,0 0 0,0-1 1,1 4-1,-1 11-1262,0 88 923,0-35-2956,0-45-260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5:55.4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122 35 4466,'0'-2'106,"1"0"1,-1 1-1,1-1 0,0 0 0,0 1 1,-1-1-1,1 1 0,0-1 0,1 1 1,-1-1-1,0 1 0,0 0 0,1-1 1,-1 1-1,0 0 0,1 0 0,-1 0 1,1 0-1,0 0 0,-1 1 0,1-1 1,0 0-1,-1 1 0,1-1 0,0 1 1,0-1-1,-1 1 0,1 0 0,0 0 1,3 0-1,68-3 108,-60 4 133,-12-1-343,0 0-1,0 1 1,-1-1 0,1 0 0,0 1-1,0-1 1,0 1 0,-1-1-1,1 1 1,0-1 0,0 1-1,-1-1 1,1 1 0,-1 0-1,1-1 1,0 1 0,-1 0-1,1 0 1,-1-1 0,0 1-1,1 0 1,-1 0 0,0 0-1,1 0 1,-1 0 0,0-1-1,0 1 1,0 0 0,0 0-1,0 0 1,0 1 0,1 38 31,-1-29-33,0-3 38,0-1 0,0 0 0,-1 0 0,0 1 0,0-1 0,-3 10 0,2-13-19,0 0 1,-1 0 0,1-1 0,0 1 0,-1-1-1,0 0 1,0 0 0,0 0 0,0 0-1,-1 0 1,1-1 0,-5 3 0,-29 18 143,0-3-1,-1 0 1,-71 23 0,109-43-146,1 0 1,-1 0 0,0 0-1,0 0 1,0 0-1,0 0 1,0 0 0,0 0-1,0 0 1,1 0-1,-1 0 1,0 0 0,0 0-1,0 0 1,0 0-1,0 0 1,0 0 0,0 0-1,0 1 1,1-1-1,-1 0 1,0 0 0,0 0-1,0 0 1,0 0-1,0 0 1,0 0 0,0 0-1,0 0 1,0 0-1,0 1 1,0-1 0,0 0-1,0 0 1,0 0 0,0 0-1,0 0 1,0 0-1,0 0 1,0 1 0,0-1-1,0 0 1,0 0-1,0 0 1,0 0 0,0 0-1,0 0 1,0 0-1,0 1 1,0-1 0,23 2 222,29 0-129,45-1 50,133-3-958,-157-4-726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5:56.0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132 54 11637,'-1'-1'55,"-1"0"0,0-1-1,1 1 1,-1 0 0,1 0 0,-1-1-1,1 1 1,0 0 0,-1-1-1,1 0 1,0 1 0,0-1 0,0 0-1,1 1 1,-2-4 0,2 4-49,0 1 0,0-1 0,0 0 0,0 0 0,1 0 0,-1 0 0,0 0 0,1 1 0,-1-1 0,0 0 0,1 0 0,-1 0 0,1 1 0,0-1 0,-1 0 0,1 1 0,-1-1 0,1 0 0,0 1 0,-1-1 0,1 1 0,0-1 0,0 1 0,0 0 0,-1-1 0,1 1 0,0 0 0,0-1 0,0 1 0,0 0 0,0 0 0,-1 0-1,1 0 1,0 0 0,2 0 0,25-5 38,1 2-1,56 2 0,-52 1-98,-31 1 50,0-1 0,0 0 0,0 1 0,0 0 0,0-1 0,0 1 0,-1 0 0,1 0 0,0 0 0,0 0 0,-1 0 0,1 1 0,0-1 0,-1 0 0,0 1 0,1-1 0,-1 1 0,0-1 0,0 1 0,1 0 0,-1 0 0,-1-1 0,1 1 0,0 0 0,0 0 0,0 3 0,0-2 1,0 0-1,0 0 1,0 0-1,-1 1 1,0-1-1,1 0 0,-1 0 1,0 0-1,-1 1 1,1-1-1,0 0 1,-1 0-1,0 0 1,0 0-1,0 0 0,0 0 1,0 0-1,-2 3 1,-2-1 4,1-1 0,-1 1 0,0-1 0,0-1 1,0 1-1,-1-1 0,1 0 0,-1 0 0,0 0 1,0-1-1,0 0 0,0 0 0,0 0 0,-10 1 0,-56 21-5,72-24 1,0 0 0,0 0 0,-1 0 0,1 1 0,0-1 0,0 0 0,0 0 1,0 0-1,0 0 0,0 1 0,0-1 0,0 0 0,0 0 0,0 0 0,0 1 0,0-1 0,0 0 0,0 0 0,0 0 0,0 1 0,0-1 0,0 0 0,0 0 0,0 0 0,0 1 0,0-1 1,0 0-1,0 0 0,0 0 0,1 0 0,-1 1 0,0-1 0,0 0 0,0 0 0,0 0 0,0 0 0,1 0 0,-1 1 0,0-1 0,0 0 0,0 0 0,0 0 0,1 0 0,-1 0 1,0 0-1,0 0 0,1 0 0,9 4-3,0 0 0,0-1 0,0-1 0,20 3 0,-20-4 7,1 1 0,-1 0 0,0 0 0,0 1 0,0 1 0,16 7 0,-24-10-6,0 0 1,0 0-1,0 0 1,0 1-1,0-1 1,0 1-1,0-1 1,0 1-1,-1 0 1,1-1-1,-1 1 1,1 0-1,-1 0 1,0 0-1,1 0 1,-1 1-1,0-1 1,-1 0-1,1 0 1,0 1-1,-1-1 1,1 0-1,-1 1 1,1-1-1,-1 0 1,0 1-1,0-1 1,-1 1-1,1-1 1,-1 4-1,0-5 13,1 1-1,-1 0 1,0-1-1,0 1 1,0-1-1,0 1 1,0-1-1,0 0 1,0 1-1,-1-1 1,1 0 0,-1 0-1,1 0 1,0 0-1,-1 0 1,0 0-1,1 0 1,-1 0-1,0-1 1,1 1-1,-1-1 1,0 1-1,1-1 1,-4 0-1,-50 11 117,52-11-118,-208 9-18,200-9-19,-25-2-1132,17-7-2370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5:56.4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179 5 10645,'-1'-1'77,"-1"0"0,1 1 1,0-1-1,-1 1 0,1-1 0,-1 1 1,1 0-1,-1-1 0,1 1 0,-1 0 0,1 0 1,-1 0-1,1 0 0,-1 0 0,1 1 1,-1-1-1,1 0 0,-1 1 0,1-1 1,0 1-1,-1-1 0,1 1 0,-3 1 1,2 1-79,0 0 0,0 0 1,1 0-1,-1 0 1,1 0-1,0 0 0,0 1 1,0-1-1,-1 4 1,-1 7 59,-5 6-40,-1 1 0,-1-1 0,-1-1 0,0 0-1,-1 0 1,-27 30 0,28-35-12,9-12-8,1 0-1,-1 1 1,1-1 0,0 1-1,0-1 1,0 1 0,0-1-1,0 1 1,1 0 0,-1-1-1,1 1 1,0 0 0,0 0-1,0-1 1,0 5-1,0-7 0,30 1-49,73 0 172,149-3-1725,-198-5-1624,-13-4-3765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5:56.8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11509,'93'114'432,"-93"-95"-432,0 22 161,0 9-145,0 3 32,0 4-32,0-4-32,0 0-529,0-7-1984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5:57.1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472 15 8852,'0'-1'178,"-1"0"0,0 0 1,1 0-1,-1 0 0,0 0 0,0 0 0,0 0 0,0 0 1,0 1-1,0-1 0,0 0 0,0 1 0,0-1 0,0 1 1,0-1-1,0 1 0,0 0 0,-1-1 0,1 1 0,0 0 1,0 0-1,0 0 0,-1 0 0,1 0 0,0 0 0,0 0 1,0 0-1,-1 0 0,1 0 0,-1 1 0,-3-1-198,0 1-1,-1-1 0,1 1 1,0 0-1,1 1 0,-10 2 1,1 3 25,0 0 1,0-1-1,0-1 1,-1-1 0,0 0-1,1 0 1,-24 2-1,-9-2 60,-46-2-1,89 41-432,3-31 368,-1 0 1,-1 0 0,0 1-1,-1-1 1,0 0 0,0-1-1,-1 1 1,-1-1-1,0 1 1,-1-1 0,0-1-1,0 1 1,-1-1 0,-1 0-1,0-1 1,-9 10-1,6-8 5,8-9-5,1-1 0,0 1-1,0 0 1,0 0 0,0 0-1,1 0 1,-1 1 0,0-1 0,1 0-1,0 1 1,-1-1 0,1 1 0,0 0-1,0-1 1,0 1 0,0 3-1,1-4-129,18-4-68,0 0 176,0-1 0,-1 0 1,1-2-1,25-9 0,41-10-21,-53 20 45,1 1-1,47 2 0,-51 1-15,-25-1 8,1 1 0,-1 0 1,1 1-1,-1-1 0,0 0 1,1 1-1,-1 0 1,0 0-1,1 0 0,-1 0 1,0 0-1,0 1 0,0-1 1,0 1-1,0 0 1,0 0-1,0 0 0,-1 0 1,1 0-1,-1 1 1,1-1-1,-1 1 0,0 0 1,0 0-1,0 0 0,2 5 1,-1 2-13,0 1 0,0-1 1,-1 1-1,0-1 0,-1 1 1,-1 0-1,0 13 0,0-21 17,-1 0-1,1 0 1,-1 0-1,1 0 1,-1-1-1,0 1 1,0 0-1,-1 0 1,1-1 0,0 1-1,-1-1 1,0 1-1,1-1 1,-1 0-1,0 1 1,0-1-1,-1 0 1,1 0-1,0 0 1,-1-1-1,1 1 1,-5 2 0,-7 3-72,-1 0 0,0-1 1,-18 5-1,14-5-115,-81 23-2024,-13-5-3652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5:57.5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54 380 7251,'-40'0'5171,"27"-3"-4067,13 1-955,7 0 142,27-2-177,57 0 0,-4 2-8,850-75 806,-487 34-645,139-5 8,96 3 104,2952-70 138,-3224 108-466,-277 6-42,111-7-7,-241 8 11,22-4-27,-28 4 25,1 0-1,-1 0 0,1 0 1,-1 0-1,1 0 0,-1-1 1,1 1-1,-1 0 0,1 0 1,-1 0-1,1-1 0,-1 1 1,1 0-1,-1-1 0,0 1 1,1 0-1,-1-1 0,1 1 1,-1 0-1,0-1 0,0 1 1,1-1-1,-1 1 0,0-1 1,0 1-1,1 0 0,-1-1 1,0 1-1,0-1 0,0 0 1,-13-3-262,-56 4-1747,-34 0-2012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6:01.5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708 1 8500,'0'0'3108,"-6"2"-2937,-10 5 46,0 1 1,0 0-1,1 1 0,0 0 1,-26 23-1,3-3-44,-1-1-1,-1-2 1,-2-1-1,-74 31 0,52-26-108,-173 72 45,230-97-116,16-2-7,18-2 12,-25-1 7,590 0 440,-591 0-461,62 0-3500,-25 0 619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6:02.4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215 0 5122,'-27'0'5491,"39"0"-4568,371 1-325,-966 55 69,622-59-283,63 4 0,3 1-381,-9-7 147,32-1-3147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6:03.1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86 0 2017,'1'27'8557,"0"45"-4037,-1-31-4634,-2 1-1,-12 76 1,7-78 173,1 0-1,3 0 1,2 74 0,1-63 1496,-24-51-5810,-6 0-315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1:29.08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547 13 9284,'0'0'123,"0"-1"1,0 1-1,0-1 0,-1 0 0,1 1 1,0-1-1,0 1 0,0-1 0,0 1 1,-1-1-1,1 1 0,0-1 0,-1 1 1,1 0-1,0-1 0,-1 1 0,1-1 1,0 1-1,-1 0 0,1-1 0,-1 1 1,1 0-1,-1-1 0,1 1 0,-1 0 1,1 0-1,-1 0 0,1-1 0,-1 1 1,1 0-1,-1 0 0,1 0 0,-2 0 1,-23 0-350,13 1 637,-22-1-139,0 3 1,1 0 0,-1 2 0,1 2 0,-35 11 0,47-11-173,0 1 0,1 0 0,0 2 0,1 0 0,0 1 1,1 1-1,0 1 0,1 1 0,-17 16 0,28-24-80,0 2-1,0-1 1,1 0-1,0 1 1,0 0 0,-6 16-1,9-20-52,0 0 0,1 1 0,0-1 0,0 0 0,0 1 0,0-1 0,1 1 0,0-1 0,0 1 0,0-1 0,0 1 0,1-1 0,-1 0 0,1 1 0,0-1 0,3 6 0,-4-9-12,1 0 0,0 0 0,-1 0 0,1 0 0,0 0 0,0-1 0,-1 1 0,1 0 0,0 0 0,0-1 0,0 1 0,0 0 0,0-1 0,0 1 0,0-1 0,0 0 0,0 1 0,1-1 0,-1 0 0,1 1 1,20 2-962,0-1 0,37-1 0,-44-2 307,53 1-3135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6:04.0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443 114 7764,'0'-80'3591,"0"79"-3568,0 0 0,-1 0 0,1-1 0,0 1 0,-1 0 0,1 0 0,-1 0 0,1 0 0,-1 0 0,0 0 0,1 0 0,-1 1 0,0-1 0,0 0 0,1 0 0,-1 0 0,0 1 0,0-1 0,0 0 0,0 1 0,0-1 0,0 1 0,0-1 0,0 1 0,0-1 0,0 1 1,0 0-1,-1 0 0,0-1 0,-42-4 264,39 4-260,-56-3 182,-1 3 0,-72 8 0,129-7-207,0 1 0,1-1 0,-1 1 0,0 0 0,1 1 0,-1-1 0,1 1 0,-1 0 0,1 0 0,0 1 0,-1-1 0,1 1 0,1 0 0,-1 0 0,0 0 0,1 0 0,0 1 0,-1-1 0,1 1 0,1 0 0,-1 0 0,0 0 0,1 1 0,-3 7 0,1 3 2,0 1-1,2-1 1,0 1-1,0 0 0,2-1 1,1 18-1,-1-10-2,0-20-1,0 0 0,0 0 1,1 0-1,-1 0 0,1 1 0,0-1 1,0 0-1,0 0 0,0 0 0,0-1 0,1 1 1,0 0-1,-1 0 0,1-1 0,0 1 0,0-1 1,0 1-1,4 2 0,-1-1 0,1 0 0,0 0 1,-1-1-1,1 0 0,0 0 0,1-1 0,-1 0 0,10 3 0,10-1-18,0 0-1,0-1 1,39-2-1,-65-1 19,8 0-17,13 1-191,-1-1 1,1-2-1,0 0 0,34-8 1,-49 8 137,1 0 0,-1-1 1,0 1-1,0-2 0,0 1 0,-1-1 1,1 1-1,-1-2 0,0 1 1,0 0-1,0-1 0,0 0 0,-1 0 1,0-1-1,0 1 0,-1-1 0,1 0 1,3-9-1,-2 2 84,-2 1 0,0-1 0,0 1 0,-1-1 0,0 0 0,-1 0 0,-2-24 0,1 30 149,0 7 45,0 10-174,-1 25 264,0-22-224,1 1 0,0-1 0,1 0 0,0 0-1,5 22 1,-4-31-85,-1 0-1,1 0 1,0-1 0,0 1 0,0 0-1,0-1 1,0 0 0,1 1-1,0-1 1,0 0 0,0 0-1,0 0 1,0-1 0,0 1-1,1-1 1,-1 0 0,1 0-1,0 0 1,-1 0 0,1-1-1,0 1 1,7 1 0,26 4-1315,2-6-1676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6:04.4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0 9492,'-1'1'18,"0"0"-1,-1 0 0,1 0 1,0 1-1,0-1 0,0 0 0,0 1 1,0-1-1,1 0 0,-1 1 1,0-1-1,1 1 0,-1-1 1,1 1-1,-1-1 0,1 1 0,0 0 1,0-1-1,-1 3 0,0 37 34,2-31-21,-1 197 680,0-206-796,0-13-196,0-161-54,0 171 337,0 0 1,0 0-1,1 0 1,-1 0 0,1 0-1,0 0 1,-1 0-1,1 0 1,0 0 0,0 0-1,0 0 1,0 0-1,1 1 1,-1-1 0,0 1-1,1-1 1,-1 1-1,1-1 1,0 1 0,-1 0-1,1 0 1,0-1-1,0 1 1,0 1 0,0-1-1,0 0 1,0 0-1,0 1 1,0-1 0,0 1-1,0 0 1,4-1 0,7 0 30,1 0 0,-1 0 1,24 3-1,-33-1-22,-3-1 1,0 1 0,1-1 0,-1 1 0,0-1 0,1 1 0,-1-1 1,0 1-1,0 0 0,0 0 0,1 0 0,-1 0 0,0 0 0,0 0 1,0 0-1,-1 0 0,1 0 0,0 0 0,0 1 0,0-1 0,-1 0 1,1 0-1,-1 1 0,1-1 0,-1 0 0,0 1 0,1-1 0,-1 1 1,0-1-1,0 3 0,1 52 105,-2-39-41,1 83-816,0-79-1541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6:04.9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558 376 4466,'0'-2'427,"0"1"0,0-1-1,0 1 1,0-1 0,0 0 0,-1 1 0,1-1-1,-1 1 1,1-1 0,-1 0 0,0 1 0,1 0-1,-1-1 1,-2-2 0,-18-8 1753,12 11-2309,-1 0 0,1 0 0,0 1 0,-16 2 0,-5-1 769,-294 0 505,320-2-1129,-1 1 1,0 1-1,1-1 1,-1 0-1,0 1 1,1 0 0,-1 0-1,1 1 1,-1-1-1,1 1 1,0 0-1,-1 0 1,1 0-1,0 1 1,0-1-1,1 1 1,-1 0-1,0 0 1,-4 6-1,5-3-14,-1 0-1,2 1 0,-1-1 0,1 1 1,0-1-1,0 1 0,0 0 0,1 0 1,0-1-1,1 1 0,0 0 0,0 8 1,1-13-3,-1 0 0,0 0 1,1 0-1,0 0 0,-1-1 0,1 1 1,0 0-1,0-1 0,0 1 1,0-1-1,0 1 0,0-1 1,1 1-1,-1-1 0,0 0 0,1 1 1,-1-1-1,1 0 0,-1 0 1,1 0-1,0 0 0,-1 0 1,1-1-1,0 1 0,0 0 0,-1-1 1,1 0-1,0 1 0,3-1 1,67 8-24,-57-7 10,23 2-48,28 2-272,116-7 0,-164 1 174,-1-1 0,0-1 0,0 0 0,0-1-1,0-1 1,-1-1 0,1 0 0,-1-2 0,-1 1-1,1-2 1,26-19 0,-37 22 63,1 1 1,-1-2-1,0 1 1,0-1-1,-1 1 0,0-1 1,0 0-1,0-1 1,-1 1-1,0-1 0,-1 1 1,0-1-1,0 0 1,2-15-1,-2-10-22,0 0 0,-4-44 1,0 19-32,1 51 144,1 0 1,-1 0-1,0 1 1,0-1-1,-1 0 1,0 1-1,-1-1 1,1 1-1,-1 0 1,0-1-1,-5-5 1,7 9 78,-1 1 0,0-1 0,0 1 0,0 0 0,0 0 0,0 0 0,-1 0 0,1 0 0,0 0 0,-1 1 0,0-1 0,1 1 0,-1-1 0,0 1 0,0 0 0,0 0 0,1 1 0,-1-1-1,0 0 1,0 1 0,0 0 0,0 0 0,0 0 0,0 0 0,0 0 0,0 1 0,0-1 0,0 1 0,-5 1 0,5 0-64,0 0-1,0 0 0,1 0 1,-1 0-1,0 0 0,1 0 1,0 1-1,-1 0 1,1-1-1,0 1 0,1 0 1,-1 0-1,0 0 0,1 0 1,-1 0-1,1 0 1,0 1-1,0-1 0,0 0 1,0 6-1,-9 78 317,9-77-279,0 190 250,2-185-387,1-1 1,0 0-1,1 0 0,0 0 1,1 0-1,1 0 0,0 0 0,1-1 1,0 0-1,1-1 0,9 13 0,-15-24 52,23 43-2176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6:05.5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86 12 10309,'-36'-11'1875,"33"10"-954,4 5-924,1 0 10,1 0 0,0 0 0,-1 0 0,1-1 0,0 1-1,1-1 1,-1 0 0,0 0 0,1 0 0,0 0 0,0-1 0,0 1 0,0-1 0,7 3 0,77 29 14,-56-23-18,41 17 15,11 2-114,106 56 1,-187-85 72,-1 0 0,1 0 0,0 1 0,-1-1 1,1 0-1,-1 1 0,1-1 0,-1 1 0,0 0 0,0 0 1,0 0-1,0 0 0,0 0 0,0 1 0,-1-1 0,1 0 1,-1 1-1,1 0 0,-1-1 0,0 1 0,0-1 0,0 1 1,0 0-1,-1 0 0,1 0 0,0 5 0,-2-7 26,0 1 0,0-1 0,0 1 0,0-1 0,-1 0 0,1 0 0,0 1 0,0-1 0,-1 0 0,1 0-1,-1 0 1,1 0 0,-1 0 0,1-1 0,-1 1 0,0 0 0,1-1 0,-1 1 0,0-1 0,1 0 0,-1 0 0,0 1-1,0-1 1,1 0 0,-3 0 0,-7 2 25,-91 19 272,-116 31 77,189-43-413,1 1 1,1 1 0,-1 2-1,2 1 1,-34 22 0,28-7-1804,13-9-2928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6:06.1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 99 9476,'-45'-26'2546,"43"25"-2013,2-3 147,3 5-678,-1 0-1,1 0 1,-1-1 0,1 0-1,-1 1 1,1-1-1,0 0 1,-1 0-1,1-1 1,-1 1-1,4-1 1,11-1-2,80 4-17,101-3 0,-161-1-151,0-2-1,0-2 1,47-12 0,-83 17 173,0 1 1,0 0-1,0 0 1,0-1-1,-1 1 0,1-1 1,0 1-1,0-1 1,0 1-1,0-1 0,-1 1 1,1-1-1,0 0 0,-1 1 1,1-1-1,0 0 1,-1 0-1,1 1 0,-1-1 1,1 0-1,-1 0 1,1 0-1,-1 0 0,0 0 1,0 0-1,1 0 0,-1 0 1,0 0-1,0 0 1,0 0-1,0 0 0,0 1 1,0-1-1,0 0 1,0 0-1,0 0 0,-1-2 1,1-5 325,0 7-77,-4 4-246,0 0 1,0 0-1,0 0 1,1 1-1,0-1 1,-1 1-1,1 0 1,1 0 0,-1 0-1,0 0 1,1 0-1,0 1 1,0-1-1,-2 9 1,-4 3 23,-11 31 10,1 1 0,-22 94 1,27-92-45,-1 17-40,-8 29-75,19-87-140,0 0 0,-1 0-1,0 0 1,0-1 0,-1 0 0,0 0-1,-12 15 1,-5-8-2440,-1-6-3018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6:06.4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80 9668,'0'-7'977,"23"3"-897,55 0 496,22 4-416,24-8-144,8-3-16,-1-8-832,-7-8-4979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6:09.0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2084 10405,'427'1'2307,"1041"-10"-2018,-746-10-271,1099-15-74,-1682 34 38,722 15-191,553 6 12,-962-23 178,2060-65 1,-675 45 406,-1233 24-315,-537-4 52,1-3 0,-1-3 0,0-3 0,0-2 0,-2-4 0,69-26 0,-131 42-81,0-1 1,0 1-1,0 0 0,0-1 0,0 1 0,0-1 0,0 0 1,0 0-1,-1 0 0,1 0 0,-1-1 0,0 1 0,1-1 1,-1 1-1,0-1 0,-1 0 0,1 0 0,0 0 0,-1 0 1,0 0-1,1 0 0,-1 0 0,0 0 0,-1 0 0,1-1 1,-1 1-1,1 0 0,-1-5 0,1 4-33,19-61 204,-15 52-214,0-1 0,-1 0 0,0-1 1,2-16-1,-3-271 13,-5 160-12,2 112-2,-1-11-4,7-51 1,-4 78 1,1 0 0,0 1 0,0-1-1,2 1 1,0 0 0,0 0 0,12-18 0,3-2-24,-1-1 0,-1-1-1,-2 0 1,-1-2 0,-2 1 0,-2-2 0,-1 0-1,-2 0 1,-2 0 0,3-74 0,-7 38-13,1 49 34,-2 0 0,-1-1-1,-1 1 1,-1 0 0,-2 0 0,-10-44 0,11 63 7,-1-1 0,1 1-1,-1-1 1,-1 1 0,1 1-1,-1-1 1,-7-7 0,11 13-5,0-1 0,0 1 1,1-1-1,-1 1 0,0 0 0,0-1 1,0 1-1,0 0 0,0 0 1,0 0-1,0-1 0,0 1 1,0 0-1,0 0 0,0 1 1,0-1-1,1 0 0,-1 0 1,0 0-1,-1 1 0,-4 0-37,-96 4-49,-150 26-1,106-10 80,-875 70-115,771-86 102,-591 31 46,4-10-12,405-21-6,-1045 2-55,827-10 36,451 3 13,-1060-19-14,874 4 15,-200-11-87,1-36 190,216-4-118,-70-11 23,-1 39-1,-784 35-94,634 5 48,589 8-145,0 136 145,-22 158 1,10-170 220,8 181 0,2-47 65,-4-205-203,-4 0 1,-2-1-1,-30 93 1,19-75-42,7-32 13,-2 0 1,-3-1-1,-29 49 0,3-6 18,43-81-89,0 0 0,1 0 0,-1 0 0,2 0 0,-3 15 0,3 9-3654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6:56.2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101 54 1409,'0'-1'129,"0"0"0,-1 0 0,1 1 0,0-1 0,0 0 0,0 0 0,0 0 0,0 0 0,1 1 0,-1-1 0,0 0 0,0 0 0,0 0 0,1 1 0,-1-1 0,0 0 0,1 0 0,-1 1 0,1-1 0,-1 0 0,1 1 0,-1-1 0,1 1-1,0-1 1,-1 0 0,1 1 0,-1-1 0,1 1 0,0 0 0,1-1 0,9-8 309,-5-3 2778,-6 12-3117,0-1-1,0 1 1,1-1-1,-1 1 1,0-1 0,0 1-1,0-1 1,0 1-1,0 0 1,1-1 0,-1 1-1,0-1 1,0 1-1,1 0 1,-1-1 0,0 1-1,1 0 1,-1-1-1,0 1 1,1 0-1,-1-1 1,1 1 0,-1 0-1,0 0 1,1-1-1,-1 1 1,1 0 0,-1 0-1,1 0 1,1 0 333,-2 39-392,-2 18-38,1-22 5,5 61 0,-1-82-2,0-1 1,1 0-1,1 1 1,10 19-1,9 26 61,-15-23-65,-1-1-1,-1 2 0,1 59 0,-8 116-3,-2-90-5,2-98 10,1-1 3,-2-1 0,0 1 0,-1-1 0,-1 1 0,-7 23 0,-32 91-23,-63 136 1,100-257 6,1 1 1,0 0-1,1-1 0,1 1 1,1 0-1,0 0 0,1 0 1,3 22-1,-1 17-42,-2-55-53,-1 1 0,1 0 0,0-1 0,-1 1 0,1 0 0,-1-1 0,1 1 0,-1-1 0,0 1 0,0-1 0,0 1 0,0-1 1,0 0-1,0 1 0,0-1 0,0 0 0,0 0 0,-1 0 0,1 0 0,0 0 0,-1 0 0,1 0 0,-4 1 0,-17 10-3082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6:57.0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5 7027,'-8'0'16,"8"-4"384,-8 4 337,0 0-737,1 0-3234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6:58.1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16 210 5138,'-4'-4'-283,"-7"-6"4075,11 10-3725,0 0 0,0-1-1,0 1 1,0 0 0,0-1 0,0 1-1,1 0 1,-1-1 0,0 1 0,0 0-1,0-1 1,0 1 0,1 0 0,-1 0-1,0-1 1,0 1 0,1 0 0,-1 0-1,0-1 1,0 1 0,1 0 0,-1 0-1,0 0 1,1 0 0,-1 0-1,0-1 1,1 1 0,-1 0 0,0 0-1,1 0 1,-1 0 0,0 0 0,1 0-1,-1 0 1,0 0 0,1 0 0,-1 0-1,0 0 1,1 0 0,-1 0 0,0 1-1,1-1 1,-1 0 0,0 0 0,1 0-1,-1 0 1,1 1 0,339-1-13,2019-19-82,600 0-772,-1158 18-643,-779-33 1020,-149 1 582,754-35 542,-1142 52-2013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1:29.47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264 5 10197,'0'-4'2705,"0"42"-2321,0 4 689,-8 15-449,-15-4-256,-8 4-64,8 4-176,0-8-80,-8-4-48,7-7-48,1-8-752,0-11-545,8-12-255,-9-7-1938,9-4-3009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6:59.5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1 184 9620,'1'0'-386,"2359"7"1890,-262-5-1760,-1085-4-357,222-33-52,-561 9-31,148-29 719,193-3 824,212 54-471,-1182-8 2817,116 12-3130,628 27-80,-664-14-110,0-5 1,218-15 0,-325 6 112,-8 1-6,0-1-1,0 0 0,0-1 1,0 0-1,0-1 1,12-4-1,-21 6-16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7:00.4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372 100 8212,'0'0'14,"0"-1"0,0 1 0,0-1 0,0 1 0,0-1 0,1 1 0,-1-1 0,0 1 0,0-1 1,0 1-1,-1-1 0,1 1 0,0-1 0,0 1 0,0-1 0,0 1 0,0-1 0,0 1 0,-1-1 0,1 1 0,0 0 0,0-1 1,-1 1-1,1-1 0,0 1 0,-1 0 0,1-1 0,0 1 0,-1 0 0,1-1 0,-1 1 0,1 0 0,-1-1 0,1 1 1,-1 0-1,1 0 0,0 0 0,-1 0 0,1-1 0,-1 1 0,1 0 0,-2 0 0,-9-3 205,-24-16 1423,-33-14-1112,-14 5-405,80 91 732,2 1078-177,-3-1109-680,-1 0-1,-1-1 1,-2 0 0,-1 0-1,-23 57 1,16-45-10,1 0 0,-8 45 0,6 78-1031,15-164 938,1 0 0,0-1 0,-1 1-1,1 0 1,-1 0 0,1 0 0,-1 0 0,0 0-1,0-1 1,0 1 0,0 0 0,-2 2-1,-24 13-2443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7:01.5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240 56 1505,'-1'-4'584,"-1"0"1,1 1-1,-1-1 1,0 0-1,0 1 1,0-1-1,-1 1 1,1 0-1,-1-1 1,0 1-1,0 1 1,0-1-1,-6-4 1,7 6-523,1 0 1,-1 1 0,1-1 0,-1 0 0,0 1 0,0 0 0,1-1 0,-1 1-1,0 0 1,1 0 0,-1 0 0,0 0 0,0 0 0,1 1 0,-1-1 0,0 0-1,0 1 1,1-1 0,-1 1 0,1 0 0,-1-1 0,0 1 0,1 0 0,-1 0-1,1 0 1,0 0 0,-1 0 0,1 1 0,0-1 0,0 0 0,0 0 0,0 1-1,0-1 1,-2 4 0,-1 0 27,1 2 1,0-1-1,0 0 1,0 1-1,1-1 0,0 1 1,0 0-1,1-1 0,-1 1 1,1 11-1,2 79 140,1-45-205,-2 1019 55,-2-1035-79,-2 0-1,-1 0 1,-13 46 0,-6 40 1,22-51-2,3-59 2,-1 0-1,0 1 1,-1-1 0,0 0-1,-1 0 1,-1 0 0,-6 21-1,7-27-66,-1 1-187,0 0 0,-1-1-1,1 1 1,-1 0 0,-1-1-1,1 0 1,-8 7 0,-2-2-1744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7:02.8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36 6947,'0'0'3621,"7"0"-3419,332 0-18,1647-23 1796,-304 10-3712,-1563 14 1650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7:03.6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341 285 3490,'-4'-7'1066,"0"-1"1,0 0 0,1 1 0,-4-18 0,-2-4-212,5 12-641,1 0 0,0 0 0,1 0 0,1 0 0,1 0 0,3-28-1,-1-9 1163,-2 58-1312,-15 183 24,17-19 8,-6 196-55,1-336-39,-2-1 0,-1 1 0,-1-1 0,-12 28 0,-9 37 1,16-42 1,2 0 0,3 1 0,-3 95 0,1 294 9,7-408-12,-3 0 0,0 0 0,-2 0 0,-1-1 1,-2 0-1,-1-1 0,-1 0 0,-18 32 0,13-33-1173,-2 0 0,-24 29 1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7:05.0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2526 0 1969,'-30'0'1916,"-155"0"4763,-243 7-5125,-189-2-1376,399-5 52,-626-8 98,640 8-163,234 0-1600,20 0-705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7:06.3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54 297 3714,'0'-297'8195,"-23"300"-8131,20 1-50,0 1-1,0-1 0,1 1 0,-1 0 0,1 0 0,0 0 1,1 0-1,-1 0 0,1 1 0,-1 6 0,-5 58 192,7 309 339,3-350-543,0 0 0,2-1-1,1 0 1,1 0 0,2 0 0,13 29-1,-7-18-6,16 71-1,-29-98 8,0 1 1,2-1-1,-1 1 0,1-1 0,1 0 0,0-1 1,1 1-1,9 14 0,-14-25-109,0 0 0,0 1 0,0-1 0,-1 1 0,1-1 0,0 1 0,-1-1-1,0 1 1,1-1 0,-1 1 0,0-1 0,0 1 0,1 0 0,-2 2 0,2 8-1731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7:17.1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23 11605,'0'-22'494,"0"21"-230,0 5 136,2 163 107,-5 200 411,2-358-1010,0 0-1,0 1 1,-1-1 0,0 0-1,-1 0 1,0 0 0,0 0-1,-1 0 1,0-1 0,-1 1-1,1-1 1,-2 0 0,1-1 0,-11 12-1,15-63-12598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7:17.6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11 148 10853,'-1'-3'-92,"-8"-41"1040,9 42-911,0 1 0,0-1 0,-1 0 0,2 1 0,-1-1 0,0 0 0,0 1 0,0-1 1,1 0-1,-1 1 0,1-1 0,-1 0 0,1 1 0,0-1 0,-1 1 0,1-1 0,0 1 0,0 0 0,0-1 0,0 1 0,1 0 0,-1-1 0,0 1 0,0 0 0,3-1 0,14-5 2,0 0-1,0 1 0,1 1 0,28-3 1,87-7 140,-117 13-179,-15 2 4,55-6 51,0 3 0,0 2 0,60 6 0,-114-4-54,0-1 0,1 1-1,-1 0 1,0 0-1,0 0 1,0 0-1,0 1 1,0-1 0,0 1-1,0 0 1,0 0-1,-1 0 1,1 0-1,-1 0 1,1 0 0,-1 1-1,0-1 1,0 1-1,0 0 1,0 0-1,0-1 1,-1 1 0,1 0-1,-1 1 1,0-1-1,1 3 1,1 8 14,-1-1 0,0 1-1,-1 0 1,-1-1 0,0 15 0,-1-6 11,1-16-22,-1-1 0,-1 0 0,1 0 1,0 0-1,-1 0 0,0 0 0,-1-1 0,1 1 0,-1 0 0,0-1 0,0 0 1,0 1-1,0-1 0,-1-1 0,0 1 0,1 0 0,-1-1 0,-1 0 0,1 0 1,0 0-1,-6 2 0,-14 9 14,-2-1-1,-44 15 1,57-23-14,-10 5-2,0-1-1,0-2 1,-1-1-1,0 0 1,-37 3 0,60-9-24,6-1-165,90-17 79,-62 11 107,1 0 0,45-1-1,-77 8 2,189 0-58,-187 1 52,1-1 1,0 1 0,-1 0-1,1 0 1,-1 0-1,1 1 1,-1-1 0,1 1-1,-1 0 1,0 0 0,0 1-1,0-1 1,0 1-1,-1 0 1,1 0 0,-1 0-1,1 1 1,-1-1 0,0 1-1,0 0 1,-1 0-1,1 0 1,1 5 0,-1-3 4,0 1 0,-1 0 0,0 0 0,0 1 0,-1-1 0,0 0 0,-1 1 0,1-1 0,-1 0 0,0 1 0,-1-1 0,0 0 0,0 1 0,-4 9 0,4-13 3,-1-1 0,1 0 0,-1 0 0,0-1 0,0 1 1,-1 0-1,1-1 0,0 1 0,-1-1 0,0 1 0,1-1 1,-1 0-1,0 0 0,0-1 0,0 1 0,0-1 0,-1 1 0,-5 1 1,-68 16 2,63-17-3,-53 9 10,0-4 0,0-3 0,-117-7 0,168 2-405,-1-1 1,0-1-1,1-1 0,-1 0 1,1-1-1,-16-8 1,14 5-2434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7:18.4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171 80 10181,'0'0'677,"-6"4"-23,-15 17-255,-37 48 0,37-42-165,14-19-179,0 1-1,0 0 0,1 0 0,1 1 0,-1 0 1,2 0-1,-1 0 0,1 0 0,1 1 0,0 0 1,1 0-1,-1-1 0,2 1 0,0 1 0,0 11 0,1-21-53,1-1 0,-1 0 0,0 0 0,0 0 0,1 0 0,-1 0 0,0 0 0,1 0 0,-1 0 0,1 0 0,0 0 0,-1 0-1,1 0 1,0-1 0,-1 1 0,1 0 0,0 0 0,0-1 0,0 1 0,0 0 0,0-1 0,0 1 0,0-1 0,0 1-1,0-1 1,0 1 0,0-1 0,0 0 0,0 0 0,0 1 0,0-1 0,2 0 0,43 1 20,-33-2-14,21 1-6,-21 2-26,1-2 1,-1 0-1,0 0 0,1-1 1,-1-1-1,0 0 0,0-1 1,0 0-1,0-1 0,-1-1 0,1 0 1,13-8-1,-14 6-53,-1 0 0,1-1 1,-2-1-1,1 0 0,-1 0 0,-1-1 0,11-13 1,-16 15 56,1 1-1,-1-1 1,0 1 0,0-1 0,-1 0 0,0-1 0,-1 1 0,1-1 0,-2 1 0,1-1 0,-1 1 0,0-15 0,-1 20 45,0-1 0,0 1 1,0 0-1,0 0 0,0 0 0,-1 0 1,1-1-1,-1 1 0,0 0 1,-2-4-1,2 5 0,-1 1 0,1 0 0,-1 0 1,0 0-1,0 0 0,0 0 0,0 0 0,0 0 0,0 1 0,0-1 0,0 1 1,0-1-1,0 1 0,0 0 0,0 0 0,-4 0 0,-171-4 272,134 4-290,42 0-36,6 0-738,23-6 764,1 0 0,51-20 0,-51 15 94,1 1-1,54-9 0,-51 15 33,0 2-1,1 1 0,42 4 1,-72-2-118,-1 0 0,1 0 0,-1 1 1,1-1-1,-1 1 0,0 0 0,1 0 1,-1 0-1,0 0 0,0 0 0,-1 1 0,1-1 1,0 1-1,-1 0 0,0 0 0,1 0 1,-1 0-1,-1 0 0,1 0 0,0 1 1,-1-1-1,1 1 0,0 5 0,2 3 16,0 0-1,-2 1 1,1-1-1,-2 1 1,1 19-1,-1-9-15,-1-14 8,0 1 0,0-1 0,-1 1 0,0-1 0,-3 14 0,3-19-8,-1-1 0,1 0 0,-1 0-1,1 0 1,-1 0 0,0 0 0,0 0-1,-1-1 1,1 1 0,0-1-1,-1 1 1,1-1 0,-1 0 0,0 0-1,0 0 1,0-1 0,0 1-1,-6 2 1,5-2-1,-1-1-1,0 1 0,0-1 1,1 0-1,-1 0 0,0 0 1,-6-1-1,11-2-21,-1 0 1,0 0-1,1 0 1,0 0-1,0 0 0,-1 0 1,1 0-1,0 0 1,1 0-1,-1-1 0,1-2 1,-1 4 1,2-6-17,0 0 1,0 0 0,0 1 0,1-1-1,0 1 1,1-1 0,-1 1 0,1 0-1,0 0 1,1 1 0,-1-1 0,1 1-1,7-6 1,15-13-41,40-27 0,-41 31 26,43-25-27,-47 31 38,0 0-1,34-31 1,-72 61 502,-13 12 21,1 1 1,-28 39 0,48-58-429,1 1 0,0-1 0,1 1 0,0 1 0,1-1 0,1 1 0,-1 0 0,2 0 0,0 0 0,0 1 0,1-1 0,-1 16 0,3-18-45,0-8-13,-1 0 0,1 0 0,0-1 0,0 1 0,-1 0 0,1 0 0,0-1 1,0 1-1,1 0 0,-1 0 0,0-1 0,1 1 0,-1 0 0,1-1 0,-1 1 0,1 0 0,0-1 0,-1 1 0,1-1 0,0 1 0,0-1 1,0 1-1,1-1 0,-1 0 0,0 1 0,0-1 0,1 0 0,-1 0 0,1 0 0,-1 0 0,1 0 0,-1-1 0,1 1 0,-1 0 0,1-1 1,0 1-1,-1-1 0,1 1 0,0-1 0,2 0 0,40 6-424,0-3 0,0-1-1,1-2 1,47-7 0,-85 6 49,1 0-1,-1-1 1,0 0 0,0 0 0,13-6-1,21-19-2750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1:29.84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15 395 8420,'-2'-1'178,"1"0"0,0 0 0,0 0 0,0 0 0,0-1-1,0 1 1,0 0 0,0-1 0,0 1 0,1 0 0,-1-1 0,0 1 0,1-1 0,-1 1 0,1-1 0,-1-3 0,2 4-129,-1 0 1,1 0-1,0 0 0,-1 0 1,1-1-1,0 1 1,0 0-1,0 0 1,0 0-1,0 1 0,0-1 1,0 0-1,0 0 1,0 0-1,0 1 0,1-1 1,-1 1-1,0-1 1,0 1-1,1-1 1,-1 1-1,0 0 0,1-1 1,-1 1-1,0 0 1,3 0-1,115-15-28,1 6-1,130 6 0,-199 3 15,-51 43 702,-1-39-678,-1 1 1,1-1-1,0 0 0,-1 1 1,0-1-1,0 0 1,0 0-1,-1 0 1,1-1-1,-1 1 1,0 0-1,0-1 1,-6 5-1,-58 43 394,53-42-365,0 1 1,-23 21-1,34-28-239,0 1 0,0-1 0,0 0 0,0 1 0,1-1 0,-1 1 0,1 0 0,0 0 0,0 0 0,0 0 0,1 0 0,0 0 1,-1 5-1</inkml:trace>
  <inkml:trace contextRef="#ctx0" brushRef="#br0" timeOffset="1">502 65 10277,'2'-4'115,"0"0"1,1 0 0,-1 0-1,1 0 1,0 1 0,0-1-1,0 1 1,0 0 0,1 0-1,-1 0 1,1 0 0,0 1-1,0-1 1,0 1 0,0 0-1,0 0 1,8-2 0,2 1-21,0 1 0,1 0 0,-1 1-1,21 1 1,-33 0-77,-1 0 1,0 0 0,0 1 0,0-1-1,0 0 1,0 1 0,0-1 0,0 1 0,0-1-1,0 1 1,-1-1 0,1 1 0,0-1 0,0 1-1,-1 0 1,1-1 0,0 1 0,-1 0 0,1 0-1,-1 0 1,1 0 0,-1-1 0,1 1 0,-1 0-1,1 0 1,-1 0 0,0 0 0,0 0 0,1 0-1,-1 0 1,0 0 0,0 0 0,0 2 0,0-1 1,0 1-1,0 0 1,0 0 0,0 0 0,-1-1 0,1 1 0,-1 0 0,1 0 0,-1-1 0,0 1 0,0 0 0,-1-1-1,0 3 1,-2-1-9,0 0 1,1 0-1,-1 0 0,-1-1 0,1 0 0,0 0 0,-1 0 0,0 0 0,0-1 0,0 1 0,0-1 1,-10 2-1,-72 14 143,70-15-95,-22 2 69,-78-1 0,105-4-107,12 0-18,-1 0 0,0 0 0,0 1 0,0-1 1,0 0-1,0 0 0,0 0 0,0 0 0,0 0 0,0 0 0,1-1 0,-1 1 0,0 0 0,0 0 0,0-1 0,0 1 0,0 0 0,1-1 0,-1 1 0,0-1 0,0 1 0,0-1 1,1 0-1,-1 1 0,0-1 0,1 0 0,-1 1 0,1-1 0,-1 0 0,1 0 0,-1 1 0,1-1 0,-1 0 0,1 0 0,0 0 0,0 0 0,-1 0 0,1 1 0,0-1 1,0 0-1,0 0 0,0 0 0,0 0 0,0 0 0,0 0 0,0 0 0,0 0 0,0 0 0,1 1 0,0-3 0,-1-6-57,0 8 33,0 0 1,0 0 0,0 0 0,0 0-1,0 0 1,0 1 0,1-1-1,-1 0 1,0 0 0,1 0 0,-1 0-1,0 1 1,1-1 0,-1 0-1,1 0 1,-1 1 0,1-1 0,0 0-1,-1 1 1,1-1 0,0 1 0,-1-1-1,1 1 1,0-1 0,0 1-1,-1-1 1,1 1 0,0 0 0,1-1-1,32-3-385,-24 3 231,71 0-1215,11 1-1361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7:18.8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194 1 10165,'0'50'1633,"-4"161"878,1-168-2368,-2 0-1,-3-1 0,-12 44 1,-46 92 62,44-124-240,1 1-1,-21 92 1,40-81-3610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7:19.2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4 112 12550,'-1'-17'11,"1"14"3,-1 1-1,1-1 0,-1 1 1,1 0-1,0-1 0,0 1 1,0-1-1,0 1 0,0-1 0,0 1 1,1 0-1,-1-1 0,1 1 1,0-1-1,0 1 0,-1 0 1,2 0-1,-1 0 0,0-1 1,0 1-1,1 0 0,-1 0 1,1 1-1,-1-1 0,1 0 0,0 0 1,0 1-1,0-1 0,0 1 1,0 0-1,0-1 0,3 0 1,14-4 7,0 1 0,1 1 1,-1 1-1,32-2 0,90 4-24,-78 2-2,-58-2 5,-1 1 0,1 0 0,0 1-1,0-1 1,0 1 0,-1 0-1,1 0 1,0 1 0,8 3 0,-11-3 0,0-1-1,1 1 1,-1 0 0,-1 0 0,1 0 0,0 0 0,0 0 0,-1 0-1,1 1 1,-1-1 0,0 1 0,0-1 0,1 1 0,-2-1 0,1 1-1,0-1 1,0 1 0,0 4 0,1 5 7,0 0 1,-1 1-1,0-1 1,-1 0-1,-1 1 1,-2 20-1,1-28-3,1 1-1,-1-1 1,1 0-1,-1 0 1,-1 0-1,1 0 1,-1 0-1,0-1 1,0 1-1,0-1 1,-1 0-1,1 0 1,-1 0-1,0 0 1,0-1 0,-7 5-1,-15 8-152,0-1-1,-1-1 1,0-1-1,-1-1 1,0-2 0,-1-1-1,0-1 1,-1-2-1,1-1 1,-45 3 0,41-8-2450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7:19.6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117 1 11685,'0'0'899,"0"3"-301,-2 26-239,-2 0 0,-1 0 1,-1 0-1,-1-1 0,-12 30 0,5-17 18,-13 70-1,-2 170-34,26-162-3941,12-117 1478,36-2-929,9 0-2387</inkml:trace>
  <inkml:trace contextRef="#ctx0" brushRef="#br0" timeOffset="1">372 453 9012,'-4'41'4809,"-26"73"-4258,24-88-434,1-1 0,1 1-1,1 0 1,1 49 0,2-74-116,0 0 0,0 0 0,0 1 0,0-1-1,1 0 1,-1 0 0,0 1 0,1-1 0,-1 0 0,0 0-1,1 0 1,0 1 0,-1-1 0,1 0 0,0 0 0,-1 0-1,1 0 1,0 0 0,0 0 0,0 0 0,0-1 0,0 1-1,0 0 1,0 0 0,0-1 0,0 1 0,0-1 0,0 1 0,2 0-1,37 3-52,-30-4 4,10 2-189,-1-2 0,1 0 0,-1-2 0,39-7 0,-53 8 206,1-1 0,-1 0 0,0 0 0,0-1 0,0 1 0,0-1 0,0 0 0,0-1 0,-1 1 0,0-1 0,1 0 0,-1 0 0,-1 0 0,1 0 0,-1-1 0,1 0 0,-1 1 0,-1-1 0,1 0 0,-1-1 0,4-8 0,-3 1 44,0-1 1,-1 0-1,0 0 0,-1 0 1,-1 0-1,0 0 0,-2-20 1,1 31 13,0 0 1,0 0 0,0 0 0,0 0-1,-1 0 1,1 0 0,-1 1 0,0-1-1,0 0 1,0 1 0,0-1 0,0 1-1,0 0 1,-1 0 0,1 0 0,-1 0-1,1 0 1,-1 0 0,0 1 0,0-1-1,0 1 1,0 0 0,0-1 0,0 2-1,0-1 1,0 0 0,-5 0-1,-11-2 24,0 0 0,0 2 0,-24 0 0,41 1-52,-1-1-96,0 1-1,1 0 1,-1-1 0,0 1 0,1 0 0,-1 1-1,0-1 1,0 0 0,1 1 0,-1-1 0,1 1 0,-1 0-1,1 0 1,-1 0 0,1 0 0,-1 1 0,1-1-1,0 0 1,0 1 0,-1 0 0,1 0 0,1-1-1,-1 1 1,0 0 0,0 0 0,1 1 0,-3 2 0,2 14-3919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7:20.0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379 0 10997,'0'0'710,"0"3"-558,2 63 489,-4 75 241,1-122-733,-2-1 1,0 1-1,-1-1 1,0 0-1,-12 26 1,-18 47 327,-31 121 1,62-197-819,0-1 1,2 1-1,-1-1 1,2 23 0,23-40-3441,31-16 161</inkml:trace>
  <inkml:trace contextRef="#ctx0" brushRef="#br0" timeOffset="1">54 391 2577,'-46'0'9204,"38"0"-8771,31-3-81,78-13-352,15-6-64,8-1-801,-31 4-1216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7:21.0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6730 671 10597,'-77'-75'982,"53"50"-333,0 0 0,-47-33 0,18 24-425,-1 3-1,-1 3 1,-2 1-1,0 4 1,-81-23-1,-316-53 314,-472-44-131,179 90 266,-4 50-85,425 4-536,45 7 97,0 12 0,2 12 0,-352 87 0,467-78-26,-297 115 0,381-121-85,2 3-1,1 3 1,2 4 0,2 2 0,-99 86-1,148-110-27,0 1 1,2 0-1,0 2 0,2 1 0,1 0 0,1 2 0,2 0 0,0 0 0,3 2 0,0 0 0,2 0 1,1 1-1,1 1 0,2-1 0,2 1 0,-3 44 0,4-14 4,2 0-1,10 103 0,-5-150-12,1-1 0,1 1 0,0-1-1,1 0 1,1-1 0,0 0-1,1 0 1,1 0 0,0-1 0,1 0-1,0-1 1,18 17 0,-3-5-1,1-2 1,1 0 0,1-2-1,56 31 1,-14-18 1,0-3 1,2-3-1,127 31 1,234 22-3,2256 162 23,-1742-234-222,-641-19 32,-1-13 1,591-126 0,-767 118 139,0-6 0,-3-5-1,-1-6 1,143-78 0,-230 106 27,-1-2 0,-2-1 0,0-2 0,30-30 0,-52 44 3,-1 0 0,-1-1 0,0 0 0,-1 0 0,-1-1 0,0-1 0,0 1 0,-2-2 0,1 1 0,-2-1 0,0 0 1,-2 0-1,4-17 0,-5 0 41,-1-59 0,-3 49-25,0 28-8,0 0 0,-1 0 0,-1 0 0,-1 0 1,0 1-1,-1 0 0,0-1 0,-1 2 0,0-1 0,-2 1 0,1 0 1,-2 0-1,-17-21 0,-11-7 63,-2 1 1,-62-48-1,93 81-64,-64-51 116,-2 2 1,-2 4 0,-3 4 0,-2 2-1,-1 5 1,-121-43 0,143 65-101,0 4 1,-112-15-1,-134 9-312,290 20 250,-317-11-2199,-64 1-3593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7:23.9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87 31 8308,'-73'0'1406,"60"0"881,52 0-1490,1034-4-1395,-1067 4 431,-1 0 1,0 0-1,0 0 0,0 0 0,0-1 0,0 0 0,0 0 0,0-1 1,0 1-1,-1-1 0,1 0 0,6-4 0,-2-5-1812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7:24.4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0 9396,'-6'6'5936,"5"-7"-5849,20 13 855,31 9-1517,-9-9 600,-18-7-29,0 2 0,0 0 0,-1 2 0,0 0-1,-1 2 1,0 0 0,38 28 0,-56-35-1,0 1 0,-1 0 1,0 0-1,0 0 0,0 0 0,0 0 0,-1 0 1,0 0-1,0 1 0,-1-1 0,1 0 1,-1 1-1,0-1 0,0 0 0,-1 1 1,0-1-1,0 0 0,-2 6 0,1-8 5,-1 0 0,1 0 0,-1 0 0,0 0 0,0-1 0,0 1 0,-1-1 0,1 0 0,0 0-1,-1 0 1,0-1 0,1 1 0,-1-1 0,0 0 0,-5 2 0,-11 4 1,-16 12-269,0 2-1,2 1 1,0 2 0,-40 37-1,18-12-2087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7:25.9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314 109 8820,'26'-5'384,"-21"4"-85,0 0 1,1 0-1,-1 0 0,0-1 1,0 0-1,0 0 1,7-4-1,-10 5-199,-1-1-1,1 0 1,0 0-1,-1 1 0,0-1 1,1 0-1,-1 0 1,0 0-1,0 0 1,0 0-1,0-1 1,0 1-1,-1 0 1,1 0-1,-1-1 1,1 1-1,-1 0 1,0-1-1,0 1 1,0 0-1,0-3 1,0 3-85,0 1 1,0-1 0,0 1 0,-1-1 0,1 1 0,0-1 0,-1 1-1,1 0 1,-1-1 0,0 1 0,1-1 0,-1 1 0,0 0 0,0-1-1,0 1 1,0 0 0,0 0 0,0 0 0,0 0 0,0 0-1,0 0 1,0 0 0,-1 0 0,1 0 0,0 1 0,-1-1 0,1 0-1,0 1 1,-1-1 0,1 1 0,-1 0 0,-1-1 0,-7 0 11,-1 0 0,1 0 0,0 1 1,-12 1-1,-1 0 37,13-1-59,-15-1 5,-1 2 0,0 0 0,1 2 0,-35 8 0,54-10-5,0 1 1,0 0 0,0 0-1,0 1 1,1-1-1,-1 1 1,1 1 0,-1-1-1,1 1 1,0 0-1,1 0 1,-1 0 0,1 1-1,0-1 1,0 1-1,0 0 1,0 0 0,1 1-1,0-1 1,0 1-1,1 0 1,-1-1-1,-2 12 1,2 4 53,1 0-1,0 1 1,2-1-1,2 26 1,-1 7 48,-2 61-61,-1-23-5,12 121 0,-9-178-1660,-1-54-5283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7:26.3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53 9588,'-15'-3'609,"7"3"463,70 0-1040,39-4 304,15 0-176,8 0-160,-1-3-128,-14-1-1120,-32 0-1345</inkml:trace>
  <inkml:trace contextRef="#ctx0" brushRef="#br0" timeOffset="1">983 0 10341,'-23'0'304,"7"12"-304,9 22 480,7 11 224,0 1-175,0 3-337,0-7 144,0-4-128,0-8-192,0-7-16,0-8 0,0-7 0,15-8-2465,1 0 928,7-19-1584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7:26.7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0 0 10501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1:30.68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288 172 9877,'2'0'81,"-1"1"0,1-1 0,0 0 1,0 0-1,0 0 0,0 0 1,-1 0-1,1 0 0,0 0 1,0-1-1,0 1 0,-1-1 1,1 1-1,0-1 0,0 0 0,-1 1 1,1-1-1,-1 0 0,1 0 1,-1 0-1,1-1 0,-1 1 1,1 0-1,-1 0 0,0-1 1,0 1-1,0-1 0,0 1 1,0-1-1,0 1 0,0-1 0,0 0 1,-1 1-1,1-1 0,0 0 1,-1 0-1,0 1 0,1-1 1,-1 0-1,0 0 0,0 0 1,0 0-1,0-2 0,1-81 3646,-2 84-3706,1 1 0,-1-1 0,1 1 0,-1-1-1,0 1 1,1-1 0,-1 1 0,0-1 0,0 1 0,1 0-1,-1-1 1,0 1 0,0 0 0,1 0 0,-1 0 0,0 0-1,0-1 1,0 1 0,0 0 0,1 0 0,-1 1 0,0-1-1,0 0 1,0 0 0,0 0 0,0 1 0,-5-1 40,4 0-56,-13-1 1,0 1 1,1 0-1,-1 1 1,0 1-1,1 0 1,-1 1-1,1 1 1,-1 0-1,-17 9 1,26-11-12,-12 7-1,0 0 0,1 1 0,-20 15-1,33-21 2,-1 0 0,1-1-1,0 1 1,1 1 0,-1-1-1,1 0 1,0 1 0,0 0-1,0 0 1,0 0 0,1 0-1,0 0 1,0 0 0,1 0-1,-1 1 1,0 7 0,1-4-41,0-1 0,0 1 0,1-1 1,0 1-1,3 16 0,-2-23-14,-1 0 1,1 0-1,0 1 1,0-1-1,0 0 0,0-1 1,0 1-1,1 0 1,-1 0-1,0 0 0,1-1 1,0 1-1,-1-1 0,1 1 1,0-1-1,0 0 1,-1 1-1,1-1 0,0 0 1,0 0-1,0 0 0,1-1 1,-1 1-1,0 0 1,4 0-1,-3 0-43,0-1 1,0 1-1,0 0 1,0-1-1,1 0 1,-1 0-1,0 0 1,0 0-1,0 0 1,1-1-1,-1 1 1,0-1-1,0 0 0,0 0 1,0 0-1,0 0 1,0-1-1,0 1 1,2-3-1,1-1 53,-1 0 0,-1-1 0,1 0 0,-1 0-1,0 0 1,6-12 0,-1 2 3,2-3-19,0-1 1,2 1-1,0 1 1,2 0-1,28-27 0,-35 38 99,0 1-1,1 0 1,0 0-1,0 1 1,0 0-1,1 0 1,-1 1-1,1 1 1,0 0-1,0 0 0,0 1 1,0 0-1,1 0 1,19 1-1,-27 1-15,1-1-1,-1 1 1,1 0-1,-1 1 1,1-1-1,-1 1 0,1-1 1,-1 1-1,1 0 1,-1 0-1,0 1 1,0-1-1,1 1 1,-1-1-1,3 4 1,-3-2-1,-1 0 1,0 0 0,0 1 0,0-1-1,0 1 1,-1-1 0,0 1 0,1 0 0,-1-1-1,0 1 1,-1 0 0,1 0 0,-1 0-1,0 4 1,1-1 19,1 5 2,-1 1 0,0-1 0,-1 0 0,0 1-1,-1-1 1,0 0 0,-1 1 0,-5 19-1,1-24-28,0 0-1,-1 0 0,1 0 1,-2-1-1,1 0 0,-1 0 1,0-1-1,-11 7 0,-74 41-77,66-46-139,26-8 188,1 0 0,-1 0 0,1 0 0,-1 0 1,0 0-1,1 0 0,-1 0 0,0-1 1,1 1-1,-1 0 0,1 0 0,-1-1 0,1 1 1,-1 0-1,1-1 0,-1 1 0,1 0 1,-1-1-1,1 1 0,-1-1 0,1 1 0,-1-1 1,1 1-1,-1-1 0,1-2-12,-1-1 0,1 1 0,-1 0 0,1 0 0,0 0 0,0-1 0,0 1 0,1 0 1,-1 0-1,1 0 0,0 0 0,0 0 0,2-6 0,-1 4 24,0-1 0,1 1 1,0 0-1,0 0 0,0 1 0,0-1 1,1 0-1,0 1 0,0 0 1,8-7-1,50-31-51,-61 42 59,52-31 89,2 2 0,1 2 0,2 3 0,118-32 0,-157 53 115,0 0 0,35 0-1,-53 3-186,-1 1-1,1-1 1,-1 0-1,1 0 1,-1 1-1,1-1 1,0 0-1,-1 1 1,1-1-1,-1 0 1,1 1-1,-1-1 1,0 1-1,1-1 1,-1 1-1,1-1 1,-1 1-1,0-1 0,1 1 1,-1-1-1,0 1 1,0 0-1,1-1 1,-1 1-1,0-1 1,0 1-1,0 0 1,0-1-1,0 1 1,0 0-1,0-1 1,0 2-1,0 27 352,-1-20-237,1-3-59,0 0 1,-1 0-1,0 0 0,0 0 0,0 0 0,-1 0 0,0 0 0,0 0 1,-1 0-1,1-1 0,-6 8 0,-2 0 64,0 0 1,-22 22-1,-14 16-79,45-49-53,-8 15-18,10-16 12,0 0-1,0 0 1,0-1 0,0 1 0,0-1 0,0 1 0,1-1-1,-1 1 1,0-1 0,0 0 0,0 1 0,1-1-1,-1 0 1,0 0 0,0 0 0,0 0 0,1 0 0,-1 0-1,2-1 1,16 0 9,-1-2 0,0 0 1,1-1-1,-2 0 0,1-2 0,-1 0 0,33-17 0,118-74-10,-147 83-2,55-39 1,-71 49 3,0 0 0,0-1-1,-1 1 1,0-1 0,0 0-1,0-1 1,0 1 0,-1-1 0,0 1-1,0-1 1,3-7 0,-6 12 10,1 0 0,-1 0 1,0 0-1,1 0 0,-1 0 1,0 0-1,0 0 0,1 1 1,-1-1-1,0 0 0,0 0 1,0 0-1,0 0 0,0 0 1,0 0-1,0 0 0,-1 0 1,1 0-1,0 0 0,-1 0 1,1 0-1,0 0 0,-1 0 1,1 1-1,-1-1 0,1 0 1,-1 0-1,1 0 0,-1 1 1,0-1-1,0 0 0,1 1 1,-1-1-1,-1 0 0,-30-2 257,20 4-354,7-1 83,0 0 1,0 0 0,1 1-1,-1 0 1,0 0 0,0 0-1,1 0 1,-1 1-1,1 0 1,-1 0 0,1 0-1,0 0 1,-8 6 0,11-6-16,-1-1 1,1 1-1,-1 0 1,1 0-1,-1 0 1,1 0-1,0 0 1,0 0-1,0 0 0,0 0 1,0 0-1,1 1 1,-1-1-1,1 0 1,-1 0-1,1 1 1,0-1-1,0 0 1,0 1-1,0-1 1,0 0-1,1 1 1,-1-1-1,1 0 1,-1 0-1,1 1 1,0-1-1,0 0 1,0 0-1,0 0 1,2 3-1,-1-2-41,1 0 0,-1 0 0,1 0 0,-1 0 0,1-1 0,0 1 0,0-1 0,0 0 0,0 0 0,1 0 0,-1 0 0,0 0 0,5 1 0,130 43-1402,15 6-131,-150-51 1570,-1-1 0,1 1 0,0 0 1,0 0-1,-1 1 0,1-1 0,-1 0 0,1 1 0,-1 0 0,1-1 1,-1 1-1,0 0 0,0 0 0,0 0 0,0 1 0,0-1 0,-1 0 1,1 1-1,0-1 0,-1 1 0,0 0 0,0-1 0,0 1 0,0 0 1,0 0-1,0-1 0,-1 1 0,1 0 0,-1 0 0,0 0 0,0 0 1,0 0-1,0 0 0,-1 3 0,0-4 45,1 0 1,-1 0-1,1-1 0,-1 1 1,0 0-1,0 0 0,1-1 1,-1 1-1,0-1 0,-1 1 0,1-1 1,0 1-1,0-1 0,-1 0 1,1 1-1,0-1 0,-1 0 1,1 0-1,-1 0 0,0 0 1,1 0-1,-1 0 0,0-1 1,0 1-1,1-1 0,-1 1 1,0-1-1,0 1 0,0-1 0,0 0 1,-3 0-1,-5 2 111,-58 11-82,-1-4-1,0-2 1,-113-4 0,170-3-215,-74 0-2783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7:27.0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0 247 10501,'147'-243'1777,"-147"239"-993,0 16-2449,-8 10 689,-23 5-7988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7:27.4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82 12614,'2'5'-414,"25"41"435,-21-37 53,-1 0 1,1 1 0,-2-1 0,1 1 0,-1 0 0,5 19 0,-5 2 188,0 0 0,-3 61 0,-1-58-113,0-33-46,0-7-86,0-18-98,1-1 0,1 1 0,1 0 0,1 0 0,1 0 0,1 1 0,14-34 0,-16 47 75,1-1 0,1 1 0,0 1 0,0-1 0,1 1 0,0 0 0,1 0 0,0 1 0,0 0-1,1 0 1,0 1 0,0 0 0,1 1 0,0 0 0,0 0 0,0 1 0,1 1 0,14-5 0,6 1-4,0 2 0,0 1 0,1 2 0,-1 0 0,1 3 0,0 0 0,46 8 0,-73-8 13,0 1 0,-1 0-1,1 1 1,0-1 0,-1 1 0,1 0 0,-1 0 0,1 0-1,-1 1 1,0 0 0,0-1 0,0 1 0,-1 1 0,1-1-1,-1 1 1,1-1 0,-1 1 0,0 0 0,0 0-1,-1 0 1,1 0 0,-1 1 0,0-1 0,0 1 0,1 5-1,0 3 2,0 0 0,-1 0 0,0 0 0,-1 1 0,-1-1 0,0 0 0,-1 1 0,-2 15 0,2-23-11,-1 0 0,1 0 0,-1-1 0,0 1-1,-1 0 1,1-1 0,-1 0 0,0 1 0,-1-1 0,1 0 0,-1-1 0,-7 8 0,-4 2-914,-1 0 1,-24 15-1,38-28 802,-44 27-5362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7:27.8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613 491 10965,'2'-2'182,"-1"-1"0,1 1 0,-1 0 0,1-1 0,-1 1 0,0-1 0,0 1-1,0-1 1,-1 0 0,1 1 0,0-1 0,-1-3 0,0 5-136,0 0-1,0 0 1,0 0 0,-1 0-1,1 0 1,0 0-1,-1 1 1,1-1 0,0 0-1,-1 0 1,1 0 0,-1 1-1,1-1 1,-1 0-1,0 1 1,1-1 0,-1 0-1,0 1 1,1-1 0,-1 1-1,0-1 1,0 1-1,0-1 1,-1 0 0,-6-1 22,0 0 1,-1 1 0,1 0-1,-1 0 1,1 1 0,-14 1 0,5-1 5,-41-1 33,1 3 0,-92 15 0,131-13-78,1 0-1,-1 1 1,1 1 0,0 0-1,0 1 1,1 1 0,0 1-1,0 0 1,1 1-1,0 1 1,1 0 0,-20 20-1,31-27-26,0 0 0,0-1 0,0 1 0,1 1 0,-1-1 0,1 0 0,0 0 0,0 1 0,1 0 0,-1-1 0,1 1 0,0 0 0,1-1 0,-1 1 0,1 0 0,0 0 0,0 0 0,1 5 0,-1-2-8,0-7 6,-1-1-1,1 1 1,0 0-1,0-1 1,0 1-1,0-1 1,0 1-1,0-1 1,1 1-1,-1-1 1,0 1-1,0-1 1,0 1-1,0-1 1,1 1-1,-1-1 1,0 1-1,0-1 1,1 1-1,-1-1 1,0 1-1,1-1 1,-1 0-1,1 1 1,-1-1-1,0 0 1,1 1-1,-1-1 1,1 0-1,-1 0 1,1 1-1,-1-1 1,1 0-1,-1 0 1,1 0-1,0 1 1,25 3-29,1-1 1,0-1 0,0-1 0,52-5 0,-35 2-104,-24 1 28,1-1 0,-1-1-1,0-1 1,0-1-1,0 0 1,-1-2-1,1 0 1,-1-1-1,-1-1 1,0-1 0,0 0-1,-1-2 1,0 0-1,-1 0 1,-1-2-1,0 0 1,0-1-1,-2 0 1,0-1 0,0 0-1,-2-1 1,0-1-1,-1 0 1,-1 0-1,0-1 1,6-21-1,-6 12 23,-2 0 0,0 0-1,5-57 1,-7-89 1384,-5 158-511,1 24-669,0 1 1,0 0-1,-1 0 1,0 0-1,-2 11 1,1 14-90,1 296 371,0-111-2929,0-141-585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7:28.2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219 61 9877,'-6'-3'188,"0"1"0,0 1 1,0-1-1,0 1 1,0 0-1,0 0 1,0 1-1,0 0 1,-1 0-1,1 0 1,0 1-1,0 0 1,0 0-1,0 0 1,0 1-1,0 0 1,0 0-1,1 1 1,-1-1-1,1 1 1,-1 1-1,1-1 1,-8 8-1,6-5-107,1 1 0,0 0 1,0 0-1,1 1 0,0-1 0,0 1 0,1 0 0,0 1 0,0-1 0,1 1 0,0-1 0,1 1 1,0 0-1,0 0 0,0 13 0,1-11-5,0 0-29,0-1 0,1 0-1,0 1 1,2 12 0,-1-20-44,-1 1-1,1-1 1,0 0 0,0 0 0,1-1 0,-1 1-1,0 0 1,1 0 0,0-1 0,-1 1-1,1-1 1,0 1 0,1-1 0,-1 0 0,0 0-1,1 0 1,-1 0 0,6 3 0,2 0 2,1 0 0,0-1 0,1 0 1,-1-1-1,1 0 0,-1-1 0,18 2 1,89-1-163,-79-4-6,-8 2-216,-1-3-1,1 0 1,49-11-1,-73 12 284,0 0 0,-1-1 0,1 0 1,-1 0-1,1-1 0,-1 0 0,0 0 0,0 0 0,-1-1 0,1 0 0,0 0 0,-1 0 0,0-1 0,0 0 0,-1 0 0,1 0 0,-1 0 1,0-1-1,-1 0 0,1 1 0,-1-1 0,5-13 0,-6 12 84,0-1 1,0 0 0,-1 1-1,0-1 1,0 0-1,-1 0 1,0 0-1,0 0 1,-1 0 0,0 1-1,0-1 1,-1 0-1,0 0 1,0 1 0,-1-1-1,0 1 1,0 0-1,-1 0 1,0 0-1,0 0 1,0 1 0,-1 0-1,0 0 1,-1 0-1,1 0 1,-1 1-1,0 0 1,0 0 0,-1 0-1,1 1 1,-13-6-1,-3 1 139,-1 1 0,-1 1 0,1 1 0,-1 1 0,0 1 0,0 1 0,-1 2 0,1 0 0,-49 5 0,67-4-118,0 0 1,0 1-1,0 0 0,0 0 0,1 0 1,-1 1-1,0 0 0,1 0 0,-1 1 1,1-1-1,-1 1 0,1 0 0,-6 5 0,8-5-221,0 1-1,0-1 1,0 1-1,1 0 0,-1 0 1,1 0-1,0 0 1,0 0-1,0 0 0,1 0 1,0 1-1,-1-1 1,1 1-1,1-1 0,-1 1 1,1-1-1,0 10 1,0 21-6605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7:28.6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5 445 11189,'0'14'1155,"-2"50"-944,0-31-32,1 0-1,8 64 1,-7-95-179,1 0-1,0 0 1,-1-1-1,1 1 1,0 0-1,0-1 1,0 1-1,0-1 1,1 0-1,-1 1 1,0-1-1,1 0 1,-1 1-1,1-1 0,-1 0 1,1 0-1,-1 0 1,1-1-1,0 1 1,-1 0-1,1 0 1,0-1-1,0 1 1,0-1-1,-1 0 1,4 1-1,57 1-193,-47-2 45,-4-1 50,0 0 0,0 0 1,0-1-1,-1-1 0,1 0 0,0 0 1,-1-1-1,0 0 0,0-1 0,0 0 1,0-1-1,-1 0 0,0 0 0,0-1 1,-1 0-1,0-1 0,0 0 0,10-13 1,7-12 23,-1-2 1,-1-1-1,24-54 1,-45 87 76,1-2 212,0-1 0,0 0 0,0 0 1,-1 0-1,0 0 0,0 0 0,-1-1 0,1 1 0,-1-1 0,-1 1 0,1-9 598,-1 38-540,0 199-45,0-221-232,0 1-1,0-1 1,0 1 0,1-1 0,-1 0 0,0 1-1,1-1 1,-1 1 0,1-1 0,0 0 0,-1 1-1,1-1 1,0 0 0,0 0 0,0 0-1,0 1 1,0-1 0,0 0 0,0 0 0,0-1-1,0 1 1,0 0 0,1 0 0,-1 0 0,0-1-1,1 1 1,-1-1 0,0 1 0,1-1-1,-1 1 1,3-1 0,54 3-410,-43-3 255,5-1-5,0 0 0,0-2 0,0 0 1,0-1-1,-1-1 0,1 0 0,-1-2 0,-1-1 0,1 0 0,-1-1 0,-1-1 0,0 0 0,0-1 1,-1-1-1,0-1 0,-1-1 0,-1 0 0,0 0 0,-1-1 0,16-24 0,-20 25 104,-1-1 1,-1 1-1,0-2 0,0 1 0,-2-1 1,0 0-1,0 0 0,3-29 0,-4-5 793,-3-79 0,-2 62 2262,1 72-2898,0 622 310,0-625-427,0 1 0,0-1 0,0 0 0,0 0 0,1 1 0,-1-1 0,0 0-1,1 0 1,0 0 0,-1 0 0,1 0 0,0 0 0,0 0 0,0 0 0,1 0 0,-1 0 0,0 0 0,1 0 0,-1-1 0,1 1 0,-1-1 0,4 3 0,-1-2-311,0 0 1,1-1-1,-1 1 1,1-1 0,-1 0-1,1 0 1,-1 0-1,1-1 1,0 0-1,6 0 1,12 0-3524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7:29.0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31 12358,'0'-3'384,"24"3"-416,69 0-16,15 0-48,-7 0-1473,-9-12 721,-22-3-3266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7:29.4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103 4 11493,'-11'-1'171,"8"1"-72,0-1-1,1 1 1,-1-1-1,0 1 1,1 0-1,-1 0 0,0 0 1,1 0-1,-1 1 1,0-1-1,1 1 1,-1-1-1,1 1 1,-1 0-1,1 0 1,-1 0-1,1 1 1,-1-1-1,1 1 0,0-1 1,-3 3-1,0 6 2,0 0 0,1 0 0,0 1 0,0-1 0,1 1 0,1 0 0,0 0 0,-1 19 0,2 100 671,3-67-435,-2-48-266,-1 35 114,3-1 1,12 82-1,-11-117-182,0 1 1,1-1-1,1 0 0,0-1 0,1 1 0,1-1 0,0 0 0,0 0 1,1-1-1,1 0 0,0 0 0,1-1 0,16 14 0,-19-19-71,0-1 0,0 0 0,1 0 0,0-1-1,0 0 1,0 0 0,0-1 0,1 0 0,-1 0 0,10 1-1,5-1-593,0-1 0,36 0 0,-49-3 526,0 0-1,0-1 1,0 0 0,0-1 0,-1 0 0,1 0 0,-1-1 0,0 0 0,0-1 0,0 0 0,-1 0 0,1-1 0,-1 0 0,14-14 0,0-2-60,-2-1 0,0-1 0,27-40 0,-38 49 216,0 0 0,-1-1-1,0 1 1,8-27 0,-10 1 3355,-7 58-3341,-1 0-1,-1 0 1,-5 21 0,3-20 3,1 1 1,1-1 0,-2 29-1,4-17-103,1-20 80,-1 0-1,1 1 1,1-1-1,0 0 1,4 18-1,-4-25-88,0 0-1,0-1 1,0 1 0,0-1 0,1 1 0,-1-1-1,1 0 1,0 0 0,-1 0 0,1 0-1,0 0 1,0 0 0,1 0 0,-1 0 0,0-1-1,1 1 1,-1-1 0,1 0 0,-1 0-1,1 0 1,-1 0 0,1 0 0,0 0 0,-1-1-1,6 1 1,30 1-2899,-6-2-2651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7:29.7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72 0 12278,'-1'0'-3,"0"0"1,1 0 0,-1 0 0,1 1-1,-1-1 1,0 0 0,1 0 0,-1 0-1,1 0 1,-1 1 0,0-1 0,1 0-1,-1 0 1,1 1 0,-1-1 0,1 0-1,-1 1 1,1-1 0,-1 1 0,1-1-1,0 1 1,-1-1 0,1 1 0,0-1-1,-1 1 1,1-1 0,0 1 0,-1-1-1,1 1 1,0 0 0,0-1 0,0 1-1,0-1 1,0 1 0,0 0 0,-1-1-1,1 1 1,1-1 0,-1 1 0,0 0-1,0 0 1,8 36-157,-1-9 114,-8-27 48,0 0 1,0 0-1,1 0 1,-1 0-1,0 0 0,0 0 1,0 0-1,0-1 1,0 1-1,0 0 1,0-1-1,0 1 1,0-1-1,-1 1 0,1-1 1,0 1-1,0-1 1,0 0-1,-1 0 1,1 0-1,0 1 1,0-1-1,-1 0 0,1-1 1,-2 1-1,-34-1 52,36-1-65,0 0-1,1 1 1,-1-1 0,1 0 0,-1 0-1,1 0 1,0 0 0,0 1 0,0-1 0,0 0-1,0 0 1,1-4 0,-1 4-33,0 0 9,0 0-1,1-1 1,-1 1 0,1 0 0,0 0-1,-1 0 1,1 0 0,0-1 0,0 1 0,0 0-1,1 1 1,-1-1 0,0 0 0,1 0 0,-1 1-1,1-1 1,0 0 0,-1 1 0,1 0-1,0-1 1,0 1 0,0 0 0,0 0 0,0 0-1,0 0 1,0 0 0,0 1 0,1-1-1,-1 1 1,0-1 0,3 1 0,11-3-481,0 1-1,0 1 1,23 2 0,-23-1-507,33 0-4490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7:30.2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86 549 10181,'1'-3'0,"-1"1"1,0-1 0,1 0 0,-1 1 0,1-1 0,0 1 0,0 0-1,0-1 1,0 1 0,0 0 0,0 0 0,1-1 0,-1 1-1,1 0 1,0 0 0,-1 0 0,4-2 0,38-25 34,-29 21-21,14-8 30,-2-1 0,0-2 1,34-31-1,-53 43 54,1-1-1,-2 1 1,1-2-1,-1 1 1,-1-1 0,1 0-1,-1 0 1,-1 0-1,0-1 1,0 1-1,-1-1 1,0 0-1,-1 0 1,2-16-1,-2 13 151,-2-1-1,0 1 1,-2-18-1,2 31-234,0-1-1,0 0 1,0 1-1,0-1 1,-1 1-1,1-1 1,0 1-1,0-1 1,-1 0-1,1 1 0,-1-1 1,1 1-1,0-1 1,-1 1-1,1-1 1,-1 1-1,1 0 1,-1-1-1,1 1 1,-1 0-1,1-1 1,-1 1-1,1 0 1,-1 0-1,0-1 1,1 1-1,-1 0 1,1 0-1,-1 0 1,0 0-1,1 0 0,-1 0 1,0 0-1,-18-3 90,0 2 0,0 0 0,1 1 0,-1 1 0,0 1 0,0 0 1,1 2-1,0 0 0,-1 1 0,-26 12 0,37-14-74,0 0 0,0 1 1,1 0-1,-1 0 1,1 1-1,0 0 1,1 0-1,-1 1 1,1-1-1,0 1 1,0 1-1,1-1 1,0 1-1,0 0 1,0 1-1,1-1 0,0 1 1,1-1-1,0 1 1,0 0-1,0 1 1,1-1-1,1 0 1,-1 1-1,0 14 1,2-6 0,0-9-15,0 0 0,0 1 0,0-1 0,1 0-1,1 0 1,2 11 0,-3-16-12,1 0-1,0 1 1,0-1-1,0 0 1,0-1 0,0 1-1,1 0 1,-1-1-1,1 1 1,-1-1-1,1 0 1,0 0 0,0 0-1,0 0 1,0 0-1,0-1 1,7 3-1,12 4-2,1-1-1,-1-2 0,1 0 0,45 4 0,95-6-662,-110-3 73,-29 0-30,0-1 0,0-1 0,-1-1 0,0-2 0,1 0 1,-1-1-1,-1-1 0,25-11 0,-38 14 433,0-1 1,0 0-1,-1 0 0,1-1 1,-1 0-1,-1-1 0,1 1 1,-1-2-1,0 1 0,-1-1 1,0 0-1,0 0 0,0 0 1,-1-1-1,-1 0 0,1 0 1,-1 0-1,-1-1 0,0 1 1,0-1-1,2-15 0,-2-16 3134,-3-69 0,-1 45 761,3 64-3682,-1 0-1,0 0 0,1 1 1,-1-1-1,1 1 0,-1-1 0,1 1 1,-1 0-1,1-1 0,0 1 1,-1 0-1,1 0 0,-1 0 0,1 0 1,0 0-1,2 1 0,30 1 73,-26 0-98,0 0 0,0 0 0,0 1 0,-1 0 0,1 1 0,-1-1 0,0 1 0,0 1 0,0-1 0,-1 1 1,1 1-1,-1-1 0,0 1 0,-1 0 0,0 0 0,0 1 0,0-1 0,5 11 0,-3-5-1,0 0 0,-1 1 0,-1-1 0,0 1 0,-1 1 0,0-1 0,-1 1 0,-1-1 0,0 1 0,0 15 0,-2 65-14,0-93 16,0-1 1,-1 1-1,1 0 0,0-1 0,-1 1 1,1 0-1,0-1 0,-1 1 1,1-1-1,-1 1 0,1-1 1,-1 1-1,1-1 0,-1 1 1,1-1-1,-1 1 0,0-1 0,1 0 1,-1 1-1,0-1 0,1 0 1,-1 0-1,0 0 0,1 1 1,-1-1-1,0 0 0,1 0 1,-1 0-1,0 0 0,0 0 0,1 0 1,-1 0-1,0 0 0,1-1 1,-1 1-1,0 0 0,1 0 1,-1 0-1,0-1 0,1 1 1,-1 0-1,0-1 0,1 1 0,-1-1 1,1 1-1,-1-1 0,1 1 1,-1-1-1,1 1 0,-1-1 1,0 0-1,0-6-3,0 0 0,0 0 0,1 0 0,0 0-1,0 0 1,1 0 0,0 0 0,0 1 0,0-1 0,1 0 0,0 0 0,0 1 0,5-10 0,-1 5-8,0 2 0,1-1 1,0 1-1,0 0 1,1 0-1,0 0 0,14-10 1,7-2-14,1 0 0,2 3 0,0 0 0,46-17 0,4 3-18,2 4 0,95-18 0,-156 40 13,-20 6 96,-25-1 166,6 1-142,0 0 0,-1 0 0,1 2 1,0 0-1,-21 5 0,33-6-89,1 0 1,-1 1-1,1-1 0,0 1 1,0-1-1,0 1 1,0 0-1,0 0 0,0 1 1,0-1-1,1 1 0,-1-1 1,1 1-1,0 0 0,-1 0 1,1 0-1,1 0 1,-1 0-1,0 0 0,1 0 1,-1 1-1,1-1 0,0 1 1,0-1-1,1 1 0,-1-1 1,1 1-1,0-1 0,0 7 1,0 6-4,-1-4-1,1-1 0,1 1 0,4 22 0,-4-30 1,0 1 1,1 0-1,0-1 1,0 1-1,0-1 1,1 0-1,0 0 0,-1 0 1,1 0-1,1 0 1,-1 0-1,8 5 1,13 9-7,2-1 0,0-1 0,1-1 0,40 15 1,41 23-16,-104-51 18,0 0 1,0 0-1,-1 0 0,1 1 1,-1 0-1,1 0 1,-1 0-1,3 3 1,-5-4 3,0 1 0,0-1 0,0 0 0,0 0 0,-1 0 0,1 0 0,-1 1 0,1-1 0,-1 0 0,0 1 0,0-1 0,0 0 0,0 1 0,0-1 0,0 0 0,-2 5 0,2-6 1,0 0 1,-1 0 0,1 0 0,-1 0-1,1 0 1,-1 0 0,1 0-1,-1 0 1,0 0 0,1 0 0,-1 0-1,0 0 1,0 0 0,0 0-1,0-1 1,0 1 0,0 0 0,0-1-1,0 1 1,0 0 0,0-1-1,0 0 1,0 1 0,-1 0-1,-36 11 14,1-2-1,-2-1 0,-44 5 0,63-11-17,-149 23-568,-27-3-2132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7:31.1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117 20 4994,'-47'-12'5299,"16"9"-5299,8-1 352,8 4 1008,30 0-911,70 0-97,39 4 0,31 3-160,15-3-144,-7 4-32,-16-5-16,-16 1-976,-30-4-1153,-24 0-2177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3:59.02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381 134 9316,'5'-15'684,"-2"1"1,0-1-1,-1 0 0,0 0 0,-1 0 0,-1-18 0,0 33-667,0-1 1,0 1-1,-1-1 0,1 1 0,0-1 1,0 1-1,0-1 0,-1 1 0,1-1 1,0 1-1,-1-1 0,1 1 0,0-1 1,-1 1-1,1 0 0,-1-1 0,1 1 1,0-1-1,-1 1 0,1 0 1,-1 0-1,1-1 0,-1 1 0,1 0 1,-1 0-1,0 0 0,1-1 0,-1 1 1,1 0-1,-1 0 0,1 0 0,-2 0 1,-23 0 94,16 0-18,-20-1-4,1 2-1,-1 1 1,-56 10-1,75-9-83,1 0-1,0 1 0,0-1 0,0 2 0,0-1 0,1 1 0,0 1 1,0-1-1,0 1 0,1 1 0,-1-1 0,2 1 0,-1 1 0,1-1 1,-9 14-1,9-9-29,0-1 1,0 2 0,2-1 0,-1 0 0,1 1 0,1 0-1,1 0 1,-1 0 0,2 0 0,0 0 0,1 1-1,1 19 1,-1-31-7,1-1-1,-1 1 1,1 0-1,-1 0 0,1-1 1,-1 1-1,1-1 1,0 1-1,0 0 1,0-1-1,0 1 1,0-1-1,0 0 0,0 1 1,0-1-1,1 0 1,-1 0-1,1 0 1,-1 0-1,0 0 1,1 0-1,0 0 1,-1 0-1,1-1 0,-1 1 1,1 0-1,0-1 1,0 0-1,-1 1 1,1-1-1,0 0 1,3 0-1,11 2-199,0-2 0,30-1 0,-21-1-169,-17 2 267,0 0 0,0-1 1,1 0-1,-1 0 0,0-1 0,0 0 0,-1-1 0,1 1 0,0-2 0,-1 1 0,0-1 0,0 0 0,0 0 0,0-1 1,9-8-1,0-4 49,-1 0 1,0-1 0,-2 0 0,13-22 0,-12 18 653,1 0 0,1 1 0,18-19 0,-33 40-553,-1-1 0,0 1 1,0 0-1,0 0 0,1 0 1,-1 0-1,0 0 0,0 0 0,1 0 1,-1 0-1,0 0 0,0 0 0,1 0 1,-1 0-1,0 0 0,0 0 1,1 0-1,-1 0 0,0 0 0,0 0 1,1 0-1,-1 0 0,0 0 1,0 0-1,1 1 0,-1-1 0,0 0 1,0 0-1,0 0 0,1 0 1,-1 0-1,0 1 0,0-1 0,0 0 1,0 0-1,1 0 0,-1 1 1,0-1-1,0 0 0,0 0 0,0 1 1,0-1-1,0 0 0,0 0 1,0 1-1,0-1 0,0 0 0,0 0 1,0 1-1,0-1 0,0 0 1,0 0-1,0 1 0,0-1 0,0 0 1,0 0-1,0 1 0,0-1 1,0 0-1,0 0 0,0 0 0,-1 1 1,1 26 66,0-21 65,0 213 56,0-216-267,0-1-122,0-1 0,0 1-1,0 0 1,0 0-1,0 0 1,0 0 0,0-1-1,1 1 1,-1 0-1,1 0 1,-1 0-1,1-1 1,0 1 0,-1 0-1,1-1 1,0 1-1,2 2 1,11 1-4843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1:31.19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264 16 9076,'0'-12'2305,"0"9"-16,0 41-2289,-8 22 448,-23 9 1,8 7 111,0-4-368,-8 0-32,0-7-144,-8-12-32,8-15-192,16-8-720,-1-11-545,1-15-1761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7:31.5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 1 11253,'-30'0'192,"22"0"1313,8 7-1489,0 27 176,38 8 224,24 4 144,-7-5-143,-1-6-321,0-5 48,-23 0-144,-16 1 32,-15-1-16,0 1 48,-15-1-64,-70-3-96,-8 3-849,-23-11-1568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7:32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341 83 9476,'13'-17'437,"-11"15"-293,0-1-1,0 1 0,-1 0 1,1-1-1,-1 1 0,1-1 1,-1 1-1,0-1 0,0 0 1,0 0-1,0 1 1,-1-1-1,1 0 0,-1 0 1,0 0-1,0 0 0,0-3 1,0 5-121,-1 0 1,0 0-1,1 0 1,-1 1-1,0-1 1,0 0-1,0 0 1,1 1-1,-1-1 1,0 0-1,0 1 1,0-1-1,0 1 1,0-1-1,0 1 1,0 0-1,-1-1 1,1 1-1,0 0 1,0 0 0,0 0-1,0 0 1,0 0-1,0 0 1,-2 0-1,-41 0 86,36 0-42,-12 0-24,14-1-33,0 0-1,-1 1 0,1 0 1,0 0-1,0 0 0,0 1 1,0 0-1,-1 0 1,1 1-1,0-1 0,1 2 1,-1-1-1,0 0 0,1 1 1,-1 0-1,1 0 0,0 1 1,-6 4-1,3 1 12,0 1 0,1 0 0,1 0 0,-1 0 0,2 1 1,-1 0-1,2 0 0,-1 0 0,2 1 0,-1-1 0,1 1 0,-2 20 0,2 12 69,1 1 0,5 50 0,-1-12-60,10 65 29,-1 0-73,-11-12 30,0-134-20,0 0-1,0 0 0,0 0 1,0 0-1,-1 0 1,1 0-1,-1 0 0,0 0 1,1 0-1,-1 0 1,0 0-1,0 0 0,0-1 1,0 1-1,0 0 0,-1-1 1,1 1-1,0-1 1,-1 0-1,1 1 0,-1-1 1,1 0-1,-1 0 1,0 0-1,-3 2 0,0-1-299,-1 0 0,1 0 0,-1-1 0,0 0 0,1 0-1,-1 0 1,-11-1 0,-7 0-2124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7:32.7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 10149,'0'-4'192,"0"0"-160,31 4-32,38 0 128,1 0-128,7 0 0,1 0 0,-1-4 0,-7 1 0,-1 3-608,-14-4-2226</inkml:trace>
  <inkml:trace contextRef="#ctx0" brushRef="#br0" timeOffset="1">798 0 9284,'0'0'753,"0"12"-625,0 29 688,0 9-80,0-5-448,0 5 401,0-1-513,0-7 32,0-8-176,0-3-32,0-9 32,0-6-32,-8-13-1169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7:33.1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18 9989,'0'0'13,"1"-1"1,-1 0-1,0 1 1,0-1-1,1 0 1,-1 1-1,0-1 0,1 0 1,-1 1-1,1-1 1,-1 0-1,1 1 1,-1-1-1,1 1 1,-1-1-1,1 1 1,0 0-1,-1-1 1,1 1-1,0-1 1,-1 1-1,1 0 1,0 0-1,-1-1 1,1 1-1,1 0 1,31-4 37,-31 4-46,0 0 1,0 0-1,1 0 1,-1 0-1,0 0 0,0 0 1,1 1-1,-1-1 0,0 1 1,0 0-1,0 0 0,0 0 1,0-1-1,0 2 1,0-1-1,0 0 0,0 0 1,0 1-1,0-1 0,-1 1 1,1-1-1,-1 1 0,1 0 1,-1 0-1,2 2 0,-2 2 62,0 0-1,0 0 1,-1 1-1,0-1 1,0 0-1,-1 12 1,0-17-62,1 1 1,0-1 0,-1 1-1,1-1 1,-1 1 0,0-1-1,0 1 1,1-1 0,-1 1 0,0-1-1,0 0 1,0 0 0,0 1-1,-1-1 1,1 0 0,0 0-1,0 0 1,-1 0 0,1 0-1,-1 0 1,1-1 0,0 1-1,-1 0 1,0-1 0,1 1-1,-1-1 1,-2 1 0,-11 1 17,0 1 1,0-2 0,1 0-1,-1-1 1,0-1 0,-15-2-1,29 2-23,0-1 0,1 1-1,-1 0 1,1-1 0,-1 1-1,1-1 1,-1 1-1,1-1 1,0 1 0,0-1-1,-1 1 1,1-1 0,0 1-1,0-1 1,1 0 0,-1 1-1,1-3 1,-1 0-12,0 2-5,0-1 0,0 1 1,0-1-1,1 0 0,-1 1 1,1 0-1,-1-1 0,1 1 1,0-1-1,0 1 0,0 0 1,0-1-1,0 1 1,1 0-1,-1 0 0,1 0 1,-1 0-1,1 0 0,0 0 1,0 1-1,0-1 0,0 1 1,0-1-1,0 1 0,0 0 1,0-1-1,1 1 1,-1 0-1,0 0 0,3 0 1,7-2-53,0 1 1,0 1 0,0-1 0,1 2 0,12 0 0,-1 0-131,54 0-1716,0 0-3063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7:33.6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0 121 9668,'3'12'485,"0"-1"-1,0 0 1,1 0-1,0 0 1,1-1-1,0 1 1,13 18-1,-8-14-468,0 1 1,-2 1-1,0-1 0,-1 1 0,0 1 0,5 27 0,-10 8-8,-2-52-56,2-3-15,1-1 1,-1 0-1,0 0 0,1 0 1,-1 0-1,-1 0 0,1 0 1,0-1-1,-1 1 0,1-1 1,-1 1-1,0-1 0,0-4 1,7-14-219,9-12 120,1 1-1,35-50 1,-45 72 160,1 0 0,-1 0 1,2 1-1,0 1 0,0-1 0,0 2 0,1-1 0,1 1 0,-1 1 0,24-11 0,-30 16 77,1 0-1,-1 1 1,1-1-1,0 1 1,-1 0-1,1 1 0,0 0 1,-1-1-1,1 2 1,8 0-1,-12-1-54,1 1-1,-1 0 1,0-1-1,1 1 1,-1 0 0,0 0-1,0 1 1,0-1-1,0 0 1,0 1 0,0-1-1,0 1 1,0 0-1,0-1 1,-1 1 0,1 0-1,-1 0 1,1 0-1,-1 0 1,0 0 0,0 1-1,0-1 1,0 0-1,1 4 1,9 53 106,-11-50-124,1 0 1,0 0 0,1 0 0,0 0 0,1-1-1,-1 1 1,2-1 0,-1 1 0,1-1-1,9 14 1,-10-20-5,-1 0 0,1 0 1,-1-1-1,1 1 0,0-1 0,-1 0 0,1 1 0,0-2 1,0 1-1,0 0 0,0 0 0,0-1 0,0 1 0,0-1 0,0 0 1,0 0-1,0 0 0,4-1 0,1 0 6,-1 0 0,1 0 0,-1-1 0,1 0 0,14-6 0,-14 4-17,0-1 1,0 0-1,0-1 1,-1 1 0,1-1-1,-1-1 1,-1 1 0,1-1-1,-1-1 1,0 1 0,-1-1-1,0 0 1,8-15-1,-7 9-4,-1 0-1,-1 0 0,0-1 0,-1 1 0,0-1 1,-1 0-1,0-30 0,-2 44 22,0-1 0,0 1 0,-1-1 0,1 1-1,0-1 1,-1 1 0,1 0 0,-1-1 0,1 1 0,-1 0 0,0-1-1,0 1 1,1 0 0,-1 0 0,0 0 0,0-1 0,0 1 0,0 0-1,-1 0 1,1 1 0,0-1 0,0 0 0,0 0 0,-3-1 0,-2 0 45,1 0 0,-1 0 0,0 1 0,0-1 0,1 1 0,-11 0 0,-3 0 165,-1 1 1,-38 5-1,53-4-193,-1 1 1,0-1 0,1 1-1,-1 0 1,1 1-1,-1 0 1,1-1 0,0 1-1,0 1 1,0-1-1,1 1 1,-1 0-1,1 0 1,0 0 0,0 1-1,0-1 1,1 1-1,-1 0 1,1 0-1,1 0 1,-1 1 0,1-1-1,-1 1 1,-2 11-1,0 6 65,0 0-1,2 0 0,0 1 0,2 40 0,1-61-86,0 1 1,1-1-1,-1 0 0,1 0 1,0 0-1,-1 0 1,1 0-1,1 0 0,-1 0 1,0 0-1,1-1 0,0 1 1,-1 0-1,1-1 0,0 1 1,0-1-1,0 0 1,4 3-1,0 0-1,1 0 0,0-1 0,0 0 0,0 0 0,0-1 0,1 0 0,8 3 0,13 1-262,1-1 0,0-1-1,32 1 1,43-1-1612,4-5-1495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7:34.5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24 9508,'0'0'32,"-1"0"0,1-1-1,0 1 1,-1 0-1,1 0 1,-1 0-1,1-1 1,0 1 0,-1 0-1,1 0 1,-1 0-1,1 0 1,0 0 0,-1 0-1,1 0 1,-1 0-1,1 0 1,-1 0 0,1 0-1,0 0 1,-1 0-1,1 0 1,-1 0 0,1 0-1,-1 0 1,1 0-1,0 1 1,-1-1-1,1 0 1,0 0 0,-1 1-1,1-1 1,0 0-1,-1 0 1,1 1 0,0-1-1,-1 0 1,1 1-1,0-1 1,0 0 0,-1 1-1,1-1 1,0 1-1,0-1 1,0 0 0,0 1-1,-1-1 1,1 1-1,0-1 1,0 1-1,1 28 252,-1-18-13,0 16-130,-1 0 17,1 0 0,2 0 1,0 0-1,2-1 0,11 46 0,-2-30-146,-4-14-5,-6-63-386,-3 14 252,1 0-1,1 0 1,0 0-1,2 0 1,0 0-1,2 1 1,0 0-1,16-34 0,-18 46 156,0 1-1,1-1 0,0 1 1,0 0-1,0 0 0,1 0 0,1 0 1,-1 1-1,1 0 0,0 1 1,0 0-1,0 0 0,1 0 0,0 1 1,0 0-1,0 0 0,0 1 1,1 0-1,-1 1 0,1 0 1,0 0-1,17-1 0,-20 2-8,0 1 0,0 0 0,0 0 0,0 0 0,0 1 0,1 0 0,-2 0 0,1 1 0,11 3 0,-14-3 2,0 0 0,0 0-1,-1 0 1,1 0-1,-1 1 1,0-1-1,1 1 1,-1-1 0,0 1-1,0 0 1,-1 0-1,1 0 1,-1 0-1,1 0 1,-1 0 0,0 0-1,0 1 1,0 3-1,6 31 175,-1 0-1,-3 0 1,-2 76 0,-1-67-136,0-46-62,1 0 1,-1 0 0,1 0 0,-1-1-1,1 1 1,-1 0 0,1-1 0,0 1-1,-1-1 1,1 1 0,0 0 0,-1-1-1,1 0 1,0 1 0,-1-1 0,1 1-1,0-1 1,0 0 0,0 1 0,0-1-1,-1 0 1,1 0 0,0 0 0,0 0-1,0 0 1,0 0 0,0 0 0,-1 0-1,1 0 1,0 0 0,0 0 0,0 0-1,0-1 1,0 1 0,0-1 0,8 1-59,17 0-448,0-1 0,0 0 0,48-11 0,-64 9 374,0 0 0,-1-1 0,1 1-1,-1-2 1,0 1 0,0-1 0,-1-1 0,1 0 0,-1 0 0,0 0 0,-1-1-1,0-1 1,9-10 0,-6 6 122,-1-1 1,-1 1-1,0-1 0,0-1 0,6-18 1,-11 23 626,0 0 1,-1-1-1,0 1 1,-1-1 0,1-19 1496,-2 50-1985,-15 276 427,14-295-550,1 0-1,0-1 0,0 1 1,0 0-1,1 0 0,-1 0 0,0-1 1,1 1-1,-1 0 0,1-1 0,0 1 1,-1 0-1,1-1 0,0 1 1,0-1-1,0 1 0,0-1 0,0 1 1,0-1-1,1 0 0,-1 0 0,0 1 1,1-1-1,-1 0 0,1 0 1,-1 0-1,1-1 0,-1 1 0,1 0 1,2 0-1,4 1-24,0-1 0,0 0 0,1 0-1,-1-1 1,14-1 0,3 0-150,-18 1 146,0 0 0,0-1-1,-1 0 1,1 0-1,0-1 1,-1 1-1,1-1 1,-1-1 0,1 1-1,-1-1 1,0-1-1,0 1 1,0-1 0,-1 0-1,1 0 1,-1 0-1,0-1 1,0 0 0,0 0-1,6-9 1,-5 4-8,0 0 0,-1 0 0,0-1 0,-1 1 0,0-1 0,-1 0 0,0 0 0,0 0 0,-1-1 0,-1 1 0,1-23 0,-2 16 35,0 7 1,0 0 0,0 1-1,-1-1 1,0 0 0,-4-15-1,3 23 1,1-1 0,0 1-1,-1 0 1,0 0 0,0 0 0,0 0-1,0 0 1,0 1 0,-1-1-1,1 0 1,-1 1 0,1 0-1,-1 0 1,0 0 0,0 0-1,0 0 1,0 0 0,-1 1 0,1-1-1,-6 0 1,-7-3 9,0 2-1,0 0 1,0 1-1,-1 1 1,-27 1 0,31 0-15,12 0-28,-1-1-1,0 1 1,0 0 0,0 0-1,0 0 1,1 0 0,-1 0-1,0 0 1,0 0-1,0 1 1,0-1 0,1 1-1,-1-1 1,0 1-1,0-1 1,1 1 0,-1 0-1,1 0 1,-1 0-1,1 0 1,-1 0 0,1 1-1,-1-1 1,1 0 0,0 1-1,0-1 1,-1 0-1,1 1 1,0 0 0,1-1-1,-1 1 1,-1 2-1,-1 26-2457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7:34.9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 12982,'8'-8'464,"-8"1"-464,16 7 0,-9 0 0,1 0 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7:35.3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481 62 10213,'1'-14'206,"-1"12"-149,1 1 0,-1-1 0,0 1 0,1 0 0,-1-1 0,0 1 0,0-1 0,0 1 0,0-1 1,0 1-1,-1-1 0,1 1 0,0-1 0,-1 1 0,1-1 0,-1 1 0,1 0 0,-1-1 0,1 1 0,-1 0 1,0 0-1,0-1 0,0 1 0,0 0 0,0 0 0,0 0 0,0 0 0,0 0 0,0 0 0,0 0 1,-1 1-1,1-1 0,0 0 0,-1 1 0,1-1 0,0 0 0,-1 1 0,1 0 0,-1-1 0,1 1 0,-1 0 1,1 0-1,-1 0 0,1 0 0,0 0 0,-3 0 0,-161-2 253,99 3-287,48-1-2,1 1 0,-1 0 0,1 1 0,0 1 0,-1 1 0,-29 10 0,44-13-21,0 1 0,-1-1 1,1 1-1,0-1 0,0 1 0,0 0 0,0 0 0,0 1 0,0-1 1,0 0-1,1 1 0,-1 0 0,1 0 0,0-1 0,0 1 0,0 0 0,0 1 1,1-1-1,-1 0 0,1 1 0,0-1 0,0 0 0,0 1 0,0 0 1,0-1-1,1 1 0,0-1 0,-1 1 0,2 0 0,-1-1 0,0 1 0,1-1 1,-1 1-1,1 0 0,0-1 0,0 0 0,0 1 0,1-1 0,2 6 1,-2-6-4,0 0 1,0 0 0,0 0 0,0 0 0,0 0 0,1 0 0,-1-1 0,1 1-1,0-1 1,0 0 0,0 0 0,0 0 0,4 3 0,50 17-37,-46-18 28,94 25-136,-71-21-22,0 2 1,-1 0-1,0 3 0,39 19 1,-69-30 165,0-1 0,-1 1 0,1-1 0,0 1 0,-1 0 1,0 0-1,1 0 0,-1 0 0,0 1 0,0-1 0,0 1 0,0-1 1,-1 1-1,1-1 0,-1 1 0,1 0 0,-1 0 0,0 0 0,0 0 1,-1 0-1,1 0 0,0 0 0,-1 0 0,0 0 0,0 0 0,0 0 1,0 6-1,0-8 12,-1 0-1,1 0 1,0-1 0,0 1 0,0 0 0,0 0 0,0-1 0,-1 1 0,1 0-1,0-1 1,-1 1 0,1 0 0,0-1 0,-1 1 0,1 0 0,-1-1 0,1 1-1,-1-1 1,1 1 0,-1-1 0,1 1 0,-1-1 0,0 1 0,1-1 0,-1 0-1,0 1 1,1-1 0,-2 1 0,-25 3 186,16-3-92,-81 6 132,-116-5 0,106-3-276,101 1-9,0 0 0,1 0 0,-1 0 0,0 0 0,1 0 0,-1 0 0,0 0 0,1 0 0,-1 0 0,0 0 0,0 0 0,1 0 0,-1 0 0,0-1 0,1 1 0,-1 0 0,1 0 0,-1-1 0,0 1 0,1-1 0,-1 1 0,1 0 0,-1-1 0,1 1 0,-1-1 0,1 1 0,-1-1 0,1 0 0,0 1 0,-1-1 0,1 1 0,0-1 0,-1 0 0,1 1 0,0-1 0,0 0 0,-1 1 0,1-1 0,0 0 0,0 1 0,0-1 0,0 0 0,0 1 0,0-1 0,0 0 0,0 0 0,1 1 0,-1-1 0,0-1 0,0-4-926,0-27-6409</inkml:trace>
  <inkml:trace contextRef="#ctx0" brushRef="#br0" timeOffset="1">481 62 11861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7:35.6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11861,'361'13'558,"-286"-11"16,-72-2-528,-1 0 0,0 1 1,0-1-1,1 1 0,-1-1 0,0 1 1,0 0-1,0-1 0,0 1 1,0 1-1,0-1 0,0 0 1,0 0-1,0 1 0,0-1 0,-1 1 1,1-1-1,0 1 0,-1 0 1,0 0-1,1-1 0,-1 1 1,0 0-1,0 0 0,0 0 1,0 1-1,0-1 0,-1 0 0,2 3 1,2 11 318,-1 1 0,-1-1 0,1 24 0,4 22 96,-6-58-456,0 0 0,1 1-1,0-1 1,-1 0 0,2 0-1,-1 0 1,0 0-1,1-1 1,-1 1 0,1-1-1,0 1 1,1-1 0,-1 0-1,0 0 1,1 0-1,-1-1 1,1 1 0,0-1-1,0 0 1,0 0-1,0 0 1,1-1 0,5 2-1,8 1-372,0-1 0,0-1 0,0 0-1,27-2 1,-39 0 167,1-1 75,0 0-1,0 0 1,0 0-1,0-1 1,0-1-1,-1 1 1,1-1 0,-1 0-1,1 0 1,-1-1-1,0 0 1,-1 0 0,1 0-1,-1-1 1,1 0-1,-1 0 1,-1 0-1,1-1 1,-1 1 0,0-1-1,0 0 1,0-1-1,3-8 1,1-2 312,-1 1 0,-1-1 0,0-1 0,-1 1 0,-1-1 0,0 0-1,-2 0 1,1-27 835,-3 64-412,-1 21-492,0-24-86,0 0 1,2-1-1,0 1 1,4 23-1,-4-34-33,1 0-1,0 1 1,0-1 0,0 0-1,0-1 1,1 1 0,0 0-1,0-1 1,0 1 0,1-1-1,-1 0 1,1 0 0,0 0-1,0-1 1,1 1-1,-1-1 1,7 4 0,4 0-525,1-1 1,0 0-1,0-2 1,0 1-1,1-2 1,-1 0-1,1-1 1,27 0 0,19-2-6109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7:36.1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4 11925,'-1'0'19,"1"0"0,0 0 0,-1 0 0,1 0 0,0 0 0,-1 0 0,1 0 0,0 0 0,0 0-1,-1 0 1,1 1 0,0-1 0,-1 0 0,1 0 0,0 0 0,0 0 0,-1 0 0,1 0-1,0 1 1,0-1 0,-1 0 0,1 0 0,0 0 0,0 1 0,-1-1 0,1 0 0,0 0 0,0 1-1,0-1 1,0 0 0,-1 0 0,1 1 0,0-1 0,0 0 0,0 1 0,0-1 0,0 0-1,0 0 1,0 1 0,0-1 0,0 0 0,0 1 0,0-1 0,0 0 0,0 1 0,0-1 0,0 0-1,0 1 1,0 23-117,1-15 218,-1 237 597,0-246-874,-1-27-673,-3-1 785,2 0 1,1 0-1,2-31 0,1 54 61,-1 0-1,1 1 0,0-1 0,0 1 0,0-1 0,1 1 0,-1 0 1,1 0-1,0 0 0,0 0 0,0 0 0,1 1 0,0 0 0,-1-1 1,1 1-1,0 0 0,1 1 0,-1-1 0,0 1 0,1 0 0,-1 0 1,1 0-1,0 1 0,-1 0 0,9-2 0,-7 1 9,1 1 0,0-1 0,-1 1 0,1 0 1,0 1-1,0 0 0,0 0 0,0 0 0,0 1 0,0 0 0,-1 0 0,1 1 0,0 0 0,-1 0 0,1 1 0,-1-1 0,0 2 0,9 4 0,-8-1 0,0-1 0,-1 1 0,0 1 0,-1-1 0,0 1 0,0 0 0,0 0 0,-1 0 0,0 1 0,-1-1 0,0 1 0,3 14 0,-1 0-15,-2-1 0,-1 1-1,0 30 1,-3-76-109,0 15 93,1-1-1,-1 1 1,2 0-1,-1-1 1,1 1-1,0-1 1,1 1-1,0 0 1,0 0-1,1 0 0,0 0 1,0 0-1,9-14 1,-3 11 10,1 0 1,1 1 0,0 0 0,0 0-1,1 1 1,0 1 0,1 0-1,0 0 1,0 1 0,26-9-1,-17 9 0,1 0 0,0 1 0,0 2 0,1 0 0,-1 2 0,25 0 0,-44 2-1,0 0-1,0 0 1,0 1-1,-1 0 1,1 0-1,0 0 1,-1 0-1,1 0 1,0 1-1,-1 0 0,0-1 1,1 1-1,-1 1 1,0-1-1,0 0 1,0 1-1,0-1 1,-1 1-1,1 0 1,-1 0-1,1 0 1,-1 0-1,0 1 1,0-1-1,-1 1 1,1-1-1,-1 1 1,1-1-1,-1 1 1,0 0-1,0 4 1,3 14-45,-1 1 0,-1-1 0,-1 1 0,-2 26 0,1-21-225,0-11-1775,0-5-1882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1:31.59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 12 10453,'-3'-2'-74,"0"-2"1542,18 2-635,226 5-626,278-6-1161,-494 0 901,-22 3 141,-23 15 387,-8 5-189,-3 1 38,2 2 1,0 1 0,-32 35 0,58-55-296,0-1 0,0 1 0,1 0 0,-1 0 0,1 0 0,0 0 0,1 0 0,-1 0 0,1 1 0,-1-1 0,1 0 0,0 1 0,1-1 0,-1 1 1,1 0-1,0-1 0,1 9 0,-1-11-30,1-1 1,-1 1-1,0-1 1,1 1-1,0-1 1,-1 1-1,1-1 0,0 0 1,0 1-1,-1-1 1,1 0-1,0 0 1,0 0-1,1 0 1,-1 0-1,0 0 1,0 0-1,0 0 1,1 0-1,-1 0 1,0-1-1,1 1 1,-1 0-1,1-1 1,-1 1-1,0-1 1,1 0-1,-1 1 0,1-1 1,0 0-1,2 0 1,60 1-115,-48-1 52,29 0-138,-9 2-116,-1-3 0,69-9 1,-95 9 279,0-1 1,-1-1 0,1 1 0,-1-1 0,1-1 0,-1 1-1,0-1 1,0-1 0,-1 0 0,0 0 0,1 0 0,-1-1-1,-1 0 1,1 0 0,-1-1 0,9-12 0,-12 13 65,0-1 0,0 1 0,-1 0 0,1-1 1,-2 0-1,1 0 0,-1 1 0,0-1 0,0 0 0,-1 0 0,0 0 1,-1-9-1,1 4 261,0 10-237,0 1 0,-1-1 0,1 1 0,-1 0 0,1 0 0,-1-1 0,0 1-1,0 0 1,1 0 0,-1 0 0,0-1 0,0 1 0,0 0 0,0 0 0,0 1-1,0-1 1,-1 0 0,1 0 0,0 0 0,0 1 0,-1-1 0,1 1 0,0-1 0,-1 1-1,1-1 1,0 1 0,-1 0 0,1 0 0,-1-1 0,1 1 0,0 0 0,-3 1-1,-61-1 118,42 1-150,16-2-217,0 1 1,0 0 0,-1 0 0,1 0 0,0 1 0,-1 0-1,1 1 1,0 0 0,0 0 0,0 0 0,1 1 0,-1 0-1,0 0 1,1 1 0,0 0 0,-12 9 0,0 12-4492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7:36.6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0 10421,'0'11'1843,"0"331"-3462,-3-410 1189,0 49 559,2-1 0,0 0 0,2 0 0,0 0 0,1 1 0,5-24 0,-5 38-88,-1 0 0,1 0 0,1 0-1,-1 0 1,1 1 0,0-1-1,0 1 1,0-1 0,1 1 0,-1 0-1,1 1 1,0-1 0,0 1-1,0-1 1,1 1 0,-1 0-1,1 1 1,0-1 0,0 1 0,0 0-1,0 0 1,0 1 0,0-1-1,0 1 1,1 0 0,-1 1 0,0-1-1,7 1 1,5-2-31,0 1-1,0 1 1,0 1 0,0 0-1,0 1 1,-1 1 0,20 5-1,-30-6-9,0 1 0,0-1 1,0 1-1,-1 1 0,1-1 0,-1 1 0,1 0 0,-1 0 0,0 0 0,-1 1 1,1-1-1,-1 1 0,0 0 0,0 1 0,-1-1 0,1 1 0,-1 0 0,0-1 1,-1 1-1,1 0 0,1 10 0,0 4 7,-1 1 1,0-1-1,-2 1 0,-2 38 0,0-10 16,1-49 14,0-4 62,0 2-97,0-3-2,-1-1-1,1 1 1,0 0-1,0-1 1,1 1 0,0 0-1,-1 0 1,2 0 0,-1-1-1,1 1 1,0 0-1,0 1 1,0-1 0,0 0-1,1 1 1,0-1 0,0 1-1,0 0 1,6-6-1,11-7 41,0 0 0,2 1-1,0 2 1,0 0 0,1 1 0,1 2-1,0 0 1,1 1 0,0 2-1,0 0 1,1 2 0,-1 1-1,2 1 1,-1 1 0,29 0-1,-52 3-34,0 0 0,0 1 0,0-1 0,0 0 0,0 1 0,0 0 0,0-1 0,0 1 0,0 0-1,-1 1 1,1-1 0,0 0 0,-1 1 0,1-1 0,-1 1 0,1 0 0,-1 0 0,0 0 0,0 0 0,0 0 0,0 1-1,0-1 1,-1 1 0,1-1 0,-1 1 0,1-1 0,-1 1 0,0 0 0,1 4 0,2 7 7,-2-1 1,0 0 0,0 1-1,-1 0 1,-2 14-1,1-27-11,1 2-19,-1-1-1,-1 1 0,1-1 0,0 0 0,0 1 0,-1-1 0,0 0 0,1 1 0,-1-1 0,0 0 0,0 1 1,0-1-1,-1 0 0,1 0 0,0 0 0,-4 3 0,1-1-140,-1-1 0,1 1 0,-1-1 0,0-1-1,0 1 1,-8 3 0,-54 18-2293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7:37.5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452 221 6115,'-5'-14'3368,"5"13"-3273,0 0 0,0 1 0,0-1 0,0 0 0,-1 0 0,1 1 0,0-1 0,0 0 0,-1 0 0,1 1-1,-1-1 1,1 0 0,-1 1 0,1-1 0,-1 0 0,1 1 0,-1-1 0,1 1 0,-1-1 0,0 1 0,1-1 0,-1 1 0,0 0 0,1-1 0,-1 1 0,0 0 0,0-1-1,1 1 1,-1 0 0,0 0 0,0 0 0,0 0 0,1-1 0,-1 1 0,0 1 0,0-1 0,0 0 0,1 0 0,-3 0 0,-55-1 154,18 0-163,0 1 1,-51 8-1,79-7-66,1 2-1,0-1 1,-1 2-1,1-1 1,0 2 0,0-1-1,1 1 1,0 1-1,-1 0 1,2 1 0,-1-1-1,-11 12 1,17-13-20,-1 0 0,1 1 0,0-1 0,0 1 0,1 0 0,0 0 1,0 0-1,0 1 0,1-1 0,0 1 0,0-1 0,0 1 0,1 0 0,0-1 1,1 1-1,-1 0 0,1 0 0,0 0 0,1 0 0,0-1 0,0 1 0,3 9 0,-3-14-7,0 0 0,0 0 0,0 0 0,0-1 0,1 1 0,-1 0 0,0 0-1,1-1 1,0 1 0,-1-1 0,1 1 0,0-1 0,0 0 0,0 0-1,0 0 1,0 0 0,0 0 0,0 0 0,3 0 0,45 7-309,11-4-728,84-4 1,-124-1 869,0-2 1,0 0 0,-1-1-1,1-1 1,-1-1 0,0 0-1,34-17 1,-29 8 399,0-1 0,-1-2 0,-1 0 0,-1-1 0,-1-1 1,0-1-1,22-29 0,-43 50-208,0-1 1,0 1-1,1-1 1,-1 1 0,1 0-1,-1-1 1,0 1-1,1 0 1,-1-1-1,1 1 1,-1 0 0,1 0-1,-1-1 1,1 1-1,-1 0 1,1 0-1,-1 0 1,1 0 0,-1 0-1,1-1 1,-1 1-1,1 0 1,0 0-1,-1 1 1,1-1-1,-1 0 1,1 0 0,-1 0-1,1 0 1,-1 0-1,1 0 1,-1 1-1,1-1 1,-1 0 0,1 0-1,-1 1 1,0-1-1,1 0 1,-1 1-1,1-1 1,-1 1-1,0-1 1,1 0 0,-1 1-1,1 0 1,14 25-217,-12-20 281,16 27-84,-11-17-1,2 0 0,-1-1 0,2 0 0,15 17 0,-24-30-74,1-1 1,-1 1-1,1-1 0,-1 0 1,1 0-1,0 0 0,0 0 1,-1 0-1,1-1 0,0 1 0,0-1 1,0 0-1,0 1 0,5-2 1,44-8-609,-17-5 508,0-3 1,54-34-1,-18 10 166,-31 19 33,263-133 269,-294 151-155,0 1 0,0 0-1,1 0 1,0 0-1,-1 2 1,1-1 0,0 1-1,17 0 1,-25 2-126,0-1 1,0 0-1,-1 1 0,1 0 0,0-1 1,0 1-1,-1 0 0,1 0 1,0 0-1,-1 0 0,1 0 0,-1 0 1,1 0-1,-1 1 0,0-1 1,1 0-1,-1 1 0,0-1 0,1 4 1,21 37 164,-15-26-140,-3-7-33,0 0 1,1 0-1,-1 0 1,2 0 0,-1-1-1,1 0 1,1 0-1,-1-1 1,1 0 0,1-1-1,-1 1 1,1-1-1,0-1 1,1 0 0,-1 0-1,1-1 1,0 0-1,0-1 1,0 0 0,0-1-1,1 0 1,13 1-1,6-1-31,0-1-1,0-2 0,0 0 0,0-3 0,0 0 0,-1-2 1,1-1-1,-1-2 0,42-17 0,-53 18 16,144-72-249,-146 70 267,0 0 0,0 0-1,-1-2 1,0 0 0,-1-1-1,0 0 1,13-18 0,-25 29 65,-1 0 0,0 0 0,1 0 1,-1 0-1,0 0 0,0-1 0,-1 1 0,1 0 1,0 0-1,-1-1 0,1 1 0,-1 0 0,0-1 1,0 1-1,0-4 0,0 4 349,0 35-318,-2-14-104,-1 1-1,0-1 0,-2 0 1,0 0-1,-1 0 0,-1-1 1,-13 25-1,1 0 1,-120 257-10,-11 13 7,138-294-1,0 0 0,-2-1 0,0 0 0,-1-1 0,-1 0 0,0-2 0,-2 1 0,-28 18 0,36-27 38,0-1 1,-1 0-1,0 0 0,-1-1 0,1-1 0,-1 0 1,0 0-1,0-1 0,0-1 0,0 0 1,0 0-1,-1-2 0,1 1 0,0-1 1,-1-1-1,1 0 0,-16-5 0,24 5-12,0 0-1,1 0 1,-1-1-1,1 0 1,0 1-1,-1-1 1,1 0-1,0-1 1,0 1-1,0-1 1,1 1 0,-1-1-1,0 0 1,1 0-1,0 0 1,0 0-1,0 0 1,0-1-1,0 1 1,1-1-1,-1 1 1,1-1-1,-1-6 1,-2-7 16,2 0 1,0 0-1,1-1 1,1-17-1,1 18 13,-2 0-9,2-1 0,0 1 1,1-1-1,1 1 0,0 0 0,1 0 0,1 0 1,1 1-1,0 0 0,1 0 0,1 0 0,19-28 1,28-26-123,2 2 0,4 2 0,77-63 1,-5 3-1516,16-24-2935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7:42.8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47 168 3394,'-3'-6'76,"0"1"1,0-1-1,0-1 1,1 1-1,-1 0 1,2 0-1,-1-1 1,1 0-1,0 1 1,-1-10-1,2-40 4291,1 23 2579,-1 39-6911,0 442 1128,0-437-1180,-1 0 0,0 0 0,-1 0 0,0 0 0,-1-1 0,0 1 0,-7 16 0,9-21-654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7:43.2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9172,'7'14'3971,"16"17"-4186,-15-19 546,-1-3-339,62 80 300,-60-79-446,-1-1 0,2 0 0,-1-1 0,1 0 0,1-1-1,18 11 1,-5-4-3405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7:43.6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1 42 9172</inkml:trace>
  <inkml:trace contextRef="#ctx0" brushRef="#br0" timeOffset="1">1 42 9172,'412'-34'504,"-329"27"622,-102 21-605,-69 44 534,56-39-704,-52 42 1,50-33-300,2 2 1,-48 58-1,73-72-467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7:44.1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8724,'3'17'5883,"11"77"-4797,-7 244-1060,-8-241-3427</inkml:trace>
  <inkml:trace contextRef="#ctx0" brushRef="#br0" timeOffset="0.99">287 297 10485,'0'0'1312,"0"30"-767,0 4 111,-16-3-432,8-5 176,1-3-112,7 0-160,0-4-32,0-4-96,0 4 0,0-4 0,0-7-624,0 3-832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7:44.5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22 10053,'5'-3'15,"1"0"0,0 0 0,0 1 0,0-1 1,0 1-1,0 1 0,1-1 0,-1 1 1,1 0-1,-1 1 0,1-1 0,-1 1 1,1 0-1,-1 1 0,1 0 0,6 1 0,-12 0-15,-1 0 0,1-1 0,0 1 0,-1 0-1,1-1 1,-1 1 0,0 0 0,0-1 0,0 1-1,0 0 1,0 0 0,0-1 0,0 1 0,-1 3 0,1-1 0,0 10 2,1-12 0,-1 0 1,0 0-1,1 0 0,-1 0 0,0 0 1,0 0-1,0-1 0,0 1 1,0 0-1,0 0 0,-1 0 0,1 0 1,-1 0-1,1 0 0,-1-1 0,0 1 1,0 0-1,1-1 0,-1 1 1,0 0-1,-1-1 0,1 1 0,0-1 1,0 1-1,-1-1 0,1 0 0,-1 0 1,1 0-1,-1 1 0,1-1 1,-1-1-1,-3 3 0,-8 1 23,-1-1-1,0 0 0,1-1 1,-1 0-1,-23-1 1,37-2-19,-1 1-1,0-1 1,0 1 0,0-1 0,1 0-1,-1 1 1,0-1 0,1 0 0,-1 0-1,1 0 1,-1 1 0,1-1 0,-1 0-1,1 0 1,0 0 0,-1 0 0,1 0-1,0 0 1,0 0 0,-1 0 0,1 0-1,0 0 1,0 0 0,0 0 0,0 0-1,1 0 1,-1 0 0,0-1 0,3-33 118,-3 33-122,1 0 0,-1-1 0,1 1 0,0 0 0,0 0 0,0 0 0,0 0 0,0 0 0,1 0 0,-1 0 0,0 0 0,1 0 0,0 0 0,-1 1 0,1-1 1,0 1-1,0-1 0,0 1 0,0 0 0,0 0 0,0 0 0,0 0 0,0 0 0,1 0 0,-1 1 0,4-2 0,6 0-181,1 0-1,-1 1 1,24 1-1,-25 0-198,-10 0 218,0-1 0,1 1 0,-1 0 0,0 0 0,0 1 0,1-1 0,-1 0 0,0 0-1,1 1 1,-1-1 0,0 0 0,0 1 0,0-1 0,1 1 0,1 1 0,7 23-6694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7:44.9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 10709,'0'-1'28,"0"1"1,0 0-1,0 0 0,0 0 0,1-1 1,-1 1-1,0 0 0,0 0 1,0 0-1,0 0 0,0-1 1,0 1-1,1 0 0,-1 0 1,0 0-1,0 0 0,0 0 0,1-1 1,-1 1-1,0 0 0,0 0 1,0 0-1,1 0 0,-1 0 1,0 0-1,0 0 0,0 0 1,1 0-1,-1 0 0,0 0 1,0 0-1,0 0 0,1 0 0,-1 0 1,0 0-1,0 0 0,1 0 1,-1 0-1,0 0 0,0 0 1,0 0-1,1 1 0,-1-1 1,0 0-1,0 0 0,0 0 0,0 0 1,1 0-1,-1 1 0,0-1 1,0 0-1,0 0 0,0 0 1,0 0-1,0 1 0,1-1 1,-1 0-1,0 0 0,0 0 0,0 1 1,0-1-1,12 14 204,-8-3-88,0 0 0,-1 0-1,0 0 1,-1 0-1,0 0 1,0 19-1,-3 77 388,-1-44-404,2-32-122,0-31 22,5-12 85,159-225-547,-160 230 431,1-1 0,1 1 0,-1 0 0,1 0 0,10-8 0,-13 13 0,1 0 0,0 0 1,-1 0-1,1 1 1,0-1-1,0 1 0,0 0 1,0 0-1,0 1 0,0-1 1,0 1-1,0 0 1,6 0-1,-8 0 16,-1 1 1,1 0-1,0 0 0,0 0 0,0-1 1,0 2-1,-1-1 0,1 0 0,-1 0 1,1 0-1,-1 1 0,1-1 0,-1 1 1,0-1-1,1 1 0,-1 0 1,0-1-1,0 1 0,0 0 0,-1 0 1,1 0-1,0 0 0,-1-1 0,1 1 1,-1 0-1,1 0 0,-1 0 0,0 0 1,0 3-1,4 70 350,-4-69-342,0 104 149,0-66-2705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7:49.8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58 64,'7'-4'1153,"-7"-4"-513,16 1-320,-8 3 176,-1 0-160,1 4-128,0-8 97,-8 1-65,0 3 496,0-3-704,0 3-192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7:50.2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49 172 4866,'0'-110'641,"0"49"6898,-17 81-6947,9 4-550,2 0 0,0 0 0,1 1 0,-2 48 0,7 111 296,2-85-253,-1-75-75,0 3-148,-3-8-3344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1:32.40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136 26 8020,'-6'-4'751,"-24"-14"3379,29 17-4064,0 1 0,1-1 1,-1 1-1,0 0 1,1 0-1,-1-1 1,0 1-1,0 0 0,1 0 1,-1 0-1,0 0 1,1 0-1,-1 0 0,0 0 1,0 0-1,1 0 1,-1 0-1,0 0 0,0 0 1,1 0-1,-1 1 1,0-1-1,1 0 0,-1 0 1,0 1-1,1-1 1,-1 1-1,1-1 1,-1 0-1,0 1 0,1-1 1,-1 1-1,1 0 1,-1-1-1,1 1 0,0-1 1,-1 1-1,1 0 1,0-1-1,-1 1 0,1 1 1,-16 54 512,3 0 1,-9 100 0,11 123-1295,3-233-987,8-45 1291,0-6-90,-1-27-252,0 21 662,0 1 0,0-1 0,1 0 1,1 1-1,0-1 0,0 0 0,1 1 0,0 0 0,1-1 0,0 1 0,9-18 0,-6 20 126,1 0-1,0 0 1,1 1-1,-1 0 1,1 1 0,1-1-1,-1 1 1,1 1-1,0 0 1,1 0-1,-1 1 1,1 0-1,0 0 1,0 1-1,0 1 1,14-2-1,18-2 176,1 2-1,71 3 0,-69 1-226,-23 0 50,12 0 72,50 5 0,-76-4-80,0 1-1,0-1 1,-1 1 0,1 0-1,-1 1 1,1 0 0,-1 0-1,0 1 1,0-1 0,0 2-1,11 8 1,-15-9 0,0 0 1,0 1-1,-1 0 1,1-1-1,-1 1 0,0 0 1,0 0-1,-1 1 1,1-1-1,-1 0 1,0 0-1,-1 1 0,1-1 1,-1 1-1,0-1 1,0 0-1,-1 1 0,0-1 1,0 0-1,0 1 1,0-1-1,-5 10 0,2-9 4,-1 0 0,1-1 0,-1 1-1,-1-1 1,1 0 0,-1 0 0,0-1-1,0 1 1,0-1 0,0-1 0,-14 6 0,-10 4 68,-41 10 1,59-19-81,-23 6 25,0-1 0,-1-2 0,0-2 1,-68 3-1,101-13-280,3 2 150,0 2 63,0-1 1,0 1-1,1-1 0,-1 1 0,0-1 0,1 1 1,-1 0-1,1-1 0,-1 1 0,1 0 0,0-1 1,0 1-1,-1 0 0,1 0 0,0 0 1,0 0-1,0 0 0,0 0 0,0 0 0,1 0 1,-1 0-1,0 0 0,2-1 0,39-13-191,-27 10 128,410-91-314,-52 15 209,-355 76 234,-7 2 126,0 0 1,0-1-1,0 0 1,13-8-1,-22 11-124,0 0 1,1-1-1,-1 1 0,0-1 0,0 0 0,-1 0 0,1 0 0,0 0 0,-1 0 0,1 0 1,-1 0-1,0 0 0,1-1 0,-1 1 0,0 0 0,0-1 0,-1 1 0,1-1 0,0 1 1,-1-1-1,0 0 0,0 1 0,1-3 0,-3 4 6,1 0-1,0 0 1,0 0-1,0 0 1,0 0 0,-1 1-1,1-1 1,0 0 0,-1 1-1,1-1 1,0 1-1,-1 0 1,1-1 0,0 1-1,-1 0 1,1 0-1,-1 0 1,1 0 0,-1 0-1,1 0 1,0 0-1,-1 1 1,-1 0 0,-5-1 113,-10-1-63,0 2-1,0 0 1,-1 1 0,1 0 0,-27 9 0,39-9-93,1 0 1,0 0 0,0 1-1,0-1 1,0 1-1,0 1 1,0-1-1,1 1 1,0-1 0,-1 1-1,1 0 1,1 1-1,-1-1 1,1 1-1,-1 0 1,1 0 0,1 0-1,-1 0 1,1 0-1,0 0 1,0 1-1,-1 7 1,1-5-4,0 0-1,1 0 1,0 0-1,0 0 1,1 1 0,0-1-1,2 11 1,-1-15-14,0 0 0,0-1 0,0 1 0,0 0 0,1 0 0,-1 0 0,1-1 0,0 1 0,0-1 1,1 1-1,-1-1 0,1 0 0,-1 0 0,1 0 0,0 0 0,0-1 0,0 1 0,6 2 0,21 8-577,1-1 1,0-1-1,1-2 0,0-1 0,54 6 0,61 4-3590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7:50.7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10 9540,'-11'-7'-49,"1"4"2048,8 23-902,2 11-827,-1-11-200,1 1 1,0-1-1,2 0 1,1 0-1,5 24 1,-6-39-76,-1 0 0,1 0 1,0 0-1,1 0 1,-1 0-1,1-1 1,0 1-1,0-1 0,0 0 1,1 0-1,0 0 1,-1 0-1,1-1 1,1 0-1,-1 1 0,0-1 1,1-1-1,0 1 1,-1-1-1,1 0 1,0 0-1,0 0 0,0 0 1,0-1-1,8 1 1,-7-1-62,0 0-1,0 0 1,0 0 0,0-1 0,0 0 0,0 0-1,0-1 1,0 0 0,0 0 0,-1 0 0,11-4 0,-12 3 30,0-1 0,0 1 0,0-1 0,-1 0 1,1-1-1,-1 1 0,1-1 0,-1 1 0,0-1 0,-1 0 1,1 0-1,-1 0 0,1 0 0,2-9 0,2-5-13,-1-1-1,-1 0 0,6-39 1,5-19 271,-5 57 582,-10 20-795,-1 0-1,1 0 0,0-1 1,-1 1-1,1 0 1,-1 0-1,1 0 0,0 0 1,-1 0-1,1 0 0,-1 0 1,1 0-1,0 0 0,-1 0 1,1 1-1,-1-1 0,1 0 1,0 0-1,-1 0 0,1 1 1,-1-1-1,1 0 0,-1 1 1,1-1-1,-1 0 0,1 1 1,-1-1-1,0 1 0,1-1 1,-1 1-1,1-1 0,-1 1 1,0-1-1,0 1 1,1-1-1,-1 1 0,0 0 1,0-1-1,1 1 0,-1-1 1,0 1-1,0-1 0,0 2 1,8 20 98,-1 0 0,9 43 1,-7-22-12,1 13-57,-3 2-1,-2-1 0,-4 92 0,-1-92-503,-1-49-1234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7:51.2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197 108 10325,'15'-72'2185,"-15"70"-2120,0 1 0,1-1 0,-1 1 0,0 0 0,0-1 1,-1 1-1,1-1 0,0 1 0,0 0 0,-1-1 0,1 1 0,-1 0 0,1-1 1,-1 1-1,1 0 0,-1-1 0,0 1 0,0 0 0,1 0 0,-1 0 0,-2-1 1,1 1-27,-1 0 1,1 0 0,-1 0-1,0 1 1,0-1 0,1 1-1,-1 0 1,0 0 0,-5 0-1,4 0-38,-5 0 5,0 0 0,0 1 1,0 0-1,1 0 0,-1 1 1,0 0-1,1 0 0,-15 7 0,18-7-9,1 1 1,-1 0-1,1 1 0,0-1 0,-1 1 0,2 0 0,-1 0 0,0 0 1,1 0-1,0 0 0,0 1 0,0 0 0,0-1 0,1 1 0,-3 7 1,2 3-5,-1 0 1,2 0-1,0 0 1,1 0 0,0 1-1,3 27 1,-1-3-53,-1-39 56,1 0 1,-1-1-1,1 1 1,-1 0-1,1-1 1,-1 1-1,1 0 1,-1-1-1,1 1 1,0 0-1,-1-1 1,1 1 0,0-1-1,0 1 1,-1-1-1,1 0 1,0 1-1,0-1 1,0 0-1,-1 1 1,1-1-1,0 0 1,0 0 0,0 0-1,0 0 1,0 0-1,-1 0 1,3 0-1,36 0-318,-29 0 129,-6 0 144,0 0-1,1 0 0,-1 0 1,0-1-1,0 0 0,0 0 1,0 0-1,0 0 0,0-1 1,0 1-1,0-1 0,-1 0 1,1 0-1,0 0 0,-1-1 1,0 1-1,0-1 0,0 0 1,0 0-1,0 0 0,0 0 1,-1-1-1,1 1 0,3-7 1,-1 0 8,1-1 1,-1 1-1,-1-1 0,0 0 1,4-20-1,15-36 123,-23 67-70,0-1 1,1 1-1,-1-1 0,0 1 1,0-1-1,1 1 0,-1-1 1,0 1-1,1-1 1,-1 1-1,0 0 0,1-1 1,-1 1-1,1 0 0,-1-1 1,1 1-1,-1 0 0,0-1 1,1 1-1,-1 0 0,1 0 1,-1 0-1,1-1 1,0 1-1,-1 0 0,1 0 1,-1 0-1,1 0 0,-1 0 1,1 0-1,-1 0 0,1 0 1,-1 0-1,1 0 0,-1 1 1,1-1-1,0 0 1,-1 0-1,1 0 0,-1 1 1,0-1-1,1 0 0,-1 0 1,1 1-1,-1-1 0,1 1 1,-1-1-1,1 1 0,16 24-59,-10 0 92,-1 0-1,-2 0 1,3 33 0,0-2-69,-7-52-76,1-1-1,-1 0 1,1 0-1,0 0 0,0 1 1,1-1-1,-1 0 1,4 4-1,12 6-3648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7:51.6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1 1 11493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7:52.0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1 166 11493,'322'-131'382,"-265"104"-312,-42 21 239,7 6-277,-12-1-33,0 1 0,0 0 1,0 1-1,0 0 1,18 4-1,-25-3 0,0-1 0,1 0 0,-1 1-1,0 0 1,0-1 0,0 1 0,0 1 0,-1-1 0,1 0-1,-1 1 1,1-1 0,-1 1 0,0 0 0,0-1-1,0 1 1,0 0 0,0 1 0,-1-1 0,1 0 0,-1 0-1,2 7 1,1 4 18,-1 0 1,-1 0-1,0 0 0,0 1 0,-2-1 1,0 1-1,-3 27 0,1-33-8,1-1 0,-1 1 0,-1-1 0,1 0 0,-1 0 0,-1 0 0,0 0 0,0 0 0,0-1 0,-1 0 0,0 0 0,0 0 0,-13 11 0,-44 29 2,61-45-99,3-21-667,3 9 705,-1 1 0,1 0 1,0 0-1,1 0 0,0 1 0,0 0 0,1 0 1,0 1-1,14-12 0,13-15 1,-12 11 114,-1-1-1,-1-1 0,-2-1 1,0 0-1,-2-1 1,18-52 2743,-49 91-2344,-18 18-607,22-19 208,1 0-1,0 0 0,0 2 0,2-1 0,-1 1 0,2 0 1,0 1-1,0 0 0,1 0 0,1 0 0,0 1 1,1-1-1,1 1 0,0 0 0,1 0 0,1 1 0,1 29 1,-1-43-113,1 1 0,0 0 0,0 0-1,0 0 1,1 0 0,-1-1 0,1 1 0,-1 0 0,1 0 0,0-1 0,0 1 0,0 0 0,0-1 0,3 4 0,1-1-329,1-1 0,-1 0 0,1 0 1,0 0-1,0 0 0,11 4 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7:55.2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383 17 6227,'0'0'151,"0"-1"1,1 1 0,-1-1-1,0 1 1,0-1 0,0 1-1,0-1 1,0 0-1,0 1 1,0-1 0,0 1-1,0-1 1,0 1 0,0-1-1,0 1 1,0-1-1,-1 1 1,1-1 0,0 1-1,0-1 1,0 1 0,-1-1-1,1 1 1,0-1-1,-1 1 1,1 0 0,0-1-1,-1 1 1,0-1 0,-8 1 111,-2-1-102,-1 1-1,0 0 1,0 1 0,0 0-1,0 0 1,1 2-1,-1-1 1,1 2 0,-1-1-1,-19 11 1,14-4-116,1 1 0,1 0 0,0 1 0,1 1 0,0 1 1,0 0-1,2 0 0,0 1 0,1 1 0,0 0 0,1 1 0,1 0 0,1 0 1,0 1-1,1 0 0,1 0 0,1 1 0,0-1 0,2 1 0,0 0 0,1 1 1,1 23-1,0-22-41,0-17-4,0 1 1,1-1 0,-1 0-1,1 0 1,0 0 0,0 1-1,1-1 1,-1 0 0,1 0 0,0 0-1,0 0 1,0 0 0,1 0-1,-1 0 1,1 0 0,0 0 0,0 0-1,0-1 1,1 1 0,4 4-1,2-2-3,0-1-1,1 0 0,0 0 1,0-1-1,0-1 0,0 1 0,1-1 1,-1-1-1,1 0 0,13 0 1,123 1-108,-91-4 49,-35 0-31,-1 0 1,1-1-1,-1-1 0,0-1 0,0 0 1,0-2-1,-1 0 0,29-14 1,-39 16 53,-1-1 0,1 0-1,-1 0 1,0-1 0,-1 0 0,1 0 0,-1-1 0,0 0 0,-1 0 0,0 0 0,0-1 0,0 0 0,-1 0 0,-1-1 0,1 0 0,-1 1 0,-1-1 0,1-1 0,-1 1 0,2-15 0,-1-16-45,-4-79 0,-2 53 20,3 59 68,-1 0 0,-1 0 1,1 1-1,-1-1 0,-1 0 1,1 0-1,-1 1 0,0-1 1,-1 1-1,-4-11 0,5 14 27,0 0-1,-1 1 0,1-1 1,-1 1-1,1-1 0,-1 1 0,0 0 1,0 0-1,0 0 0,0 0 1,0 0-1,0 1 0,0 0 0,-1-1 1,1 1-1,0 0 0,-1 1 1,1-1-1,-1 1 0,1-1 0,-1 1 1,-4 0-1,-2 0-6,-7-1 7,1 1 0,-1 0 0,1 1 0,-1 1 0,1 0 0,0 1 0,-1 1 0,2 1 0,-1 0 0,-20 10 1,17-5 18,1 1 0,0 1 0,1 1 0,-20 19 0,32-27-47,0 0-1,0 0 0,1 1 1,-1 0-1,1 0 1,0 0-1,1 1 0,0-1 1,0 1-1,0 0 0,1 0 1,0 0-1,0 0 0,1 0 1,-1 0-1,1 9 0,1-9 2,0-1-1,0 1 1,0-1 0,1 0-1,0 1 1,1-1-1,1 7 1,-1-10-4,0 0-1,0 0 1,0 0 0,0 0 0,0-1 0,1 1 0,-1 0 0,1-1 0,0 0 0,-1 0-1,1 0 1,0 0 0,0 0 0,4 1 0,7 3 0,-1 1-1,0 1 1,0 0 0,-1 0-1,0 2 1,0-1 0,-1 1-1,-1 1 1,1 0-1,-2 1 1,1 0 0,-2 0-1,0 1 1,13 25 0,-19-34-103,0 1 1,1 0-1,0-1 1,0 0-1,1 0 1,-1 0 0,1 0-1,0-1 1,0 1-1,0-1 1,0 0-1,0 0 1,1 0-1,-1-1 1,1 0 0,0 1-1,0-2 1,0 1-1,8 1 1,24 3-2086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7:56.0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148 43 9861,'42'-2'142,"-30"1"-103,1 0 0,-1 1 1,0 0-1,0 1 1,23 4-1,-34-5-22,0 1 0,-1-1-1,1 1 1,0 0 0,0-1-1,-1 1 1,1 0 0,-1 0-1,1-1 1,-1 1-1,1 0 1,-1 0 0,1 0-1,-1 0 1,0 0 0,1 0-1,-1 0 1,0 0 0,0 0-1,0-1 1,0 1 0,0 0-1,0 2 1,0 28 518,-1-21-250,1-8-276,-1-1 1,1 0 0,-1 0 0,0 0 0,1 1-1,-1-1 1,0 0 0,0 0 0,1 0 0,-1 0-1,0 0 1,0-1 0,0 1 0,-1 0-1,1 0 1,0-1 0,0 1 0,0 0 0,0-1-1,-1 1 1,1-1 0,0 0 0,0 1 0,-1-1-1,1 0 1,0 0 0,-1 0 0,-2 0 0,-44 3 199,43-3-204,-40 0 14,45 0-18,-1 0-1,1 0 1,-1 0-1,1 0 1,0 0-1,-1 0 1,1 0-1,0 0 1,-1 0-1,1 0 1,0 0 0,-1 0-1,1 0 1,0-1-1,-1 1 1,1 0-1,0 0 1,-1 0-1,1-1 1,0 1-1,-1 0 1,1 0-1,0 0 1,0-1 0,-1 1-1,1 0 1,0-1-1,0 1 1,0 0-1,-1-1 1,1 1-1,0 0 1,0-1-1,0 1 1,0 0-1,0-1 1,0 1-1,0 0 1,0-1 0,0 1-1,0 0 1,0-1-1,0 1 1,0 0-1,0-1 1,0 1-1,0-1 1,0 1-1,0 0 1,1-1-1,-1-1 3,0-10-4,-1 10 0,1-1 1,-1 0-1,1 0 1,0 0-1,0 0 1,0 0-1,0 0 1,1 1-1,-1-1 0,1 0 1,0 0-1,0 0 1,0 1-1,0-1 1,0 0-1,0 1 1,1-1-1,-1 1 0,1-1 1,0 1-1,0 0 1,0 0-1,0 0 1,0 0-1,0 0 1,0 0-1,4-1 0,3-2 16,1 0 0,0 0 0,1 2 0,-1-1-1,1 1 1,-1 1 0,1 0 0,0 0-1,0 1 1,0 1 0,0-1 0,16 3 0,-26-1-5,1-1 1,-1 1 0,0-1 0,0 1-1,0 0 1,0 0 0,0-1-1,-1 1 1,1 0 0,0 0 0,0 0-1,0 0 1,-1 0 0,1 0 0,0 0-1,-1 0 1,1 0 0,-1 0 0,1 0-1,-1 0 1,0 1 0,1 0 0,4 28 116,-4-29-115,1 38 294,-2 51-1,-1-34-230,0-47-69,0-1 0,-1 1 0,0-1 0,0 0 0,-1 0 0,0 0 0,0 0 0,-1 0 0,0-1 0,0 0 0,-1 0 0,0 0 0,0 0 0,-1-1 0,1 1 0,-2-1 1,1-1-1,0 1 0,-14 7 0,-4 3 14,-1-1 0,-1-1 0,0-2 0,-41 15 1,57-24-1,0 0 1,0-1-1,0 0 1,0-1-1,-1 0 1,-13-1 0,23 0-23,0-1 0,0 1 1,0-1-1,0 1 1,0-1-1,0 1 1,0-1-1,0 0 1,0 0-1,1 1 1,-1-1-1,0 0 0,1 0 1,-1 0-1,0 0 1,1 0-1,-1 0 1,1 1-1,-1-2 1,1 1-1,0 0 1,-1 0-1,1 0 0,0 0 1,0 0-1,0 0 1,-1 0-1,1 0 1,0 0-1,1-2 1,-1-45-85,0 37 76,1 8 8,-1 0 1,1 1-1,0-1 1,0 1-1,1 0 1,-1-1-1,0 1 1,1 0-1,-1-1 1,1 1-1,0 0 1,0 0-1,-1 1 1,1-1 0,1 0-1,-1 1 1,0-1-1,0 1 1,1-1-1,-1 1 1,0 0-1,1 0 1,-1 0-1,1 1 1,4-2-1,13-4 0,1 1 0,22-3 0,-32 7 1,33-5 48,73 0 0,-115 6-31,0 0 1,-1 0-1,1 1 1,0-1-1,-1 0 1,1 1-1,-1 0 1,1-1-1,0 1 1,-1 0-1,1 0 1,-1-1-1,0 1 1,1 1-1,-1-1 1,0 0-1,1 0 1,-1 0-1,0 1 1,1 1-1,18 37 309,2 0-129,-18-36-193,0-1 0,0 1 1,0-1-1,1 0 1,-1 0-1,1 0 0,0 0 1,0-1-1,0 0 1,0 0-1,0-1 1,1 1-1,8 0 0,6 0-257,0-1 0,30-1 0,-12-1-1016,44 1-3452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7:59.4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318 13 5106,'-8'-12'7291,"7"12"-7099,-22 7 1460,-25 25-3038,43-28 2004,-15 12-576,0 1 0,2 1-1,0 0 1,1 1 0,1 2 0,0-1 0,2 2 0,0 0 0,2 0 0,1 1 0,0 1-1,2 0 1,0 0 0,2 1 0,1 0 0,1 0 0,1 1 0,1-1 0,1 44 0,2-14-42,0-53 0,0-1 0,1 1 0,0-1 0,-1 1 0,1-1 0,-1 0 1,1 1-1,0-1 0,0 0 0,0 0 0,0 1 0,0-1 0,0 0 1,0 0-1,0 0 0,1 0 0,-1 0 0,0-1 0,1 1 1,-1 0-1,0-1 0,1 1 0,-1 0 0,1-1 0,-1 0 0,1 1 1,-1-1-1,3 0 0,50 7 20,-47-7-15,31 3 13,0-2 0,73-8 0,-92 4-40,-1-1 1,1-1 0,-1 0-1,0-1 1,-1-1-1,1-1 1,29-18 0,-27 13-36,-1-1 0,0-1 0,-1 0 0,-1-1 1,23-27-1,-31 32 33,-1-1-1,0 0 1,-1 0 0,0 0-1,-1-1 1,-1 0 0,0 0-1,-1 0 1,0-1 0,3-17-1,-3-15-27,-1-64 0,-3 106 52,0 3 0,0-1 0,0 0-1,0 1 1,-1-1 0,1 1-1,-1-1 1,1 1 0,-1-1 0,1 1-1,-1-1 1,0 1 0,0-1-1,0 1 1,0 0 0,0-1 0,0 1-1,0 0 1,0 0 0,0 0-1,-1 0 1,-1-1 0,-1-1-2,0 1 0,-1 0 1,0 0-1,0 0 0,0 0 0,-9-1 1,-8 0 0,0 0 0,-30 2 0,51 1 1,-24 0 27,8-1-20,-1 1 1,1 0 0,-1 2 0,1 0-1,-25 7 1,38-8-9,0 0 1,-1 1-1,1 0 0,0 0 1,1 0-1,-1 1 1,0-1-1,0 1 0,1 0 1,0 0-1,0 0 0,-1 0 1,2 0-1,-1 1 0,0 0 1,1-1-1,0 1 1,-1 0-1,2 0 0,-1 0 1,0 1-1,1-1 0,0 0 1,0 1-1,0-1 1,0 9-1,-1 119 1,3-125 1,0-1 0,0 1 0,0 0 0,1 0 1,-1 0-1,2-1 0,-1 1 0,1-1 0,0 0 0,0 0 0,7 9 1,7 8 6,32 33 0,-32-38-34,-1 0 0,14 23 0,-28-37 35,0 1 0,0-1-1,-1 1 1,1 0 0,-1-1 0,0 1 0,-1 0 0,1 5-1,-1-7-58,0 1-1,0-1 1,1 0-1,-1 1 0,1-1 1,0 0-1,0 1 0,0-1 1,0 0-1,0 0 0,1 0 1,3 5-1,4-3-2996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7:59.8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140 0 9044,'-4'81'5152,"2"-57"-5108,-1-1-1,-1 0 1,-2 0-1,0 0 0,-1-1 1,-16 34-1,-26 44-563,13-57-1647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8:02.9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381 9 6259,'-8'-7'6413,"-9"5"-5173,-19 4-2185,35-2 1285,-8 2-330,0-1 0,0 1 0,0 1-1,0 0 1,1 0 0,0 1-1,-1 0 1,-12 8 0,-58 49 21,54-40-6,14-11-18,0 0-1,0 1 0,2 1 0,-1-1 0,1 1 0,1 1 0,0 0 0,1 0 0,0 1 0,1-1 0,1 1 0,0 1 0,1-1 1,0 1-1,1-1 0,1 1 0,-1 29 0,3-20 1,1 31-1,-1-52-7,1 0 0,-1 0 1,1-1-1,0 1 0,0 0 0,0 0 1,1-1-1,-1 1 0,0-1 0,1 1 0,0-1 1,-1 1-1,1-1 0,0 0 0,0 0 1,3 2-1,6 3 2,1 0 1,0 0 0,0-1-1,0-1 1,1 0-1,0-1 1,0 0 0,0-1-1,21 2 1,13-1 11,67-2 1,-65-3-12,-31 0-8,-1 0-1,1-1 0,0-1 1,-1-1-1,1-1 0,-1 0 1,-1-1-1,1-1 0,-1-1 1,18-10-1,-26 13 3,-1 1 0,1-1 1,-1-1-1,0 1 0,0-1 1,-1-1-1,0 1 0,0-1 1,0 0-1,-1 0 0,0-1 0,0 1 1,-1-1-1,0 0 0,0-1 1,-1 1-1,0-1 0,-1 1 1,0-1-1,0 0 0,1-15 0,-2-24-2,0 21 23,-4-53-1,2 77-13,0 1-1,0-1 0,-1 0 1,1 0-1,0 1 0,-1-1 1,1 1-1,-1-1 0,0 1 1,0-1-1,0 1 0,0 0 1,-1 0-1,1 0 0,0 0 1,-1 1-1,1-1 0,-1 1 1,0-1-1,0 1 0,1 0 1,-1 0-1,0 0 0,0 0 1,0 1-1,0-1 0,-3 1 1,-15-3 18,1 1 1,-39 1 0,45 1-17,-54-2 1,40 0-9,0 1 1,0 2 0,0 0 0,0 2-1,-55 13 1,80-15 3,-1 0-1,1 0 1,0 1-1,-1-1 1,1 1-1,0 0 0,0 0 1,0 0-1,0 0 1,1 1-1,-1-1 1,0 1-1,1 0 1,0 0-1,0 0 1,0 0-1,0 0 1,0 0-1,0 0 0,-1 5 1,1 2 2,0 0 1,0 0-1,1 1 1,0-1-1,2 17 1,-1-11 0,0-11 0,0-1-1,1 0 1,0 1 0,0-1-1,0 0 1,0 1 0,0-1-1,1 0 1,0 0 0,0 0-1,0 0 1,5 6 0,40 39 63,-8-11-41,-25-22-58,-2 1 0,1 0-1,-2 1 1,0 0 0,-2 1 0,0 0-1,0 0 1,-2 1 0,6 26-1,-10-32-1095,3-5-1022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8:03.6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272 79 7716,'-2'-1'117,"1"1"0,-1-1 0,1 0 0,0 1 1,-1-1-1,1 0 0,0 0 0,0 0 1,0 0-1,0 0 0,-1 0 0,1 0 1,0 0-1,1-1 0,-1 1 0,0 0 0,0 0 1,1-1-1,-1 1 0,0-1 0,1 1 1,-1-1-1,1 1 0,0-1 0,0 1 1,-1-1-1,1 1 0,0-1 0,0 1 0,0-1 1,0 1-1,1-1 0,0-1 0,-1 1-98,0 0-3,1 1-1,0 0 1,0 0-1,0 0 1,0 0-1,0 0 1,0 0-1,0 0 1,1 1-1,-1-1 1,0 0-1,0 1 1,1-1-1,-1 0 1,0 1-1,1 0 1,-1-1-1,1 1 1,-1 0-1,0 0 1,1-1-1,-1 1 1,3 1-1,2-2 35,23-5-7,0 1 0,0 2 0,1 0 0,-1 2 0,40 4 0,-68-3-44,0 1 1,-1-1-1,1 0 0,-1 1 0,1-1 0,0 0 0,-1 1 0,1-1 1,-1 1-1,1-1 0,-1 1 0,1-1 0,-1 1 0,1-1 0,-1 1 1,0-1-1,1 1 0,-1 0 0,0-1 0,0 1 0,1 0 0,-1-1 0,0 1 1,0 0-1,0-1 0,0 1 0,0 0 0,0-1 0,0 2 0,0 25 22,0-17-8,0 8 18,0-7-17,0 0 0,0 0 0,-1 0 0,-3 14 0,2-21-13,1 0 1,0 0-1,-1 0 1,0-1 0,0 1-1,0 0 1,-1-1-1,1 0 1,-1 1-1,1-1 1,-1 0-1,0-1 1,0 1 0,-1 0-1,-3 2 1,-9 5 140,-1 0 0,-1-1 0,0-1-1,-25 8 1,75-16-157,-11-1-4,1 1 1,-1 1-1,39 7 1,-53-6 15,-1 0 0,1 0 1,-1 0-1,1 1 1,-1 0-1,0 0 1,0 1-1,-1 0 0,1 0 1,-1 0-1,0 1 1,0-1-1,0 1 1,0 0-1,-1 1 1,6 8-1,-8-10 4,0 0-1,-1 1 1,1-1 0,-1 1 0,0-1-1,0 1 1,0-1 0,-1 1 0,0 0-1,0 0 1,0-1 0,-1 6-1,1 5 36,-1-13-28,1-1 0,-1 0 0,1 0 0,-1 0 0,0 0 0,0 0 1,1 0-1,-1 0 0,0 0 0,0 0 0,0 0 0,0 0 0,0 0 0,0 0 0,-1-1 0,1 1 0,0-1 0,0 1 0,0-1 0,-1 1 0,1-1 0,0 1 0,-1-1 0,-1 0 0,-44 9 43,33-7-20,-89 14-10,0-6-1,-109-1 1,99-9-1179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1:32.90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248 8 8436,'0'-8'4914,"0"20"-4850,0 30 576,-31 15 193,-7 3-321,7 1 160,0 4-319,8-8-337,7 0 112,-7-8-128,7-11-16,-7 0-753,8-4-671,15-15-561,0-7-2513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1:17.75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 80 7443,'-4'-5'392,"1"-1"-1,1 1 0,-1-1 1,1 0-1,0 0 0,0 0 0,0 0 1,1 0-1,0 0 0,0 0 1,1-10 548,0 18-865,17 386 812,-9-258-776,18 449-75,-23-332-5261,-3-225 623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1:19.84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565 133 2401,'0'0'7345,"37"0"-7343,-36 0-6,0 1 0,-1-1-1,1 0 1,-1 0-1,1 0 1,-1 1-1,1-1 1,-1 0-1,1 1 1,-1-1-1,1 0 1,-1 1 0,0-1-1,1 1 1,-1-1-1,0 1 1,1-1-1,-1 1 1,0-1-1,1 1 1,-1-1-1,0 1 1,0-1 0,0 1-1,0-1 1,0 1-1,1 0 1,-1-1-1,0 1 1,0-1-1,0 1 1,-1 0-1,1 20-300,0-19 229,0 2 45,0-1 0,0 0 0,0 1-1,0-1 1,0 1 0,-1-1 0,1 0 0,-1 1-1,0-1 1,0 0 0,0 1 0,0-1 0,-1 0-1,1 0 1,-4 4 0,2-5 31,-1 1 0,0-1 0,0 0 0,0 0 0,0-1 0,0 1 0,0-1 0,0 0 0,0 0 0,-1 0 0,1-1 0,-5 1 0,-26 4-3,0 0-120,-1-2 1,-39-1-1,71-2 665,4 0-472,0-1 0,-1 0 0,1 0 0,0 0 0,0 0 1,0 0-1,0 1 0,0-1 0,0 0 0,0 0 0,0 0 0,0 0 0,0 0 0,0 1 0,1-1 0,-1 0 0,0 0 1,1 0-1,-1 1 0,0-1 0,1 0 0,-1 0 0,1 1 0,0-1 0,0-1 0,14-1 13,1 0-1,-1 0 1,1 1-1,-1 2 1,24 0 0,-3 0 22,1500-65 1071,601-8-2347,-1799 75 676,387-5-979,-131-47 1024,-366 26 420,-175 17 22,-28 3 207,48-1-1,-71 6-166,-1-1 0,0 1-1,0-1 1,1 1 0,-1 0 0,0-1-1,0 1 1,0 0 0,0 0-1,0 0 1,0 0 0,0 0 0,0 0-1,0 0 1,-1 0 0,1 0 0,0 0-1,-1 1 1,1-1 0,0 2-1,16 37 230,-7-16-222,-3-4-8,0 0 0,-1 0-1,-2 0 1,0 1 0,-1 0 0,-1 0-1,0 0 1,-4 30 0,5 38 12,1 280-22,-7-197-69,3-149 4,-1-14 37,1 1-1,0-1 1,1 1 0,-1-1 0,2 1-1,-1-1 1,1 1 0,1-1-1,5 13 1,-3-13 4,-1-1 0,0 1-1,0 0 1,-1 1 0,0-1 0,0 1-1,-1-1 1,1 12 0,5 11-29,-7-29 37,4-3 19,-4 0 211,-19 0-211,-718 47-79,498-25 46,-208 12 17,-506 53 16,-359 13 139,277-55 170,372-39 345,372-9-174,229 3 494,59 0-723,-30 0 445,-5 0-841,-242-4 64,93-12-4551,101 2-2601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1:21.11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19 109 4770,'-2'-1'180,"1"-1"-1,-1 1 1,1-1 0,0 1-1,-1-1 1,1 1-1,0-1 1,0 0-1,0 1 1,0-1 0,1 0-1,-1 0 1,0 0-1,1 1 1,-1-1 0,1 0-1,0 0 1,0 0-1,-1 0 1,2-2 0,-1-48 1990,1 36-1271,-1 15-747,0-1 235,0 9-310,-1 45-87,0-18 22,1-1 1,1 1-1,2-1 0,1 1 1,12 45-1,-15-76-12,6 24 0,2-1 1,1 1-1,1-1 0,1-1 1,2 0-1,16 24 1,1-12 0,-19-25 1,-1 0-1,0 2 1,-1-1-1,0 1 0,-1 1 1,-1-1-1,0 2 1,-1-1-1,6 21 1,-11-28-3,0 1 1,1-1-1,-1 0 1,1 0-1,1-1 1,0 1 0,0-1-1,0 0 1,1 0-1,0 0 1,12 12-1,-7-8 15,-1 0-1,0 1 1,0 0-1,-1 0 1,-1 1-1,0 0 1,-1 1-1,0-1 1,-1 1-1,-1 0 1,0 1-1,-1-1 1,0 1-1,-1-1 1,-1 1-1,0 20 1,-1-26-14,1 0 0,1-1 0,-1 1 0,6 15 0,-4-15 0,0 0 0,-1 0 0,-1 0 0,2 18 0,5 3 13,14-30-3246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1:22.66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287 151 5859,'0'-57'4738,"-3"54"-4738,0 1 0,0 0 0,0 0 0,0 0 0,-1 1 0,1-1 0,0 1 0,-1 0 0,1 0 0,-1 0 0,-5-1 0,-2-1 0,-49-26-1,30 13 7,29 103 1373,16 157-1181,-15 112-131,1-352-67,-1-1 0,1 0 0,0 1 0,0-1 0,1 1 1,-1-1-1,1 0 0,-1 0 0,1 0 0,0 0 0,4 5 1,14 28-11,-1 53 16,-10-43 11,16 47 0,-16-71-29,1 0 0,1 0 0,19 26 0,-5-7-2,-22-37 13,0 0 0,1 0 0,-1 0 0,1 0 0,-1-1 0,8 6 0,-8-7 12,0-1 0,0 1 0,-1 0 0,1 1 0,-1-1 0,1 0 1,-1 1-1,0-1 0,0 1 0,0 0 0,0 0 0,-1 0 0,1 0 1,-1 0-1,0 0 0,0 0 0,0 0 0,0 0 0,0 0 0,-1 1 1,1 4-1,1-25-5,0 0 0,1 0 0,1 0 0,7-19 0,6-25-4,-7 0 4,3-109 0,-7 63-2,-3-99 12,-4 114-6,0 84-8,-1 0-1,1 0 0,-1 0 0,0 0 0,-1 1 1,0-1-1,0 1 0,-1 0 0,-8-13 0,6 10 17,1 1-1,0-1 0,0 0 1,-5-18-1,-3-18 19,10 35 12,-1-1 1,1 1-1,1-1 0,0 1 0,0-20 1,2-97 57,0 126-102,-1 0-1,1 0 0,0 0 1,-1-1-1,1 1 0,-1 0 1,0 0-1,0 0 1,0 0-1,0 0 0,0 0 1,0 1-1,0-1 0,0 0 1,-1 0-1,1 1 0,-1-1 1,1 1-1,-1 0 0,0-1 1,0 1-1,0 0 0,1 0 1,-1 0-1,0 0 1,0 0-1,0 0 0,0 1 1,-1-1-1,1 1 0,0-1 1,-3 1-1,-9-2-14,-1 0 1,0 2-1,-25 1 0,17 0-19,-115-1-885,109 0-1041,-29 0-5773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1:26.8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64 5651,'0'-1'133,"0"1"1,0-1 0,1 0 0,-1 0-1,0 0 1,0 1 0,1-1 0,-1 0-1,0 0 1,1 1 0,-1-1-1,1 0 1,-1 0 0,1 1 0,-1-1-1,1 1 1,0-1 0,-1 0 0,1 1-1,0-1 1,-1 1 0,1 0 0,0-1-1,0 1 1,1-1 0,32-6 1123,53 7-1560,-57 1 599,988-1-677,-904-1-397,178-24 0,-282 23 470,-8 2 167,0 0 0,0 0 0,0 0 0,-1 0 0,1 0 1,0-1-1,0 1 0,-1-1 0,1 0 0,0 1 0,-1-1 0,1 0 1,-1 0-1,1 0 0,-1 0 0,1 0 0,2-3 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1:27.2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 3 7123,'2'-3'2711,"3"8"-2081,3 11-572,-3 9 82,-1 0-1,-2 1 1,-1-1 0,-3 51-1,0-12-58,0-22-41,-1 0 0,-3-1 0,-11 46 0,11-57-218,2 0 0,1 0-1,1 0 1,2 0-1,1 0 1,5 33 0,7-23-2637,2-11-4279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1:28.3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2144 20 3570,'-31'-3'1097,"-210"-13"2752,138 16-3689,-450 15 350,-278 3-476,557-20 57,227-2 29,45 4-29,2-1-59,0-1-38,0 1-79,-25 1-3095,-12 0-542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1:29.08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1 126 3121,'15'-125'6945,"-15"138"-6862,0 579 1321,0-197-4022,0-366-987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1:36.1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101 19 5635,'0'-18'2331,"0"23"-390,-3 31-1219,-38 130-518,25-111-122,-17 103 0,25 80-2548,8-189 1384,0-32-3486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1:36.82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64 42 3330,'-58'2'3249,"53"-1"-2194,7 0-149,33-1-34,434-21-816,-197 4-32,-121 10-72,-150 7 75,-17 0-6072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1:33.31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24 20 10149,'-23'-12'1248,"23"8"289,0 1-1489,54 3 112,23 0 272,8 0-352,16 0-80,-8 0-912,0 0-2178,0 0-6402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1:37.36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117 46 7363,'-1'-5'103,"1"4"-47,0 0 0,-1 0 0,1 0 0,0 0 0,0 0 0,0 1 1,0-1-1,0 0 0,0 0 0,0 0 0,0 0 0,0 0 0,0 0 0,0 0 0,1 1 0,-1-1 0,0 0 0,1 0 0,-1 0 0,0 0 1,1 1-1,-1-1 0,1 0 0,-1 1 0,1-1 0,0 0 0,-1 1 0,1-1 0,0 0 0,0 0 0,-1-13 3762,-1 84-3819,-4 0-1,-3 0 1,-3 0 0,-3-1-1,-45 131 1,53-183-123,1 1 1,1 0-1,-4 33 0,6-7-3860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1:39.3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212 251 7155,'0'0'574,"-9"0"-235,4 0-337,4 0-71,1-38-56,0-34 3854,958 32-3194,-250 3-613,1198 24-958,-1192 15 132,-243-23 1027,-97 0-75,283 14 635,-639 5-276,-18 2-392,1 0-1,-1 0 1,1-1-1,0 1 1,-1 0-1,1 0 1,0 0 0,-1 0-1,1 0 1,0-1-1,-1 1 1,1 1-1,0-1 1,-1 0-1,1 0 1,0 0-1,-1 0 1,1 0-1,0 1 1,-1-1 0,1 0-1,0 0 1,-1 1-1,1-1 1,-1 0-1,1 1 1,-1-1-1,1 1 1,-1-1-1,1 1 1,-1-1 0,1 1-1,-1-1 1,0 1-1,1 0 1,-1-1-1,0 1 1,1-1-1,-1 1 1,0 0-1,0-1 1,0 1 0,1 0-1,-1-1 1,0 1-1,0 0 1,0-1-1,0 1 1,0 0-1,0-1 1,-1 1-1,1 0 1,0-1 0,0 1-1,-1 1 1,1 787 275,-1-769-288,-1 0 0,-1-1 0,0 0 0,-2 1 0,-10 28 0,-2 8 0,14-44-107,1 0 0,0 0 1,1 0-1,1 21 0,0-29 98,-1-4 4,1 1 0,-1 0 0,0 0 0,0 0 1,1-1-1,-1 1 0,0 0 0,0-1 0,0 1 0,0-1 0,0 1 0,0-1 1,0 1-1,0-1 0,0 0 0,0 1 0,0-1 0,0 0 0,0 0 1,-2 0-1,1 1 1,-30 7-54,0 0-1,-1-3 0,1 0 0,-52-1 0,34-1-45,-484 40-956,-347 17-2817,90 5 873,123-5 1522,14-38 4220,-98 6 221,609-20-2631,-1-7 0,-280-34 0,325 14 337,52 9-73,-1 2 0,-85-3 0,-181-1-301,276 5 49,38 6-335,-1 1 0,0 0 0,1 0 0,-1 0-1,0 0 1,1-1 0,-1 1 0,1 0 0,-1 0 0,0-1-1,1 1 1,-1-1 0,1 1 0,-1 0 0,1-1-1,-1 1 1,1-1 0,-1 1 0,1-1 0,0 0-1,-1 1 1,1-1 0,0 1 0,-1-1 0,1 0 0,0 1-1,0-1 1,0 0 0,0 1 0,-1-1 0,1 0-1,0 1 1,0-1 0,0 0 0,0 1 0,0-1-1,1 0 1,-1 1 0,0-1 0,0 0 0,0 1-1,1-1 1,-1 1 0,0-1 0,0 0 0,1 1 0,-1-1-1,1 1 1,-1-1 0,0 1 0,2-2 0,0 0-13,1 0 1,-1 0-1,1 0 1,0 1-1,0-1 1,-1 1-1,1-1 1,0 1 0,1 0-1,-1 0 1,0 1-1,0-1 1,0 0-1,0 1 1,6 0-1,6-2-37,98-19-2134,-64 3-2743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1:40.15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 1 4946,'-2'94'6397,"0"-21"-6311,8 86 0,8 38-12,-14 85-60,-1-270-14,0-1 1,-1 0 0,-1 1-1,1-1 1,-9 19 0,7-19-16,1 0 0,-1 0 0,2 0 0,0 1 0,-2 19 0,4 98-2284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1:41.3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147 17 3298,'-1'-17'5420,"-4"33"-3541,-3 13-1914,-2 1 43,2 0-1,1 0 1,1 1-1,1 0 1,2 0-1,1 0 0,3 37 1,-7 78 74,-2-17-61,-1-69-56,-15-59-90,2-5-1465,-2-15-4232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1:42.27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 99 720,'-2'-4'8237,"12"1"-4735,731-26-3520,-495 16 15,65-10 17,177-4-466,-486 27 380,2 0 119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1:42.64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101 29 8036,'1'-2'134,"-1"1"0,0 0 1,0 0-1,0 0 1,0 0-1,0 0 0,0 0 1,0 0-1,-1 0 0,1-1 1,0 1-1,0 0 1,-1 0-1,1 0 0,-1 0 1,1 0-1,-1 0 0,1 0 1,-1 0-1,0 1 1,1-1-1,-1 0 0,0 0 1,0 0-1,0 1 0,0-1 1,0 0-1,-1 0 1,1 1-108,0 1 1,0-1-1,0 1 1,0-1-1,0 1 1,0-1-1,1 1 1,-1 0-1,0 0 1,0-1 0,0 1-1,1 0 1,-1 0-1,0 0 1,1 0-1,-1-1 1,1 1-1,-1 0 1,1 0-1,0 0 1,-1 0-1,1 0 1,0 1 0,-1-1-1,1 0 1,0 0-1,0 0 1,0 0-1,0 0 1,0 0-1,1 2 1,-5 285 327,6-152-321,-1-82-104,1-18-72,-2 0-1,-1-1 1,-2 1-1,-1-1 1,-2 0 0,-17 59-1,-12-25-1732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1:57.12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132 403 3282,'61'-60'3727,"-58"56"-3563,0 1 1,0-1 0,0 1 0,0-1 0,0 0 0,-1 0-1,0 0 1,0 0 0,0-1 0,0 1 0,-1 0 0,1-1-1,-1 1 1,1-7 0,-1 3 68,0 0 0,-1 0 1,0 0-1,0 0 0,0 0 0,-1 1 0,-3-15 1,3 20-206,0 1 1,-1-1 0,1 1-1,0 0 1,-1 0 0,1-1-1,0 1 1,-1 0-1,1 0 1,-1 0 0,0 0-1,1 0 1,-1 1 0,0-1-1,0 1 1,1-1 0,-1 1-1,0-1 1,0 1 0,0 0-1,0 0 1,-2 0 0,-52-1 120,45 1-130,7 0-22,-1 0 0,1 0 0,-1 1-1,1 0 1,0-1 0,-1 1 0,1 0 0,0 1 0,0-1 0,0 1 0,0 0 0,0 0 0,0 0 0,1 1 0,-1-1 0,1 1 0,-1 0 0,1 0 0,0 0 0,0 0 0,0 1 0,1-1 0,-1 1 0,1 0 0,0-1 0,0 1 0,0 0 0,0 0 0,-1 8 0,-2 7-5,1 1 0,2 0 0,-1 0 0,2 0 0,2 22 0,-1-32 3,-1-7 1,2 0 1,-1 0-1,0 0 1,1 0-1,-1 0 1,1 0-1,0 0 1,0 0-1,0 0 1,0-1 0,1 1-1,-1 0 1,1 0-1,-1-1 1,1 1-1,0-1 1,0 0-1,0 0 1,1 1 0,-1-1-1,0 0 1,1-1-1,-1 1 1,1 0-1,0-1 1,-1 0-1,1 1 1,0-1 0,0 0-1,5 1 1,8 1-53,0 0 0,0-2 0,0 1 0,27-3 0,-22 1-35,15 1-8,0-2 0,-1-2-1,70-13 1,-94 13 96,0 0-1,-1-1 1,0 0-1,1-1 1,-1 0-1,-1 0 1,1-1-1,-1 0 1,0-1-1,0 0 1,-1-1-1,0 1 1,0-2-1,-1 1 1,0-1-1,11-18 1,-11 12 4,-1 1 1,0-1 0,-1 0-1,0 0 1,-1 0-1,-1 0 1,1-19-1,-1 3 47,-2 1-1,-5-51 0,3 78-38,1 0 0,-1 0 0,0 0 0,0 0 0,0 0-1,0 1 1,-1-1 0,1 1 0,-1-1 0,1 1-1,-1-1 1,0 1 0,0 0 0,0 0 0,0-1-1,-1 2 1,1-1 0,-1 0 0,1 0 0,-1 1-1,1-1 1,-1 1 0,0 0 0,0 0 0,1 0 0,-1 0-1,0 1 1,-5-1 0,-10-2 35,0 0 0,0 2-1,-29 1 1,25 1-42,19-1-4,-1 0 0,1 1 0,-1-1 0,1 1 0,-1 0 0,1 0 0,-1 0 1,1 1-1,0-1 0,-1 1 0,1 0 0,0 0 0,0 0 0,0 0 0,0 0 0,1 1 0,-1-1 1,1 1-1,-1 0 0,1-1 0,0 1 0,0 0 0,0 1 0,1-1 0,-1 0 0,1 0 0,0 1 1,-1-1-1,1 1 0,1-1 0,-1 1 0,0 4 0,-2 17-9,0 0-1,2 0 1,3 44 0,-1-27-15,-1-38 25,-1 0-1,1 0 1,0 0-1,0 0 1,1 0 0,-1-1-1,1 1 1,0 0-1,0 0 1,0-1-1,0 1 1,1 0-1,-1-1 1,1 1-1,0-1 1,0 0-1,0 0 1,0 0-1,1 0 1,0 0 0,-1 0-1,1 0 1,0-1-1,0 1 1,0-1-1,0 0 1,1 0-1,-1 0 1,1-1-1,6 3 1,20 7-38,-1-1 0,2-2 1,-1-1-1,1-1 0,34 2 1,82-3-3993,-101-5-662,-45-1 4768,-1 1 1,1 0 0,-1 0-1,1 0 1,-1-1 0,1 1-1,-1 0 1,1-1 0,-1 1-1,1 0 1,-1-1-1,0 1 1,1-1 0,-1 1-1,0-1 1,1 1 0,-1-1-1,0 1 1,0-1 0,1 1-1,-1-1 1,0 1-1,0-1 1,0 1 0,0-1-1,1 1 1,-1-1 0,0 0-1,0 1 1,0-1 0,0-23 2882,0 16-2064,2 4-733,0-1 0,0 1 0,0 0-1,0 0 1,1 0 0,-1 1-1,1-1 1,0 0 0,0 1 0,1 0-1,-1 0 1,1 0 0,-1 0 0,1 0-1,0 1 1,8-4 0,-4 3-105,0-1 1,1 2 0,0-1-1,0 1 1,-1 1-1,1 0 1,0 0-1,10 0 1,-18 2-57,0-1-1,0 1 1,1-1 0,-1 1 0,0-1 0,0 1 0,-1 0-1,1-1 1,0 1 0,0 0 0,0 0 0,0 0-1,-1 0 1,1 0 0,0 0 0,-1 0 0,1 0 0,-1 0-1,1 0 1,-1 0 0,1 0 0,-1 0 0,0 0 0,0 1-1,1-1 1,-1 0 0,0 0 0,0 0 0,0 0-1,0 1 1,0-1 0,-1 1 0,1 2 1,0 0 1,0-1-1,0 1 0,-1 0 1,0 0-1,0-1 1,0 1-1,0 0 0,0-1 1,-1 1-1,-1 3 0,-10 5 4,1 0 0,-1-1 0,-1 0-1,0-1 1,-1-1 0,0 0-1,-30 13 1,-27 17 3,61-33-8,9-5-1,-1 0 1,1 1-1,-1-1 0,1 0 1,0 1-1,0-1 0,-1 1 1,1 0-1,0-1 0,1 1 1,-1 0-1,0 0 0,0 1 1,1-1-1,-1 0 0,1 0 1,0 1-1,0-1 0,-1 4 1,16-5-65,379-1-1138,-235 0-771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1:57.9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350 108 5330,'1'-2'199,"-1"1"0,0-1 0,0 0 0,0 1 0,0-1 0,0 1 0,0-1 0,-1 0 0,1 1-1,0-1 1,-1 1 0,1-1 0,-1 1 0,0-1 0,1 1 0,-1-1 0,0 1 0,0 0 0,0-1-1,-2-1 1,0 2-63,1 0-1,-1 0 0,0 1 0,0-1 0,0 1 1,0-1-1,0 1 0,0 0 0,0 0 1,-3 1-1,-5-1-290,-1 1 166,1 1 0,0 0 0,1 0 0,-1 1 0,0 1 0,1-1 0,0 2 0,-1 0 0,2 0 0,-1 0 0,-13 12 0,4-3-5,0 1 0,1 1 0,1 1 0,-22 26 0,34-35-1,0 1-1,0-1 0,0 1 0,1 0 1,1 0-1,-1 0 0,1 0 1,1 1-1,0-1 0,0 1 0,1-1 1,0 1-1,1 0 0,1 16 0,-1-25-4,1 0-1,-1 0 1,0 0-1,1 0 1,-1 0-1,1 0 1,-1 0 0,1 0-1,0 0 1,-1 0-1,1-1 1,0 1-1,0 0 1,-1-1-1,1 1 1,0 0-1,0-1 1,0 1-1,0-1 1,0 1-1,0-1 1,0 1-1,0-1 1,0 0-1,0 0 1,0 1-1,0-1 1,0 0-1,0 0 1,0 0-1,0 0 1,1 0-1,49-1-33,-31 0 18,21 1 9,0-2 0,-1-2 0,1-2 0,-1-1 0,0-3 0,-1-1 0,0-1 1,-1-3-1,0-1 0,-1-1 0,46-31 0,-75 42 10,0 1 0,0-1 0,-1 0 1,0 0-1,0-1 0,-1 0 0,0 0 0,0-1 0,0 0 0,-1 0 0,-1 0 1,1-1-1,-1 1 0,-1-1 0,1 0 0,-1 0 0,-1 0 0,0-1 1,0 1-1,-1 0 0,0-1 0,-1-17 0,0 25 3,-1 0-1,1 0 1,-1-1-1,1 1 1,-1 0-1,0 0 1,0 0 0,0 0-1,0 0 1,0 0-1,0 0 1,0 0-1,-1 1 1,1-1 0,-1 0-1,1 1 1,-1-1-1,0 1 1,1 0-1,-1-1 1,0 1 0,0 0-1,0 0 1,0 0-1,0 0 1,0 1-1,0-1 1,0 0 0,-1 1-1,1 0 1,-4-1-1,-11-1 26,-1 0-1,1 1 0,-22 2 1,17 0-16,8-1-8,-26-1 2,-78 10 0,106-7-14,0 1 0,0 0 0,1 0 0,-1 2 0,1-1 0,0 1 0,0 1 0,1 0 0,0 0 0,-18 15 1,25-18 1,0 1 1,0 0 0,0 0 0,0 0 0,0 0 0,1 1 0,0-1 0,0 1-1,0-1 1,1 1 0,-2 8 0,2-11 1,1 0 1,-1 1-1,1-1 1,-1 1-1,1-1 1,0 1-1,0-1 1,0 1-1,1-1 1,-1 1-1,1-1 1,-1 0-1,1 1 0,0-1 1,0 0-1,0 1 1,0-1-1,0 0 1,0 0-1,1 0 1,-1 0-1,1 0 1,-1 0-1,1 0 1,0-1-1,2 3 0,20 8 0,1 0-1,0-2 0,49 13 0,-44-14-21,-1 0 1,0 2-1,38 20 0,-64-29-38,-1-1 1,1 0-1,-1 1 1,1-1-1,-1 1 1,1 0-1,-1 0 1,0 0 0,0 0-1,0 0 1,0 0-1,0 0 1,-1 1-1,1-1 1,-1 1-1,1-1 1,-1 1-1,0 0 1,0 0-1,0-1 1,0 1-1,-1 0 1,2 4-1,-2 9-1971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1:58.39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8 6611,'8'-8'1361,"0"8"367,0 0-1503,-8 8 239,0 30 224,0 7 32,0 9-528,-8-5-63,0 0-113,8 1-32,0-12-785,0-12-3041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1:44.1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442 75 9412,'0'-2'54,"1"1"0,-1-1 0,1 1 0,-1-1 0,1 1 0,-1-1 0,1 1 0,0-1-1,0 1 1,0-1 0,0 1 0,0 0 0,0 0 0,0 0 0,1-1 0,-1 1 0,0 0 0,1 1-1,-1-1 1,0 0 0,1 0 0,-1 0 0,1 1 0,0-1 0,-1 1 0,1-1 0,2 1-1,23-15 1200,-26 15-1237,-1 0 0,1 0 0,-1-1 0,0 1 0,1 0 0,-1-1 0,0 1 0,1 0 0,-1-1 0,0 1 0,0 0 0,1-1 0,-1 1 0,0-1 0,0 1 0,0 0 0,0-1 0,1 1 0,-1-1 0,0 1 0,0-1 0,0 1 0,0-1 0,0 1 0,0 0 0,0-1 0,0 1 0,0-1 0,0 1 0,-1-1 0,1 1 0,0-1 0,0 1 0,0 0 0,0-1 0,-1 1 0,1-1 0,0 1 0,0 0 0,-1-1 0,1 1 0,0 0 0,-1-1 0,1 1 0,0 0 0,-1 0 0,1-1 0,-1 1 0,0-1 0,-29-6 0,1 6-6,-161-1-3,164 3-10,0 1-1,0 2 0,0 0 0,0 2 0,-28 10 1,49-15-3,1 0 1,0 1-1,-1 0 1,1 0 0,0 1-1,0-1 1,0 1-1,0-1 1,1 1 0,-1 1-1,1-1 1,-4 5-1,4-4-32,2 1-1,-1-1 1,0 0-1,1 1 0,0-1 1,0 1-1,0-1 0,1 1 1,-1 0-1,1-1 1,1 7-1,-1-7 12,1 0 1,-1 0-1,1 0 0,0 0 1,1-1-1,-1 1 1,1 0-1,-1-1 0,1 1 1,0-1-1,1 1 0,-1-1 1,1 0-1,-1 0 1,1 0-1,0 0 0,0 0 1,0-1-1,0 1 0,6 2 1,10 7-22,0-2 0,35 14 0,-23-10-41,-16-7 38,6 2-15,0 1 1,-1 1-1,25 18 0,-41-26 50,1 1 0,-1-1 0,0 1 0,0 0 0,0 0 0,-1 0 0,1 1 0,-1-1 0,0 1 0,0 0 0,-1 0-1,0 0 1,1 0 0,-2 0 0,1 0 0,-1 1 0,1-1 0,-1 0 0,0 9 0,-1 12 15,1-18 16,0 0 0,-2 0 0,1 0 0,-1 0-1,0 0 1,-4 15 0,4-21 2,0 1 1,-1-1-1,1 1 1,-1-1-1,1 0 1,-1 1-1,0-1 1,0 0-1,0 0 1,-1 0-1,1-1 1,0 1-1,-1 0 1,1-1-1,-1 0 1,1 1-1,-1-1 1,1 0-1,-1 0 1,0-1-1,0 1 1,0 0-1,-4-1 1,-11 4 55,0-2 0,0-1 0,-1 0 0,1-1 0,0-1 0,-20-3 1,34 3-111,0 0 1,-1 1 0,1-2 0,0 1 0,-1 0-1,1-1 1,0 0 0,0 0 0,1 0 0,-1 0 0,0-1-1,1 0 1,-1 0 0,1 0 0,0 0 0,0 0-1,0 0 1,0-1 0,1 1 0,-1-1 0,1 0 0,0 0-1,0 0 1,0 0 0,1 0 0,-1 0 0,1-1-1,0 1 1,-1-7 0,1-28-2242,1 1-3023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1:33.70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472 17 11845,'0'-1'109,"1"1"-1,-1-1 0,0 0 1,0 1-1,0-1 0,-1 1 1,1-1-1,0 0 0,0 1 1,0-1-1,0 0 0,-1 1 0,1-1 1,0 1-1,0-1 0,-1 1 1,1-1-1,-1 1 0,1-1 1,0 1-1,-1-1 0,1 1 1,-1-1-1,1 1 0,-1 0 1,1-1-1,-1 1 0,1 0 0,-1-1 1,0 1-1,1 0 0,-1 0 1,-24 0 567,10 1-615,-17 3 185,0 2 0,0 1 0,1 1 0,0 2 0,0 1 0,1 1 1,-31 18-1,44-21-166,1 0 1,0 1 0,0 0 0,-17 16 0,30-24-86,-1 1 0,1 0 0,0 1 1,-1-1-1,2 0 0,-1 1 1,0 0-1,1 0 0,-1-1 1,1 2-1,0-1 0,0 0 1,1 0-1,-1 0 0,1 1 1,0-1-1,0 1 0,1-1 1,-1 1-1,1 0 0,0-1 0,1 8 1,-1-11-12,0-1 1,0 1 0,0 0-1,1-1 1,-1 1 0,0 0-1,1-1 1,-1 1 0,1 0-1,-1-1 1,1 1 0,-1-1-1,1 1 1,-1 0 0,1-1-1,-1 0 1,1 1 0,0-1-1,-1 1 1,1-1 0,0 0-1,-1 1 1,1-1 0,0 0-1,0 0 1,-1 0 0,2 1-1,25 3-409,1-1-1,-1-1 1,1-1-1,36-4 1,-17 1-177,-32 1 330,0-1 0,-1 0 0,1-1 0,0 0 0,-1-1 1,0-1-1,22-10 0,-29 12 212,0-1 0,0 1 0,-1-1 0,0 0 0,0-1 0,0 0 0,0 0 1,-1 0-1,0 0 0,0-1 0,0 0 0,-1 0 0,0 0 0,0-1 0,0 1 0,4-13 1,1 115 2204,-9-37-4909,0-49-1228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1:44.5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1 0 9508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1:45.37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1 233 9508,'98'-193'144,"-78"159"-13,-13 29 67,-4 5-79,1 0 0,-1 0 1,1 0-1,-1 0 0,1 0 1,-1 1-1,0 0 0,1 0 1,-1 0-1,0 0 0,0 0 1,5 3-1,-6-2-73,0 0-1,0 0 1,-1 1-1,1-1 1,0 1 0,-1 0-1,1 0 1,-1-1 0,0 1-1,0 0 1,0 0-1,0 0 1,-1 0 0,1 5-1,10 74 183,-4 1 1,-7 153-1,-2-101-192,2-131-129,0 20 266,0-24-216,-1 1-1,1-1 0,0 1 1,0-1-1,0 1 0,0 0 1,0-1-1,0 1 0,0-1 1,0 1-1,1-1 0,-1 1 0,0-1 1,0 1-1,0-1 0,1 1 1,-1-1-1,0 1 0,0-1 1,1 1-1,-1-1 0,0 1 1,1-1-1,-1 0 0,1 1 0,-1-1 1,0 0-1,1 1 0,0-1 1,6-2-19,1 0 0,-1-1 0,0 0 1,-1 0-1,1-1 0,-1 0 0,1 0 0,-1-1 1,5-5-1,59-57-299,-39 35 243,12-6-27,-31 29 181,0 0 0,-1-1 1,-1 0-1,0-1 0,0 0 0,-1 0 0,0-1 0,-1 0 0,10-21 0,-17 33-3,-1 0 0,0-1 0,0 1-1,0 0 1,0-1 0,1 1-1,-1 0 1,0-1 0,0 1 0,0 0-1,0-1 1,0 1 0,0-1 0,0 1-1,0 0 1,0-1 0,0 1 0,0 0-1,0-1 1,0 1 0,0 0 0,-1-1-1,1 1 1,0-1 0,0 1 0,0 0-1,0-1 1,-1 1 0,1 0 0,0 0-1,0-1 1,-1 1 0,1 0 0,0 0-1,0-1 1,-1 1 0,1 0-1,0 0 1,-1 0 0,1-1 0,0 1-1,-1 0 1,1 0 0,0 0 0,-1 0-1,1 0 1,0 0 0,-1 0 0,1 0-1,-1 0 1,0 0 0,-22 4 344,21-4-432,-8 4 59,0-1 0,0 2-1,0-1 1,1 1 0,-1 1-1,1-1 1,1 2 0,-1-1-1,1 1 1,0 0 0,1 1 0,-1 0-1,2 0 1,-1 1 0,1 0-1,0 0 1,1 0 0,0 0-1,1 1 1,0 0 0,0 0-1,1 0 1,0 1 0,1-1 0,-1 16-1,2-2-3,0-18 1,1 0-1,0 0 1,0 0 0,1 0 0,0 0 0,2 9 0,-2-13-3,0 0 1,0 0-1,0 0 1,0 0-1,1 0 0,-1 0 1,1 0-1,-1-1 1,1 1-1,0-1 1,0 1-1,0-1 1,-1 1-1,1-1 1,0 0-1,1 0 1,-1 0-1,0 0 1,0 0-1,4 0 1,30 6-186,0-1 0,0-2 0,0-1 0,1-2 0,36-4 0,2 2-207,-39 0 107,1-1-1,-1-1 1,52-13 0,-74 13 224,1-1 1,-1 0 0,-1-1 0,1-1 0,-1 0 0,0-1 0,0-1 0,-1 0 0,0 0 0,0-1 0,15-15 0,-24 20 87,0 0-1,0 0 1,0 0 0,-1 0-1,0 0 1,0-1 0,0 1-1,0-1 1,-1 1-1,1-1 1,-1 1 0,0-1-1,-1 0 1,1 0 0,-1 0-1,0 1 1,0-1 0,0 0-1,-1 0 1,-2-7 0,2 10 10,0 1 1,0 0-1,0 0 1,-1-1 0,1 1-1,-1 0 1,1 0 0,-1 1-1,1-1 1,-1 0 0,0 0-1,1 1 1,-1-1-1,0 1 1,1-1 0,-1 1-1,0 0 1,0 0 0,1 0-1,-1 0 1,0 0 0,0 0-1,1 0 1,-1 1-1,0-1 1,-1 1 0,-8 0 106,-199-1 594,207-1-721,-1 1-1,1 0 1,0 0 0,0 0-1,-1 1 1,1-1-1,0 1 1,0 0-1,0 0 1,-1 0-1,1 0 1,0 0-1,1 1 1,-1-1-1,0 1 1,0 0-1,1 0 1,-1 0-1,1 0 1,-1 0-1,1 0 1,0 1 0,0-1-1,0 1 1,0 0-1,0 0 1,-2 5-1,1 2 25,1 1 0,0 0-1,0 0 1,1 0-1,0 0 1,2 18 0,-1-17-55,0-9 17,0-1 0,1 1 0,-1-1-1,1 1 1,0-1 0,0 1 0,0-1 0,0 1 0,0-1 0,0 0-1,0 1 1,1-1 0,0 0 0,-1 0 0,1 0 0,0 0-1,0 0 1,0-1 0,0 1 0,0 0 0,0-1 0,0 0 0,1 1-1,-1-1 1,1 0 0,4 1 0,7 3-8,1-1 1,0 0-1,24 2 1,-20-3-18,58 5-816,130-1 0,-206-7 832,11 0-118,1-1 0,-1 0 0,0-1 0,1 0 0,-1-1 0,0-1 0,-1 1 1,1-2-1,-1 0 0,1 0 0,-2-1 0,19-12 0,-23 13 108,1-1-1,-1 1 1,0-1 0,-1 0-1,1-1 1,-1 1 0,0-1-1,-1 0 1,0 0 0,0-1-1,0 1 1,-1-1 0,0 0-1,-1 0 1,0 0-1,0 0 1,0 0 0,-1-1-1,0-13 1,-1 10-271,-1-8 2441,1 19-2103,0 1 0,-1-1 1,1 1-1,0-1 0,-1 1 1,1-1-1,-1 1 0,1 0 0,0-1 1,-1 1-1,1-1 0,-1 1 1,1 0-1,-1-1 0,1 1 0,-1 0 1,1 0-1,-1-1 0,1 1 1,-1 0-1,0 0 0,1 0 0,-1 0 1,1 0-1,-1 0 0,0 0 1,1 0-1,-2 0 0,1 0-44,0 1 1,0 0-1,0-1 0,0 1 0,0 0 0,0 0 1,0-1-1,0 1 0,0 0 0,0 0 0,1 0 1,-1 0-1,0 0 0,1 0 0,-1 0 0,1 1 1,-1-1-1,1 0 0,-1 0 0,1 0 0,0 1 0,-1-1 1,1 0-1,0 0 0,0 1 0,0-1 0,0 0 1,0 0-1,1 2 0,-1 55 73,1-39-74,-1-15-1,0-1 1,0 0-1,1 1 1,-1-1 0,1 0-1,0 0 1,0 1-1,0-1 1,0 0-1,1 0 1,-1 0 0,1 0-1,0-1 1,-1 1-1,1 0 1,1-1-1,-1 1 1,0-1 0,4 4-1,0-2-62,1 0 0,-1-1 0,0 1 0,1-1 0,0-1-1,0 1 1,0-1 0,11 2 0,9 0-468,0-1 0,0-1 0,46-4-1,-70 2 491,0 0 0,0 0 0,0-1 0,0 1 0,0-1 0,0 0 0,0 0 0,0 0 0,0 0 0,0-1 0,0 1 0,-1-1 0,1 1 0,0-1 0,-1 0 0,0 0 0,1 0 0,-1-1 0,0 1 0,3-5 0,-1-1 42,0 0 0,0 0 0,-1-1 0,0 1 0,3-15 0,11-27 1540,-17 53-1429,0 0 0,0-1 1,1 1-1,-1 0 0,1 0 0,0-1 0,-1 1 0,1 0 0,1-1 0,-1 1 0,0-1 1,1 0-1,-1 1 0,3 1 0,30 42-273,-24-36 18,1 0 1,1-1 0,-1 0-1,1 0 1,21 10-1,-27-16-34,-1 0-1,1-1 0,0 1 0,0-1 0,0-1 0,0 1 1,0-1-1,0 0 0,0 0 0,0 0 0,0-1 0,1 0 1,-1-1-1,0 1 0,0-1 0,9-2 0,-13 1 167,0 1-1,0-1 1,0 0 0,0 1-1,-1-1 1,1 0-1,0 0 1,-1-1-1,1 1 1,-1 0 0,0 0-1,0-1 1,0 1-1,0 0 1,0-1 0,0 1-1,0-1 1,-1 0-1,0 1 1,1-5-1,2-62 645,-3 63-558,0-147 1389,0 152-1852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1:46.0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156 714 10837,'16'-5'195,"-7"1"-203,0-1 0,0 0 0,-1 0 0,0-1 1,0 0-1,0-1 0,-1 0 0,12-13 0,-15 14 16,0 1 1,-1-1-1,0 0 0,0 0 0,0-1 0,-1 1 0,0-1 0,0 1 0,0-1 0,-1 0 0,0 0 0,0 1 0,-1-10 0,0 16 11,0-1 0,0 1-1,0-1 1,0 1-1,0 0 1,0-1 0,0 1-1,0-1 1,0 1-1,0 0 1,0-1 0,-1 1-1,1 0 1,0-1-1,0 1 1,0 0 0,0-1-1,-1 1 1,1 0-1,0-1 1,0 1-1,-1 0 1,1 0 0,0-1-1,-1 1 1,1 0-1,0 0 1,-1 0 0,1-1-1,0 1 1,-1 0-1,1 0 1,0 0 0,-1 0-1,1 0 1,0 0-1,-1 0 1,1 0 0,-1 0-1,1 0 1,0 0-1,-1 0 1,1 0 0,-1 0-1,1 0 1,0 0-1,-1 0 1,0 0 0,0 0 17,-13-1 5,0 0 0,0 1 1,0 0-1,0 1 1,0 0-1,0 1 1,1 1-1,-1 0 0,1 1 1,-1 1-1,1 0 1,1 1-1,-1 0 1,1 0-1,0 2 0,-21 15 1,31-20-41,-1 0 1,1 0-1,-1-1 0,1 2 1,0-1-1,0 0 1,1 0-1,-1 1 1,0-1-1,1 1 0,0-1 1,0 1-1,0-1 1,0 1-1,1 0 0,0 0 1,-1-1-1,1 1 1,0 0-1,2 5 1,-2 2-3,0-9 1,1 1-1,-1-1 1,1 1-1,0-1 1,0 1-1,0-1 1,0 1-1,0-1 1,1 0 0,-1 0-1,1 1 1,-1-1-1,1 0 1,0-1-1,0 1 1,0 0-1,0 0 1,0-1-1,0 1 1,1-1-1,-1 0 1,0 0 0,1 0-1,-1 0 1,1 0-1,3 1 1,12 3-10,-1 0 1,32 4 0,-38-8-7,83 9-698,178-6 0,-156-5 216,-84 1 408,31 0-90,87-10-1,-132 8 175,0-1 0,-1-1 1,1-1-1,-1 0 0,0-1 0,-1-1 0,0-1 0,0 0 0,25-18 0,-38 24 26,0-1 0,-1 0 0,1 0 0,-1 0 0,1 0 0,-1 0 0,0-1 0,0 1 0,0-1 0,1-4 0,-2 7 10,-1 0 0,0-1 0,1 1-1,-1 0 1,0 0 0,0 0 0,0 0-1,0 0 1,0 0 0,0 0 0,0 0 0,0 0-1,0 0 1,-1 0 0,1 0 0,0 0-1,-1-1 1,1 1 0,-1 1 0,1-1 0,-1 0-1,1 0 1,-1 0 0,1 0 0,-1 0-1,0 0 1,0 1 0,0-1 0,1 0 0,-1 1-1,0-1 1,0 0 0,0 1 0,0-1-1,0 1 1,0 0 0,0-1 0,0 1 0,0 0-1,0-1 1,0 1 0,0 0 0,0 0-1,-1 0 1,1 0 0,-1 0 0,-55-4 364,0 3 0,-65 7 0,109-5-356,-1 1 1,1 0 0,0 1-1,0 1 1,-16 6 0,26-9-32,0 0 0,0 1 0,0-1 0,0 1 0,0 0 0,0 0 0,0 0 0,1 0 0,-1 0 0,1 1 1,0-1-1,-1 1 0,1-1 0,0 1 0,0 0 0,1 0 0,-1 0 0,1 0 0,-1 0 0,1 0 0,0 0 0,0 1 1,0-1-1,1 0 0,-1 6 0,0-6-4,1 0 0,0 0 0,0-1 0,0 1 0,1 0 0,-1 0-1,0 0 1,1-1 0,0 1 0,0 0 0,0-1 0,0 1 0,0-1 0,0 1 0,3 3 0,-1-4-5,0 0 0,0-1 1,0 1-1,0 0 0,0-1 0,0 0 1,0 0-1,1 0 0,-1 0 0,1 0 0,-1-1 1,6 1-1,38 5-230,0-3 1,0-1 0,1-3-1,-1-1 1,0-3 0,66-14-1,-90 12 123,-1 0 0,0-2 0,0 0 0,-1-1-1,0-1 1,0-1 0,35-29 0,-44 31 99,0 0 0,-1-1 0,-1 0 0,0-1 0,-1 0 0,0-1 0,0 0 0,-2 0 0,0-1 0,0 0 0,-1 0 0,-1-1 0,4-15 0,-3-9 73,-1-1 0,-3 1 1,-2-60-1,-1 38 159,1 37-12,1 7-80,-1 0 1,-1 0 0,0 0-1,-5-18 1,6 33-38,-1-1 0,0 0 0,1 0-1,-1 0 1,0 1 0,-1-1 0,1 0 0,0 1 0,-1-1 0,0 1 0,1-1-1,-1 1 1,0 0 0,0 0 0,0 0 0,-1 0 0,1 0 0,0 0 0,-1 1-1,1-1 1,-1 1 0,1 0 0,-1-1 0,0 1 0,0 0 0,1 1 0,-1-1-1,0 0 1,-4 1 0,4 0-20,0 0 0,0 0-1,0 1 1,1-1-1,-1 1 1,0 0 0,0 0-1,0 0 1,0 0 0,1 0-1,-1 1 1,0-1 0,1 1-1,-1 0 1,1 0 0,0 0-1,0 0 1,0 0 0,0 0-1,0 0 1,0 1 0,0-1-1,1 1 1,-1-1 0,-1 6-1,-3 6-26,0-1-1,1 1 0,-5 28 0,0 21 102,4 1-1,2 0 0,5 74 1,0-47-74,0-49-213,2 0-1,1 0 1,3 0-1,1 0 1,22 61-1,15 45-4423,-12-6-7258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2:01.5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48 130 7924,'-2'-1'51,"0"1"-1,-1 0 1,1 0 0,0 0 0,0 0 0,0 0 0,0 0 0,0 1 0,0-1 0,0 1 0,0-1 0,0 1 0,0 0 0,0 0 0,0 0 0,0 0-1,0 0 1,-2 2 0,3 0-58,0 0-1,0 1 0,0-1 0,0 0 0,0 0 0,1 0 1,0 1-1,0-1 0,-1 0 0,2 7 0,-1-5 50,0 192 211,0-197-301,5 0-53,9-1 59,0-1 1,0 0 0,0-1-1,-1-1 1,1 0-1,-1 0 1,15-9 0,93-50-72,-109 56 109,2-2 13,0 1 0,0-2 0,-1 1 0,-1-2 1,0 0-1,18-21 0,-24 25 21,-1 0 0,0 0 0,-1-1 0,1 0-1,-1 0 1,-1 0 0,0 0 0,0-1 0,0 1 0,-1-1 0,-1 0 0,1 0 0,-1-15-1,-1 21 11,1 1-1,-1-1 0,0 0 0,0 0 0,-1 1 0,1-1 0,-1 0 0,1 1 0,-1-1 0,0 0 1,0 1-1,0-1 0,0 1 0,-2-3 0,1 3-10,0 1 0,-1-1 0,1 1 0,0-1 0,-1 1 0,1 0 0,-1 0 0,1 0 0,-1 1 0,0-1 0,1 1 0,-1-1 0,-4 1 0,-34-4 142,-70 2 0,65 3-140,41-2-31,1 1-1,-1 0 0,0 0 1,1 1-1,-1-1 0,0 1 1,1 0-1,-1 0 0,1 1 1,0-1-1,-1 1 0,1 0 1,0 0-1,0 1 0,0-1 1,0 1-1,1 0 0,-5 4 1,5-3-1,0 1 0,0 0-1,0 1 1,1-1 0,0 0 0,0 1 0,0-1 0,1 1 0,0 0 0,0-1 0,0 1-1,1 0 1,0 0 0,0 6 0,1-6-1,-1-1-1,1 0 1,1 1 0,-1-1-1,1 0 1,0 0 0,0 0-1,0 0 1,1 0 0,-1 0-1,1 0 1,0-1 0,1 0-1,-1 1 1,1-1 0,0 0-1,0-1 1,0 1 0,1-1 0,-1 0-1,1 0 1,-1 0 0,1-1-1,9 4 1,12 5-11,0-2 1,0 0-1,41 6 1,-66-14 11,45 7-140,-32-7-481,1 2 1,-1 0-1,0 0 0,23 10 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2:01.9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1 1 5394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2:02.3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5394,'371'146'2255,"-299"-125"-1859,-51-24-315,-21 3-81,116-55 1777,-108 51-1713,1 0-1,-1 0 1,1 1 0,0 0-1,0 1 1,0 0 0,0 0-1,13 0 1,79 1-74,-57 2 26,-42-1-20,0 0 0,0 0 0,-1 0 0,1 1 0,0-1 0,0 0 0,-1 1 0,1-1 0,0 1 0,-1-1 0,1 1 0,0 0 0,-1 0 0,1 0 0,-1 0 0,1 0 0,-1 0 0,0 0 0,0 0 0,1 0 0,-1 1 0,0-1 0,0 1 0,0-1 0,0 1 0,0-1 0,-1 1 0,1-1 0,0 1 0,0 2 0,0 1 1,0-1 1,-1 1-1,1-1 0,-1 1 0,0 0 1,-1-1-1,1 1 0,-1-1 0,0 1 0,0-1 1,-2 5-1,2-6 3,-1-1 1,0 1 0,0-1 0,1 1-1,-1-1 1,-1 0 0,1 0-1,0 0 1,-1 0 0,1 0 0,-1-1-1,1 1 1,-1-1 0,0 0-1,1 1 1,-1-1 0,-5 1 0,-3 2 4,-66 26 158,114-29-136,16-3-60,-31 1 1,1 0-1,0 2 1,29 4-1,-50-5 32,0 1 0,0-1 0,0 1 0,0 0 0,0 0-1,-1 0 1,1 0 0,0 0 0,0 0 0,-1 0 0,1 0 0,-1 1 0,1-1 0,-1 0-1,0 1 1,1 0 0,-1-1 0,0 1 0,0 0 0,0-1 0,0 1 0,-1 0 0,1 0-1,0 0 1,-1 0 0,1 0 0,-1 0 0,0 0 0,0 0 0,1 0 0,-1 0 0,-1 3-1,1-2 1,-1 0 0,1 0 0,-1 0 0,0-1 0,0 1 0,0 0 0,0-1 0,0 1 1,0-1-1,-1 1 0,0-1 0,1 1 0,-1-1 0,0 0 0,0 0 0,0 0 0,0 0 0,-1 0 0,1-1 0,0 1 0,-1-1 0,1 1 0,-1-1 0,-5 2 0,-50 12-487,-2-3 1,-72 5 0,-54 0-6183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8:10.5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57 6547,'0'-46'3400,"0"35"-245,0 33-2699,2 93-432,19 128 0,-12-143-1991,-8 159 0,-3-121-45,2-111-1726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8:11.7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1 5939,'-24'4'2852,"23"12"-2057,1 18-313,0-33-480,1 0 0,-1 0 0,0 1 0,1-1 0,-1 0 0,1 0-1,-1 0 1,1 0 0,0 0 0,-1 0 0,1 0 0,0 0 0,0-1-1,0 1 1,0 0 0,0 0 0,-1 0 0,1-1 0,0 1 0,1-1-1,-1 1 1,0-1 0,0 1 0,0-1 0,2 1 0,38 5 5,1-1 1,0-2-1,51-3 0,-13 0-4,857 0 30,250 9 14,-223 99-378,-807-85 278,41-5-109,299-10 0,-301-10 181,-83 2-12,893 9 142,1 50-673,-265-24 364,-687-35 201,4-2-567,-1 4 0,99 14 0,-132-5-4644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8:13.1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 1 3986,'0'0'3401,"-7"9"-2699,5 5-372,0 0 0,1-1 1,1 1-1,0 0 0,2 19 0,0 12-25,-4 84-112,-19 133-1,10-140-170,6 125 1,5-203-63,16 116-51,-16-130 86,0-29 64,10-1-33,382-11 33,6-1 2,239 8-10,886 16-382,198 26-1259,-649-61 1790,792-19 422,-1833 42-661,43 2-280,0-4 0,0-3 0,120-23 0,-143 16 57,1 3 1,1 2-1,84 0 1,-122 2-1569,-13-2-716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8:13.5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 7027,'1'0'70,"1"-1"0,-1 0-1,1 1 1,0-1 0,-1 1-1,1-1 1,0 1 0,0 0-1,-1 0 1,1-1 0,0 1-1,0 1 1,-1-1 0,1 0-1,0 0 1,-1 1 0,1-1-1,0 1 1,0-1 0,-1 1-1,1 0 1,-1-1 0,1 1-1,-1 0 1,1 0 0,-1 0-1,0 1 1,2 0 0,-1 2 53,-1 1 0,0-1-1,0 0 1,0 0 0,-1 1 0,1-1 0,-1 0 0,0 0 0,-1 8 0,1 7-75,-16 492 677,15-478-716,2 1 0,1-1 0,2 0 0,1 0 0,14 49 0,-14-62-145,-1 1 1,0 0 0,-2 0-1,0 0 1,-2 30-1,0-41-49,0-5 13,0 0 1,0 0-1,0-1 0,-1 1 1,0-1-1,0 1 1,0 0-1,-2 4 0,0-4-326,-1 1 0,1-1-1,-1 0 1,-1 0 0,-8 8 0,13-13 481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1:34.09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186 1 11877,'-2'63'3677,"0"-48"-3425,0 0-1,-1 1 1,0-1 0,-1 0 0,-1-1-1,-1 1 1,-13 26 0,-3-3 52,2-5-201,1 0-1,1 1 1,2 1 0,2 1 0,-14 49-1,25-24-188,4-42-393,-1-19 458,0 0 1,0 1-1,0-1 0,0 0 1,0 0-1,0 1 1,0-1-1,0 0 0,0 0 1,0 0-1,0 1 0,0-1 1,0 0-1,1 0 1,-1 0-1,0 1 0,0-1 1,0 0-1,0 0 0,0 0 1,1 0-1,-1 1 1,0-1-1,0 0 0,0 0 1,1 0-1,-1 0 1,0 0-1,0 0 0,0 0 1,1 0-1,-1 0 0,0 1 1,0-1-1,1 0 1,-1 0-1,0 0 0,0 0 1,1 0-1,-1 0 0,0 0 1,0-1-1,0 1 1,1 0-1,-1 0 0,0 0 1,0 0-1,27 1-320,-1-1 0,0-1 0,0-1-1,0-1 1,-1-2 0,1 0 0,-1-2 0,0-1 0,-1-1 0,0-1-1,42-23 1,-15 1 548,-1-2 1,-1-3-1,-2-2 0,45-48 1220,-120 87-940,0 2 0,0 1-1,0 1 1,0 1 0,-52 17 0,64-16-443,0 1 0,0 0 0,1 1 1,0 1-1,1 0 0,0 1 0,0 1 0,1 0 0,0 0 1,-21 27-1,29-31-40,1 0 1,0 1 0,0 0 0,1 0-1,0 0 1,0 0 0,1 0-1,0 1 1,0-1 0,1 1-1,0-1 1,0 1 0,1 0-1,2 13 1,-2-18-9,0-2-7,0 0-1,0 0 0,0 0 1,1 0-1,-1 0 0,1 0 1,-1 0-1,1 0 0,0 0 1,0 0-1,0 0 0,0-1 0,0 1 1,0 0-1,0-1 0,1 1 1,-1-1-1,1 1 0,2 1 1,0 0-33,0 0 0,1-1 0,0 1 0,-1-1 0,1 0 0,0 0 1,8 1-1,9 1-237,0-1 1,40 1-1,-59-4 251,49 1-500,0-1-1,67-10 1,-100 6 396,1 0-1,0-1 1,-1-1 0,0-1-1,0-1 1,-1 0-1,0-1 1,-1-1 0,19-14-1,-33 22 169,0 1 0,-1-1 1,1 0-1,0 0 0,-1-1 0,1 1 0,-1-1 0,0 1 0,0-1 0,0 0 1,0 1-1,0-1 0,0 0 0,-1 0 0,0 0 0,1-1 0,-1 1 0,0 0 1,-1 0-1,1-1 0,0 1 0,-1 0 0,0-7 0,0 10-5,0-1-1,0 1 1,0 0 0,0 0-1,0-1 1,0 1-1,0 0 1,0 0 0,0 0-1,0-1 1,-1 1-1,1 0 1,0 0 0,0 0-1,0-1 1,0 1-1,0 0 1,-1 0 0,1 0-1,0-1 1,0 1-1,0 0 1,0 0 0,-1 0-1,1 0 1,0 0-1,0 0 1,0 0 0,-1-1-1,1 1 1,0 0 0,0 0-1,-1 0 1,1 0-1,0 0 1,0 0 0,-1 0-1,1 0 1,0 0-1,0 0 1,0 0 0,-1 0-1,1 0 1,0 1-1,0-1 1,-1 0 0,1 0-1,0 0 1,0 0-1,-1 0 1,-4 0 148,-19 0 69,8-1-163,1 1 1,-1 1-1,0 0 1,1 1 0,-18 4-1,30-5-75,-1 0-1,1 0 0,-1 1 1,1-1-1,-1 1 0,1 0 1,0 0-1,0 0 0,-1 0 0,2 1 1,-1-1-1,0 1 0,0 0 1,1 0-1,0 0 0,-1 0 1,1 0-1,0 0 0,1 1 1,-1-1-1,1 1 0,-1-1 0,1 1 1,0 0-1,0-1 0,1 1 1,-1 4-1,0-2 9,-2 41 24,3-45-41,0 0 1,0 0 0,0 0-1,0 1 1,0-1-1,1 0 1,-1 0 0,1 0-1,-1 0 1,1 0-1,0 0 1,0 0 0,0 0-1,0-1 1,0 1-1,0 0 1,1 0-1,1 1 1,11 2-43,0 0 0,0-1 0,0-1 0,1 0 0,-1-1 0,1-1 0,27 0 0,-20 0-66,363 2-4051,-356-4 2741,49-8 0,5-18-3079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8:14.3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186 1 4178,'0'0'1913,"-4"0"-803,-38 0 5389,40 2-6363,-2 13-71,1 0 0,0 0 0,0 0 1,2 0-1,0 0 0,1 1 1,1 15-1,-1-6-56,-19 282 63,0 1-19,19 56-1416,-1-360 1218,1 1 0,-1-1 0,0 1 0,0-1 1,0 1-1,-1-1 0,1 1 0,-1-1 0,0 0 1,0 0-1,-1 0 0,1 0 0,-1-1 0,0 1 0,0 0 1,0-1-1,0 0 0,-1 0 0,1 0 0,-1 0 1,0-1-1,0 1 0,0-1 0,-5 2 0,-11 10-2688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8:15.3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3730,'14'6'459,"1"-1"0,0 0 0,0-1 1,0 0-1,28 2 0,83 0 727,-73-4-1069,949 4 1356,-176-4-1271,-813-2-198,7 0-11,1 0 0,0 1-1,-1 2 1,1 0-1,-1 1 1,0 1 0,0 0-1,-1 2 1,21 9 0,-32-15-8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8:16.0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0 6883,'-1'0'207,"0"0"0,-1 0-1,1 0 1,0 0 0,0 0-1,0 1 1,0-1 0,0 0-1,0 0 1,-1 1 0,1-1 0,0 1-1,0-1 1,0 1 0,0-1-1,0 1 1,0 0 0,1 0 0,-1-1-1,0 1 1,0 0 0,-1 1-1,-3 33 135,2 1-1,1-1 0,4 55 1,0-15-217,-2 359 196,-4-387-1189,-15-4-1604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8:17.1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2260 0 1905,'10'2'126,"-5"-2"-76,1 1 1,-1 0 0,0 0 0,1 0 0,-1 0 0,0 1 0,0 0 0,10 11 6603,-26-11-5295,-15-1-1634,26-1 506,-1146 2 2781,5 0-3084,1138-2 46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8:17.9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69 6275,'0'-69'3479,"0"97"-873,-2-7-2503,-1 0-1,0 0 0,-1-1 0,-8 22 0,-4 22-2,7-25-62,0 4 0,1 1 0,-4 85 0,12 147-19,1-261-356,0 0 1,2-1-1,-1 1 0,2-1 1,0 0-1,0 0 0,1 0 1,1 0-1,9 16 0,2 6-4924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8:21.1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132 57 12278,'0'0'50,"16"-41"238,-17 40-264,1 0 0,-1 0 0,0 0 0,1 0 0,-1 0 0,0 0-1,0 0 1,0 1 0,1-1 0,-1 0 0,0 0 0,0 1-1,0-1 1,0 1 0,-1-1 0,1 1 0,0-1 0,0 1 0,0 0-1,0-1 1,0 1 0,0 0 0,-1 0 0,1 0 0,0 0 0,0 0-1,0 0 1,-1 0 0,-1 1 0,-43 2 146,43-2-206,-1 0-1,0 1 1,0-1-1,1 1 1,-1 0-1,1 0 1,-1 0-1,1 0 1,0 0-1,0 1 1,0 0-1,0-1 1,0 1-1,1 0 1,-1 1-1,1-1 1,0 0-1,0 1 1,0-1-1,0 1 1,1-1-1,-1 1 1,1 0-1,0 0 1,0 0-1,1-1 1,-1 1-1,1 0 1,-1 0 0,2 8-1,-1-47 162,0 21-434,0 25-1601,0 11-1340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8:21.6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163 4 11301,'-76'-4'1537,"76"4"-1530,-1 1 1,0-1 0,1 0-1,-1 1 1,1-1-1,-1 0 1,1 1-1,-1-1 1,1 1 0,-1-1-1,1 1 1,-1-1-1,1 1 1,0-1 0,-1 1-1,1-1 1,0 1-1,-1-1 1,1 1-1,0 0 1,0-1 0,0 1-1,0-1 1,-1 1-1,1 0 1,0-1-1,0 1 1,0 0 0,0-1-1,1 2 1,-1 28-59,0-20 75,0-10-23,1 1 0,-1-1-1,1 1 1,-1-1 0,1 1 0,-1-1 0,1 1 0,-1-1 0,1 1-1,-1-1 1,1 1 0,-1-1 0,1 0 0,0 0 0,-1 1-1,1-1 1,0 0 0,-1 0 0,1 1 0,0-1 0,-1 0-1,1 0 1,0 0 0,-1 0 0,1 0 0,1 0 0,15 0-3,-127 0 237,109 0-318,15 5-2379,-5 5-1108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8:22.3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117 100 10597,'-16'-25'2165,"16"23"-2072,-1 1 1,1 0-1,-1 0 1,1-1-1,0 1 1,-1 0-1,1 0 0,0-1 1,0 1-1,0 0 1,0-1-1,0 1 1,0 0-1,0 0 0,0-1 1,1 1-1,-1 0 1,0 0-1,1-1 1,-1 1-1,1 0 0,0 0 1,0-2-1,0 3-116,-1-1 0,1 1-1,0-1 1,-1 1 0,1-1-1,0 1 1,-1 0 0,1-1-1,0 1 1,0 0 0,-1-1 0,1 1-1,0 0 1,0 0 0,0 0-1,-1 0 1,1 0 0,0 0-1,0 0 1,0 0 0,-1 0-1,1 0 1,0 0 0,1 1-1,-1-1-46,0 0-133,-19-3 29,-5 1 174,15 1 0,1 0 0,-1 1 0,0 0 0,0 0 0,0 1 0,1 0 0,-13 2 0,12 10 17,8-13-23,0 0 0,0 1 0,-1-1 0,1 0 0,0 0 0,0 1 0,0-1 0,0 0 0,0 1 0,-1-1 0,1 0 0,0 1 0,0-1 0,0 0 0,0 1 0,0-1 0,0 0 0,0 1 1,0-1-1,0 0 0,0 0 0,0 1 0,0-1 0,1 0 0,-1 1 0,0-1 0,0 0 0,0 1 0,0-1 0,0 0 0,1 0 0,-1 1 0,0-1 0,0 0 0,0 0 0,1 1 1,-1-1-1,0 0 0,0 0 0,1 0 0,-1 0 0,0 1 0,1-1 0,-1 0 0,0 0 0,0 0 0,1 0 0,-1 0 0,0 0 0,1 0 0,-1 0 0,0 0 0,1 0 0,-1 0 0,0 0 1,1 0-1,39 1-299,-25 1 186,0-1 0,1-1 0,-1-1 0,0 0 0,0-1 0,0 0 0,0-1 0,-1-1 1,24-8-1,-37 11 132,1 1 1,-1-1-1,1 1 1,-1-1 0,1 0-1,-1 0 1,0 1-1,1-1 1,-1 0-1,0 0 1,0 0 0,0 0-1,0-1 1,0 1-1,0 0 1,0 0 0,0-1-1,0 1 1,0 0-1,-1-1 1,1 1 0,-1-1-1,1 1 1,-1-1-1,1 1 1,-1-1-1,0 0 1,0 1 0,0-1-1,0 1 1,0-3-1,-23 4 604,0 0-591,22 0-39,0 0 0,0 0-1,0 0 1,0-1 0,0 1-1,0 0 1,0 0-1,0 0 1,0 1 0,0-1-1,0 0 1,0 0 0,0 0-1,0 1 1,1-1-1,-1 0 1,0 1 0,0-1-1,0 1 1,0-1 0,1 1-1,-1-1 1,0 1 0,0 0-1,1-1 1,-1 1-1,1 0 1,-1 0 0,0-1-1,0 2 1,4 10-719,-3 0-2118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8:22.7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56 12166,'0'0'54,"-1"0"0,1 0-1,-1 0 1,1 1 0,-1-1 0,1 0 0,-1 0 0,1 1 0,0-1 0,-1 0 0,1 1 0,-1-1 0,1 1 0,0-1 0,0 0 0,-1 1 0,1-1 0,0 1 0,0-1 0,-1 1 0,1-1 0,0 1 0,0-1 0,0 1 0,0-1 0,0 1 0,0-1 0,-1 1 0,1-1 0,1 1 0,-1 0 0,0 23-257,0-14 346,-1 19-84,0-19-26,0 0-1,1 0 0,0 1 1,1-1-1,3 17 0,-3-26-31,0 1-1,1-1 0,-1 0 1,1 0-1,0 0 0,-1 0 1,1-1-1,0 1 0,-1 0 0,1-1 1,0 1-1,0-1 0,0 0 1,0 1-1,-1-1 0,1 0 0,0 0 1,0 0-1,0 0 0,0-1 1,0 1-1,3-1 0,8 0-12,-4 1-22,0-1-1,0 0 1,0 0-1,-1-1 1,1 0-1,0 0 1,-1-1 0,0 0-1,0-1 1,0 0-1,10-6 1,-14 7 20,0 0 1,0 0-1,0 0 0,0-1 1,-1 1-1,1-1 1,-1 0-1,0 0 0,0 0 1,-1-1-1,1 1 1,-1-1-1,0 1 0,0-1 1,0 0-1,-1 0 1,1 0-1,-1 0 1,0 0-1,-1 0 0,1-6 1,-1-5 6,1 11 23,-1 1-1,0 0 1,0 0 0,-1-1 0,1 1-1,-1 0 1,-1-6 0,1 9 2,0-1 1,0 1 0,0-1-1,0 1 1,0-1-1,0 1 1,0 0 0,0 0-1,-1-1 1,1 1-1,-1 0 1,1 0 0,-1 0-1,1 1 1,-1-1-1,1 0 1,-1 0 0,0 1-1,1-1 1,-1 1-1,0 0 1,-1-1 0,-20-2 170,-1 0 1,1 2-1,0 0 0,-39 5 1,60-4-195,0 1 0,0-1 1,1 0-1,-1 1 0,0-1 0,1 1 1,-1-1-1,0 1 0,1 0 1,-1 0-1,1 0 0,-1 0 0,1 0 1,-1 0-1,1 0 0,0 0 0,-1 1 1,1-1-1,0 0 0,0 1 1,0-1-1,0 1 0,0-1 0,0 3 1,-1 1-262,1 1 1,0 0-1,0 0 0,1-1 1,-1 1-1,2 7 1,-1-11 102,0 35-3692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8:23.2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86 30 9092,'0'0'2793,"-4"2"-2272,-32 23-62,35-24-462,0 0 1,0 0 0,-1 0 0,1 0 0,0 0 0,0 1 0,0-1 0,0 0 0,0 1 0,1-1-1,-1 0 1,0 1 0,0-1 0,1 1 0,-1-1 0,1 1 0,0 0 0,-1-1 0,1 1 0,0-1 0,0 1-1,0 0 1,0-1 0,0 1 0,0-1 0,1 1 0,-1 2 0,3-4-15,0 0 0,0 1 0,-1-1 0,1-1 0,0 1 0,0 0 1,-1-1-1,6-1 0,-5 2 5,0-1 0,0 0 1,-1 0-1,1 0 0,-1-1 1,1 1-1,0-1 0,-1 1 0,0-1 1,1 0-1,-1 0 0,0 0 1,0 0-1,0 0 0,0 0 1,-1-1-1,1 1 0,2-5 0,-2 1 224,0 0-1,0 0 0,-1 0 0,0 0 1,0-1-1,-1 1 0,1-11 0,-7 17-21,0 1-182,0-1 0,0 1 0,0 0 0,0 1 1,0 0-1,0 0 0,1 0 0,-1 1 1,1-1-1,-7 5 0,9-5-80,1-1 0,-1 1 0,0 0 0,0 1 0,1-1 1,-1 0-1,1 1 0,0-1 0,0 1 0,0 0 0,0 0 0,0 0 0,1 0 0,-1 0 0,1 0 1,0 0-1,0 0 0,0 0 0,0 1 0,0-1 0,1 4 0,30-6-10090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1:34.46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171 3 10805,'-1'0'42,"0"0"1,1 0-1,-1 0 1,0 0-1,0 0 0,0 0 1,1 0-1,-1 0 1,0 0-1,0 0 0,0 0 1,0 0-1,1 1 0,-1-1 1,0 0-1,0 1 1,1-1-1,-1 0 0,0 1 1,1-1-1,-1 1 1,0-1-1,1 1 0,-1 0 1,1-1-1,-1 1 1,0-1-1,1 1 0,0 0 1,-1 0-1,1-1 1,-1 1-1,1 0 0,0 0 1,0-1-1,-1 1 1,1 0-1,0 0 0,0 0 1,0-1-1,0 1 1,0 0-1,0 0 0,0 0 1,0 0-1,0 1 1,0 9-32,-3 5 193,0 1 0,0 0 0,-2-1 0,0 0 0,0 0 0,-2-1 0,0 1 0,-1-1 0,0-1 0,-1 1 1,-1-1-1,0-1 0,-21 21 0,24-28-209,5-4-6,0 0-1,0-1 1,0 1-1,0 0 1,0 0 0,0 0-1,1 0 1,-1 1-1,1-1 1,-1 0-1,1 1 1,0-1 0,0 1-1,-1 3 1,2-5-317,0-4 120,0-1 152,0-1 0,1 0 0,-1 0 0,1 0 0,0 0 0,1 1 0,-1-1 0,1 0 0,0 1 0,0-1 0,0 1 0,1 0 1,-1 0-1,1 0 0,6-6 0,2-1-7,0 1 0,1 0 1,22-13-1,-3 2-37,5-4 63,0 1 0,2 2 1,57-25-1,-75 39 225,1 0 1,0 2-1,1 0 0,-1 2 0,1 0 0,0 1 1,0 1-1,35 2 0,-55 1-178,0-1 0,-1 0 0,1 1 0,-1-1 0,0 1 0,1-1 0,-1 1 0,1 0 0,-1-1 0,0 1 0,1 0 0,-1 0 0,0 0 0,0 0 0,0 0 0,0 0 0,0 1-1,0-1 1,0 0 0,0 0 0,0 1 0,-1-1 0,1 1 0,0-1 0,-1 1 0,1-1 0,-1 1 0,0-1 0,1 1 0,-1 2 0,2 57 352,-3-39-142,1-18-205,-1 0 0,1 1 0,0-1 0,-1 0-1,0 0 1,0 0 0,-1 0 0,1 0 0,-1 0 0,1 0 0,-1-1 0,-1 1-1,1-1 1,-3 4 0,-3 2 93,0-1 0,0 0-1,-16 11 1,17-15-375,0 1 0,1 0 0,0 0 0,0 1 0,0-1 0,1 1 0,-1 1 0,2-1-1,-1 1 1,-5 11 0,8-12-2854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8:24.3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28 10085,'0'0'1147,"-2"37"2473,2-35-3619,0 0 1,0 0-1,0 0 1,0 0-1,1 0 1,-1 0 0,1 0-1,-1 0 1,1-1-1,0 1 1,0 0 0,0 0-1,0-1 1,0 1-1,0 0 1,0-1-1,1 0 1,-1 1 0,0-1-1,1 1 1,-1-1-1,1 0 1,3 2-1,19 3 28,0-1 0,0-2 0,0 0-1,1-1 1,-1-2 0,31-2-1,0 1-58,-33 1-17,-13 1 7,1-1 0,0 0 0,0 0 0,14-4 0,-22 4 37,-1 0-1,1-1 0,0 1 1,-1-1-1,1 1 0,-1-1 0,1 0 1,-1 0-1,1 1 0,-1-1 1,0 0-1,1-1 0,-1 1 0,0 0 1,0 0-1,0 0 0,0-1 1,0 1-1,0 0 0,0-1 1,0 1-1,-1-1 0,1 1 0,-1-1 1,1 1-1,-1-1 0,1 0 1,-1 1-1,0-1 0,0 0 0,0-2 1,1 0 16,-1-1 1,0 1 0,0 0 0,0 0-1,-1 0 1,0-1 0,1 1-1,-1 0 1,-1 0 0,-2-7-1,2 10 6,0-1 0,0 0-1,0 0 1,0 1-1,0-1 1,0 1 0,-1 0-1,1 0 1,-1 0-1,1 0 1,-1 0 0,1 0-1,-1 1 1,1-1-1,-1 1 1,0-1 0,-4 1-1,-27-4 195,0 1 0,0 1 0,0 2 0,-52 7 0,82-7-214,1 1 1,-1 0 0,0 1 0,0-1-1,1 0 1,-1 1 0,1 0-1,-1 0 1,1 0 0,0 0-1,0 1 1,0-1 0,0 1-1,0 0 1,1 0 0,-1 0 0,-3 6-1,3-4-3,0 1 0,1 0-1,0 0 1,0 0-1,1 0 1,0 0 0,0 1-1,0-1 1,0 0 0,1 7-1,1-12 3,-1 0 0,1-1 0,-1 1 0,0 0 0,1-1 0,-1 1 0,1 0-1,0-1 1,-1 1 0,1-1 0,0 1 0,-1-1 0,1 1 0,0-1 0,-1 1 0,1-1-1,0 1 1,0-1 0,-1 0 0,1 0 0,0 1 0,0-1 0,0 0 0,0 0 0,-1 0-1,1 0 1,0 0 0,1 0 0,33 0-78,-29 0 35,108-1-1204,-114 1 1247,1 0-1,-1 0 1,1 0 0,-1 0-1,1 0 1,-1 0-1,1 0 1,-1 0 0,1 0-1,-1 0 1,1-1-1,-1 1 1,0 0 0,1 0-1,-1 0 1,1-1-1,-1 1 1,0 0 0,1-1-1,-1 1 1,1 0-1,-1-1 1,0 1 0,0-1-1,1 1 1,-1 0-1,0-1 1,0 1 0,0-1-1,1 1 1,-1-1-1,0 1 1,0-1 0,0 1-1,0-1 1,0 1-1,0-1 1,0 1 0,0-1-1,0 1 1,0-1-1,0 1 1,0 0 0,0-1-1,0 1 1,-1-1-1,1 1 1,0-1 0,-1 0-1,1-11 46,0 12 133,-6-1-137,-1 1-1,1 1 1,0-1 0,-1 1 0,1 0 0,0 0 0,-8 4-1,12-4-58,0 0-1,0 0 0,0 0 0,1 0 0,-1 0 0,1 1 0,-1-1 0,1 1 0,-1-1 1,1 1-1,0 0 0,0-1 0,0 1 0,0 0 0,0 0 0,0 0 0,0 0 0,1 0 0,-1 0 1,1 0-1,-1 0 0,1 0 0,0 0 0,0 0 0,0 0 0,0 3 0,12-4-806,-6-1 743,3 0-9,-1 0 1,0 0-1,0-1 0,0 0 1,0 0-1,9-4 0,-15 5 89,0-1 0,0 0 0,0 0 0,-1 0 0,1-1 0,0 1 0,0 0 0,-1-1 0,1 1 0,-1-1-1,1 1 1,-1-1 0,1 0 0,-1 0 0,0 0 0,0 1 0,0-1 0,0 0 0,-1 0 0,1-1 0,0 1 0,-1 0 0,1 0 0,-1 0 0,0 0-1,0 0 1,0-1 0,0-2 0,0 5 34,0-1 0,0 1-1,-1-1 1,1 1 0,0-1-1,0 1 1,-1-1 0,1 1-1,0-1 1,-1 1 0,1-1-1,0 1 1,-1 0 0,1-1-1,-1 1 1,1 0 0,-1-1 0,1 1-1,-1 0 1,1-1 0,-1 1-1,1 0 1,-1 0 0,1 0-1,-1 0 1,1 0 0,-1-1-1,1 1 1,-1 0 0,1 0-1,-1 0 1,0 1 0,-24-1 342,18 0-208,-13-1 26,-38 2 212,57-1-397,0 0 1,-1 1-1,1-1 0,-1 0 1,1 1-1,0-1 0,-1 0 1,1 1-1,0 0 0,0-1 1,0 1-1,-1 0 0,1-1 1,0 1-1,0 0 0,0 0 1,0 0-1,0 0 0,0 0 1,0 0-1,1 0 0,-1 1 1,0-1-1,1 0 0,-1 0 1,0 1-1,1-1 0,0 0 1,-1 1-1,1-1 0,0 0 1,-1 3-1,1-2-26,0-1 1,0 1-1,0-1 0,0 1 0,0-1 1,0 1-1,0-1 0,0 0 0,1 1 1,-1-1-1,1 1 0,-1-1 1,1 0-1,-1 1 0,1-1 0,0 0 1,-1 1-1,1-1 0,0 0 1,0 0-1,0 0 0,0 0 0,0 0 1,2 1-1,0-1-68,1 0 1,0 0-1,-1 0 0,1-1 1,0 1-1,-1-1 0,1 0 1,6-1-1,8 1-46,-16-1 134,-1 1 1,1 0 0,-1-1-1,1 1 1,-1-1 0,1 0-1,-1 1 1,1-1 0,-1 0-1,0 0 1,1 0 0,-1 0-1,0 0 1,0 0 0,0 0 0,0 0-1,0-1 1,0 1 0,0 0-1,0-1 1,0 1 0,-1 0-1,1-1 1,0-1 0,-7 2-278,-27 1-1571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8:37.4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1 137 8356,'2'-20'1582,"4"17"524,-5 5-2013,1-1-1,-1 1 1,0 0-1,0 0 1,0 0-1,0 0 0,0 0 1,0 0-1,0 0 1,-1 0-1,1 0 1,0 3-1,2 16 27,-1 0 0,-1 1 1,0-1-1,-4 25 0,1 12-37,2 42-79,0-59 69,0-37 69,0-14 104,0-445 417,10 455-587,-3 0-85,-1 1 0,0-1 0,0 1-1,0 0 1,0 0 0,0 1 0,0-1 0,-1 1 0,1 1 0,-1-1 0,10 7 0,-2 0 7,0 1-1,-1 1 1,13 16-1,-15-17 5,3 4-3,1 1 0,-2 1 0,0 0 0,-1 0 0,-1 1-1,0 1 1,-2-1 0,0 2 0,10 31 0,-3-4 50,-14-46-46,-1 1 0,1-1 0,-1 0 0,1 1 0,-1-1 0,1 1 0,-1-1 0,1 0 0,-1 1 0,1-1 0,0 0 0,-1 0 0,1 1 0,0-1 0,-1 0 0,1 0 0,0 0 0,-1 0 0,1 0 0,0 0 0,-1 0 0,1 0 0,1 0 0,0-1-2,1-1 0,-1 1 0,1 0 0,-1-1 0,0 1 0,1-1 0,-1 0 0,0 0 0,0 1 0,0-2 0,0 1 0,-1 0 0,1 0 0,0 0 0,-1-1 0,0 1 0,1-1 0,0-4 0,9-10-35,194-248-346,-204 263 367,1 0 1,0 0-1,0 0 1,0 0-1,0 0 1,0 0-1,0 1 1,0-1-1,1 1 1,-1-1-1,0 1 1,1 0-1,-1 0 1,1 0 0,0 0-1,-1 1 1,1-1-1,5 0 1,-6 4 19,-1 1 0,1-1 1,0 0-1,-1 1 0,0-1 0,0 1 1,0 0-1,0-1 0,0 1 1,-1 0-1,0-1 0,0 7 1,1-5 15,3 66 136,-5 92 0,-1-56-93,12-106-158,-6-1 83,-1 1 1,1-1-1,-1 0 1,0-1 0,1 1-1,-1 0 1,1-1-1,-1 0 1,0 0 0,0 0-1,1 0 1,-1-1-1,0 1 1,0-1-1,0 1 1,-1-1 0,1 0-1,0-1 1,-1 1-1,1 0 1,-1-1-1,1 1 1,-1-1 0,0 0-1,0 1 1,-1-1-1,1 0 1,0 0-1,0-4 1,14-22-52,0 0 45,0 1 1,2 0-1,0 2 1,30-32-1,-46 66 97,0 1 0,-1 0 0,0 0 0,-1 0 0,0 10 0,0 136 39,1-152-172,-1-1 1,1 1-1,-1 0 1,1-1 0,0 1-1,0-1 1,0 1-1,1-1 1,-1 1-1,0-1 1,1 0-1,0 1 1,-1-1-1,1 0 1,0 0-1,0-1 1,0 1-1,0 0 1,1-1 0,-1 1-1,0-1 1,1 1-1,-1-1 1,1 0-1,-1 0 1,1 0-1,0-1 1,-1 1-1,1-1 1,4 1-1,8 2-548,-1-2-1,1 1 0,-1-2 0,23-1 0,-14-2-2803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8:37.8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104 25 2289,'5'-17'7237,"-5"17"-7222,1-1 0,-1 0 0,1 1 0,0-1 0,-1 1 0,1-1 0,0 1 0,-1-1 0,1 1 0,0 0 0,0-1 0,-1 1 0,1 0 0,0-1 0,0 1 0,0 0 0,0 0 0,-1 0 0,1 0 0,0 0-1,0 0 1,0 0 0,0 0 0,-1 0 0,1 0 0,0 1 0,0-1 0,0 0 0,0 0 0,-1 1 0,1-1 0,0 1 0,0-1 0,-1 1 0,1-1 0,0 1 0,-1-1 0,1 1 0,-1-1 0,1 1 0,-1 0-1,1-1 1,-1 1 0,1 1 0,1 1-3,0 1 0,-1 0-1,1 0 1,-1 0 0,0-1-1,0 1 1,0 0-1,-1 0 1,0 0 0,1 1-1,-2-1 1,1 0 0,-1 6-1,0 7 120,1-16-129,-1 1 1,1 0-1,-1 0 1,0-1-1,0 1 1,1-1-1,-1 1 1,0-1-1,0 1 0,-1-1 1,1 0-1,0 1 1,0-1-1,-1 0 1,1 0-1,-1 0 1,1 0-1,-1 0 1,1 0-1,-1 0 1,0-1-1,1 1 0,-1 0 1,0-1-1,1 0 1,-1 1-1,0-1 1,0 0-1,0 0 1,-2 0-1,-69 3 132,59-3-21,13 0-98,1 0 0,-1 0 0,0-1 0,0 1 0,1 0 0,-1 0 0,0-1 1,0 1-1,1 0 0,-1-1 0,0 1 0,1-1 0,-1 1 0,1-1 0,-1 1 0,0-1 1,1 1-1,-1-1 0,1 0 0,0 1 0,-1-1 0,1 0 0,-1 1 0,1-1 1,0 0-1,0 0 0,-1 0 0,-2-31 265,3 29-271,0 0 0,0 0 0,0 1 0,1-1 0,-1 0 0,1 1 0,0-1 0,0 0 0,0 1 0,0-1 0,0 1 0,0-1 0,1 1 0,-1 0 0,1 0 0,0-1 0,-1 1 0,1 0 0,0 0 0,0 1 0,3-3 0,44-3-99,-48 6-72,1 1 0,0 0 0,-1 0-1,1 0 1,0 0 0,-1 1 0,1-1 0,0 0 0,-1 1-1,1-1 1,-1 1 0,1-1 0,-1 1 0,1 0 0,-1 0-1,1 0 1,-1-1 0,1 2 0,-1-1 0,0 0 0,0 0-1,0 0 1,1 0 0,-1 1 0,0-1 0,1 3 0,0 27-6607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8:38.3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36 10341,'0'74'3071,"0"117"-2453,0-191-616,0 1 0,0-1 0,0 0-1,0 0 1,-1 1 0,1-1 0,0 0 0,0 1-1,0-1 1,0 0 0,0 1 0,0-1-1,0 0 1,0 1 0,0-1 0,0 0-1,0 0 1,0 1 0,1-1 0,-1 0-1,0 1 1,0-1 0,0 0 0,0 1-1,0-1 1,1 0 0,-1 0 0,0 1-1,0-1 1,0 0 0,1 0 0,-1 0-1,0 1 1,0-1 0,1 0 0,-1 0 0,0 0-1,1 0 1,-1 1 0,0-1 0,0 0-1,1 0 1,-1 0 0,0 0 0,1 0-1,-1 0 1,0 0 0,1 0 0,0 0-1,-1-1 13,1 1 0,0-1-1,0 0 1,-1 1 0,1-1-1,-1 0 1,1 0 0,0 0-1,-1 1 1,1-1-1,-1 0 1,0 0 0,1 0-1,-1 0 1,0 0 0,1 0-1,-1-2 1,8-55-3,-7 37-7,2-1-1,1 1 1,0 0 0,14-36 0,-16 52-4,1-1-1,-1 1 0,2 0 1,-1-1-1,0 2 0,1-1 1,0 0-1,0 1 0,1 0 1,-1 0-1,1 0 0,0 0 1,0 1-1,0-1 0,0 2 1,0-1-1,1 0 1,-1 1-1,1 0 0,0 0 1,11-1-1,6-1-15,0 1 0,1 1 0,0 2 0,-1 0 0,44 7 0,-61-5 23,-1 0-1,0 0 1,0 0 0,1 1 0,-1 0-1,-1 0 1,1 0 0,0 1 0,-1-1-1,0 1 1,0 0 0,0 0 0,0 1-1,-1-1 1,0 1 0,0 0 0,0 0-1,0 0 1,-1 0 0,1 1 0,-2-1-1,1 0 1,0 1 0,0 7 0,0-7-95,-1 1 0,0-1-1,0 1 1,-1 0 0,0 0 0,0-1 0,0 1 0,-1 0 0,0-1 0,0 1 0,-1-1 0,0 1 0,0-1 0,0 0 0,-1 1-1,0-1 1,0-1 0,-1 1 0,1 0 0,-6 5 0,-28 20-3807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8:39.9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4 242 2193,'0'-54'5386,"-1"18"-4927,1-1 0,8-54 0,-4 67 166,-9 55-133,1-6-619,0 9 110,2 0 1,4 63-1,0-22 40,-2-36-27,-1-6-3,7 58 1,-4-80 10,0 0 0,0 1 0,2-1 0,-1-1 0,1 1 0,1-1 0,0 1 0,12 18 0,23 23-2,22 33-1,-57-75-1,0-1-1,0 0 1,-1 1 0,-1 0-1,1 0 1,-2 0 0,1 0-1,0 12 1,0 23-3,-1 1 1,-7 61-1,3-97-51,0 0 1,-1 0 0,0 0-1,-9 17 1,8-17-4,0 0 0,0 0 0,1 0 0,-4 19 0,5-6 34,1 0 0,0 0 0,2 0 0,1 0 0,1-1 0,1 1 0,0 0 0,2-1 0,14 36 0,-16-41-5,0 0 0,-1 0-1,-1 0 1,-1 0 0,-1 1-1,-3 33 1,1 4-214,-6 122-969,8-155 836,0-12-2545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8:41.6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156 287 6499,'9'-13'4068,"24"-13"-3727,-15 12-113,-10 6-153,-1 1 0,0-1 0,-1-1 0,0 1 1,0-1-1,-1 0 0,0 0 0,-1-1 0,7-18 1,-6 10 215,-2-1 0,0 1 1,-1 0-1,-1-32 1,-4 49-223,0 0-1,1 0 1,-1 0 0,0 1 0,0-1 0,0 1-1,0 0 1,0-1 0,0 1 0,0 1 0,0-1-1,-3 1 1,0-1 37,-1 0-90,0 0 1,-1 0-1,1 1 0,-1 1 0,1-1 1,0 1-1,0 0 0,0 0 0,0 1 1,0 0-1,1 0 0,-1 1 0,1 0 1,0 0-1,0 1 0,0-1 0,0 1 1,1 0-1,0 1 0,0-1 0,0 1 0,-6 11 1,-1 3 63,0 0 1,2 0-1,0 1 1,2 0 0,0 1-1,1 0 1,2 0-1,-5 31 1,3 15-41,2 100 0,5-166-38,0 0-1,0 0 0,1 0 0,-1 0 1,1 0-1,-1 0 0,1 0 1,0 0-1,0 0 0,-1-1 0,1 1 1,1 0-1,-1-1 0,0 1 0,0 0 1,1-1-1,-1 0 0,0 1 0,1-1 1,0 0-1,-1 1 0,1-1 0,0 0 1,-1 0-1,1-1 0,0 1 1,0 0-1,0-1 0,0 1 0,0-1 1,0 1-1,2-1 0,10 2 0,1 0 1,-1-2-1,25-1 0,-15 1-16,-11-1-34,0 1 0,0-2 0,-1 0 0,1 0 0,-1-2 0,0 1 0,0-1-1,0-1 1,0 0 0,-1-1 0,1 0 0,-1-1 0,-1 0 0,0-1 0,0 0 0,0 0-1,-1-1 1,0 0 0,-1-1 0,0 0 0,0 0 0,-1-1 0,-1 0 0,0 0-1,0 0 1,-1-1 0,0 0 0,-1 0 0,-1 0 0,0-1 0,0 1 0,-1-1-1,0-23 1,-2-115-124,0 148 177,0 0 0,-1 0 0,1-1 0,-1 1-1,0 0 1,0 0 0,0 0 0,0 0 0,0 0 0,-1 0 0,1 0 0,-1 1 0,0-1 0,0 0 0,0 1-1,0 0 1,0-1 0,-1 1 0,1 0 0,-1 0 0,1 0 0,-1 0 0,0 1 0,0-1 0,1 1 0,-1 0-1,0-1 1,0 1 0,-1 1 0,1-1 0,-6-1 0,-12-1 54,0 1 1,0 0-1,-40 3 0,29 0-115,20-1 54,-25 4-6,36-3 8,0 0 0,-1-1 0,1 1-1,0 0 1,-1 0 0,1 1 0,0-1-1,0 0 1,0 0 0,0 1 0,0-1 0,0 0-1,0 1 1,1-1 0,-1 1 0,0-1 0,1 1-1,-1-1 1,1 1 0,0 0 0,-1-1 0,1 3-1,-1 9 0,1 1-1,0 0 0,1-1 1,1 1-1,0-1 1,0 1-1,2-1 0,-1 0 1,2 0-1,0 0 0,0-1 1,8 13-1,-3-5 0,-2 0-1,0 1 1,9 40-1,-10 21 4,-7-67 0,0 0 0,1 0 0,1 0 0,1 0 0,0-1 0,0 1 0,2-1 0,10 24 0,-12-33-109,0 0 0,1-1-1,0 0 1,0 0 0,0 0-1,8 6 1,-8-7-107,0 0 0,0 1 0,-1-1 1,1 1-1,-1 0 0,0 0 0,0 0 0,3 5 0,-5-2-2294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8:41.9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 9492,'2'-4'1577,"3"10"-362,2 12-408,-4-2-636,-1 1 0,-1-1 0,0 1-1,-4 29 1,1 4 5,3 17-105,0-20-802,-5 54 1,-2-69-1900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8:43.4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403 11 5170,'-10'-3'339,"1"1"0,-1 0-1,1 0 1,-1 1 0,0 0-1,1 1 1,-1 0-1,0 1 1,1 0 0,-1 0-1,0 1 1,1 0 0,-13 5-1,8-2-141,1 1 0,0 1 0,0 0 0,1 1 0,0 0 0,1 1 0,-1 0-1,-13 16 1,11-10-127,0 1-1,2 0 0,0 1 1,1 0-1,0 1 0,2 0 1,0 0-1,1 1 0,1 0 0,1 1 1,0 0-1,-5 37 0,10 83 148,1-139-217,0 1 0,1-1 0,-1 0 0,0 0 1,0 0-1,1 0 0,-1 0 0,1 0 0,-1 1 1,1-1-1,-1 0 0,1 0 0,0-1 0,-1 1 1,1 0-1,0 0 0,0 0 0,0 0 0,0-1 1,0 1-1,-1 0 0,1-1 0,0 1 0,1-1 1,-1 1-1,0-1 0,0 1 0,0-1 0,0 0 1,0 1-1,0-1 0,2 0 0,44 2-1,-33-2 1,14 0-12,7 0-158,71-8 0,-94 6 132,0 0 0,1-2 0,-1 0-1,0 0 1,-1-1 0,1 0 0,-1-1 0,0 0-1,13-11 1,-12 9 21,-1-1-1,0 0 1,0-1-1,-1 0 1,0-1-1,0 0 0,-2 0 1,1-1-1,-1 0 1,-1-1-1,0 0 1,-1 0-1,-1 0 1,0-1-1,0 0 1,-1 0-1,-1 0 1,-1 0-1,0 0 1,0-30-1,-1 21 29,-1-27-12,0 48 4,-1 1 1,1-1-1,0 0 0,-1 1 1,1-1-1,-1 1 0,0-1 1,1 1-1,-1-1 0,0 1 1,0-1-1,0 1 0,0 0 1,0-1-1,0 1 0,-1 0 1,1 0-1,0 0 0,-1 0 1,1 0-1,-1 0 0,1 0 1,-1 1-1,-2-2 0,-8-1 27,0 0-1,0 0 0,0 1 0,-1 1 0,1 0 0,-1 1 1,1 0-1,-1 1 0,-14 3 0,22-4-10,-1 2-1,1-1 0,0 1 1,-1 0-1,1 0 1,0 0-1,0 1 0,0-1 1,1 1-1,-1 0 1,1 1-1,-1-1 0,1 1 1,0 0-1,1 0 1,-1 0-1,1 1 0,-1-1 1,1 1-1,0 0 1,1 0-1,-3 6 0,1 1-11,0 0-1,2 1 1,-1-1-1,1 1 1,1-1-1,0 1 1,1 0-1,1-1 1,0 1-1,0-1 1,1 1-1,1-1 1,0 0-1,0 1 1,8 13-1,-3-2 9,0-1 0,-1 2 0,-1-1 0,-1 1-1,-2 0 1,1 28 0,4 16-169,-8-65-37,1 0 0,0-1 0,0 0 0,0 1 0,0-1 1,1 0-1,-1 1 0,1-1 0,0 0 0,0 0 0,0 0 0,3 3 1,11 10-2900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8:44.1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233 105 7764,'-15'-73'4946,"15"72"-4936,0-1 0,0 1 0,0 0 1,0 0-1,0-1 0,0 1 0,0 0 0,0 0 0,1-1 1,-1 1-1,1 0 0,-1 0 0,1 0 0,-1 0 0,1-1 1,-1 1-1,1 0 0,0 0 0,0 0 0,0 0 0,0 1 1,-1-1-1,3-2 0,-1 3-2,0-1-1,0 1 1,0-1 0,0 1 0,0 0-1,0 0 1,0 0 0,0 0 0,0 0-1,0 0 1,0 0 0,0 1 0,-1-1-1,1 1 1,2 0 0,-2 0-9,0 0 0,-1 0 0,1 0 0,-1 0 0,1 0 0,-1 1 0,1-1 0,-1 0 1,0 1-1,0-1 0,1 1 0,-1-1 0,0 1 0,0 0 0,-1-1 0,1 1 0,0 0 0,-1 0 0,1 0 0,-1-1 0,1 1 0,-1 0 0,0 0 1,0 3-1,1 57-35,-2-41 31,1 3 9,1-15 2,0 1 0,-1-1-1,0 0 1,-1 0-1,0 0 1,0 0 0,-1 0-1,0 0 1,-1-1 0,0 1-1,0-1 1,-8 15-1,3-11-5,-1-1 0,0 0 1,-1 0-1,0-1 0,-1-1 0,-21 16 0,24-20 2,0-1 1,0 0-1,-1 0 0,0 0 1,0-1-1,0-1 1,0 1-1,0-2 0,0 1 1,-1-1-1,-11 0 1,7-1 27,11 0-43,1 1 0,0-1 0,-1 0 1,1 0-1,0 0 0,-1-1 0,1 1 1,0-1-1,-1 1 0,1-1 0,-4-1 1,5 0-4,0 1 0,0 0 1,0-1-1,0 0 1,0 1-1,1-1 1,-1 1-1,1-1 0,-1 0 1,1 1-1,-1-1 1,1 0-1,0 0 1,0 0-1,0 1 1,0-1-1,0 0 0,0-2 1,0 2 6,0 1 1,0-1-1,1 1 1,-1 0 0,0-1-1,0 1 1,1-1-1,-1 1 1,1 0-1,-1-1 1,1 1-1,0 0 1,0-1 0,-1 1-1,1 0 1,0 0-1,0 0 1,0 0-1,0 0 1,0 0-1,0 0 1,1 0 0,-1 0-1,0 0 1,0 1-1,1-1 1,-1 1-1,0-1 1,1 1-1,-1-1 1,1 1 0,2-1-1,5 0 7,1 0 0,-1 1 0,1 0-1,11 1 1,4 1-36,-21-2 37,-1 1 1,1 0 0,-1 1 0,0-1 0,1 1 0,-1-1-1,0 1 1,0 0 0,0 0 0,0 0 0,0 1-1,0-1 1,-1 1 0,1-1 0,-1 1 0,0 0 0,0 0-1,0 0 1,2 3 0,-1 0-1,1-1 1,0-1-1,0 1 1,0 0-1,1-1 0,8 6 1,-2-5-43,0-1 1,0 0-1,0-1 1,1 0-1,0-1 1,-1 0-1,1-1 1,0-1-1,0 1 1,13-3-1,-5 2-484,12 0-1768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8:45.1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327 39 9524,'-13'1'138,"0"2"0,0-1 0,0 2 0,1 0 0,-1 0 0,1 1 0,0 1 0,0 0 0,1 1 1,0 0-1,0 0 0,1 1 0,0 1 0,-13 13 0,7-5 52,0 1 0,1 0 0,2 2 0,-1-1 0,2 2 0,1-1 0,-10 27 0,16-33-113,1 0 0,1 0 0,0 0 0,1 0 0,1 1 0,0-1 0,2 19 0,-1-21-50,0-10-22,0 0 0,0 0 0,1 1 0,-1-1 0,1 0 0,0 0 0,0 0 0,-1 0 0,1 0 0,1 0 0,-1 0 0,0 0 0,0 0 0,1-1 0,-1 1 0,1 0 0,-1-1 0,1 1 0,0-1 0,0 0 0,-1 0 0,1 1 0,0-1 1,0 0-1,0-1 0,1 1 0,-1 0 0,0 0 0,0-1 0,0 1 0,0-1 0,5 0 0,11 2 7,0-1 0,0 0 0,24-4 0,-10 2 12,-4 0-49,1-1 1,-1-1 0,0-1 0,0-2-1,0-1 1,-1-1 0,32-13 0,-45 15-1,0-1 1,0 0-1,-1-1 1,0 0 0,0-1-1,-1 0 1,0-1-1,-1 0 1,0-1 0,-1 0-1,0-1 1,0 0-1,-1-1 1,14-26-1,-18 21 23,0 1 0,0-1 0,-2 0 0,0-1 0,-1 1-1,-1 0 1,-1-1 0,0 1 0,-2 0 0,-4-24-1,6 40 2,-1-1 1,0 0-1,0 0 0,-1 0 0,1 1 0,0-1 0,-1 0 0,0 1 0,1-1 0,-1 1 0,0 0 0,0 0 0,0 0 0,-1 0 0,1 0 0,0 0 0,-1 0 0,1 1 0,-1-1 0,0 1 0,1 0 0,-1 0 0,0 0 0,0 0 0,-5-1 0,-8 0 2,0 0 0,1 0 0,-30 2-1,25 1 6,5-2-6,0 2 0,0 0 0,0 1 0,0 1 0,0 0 0,0 1 0,0 0 0,-16 9 0,25-11-5,1 1-1,-1 1 1,1-1 0,0 1-1,0 0 1,0 0 0,0 0-1,1 0 1,-1 1 0,1 0-1,0 0 1,1 0 0,-1 1 0,1-1-1,0 1 1,1 0 0,-1-1-1,1 1 1,0 0 0,1 1-1,-1-1 1,0 10 0,2-15 6,-3 24 14,2-1 0,1 29 0,1-47-17,-1 0-1,1 0 1,0 0 0,0 0 0,1 0 0,0 0 0,0 0 0,1-1-1,-1 1 1,1-1 0,0 0 0,1 1 0,6 7 0,8 5 1,-1 1 0,21 30 0,-34-42 1,1 1 0,-1-1 0,-1 1 0,1 0 0,-1-1 0,-1 2 0,1-1 0,-1 0 0,-1 0 0,1 1 0,-1 11 0,-1 99-3116,0-105-347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1:34.83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473 20 11973,'54'-19'593,"16"19"-337,-8 0 544,-8 0-576,-16 27 305,-22 11-161,-16 3 288,0 12 160,-16 1-463,-61 3 399,-31 3-368,-16 1-192,0 4-192,0-4-240,16-12-2241,23-7-1937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8:45.8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288 80 9508,'0'-3'137,"-1"1"0,1 0 0,0-1 0,1 1 0,-1-1 0,0 1 0,1 0 0,-1-1 0,1 1 0,0 0 0,-1 0 0,1-1 0,0 1 0,1 0 0,-1 0 0,0 0 0,0 0 0,4-3 0,-1 2-179,0 1 0,0 0 0,0 1-1,0-1 1,0 1 0,0-1 0,1 1 0,6-1 0,1 0 241,18-4-219,1 1 1,59 0-1,-89 6 19,0 1-1,0-1 1,0 0-1,-1 1 1,1-1-1,0 1 1,-1-1 0,1 1-1,-1 0 1,1-1-1,-1 1 1,0-1-1,1 1 1,-1 0-1,0 2 1,0-3 0,2 15 0,-1-1 0,0 1 0,-1 0 0,0 0 0,-2 0 0,-3 17 0,3-25 0,0 0 0,-1 0 0,0-1 1,0 1-1,-1-1 0,0 1 0,0-1 0,-1 0 0,0-1 1,0 1-1,0-1 0,-1 0 0,-7 6 0,1-3 6,1 0-1,-1-1 0,-1 0 0,-24 12 1,43-22-28,0 0 1,0 0 0,1 1-1,-1 0 1,0 0 0,10 1-1,-2-1 9,111 0-29,-124 1 47,1 0-1,-1 0 1,1 1 0,-1-1-1,0 0 1,1 1-1,-1-1 1,1 1-1,-1 0 1,0-1-1,0 1 1,1 0-1,-1 0 1,0 0-1,0 0 1,0 0 0,0 0-1,0 0 1,0 0-1,0 0 1,0 0-1,0 1 1,-1-1-1,1 0 1,0 1-1,-1-1 1,1 0 0,-1 1-1,0-1 1,1 1-1,-1-1 1,0 1-1,0 1 1,0 62 401,-1-39-160,0-24-225,1 0-1,-1 0 0,1-1 0,-1 1 0,0 0 1,0 0-1,0 0 0,0-1 0,0 1 0,0 0 1,0-1-1,-1 1 0,1-1 0,-1 1 1,1-1-1,-1 0 0,1 1 0,-1-1 0,0 0 1,1 0-1,-1 0 0,0-1 0,0 1 0,0 0 1,0-1-1,0 1 0,0-1 0,0 0 1,-2 1-1,-8 2 69,-29 10 126,0-1 1,-1-3-1,-85 8 1,-129-10 789,255-7-998,0 0 1,0 0-1,0 0 0,0 0 1,0 0-1,0 0 0,0 0 1,0-1-1,0 1 0,0 0 1,0-1-1,0 1 1,0-1-1,1 1 0,-1-1 1,0 1-1,0-1 0,0 0 1,0 1-1,1-1 0,-1 0 1,0 0-1,1 0 1,-1 1-1,1-1 0,-1 0 1,1 0-1,-1 0 0,1 0 1,-1 0-1,1-2 0,-1-34-822,2 22-303,-1-1-1359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8:47.3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125 82 416,'-11'6'510,"0"-1"1,0-1-1,0 1 0,-1-2 0,1 0 0,-1 0 0,0-1 0,-21 1 1,33-48 177,0 33 497,0 9-1000,-1-1-1,1 1 1,0-1 0,1 1 0,-1 0-1,0-1 1,1 1 0,0-1-1,0 1 1,0 0 0,2-5 0,0 2 417,-3 6-573,0 0 0,0-1 0,0 1 0,0 0 0,0-1 0,0 1 0,0 0 0,0-1 0,0 1 0,0 0 0,1-1 0,-1 1 0,0 0 0,0 0 0,0-1 0,1 1 0,-1 0 0,0 0 0,0-1 0,1 1-1,-1 0 1,0 0 0,0-1 0,1 1 0,-1 0 0,0 0 0,1 0 0,-1 0 0,0 0 0,1 0 0,-1-1 0,0 1 0,1 0 0,-1 0 0,0 0 0,1 0 0,-1 0 0,0 0 0,1 0 0,-1 1 0,0-1 0,1 0 0,-1 0 0,0 0 0,1 0 0,-1 0 0,0 0-1,1 1 1,-1-1 0,0 0 0,0 0 0,1 0 0,-1 1 0,0-1 0,0 0 0,1 0 0,-1 1 0,0-1 0,0 0 0,0 1 0,1-1 0,6 10-25,0-1 0,-1 1 0,0 0 0,0 0 1,-1 0-1,0 1 0,-1 0 0,0 0 0,-1 0 0,3 21 0,0 31-579,-3 73-1,-3-135 572,0 0-14,0 0 0,0 0 1,1-1-1,-1 1 0,0 0 0,0-1 0,0 1 0,1 0 1,-1-1-1,0 1 0,1 0 0,-1-1 0,0 1 0,1-1 1,-1 1-1,1-1 0,-1 1 0,1-1 0,-1 1 0,1-1 1,-1 1-1,1-1 0,0 0 0,-1 1 0,1-1 0,0 0 1,-1 1-1,1-1 0,0 0 0,-1 0 0,1 0 0,0 0 1,-1 0-1,1 0 0,0 0 0,0 0 0,0 0 0,18 7-2345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8:47.9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 5795,'0'-4'2753,"0"19"-2465,0 8-112,0 0-32,0 7 192,0-3-320,0 3 0,0 1 0,0-5-32,0-3-128,0-8-720,8 0-1329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8:48.4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5555,'32'2'3110,"-28"7"-2943,0-1-1,0 1 1,-1 0 0,0 0-1,-1 0 1,0 1-1,2 14 1,7 32 40,-5-34-562,0 0 0,-2 0 0,-1 0 0,1 33 1,-4-39-2586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8:48.9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 7684,'5'-1'215,"-1"-1"1,1 2 0,-1-1 0,1 0 0,0 1 0,-1 0 0,1 0 0,6 1 0,-4-1-28,-4 0-131,1 1-1,-1 0 1,1 0-1,-1 0 1,0 0-1,1 0 1,-1 1-1,0-1 1,0 1-1,0 0 0,0 0 1,0 0-1,0 0 1,0 1-1,-1-1 1,1 1-1,-1-1 1,0 1-1,4 6 1,5 9 179,0 0 0,10 26 0,-2-6-190,-6-20-42,-10-15-150,0 0 0,-1 0 0,1 1 0,-1-1-1,0 0 1,0 1 0,0 0 0,0-1 0,1 7 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8:49.3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0 107 8180</inkml:trace>
  <inkml:trace contextRef="#ctx0" brushRef="#br0" timeOffset="1">0 107 8180,'473'-107'4914,"-497"134"-4194,-14 3-303,-9 8-145,1 4-192,-8 4 32,7-4-96,-7-1-16,0 1-1233,7-11-3041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8:50.5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0 168 7860,'1'0'48,"-1"-1"0,0 1 0,0 0 0,0-1 0,1 1 0,-1 0 0,0 0 0,0-1 0,1 1 0,-1 0 0,0 0 0,1 0 0,-1-1 1,0 1-1,1 0 0,-1 0 0,0 0 0,1 0 0,-1 0 0,0 0 0,1 0 0,-1 0 0,0 0 0,1 0 0,-1 0 0,1 0 0,-1 0 0,0 0 1,1 0-1,-1 0 0,0 0 0,1 0 0,-1 0 0,0 0 0,1 1 0,-1-1 0,0 0 0,1 0 0,-1 0 0,0 1 0,0-1 0,1 0 0,-1 0 1,0 1-1,0-1 0,1 0 0,-1 1 0,0-1 0,0 0 0,0 1 0,0-1 0,0 0 0,1 1 0,-1-1 0,0 0 0,0 1 0,0-1 0,0 0 1,0 1-1,8 297 1832,-8-296-1904,1-3-3,1 1 22,-1-1-1,1 1 0,-1-1 1,1 0-1,-1 1 0,0-1 0,1 0 1,-1 0-1,0 0 0,0 0 1,1 0-1,-1 0 0,0 0 0,0-1 1,0 1-1,0 0 0,-1-1 1,1 1-1,0 0 0,-1-1 0,1 1 1,0-1-1,-1 1 0,0-1 1,1-2-1,8-43-42,-9 46 47,5-71 100,-6-89-1,-2 53 724,5 107-818,-1 0-1,1 1 1,-1-1-1,1 0 1,0 1-1,-1 0 0,1-1 1,-1 1-1,1 0 1,0 0-1,-1 0 0,1 0 1,0 0-1,-1 0 1,1 0-1,0 1 0,1 0 1,2 1 18,0 0-1,-1 1 1,0 0 0,1 0 0,-1 1-1,0-1 1,0 1 0,-1 0 0,1 0 0,-1 0-1,0 0 1,0 1 0,0-1 0,3 9-1,12 14 10,-4-9-25,43 63 13,-53-74-19,0-1 1,0 1 0,-1 0 0,0 0-1,-1 1 1,1-1 0,-1 1 0,-1-1 0,2 15-1,-2-21 1,-1 0 0,0-1-1,1 1 1,-1-1-1,1 1 1,-1-1-1,1 1 1,-1-1 0,1 1-1,-1-1 1,1 1-1,-1-1 1,1 0 0,0 1-1,-1-1 1,1 0-1,0 1 1,-1-1 0,1 0-1,0 0 1,-1 0-1,1 0 1,0 0 0,-1 0-1,1 0 1,1 0-1,2 0 4,0 0 0,0 0 0,-1 0-1,1-1 1,0 1 0,0-1-1,0 0 1,-1 0 0,1 0 0,-1-1-1,1 1 1,-1-1 0,1 0 0,-1 0-1,0 0 1,6-5 0,-3-1 7,1-1 0,-1 1 0,0-1 1,-1 0-1,5-12 0,-1 0 7,0 0 0,5-23 0,-12 33-17,1-1 1,1 1-1,-1 0 1,2 0-1,0 0 1,0 0-1,1 1 1,0 0 0,1 0-1,0 1 1,15-15-1,-20 22 12,1 0 1,-1 0-1,0 1 0,1-1 0,-1 1 0,1 0 1,-1 0-1,1-1 0,0 2 0,0-1 1,-1 0-1,6 0 0,-7 1-9,0 0 0,0 0-1,0 0 1,0 1 0,0-1 0,0 0-1,0 1 1,0-1 0,0 0 0,0 1-1,0-1 1,0 1 0,0 0 0,0-1-1,0 1 1,-1 0 0,1-1 0,0 1-1,-1 0 1,1 0 0,0 0-1,-1 0 1,1-1 0,-1 1 0,1 0-1,-1 0 1,1 0 0,-1 0 0,0 0-1,1 0 1,-1 0 0,0 1 0,0-1-1,0 0 1,0 1 0,5 62 342,-6 100 1,-2-57-280,3-9-280,0-96-34,0 0 0,0-1 1,-1 1-1,1 0 0,-1 0 1,0-1-1,1 1 0,-1 0 0,0-1 1,0 1-1,0-1 0,0 1 1,0-1-1,0 1 0,0-1 1,-1 0-1,-1 2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8:51.3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211 93 8852,'2'-10'501,"0"-1"-1,0 1 1,-1 0 0,0-1-1,-1-14 1,0 14 542,-3 10-992,0 0 0,0 1-1,0-1 1,0 0-1,0 1 1,0-1 0,0 1-1,0 0 1,0 0 0,0 1-1,-4-1 1,-2 1 56,4-1-95,-7-1 49,0 1 1,-1 1 0,1 0 0,0 1-1,-13 3 1,21-4-41,0 1 1,0 0-1,0 0 0,1 0 1,-1 0-1,1 0 0,-1 1 1,1-1-1,0 1 0,0 0 1,0 0-1,0 0 0,0 1 1,1-1-1,0 1 0,0-1 1,0 1-1,0 0 0,-2 4 1,0 4-10,1 1 0,0-1 0,1 1 0,0-1 0,1 1 0,0 0 0,2 20 0,-1-10-12,5-22-11,1 1-1,-1-1 1,0 0 0,1-1 0,0 0 0,-1 1 0,1-2 0,6 0 0,-6 1-23,6 0-19,1 0 1,0-1-1,-1-1 0,0 0 0,18-5 0,-25 6 30,0-1 0,0-1 0,0 1 0,0-1 0,-1 1 0,1-1 0,-1-1 0,0 1 0,0-1 0,0 1 0,0-1 0,0 0 0,-1-1 0,0 1 0,3-5 0,-4 7 27,3-6 25,-1 1 1,0-1-1,0 1 1,0-1-1,-1 0 1,0-1-1,0 1 0,-1 0 1,0-1-1,-1 1 1,1-12 333,-2 61-251,1-35-110,0-1 0,0 0 1,1 0-1,0 0 0,0 0 1,0-1-1,0 1 1,1 0-1,-1-1 0,1 1 1,1-1-1,-1 0 0,1 0 1,-1-1-1,1 1 1,0-1-1,0 1 0,5 2 1,-2-1-102,-1-1 1,1 1-1,0-1 1,0-1-1,1 1 1,-1-1-1,1 0 1,-1-1 0,1 0-1,0 0 1,12 1-1,-8-3-342,27 1-746,-37-1 1005,-1 0 0,0 0 0,0 0 0,0 0 0,0 0 0,1 0 0,-1 0 0,0 0 0,0-1 0,0 1 0,0-1-1,0 1 1,0-1 0,0 1 0,0-1 0,0 1 0,0-1 0,0 0 0,0 0 0,0 1 0,0-1 0,0 0 0,0-1 0,6-19-2692,1-1-533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8:51.8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0 188 2849,'0'-80'8127,"1"79"-8089,0 0 0,-1 0 0,1 0 0,0 0 0,0 1 0,0-1 0,-1 0 0,1 1 0,0-1 0,0 1 0,0-1 0,0 1 0,0-1 0,0 1 0,0-1 0,0 1 0,1 0 0,-1 0 0,0 0 0,0 0 0,0 0 0,0 0 0,0 0 0,2 0 0,40 0-169,-34 0 197,12-1-60,-13 1 3,1-1-1,-1 1 1,0 1 0,1 0 0,13 3 0,-20-4-8,0 1 1,0 0-1,0 0 0,0 0 1,0 0-1,0 1 1,0-1-1,0 0 1,0 1-1,-1-1 1,1 1-1,0 0 1,-1-1-1,0 1 0,1 0 1,-1 0-1,0 0 1,0 0-1,0 0 1,0 0-1,0 0 1,-1 0-1,1 1 1,-1-1-1,1 4 0,2 22 7,-2-1-1,-2 29 1,0-5-20,1-50-3,0 0 0,0 1 0,0-1 0,0 0-1,0 0 1,0 0 0,0 1 0,0-1 0,0 0 0,-1 0-1,1 0 1,0 1 0,-1-1 0,1 0 0,-1 0 0,1 0 0,-1 0-1,0 0 1,1 0 0,-1 0 0,0 0 0,0 0 0,0 0 0,0 0-1,0-1 1,0 1 0,-2 1 0,2-2-89,1-4-120,0 1 211,1-1 0,-1 1 0,1 0 0,0-1 0,0 1 0,0 0 0,0 0 0,1-1 0,-1 1 0,1 0 0,0 0 0,0 1 0,0-1 0,3-3 0,41-37-39,-21 22 21,21-22-39,-14 16 71,-2-1-1,-1-2 0,34-45 0,-53 57 571,-15 18 654,-23 25 446,21-18-2043,0-1 399,0 1-1,0 1 1,1-1 0,0 1 0,0 0 0,1 0-1,0 1 1,0-1 0,1 1 0,0 0 0,1 1-1,0-1 1,0 0 0,1 1 0,0 0 0,1-1 0,0 1-1,0 0 1,2 11 0,-1-18-33,0-1 1,1 1-1,0-1 1,-1 0-1,1 1 1,0-1-1,0 0 1,0 0-1,0 1 1,1-1-1,-1 0 1,1 0-1,-1 0 1,1-1-1,-1 1 1,1 0-1,0 0 1,0-1-1,0 0 1,0 1-1,0-1 1,0 0-1,1 0 1,-1 0-1,0 0 1,1 0-1,3 0 1,10 4-213,0-1 1,1-1 0,16 1-1,-19-2-81,84 6-2217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9:27.3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403 45 7123,'-15'3'62,"11"-3"-43,0 0 0,0 0 0,0 1 0,1-1 0,-1 1 0,0 0 0,1 0 0,-1 1 0,0-1 0,1 1 0,-1 0 0,1 0 0,0 0 0,0 0 0,-5 4 0,8-6 38,0 0 0,0 1 0,-1-1 0,1 0 0,0 1 1,0-1-1,0 0 0,0 1 0,-1-1 0,1 1 0,0-1 0,0 0 0,0 1 0,0-1 1,0 0-1,0 1 0,0-1 0,0 1 0,0-1 0,0 0 0,0 1 0,0-1 1,0 1-1,0-1 0,0 0 0,1 1 0,-1-1 0,0 0 0,0 1 0,0-1 1,1 0-1,-1 1 0,0-1 0,0 0 0,1 1 0,-1-1 0,0 0 0,0 0 1,1 1-1,-1-1 0,1 0 0,21 1 381,19-14-567,-39 11 138,-1 0 0,0 1 0,0-1 0,0 0 0,0 0 0,0 0 1,0 0-1,0 0 0,-1 0 0,1 0 0,-1 0 0,1 0 0,-1-4 0,0 5 27,1 0-1,-1 0 1,0 1-1,0-1 1,0 0-1,0 0 1,0 1-1,0-1 1,0 0-1,0 0 1,0 1-1,0-1 1,-1 0-1,1 0 1,0 1-1,0-1 1,-1 0-1,1 1 1,-1-1-1,1 0 1,0 1-1,-1-1 1,1 0-1,-1 1 1,1-1-1,-1 1 0,0-1 1,1 1-1,-1-1 1,1 1-1,-1 0 1,0-1-1,0 1 1,1 0-1,-1-1 1,-1 1-1,-19-1 105,13 0-98,0 0 0,0 0 0,0 1 0,0 1 0,0-1-1,0 1 1,-10 3 0,16-3-24,1 1-1,0-1 1,0 1-1,0 0 0,0-1 1,1 1-1,-1 0 1,0-1-1,1 1 1,-1 0-1,1 0 1,-1 2-1,1-3-11,0 0 0,-1 0 0,1 0 0,0 0 0,0 0 0,0 0 0,0 0 0,0 0 0,0 0 0,0 0 0,0 0 0,0 0 0,0 0 0,1 0 0,-1 0 0,0 0 0,1 0 0,-1 0 1,0 0-1,1 0 0,0 0 0,-1 0 0,1-1 0,-1 1 0,1 0 0,1 0 0,8 2 2,1-2 1,0 0-1,0 0 0,0-1 1,12-1-1,2 1 6,-24-1-9,0 0 1,0 0 0,-1 0-1,1 0 1,0 0 0,0 0-1,0 0 1,-1 0 0,1-1-1,0 1 1,-1 0 0,1 0-1,-1-1 1,0 1 0,1 0-1,-1 0 1,0-1 0,0 1-1,0-1 1,0 1 0,0 0-1,0-1 1,0-1 0,0 2 1,0 0 0,0-1 0,0 1 0,0 0 0,0-1 0,0 1 0,-1 0 0,1-1 0,0 1 0,-1 0 0,1 0 0,-1-1 0,1 1 1,-1 0-1,1 0 0,-1 0 0,0 0 0,0-1 0,1 1 0,-1 0 0,0 1 0,0-1 0,0 0 0,0 0 0,0 0 0,-1 1 0,1-1 0,0 0 0,0 1 1,-3-2-1,-19-1 147,0 1-1,0 1 1,-35 3 0,51-2-139,-1 1 0,1 0 0,0 0 0,0 1 0,0 0 0,0 0-1,0 1 1,1 0 0,-1 0 0,1 1 0,-1-1 0,1 1 0,1 1 0,-1-1-1,-7 8 1,12-10-11,-1 1 0,1-1-1,-1 1 1,1-1 0,0 1 0,0 0-1,0-1 1,1 1 0,-1 0-1,1 0 1,-1 0 0,1 0 0,0-1-1,0 1 1,1 5 0,-1 0 16,0-7-18,1 0-1,0 0 0,0 0 0,0 0 0,0 0 0,0-1 1,0 1-1,0 0 0,0 0 0,1-1 0,-1 1 1,0-1-1,0 1 0,0-1 0,1 1 0,-1-1 0,0 0 1,1 1-1,-1-1 0,0 0 0,1 0 0,-1 0 1,0 0-1,1 0 0,-1-1 0,2 1 0,2 0 5,15 1 7,-7 0-20,0 0 0,0-1-1,0 0 1,14-3-1,-25 3 1,1-1-1,-1 1 1,0-1-1,0 1 0,0-1 1,1 0-1,-1 0 1,0 0-1,0 0 1,0 0-1,0-1 0,-1 1 1,1-1-1,0 1 1,0-1-1,-1 1 1,1-1-1,-1 0 1,0 0-1,1 0 0,-1 0 1,0 0-1,0 0 1,0 0-1,0 0 1,-1 0-1,1-1 0,0-2 1,1-40-81,-2 43 89,0 1-1,0 0 1,-1-1 0,1 1 0,0 0-1,-1-1 1,1 1 0,-1 0 0,0 0-1,1-1 1,-1 1 0,0 0 0,0 0-1,0 0 1,1 0 0,-1 0-1,0 0 1,0 0 0,-1 0 0,1 1-1,0-1 1,0 0 0,0 0 0,-1 1-1,1-1 1,0 1 0,0-1-1,-3 1 1,-27-3 54,1 1-1,-1 1 0,-34 5 0,57-4-55,6 0 0,0 0 0,0 1 0,0-1-1,0 0 1,1 1 0,-1-1-1,0 1 1,0-1 0,1 1 0,-1 0-1,0 0 1,1 0 0,-1 0 0,1 0-1,-1 0 1,1 0 0,0 1-1,-1-1 1,1 0 0,0 1 0,0-1-1,0 1 1,0-1 0,0 1 0,0 0-1,0-1 1,1 1 0,-1 0 0,1-1-1,-1 1 1,1 0 0,0 0-1,-1 0 1,1-1 0,0 1 0,0 0-1,0 0 1,0 0 0,1 2 0,-1-3-34,-5-1-469,-25 2-809,-20 7-1107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1:35.19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71 16 18392,'15'-11'657,"-7"7"1840,-31 4-6019,-47 0-2545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9:29.43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255 1 9092,'0'0'1425,"8"0"-1217,-8 26 336,0 16 144,0 4-367,0 7 15,0 8 0,0 7-144,-8 8-192,-38 0 96,-8 4-96,0-8-960,0-11-1057,7-20-3714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9:29.83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 10501,'0'-7'1585,"8"3"-1569,0 4 288,7 0-128,1 8 192,7 22 128,-7 4-176,-1 0-112,1 4-96,7 0-80,-8-4-64,8 1-256,-7-5-1521,-8-7-2833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9:30.19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442 23 11541,'0'-15'657,"0"7"-433,7 8 1745,-7 15-1713,-38 42 560,-55 19-304,-16 12-512,1 7-720,7-8-2289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9:36.80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287 280 2417,'-4'-3'964,"-1"1"0,0-1-1,1 1 1,-1 1 0,0-1 0,0 1-1,0 0 1,-8-1 0,6 1-906,-1 0 0,1 1-1,-1 1 1,1-1 0,-1 1 0,1 0 0,-1 1 0,1 0-1,0 0 1,0 0 0,0 1 0,0 0 0,0 0 0,1 1-1,-12 8 1,9-3 44,0 0-1,0 1 0,1 0 1,0 0-1,1 1 1,0 0-1,1 0 1,0 1-1,0 0 0,2 0 1,-7 22-1,5-4-33,0-1 0,3 1 0,-1 60 0,3-87-61,1 0-1,0 1 1,0-1 0,1 1-1,-1-1 1,1 0 0,-1 0-1,1 1 1,0-1 0,1 0-1,-1 0 1,0 0 0,1 0-1,-1 0 1,1 0 0,0 0-1,0 0 1,0-1 0,1 1 0,2 2-1,0-2 0,0-1-1,0 1 1,1-1-1,-1 0 0,1 0 1,-1 0-1,1-1 1,0 0-1,0 0 1,7 0-1,17 2-26,0-1 1,0-2-1,0-1 1,-1-1-1,1-2 1,0-1 0,-1-1-1,0-2 1,34-13-1,-49 16-34,0-2 0,0 0 0,0-1 0,-1 0 0,-1-1 0,1 0 0,-1-1 0,-1 0 0,0-1 0,0 0 0,-1-1 0,-1 0 0,0-1 0,-1 0 0,0 0 0,-1-1 0,0 0 0,-1 0 0,7-23 0,-7 11 63,-1 0 0,-1 0 0,0 0 0,-3 0 0,0-1 0,-1 1 0,-2-1 0,-6-34 0,6 53 33,-1 0-1,0-1 0,-1 1 0,0 0 0,0 0 0,-1 1 0,0-1 1,0 1-1,-1 0 0,1 1 0,-1-1 0,-1 1 0,0 0 0,1 1 1,-2 0-1,1 0 0,-1 0 0,1 1 0,-1 0 0,0 0 1,-1 1-1,1 0 0,-14-2 0,-2-1 86,-1 1 0,-1 2 0,1 0 0,0 2 0,0 1 0,-1 1 0,-29 5 0,42-4-118,0 0 1,0 1-1,1 1 1,0 0-1,-1 1 0,1 0 1,1 1-1,-1 0 1,-20 16-1,25-17-33,1 0 0,0 1 0,1 0 0,0 0 0,-1 0 0,2 0 0,-1 1 0,1 0 0,0 0 0,1 0 0,-1 1 0,1-1 0,1 1 0,-1-1 0,2 1 0,-1 0 0,-1 12 0,2-7-158,0-6-98,0 0 0,1 0 1,0 0-1,0 0 0,0 0 0,1 0 0,0 0 0,0-1 0,0 1 0,5 11 0,-3-14-155,1 0 0,0 0 0,-1 0 0,1-1 0,1 1 0,-1-1 0,7 3 0,-10-5 386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9:37.3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3 413 13094,'-1'36'-51,"0"-17"88,0 1 0,2-1 0,0 0 0,7 34 0,-7-49-34,0 0 1,0 0-1,1 0 0,-1-1 0,1 1 0,0 0 0,0-1 0,0 1 0,1-1 0,-1 1 1,1-1-1,0 0 0,0 0 0,0 0 0,0-1 0,0 1 0,1-1 0,-1 0 0,1 0 1,0 0-1,0 0 0,-1 0 0,1-1 0,0 0 0,0 0 0,0 0 0,6 1 0,-1-1-42,0 1 0,0-2 0,0 1 0,0-1 0,0 0 0,0-1 0,0 0 0,0 0 0,0-1 1,0 0-1,-1-1 0,1 0 0,-1 0 0,1-1 0,-1 0 0,0-1 0,-1 1 0,1-2 0,-1 1 0,0-1 0,0 0 0,-1 0 0,0-1 0,0 1 0,8-13 0,-6 8 85,0 0 0,0 0 0,-2-1 0,1 1-1,-1-2 1,-1 1 0,0 0 0,-1-1 0,-1 0 0,0 0 0,0 0 0,1-28 982,-4 43-831,-1 34-96,3 53 28,-1-86-132,-1-1-1,1 1 1,0-1 0,-1 0-1,1 1 1,1-1 0,-1 0-1,0 0 1,0 0 0,1 0 0,-1 0-1,1 0 1,0 0 0,0-1-1,-1 1 1,1-1 0,0 1 0,0-1-1,1 1 1,-1-1 0,0 0-1,0 0 1,0 0 0,1 0-1,-1-1 1,1 1 0,4 0 0,8 1-113,-1 0 0,1-1 1,24-2-1,-19 1-25,-16 0 118,0-1 0,1 0 1,-1 0-1,0 0 1,0-1-1,1 1 1,-1-1-1,0 0 1,0 0-1,-1-1 1,1 1-1,0-1 1,-1 1-1,0-1 0,1 0 1,-1-1-1,0 1 1,-1 0-1,1-1 1,0 0-1,-1 0 1,0 1-1,0-1 1,3-8-1,4-13-37,0 0 0,-1-1 0,4-27 1,-7 31 59,11-70 1111,7-151 0,-23 577-826,0-323-286,0 0-1,1 0 0,1 0 0,0 0 0,0 0 0,1 0 1,0-1-1,1 1 0,0-1 0,7 10 0,-9-15-105,2 0 0,-1-1 0,0 1 0,1-1 0,0 0 0,0 0-1,0 0 1,1 0 0,-1-1 0,1 1 0,0-1 0,0-1 0,0 1-1,0-1 1,0 0 0,0 0 0,1 0 0,-1-1 0,1 1 0,-1-1-1,8 0 1,17-1-1696,-6 0-1089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9:37.8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40 103 11029,'-39'-8'672,"39"5"-624,0-1 48,15 0-96,70-7-16,16-5-480,0 1-384,-16-4-1217,-16-4-6099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9:38.16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45 16 11125,'-2'-2'30,"0"1"118,1-1 0,-1 1 0,0 0 0,1 0 0,-1 0 0,0 0 0,0 0 0,0 0 0,1 1 0,-1-1 0,0 0 0,0 1 0,0-1 0,-2 1 0,3 1-113,0 1-1,0-1 0,0 1 0,0-1 0,0 1 1,1 0-1,-1-1 0,1 1 0,-1 0 1,1-1-1,-1 1 0,1 0 0,0 0 0,0-1 1,0 1-1,0 0 0,0 0 0,1-1 1,-1 3-1,-2 101 347,-1-50-104,2 0 0,3 0 0,18 109-1,-18-153-269,1-1-1,1 1 1,0-1-1,0 0 1,1 0-1,0-1 1,9 13-1,-11-18-19,1 0-1,0 0 1,0 0 0,0 0-1,0 0 1,0-1-1,1 0 1,-1 0 0,1 0-1,0-1 1,0 1-1,0-1 1,0 0 0,1-1-1,-1 1 1,10 1-1,12 0-321,0-1-1,0-1 0,0-2 1,0 0-1,0-2 0,0-1 1,0-1-1,43-14 1,-59 15 271,-1 1 0,1-2 1,-1 0-1,0 0 0,-1-1 1,1 0-1,-1 0 0,0-1 1,-1 0-1,1-1 0,-2 0 1,1-1-1,-1 1 0,0-1 1,-1 0-1,0-1 0,0 0 1,-1 0-1,-1 0 0,1 0 1,-2-1-1,1 0 0,2-20 1,-4-2 3651,-4 38-3319,1 0-263,-4 13 2,0 1 0,1-1 0,1 1 0,1 0 0,1 0 0,0 1 0,3 19 0,-2-36-36,1-1 1,0 0-1,0 0 0,0 0 1,0 0-1,0 0 0,0 0 1,1 0-1,-1 0 1,0-1-1,1 1 0,0 0 1,-1-1-1,1 1 0,0-1 1,0 0-1,0 0 1,0 1-1,0-1 0,0-1 1,0 1-1,0 0 0,0 0 1,0-1-1,1 1 1,-1-1-1,3 1 0,10 1-628,-1-1 0,1 0 0,15-1 0,-15 0-522,25 0-3747</inkml:trace>
  <inkml:trace contextRef="#ctx0" brushRef="#br0" timeOffset="1">548 23 12214,'-31'-7'0,"23"7"-865,8 26-656,24 5-2256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9:38.64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41 612 1985,'78'-51'8530,"-58"40"-8419,0-2 0,35-28 0,-50 36-43,-1 1 0,1-1 1,-1 0-1,0 0 0,0-1 0,-1 1 0,1-1 0,-1 0 0,0 0 0,-1 0 0,0 0 0,0 0 0,0 0 0,2-13 0,-3-44 1021,-1 61-1059,-1 0-1,1 1 1,-1-1-1,0 0 1,0 1-1,1-1 1,-1 1 0,0-1-1,0 1 1,0-1-1,-1 1 1,1-1 0,0 1-1,0 0 1,-1 0-1,1 0 1,-1 0 0,1 0-1,-1 0 1,1 0-1,-1 0 1,0 1-1,1-1 1,-1 0 0,0 1-1,1 0 1,-1-1-1,0 1 1,-2 0 0,-62-6 280,57 6-251,-8-1 8,6 0-18,0 1 0,-1 0 0,1 0 0,0 1-1,-13 3 1,21-3-44,0 0-1,1 0 1,-1 0-1,1 0 1,-1 0-1,1 1 1,-1-1-1,1 1 1,0-1-1,0 1 1,0 0-1,0 0 1,0 0-1,0 0 1,0 0-1,1 1 1,-1-1-1,1 0 1,0 1-1,-1-1 1,1 1-1,0-1 1,1 1-1,-1 0 1,-1 4-1,1 0-5,-1 0 0,2 1 0,-1-1 0,0 0 0,1 0 0,1 1 0,-1-1 0,1 0 0,0 0-1,1 0 1,0 0 0,4 11 0,-3-13 1,0 0 0,0 0 0,1 0 0,0-1 0,0 1-1,0-1 1,0 0 0,1 0 0,0 0 0,-1-1 0,1 1 0,0-1-1,1-1 1,-1 1 0,7 2 0,24 7-142,0-2 0,0-2 0,1-1 0,0-1 0,0-2 0,0-2 0,1-1 0,42-6 0,-72 4 96,-1 0 1,0 0-1,0-1 1,0 0-1,0-1 0,0 0 1,0 0-1,0 0 0,-1-1 1,0 0-1,0 0 0,0 0 1,0-1-1,0 0 1,-1 0-1,0-1 0,0 1 1,-1-1-1,1 0 0,-1 0 1,-1-1-1,5-8 0,5-13 343,-2-1 0,0 0-1,11-55 1,-20 77-172,-2 4-48,1 1 0,0-1 0,0 0 0,0 0 0,0 0 0,1 1-1,-1-1 1,1 1 0,-1-1 0,1 1 0,0 0 0,0-1 0,0 1 0,0 0 0,1 0 0,-1 0 0,0 1 0,1-1 0,-1 1 0,5-3 0,-2 3-50,0-1 0,1 1 0,-1 0 0,0 0-1,0 0 1,1 1 0,-1 0 0,0 0 0,1 0-1,9 3 1,-6-2-39,0 2 0,0-1 0,0 1 0,0 0 0,-1 1 0,0 0-1,1 0 1,-1 1 0,-1 0 0,1 0 0,-1 1 0,0 0 0,7 8 0,-9-7 14,0 1 1,-1-1 0,0 1-1,0 0 1,-1 0-1,0 0 1,0 1 0,-1-1-1,1 10 1,0 7-124,-1 45 0,-2-60 38,0-8-40,-1-2 126,0-1-1,0 0 1,0 0-1,0 0 1,0 1-1,0-1 1,1 0-1,-1 0 1,0 0-1,0-1 1,1 1-1,-1 0 1,0 0-1,1 0 1,-1 0-1,1-1 1,0 1 0,-1 0-1,1 0 1,0-1-1,0 1 1,0 0-1,0-1 1,0 1-1,0 0 1,0-1-1,1 0 1,-2-1 1,-1-10 5,1 0 1,0 0-1,1 0 1,1 0-1,0-1 1,0 1-1,1 0 1,1 1-1,0-1 1,1 0-1,0 1 1,1 0-1,1 0 1,0 0-1,14-21 1,-1 10 30,2 0-1,0 2 1,40-31-1,-29 25-406,33-35 0,-43 32-2307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9:52.3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75 247 12470,'-72'-26'-707,"72"26"719,0 1 1,0-1-1,0 0 1,0 0-1,0 0 1,0 0-1,0 0 1,0 0-1,0 0 0,0 0 1,0 0-1,1 0 1,-1 1-1,0-1 1,0 0-1,0 0 1,0 0-1,0 0 1,0 0-1,0 0 1,0 0-1,0 0 1,0 1-1,0-1 1,0 0-1,0 0 1,0 0-1,0 0 1,0 0-1,0 0 1,0 0-1,0 0 0,0 1 1,-1-1-1,1 0 1,0 0-1,0 0 1,0 0-1,0 0 1,0 0-1,0 0 1,0 0-1,0 0 1,0 0-1,0 1 1,0-1-1,-1 0 1,1 0-1,0 0 1,0 0-1,0 0 1,0 0-1,0 0 0,0 0 1,0 0-1,0 0 1,-1 0-1,1 0 1,0 0-1,0 0 1,0 0-1,0 0 1,0 0-1,0 0 1,0 0-1,0 0 1,-1 0-1,1 0 1,8 14 368,12 14-41,-11-17-230,-1 0 1,-1 1-1,0 0 0,-1 0 1,0 0-1,0 1 1,-2 0-1,1 0 0,-2 0 1,0 0-1,2 20 1,-1 15 205,-5 93-1,-1-56-188,19-87-313,-12-2 189,-1 1 0,1-1 1,-1 1-1,0-1 1,0 0-1,0-1 0,0 1 1,-1-1-1,0 0 0,1 0 1,2-7-1,25-62 23,-20 35-6,-2-1 0,-1 0-1,3-67 1,-9 71-14,1 1 0,2 0 0,2 0 0,1 1 0,16-42 0,-24 73 5,1 1 0,0 0 0,-1 0 0,1 0 0,0-1 0,0 1 0,1 0 0,-1 0 0,0 1 0,1-1 0,-1 0 0,1 0 0,-1 1 0,1-1-1,0 1 1,0-1 0,0 1 0,3-2 0,-3 3-13,0 1-1,0 0 1,0 0-1,0 0 1,0 0-1,0 0 0,0 0 1,0 0-1,-1 1 1,1-1-1,0 1 1,-1-1-1,1 1 1,-1 0-1,0-1 0,0 1 1,1 0-1,-1 0 1,0 0-1,-1 0 1,2 2-1,39 65 10,78 96-1,-85-118-2,-26-35-17,0-1 1,0 0-1,1 0 1,1 0-1,15 12 0,-24-22-15,1 0 0,-1 0 0,0-1-1,1 1 1,-1 0 0,1-1 0,-1 1-1,1-1 1,-1 1 0,1-1 0,0 0-1,-1 0 1,1 1 0,-1-1 0,1 0-1,0-1 1,-1 1 0,1 0 0,-1 0-1,1-1 1,0 1 0,-1-1 0,1 1-1,-1-1 1,1 0 0,-1 1 0,0-1-1,1 0 1,-1 0 0,0 0 0,0 0-1,1 0 1,-1-1 0,1-1 0,6-6 35,0-1 0,0-1 0,10-19 0,-1 2-148,124-156 8,-117 156 133,1 1 0,1 2-1,1 1 1,41-29 0,-62 49-8,18-10 67,-23 14-58,0 0 1,-1 0 0,1 0-1,0 0 1,0 0-1,-1 0 1,1 0 0,0 1-1,0-1 1,0 0-1,-1 0 1,1 1 0,0-1-1,0 0 1,-1 1-1,1-1 1,0 0 0,-1 1-1,1-1 1,-1 1-1,1-1 1,0 1 0,-1 0-1,1-1 1,-1 1-1,1-1 1,-1 1 0,0 0-1,1 0 1,-1-1 0,0 1-1,1 0 1,-1 0-1,0 1 1,6 21 43,-1 1-1,-2-1 1,0 1 0,-2 0 0,0 1 0,-4 28-1,1 8-8,1-17-36,-1-29 6,2-1-1,0 1 1,0 0 0,1 0-1,4 16 1,-4-27-16,0 0 0,0-1 1,1 1-1,-1-1 0,1 1 0,0-1 1,0 0-1,0 1 0,0-1 0,1 0 1,-1 0-1,1-1 0,0 1 0,0-1 0,0 1 1,0-1-1,0 0 0,1 0 0,-1 0 1,0 0-1,1-1 0,0 1 0,-1-1 0,7 1 1,10 3-184,0-2 0,0 0 0,1-1 0,-1-1 0,0-1 0,1-1 1,20-4-1,-32 4 126,0-1 0,0 0 1,0 0-1,0-1 0,0 0 1,-1 0-1,1-1 0,-1-1 1,0 1-1,0-1 1,0 0-1,-1-1 0,0 0 1,0 0-1,-1-1 0,1 1 1,8-14-1,-12 13 129,0 1-1,0-1 1,-1 0 0,0 0 0,0-1-1,0 1 1,-1 0 0,-1 0-1,1-1 1,-1 1 0,-1-11 0,1 5 771,-10 15-75,0 6-757,1 0 0,0 1 0,1 0 0,0 1 0,0 0 0,1 0 0,0 0 1,1 1-1,0 0 0,1 0 0,0 1 0,1-1 0,0 1 0,1 0 0,0 1 0,-1 17 0,3-16-26,1 24-34,0-37 20,0 0 0,0 1 1,0-1-1,1 0 0,-1 1 0,0-1 1,1 0-1,-1 1 0,1-1 1,0 0-1,-1 0 0,1 0 0,0 0 1,0 0-1,0 0 0,0 0 1,-1 0-1,2 0 0,-1 0 1,0 0-1,0 0 0,0-1 0,2 2 1,15 2-775,-1-2-1,1 0 1,0 0 0,24-3 0,14 1-5025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9:52.75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54 0 10661,'-39'0'0,"24"0"-4834,15 19 2000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3:59.50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8 8084,'7'-3'4872,"18"1"-4025,32 0-1180,209 2 400,59 1-792,-107-2-5564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1:49.43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8324,'0'2'443,"4"74"517,25 138 1,1 14 239,-23-8-1096,-7-220-137,0 0 0,0 1-1,0-1 1,0 0 0,0 0 0,0 0 0,0 1-1,0-1 1,0 0 0,0 0 0,0 0-1,0 1 1,0-1 0,1 0 0,-1 0 0,0 0-1,0 0 1,0 1 0,0-1 0,0 0-1,0 0 1,1 0 0,-1 0 0,0 0-1,0 0 1,0 1 0,0-1 0,1 0 0,-1 0-1,0 0 1,0 0 0,0 0 0,1 0-1,-1 0 1,0 0 0,0 0 0,0 0 0,1 0-1,-1 0 1,0 0 0,0 0 0,0 0-1,1 0 1,-1 0 0,0 0 0,0 0-1,0 0 1,0 0 0,1 0 0,-1-1 0,0 1-1,0 0 1,0 0 0,1 0 0,-1-7-1424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9:53.25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110 0 11429,'-6'18'-19,"0"0"0,2 0-1,0 1 1,1 0 0,0-1 0,1 32-1,-2 12 46,4-59-26,0 0 1,0 0-1,-1 0 0,1 0 1,-1 0-1,0 0 1,1 0-1,-2 0 0,1 0 1,0-1-1,0 1 0,-1 0 1,1-1-1,-1 1 1,0-1-1,0 0 0,0 0 1,0 1-1,0-1 0,0 0 1,-1-1-1,1 1 1,-1 0-1,1-1 0,-1 1 1,0-1-1,0 0 1,1 0-1,-1 0 0,0 0 1,0-1-1,0 1 0,0-1 1,-3 1-1,5-2-3,0 0 0,0 0 0,1 1-1,-1-1 1,0 0 0,1 0 0,-1 0 0,0 0-1,1 0 1,-1 0 0,1 0 0,-1 0 0,1 0-1,0 0 1,-1 0 0,1 0 0,0 0-1,0 0 1,0-1 0,0 1 0,0 0 0,0 0-1,0 0 1,0-2 0,1-40-122,-1 32 101,0 3 53,1-1 0,1 0 0,-1 1 0,1-1 1,1 1-1,-1 0 0,1 0 0,1 0 0,0 0 0,0 0 0,0 1 1,1 0-1,0-1 0,0 2 0,1-1 0,0 1 0,0 0 1,1 0-1,-1 0 0,1 1 0,0 0 0,1 1 0,12-7 0,-8 5 14,0 1 0,0 0 0,1 1 0,0 0 0,0 1 0,0 0 0,0 1 0,0 1 0,1 0 0,-1 0 0,0 2 0,1-1 0,-1 2 0,0 0 0,14 4 0,-23-5-44,0 0 0,-1 1-1,1-1 1,-1 1 0,0 0 0,1 0-1,-1 1 1,0-1 0,0 0 0,0 1 0,-1 0-1,1 0 1,-1 0 0,1 0 0,-1 0-1,0 0 1,0 1 0,0-1 0,-1 1 0,3 6-1,-1 2-175,0 0-1,-1 1 1,0-1-1,-1 0 0,-1 18 1,0 38-1811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9:53.6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1 809 11093,'0'0'99,"0"-14"189,8-510 2089,-9 508-2331,0 0 0,2 0 0,0 0 0,1 0 0,0 0 0,2 1 0,0-1 0,0 1 0,1 0 0,1 0 0,12-21 0,-4 22 308,-6 20-284,-4 26-187,-3-25 170,6 25-34,1 0-1,1-1 0,2 0 1,1-1-1,1 0 0,2-1 1,21 32-1,-33-57-17,0 0-1,0 0 1,0-1-1,1 1 1,-1-1-1,1 1 0,0-1 1,0-1-1,0 1 1,0 0-1,1-1 1,-1 0-1,1 0 1,0 0-1,-1-1 1,1 1-1,0-1 1,0 0-1,0-1 1,0 1-1,0-1 0,0 0 1,0 0-1,-1-1 1,1 1-1,7-3 1,3 0-26,0-2-1,-1 0 1,0 0 0,0-1 0,-1-1-1,0-1 1,17-11 0,3-5-87,-2-1 0,0-2 1,-2-1-1,-1-1 0,-1-1 0,-2-2 1,24-38-1,13-21 315,-61 88 122,-1 38-279,2 0 0,1 0 1,13 59-1,-12-80-286,0 0 1,1-1-1,0 1 1,1-1-1,0 0 1,1 0-1,1-1 1,0 0-1,1 0 1,0-1-1,15 15 1,23 11-2565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9:54.0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551 73 11813,'-8'-7'89,"0"1"1,0 0-1,-1 1 0,0-1 0,0 2 0,0-1 0,-1 1 0,1 1 0,-1 0 0,0 0 0,0 1 0,0 0 0,0 0 0,0 1 0,0 1 0,-1 0 1,1 0-1,0 1 0,0 0 0,0 1 0,0 0 0,0 1 0,0 0 0,0 0 0,-16 9 0,2 1-64,1 0-1,1 2 1,0 0-1,1 2 0,1 0 1,0 1-1,-19 24 1,29-31-22,0 1 1,1 1-1,1-1 0,0 1 1,0 1-1,1 0 0,1 0 1,0 0-1,2 0 0,-1 1 1,1 0-1,1 0 1,-2 30-1,5-42-14,0-1-1,-1 1 1,1-1 0,0 0-1,0 1 1,1-1 0,-1 1-1,0-1 1,1 1-1,-1-1 1,1 0 0,0 0-1,0 1 1,0-1 0,0 0-1,2 2 1,0-2-11,0-1-1,0 0 1,0 0-1,0 0 1,0-1 0,0 1-1,0-1 1,1 0 0,-1 0-1,0 0 1,6-1-1,15 1-79,1-2-1,-1-1 1,1-1-1,-1-1 1,-1-2-1,1 0 1,-1-1 0,0-1-1,-1-1 1,0-2-1,0 0 1,-1-1-1,-1-1 1,-1 0-1,0-2 1,31-32-1,-48 46 123,1-1 20,0 0 1,0 0 0,-1 0 0,1 0-1,-1-1 1,1 1 0,-1-1 0,0 1-1,-1-1 1,1 0 0,0 0-1,-1 0 1,2-7 0,-3 8 172,0 3-205,0 0 1,0-1-1,0 1 0,0 0 0,0 0 0,1 0 0,-1 0 0,0 0 0,0 0 0,0-1 0,0 1 1,0 0-1,1 0 0,-1 0 0,0 0 0,0 0 0,0 0 0,0 0 0,1 0 0,-1 0 0,0 0 0,0 0 1,0 0-1,0 0 0,1 0 0,-1 0 0,0 0 0,0 0 0,0 0 0,0 0 0,1 0 0,-1 0 1,0 0-1,0 0 0,0 0 0,0 0 0,1 0 0,-1 0 0,0 0 0,0 1 0,0-1 0,0 0 1,0 0-1,0 0 0,1 0 0,-1 0 0,0 0 0,0 1 0,0-1 0,0 0 0,0 0 0,0 0 1,0 0-1,0 1 0,0-1 0,8 10-10,0-1-1,-1 2 1,0-1 0,8 19 0,-8-17 1,0 0 1,0 0-1,12 15 0,-10-18-51,0 0-1,0 0 1,0-1-1,21 13 1,-27-19 27,-1 0 0,1-1 1,0 1-1,0-1 1,1 0-1,-1 0 0,0 0 1,0 0-1,0 0 0,1-1 1,-1 1-1,0-1 1,1 0-1,-1 0 0,0 0 1,1 0-1,-1-1 0,0 0 1,1 1-1,-1-1 1,0 0-1,0-1 0,6-1 1,3-9 23,1 0 0,-1-1 0,-1 0-1,0-1 1,15-27 0,-13 23 2,13-36 0,-22 43 101,1 1 0,0 0 0,0 0 0,9-11 0,-12 18-84,0 1-1,0 0 1,1-1-1,-1 1 0,0 0 1,1 0-1,0 1 1,-1-1-1,1 1 0,0-1 1,0 1-1,0 0 1,0 0-1,0 0 0,0 0 1,0 0-1,0 1 1,0 0-1,5-1 0,-4 1-16,-1 1 0,1-1-1,-1 1 1,1 0-1,-1 0 1,1 0 0,-1 0-1,0 0 1,1 1-1,-1-1 1,0 1 0,0 0-1,0 0 1,0 0-1,-1 0 1,1 1-1,0-1 1,-1 1 0,0 0-1,0 0 1,1-1-1,-2 1 1,1 1 0,0-1-1,-1 0 1,1 0-1,-1 1 1,0-1-1,0 0 1,0 1 0,0 6-1,3 14-37,-2 0 0,0 0 0,-4 43 0,1-30-183,1 18-975,2-60 330,2-6 798,0 1 0,1 0 0,0 1-1,1-1 1,0 1 0,1 0 0,-1 0-1,2 1 1,-1 0 0,17-13 0,16-20 25,-37 38 69,26-30-90,43-63 0,-65 86 349,-1-1 1,0-1-1,0 1 0,-1-1 0,-1 0 0,0 0 0,0 0 1,-1-1-1,-1 0 0,2-23 0,-10 35 477,1 1-740,1 0-1,-1 1 1,1 0 0,-1 0-1,1 0 1,0 0-1,-1 1 1,1-1 0,0 1-1,0 0 1,0 0 0,1 1-1,-1-1 1,-6 7-1,3-2-2,0 0-1,1 0 0,0 1 0,0 0 0,1 0 0,-8 15 0,5-5-8,1 0-1,0 0 1,1 1-1,1 0 1,1 0-1,-3 35 1,7-52-12,-2 18-45,2 1 0,0 0 0,5 28-1,-4-43-88,0 1 0,1-1 0,1 1 0,-1-1 0,1 0 0,0 0 0,0 0 0,0-1 0,1 1 0,0-1 0,0 0 0,0 0-1,1 0 1,5 5 0,58 38-3621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9:20.1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427 0 8100,'0'13'768,"0"20"-355,-1 0-1,-1 0 0,-2 0 1,-7 34-1,-142 473-222,-41 54-836,164-529-733,-1-10-1265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9:21.2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66 6931,'29'-13'247,"1"2"0,0 1 0,1 2 0,0 0 0,0 2 0,0 2 0,1 1 1,0 1-1,33 2 0,-65 0-247,91 0 20,126 16 0,267 23-31,3-39 13,-307-2 36,336-7-34,147 0 88,688 20 56,-1124-8-136,1705-2-107,-219-1 129,-955 11 1132,-757-11-785,38 0-47,68 0 4,-106 1-332,0-1 0,1 0 0,-1 1 0,0 0 0,1-1 0,-1 1 0,0 0 0,0 0 0,1 0 0,-1 0 0,0 0 0,0 0 0,0 0 0,0 0 0,0 0 0,-1 0 0,1 0 0,0 1 0,0-1 0,-1 0 0,1 1 0,-1-1 0,1 0 0,-1 1 0,0-1 0,1 1 0,-1-1 0,0 1 0,0-1-1,0 0 1,0 3 0,0 62 108,-1-46-98,0 0-10,-1-1 1,-1 0 0,-1 0 0,0 0 0,-2 0 0,0 0-1,-1-1 1,-1 0 0,-18 30 0,-6 18-9,1 12-145,3 2-1,-22 108 1,40-146 37,-17 57-144,11-44 145,3 0 1,-13 109 0,25-39 44,-1 14-24,1-131 86,-1 0 1,0 0-1,0 0 1,-1 0-1,0 0 0,0-1 1,-1 0-1,0 0 1,0 0-1,0 0 0,-12 12 1,-6 6-2,-44 36 1,11-11 2,39-35-38,12-12-64,0 0 0,0 0 0,1 1 0,0-1 1,-1 1-1,1-1 0,0 1 0,1 0 1,-1 0-1,1 0 0,0 1 0,0-1 0,0 0 1,0 1-1,1 0 0,-2 7 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9:21.9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48 6227,'285'2'82,"517"-16"351,59-21-463,7 35-2608,-383 2 1539,863-2-201,-1198 0 89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9:22.37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40 784,'446'-18'1567,"-86"1"-490,928 12-889,-758 7 1132,444 5 611,-282 12-341,-434-19-90,-255 0-1239,-29 0-1077,-41 0-3560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9:23.42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387 58 7812,'0'-11'-35,"-1"8"216,1 1 0,0-1 0,-1 0 0,1 1 0,0-1 0,0 1 0,1-1 1,-1 0-1,0 1 0,1-1 0,0 1 0,-1-1 0,1 1 0,0-1 0,4-4 2711,-6 22-2890,-1 0 1,-1 0 0,0 0-1,-1 0 1,-1-1-1,0 1 1,-1-1-1,-1-1 1,-9 16-1,-18 44 2,21-35-5,2 1-1,2 0 1,1 1-1,2 0 1,2 0-1,2 80 0,4 73 8,-5 221 31,0-380-59,-2-1-1,-1 0 0,-20 65 1,-47 87-149,2-9 72,46-112 42,17-46 4,0 0-1,1 1 0,1 0 1,1 0-1,1 0 0,-4 32 1,8-50-262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9:24.5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65 8 4722,'-34'13'473,"3"5"6159,707-33-6542,831-3-85,-994 20-2,-287-1 0,497-9 10,-621 8-29,-101 0-8,-24 0-2398,-31 0-1647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9:25.0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395 22 5955,'2'-21'6229,"-7"37"-5218,-20 43-832,-2-1 0,-52 81 0,-2 5-75,43-71-556,3 2 0,-48 152 0,60-143-2296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1:49.8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47 53 2209,'3'-4'829,"1"1"-1,-1-1 1,1 1 0,0 0 0,0 0-1,0 0 1,7-3 0,34-9 768,-22 11-1849,0 2 1,28 0-1,-30 2 786,163 0 256,-178 0-777,-1 1 0,0 0 0,1 0 0,-1 0 0,0 1-1,0-1 1,0 1 0,0 1 0,-1-1 0,1 1 0,-1 0 0,1 0 0,-1 0 0,0 0 0,0 1 0,0 0 0,0-1-1,-1 2 1,0-1 0,0 0 0,0 1 0,0-1 0,0 1 0,-1 0 0,0 0 0,0 0 0,-1 0 0,3 9-1,0 7 21,0 0 0,-1 0 0,-1 0-1,-1 0 1,-3 41 0,1-58-30,0 1 1,0-1-1,0 0 0,0 1 1,-1-1-1,1 0 1,-1 0-1,0 0 0,0 0 1,-1-1-1,1 1 1,-1 0-1,0-1 0,-4 5 1,-1-1 6,0-1 1,0 0 0,0 0 0,-1 0 0,-18 8-1,-3-2 17,-2-1-1,-61 13 1,50-15-712,-2-3 1,1-1 0,-48-2-1,15-3-4138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9:25.9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3090 157 3265,'7'10'-1004,"5"12"4282,-13-21-3154,1 0 0,-1 0 0,0 0 0,1-1 0,-1 1 0,0 0-1,0-1 1,0 1 0,0-1 0,0 1 0,0-1 0,0 1 0,0-1 0,0 1 0,0-1 0,0 0-1,0 0 1,0 1 0,0-1 0,0 0 0,0 0 0,0 0 0,0 0 0,0 0 0,0 0-1,0-1 1,0 1 0,-1-1 0,-113-4 663,-126-23-1,-19-3-270,-601 13 297,319 16-335,-225-43 213,745 43-674,-14-1 8,2-1-1,-1-1 0,0-3 0,1 0 1,-44-18-1,57 14-2011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9:26.39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759 19 9092,'-1'-1'114,"0"0"-1,0 0 0,0 0 1,0 0-1,0 0 1,0 0-1,0 0 1,0 0-1,0 0 1,0 0-1,0 1 0,-1-1 1,1 1-1,0-1 1,-1 1-1,1-1 1,0 1-1,-1 0 0,1-1 1,-1 1-1,1 0 1,-3 0-1,-37-4 1597,31 5-1682,1 0-1,-1 1 1,1 0-1,-1 0 1,1 1 0,0 0-1,0 1 1,1 0-1,-1 0 1,1 1-1,-13 9 1,-6 7-32,-48 46 0,39-28 52,1 1-1,3 1 1,1 2 0,2 1-1,2 2 1,-24 55-1,-104 304-1134,125-316 169,-9 17-2260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0:02.2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132 27 5410,'0'-2'229,"1"1"-1,-1 0 1,0-1-1,0 1 1,0 0-1,1 0 0,-1-1 1,1 1-1,-1 0 1,1 0-1,-1-1 1,1 1-1,0 0 0,0 0 1,0 0-1,-1 0 1,1 0-1,0 0 0,5-3 1974,-6 9-2018,-1 2-146,-1-1-1,1 0 1,-1 0 0,0 0-1,-1 0 1,1 0-1,-1-1 1,0 1-1,-1-1 1,1 1 0,-1-1-1,-8 8 1,-14 23 116,15-20-116,1 2-1,0-1 0,2 1 1,0 0-1,1 1 0,1 0 1,1 0-1,0 1 0,2-1 1,0 1-1,0 28 0,3 111 105,0-157-142,0 1 1,0-1-1,0 1 1,1-1-1,-1 1 1,1-1-1,0 0 1,-1 1-1,1-1 1,0 0-1,0 0 1,1 1-1,-1-1 1,0 0-1,1 0 1,-1 0-1,1-1 1,0 1-1,-1 0 1,1 0-1,2 1 1,1 0-1,0-1 1,0 1 0,0-1-1,1 0 1,-1 0-1,1-1 1,-1 1-1,12 0 1,9 0-6,-1-2 1,1 0 0,30-6-1,-48 5 1,12-2-42,0-1 0,0-1 0,0 0 0,-1-2 0,0 0 0,-1-1-1,1-1 1,25-18 0,-34 21 10,-1 0-1,1-1 1,-2 0-1,1-1 1,-1 0-1,0-1 1,0 1-1,-1-2 1,0 1 0,-1-1-1,0 0 1,-1 0-1,0 0 1,0-1-1,-1 0 1,3-14-1,-3 1 8,-1 0 0,-2 0 0,0 1 0,-2-1 0,0 0 1,-7-33-1,6 51 26,0 0 0,0 0 0,0 0-1,-1 1 1,0-1 0,0 0 0,-1 1 0,0 0 0,0 0 0,0 0 0,0 0 0,-1 1 0,1 0 0,-1 0 0,-1 0 0,1 0 0,0 1 0,-1 0 0,1 0 0,-1 0 0,0 1 0,-10-3 0,-7 0 15,0 0 0,-1 1-1,1 2 1,-45 0 0,59 2-11,-1 1-1,0 0 1,1 0 0,-1 1-1,1 0 1,0 0 0,-1 1-1,1 0 1,1 1 0,-12 6-1,16-8-2,0 1-1,0 0 1,0 0-1,0 0 1,1 1-1,-1-1 1,1 1-1,0 0 0,0 0 1,0 0-1,1 0 1,0 0-1,-1 1 1,1-1-1,1 1 1,-1 0-1,1-1 1,0 1-1,0 0 1,0 0-1,0 0 1,1 8-1,0-9 3,0 1 1,0 0-1,0-1 0,1 1 0,0 0 0,0-1 1,0 1-1,0-1 0,1 1 0,-1-1 0,1 0 0,0 0 1,3 5-1,-1-5 2,1 1 0,-1-1 0,1 0 0,0 0 0,0-1 0,0 0 0,0 1 0,11 3 1,68 29-10,25 12-9,-98-42 15,0 1 0,0 0-1,-1 0 1,0 2 0,0-1 0,-1 1 0,10 12 0,-16-16 0,1 1 1,-1-1 0,0 1 0,-1 0 0,1-1 0,-1 1 0,0 0 0,-1 1 0,0-1 0,0 0 0,1 7 0,-3 78 11,-1-44 8,2-36-73,0-3 61,0 0 0,0 0 0,1 0 0,0 0 0,3 11 1,-3-16-130,0-1 1,0 1-1,0-1 1,1 0 0,-1 0-1,0 1 1,1-1-1,0 0 1,0 0-1,-1-1 1,1 1 0,0 0-1,0-1 1,1 1-1,-1-1 1,0 1-1,0-1 1,1 0 0,-1 0-1,5 1 1,31 7-4407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0:02.5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39 0 10277,'-16'0'384,"1"4"-336,15 34-32,-8 8-16,8-1 192,0 8-64,0-3-96,0-1 48,0-7 0,0-8-80,8 0-144,-8-11-1008,0-4-3106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0:02.97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34 9412,'0'-7'657,"0"3"-497,16 0 816,23 0-624,15 0-304,31 1 16,8 3 0,0 0-64,0 0 0,-8-4-288,-23 4-1232,-16-4-5284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0:03.37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11685,'0'0'240,"0"4"-240,0 34 385,0 8 143,0 7-288,0 0-208,0 0 48,0-4-160,0-7 80,0 0-96,0-12-1297,0-7-1328</inkml:trace>
  <inkml:trace contextRef="#ctx0" brushRef="#br0" timeOffset="1">310 319 1281,'0'0'9332,"0"23"-9380,0-4 80,0-8-32,0-7 0,-8-4 128,8-23-128,0-3-112,0-5-320,8 5-1713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0:03.8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113 26 11381,'39'-7'-23,"1"1"1,-1 2-1,64 2 0,22-1-75,-241 2-95,51-1 237,-127 11 1,188-8-33,0 0 0,0 0-1,0 0 1,0 0 0,1 1 0,-1 0 0,0-1 0,1 2 0,-1-1 0,1 0-1,0 1 1,-1-1 0,1 1 0,1 0 0,-1 0 0,0 0 0,1 0 0,-1 1 0,1-1-1,0 0 1,0 1 0,0 0 0,1 0 0,-1-1 0,1 1 0,0 0 0,-1 6 0,-1 10 77,1 1 0,1-1 0,0 1 0,4 27 0,-1-3-30,-2-38-61,0-6-20,9-2-124,55-9 90,14-2 25,110-3 0,-172 15 30,-1 0-1,1 1 0,-1 1 1,1 1-1,-1 0 0,0 1 1,15 6-1,-26-9 1,1 1 1,-1 0 0,0 1-1,0-1 1,0 1-1,0 0 1,0 0-1,0 0 1,-1 0-1,0 0 1,1 1-1,-1 0 1,-1 0-1,1 0 1,0 0-1,-1 0 1,0 0-1,0 1 1,0-1-1,-1 1 1,1-1-1,-1 1 1,0-1-1,-1 1 1,1 0-1,-1 8 1,0-5 0,1-3 3,-1-1 0,0 1 1,-1 0-1,1-1 0,-1 1 0,0 0 1,-2 7-1,2-10 2,-1 1 1,0-1 0,0 0 0,1 1-1,-1-1 1,0 0 0,-1 0-1,1-1 1,0 1 0,-1 0 0,1-1-1,-1 1 1,1-1 0,-1 0-1,-4 2 1,-22 7 65,0 0 1,-1-2-1,-1-1 1,-34 4-1,-131 0-873,164-11-733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0:04.46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10773,'0'0'496,"0"34"-176,0 15 80,0 4-271,0 0-49,0-3-80,0-8 112,0-1-112,0-6-513,0-5-991,0-11-1746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0:04.84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341 574 10677,'-16'-7'2017,"40"7"-2001,37 0 16,9 0-32,7 0-400,-15 0-737,-23 0-1280</inkml:trace>
  <inkml:trace contextRef="#ctx0" brushRef="#br0" timeOffset="1">8 58 7924,'-8'-23'4322,"8"11"-4258,8 1-64,69 3 0,32 5 32,-1 3-64,0 0 32,-22 0-465,-9 0-1151,-23 0-1890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0:05.2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82 0 11781,'-7'6'116,"1"-1"0,-1 2 0,1-1-1,1 1 1,-1-1 0,1 2-1,0-1 1,1 0 0,-1 1 0,2 0-1,-1 0 1,1 0 0,0 1-1,1-1 1,-2 10 0,0 18 79,2 1 1,1-1-1,7 54 1,-6-87-195,1-1 1,0 1-1,0 0 1,0-1-1,0 1 1,0-1 0,1 1-1,-1-1 1,1 0-1,-1 1 1,1-1-1,0 0 1,0 0 0,0 0-1,0 0 1,0-1-1,0 1 1,1 0-1,-1-1 1,0 0-1,1 1 1,0-1 0,-1 0-1,1 0 1,-1-1-1,1 1 1,5 0-1,9 2-18,1-1 0,-1 0 0,24-2-1,-29 0-18,-4 0 2,7 0-110,1 0 0,-1 0-1,1-2 1,-1 0 0,27-7-1,-38 7 105,0 0 0,1 0-1,-1 0 1,0 0-1,0-1 1,-1 1-1,1-1 1,0 0 0,-1-1-1,0 1 1,0 0-1,0-1 1,0 0 0,0 0-1,-1 1 1,1-2-1,-1 1 1,0 0 0,-1 0-1,1-1 1,-1 1-1,0-1 1,0 1-1,1-6 1,0-6 27,0 1 0,-1-1 0,0 0 0,-1 0 0,-3-20 0,2 31 25,1-1 0,-1 1 0,-1 0 0,1 0 0,-1 0 0,0 0 0,0 0 0,-1 0 0,1 0 0,-1 1 0,0-1 0,0 1 0,0 0 0,-1 0 0,0 0 0,0 0-1,0 1 1,-7-5 0,3 3 94,0 1-1,-1 0 1,0 1-1,1 0 1,-1 1-1,0-1 1,0 2-1,-1-1 1,1 1-1,-18 1 1,26 0-104,-1 1-1,1-1 1,0 1 0,-1-1-1,1 1 1,0 0 0,-1 0-1,1-1 1,0 1 0,0 0-1,0 0 1,0 0 0,0 1-1,0-1 1,0 0 0,0 0-1,0 0 1,0 1 0,1-1-1,-1 0 1,0 1 0,1-1-1,-1 1 1,1-1 0,0 1-1,0-1 1,-1 1 0,1-1-1,0 1 1,0-1 0,0 3-1,0 1 2,0 1-1,0 0 0,0-1 1,0 1-1,1 0 1,0-1-1,0 1 0,3 6 1,-2-7-3,1 0 0,0-1 0,0 0 1,0 1-1,0-1 0,1-1 1,0 1-1,-1 0 0,1-1 0,8 6 1,52 26-2,-24-14 1,-17-8 117,-1 1 0,-1 1 0,38 35 0,-52-42-296,0-1 0,-1 1 0,0 0 0,0 0 0,-1 1 0,0 0 0,4 9 0,-7-11-473,0 0 1,0-1-1,0 1 1,-1 0-1,0 0 1,0 12-1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1:50.64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27 8452,'1'0'37,"1"0"0,-1 0 1,1 0-1,-1 0 0,1 0 0,0 0 0,-1 0 1,1 0-1,-1 1 0,1-1 0,-1 0 0,1 1 1,-1 0-1,0-1 0,1 1 0,-1 0 1,0 0-1,1-1 0,1 3 0,2 4 16,-1 1 0,1-1 1,-1 1-1,0 0 0,-1 0 0,0 1 0,-1-1 0,1 1 0,-1-1 0,-1 1 0,1 8 0,0 21-1,-2 49-1,-2-35 4,2-51 9,4-30 62,4 8-112,1 0 1,0 1-1,2 1 1,0-1 0,1 2-1,1 0 1,1 0-1,0 1 1,1 1-1,1 0 1,1 2 0,24-19-1,-39 32 19,0 0 0,0 0 1,0 0-1,0 0 0,0 0 0,0 0 0,1 1 1,-1-1-1,0 1 0,0-1 0,1 1 1,-1 0-1,0 0 0,1 0 0,-1 0 0,0 0 1,1 1-1,-1-1 0,0 1 0,0-1 0,3 2 1,-1 0-3,0 0 0,0 1 0,-1 0 0,1-1 1,-1 1-1,0 0 0,1 0 0,-1 1 0,-1-1 1,5 6-1,1 5 19,0 0 0,-1 1 0,0-1-1,9 32 1,16 48 57,-30-92-109,0 0 0,0 0-1,0 0 1,0 0 0,1 0-1,-1-1 1,0 1 0,1-1 0,-1 1-1,1-1 1,0 0 0,-1 0-1,1 0 1,0-1 0,0 1 0,-1-1-1,1 1 1,0-1 0,0 0-1,0 0 1,4-1 0,5 1-25,0 0-1,-1-1 1,1 0 0,13-4-1,-14 1-12,-1 0 0,1-1-1,-1 0 1,1-1 0,-2 0-1,1-1 1,-1 1 0,0-2-1,0 0 1,7-8-1,-9 9 25,-1 0-1,0-1 0,0 1 0,-1-1 0,0-1 0,0 1 0,-1 0 0,0-1 0,-1 0 0,0 0 0,0 0 0,1-14 0,-3 15 14,2-37 128,-3 44-103,0-1 0,0 1 0,0 0 0,0 0 0,-1 0 0,1 0 0,0 0 0,0 0 0,-1 0 0,1 0 0,0 0 0,-1 0 0,1 0 0,-1 0 0,0 0 0,1 0 0,-1 0 0,0 1 0,1-1 1,-1 0-1,0 0 0,0 1 0,0-1 0,1 0 0,-1 1 0,0-1 0,0 1 0,0-1 0,0 1 0,0 0 0,-2-1 0,-13-1 82,0 2 0,1-1 0,-1 2 0,0 0 0,-30 7 0,37-5-96,0 0-1,1 0 0,-1 1 1,0 0-1,1 1 0,0 0 1,0 0-1,1 1 0,-1 0 1,1 0-1,-7 8 0,5-4-3,0-1 0,1 1 0,0 0-1,0 1 1,1 0 0,0 0 0,1 1 0,0 0-1,1 0 1,1 0 0,0 1 0,0-1-1,1 1 1,1 0 0,0 0 0,0 15-1,2-26-2,0 0-1,1 0 0,-1 0 0,0 0 0,1 0 0,-1 0 0,1 0 0,-1 0 0,1-1 0,0 1 0,0 0 1,0 0-1,0 0 0,0-1 0,1 1 0,-1-1 0,0 1 0,1-1 0,-1 1 0,1-1 0,-1 0 0,1 0 1,0 0-1,0 0 0,-1 0 0,1 0 0,0 0 0,2 0 0,6 2 4,-1-1 0,1 0 0,0 0 0,14 0 0,-18-2-3,61 5 16,97-7 0,-139 1-31,0-2-1,0-2 1,0 0-1,0-1 1,-1-1-1,0-2 0,25-12 1,-16 4-7,-1-2 0,35-28 0,-52 35 28,0 0 0,-1-1 0,0-1 0,-1 0 0,21-32-1,-30 40 1,-1-1 0,0 0 0,0 1 1,-1-1-1,3-13 0,-4 19 5,-1 0 1,1-1-1,-1 1 1,1 0-1,-1 0 0,0-1 1,0 1-1,0 0 1,0-1-1,0 1 1,0 0-1,0 0 1,0-1-1,-1 1 1,1 0-1,0 0 1,-1-1-1,1 1 1,-1 0-1,1 0 1,-1 0-1,0 0 1,1 0-1,-1-1 1,0 1-1,0 1 1,0-1-1,0 0 1,0 0-1,0 0 1,0 0-1,0 1 1,0-1-1,0 0 1,0 1-1,0-1 1,-1 1-1,1-1 0,-2 1 1,-20-3 61,-1 1 0,1 2 0,-39 3 0,55-3-78,1 1 1,-1 0 0,1 0 0,-1 1 0,1 0-1,0 0 1,-1 0 0,1 1 0,0 0-1,1 0 1,-1 0 0,1 1 0,-1 0-1,1 0 1,0 1 0,0-1 0,-7 10-1,9-8-3,1-1-1,-1 1 1,1 0-1,0 1 1,1-1-1,-1 0 1,1 0-1,1 1 1,-1-1-1,1 0 1,0 1-1,0-1 1,1 0-1,0 1 1,0-1-1,1 0 1,-1 0-1,1 0 1,1 0-1,-1 0 1,1 0-1,0 0 1,0-1-1,1 0 1,-1 1-1,10 8 1,5 0-70,1-1-1,0-1 1,43 18 0,25 17-409,-84-46 464,-1 1 1,1-1-1,0 1 1,-1 0-1,1 0 1,-1 0-1,1 0 1,-1 0 0,0 0-1,0 1 1,0-1-1,0 1 1,0-1-1,-1 1 1,1 0-1,-1 0 1,1 0-1,-1 0 1,0 0 0,-1 0-1,1 0 1,0 0-1,0 4 1,-2-6 20,1 0 0,0 0 0,-1 0 0,1 0 0,-1 0 0,1 0 0,-1 0 0,0 0 0,1-1 0,-1 1 0,0 0 0,1 0 0,-1-1 0,0 1 0,0 0 0,0-1 0,0 1 0,0-1 0,0 1 0,0-1 0,0 1 0,0-1 0,0 0 0,0 1 0,0-1 0,0 0 0,0 0 0,-2 0 0,-37 5 16,30-5-12,-114 7-1935,114-7-2229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0:05.6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0 332 10181,'0'0'48,"0"0"1,0 0 0,0-1 0,1 1-1,-1 0 1,0 0 0,0-1 0,0 1-1,0 0 1,0 0 0,0 0 0,0-1-1,1 1 1,-1 0 0,0 0 0,0 0-1,0-1 1,0 1 0,1 0 0,-1 0-1,0 0 1,0 0 0,0 0 0,1-1-1,-1 1 1,0 0 0,0 0 0,1 0-1,-1 0 1,0 0 0,0 0-1,1 0 1,-1 0 0,0 0 0,0 0-1,1 0 1,-1 0 0,0 0 0,0 0-1,1 0 1,-1 0 0,0 0 0,0 0-1,1 0 1,-1 0 0,0 1 0,0-1-1,0 0 1,1 0 0,-1 0 0,0 0-1,1 1 1,3 19 792,-3 42-901,-1-49 423,0 123-131,0-136-246,0-3-47,15-169-238,-15-119 715,1 287-384,0 1 0,-1-1-1,1 1 1,1-1 0,-1 1-1,0 0 1,1 0-1,0-1 1,0 1 0,0 0-1,0 1 1,0-1-1,0 0 1,1 1 0,-1-1-1,1 1 1,0 0 0,0-1-1,0 1 1,0 1-1,0-1 1,0 0 0,1 1-1,-1 0 1,6-2-1,5-2-12,1 0-1,0 2 0,0-1 0,26-1 0,-25 4-23,0 0 1,0 1-1,0 0 1,0 1-1,21 5 0,-33-5 3,0 0 0,0 0 0,-1 0 0,1 1 0,0 0 0,0 0-1,-1 0 1,1 0 0,-1 0 0,0 1 0,0 0 0,0-1 0,0 1-1,0 0 1,-1 1 0,1-1 0,-1 0 0,0 1 0,0-1 0,0 1-1,0 0 1,0-1 0,-1 1 0,0 0 0,0 0 0,1 5 0,0 3 0,-1 0 1,0 0 0,0 0 0,-2 14-1,1-21 5,-1 1 0,0-1 0,0 0 0,0 0 0,0 0 0,-1 0 0,0 0 0,0 0 0,0-1 0,-1 1-1,0-1 1,0 1 0,-4 4 0,-12 8 4,-1-1-1,0-1 1,-31 18-1,31-22-5,2 0 1,0 1-1,0 1 0,2 1 0,-1 1 1,-26 31-1,40-42 0,1 1-1,0 0 1,0-1 0,0 1 0,0 0 0,-1 9-1,3-13 1,-1 1-1,1-1 1,0 0-1,0 1 0,-1-1 1,1 1-1,0-1 0,0 1 1,0-1-1,1 0 1,-1 1-1,0-1 0,0 0 1,1 1-1,-1-1 0,1 1 1,-1-1-1,1 0 1,0 0-1,-1 1 0,1-1 1,0 0-1,0 0 0,0 0 1,0 0-1,0 0 1,2 2-1,13 1-6,1-1-1,0-1 1,0 0 0,-1-1 0,21-1-1,-14 0-35,133 1-3837,-117-1-3783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0:06.82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113 54 4466,'39'-23'4882,"-43"7"-1898,3 14-2967,0 1 0,0 0-1,0 0 1,-1 0 0,1 0-1,0 0 1,-1 0 0,1 0-1,0 0 1,-1 1 0,1-1-1,-1 1 1,1-1 0,-1 1-1,1-1 1,-1 1 0,0 0-1,1 0 1,-1-1 0,1 1-1,-3 1 1,2-1 71,20 1-264,-8 1 128,0 0 0,-1 1-1,0 0 1,0 0 0,0 1 0,0 0 0,0 1-1,8 5 1,-13-7 35,0 0 1,0 0-1,0 1 0,-1-1 1,1 1-1,-1 0 1,1 0-1,-1 0 0,-1 0 1,1 0-1,-1 1 0,1 0 1,-1-1-1,0 1 0,-1 0 1,1 0-1,1 8 0,-2-3 12,0 0 0,-1 0 1,0 0-1,0 0 0,-1 0 0,0 0 0,-1 0 0,-3 11 0,3-15 1,-1 0 0,0 0 0,0 0 1,-1-1-1,1 1 0,-1-1 0,0 0 1,-1 0-1,1-1 0,-1 1 0,0-1 1,0 0-1,-8 4 0,-26 16 6,20-13 0,0 1 0,1 1 0,-19 17 0,33-26-5,0 0 0,0 0 0,0 0 0,1 1 0,0-1-1,-1 1 1,2 0 0,-1 0 0,0 1 0,1-1 0,0 0-1,1 1 1,-1-1 0,1 1 0,0-1 0,0 1 0,0 6-1,1-10 1,1 0-1,-1 1 0,0-1 1,1 0-1,-1 0 0,1 0 0,0 0 1,0 0-1,0 0 0,0 0 1,0 0-1,0 0 0,0 0 0,1 0 1,-1 0-1,1-1 0,-1 1 0,1-1 1,0 1-1,-1-1 0,1 0 1,0 1-1,0-1 0,3 1 0,5 2 2,0 0 0,0 0 0,19 3 0,-11-2-3,13 2-2,-15-4-28,1 1 0,-1 1 0,20 9 1,-33-13 21,0 1 0,1-1 0,-1 1 1,0 0-1,0 0 0,0 1 1,0-1-1,0 1 0,-1-1 0,1 1 1,-1 0-1,0 0 0,0 0 0,0 0 1,0 0-1,0 1 0,-1-1 1,1 1-1,-1-1 0,1 5 0,0 2 16,0 0 0,-1 0 0,-1 1 0,0-1 0,0 0-1,-1 1 1,0-1 0,-1 0 0,0 0 0,0 0 0,-1 0-1,-1 0 1,1 0 0,-2-1 0,-9 17 0,-4-1 186,-1-1 0,-1-1 0,-45 41 1,35-37 133,-41 51 0,64-69-270,1 0-1,0 0 1,1 1 0,-1 0-1,2 1 1,-5 12 0,8-19-51,0-1 0,0 1 1,0 0-1,0 0 0,1 0 0,-1 0 1,1 0-1,0 0 0,0 1 0,1-1 1,-1 0-1,1 0 0,0 0 0,0-1 1,0 1-1,1 0 0,-1 0 1,1-1-1,0 1 0,3 4 0,-1-4-5,1 1 0,0-1 1,1 0-1,-1 0 0,1 0 0,0-1 0,-1 0 0,2 0 0,-1 0 0,7 1 0,73 19 6,-68-18-4,62 11-1,-44-9 0,-1 1-1,-1 1 0,39 17 1,-71-26 8,0 1 1,0 0 0,0 0 0,0 0 0,0 1-1,-1-1 1,1 0 0,0 1 0,-1-1 0,1 1-1,-1 0 1,0-1 0,1 1 0,-1 0 0,0 0-1,0 0 1,0 0 0,0 0 0,-1 0-1,1 0 1,0 0 0,-1 0 0,1 0 0,-1 0-1,0 0 1,0 0 0,0 1 0,0-1 0,0 2-1,-1 1 18,0-1-1,0 0 1,-1 0-1,1 1 1,-1-1-1,0 0 1,0 0-1,0 0 1,-1-1-1,1 1 1,-1-1-1,0 1 1,0-1-1,-6 5 1,-27 18-448,-70 38 1,69-44-735,-51 31-5054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0:12.69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4 187 10181,'-1'112'361,"-2"-31"954,14 127-1,-11-193-1266,0-14-44,0 0 1,-1 0 0,1 0-1,0 0 1,0 0 0,0 0-1,0 0 1,0 0 0,0 1 0,0-1-1,0 0 1,0 0 0,0 0-1,0 0 1,1 0 0,-1 0-1,0 0 1,1 0 0,-1 0-1,1-1 1,-1 1 0,1 0-1,0 0 1,-1 0 0,1 0 0,0-1-1,-1 1 1,1 0 0,0-1-1,0 1 1,0 0 0,0-1-1,0 1 1,0-1 0,1 1-1,-1-1 42,8-54 180,-2 20-135,4-85 158,-6-148 1,-6 183 916,25 86-1131,-17 1-36,-1 0 0,1 1-1,-1 0 1,1 0 0,-1 0 0,0 1 0,-1 0 0,1 0 0,-1 1 0,0-1 0,-1 1 0,1 0 0,3 7-1,11 11 68,7 6-21,1 0 0,46 37-1,-59-55-41,1-2-1,0 1 0,0-2 0,1 0 1,0-1-1,1 0 0,31 9 0,-44-16-9,0 1 0,0-1 0,1 0 0,-1-1 0,0 1 0,0-1 0,1 0 0,-1 0 0,0 0 0,0 0 0,1-1 0,-1 0-1,0 0 1,0 0 0,0 0 0,0-1 0,0 0 0,0 1 0,0-1 0,-1-1 0,7-3 0,-5-1-38,1 1 0,-1-1 1,0 0-1,-1-1 0,0 1 0,0-1 1,-1 0-1,1 0 0,2-13 1,0-6-67,-1 0 0,-1-1 0,-1 1 1,-2-1-1,-3-51 0,0 11 170,14 68-107,-1 0 43,-1 0 1,1 0-1,-1 2 0,1-1 0,-1 1 1,0 1-1,1 0 0,15 7 1,-19-6 12,-1-1 0,0 1 1,-1 0-1,1 1 0,-1 0 1,0 0-1,0 0 0,0 0 1,-1 1-1,0-1 0,0 1 1,0 0-1,-1 0 0,5 12 1,-3-4 16,-1-1 0,0 1 1,-1 1-1,-1-1 1,2 27-1,-6 80 198,0-49-147,2 43-76,0-114-102,8-2 49,1 0 0,-1 0 1,0-1-1,0 0 0,0 0 0,0-1 0,0 0 0,-1 0 1,1-1-1,-1 0 0,0 0 0,0-1 0,-1 0 0,1 0 1,-1-1-1,0 0 0,0 0 0,-1 0 0,9-13 0,-7 9 38,0-2 0,0 1 0,-1-1 0,0 0 0,-1 0 0,-1-1 0,0 0 0,0 1 0,-1-1-1,-1-1 1,1-23 0,-1 38 27,0-1 0,0 0 0,0 1 0,0-1 0,0 1 0,0-1 0,0 1 0,0 0 0,-1 0-1,1 0 1,0 0 0,0 0 0,-1 0 0,1 0 0,-1 1 0,2 1 0,10 13 80,-1 2 0,-2-1 0,10 20 0,-13-21-153,1-1 1,0-1-1,2 0 1,-1 0-1,2-1 1,19 21-1,-28-33-149,-1 1 1,1-1-1,-1 0 0,1 0 0,0 0 1,-1 0-1,1-1 0,0 1 1,0 0-1,0-1 0,-1 1 1,1-1-1,0 1 0,3-1 1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0:13.0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63 5 10549,'0'0'-3,"1"-1"-1,-1 1 1,0-1 0,1 1 0,-1 0-1,1-1 1,-1 1 0,1 0 0,-1 0 0,1-1-1,-1 1 1,1 0 0,-1 0 0,1 0-1,-1 0 1,1 0 0,0 0 0,-1 0-1,1 0 1,-1 0 0,1 0 0,-1 0 0,1 0-1,-1 0 1,1 0 0,0 0 0,-1 0-1,1 1 1,-1-1 0,1 0 0,-1 0-1,1 1 1,-1-1 0,0 0 0,1 1 0,-1-1-1,1 1 1,2 1 9,1-1 1,-1 1-1,0 0 1,0 0-1,0 0 0,0 0 1,0 1-1,-1-1 0,1 1 1,-1 0-1,0 0 1,1 0-1,-1 0 0,0 0 1,-1 0-1,3 7 0,-1-2 15,0 1-1,-1 0 0,-1 0 1,1 0-1,-1 0 1,-1 14-1,0-22-18,-1 0 1,1 0-1,0 0 1,-1 0-1,1-1 1,-1 1-1,0 0 1,1 0-1,-1 0 1,0-1-1,1 1 1,-1 0-1,0 0 1,0-1 0,0 1-1,1-1 1,-1 1-1,0-1 1,0 1-1,0-1 1,0 1-1,0-1 1,0 0-1,0 0 1,0 0-1,0 1 1,0-1-1,0 0 1,0 0-1,0 0 1,-2-1-1,-41 1 84,33 0-76,8 0-38,1-1 0,0 1 0,0 0 0,0-1 0,0 1 0,0-1 0,0 1 0,0-1 0,0 0 0,0 0 0,0 0 0,0 0-1,1 0 1,-1 0 0,0-1 0,1 1 0,-1-1 0,1 1 0,-1-1 0,1 1 0,0-1 0,-1 0 0,1 0 0,0 0 0,0 1 0,-1-5 0,0 0-378,0-1 0,0 1 0,1-1 0,0 0 0,0 0 0,0-13 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0:13.4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 73 10949,'-1'45'-147,"0"-21"173,1 0 0,1 0-1,1 0 1,6 28-1,-3-29 103,-1 1 0,-1 0 1,-1 45-1,-3-120-209,-1 22 70,2 0 1,5-41 0,-4 62 31,1 0 1,0 0 0,0 0 0,0 0-1,1 1 1,0-1 0,1 1-1,0 0 1,0 0 0,0 0 0,1 0-1,0 1 1,8-8 0,0 2 100,2 0 1,0 2 0,0-1 0,1 2 0,0 0-1,0 1 1,1 1 0,0 0 0,1 2-1,0 0 1,20-4 0,5 3 172,1 2-1,0 1 1,65 5 0,-102-2-299,0 1-1,1 0 1,-1 0 0,1 1 0,-1-1 0,0 2 0,0-1 0,0 1 0,0 0 0,-1 0 0,1 1 0,-1 0 0,0 0 0,0 0 0,0 1 0,-1 0 0,1 0 0,-1 1 0,0-1 0,-1 1 0,1 0 0,-1 0 0,0 1 0,-1-1-1,0 1 1,0 0 0,0 0 0,-1 0 0,0 0 0,0 0 0,-1 1 0,2 13 0,-2-12-315,-1 1 0,0 0 0,0 0 0,-3 16 0,-16 36-3627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0:22.6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132 26 8340,'-6'-18'2537,"-1"17"-2209,-3 13-221,-11 37 261,2 1 1,2 0-1,-12 66 0,23-94-283,0 12-23,1 0-1,1 1 1,2 63 0,3-79-45,-1-18-17,0 0 0,0 0 1,0 0-1,0 1 0,0-1 0,1 0 1,-1 0-1,0 0 0,1 0 0,-1 0 1,1 0-1,0 0 0,-1 0 0,1 0 1,0 0-1,-1 0 0,1-1 0,0 1 1,0 0-1,0 0 0,0-1 0,0 1 0,0 0 1,34 9-15,50-10-26,-62-1 35,-4-1-59,0-1 1,-1 0 0,1-1 0,0-1 0,-1-1-1,0-1 1,0 0 0,-1-1 0,0-1 0,-1-1-1,1 0 1,-2-1 0,24-21 0,-26 21 16,-1-1 1,0 0-1,-1-1 0,0 0 1,-1-1-1,-1 0 1,0 0-1,0-1 1,-2 0-1,0-1 0,-1 1 1,0-2-1,-1 1 1,-1 0-1,3-29 1,-5 22 35,0 5 7,-1 1 0,-2-32 1,1 46 3,-1 0 0,1 0 0,-1 0 0,1 0 0,-1 1 1,0-1-1,0 0 0,0 0 0,0 0 0,-1 1 0,1-1 0,-1 1 1,1-1-1,-1 1 0,0-1 0,0 1 0,0 0 0,0 0 0,-1 0 0,1 0 1,0 0-1,-4-1 0,-10-2 7,0 2 0,0 0 1,0 0-1,-1 2 0,1 0 1,0 0-1,-22 4 0,1-2-4,33-2-3,0 1 0,1 0 0,-1 0-1,1 0 1,-1 1 0,1-1 0,-1 1 0,1 0-1,-1 0 1,1 0 0,0 0 0,-1 1-1,1-1 1,0 1 0,0 0 0,0 0 0,0 0-1,0 0 1,1 1 0,-1-1 0,1 1 0,-1-1-1,1 1 1,-2 3 0,1 2-1,0 0 1,0 0-1,1 0 1,0 1-1,1-1 1,0 0-1,0 1 1,1-1-1,0 10 1,1-13 0,-1-1 0,1 0 0,0 1 0,0-1 1,1 0-1,-1 0 0,1 0 0,0 0 0,0 0 1,1 0-1,-1-1 0,1 1 0,-1-1 0,1 0 1,0 1-1,0-1 0,1 0 0,-1-1 0,1 1 0,3 2 1,13 7 1,1 0 0,34 14 0,-24-12-2,49 22-7,-54-27-66,-1 2 0,-1 1-1,0 1 1,34 24 0,-55-35-25,0 1 0,0-1 0,-1 1-1,1-1 1,-1 1 0,0 0 0,0 0 0,0 0 0,0 0 0,0 0 0,-1 1 0,1-1 0,-1 0 0,0 1 0,0-1-1,1 7 1,-1 17-2823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0:23.0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47 5 9845,'0'-4'144,"0"15"-128,0 35 288,0 15 240,0 3-368,0-3-128,-23-4-16,7-4-32,9-11-352,7-12-3170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0:23.5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109 136 11237,'1'-2'28,"-1"1"-1,0 0 1,0 0 0,0-1-1,0 1 1,0 0-1,0-1 1,-1 1 0,1 0-1,0 0 1,0-1 0,-1 1-1,1 0 1,-1 0-1,0 0 1,1 0 0,-1-1-1,0 1 1,1 0 0,-3-1-1,3 2 0,-1-1-1,0 1 1,0 0-1,0 0 1,1 0-1,-1 0 1,0 0-1,0 1 1,0-1-1,1 0 1,-1 0-1,0 0 1,0 1-1,1-1 1,-1 0-1,0 1 1,1-1-1,-1 1 0,0-1 1,1 1-1,-1-1 1,1 1-1,-2 0 1,-4 5 20,1 0 0,0 1 1,0-1-1,0 1 0,-5 10 0,2 2-1,1-1 0,1 1 0,0 0 0,2 1-1,-5 38 1,3 103 132,6-155-180,0-4 3,-1 1-1,1-1 1,0 1-1,0-1 1,1 1-1,-1-1 1,0 1-1,1-1 1,0 0-1,-1 1 1,1-1-1,0 0 1,0 1-1,0-1 1,1 0-1,-1 0 1,0 0-1,1 0 1,0 0-1,3 3 1,-1-3-9,0 0 0,1 0 1,-1-1-1,1 1 0,0-1 1,0 0-1,-1 0 0,1-1 0,8 1 1,10 1-92,-1-1 0,0 0 1,0-2-1,0-1 0,0 0 0,0-2 1,0-1-1,-1 0 0,1-2 1,-1 0-1,-1-1 0,0-1 0,0-1 1,-1-1-1,0-1 0,24-19 1,-20 12-30,0 0 1,37-43-1,-52 53 120,-1 0 0,0-1 0,-1 0 0,0 0-1,-1-1 1,0 0 0,-1 0 0,0 0 0,0 0 0,2-15-1,-3-2 38,-2-50 1,-1 50 21,0 25-27,0 0 1,0 1 0,0-1 0,-1 0 0,1 1-1,0-1 1,-1 0 0,0 1 0,0-1-1,0 0 1,0 1 0,0-1 0,0 1-1,-1 0 1,1-1 0,-1 1 0,0 0-1,0 0 1,1 0 0,-1 0 0,0 0-1,-1 1 1,1-1 0,0 0 0,0 1-1,-1 0 1,1-1 0,-1 1 0,1 0-1,-5-1 1,-5 0 101,-1 0 0,1 0-1,-1 1 1,0 1 0,-17 1-1,3 0-19,20-2-93,1 1 0,-1 0 0,0 1 0,1 0 0,-1 0-1,0 0 1,1 1 0,-1-1 0,1 2 0,0-1 0,0 1 0,0 0 0,-12 7-1,14-6-10,1 0-1,-1 1 0,1-1 0,0 1 0,0 0 0,0-1 1,0 1-1,1 1 0,0-1 0,0 0 0,0 0 0,1 1 1,0-1-1,0 1 0,0-1 0,1 12 0,-2-4 13,1 0 0,1 0 0,1 0 0,0 0 0,5 24 0,-4-30-12,0-1 1,1 0 0,0 0 0,0 0 0,1 0 0,-1-1-1,1 1 1,1-1 0,-1 0 0,1 0 0,0 0-1,0-1 1,7 6 0,32 20-3,2-2-1,67 30 1,-57-30-189,62 41 0,-111-65 93,0 2-1,-1-1 0,1 1 1,-1 0-1,0 0 0,-1 0 1,0 1-1,0 0 1,0 0-1,-1 1 0,0-1 1,0 1-1,-1 0 0,0 0 1,0 0-1,-1 0 1,0 0-1,-1 1 0,1-1 1,-2 0-1,1 1 1,-1-1-1,0 1 0,-1-1 1,0 1-1,-1-1 0,-2 11 1,-9 14-2054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0:23.9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0 147 10293,'4'-9'88,"-1"1"1,1-1-1,1 1 1,-1 0-1,1 0 0,1 0 1,0 1-1,0 0 1,0 0-1,1 1 1,0-1-1,0 1 1,0 1-1,1-1 0,0 1 1,0 1-1,0-1 1,1 1-1,-1 1 1,1 0-1,0 0 1,0 1-1,0 0 1,1 0-1,13 0 0,5 1-68,-18 0-18,1 1 0,-1 0 1,0 1-1,1-1 0,14 5 0,-22-4-2,-1 0 0,1 0 0,-1 0-1,1 0 1,-1 0 0,1 1 0,-1-1-1,0 1 1,0 0 0,0 0 0,0 0-1,0 0 1,0 0 0,0 0 0,-1 0 0,1 1-1,-1-1 1,1 0 0,-1 1 0,0 0-1,0-1 1,0 1 0,-1-1 0,1 1-1,0 3 1,1 3 4,-1-1 0,0 1 0,0 0 0,-1-1 0,0 1 0,0 0 1,-1-1-1,0 1 0,-1 0 0,-4 14 0,3-16-1,0-1 1,-1 0-1,1 0 1,-1 0-1,-1 0 1,1-1-1,-1 1 1,0-1-1,0-1 1,0 1-1,-1-1 1,0 1-1,-6 2 0,-124 67 11,44-27-17,78-37-4,17-5 0,32-3-5,-19-2 9,448-31-2526,-291 8-4082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9:01.21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1393 0 4082,'13'1'284,"0"0"1,-1 1-1,1 0 0,-1 1 1,0 1-1,0 0 0,0 0 1,12 7-1,1 2 573,-1 1 0,35 27 0,-51-36-853,-1 1 1,0 0-1,-1 0 0,0 1 0,0 0 0,0 0 0,-1 1 0,0-1 1,0 1-1,-1 0 0,7 16 0,-8-13 9,0 0 0,-1 1 0,0 0 1,-1-1-1,0 1 0,-1 0 0,0 0 0,-4 20 0,3-25 27,-1 0 0,1 0 1,-1 0-1,-1 0 0,0 0 0,0-1 0,0 1 0,0-1 0,-1 0 0,0 0 0,-9 9 0,-3 2 94,-1-1 0,-25 19 0,-1 0 40,17-13 8,1 2 1,1 1 0,-31 41-1,47-54-140,0 0 0,1 1 0,1 0 0,0 0-1,0 0 1,2 0 0,-1 1 0,2 0 0,0 0 0,0 0 0,0 18-1,1 2 0,2 0 1,5 43-1,-3-64-38,0-1 1,1 1 0,1-1-1,0 0 1,1 0 0,0 0-1,1-1 1,0 1 0,9 11-1,66 73 25,-50-61-36,41 59 0,-65-83-3,0 0 0,-1 1 0,0 0 0,-1 0 0,0 0 0,-1 1 0,0 0 0,-1 0 0,3 26 0,-5-10-5,2-6 10,-2 1 0,0 0 0,-2-1 0,0 1-1,-2-1 1,-6 27 0,-6-17 6,0-2-1,-2 0 0,-2-1 1,-1 0-1,-24 26 1,-11 19 0,7-4 0,3 2 0,-39 86 0,68-124 0,2 1 0,1 1 0,2-1 0,2 2 0,1 0 0,2 0 0,-1 41 0,6-58 0,2 163 2,1-160-3,1 0-1,1-1 1,1 1 0,1-1 0,16 38 0,13 12-12,-19-42 9,-2 0 1,-1 0 0,14 49-1,-23-59 4,0 0 0,-1 0 0,-1 1 0,0-1 0,-2 0 0,-5 42 1,3-50-2,-2 0 1,1 0 0,-2 0 0,0 0-1,0-1 1,-1 0 0,0 0 0,-1 0 0,-1-1-1,0 0 1,0 0 0,-14 13 0,-43 32-5,-2-2 1,-125 76 0,142-98 3,-91 57 21,-110 75 99,204-130-53,1 3 0,-79 81-1,114-105-39,0-1 0,1 1-1,1 1 1,0 0-1,1 0 1,1 1 0,0 0-1,1 0 1,1 1-1,0-1 1,-4 23 0,8-28-21,0 0 0,1 0 1,0 1-1,0-1 0,1 0 1,0 0-1,1 1 0,1-1 0,-1 0 1,1-1-1,1 1 0,0 0 1,0-1-1,1 0 0,0 0 1,1 0-1,0-1 0,0 0 1,11 11-1,8 4-5,0-1 0,2-1 0,0-2-1,2 0 1,30 14 0,177 77-31,-86-42-25,-137-61 48,20 9-31,51 33 1,-77-44 35,1 0 0,-1 1 1,0 0-1,-1 1 0,0-1 1,0 1-1,0 0 0,-1 1 1,0-1-1,0 1 0,6 14 1,-9-18 4,-1 1 1,0 0-1,0 0 1,0 0-1,0 0 1,-1 0-1,1 0 1,-1 0-1,-1 0 1,1 0 0,-1-1-1,1 1 1,-2 0-1,1 0 1,0 0-1,-1-1 1,0 1-1,-4 7 1,-1-1 29,0-1 0,-1 0 1,0 0-1,-1-1 0,1 0 1,-2-1-1,-12 9 0,-54 34 337,-3-4 0,-111 48 0,121-62-262,32-14-53,-332 180 519,368-198-573,-17 10 19,0 2 0,1 0 0,-16 16-1,29-25-32,0 1 0,0 0 0,1-1 0,-1 1 0,1 0 0,0 1 0,1-1 0,0 0 0,-1 1 0,2 0-1,-1-1 1,1 1 0,-1 0 0,1 9 0,0-13-42,1 0 0,0 0 0,-1 0 0,1 1 0,0-1 0,0 0 0,0 0 0,1 0 0,-1 0 0,0 0 0,1 0 0,0 0 0,-1 0 0,1 0 0,0 0 0,0-1 0,0 1 0,0 0 0,0 0 0,0-1 0,1 1 0,-1-1 0,3 3 0,7 2-480,0-2 1,0 1-1,0-1 1,1-1 0,16 3-1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1:51.22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233 111 11221,'-2'-1'99,"0"-1"0,0 1 0,0-1 0,0 1 0,0 0 0,-1 0 0,1 0 0,0 0 0,0 0 0,-1 1 0,1-1 0,0 1-1,-1-1 1,1 1 0,-1 0 0,-4 0 0,1 0-25,-1 0 0,1 1 0,-1-1-1,1 1 1,0 1 0,-9 2-1,6 1-32,0 0 0,0 0 0,0 1 0,1 0-1,0 1 1,0 0 0,0 0 0,1 1-1,0 0 1,1 0 0,0 1 0,0 0-1,0 0 1,2 0 0,-1 0 0,1 1-1,0 0 1,1 0 0,0 0 0,1 0 0,0 0-1,0 1 1,1-1 0,0 13 0,1-1-32,3 35 22,-2-54-29,0 0 0,0 0 0,0 0 0,0 0 1,1 0-1,-1 0 0,1 0 0,0-1 0,0 1 0,0 0 1,0-1-1,0 0 0,0 0 0,1 1 0,4 2 0,4 1-25,-1 0 0,1-1 0,1 0 0,-1-1 0,0 0 0,1-1 0,0 0-1,18 1 1,4-1-434,63-3-1,-92 0 438,1-1-1,-1 0 0,0-1 1,1 1-1,-1-1 1,0 0-1,0 0 0,0 0 1,0-1-1,0 0 1,0 0-1,-1 0 0,1-1 1,-1 1-1,0-1 1,0 0-1,-1 0 0,7-9 1,4-8-6,-1-1 0,-1-1 0,10-23 0,-13 25 23,1 0 0,16-23 0,-15 29 11,0 0 1,1 1 0,20-18-1,-27 28 8,1-1 0,-1 1 0,1 1 0,0-1 0,0 1 0,1 0 0,-1 0 1,0 1-1,1 0 0,0 0 0,-1 0 0,12 0 0,6 0 42,0 1 1,36 3-1,-53-1-47,1 0 0,-1 0 0,0 1 0,1 0 0,-1 0 0,0 1 0,0 0 0,-1 0-1,1 1 1,-1-1 0,1 1 0,6 7 0,1 2-5,0 0-1,-1 1 1,-1 1 0,0 0-1,-1 1 1,-1 0 0,-1 0-1,0 1 1,-1 0-1,-1 1 1,0 0 0,-1 0-1,-2 1 1,1-1 0,-2 1-1,-1 0 1,1 19 0,-3-34-550,0-14 176,0-38 14,1-68 176,0 105 177,0 0-1,1 0 0,0 0 1,1 1-1,0-1 1,1 1-1,0 0 0,1 0 1,0 0-1,0 0 1,11-13-1,-5 10 47,0 0 0,0 0 0,2 1 0,0 1 0,0 0 0,1 1 0,17-10-1,-13 10 60,1 0 0,1 1 0,0 1 0,0 0 0,1 2 0,-1 0 0,2 2 0,-1 0 0,0 1 0,1 2 0,-1 0 0,36 3 0,-52-1-82,-1 1 0,1-1 1,0 1-1,-1 1 0,1-1 1,-1 1-1,1-1 1,-1 1-1,0 0 0,0 1 1,-1-1-1,1 1 0,0-1 1,-1 1-1,0 0 1,0 1-1,0-1 0,-1 0 1,4 10-1,2 3 0,-1-1 0,-1 1 0,-1 1 0,5 23 0,-3 5-80,-2 0 1,-1 59-1,-3-103-67,-1 0 0,0 0 1,1 0-1,-1 1 0,0-1 0,0 0 0,-1 0 1,1 0-1,0 0 0,-1 0 0,1 0 1,-1 0-1,0 0 0,0 0 0,0 0 1,0 0-1,0-1 0,0 1 0,0 0 0,0-1 1,-1 1-1,1 0 0,-1-1 0,1 0 1,-1 1-1,1-1 0,-1 0 0,0 0 1,-3 2-1,-37 4-4886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9:01.86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271 28 10165,'-5'-4'124,"3"2"-32,1 1-1,-1 0 1,0 0 0,1-1-1,-1 1 1,1-1 0,0 0-1,0 1 1,-1-1 0,1 0 0,-1-3 816,1 4-877,1 1 0,-1 0 0,1 0 0,-1 0 0,1 0 0,-1 0 0,1 0-1,-1 0 1,1 0 0,-1 0 0,1 0 0,-1 0 0,1 0 0,-1 1 0,1-1 0,-1 0 0,1 0 0,-1 0 0,1 1 0,0-1 0,-1 0 0,1 1 0,-1-1 0,1 0 0,0 1 0,-1-1 0,1 0 0,0 1 0,-1-1 0,1 1 0,0-1 0,0 0 0,-1 1 0,1-1 0,0 1 0,0-1 0,0 1 0,-1 0 0,-7 28 359,1 0 0,-5 38 0,-10 42-31,8-69-250,-1-1 0,-3 0 0,-1-2 0,-27 41 0,4-7-35,36-61-60,1 1 0,1-1-1,0 1 1,-4 16 0,7-26-14,1-1-1,0 0 0,0 0 1,0 1-1,0-1 1,0 0-1,0 1 0,0-1 1,0 0-1,0 0 1,0 1-1,0-1 0,0 0 1,0 1-1,0-1 1,0 0-1,0 0 0,1 1 1,-1-1-1,0 0 1,0 1-1,0-1 1,0 0-1,0 0 0,1 0 1,-1 1-1,0-1 1,0 0-1,0 0 0,1 0 1,-1 1-1,0-1 1,0 0-1,1 0 0,-1 0 1,0 0-1,0 0 1,1 1-1,-1-1 0,0 0 1,1 0-1,-1 0 1,0 0-1,1 0 0,-1 0 1,0 0-1,0 0 1,1 0-1,-1 0 1,0 0-1,1 0 0,-1-1 1,1 1-1,19 2 8,1-2 0,0 0-1,0-1 1,0-2 0,-1 0 0,35-9 0,-9 1 4,407-109-181,-160 16-3006,-67 0-5470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9:03.74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264 92 9845,'0'0'237,"-4"9"203,-36 54-41,22-36-184,-29 56 1,13 4 218,-14 31-110,-14 3-295,60-117-34,0 0 0,1 0 0,-1 0 0,1 0 0,0 0-1,1 1 1,-1-1 0,1 0 0,-1 8 0,34-11-619,0-3 567,1-1 1,-1-2-1,0-2 0,0-1 1,-1-1-1,0-2 0,-1-1 1,0-1-1,-1-2 0,0-1 1,-2-1-1,0-2 0,0-1 1,-2-1-1,-1-1 0,26-28 1,-44 42 57,-1-1 0,1 0 0,-1-1 1,-1 1-1,1-1 0,-2 0 0,0-1 0,0 1 1,0-1-1,-2 0 0,4-17 0,-3-8 53,-1 0-1,-3-45 1,0 22 78,1 57-115,-1-1 0,1 1 1,-1 0-1,1 0 0,-1-1 1,0 1-1,0 0 0,0 0 1,0 0-1,-1 0 0,1 0 1,0 0-1,-1 1 0,1-1 1,-1 0-1,0 1 0,0-1 1,1 1-1,-1-1 1,0 1-1,0 0 0,0 0 1,-1 0-1,1 0 0,0 0 1,0 1-1,0-1 0,-1 0 1,1 1-1,0 0 0,-4-1 1,-14-1 39,1 0 1,-37 2-1,34 1-53,18-1-3,-2-1 8,-1 1-1,0 0 1,0 1-1,1-1 1,-1 1-1,0 1 1,-10 2 0,14-2-8,1 0 1,0-1 0,-1 1 0,1 0 0,0 0-1,0 0 1,0 0 0,1 1 0,-1-1-1,0 0 1,1 1 0,-1 0 0,1-1 0,0 1-1,0-1 1,0 1 0,0 0 0,1 0 0,-1 0-1,1 0 1,-1 2 0,-11 93 171,4-1-1,5 101 1,3-197-185,0 0 1,0 0-1,0 1 1,1-1 0,-1 0-1,0 0 1,0 0 0,1 0-1,-1 0 1,1 0-1,-1 0 1,1 0 0,0 0-1,-1 0 1,1 0-1,0 0 1,0 0 0,-1 0-1,1 0 1,0-1 0,0 1-1,0 0 1,0-1-1,0 1 1,0-1 0,0 1-1,2 0 1,31 6-936,-28-7 679,20 2-1416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9:04.4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248 122 8932,'0'-13'1445,"-1"9"-1163,1 0 1,0-1-1,0 1 0,1-1 1,-1 1-1,1 0 0,3-9 1,-3 11-284,0 0-1,1 0 1,-1 0 0,1 0-1,0 1 1,0-1 0,0 0-1,0 1 1,0-1 0,0 1 0,0-1-1,0 1 1,0 0 0,1 0-1,-1 0 1,4-1 0,28-8 17,1 2 0,0 0 0,0 3 0,1 1 0,63 1 0,-98 3-15,-1 1-1,1-1 1,0 1 0,0-1-1,0 1 1,-1 0 0,1-1 0,0 1-1,-1 0 1,1 0 0,0-1-1,-1 1 1,1 0 0,-1 0 0,1 0-1,-1 0 1,0 0 0,1 0-1,-1 0 1,0 0 0,0 0 0,1-1-1,-1 1 1,0 0 0,0 0-1,0 0 1,0 0 0,0 0-1,-1 0 1,1 0 0,0 0 0,0 0-1,-1 0 1,0 2 0,1 4 6,0-1-3,0 0-1,0 1 1,-1-1 0,0 0 0,0 0-1,0-1 1,-1 1 0,1 0 0,-1 0-1,-1-1 1,-3 8 0,1-7-1,0 0-1,0 0 1,-1 0 0,0 0-1,0-1 1,-1 0 0,-12 8 0,-9 4-11,1-1 0,-2-2 0,0 0 0,-1-3 0,-60 17 0,84-28 0,5 0-35,269-3-197,-266 3 238,0 0 0,0 0 0,0 0 0,0 1 0,0-1 1,-1 0-1,1 1 0,0 0 0,0-1 0,0 1 0,-1 0 0,1 0 1,0 0-1,-1 0 0,1 0 0,-1 1 0,1-1 0,-1 0 0,1 1 1,-1-1-1,0 1 0,0-1 0,0 1 0,0 0 0,0-1 0,0 1 1,0 0-1,-1 0 0,1 0 0,0 0 0,-1 2 0,2 7 3,0 0-1,-1 1 0,-1-1 1,-1 16-1,1-9 7,0-15-6,-1-1 0,1 1-1,0-1 1,-1 0 0,0 1-1,0-1 1,0 0 0,0 1 0,0-1-1,0 0 1,0 0 0,-1 0 0,1 0-1,-1 0 1,1 0 0,-1 0 0,0 0-1,0-1 1,0 1 0,0-1 0,0 0-1,0 1 1,-3 0 0,-7 4 4,1-1-1,-1-1 1,-17 5 0,17-6-7,-31 7 32,0-3 1,-1-1 0,0-2 0,-79-3-1,81-2-23,35 2-57,0-1 0,-1-1 1,1 1-1,0-1 0,0 0 0,0-1 1,0 0-1,0 0 0,0 0 1,-7-5-1,-25-17-1916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9:05.1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 84 480,'16'-29'6583,"13"-6"-4524,-20 15 1576,-9 25-2989,1 75-643,-3 112 26,-2-173-128,0 1 0,-1-1 0,-1 0 0,-1-1 0,-17 32-1,20-41-20,-18 26-3401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9:05.5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39 7972,'0'0'736,"0"-4"-288,39 4-48,0-4-240,-1 0 353,9 4-417,7-3 128,0-1-208,16-4-16,-8 4 0,7 1 0,1-1-112,-16 4-1057,-8 0-2977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9:06.04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 1 8180,'0'0'1558,"0"4"-1067,0 78 1015,-2 22-940,18 149 0,-14-197-3223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9:06.46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23 10149,'0'0'941,"0"-23"-1765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9:07.21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187 42 10165,'0'-1'22,"1"0"1,0 0-1,-1 0 1,1 0-1,0 0 1,0 0-1,0 1 1,0-1-1,0 0 1,0 1-1,0-1 1,0 1-1,0-1 1,0 1-1,0-1 1,0 1-1,1 0 1,-1-1-1,0 1 1,0 0-1,3 0 1,33-5 216,-30 4-133,302-18 953,-307 19-1085,-10 0 127,-90-1-60,12-2 154,0 5 1,-138 19-1,222-20-190,0-1-1,1 1 1,-1 0 0,1 1 0,-1-1-1,0 0 1,1 0 0,0 1 0,-1-1-1,1 1 1,0-1 0,0 1 0,0-1-1,0 1 1,0 0 0,0 0 0,0-1-1,0 1 1,1 0 0,-1 0 0,1 0-1,0 0 1,-1 0 0,1 0 0,0 0 0,0 3-1,1 70 63,1-47-22,-2-4-3,-4 54 2,3-73-43,0 1 0,0-1 0,-1 0 0,0 0 0,0 0 0,0-1 0,0 1 0,-1 0 0,0-1 0,0 1 0,0-1 0,-6 6 0,8-9-52,1-3-83,0 1 128,1-1 1,-1 1-1,1-1 0,-1 1 1,1-1-1,-1 1 0,1 0 0,0-1 1,0 1-1,0 0 0,0-1 1,0 1-1,0 0 0,0 0 0,0 0 1,0 0-1,0 0 0,1 0 1,1-1-1,30-14-19,-30 15 21,34-11-14,0 2 0,0 2 1,1 1-1,0 2 1,0 2-1,60 2 1,-92 1 15,-1 0 0,1 1 0,0 0 0,0 0 1,-1 0-1,1 1 0,0-1 0,-1 1 0,0 1 0,1-1 0,-1 1 1,0 0-1,0 0 0,-1 1 0,1-1 0,-1 1 0,1 0 0,-1 0 1,0 1-1,-1-1 0,1 1 0,-1 0 0,0 0 0,0 0 0,0 0 1,2 8-1,1 5-3,0-1 0,-1 1 1,-1 0-1,-1 0 0,-1 1 0,0-1 1,-1 20-1,-1-37 6,0 0 1,-1 0 0,1 0-1,0 0 1,-1 0-1,1 0 1,0 0-1,-1 0 1,1 0 0,-1 0-1,0 0 1,1 0-1,-1-1 1,0 1 0,1 0-1,-1 0 1,0-1-1,0 1 1,0 0 0,1-1-1,-1 1 1,0-1-1,0 1 1,0-1-1,0 1 1,0-1 0,0 0-1,0 0 1,0 1-1,0-1 1,-2 0 0,-43 2 104,35-2-74,-273 0-317,184 0-1220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9:07.67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8 7796,'0'-8'4129,"0"31"-3824,0 22 239,0 5-336,0 11-96,0-1-96,0-3-16,0-7-16,0-5-480,0-14-1217,0-12-784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9:08.0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50 96,'0'0'11525,"23"0"-11301,31 0-96,8-7-96,23 3 1,0-8-17,1 5-16,-9-1-65,-23 1-767,-31 3-1505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1:51.59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95 26 10213,'0'-1'8,"1"-1"1,-1 1-1,1 0 1,0 0-1,-1-1 1,1 1 0,0 0-1,0 0 1,-1 0-1,1 0 1,0 0-1,0 0 1,0 0 0,0 1-1,1-1 1,-1 0-1,0 0 1,0 1-1,0-1 1,1 1 0,-1-1-1,0 1 1,1 0-1,-1-1 1,0 1-1,1 0 1,-1 0-1,0 0 1,1 0 0,0 0-1,54-1 224,-46 1-142,15-1-7,-17 0-20,1 1 1,0 0 0,-1 0 0,16 3 0,-22-2-50,0-1 1,-1 1-1,1-1 1,0 1-1,-1 0 0,1-1 1,0 1-1,-1 0 1,1 0-1,-1 0 0,0 1 1,1-1-1,-1 0 1,0 0-1,0 1 0,0-1 1,0 1-1,0-1 1,0 1-1,0-1 0,0 1 1,0 0-1,-1-1 1,1 1-1,-1 0 1,1 0-1,-1 2 0,1-2-4,-1 1 0,1-1 0,-1 1 0,0-1 0,0 1-1,0-1 1,0 1 0,-1-1 0,1 1 0,-1-1 0,1 0 0,-1 1-1,0-1 1,0 0 0,0 1 0,0-1 0,0 0 0,0 0 0,-1 0-1,1 0 1,-1 0 0,0 0 0,1-1 0,-1 1 0,0 0-1,0-1 1,0 1 0,0-1 0,0 0 0,-3 2 0,-5 0 23,-1 1-1,1-1 1,-1-1 0,0 0 0,-17 1-1,5 0 24,-29 4 132,-63-1 0,115-6-187,-1-1-1,1 1 1,-1 0-1,1-1 1,0 1-1,-1 0 1,1-1-1,0 1 1,-1 0-1,1-1 1,0 1 0,-1 0-1,1-1 1,0 1-1,0-1 1,-1 1-1,1-1 1,0 1-1,0-1 1,0 1-1,0-1 1,0 1-1,0-1 1,0 1 0,0-1-1,0 1 1,0-1-1,0 1 1,0-1-1,0 1 1,0 0-1,0-1 1,0 1-1,1-1 1,-1-1-20,0 0-24,0 0-1,1 0 1,-1 0 0,0 0-1,1 0 1,0 0 0,-1 0-1,1 1 1,0-1-1,0 0 1,0 0 0,0 1-1,0-1 1,0 1 0,1-1-1,-1 1 1,0-1 0,1 1-1,-1 0 1,1 0 0,0-1-1,-1 1 1,1 0-1,0 1 1,0-1 0,-1 0-1,1 0 1,3 0 0,6-2-348,0 1 1,1 0-1,19-1 1,-29 2 338,81 0-2093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9:08.4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27 8932,'0'-4'2849,"0"0"-2833,61 4-16,17-4 32,15 4-32,0-7 0,-8 7-32,-8-4-432,-38 4-1057,-8-4-4497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9:08.8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143 0 9172,'0'34'594,"-6"44"0,4-66-429,0 0-1,-1 0 0,-1 0 0,0 0 0,0 0 0,-13 21 0,-10 11 337,18-32-418,1 0 1,0 1 0,1-1 0,0 2 0,1-1 0,1 1 0,0 0 0,1 0 0,0 0 0,1 1 0,-2 24 0,5-26-78,0-12-5,-1 1 0,1-1 0,0 0 0,-1 1 0,1-1 0,0 1 0,0-1 1,0 0-1,0 1 0,0-1 0,0 1 0,1-1 0,-1 1 0,0-1 0,1 0 0,-1 1 0,1-1 0,-1 0 0,1 1 0,0-1 0,0 0 0,-1 0 0,1 0 0,0 0 0,0 1 1,0-1-1,0-1 0,0 1 0,0 0 0,1 0 0,-1 0 0,0 0 0,0-1 0,1 1 0,-1-1 0,0 1 0,1-1 0,-1 1 0,1-1 0,-1 0 0,0 0 0,1 1 0,-1-1 0,1 0 1,-1 0-1,3-1 0,28 4-23,0-1 1,0-1 0,1-2-1,-1-2 1,0-1 0,0-1-1,0-1 1,30-12 0,-27 5-93,-2-1 0,0-2 0,-1-1 1,39-28-1,-63 39 111,0 0 1,0 0-1,0-1 1,-1-1-1,0 1 1,0-1-1,-1 0 1,0 0-1,0-1 1,-1 0-1,0 0 1,-1 0-1,0-1 1,0 1-1,-1-1 1,0 0-1,-1 0 1,0 0-1,1-19 1,-3 11 94,1 13-43,-1-1 0,0 1 0,0-1 0,-1 0-1,0 1 1,-2-11 0,2 14-37,0 0 0,0 0 0,-1 0 0,1 0 0,0 0 0,-1 1 0,0-1 0,1 0 0,-1 1 0,0-1 0,0 1 0,1 0 0,-1-1-1,0 1 1,0 0 0,-1 0 0,1 0 0,0 0 0,0 1 0,-4-2 0,-21-2 46,1 0 0,-1 1 0,0 2 0,-35 3 0,13-2-30,33 0-17,-1 1 1,1 0-1,-1 1 1,1 0 0,-28 9-1,40-10-3,0 1 0,0 0 0,-1 0 0,1 0 0,0 0 0,1 0-1,-1 1 1,0 0 0,1 0 0,-1 0 0,1 0 0,0 0 0,0 1 0,0-1 0,0 1 0,1 0-1,0 0 1,0 0 0,0 0 0,0 0 0,0 0 0,1 1 0,0-1 0,0 1 0,-1 6 0,2-9-6,-2 16 31,0 0-1,3 33 1,-1-46-31,1-1 0,0 1 1,0 0-1,0-1 0,0 1 0,1-1 1,-1 1-1,1-1 0,0 0 0,1 0 1,-1 0-1,1 0 0,0 0 0,0-1 1,0 1-1,4 4 0,12 4 14,0 0-1,1 0 1,24 9-1,-18-9 2,46 29 1,-66-37-133,1 1 0,-1 0 0,0 0 1,-1 1-1,1 0 0,-1 0 0,0 0 1,0 0-1,-1 1 0,0 0 0,4 10 1,1-1-1866,6-1-1939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39:09.29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 94 9300,'-1'80'4009,"-12"136"-3442,12-83-789,3-134 191,-1 1-1,0-1 1,1 1-1,-1-1 1,1 0-1,-1 1 1,0-1-1,1 0 1,-1 0-1,0 0 1,0 0-1,0 0 1,0 0-1,0 0 1,2-3-1,1-10 29,-1-1 0,0 0-1,-1 0 1,-1 0 0,0 0 0,-1-1 0,-3-24-1,1-8 70,2-254 1927,6 296-1846,29 3-155,0 0 1,61 4 0,-29 1-25,-56-2 25,4-1-3,0 1 1,0 1-1,0 1 0,24 5 1,-37-7 1,1 1 0,0 0 1,0 0-1,-1 0 0,1 0 1,0 1-1,-1-1 0,1 1 1,-1-1-1,0 1 0,1 0 1,-1 0-1,0 0 0,0 0 1,0 0-1,-1 1 0,1-1 1,0 1-1,-1-1 0,1 1 1,-1-1-1,0 1 0,0 0 1,0-1-1,-1 1 0,1 0 1,0 0-1,-1 0 0,0 0 1,0 3-1,1 3 0,-1 0 0,0-1-1,-1 1 1,0-1 0,-1 1 0,-4 16 0,4-21 5,-1 0 0,1 0 0,-1-1 0,1 1 0,-1 0 0,0-1 0,-1 0 0,1 0 0,0 0 0,-1 0 0,0 0 0,0-1 0,0 1 0,-6 2 0,-29 14-21,0-1-1,-1-2 1,-1-2-1,-84 18 1,118-31 21,5-1-5,2 3 13,-1 0 0,1 0-1,0 0 1,0 0 0,0 0-1,0 0 1,0 0 0,1 0 0,-1 0-1,1 0 1,0 0 0,0 0-1,0 0 1,0 0 0,0-1 0,1 1-1,-1 0 1,1-1 0,0 1-1,0-1 1,0 0 0,0 1 0,0-1-1,1 0 1,-1 0 0,0 0-1,1-1 1,0 1 0,5 2-1,71 42-369,2-4-1,2-3 1,94 29-1,-120-51-2672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0:24.6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365 19 9893,'-17'-3'-44,"-61"-11"1044,71 13-839,0 1 1,0-1-1,0 2 0,1-1 0,-1 1 1,0 0-1,0 0 0,1 1 0,-10 2 1,6 2-74,1 0-1,-1 0 1,1 0 0,0 1 0,0 1 0,1 0-1,0 0 1,0 0 0,1 1 0,-7 11 0,-2 4 32,2 1 1,1 0 0,-10 27-1,17-36-83,1 1-1,1 0 0,0 0 1,1 1-1,1-1 0,1 1 1,1 28-1,0-44-34,0 0-1,0 0 1,1 1-1,-1-1 0,0 0 1,1 0-1,0 0 1,-1 0-1,1 0 1,0 1-1,0-1 1,0-1-1,0 1 1,1 0-1,-1 0 0,1 0 1,-1-1-1,4 4 1,-1-2-13,-1-1 0,1 1-1,0-1 1,1 0 0,-1 0 0,0-1 0,1 1 0,-1-1 0,5 1 0,14 1-122,-1-1 1,1 0-1,27-3 1,-21 0-82,-10 1 39,0-1 1,0-1-1,0-1 1,0 0-1,0-1 0,-1-1 1,21-9-1,-31 11 126,-1-1 0,0 1-1,1-1 1,-2 0 0,1-1 0,0 0-1,-1 0 1,0 0 0,0-1 0,-1 0 0,1 0-1,-1-1 1,-1 1 0,1-1 0,-1 0 0,0 0-1,-1 0 1,0-1 0,0 1 0,2-9 0,-2-2 38,-1 0 0,-1 0 0,-1-29 0,-1 17 55,1 25-6,-1 0 0,1 0 0,-1 0 0,0 0 0,-1 0 0,1 0 0,-1 0 0,0 1 0,0-1 0,-1 0-1,1 1 1,-1 0 0,0 0 0,0-1 0,0 2 0,-1-1 0,0 0 0,1 1 0,-1-1 0,0 1 0,-1 0 0,1 1 0,0-1 0,-1 1 0,0 0 0,-9-3 0,-4-1 138,1 1-1,-1 0 1,0 2-1,-1 0 1,1 1-1,-25 1 1,41 0-173,1 1 0,-1 0 0,1 0 0,-1 1 0,0-1 0,1 0 0,-1 1 0,0-1 0,1 0 0,-1 1 0,1 0 0,-1-1 0,1 1 0,0 0 0,-1 0 0,1 0 0,0 0 0,-1 0 0,1 0 0,0 0-1,0 0 1,0 1 0,0-1 0,0 0 0,0 1 0,0-1 0,0 1 0,1-1 0,-1 1 0,0 2 0,-1 4-5,1 0 1,0 0-1,1 0 0,0 0 1,1 11-1,0 2 5,-1-4-5,0 0 0,2 0 0,0-1 0,1 1 0,0-1 0,2 0 0,0 0 0,1 0 0,0 0 0,1-1 0,1 0 0,0-1 0,1 0 0,1 0 0,11 13 0,36 37-79,45 58-794,-91-108 658,-1 1-1,-1 1 1,0-1-1,-1 1 1,-1 1-1,8 27 1,3 27-1973,-3-50-566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0:25.0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364 49 11205,'-6'-6'121,"4"5"11,0 0-1,0-1 1,0 0 0,0 1-1,1-1 1,-1 0-1,1 0 1,-1 0 0,1 0-1,0 0 1,0 0-1,0 0 1,0 0 0,0-1-1,0 1 1,-1-4 0,3 6-132,-1-1 1,1 1-1,-1-1 1,1 1-1,-1 0 1,1-1-1,-1 1 1,1 0-1,0 0 1,-1-1-1,1 1 1,-1 0-1,1 0 1,0 0-1,-1 0 1,1 0-1,-1 0 1,1 0-1,0 0 1,-1 0-1,1 0 1,-1 0-1,1 0 1,0 0-1,0 1 1,5-1 4,29-2 26,-16 1-33,0 1 0,0 0 0,24 4 0,-39-4 0,0 1 0,0 0 0,0 0 1,0 0-1,0 0 0,0 1 0,-1-1 0,1 1 0,0 0 1,-1 0-1,0 0 0,1 1 0,-1-1 0,0 1 0,0 0 0,0 0 1,-1 0-1,1 0 0,-1 1 0,4 5 0,-2 3-32,0 0-1,-1 0 1,0 0-1,-2 1 1,1-1 0,-1 0-1,-1 1 1,-1 12-1,1-9-18,0-13 37,0 1 0,0 0 0,-1 0 0,0 0 0,1-1 0,-1 1 0,-1 0 0,1-1 0,0 1 0,-1-1 0,0 1 0,0-1 0,0 0 0,0 0 0,0 0 0,-1 0 0,1 0 0,-5 3 0,-3 2-25,0-1-1,0 0 1,-1-1-1,-15 6 1,-19 12-125,84-18-579,64 0 211,-93-5 521,1 1 0,0 0 0,-1 1 0,1 0 0,-1 0 0,0 1 1,16 10-1,-25-14 21,0 0 0,1 1 0,-1 0 1,0-1-1,0 1 0,0 0 0,0-1 0,0 1 1,0 0-1,0 0 0,-1 0 0,1 0 1,0 0-1,0 0 0,-1 0 0,1 0 0,0 0 1,-1 0-1,1 0 0,-1 0 0,0 0 0,1 1 1,-1-1-1,0 0 0,0 0 0,0 1 0,1-1 1,-1 0-1,-1 0 0,1 1 0,0-1 1,0 0-1,0 0 0,-1 0 0,1 1 0,0-1 1,-1 1-1,-2 1 40,1-1 0,0 1 0,-1-1 0,0 1 0,1-1 0,-1 0 0,0 0 0,0-1 0,0 1 0,0-1 0,-1 1 0,1-1 0,0 0 0,-5 1 0,-101 21-307,0-5 1,-173 5-1,135-15-4626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0:27.2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71 251 3778,'-7'8'469,"0"1"0,0 0 1,1 0-1,0 0 0,1 1 0,0 0 1,1 0-1,0 1 0,0-1 0,1 1 1,-3 16-1,2 7-371,2 0 0,2 48 0,0-32 401,0-48-489,1-1 1,-1 1-1,0 0 0,1 0 1,-1-1-1,1 1 0,-1 0 1,1-1-1,0 1 0,-1-1 0,1 1 1,0-1-1,0 1 0,1-1 1,-1 1-1,0-1 0,0 0 1,0 0-1,1 0 0,-1 0 1,1 0-1,-1 0 0,1 0 0,-1 0 1,1 0-1,0-1 0,-1 1 1,1 0-1,0-1 0,-1 0 1,1 1-1,0-1 0,0 0 1,0 0-1,-1 0 0,1 0 1,0 0-1,0 0 0,-1-1 0,1 1 1,0-1-1,-1 1 0,1-1 1,0 0-1,-1 1 0,1-1 1,-1 0-1,1 0 0,-1 0 1,1 0-1,1-2 0,1-3 10,1-1-1,-2 0 1,1 0-1,-1 0 1,0 0 0,0-1-1,-1 1 1,2-10-1,11-65-13,-8 9 434,-4-134 1,-5 104 1484,2 102-1703,1 28-201,5 7 45,1 1-1,1-1 1,2 0 0,23 52-1,-31-81-71,1-1 0,0 1 0,0 0 0,0-1-1,0 1 1,1-1 0,0 0 0,0-1 0,0 1 0,0 0 0,1-1-1,-1 0 1,1 0 0,7 3 0,-8-4-12,0-1 0,-1 0 0,1 0 0,0 0 0,0 0 0,0 0 0,-1-1 0,1 0 0,0 0 0,0 0 0,0 0 0,0-1 0,0 1 0,0-1 0,-1 0 0,1 0-1,0 0 1,-1-1 0,1 1 0,-1-1 0,1 0 0,3-3 0,5-5-41,-1-1 0,0-1 0,-1 0 0,-1-1 0,1 0 0,-2 0 0,8-17 0,4-4-29,19-42-33,-33 61 141,1-1-1,0 1 0,2 0 1,0 1-1,0 0 0,1 0 1,1 1-1,12-13 0,-21 25-2,-1 0 0,1 0 0,-1 1 0,1-1 0,0 0-1,-1 0 1,1 1 0,0-1 0,0 1 0,-1 0 0,1-1 0,0 1-1,0 0 1,-1 0 0,1 0 0,0 0 0,0 0 0,0 1 0,-1-1-1,1 0 1,0 1 0,-1-1 0,1 1 0,0 0 0,-1 0-1,1-1 1,2 3 0,1 0-22,0 1 0,0 0-1,0 0 1,0 0 0,6 8 0,1 5 18,0-1 1,0 2-1,-2-1 1,0 2-1,-1-1 1,-1 1-1,-1 0 1,0 1-1,3 21 1,-2 3-281,-2 0-1,-2 1 1,-2 48 0,-2-59-1459,0-6-934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0:28.01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218 221 9556,'0'-41'808,"0"22"2191,-5 24-2913,-52 52 58,-34 39 93,83-86-224,0 1 1,0 0 0,1 0 0,1 1-1,0 0 1,0 0 0,-6 23 0,11-32-14,0 0 1,1 0-1,-1 1 1,1-1 0,0 0-1,-1 1 1,1-1-1,1 0 1,-1 0 0,2 7-1,-2-9 0,1 1-1,-1-1 1,1 0-1,0 1 1,0-1-1,0 0 1,-1 0-1,1 1 1,0-1 0,1 0-1,-1 0 1,0 0-1,0 0 1,0 0-1,0-1 1,1 1-1,1 1 1,4 0-30,1 0 0,-1-1 0,1 0 0,0 0 0,-1 0 0,1-1-1,12-1 1,3 0-130,-19 1 125,0 0 0,0 0 0,0-1-1,0 1 1,0-1 0,0 0 0,0-1 0,0 1 0,-1-1 0,1 1 0,0-1-1,-1 0 1,1-1 0,-1 1 0,0 0 0,0-1 0,4-4 0,-2 1-32,0 0 0,-1 0 1,0 0-1,0-1 0,0 1 1,-1-1-1,0 0 0,2-9 1,0 0 185,-2-1 0,0 1-1,0-1 1,-1-22 0,-2 214-55,1-173-87,0 0 0,0 1 0,-1-1 0,1 1 0,0-1 0,1 0 0,-1 0 0,0 0 0,1 0 0,-1 0 0,1 0 0,0 0 0,0 0 0,-1 0 0,1-1 0,0 1 0,0-1 0,1 0 0,-1 1 0,0-1 0,0 0 0,1 0-1,-1 0 1,1-1 0,-1 1 0,0-1 0,1 1 0,3-1 0,10 4-467,0-2 0,0 0 0,19-1 0,-31-1 457,-1-1-1,0 0 1,0 0-1,0 0 1,0 0-1,0 0 1,0-1-1,0 1 1,0-1 0,-1 0-1,1 1 1,-1-1-1,1-1 1,-1 1-1,0 0 1,1 0-1,-1-1 1,0 0-1,-1 1 1,1-1-1,0 0 1,-1 0-1,2-3 1,5-13 100,0 0 0,8-31 0,-8 25 61,-5 17-81,5-19 287,2 0 0,0 0 0,2 1 0,25-40 0,-31 58-262,0 1-1,0-1 1,1 1-1,0 1 1,0 0-1,0 0 1,1 0-1,0 1 1,0 0-1,0 0 1,1 1-1,0 0 1,-1 1-1,1 0 1,1 0-1,-1 1 1,0 0-1,13-1 1,-11 1-71,0 1 0,0 1 1,0 0-1,0 0 0,1 1 1,-1 0-1,0 1 0,19 6 1,-26-7 3,0 1 0,0 0 0,0 0 1,-1 1-1,1-1 0,-1 1 1,1 0-1,-1 0 0,0 0 0,0 0 1,0 0-1,-1 1 0,1-1 1,-1 1-1,0-1 0,0 1 0,0 0 1,0 0-1,-1 0 0,1 0 1,-1 1-1,0-1 0,0 0 0,-1 0 1,1 8-1,1 24 74,-1 45-1,-1-72-75,-1 0 0,0 0-1,-1 0 1,1-1 0,-2 1-1,1 0 1,-1-1 0,-1 1-1,1-1 1,-9 12 0,-4 4-84,25-34-230,25-27 105,46-41 324,-5-5-1,94-130 0,-163 199 184,-2 5 440,-2 21 730,-4 22-1379,-2-1-1,-12 56 0,7-50-29,-5 69 0,12-81-72,0-17-9,1 0-1,0 0 1,1 0 0,0 0-1,1 0 1,0 0-1,1 0 1,-1 0-1,2 0 1,0-1 0,5 13-1,-3-15-163,1 0-1,0-1 1,0 1-1,1-1 1,0-1-1,0 0 1,0 0-1,16 8 1,82 35-3360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0:52.2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70 0 10325,'1'26'1840,"-1"121"-605,-1-119-1320,-1-1 1,-1 0-1,-2 0 0,-8 28 1,-18 20-2486,16-54-330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0:52.84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0 103 6115,'3'-5'188,"0"1"1,0-1-1,0 1 0,0 0 1,1 0-1,0 0 1,-1 1-1,1-1 0,1 1 1,-1 0-1,0 0 1,1 1-1,-1-1 0,1 1 1,6-2-1,13-5-1,43-11-1,-63 20-94,19-6 20,1 2 0,0 1 0,0 0 0,0 2 0,0 1 0,0 1 0,32 5 0,-52-5-113,-1-1 0,1 1 0,0 0 0,-1 1 0,1-1 0,-1 1 0,0-1 0,1 1 0,-1 0 1,0 0-1,0 0 0,0 1 0,0-1 0,-1 1 0,1 0 0,-1 0 0,1-1 0,-1 2 0,0-1 0,0 0 0,0 0 0,2 7 0,-1 1-2,-1 1 1,0 0-1,0 0 1,-1 0-1,-1 21 1,0-28 2,-1 0 0,0 0 0,0-1 0,-1 1 0,1 0 0,-1 0 1,0-1-1,0 1 0,-1-1 0,1 1 0,-1-1 0,0 0 0,0 0 0,0-1 0,-1 1 1,1 0-1,-1-1 0,0 0 0,0 0 0,0 0 0,-1-1 0,-6 5 0,-12 5 7,-1-1-1,-47 15 0,-74 11 53,136-36-57,8-1 12,346 0-1364,-272 0-2198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0:53.4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62 10053,'0'-1'1,"0"-1"0,0 0 0,0 1 0,0-1 0,0 0 0,1 1 0,-1-1 0,1 1 0,-1-1 0,1 1 0,-1-1 0,1 1 0,0-1 0,0 1 0,0 0 0,0-1 0,0 1 0,0 0 0,0 0 0,0 0 0,1-1 0,-1 1 0,0 1 0,1-1 0,-1 0 1,3-1-1,44-8-28,-38 8 23,285-10-94,-265 12 89,-21 0 7,-3 0 2,-1 0 0,0 0 0,1 0 0,-1 1-1,0 0 1,8 2 0,-11-2-1,-1-1-1,0 1 1,0 0-1,1-1 1,-1 1-1,0 0 1,0 0-1,0 0 1,0 0-1,0 0 0,0 1 1,-1-1-1,1 0 1,0 0-1,0 0 1,-1 1-1,1-1 1,-1 0-1,1 1 1,-1-1-1,0 1 1,0-1-1,1 0 1,-1 1-1,0-1 1,0 1-1,-1 2 1,2 12-11,0-11 11,-1-1 1,1 1-1,-1-1 1,0 1-1,-1 0 1,1-1-1,-1 1 1,0-1-1,0 1 1,0-1-1,0 1 1,-1-1-1,0 0 1,0 0-1,0 0 1,0 0-1,-1 0 1,-4 5 0,-7 3-2,-1-1 1,-1-1 0,0-1 0,0 0 0,-1-1 0,-28 10 0,1-3-3,-71 14 0,105-28 9,9-1 22,10 0-6,70-2-34,-33-1-5,1 3 0,77 8 0,-116-6 12,-1 0 0,1 0 0,-1 1 0,0 0 0,0 0 1,0 0-1,-1 1 0,7 5 0,-10-7-4,0-1 0,-1 1 0,1 1 0,-1-1 0,0 0 0,0 1 0,0-1 0,0 1 0,0-1 0,0 1 0,-1 0 0,1 0 0,-1 0 0,0 0 0,1 0 0,-2 0 0,1 0 0,0 0 0,0 5 0,0 7-87,0-13 91,-1 1-1,1 0 1,-1 0 0,0 0 0,0-1-1,0 1 1,0 0 0,0 0 0,0 0 0,-1-1-1,1 1 1,-1 0 0,0 0 0,0-1-1,0 1 1,0-1 0,-1 1 0,1-1 0,-3 5-1,-6-2 7,1 0 0,-1 0 0,0 0 0,0-1 0,-1-1 0,-14 3 0,-80 14 50,87-17-33,-45 5 42,-104 0-1,147-11-308,16-13-1004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1:51.95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10213,'0'345'4773,"0"-86"-11713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0:53.97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264 12 9108,'-3'-12'843,"-4"15"-458,-8 21-319,-20 66-2,-53 96-1,28-65-27,59-119-41,1 0 0,-1 0-1,0 0 1,0 0 0,0 0 0,0 0 0,-1 0 0,1 0-1,-1-1 1,1 1 0,-1-1 0,1 1 0,-1-1 0,0 1-1,0-1 1,1 0 0,-1 0 0,0 0 0,0 0 0,0 0 0,-1 0-1,1-1 1,0 1 0,0-1 0,0 1 0,0-1 0,-1 0-1,1 0 1,-4 0 0,5-23 16,1 20-11,0 0 1,1 0-1,-1-1 1,1 1-1,0 0 1,0 0-1,0 0 1,0 0-1,1 0 1,-1 0-1,1 1 1,0-1-1,0 0 1,0 1-1,0-1 1,0 1-1,0 0 1,1 0-1,-1 0 1,1 0 0,0 0-1,-1 0 1,1 1-1,0-1 1,0 1-1,5-2 1,10-3 3,-1 1 0,1 1 1,29-4-1,-29 6-3,79-9-1423,154 5 1,-193 6 502,-24 0-3387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0:54.37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147 1 9652,'-7'0'337,"7"45"-337,0 8 240,-8 8-176,-15 4-16,0-5 32,-1-3-80,-7-7-336,0-12-1697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0:54.7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287 39 9588,'13'-5'-1,"0"0"-1,0 0 1,1 2-1,-1-1 0,1 2 1,24-2-1,90 4-15,-66 1 13,-31-1 28,-130-10 321,-117 9 145,215 1-491,0 1 0,0-1 0,0 1 0,0-1 0,0 1 0,0-1 0,1 1 0,-1 0 0,0-1 0,0 1 0,0 0 0,1 0 0,-1 0 0,0 0 0,1-1 0,-1 1 0,1 0 0,-1 0 0,1 0 0,-1 0 0,1 0 0,0 0 0,-1 1 0,1-1 0,0 2 0,-6 30 21,6-31-19,-5 34 33,-14 48 1,-3 15 43,21-98-71,1 0-1,-1 0 1,1 0 0,0 1 0,0-1 0,-1 0-1,1 0 1,0 1 0,0-1 0,0 0-1,0 0 1,1 0 0,-1 1 0,0-1 0,0 0-1,1 0 1,-1 0 0,1 1 0,-1-1 0,1 0-1,-1 0 1,1 0 0,0 0 0,0 0-1,-1 0 1,1 0 0,0 0 0,0-1 0,0 1-1,0 0 1,2 1 0,1-1 12,0-1 1,0 1-1,0-1 1,0 0-1,0 0 1,0 0-1,0 0 1,7-2-1,36-5 27,6-1 191,95-3 1,-130 11-223,0 1 0,0 1 0,-1 1 0,1 0-1,-1 1 1,0 1 0,0 1 0,0 0 0,22 13 0,-25-12-14,-1 1 1,0 1-1,22 18 0,-32-24 2,0 0-1,0 0 0,0 1 0,0-1 0,0 1 0,-1 0 0,1-1 0,-1 1 0,0 0 0,-1 1 0,1-1 0,-1 0 0,1 0 0,-1 1 0,-1-1 0,1 1 0,0 4 0,-1-6 17,0 0-1,0 0 1,-1-1 0,1 1-1,-1 0 1,1 0-1,-1-1 1,0 1 0,0-1-1,0 1 1,0-1-1,-1 1 1,1-1-1,-1 1 1,1-1 0,-1 0-1,0 0 1,0 0-1,0 0 1,0 0-1,0 0 1,0-1 0,0 1-1,-1-1 1,1 1-1,-1-1 1,-2 1-1,-8 3 37,-1-2-1,1 1 1,0-2-1,-24 2 1,9-1 38,-515 21-2241,394-24-6042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0:56.03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20 9188,'-8'0'2417,"39"0"-2417,31 0 256,23 0 49,8-11-161,16 7-112,7 0-32,7 4-64,-6 0-16,-17 0-1793,-46 0-4066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0:57.05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125 139 7668,'-9'-2'120,"-2"0"272,0-1 0,1 0 0,0 0 1,0-1-1,-19-10 0,26 12-287,0-1 0,1 1 0,-1-1 0,1 1 0,-1-1 0,1 0 0,0 0 0,0 0 0,0 0 0,1 0 0,-1 0 0,1 0 0,-1-1 0,1 1 0,0 0 0,0-1 0,1 1 0,-1-1 0,1 1 0,0-1 0,0-6 0,0-18 156,1 27-260,0 0 0,0 1 0,0-1-1,1 1 1,-1-1 0,0 1-1,0 0 1,1-1 0,-1 1-1,0 0 1,1 0 0,-1 0-1,0 0 1,1 0 0,-1 0-1,0 0 1,2 1 0,0-1-3,59 3-17,0 3 0,65 15 0,-65-9-206,0-3 1,67 1-1,-50-10-92,-78-41 517,-1 20 77,0 46-327,1 62-31,2-25 55,-4 0 1,-1 0-1,-4-1 1,-20 92-1,25-147-127,0 0-1,-1 0 0,0-1 0,0 1 0,-1-1 0,1 1 1,-1-1-1,0 0 0,-1 0 0,1 0 0,-1 0 0,0-1 0,0 1 1,-5 3-1,-29 11-2693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0:57.4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20 11301,'-7'-8'160,"7"4"-16,100 4-272,47 0-32,16-7-3954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0:59.8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4010 1000 8852,'-1'-5'40,"0"1"-1,0-1 1,0 1 0,0-1 0,-1 1-1,0 0 1,1-1 0,-2 1-1,1 0 1,0 0 0,-1 1-1,0-1 1,0 0 0,0 1 0,0 0-1,0-1 1,-1 1 0,-4-2-1,-29-37 477,4-11 76,17 25-434,0 2-1,-2 0 0,-1 0 1,-1 2-1,-26-24 1,5 15-67,-1 1 0,-1 2-1,-2 3 1,-65-31 0,-201-65 354,213 95-364,-1 5 0,-1 3 0,-1 5-1,0 5 1,-153 3 0,201 7-63,-138-1 45,-312 38 0,359-12-49,1 6-1,-144 52 0,202-53 12,2 5 0,1 3 0,1 3 1,-113 80-1,129-74 8,2 3 1,2 2 0,3 3-1,-58 71 1,92-98-29,2 1 1,1 1-1,2 2 1,1 0 0,1 0-1,2 2 1,1 0-1,1 1 1,3 0-1,0 0 1,-5 49 0,12-58 4,1 0 1,1 0 0,2 0 0,0 0-1,2 0 1,8 39 0,-6-50-14,0 0 1,1 0-1,1 0 0,0-1 0,1 0 1,1 0-1,0-1 0,0 0 0,2-1 1,-1 0-1,22 18 0,9 4 2,1-2-1,2-2 0,1-2 1,82 38-1,-30-26-3,149 43 0,-122-51-42,1-6 0,144 13 0,271-15-234,-244-31 125,0-12-1,419-83 0,-113-30 165,-414 81 67,201-84 0,-328 110-33,-1-2 0,-1-3 1,103-72-1,-142 87-14,-1 0 1,0-2-1,-1 0 1,-1-1-1,0-1 1,-2-1-1,0 0 1,-1-1-1,-2 0 0,0-1 1,-1-1-1,16-45 1,-20 35 55,0 0 0,-3 0 1,0 0-1,-2-49 0,-1 60-15,-2 0 1,0 1-1,-1-1 0,-1 1 0,-1 0 0,-1 0 0,-1 0 0,-1 1 0,-14-31 0,0 18 50,-1 1-1,-1 1 1,-2 1-1,-2 1 1,0 1 0,-61-47-1,10 16 117,-1 4 0,-158-82-1,121 82-104,-2 5 0,-186-52 0,113 54-177,-309-36 0,-331 31-1254,-93 46-2060,898 7 3253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4:17.85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391 115 8452,'1'-19'415,"0"-34"529,-1 51-894,0 1 0,0-1 0,0 1 0,0-1 0,-1 1 0,1-1 0,0 1 0,-1-1 0,1 1 0,-1 0-1,1-1 1,-1 1 0,0 0 0,1-1 0,-1 1 0,0 0 0,0 0 0,0 0 0,0 0 0,0-1 0,0 2-1,-1-1 1,1 0 0,0 0 0,-3-1 0,-14-2 53,-1 2-1,0 0 1,0 1 0,0 1-1,1 1 1,-1 1-1,0 0 1,1 1 0,-1 1-1,1 1 1,0 0-1,-23 12 1,30-11-67,0 0-1,0 1 1,1 0-1,0 1 1,0 0-1,-10 12 1,17-18-33,1 1 0,0 0 1,0-1-1,0 1 0,0 0 0,0 0 1,0 0-1,1 0 0,-1 1 0,1-1 1,0 0-1,0 0 0,0 1 0,1-1 0,-1 1 1,1-1-1,0 1 0,0-1 0,0 1 1,0-1-1,0 1 0,1-1 0,0 1 0,0-1 1,0 0-1,2 6 0,-2-7 0,1 0-1,-1 0 0,0-1 1,1 1-1,-1-1 1,1 1-1,0-1 1,0 1-1,-1-1 0,1 0 1,0 0-1,0 0 1,0 0-1,0 0 0,0 0 1,0-1-1,4 2 1,39 3 7,-35-4-8,214 0-819,-218-1 751,3 0-71,1-1 1,-1 0-1,1-1 0,-1 1 1,0-2-1,0 0 0,0 0 1,0 0-1,0-1 0,10-6 1,-15 7 95,0 0 0,0 0 0,-1 0 0,1 0 0,-1 0 0,0-1 0,1 0 0,-1 1 0,-1-1 1,1-1-1,-1 1 0,0 0 0,1 0 0,-2-1 0,1 1 0,-1-1 0,1 0 0,-1 1 0,0-1 0,-1 0 0,1-9 0,-1-59 1658,0 85-1027,-1-4-585,1 0 1,1-1 0,-1 1 0,1 0-1,1 0 1,-1 0 0,1-1-1,1 1 1,-1-1 0,1 1-1,1-1 1,-1 0 0,1 0 0,0-1-1,1 1 1,0-1 0,0 0-1,0 0 1,1-1 0,-1 1-1,13 8 1,-9-8-492,-1 0 0,1-1 0,-1 0 0,1 0 0,17 5 0,5-4-3884</inkml:trace>
  <inkml:trace contextRef="#ctx0" brushRef="#br0" timeOffset="1">391 115 10261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4:18.2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0 102 10261,'329'-80'229,"-263"67"-173,-65 41-14,1 0 0,1 0 1,1 0-1,9 27 0,-5 5-12,-8-56-41,0-11-30,0-16-54,-2-11-1,1-44 42,1 75 58,1-1 0,-1 1 1,1-1-1,-1 1 0,1 0 0,0-1 0,1 1 0,-1 0 0,0 0 0,1 0 0,0 0 0,-1 0 0,1 0 0,1 1 0,-1-1 0,0 0 0,0 1 0,4-3 1,4 0 37,1 0 0,0 0 0,-1 1 1,2 0-1,-1 1 0,0 0 0,1 1 1,13-2-1,-4 2 141,0 1 0,0 1 0,36 5 0,-53-5-172,-1 1-1,1 0 1,-1 1 0,1-1-1,-1 0 1,0 1 0,1 0-1,-1 0 1,0 0-1,0 0 1,-1 0 0,1 1-1,0-1 1,-1 1 0,1 0-1,-1-1 1,0 1 0,0 0-1,0 1 1,0-1-1,-1 0 1,1 0 0,-1 1-1,0-1 1,0 1 0,0-1-1,0 7 1,2 10-140,0 1-1,-2 0 1,-2 36 0,0-26-823,1-6-1553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4:18.6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296 381 10661,'0'-1'85,"0"1"0,-1-1 0,1 0 0,0 0 0,0 0 0,0 0 0,0 0 0,0 1 0,0-1 0,0 0 0,0 0 0,0 0 0,0 0 0,1 0 0,-1 1 0,0-1 0,0 0 0,1 0 0,-1 0 0,1 1 0,-1-1 0,1 0 0,-1 1 0,1-1 0,-1 0 0,1 1 0,0-1 0,-1 1 1,1-1-1,0 1 0,-1-1 0,1 1 0,0-1 0,0 1 0,-1 0 0,1-1 0,1 1 0,-3 0-80,-42 0 147,-51 6 0,80-4-136,0 1 0,0 0 0,0 1 0,1 0 0,-1 1 0,1 0 0,0 1 0,-13 9 0,23-13-15,0 0 1,0 1-1,1-1 0,-1 1 0,1 0 0,-1-1 1,1 1-1,0 0 0,0 1 0,0-1 0,1 0 1,-1 0-1,1 1 0,0-1 0,0 1 0,0-1 0,0 1 1,0 0-1,1-1 0,0 1 0,0 0 0,0-1 1,0 1-1,1 5 0,-1-4-1,1-3 0,-1 0 0,1-1 0,-1 1 0,1-1 0,0 1 0,0-1 0,0 1 0,0-1 0,0 0 0,0 1 0,0-1 0,0 0 0,0 0 0,1 0 0,-1 0 0,0 0 0,1 0 0,-1 0 0,1 0 0,-1-1 0,1 1 0,-1-1 0,1 1 0,0-1 0,-1 1 0,1-1 0,0 0 0,-1 0 0,3 0 0,63 5-8,-56-4 2,31 0-64,-9 1-54,0-1 1,35-5 0,-60 4 78,0-1 0,0-1 1,0 0-1,0 0 1,0 0-1,0-1 1,-1 0-1,0-1 1,1 0-1,-1 0 0,-1 0 1,1-1-1,10-9 1,-14 10 21,0 1 1,0-1 0,-1-1-1,1 1 1,-1 0 0,0 0-1,0-1 1,-1 1 0,1-1-1,-1 0 1,0 0 0,1-9-1,-2-64-82,-1 39 90,-2 4 48,-1 0 0,-2 0 0,-1 0 0,-23-64 0,11 39 458,22 104 356,-4-35-846,1 0 1,0-1 0,1 1 0,0 0 0,0 0 0,1-1 0,4 15 0,36 70 79,-23-57-80,-2 2 0,-2 0 0,15 58 0,-26-65-941,0 1-1,-2 61 1,-2-68-1169,0 15-5961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1:52.32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8 320 10965,'0'-17'142,"-1"15"-112,1-1-1,-1 1 1,1 0 0,0-1 0,0 1 0,0 0 0,0-1 0,0 1 0,0 0 0,1-1 0,-1 1 0,1 0 0,-1-1 0,1 1 0,0 0 0,0 0 0,0 0 0,0 0-1,1 0 1,-1 0 0,0 0 0,1 0 0,-1 0 0,1 1 0,0-1 0,0 0 0,0 1 0,-1 0 0,1-1 0,0 1 0,1 0 0,-1 0 0,0 0 0,0 0 0,0 0 0,1 1-1,-1-1 1,0 1 0,4-1 0,60-9 75,1 2-1,-1 3 1,86 4 0,-94 2 31,-48-2-121,0 1 0,1 1 0,-1 0 0,0 0 0,-1 1 0,16 4 0,-22-4-14,-1-1 1,1 0-1,0 1 0,-1-1 0,1 1 1,-1 0-1,0 0 0,1 0 1,-1 0-1,0 1 0,0-1 1,-1 0-1,1 1 0,0-1 1,-1 1-1,1 0 0,-1-1 0,0 1 1,0 0-1,0 0 0,-1 0 1,1 0-1,0 4 0,1 7 6,0 1-1,-1-1 1,0 1 0,-3 23-1,2-33-2,-1 0 1,0 0-1,0-1 0,0 1 1,-1-1-1,1 1 0,-1-1 1,0 0-1,0 1 0,-1-1 1,1 0-1,-1 0 0,0-1 0,0 1 1,-1 0-1,1-1 0,-1 0 1,-3 3-1,-13 6 11,-1-2 0,1 0 1,-2-1-1,1-1 0,-40 9 0,-115 15 11,129-27-1131,-61-1-1,52-4-3203</inkml:trace>
  <inkml:trace contextRef="#ctx0" brushRef="#br0" timeOffset="1">844 8 11733,'0'-7'449,"0"11"-433,0 41 96,0 12 544,0 8-368,0 3 96,0 4 16,0 1-288,0-5-31,-15-7-65,-8-12-32,7-11-97,8-15-1071,1-12-529,-9-11-1937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4:19.2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427 8 10421,'-13'-3'134,"0"1"1,0 1-1,0 0 0,0 0 1,-1 2-1,1-1 0,0 2 1,0 0-1,0 0 1,0 1-1,0 1 0,0 0 1,1 1-1,0 0 1,0 1-1,0 0 0,1 1 1,0 1-1,0-1 0,1 2 1,0-1-1,0 1 1,-12 16-1,8-10-87,2 2 0,-1 0-1,2 0 1,0 1 0,1 1 0,1-1 0,1 2-1,1-1 1,0 1 0,2 0 0,0 0 0,1 1-1,1 0 1,0 25 0,3-30-42,-1-7 10,1-1 0,0 0 0,1 1 0,0-1 0,0 0 0,3 11 0,-2-15-13,0-1 0,0 0 0,0 1-1,0-1 1,0 0 0,1 0 0,0 0 0,-1-1 0,1 1-1,0-1 1,0 1 0,0-1 0,1 0 0,-1 0 0,0 0-1,7 2 1,13 5-51,1-1-1,1 0 0,0-2 0,0-1 1,0-1-1,37 1 0,158-7-1098,-191 1 916,-15 0 38,-1-1 0,1 0 1,0 0-1,-1-1 1,1-1-1,-1 0 1,19-10-1,-27 12 173,-1 0 0,0 0 0,0-1 0,0 1 1,0-1-1,0 0 0,0-1 0,-1 1 0,1-1 0,-1 1 0,0-1 1,0 0-1,-1 0 0,1 0 0,-1 0 0,0-1 0,0 1 0,0-1 0,0 1 1,-1-1-1,0 0 0,0 0 0,0 1 0,0-8 0,-1-33 2846,0 68-2523,0 89-305,0-109 1,0-1 0,1 1 0,0-1 0,-1 1 0,1-1 0,0 1 0,0-1 0,0 0 0,1 1 0,-1-1 0,0 0 0,1 0 0,-1 0 0,1 0 0,0 0 0,0 0 0,0-1 0,0 1 0,0-1 0,0 1 0,0-1 0,0 0 0,1 0 0,-1 0 0,1 0 0,-1 0 0,0 0 0,4 0 0,11 3-64,-1 0 0,1-1 0,20 1 0,-31-4 33,52 5-878,0-3-1,82-6 1,-135 3 838,-1 1-1,1-1 1,-1 0 0,0 0-1,0 0 1,1-1 0,-1 1 0,0-1-1,0 0 1,0 0 0,0-1-1,-1 1 1,1-1 0,-1 0 0,1 0-1,-1 0 1,0 0 0,0-1-1,-1 1 1,1-1 0,0 1 0,2-8-1,-2 4 108,-1 0-1,0 0 1,0-1-1,-1 1 0,1-1 1,-2 1-1,1-1 1,-1 0-1,0 1 0,-1-1 1,0 1-1,-3-12 1,3 16 28,0 0-1,-1 0 1,0 0 0,0 0 0,0 0 0,0 0 0,0 0-1,-1 1 1,1-1 0,-1 1 0,1 0 0,-1-1 0,0 1 0,0 1-1,0-1 1,0 0 0,0 1 0,-1-1 0,1 1 0,0 0 0,-1 0-1,1 0 1,0 1 0,-8-1 0,1-2 99,-28-4 118,0 1 1,0 1-1,-1 3 1,1 1-1,-1 2 0,-38 5 1,65-4-268,0 0 1,1 0 0,0 2 0,-1-1-1,1 1 1,-18 9 0,24-10-125,1 0 0,-1 0 0,0 0 0,1 0 0,0 1 0,0-1 0,0 1 0,0 0 0,1 0 0,-1 1 0,1-1 0,0 1 0,0 0 0,1 0 0,-1 0 0,-1 5 1,2 14-2248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4:20.0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74 9364,'1'-1'56,"0"-1"0,1 0 0,-1 1 0,0-1 0,1 1 0,-1-1 0,1 1 0,0 0 0,-1-1 0,1 1 0,0 0-1,0 0 1,0 0 0,-1 1 0,1-1 0,0 0 0,0 1 0,0-1 0,1 1 0,-1 0 0,0-1 0,0 1 0,0 0 0,2 1 0,57-5 962,-54 4-963,-1 0 0,0 0 0,1 0 0,-1 1-1,0 0 1,1 1 0,-1 0 0,0-1 0,0 2-1,0-1 1,9 6 0,-8-3-34,0 1 0,-1 0 1,0 0-1,0 1 0,0-1 0,-1 1 0,9 14 0,-5-7-180,1 1 0,-2 0 0,0 0 0,-1 1 0,0 0-1,-2 0 1,0 1 0,5 29 0,-10-223 156,1 176 20,-1-1-1,1 0 0,-1 1 1,1-1-1,-1 1 1,1 0-1,0-1 1,0 1-1,0-1 1,-1 1-1,1 0 0,1 0 1,-1 0-1,0-1 1,0 1-1,0 0 1,1 0-1,-1 1 1,0-1-1,1 0 1,-1 0-1,1 1 0,-1-1 1,1 1-1,-1-1 1,1 1-1,-1-1 1,4 1-1,54-7 53,-51 6-44,13 0 18,5-2-31,1 2 0,-1 1 0,0 0 0,37 7 0,-57-6-13,0 0 0,-1 1 1,1-1-1,-1 1 0,1 0 0,-1 1 0,0-1 1,0 1-1,0 0 0,0 0 0,-1 1 1,1-1-1,-1 1 0,0 0 0,0 1 0,0-1 1,0 0-1,-1 1 0,0 0 0,0 0 1,0 0-1,0 0 0,-1 0 0,0 1 1,3 10-1,-2 7 11,0 0 0,-1-1 0,-2 27 0,0-30-34,-1-19 18,1 1 0,-1-1 0,1 0 0,0 1 0,-1-1 0,1 0 1,-1 1-1,1-1 0,-1 0 0,1 1 0,-1-1 0,1 0 0,-1 0 0,1 0 0,-1 1 1,1-1-1,-1 0 0,0 0 0,1 0 0,-1 0 0,1 0 0,-1 0 0,1 0 0,-1 0 1,1 0-1,-1 0 0,0-1 0,1 1 0,-1 0 0,1 0 0,-1 0 0,1-1 0,-1 1 1,1 0-1,-1-1 0,1 1 0,0 0 0,-1-1 0,1 1 0,-1-1 0,1 1 0,0 0 1,-1-1-1,1 1 0,0-1 0,0 1 0,-1-1 0,1 1 0,0-1 0,0 1 0,0-1 1,-1-1-1,-3-15-12,1-1 1,1 1 0,0-1-1,1 0 1,1 0 0,1 1-1,4-26 1,-4 40 49,0 0 0,1 0 0,-1 0 0,1 0 0,0 0 0,0 0 0,0 1 0,0-1 0,0 0 0,0 1 0,1 0 0,0-1 0,-1 1 0,1 0 0,0 0 0,0 1 0,0-1 0,0 1 0,0-1 0,0 1 0,0 0 0,1 0 0,-1 0 0,6 0 0,11-3 75,0 1-1,34-2 1,-31 4-107,1 0-15,1 0 0,25 4 0,-44-2 12,0-1 0,1 2 0,-1-1 1,0 1-1,-1 0 0,1 0 0,0 0 0,0 1 0,-1 0 0,0 0 1,1 1-1,-1-1 0,4 5 0,8 9 1,-13-12-1,-1-1 0,0-1 0,1 1 0,0 0 0,0-1 0,0 0 0,0 0 0,0 0 0,0-1 0,1 1 0,0-1-1,-1 0 1,1 0 0,0-1 0,0 1 0,0-1 0,0 0 0,0 0 0,0-1 0,0 0 0,8 0 0,3 0-69,1 0 0,-1-2 0,0 0 0,0-1-1,0 0 1,23-9 0,-32 9 48,-1 1 0,1-1 0,-1-1 0,0 1 0,0-1 0,-1 0 0,1 0 0,-1-1 0,0 0 0,0 0 0,0 0 0,-1 0 0,0-1 0,0 0 0,0 1 0,-1-2 0,1 1 0,1-7 0,-4 10 37,0 1 0,0-1-1,0 0 1,0 0 0,-1 0-1,1 0 1,-1 0 0,0 0 0,0 1-1,0-1 1,0 0 0,0 0-1,-2-4 1,2 6 9,-1-1 0,0 1 0,1-1 0,-1 1 1,0 0-1,0-1 0,0 1 0,0 0 0,0 0 0,-1 0 0,1 0 0,0 0 0,0 0 0,-1 0 0,1 0 1,0 0-1,-1 1 0,-1-2 0,-6 0 104,-1 0 0,1 0 0,-1 1 0,0 0 0,1 1-1,-16 1 1,3-1-17,-9 0 30,0 1 0,0 2 1,-32 7-1,50-7-100,1 0 0,0 1 0,0 0 0,0 1 0,0 1 0,1-1 0,0 2 1,0 0-1,1 0 0,-14 12 0,20-13-28,0-1 0,0 1 0,0 0 1,1-1-1,-1 2 0,1-1 0,1 0 1,-1 1-1,1-1 0,1 1 0,-1-1 1,0 11-1,1-14-10,0 1 0,1-1 0,0 1 0,-1-1 0,1 1 0,1 0-1,-1-1 1,0 1 0,1-1 0,0 1 0,0-1 0,0 1 0,0-1 0,0 0 0,1 1 0,-1-1 0,1 0 0,0 0 0,0 0 0,0 0 0,1-1 0,-1 1 0,1 0 0,-1-1 0,6 4-1,3-1 6,0-1-1,0 0 0,0 0 0,0-1 0,1-1 0,19 3 0,76-1-132,-71-4 10,156 1-2257,-105-1-606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4:20.47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 9925,'8'-3'800,"0"3"-176,-1 0 753,9 7-1233,-9 43 480,1 14-16,8 8-159,-16-3-209,23-1-112,-8-3-128,-15-5 0,8-3-128,-8-3-833,0-5-815,0-11-1890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4:21.0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342 509 10005,'14'-11'-46,"-1"1"467,0 0-1,20-22 0,-30 29-202,0-1 0,-1 0 0,1 1 0,-1-1 1,1 0-1,-1-1 0,-1 1 0,1 0 0,0 0 0,-1-1 0,0 1 1,0-1-1,0 0 0,0-7 0,-1 12-205,0 0 1,0 0-1,0-1 1,0 1-1,0 0 0,-1-1 1,1 1-1,0 0 1,0 0-1,0-1 0,0 1 1,0 0-1,0-1 1,-1 1-1,1 0 0,0 0 1,0-1-1,0 1 1,-1 0-1,1 0 0,0 0 1,0-1-1,0 1 1,-1 0-1,1 0 0,0 0 1,-1 0-1,1 0 1,0 0-1,0-1 0,-1 1 1,1 0-1,0 0 1,-1 0-1,1 0 0,0 0 1,0 0-1,-1 0 1,1 0-1,0 0 0,-1 0 1,1 1-1,-48-5 340,-90 7 1,117-2-330,8-1-15,1 2-1,-1-1 0,0 2 1,1 0-1,0 0 0,0 1 1,0 1-1,0 0 0,0 1 1,-18 11-1,25-13-10,-1 1 0,1-1 0,-1 1 0,1-1 0,1 2-1,-1-1 1,1 0 0,0 1 0,0 0 0,0 0 0,1 0 0,0 0 0,0 1 0,1-1 0,0 1 0,0 0 0,0-1 0,1 1-1,0 0 1,0 12 0,0-17-8,1 1-1,0 0 1,0 0-1,0 0 1,0 0-1,1 0 1,-1-1-1,1 1 1,0 0-1,0 0 1,2 4-1,-2-6-10,1 1-1,0-1 1,-1 0 0,1 0 0,0 0-1,0 0 1,0 0 0,0-1-1,0 1 1,0-1 0,0 1 0,0-1-1,0 0 1,0 1 0,0-1-1,3 0 1,166 0-995,-160 0 965,-2 0-15,0-1 0,0 1 0,0-2 0,0 0 0,0 0 0,0 0 0,-1-1 0,1 0 0,-1-1 0,1 0 0,-1 0 0,0-1 0,-1 0 0,13-10 0,-15 9 97,0 0 0,1 0 0,-2 0 0,1-1 1,-1 1-1,0-1 0,-1 0 0,1 0 0,-1-1 0,-1 1 0,1-1 0,-1 1 1,-1-1-1,1 0 0,-1 0 0,-1 0 0,0-9 0,0 171 802,1-152-845,-1 0 1,0 0 0,0 0 0,1-1-1,-1 1 1,1 0 0,-1-1-1,1 1 1,0 0 0,0-1-1,0 1 1,0-1 0,0 1 0,0-1-1,0 1 1,0-1 0,1 0-1,-1 0 1,0 1 0,1-1-1,-1 0 1,1 0 0,-1 0 0,1-1-1,0 1 1,-1 0 0,1-1-1,0 1 1,0-1 0,-1 1 0,4-1-1,7 2-130,0-1-1,0 0 1,21-1-1,-18-1 48,-7 1 80,0-1 0,1 0 0,-1 0 0,0-1 0,0 0 0,-1 0 1,1-1-1,0 0 0,-1-1 0,1 1 0,-1-1 0,0-1 0,-1 1 0,1-1 1,-1-1-1,0 1 0,0-1 0,0 0 0,-1 0 0,0-1 0,0 1 1,-1-1-1,1 0 0,4-14 0,0 1 16,-1-1 0,-1 0 1,-1 0-1,-1-1 0,0 0 1,-2 0-1,-1 0 0,0-25 0,0-8 50,0 18 84,-3-44 1,0 72-10,1 1 0,-1 0-1,-1 1 1,0-1 0,0 0-1,0 0 1,-1 1 0,0-1-1,-1 1 1,0 0 0,-6-9 0,10 16-116,0-1 1,0 1 0,0 0 0,0 0-1,0 0 1,0 0 0,-1 0-1,1 0 1,0 0 0,0 0 0,0 0-1,0 0 1,0 0 0,0 0 0,0 0-1,0-1 1,0 1 0,-1 0 0,1 0-1,0 0 1,0 0 0,0 0-1,0 0 1,0 0 0,0 0 0,0 0-1,-1 0 1,1 0 0,0 0 0,0 0-1,0 0 1,0 1 0,0-1 0,0 0-1,0 0 1,0 0 0,-1 0-1,1 0 1,0 0 0,0 0 0,0 0-1,0 0 1,0 0 0,0 0 0,0 0-1,0 0 1,0 1 0,0-1 0,0 0-1,0 0 1,0 0 0,0 0 0,-1 0-1,1 0 1,0 0 0,0 0-1,0 1 1,0-1 0,0 0 0,0 0-1,0 0 1,0 0 0,0 0 0,-2 15 88,1 19-266,1-31 220,2 144 24,-10 238 6,7-305-969,24-79-536,-19-1 1354,13 1-552,0-2-1,0 0 0,0 0 0,33-9 0,13-23-2810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4:21.45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42 9812,'4'-3'1679,"22"-1"-1251,45-3-792,-55 6 526,424-26-1477,-439 27 1304,1 0 1,-1 0-1,0 0 0,1 0 0,-1 0 0,0 1 1,0-1-1,1 0 0,-1 0 0,0 1 1,0-1-1,0 1 0,1-1 0,-1 1 0,0 0 1,0-1-1,0 1 0,0 0 0,0 0 1,0 0-1,0 0 0,-1 0 0,1 0 0,0 0 1,0 0-1,-1 0 0,1 0 0,0 0 1,-1 0-1,0 0 0,1 1 0,0 0 0,0 5 6,-1 0-1,1-1 0,-1 1 0,0 0 1,-2 9-1,0 11 52,1-16 60,0 1 0,-1-1 0,0 0 0,-1 0 0,-1 0 0,-6 15 0,5-15-70,1 0 1,1 0-1,0 0 1,0 0 0,1 1-1,-1 16 1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4:21.8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10181,'0'0'0,"0"26"-7364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4:22.30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351 66 10645,'1'-17'323,"-3"-14"1744,2 30-2031,-1 0 0,1 0 0,-1 1 0,0-1 0,0 0 0,1 0 0,-1 0 0,0 0 0,0 1 0,0-1 0,0 0 0,0 1 0,0-1 0,0 1 0,0-1 0,0 1 0,0 0 0,0-1 0,0 1 0,0 0 0,-1 0 0,1 0 0,0 0-1,0 0 1,0 0 0,-2 0 0,-24 0 21,1 1-1,0 1 1,0 1 0,-33 9-1,49-9-33,0 0-1,0 1 1,0 0 0,0 1 0,1 0-1,0 0 1,0 1 0,0 0-1,1 1 1,0-1 0,0 2-1,0-1 1,-11 16 0,16-17-18,0-1 0,0 0 1,1 1-1,0 0 0,0 0 0,0 0 1,0 0-1,1 0 0,0 0 0,0 10 1,5 62 24,-4-76-40,1 1-1,0-1 1,-1 1 0,1-1 0,0 0 0,0 1-1,0-1 1,0 0 0,1 1 0,-1-1 0,1 0-1,-1 0 1,1 0 0,0 0 0,0-1 0,0 1-1,0 0 1,2 1 0,2 0-53,-1 0-1,1 0 1,1 0-1,-1 0 1,0-1 0,13 2-1,6 0-208,0-1 1,45-1-1,-66-2 255,2 1-30,0-1 0,0 0 0,-1-1 1,1 1-1,0-1 0,-1 0 0,1-1 1,-1 1-1,1-1 0,-1 0 0,1-1 1,6-4-1,-7 3 45,0 0 0,-1-1 0,0 1 1,0-1-1,0 0 0,-1-1 0,0 1 0,0-1 1,0 1-1,0-1 0,2-8 0,8-21 31,27-61-110,-36 87 146,1 0 1,1 0-1,0 0 1,0 1 0,0 0-1,1 0 1,14-11-1,-19 17-50,0 0 0,0 1 0,0-1 0,0 1 0,1-1 0,-1 1 0,0 0 0,1 0 0,-1 0 0,1 0 0,-1 1 0,1-1 0,-1 1 1,1-1-1,-1 1 0,1 0 0,-1 0 0,1 0 0,0 0 0,-1 0 0,1 1 0,-1-1 0,1 1 0,-1 0 0,1 0 0,-1 0 0,5 2 0,-4-1-17,0 1 0,0-1 0,0 1 0,0 0 1,-1 0-1,1 0 0,-1 1 0,0-1 0,1 0 1,-1 1-1,-1 0 0,1-1 0,-1 1 0,1 0 0,-1 0 1,1 6-1,7 42 48,-4-15-44,20 65 1,-25-100-20,0-1 1,1 1 0,-1-1 0,1 1 0,-1 0 0,1-1-1,0 1 1,-1-1 0,1 0 0,0 1 0,0-1 0,0 0 0,0 1-1,0-1 1,1 0 0,-1 0 0,0 0 0,0 0 0,1 0 0,-1 0-1,1 0 1,-1 0 0,1-1 0,-1 1 0,1-1 0,-1 1 0,1-1-1,3 1 1,-3-1-2,0-1 0,0 0 0,0 1 0,0-1 0,0 0 0,0 0 0,0 0-1,0 0 1,0-1 0,0 1 0,-1 0 0,1-1 0,0 0 0,-1 1 0,1-1 0,-1 0 0,0 1-1,0-1 1,1 0 0,0-2 0,105-220-41,-106 219 111,1 1 0,0 0-1,0 0 1,0 1-1,0-1 1,1 0-1,0 1 1,0-1-1,0 1 1,0 0 0,0 0-1,1 0 1,-1 0-1,1 1 1,-1-1-1,1 1 1,6-2-1,-7 3-43,0 0-1,-1 0 0,1 1 0,0 0 0,0 0 0,0 0 0,0 0 0,0 0 0,0 0 0,0 1 0,0-1 1,0 1-1,0 0 0,-1 0 0,1 0 0,0 0 0,0 0 0,-1 1 0,1-1 0,-1 1 0,1 0 1,-1 0-1,0 0 0,0 0 0,3 3 0,3 6-21,-1 0 1,0 0 0,0 1-1,-1 0 1,-1 0-1,0 0 1,0 1-1,-1 0 1,-1 0-1,3 25 1,8 24-3198,-12-52-868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4:22.7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163 0 7043,'0'0'0,"0"8"-1120</inkml:trace>
  <inkml:trace contextRef="#ctx0" brushRef="#br0" timeOffset="1">16 327 12198,'-15'0'2241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4:23.75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9540,'0'2'-3,"1"1"0,-1-1 0,1 1 0,-1-1 0,1 1 0,0-1 0,-1 0 0,1 1 0,1-1 0,-1 0 0,0 0 0,0 0 0,1 0 0,-1 0 0,1 0 0,0 0 0,0 0 0,0 0 0,-1-1 0,1 1 0,1-1 0,-1 0 0,0 1 0,0-1 0,0 0 0,5 1 0,7 3 28,0-1-1,1-1 0,23 4 0,-12-3-32,697 91 417,2005-23-578,-499-53 226,-1657-20-24,1077 9 115,164-4-118,-1721-4-33,852-17 25,6-1 76,1279-17 164,-721 6-105,898 10 1611,-1975 4-1938,-551 15-3120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4:13.59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426 28 5346,'0'-6'-274,"-3"-11"5776,-20 13-1624,-2 4-3875,-5 0 8,-48 5 0,67-4-14,0 2 0,0-1 0,0 2-1,0-1 1,0 1 0,1 1 0,-18 10 0,9-3-1,0 1 0,1 1 1,1 0-1,-21 22 0,33-29 2,-1-1 1,1 1-1,1-1 0,-1 1 0,1 1 1,0-1-1,1 1 0,0-1 0,0 1 0,0 0 1,1 0-1,0 0 0,1 0 0,-1 17 1,2 189 1,0-211 0,1-1 0,-1 1 0,1-1 1,0 1-1,0 0 0,0-1 1,0 0-1,0 1 0,1-1 0,-1 0 1,1 0-1,-1 1 0,1-1 1,0 0-1,0-1 0,0 1 0,0 0 1,0-1-1,0 1 0,0-1 1,1 1-1,-1-1 0,0 0 0,1 0 1,-1 0-1,6 1 0,7 3 2,0-2 0,1 1 0,17 0 1,-29-3-3,30 3-713,0-2 1,49-2-1,-68-1 186,-1-1 0,1 0 0,0-1 1,0-1-1,-1 0 0,0-1 0,27-13 0,-10 2-4966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1:52.67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1 361 10037,'0'-1'50,"0"-1"0,0 1 0,0-1 0,0 1 0,0 0 1,1-1-1,-1 1 0,1 0 0,-1-1 0,1 1 0,-1 0 1,1 0-1,0-1 0,-1 1 0,1 0 0,0 0 0,0 0 0,0 0 1,0 0-1,0 0 0,0 0 0,0 1 0,0-1 0,1 0 1,-1 0-1,0 1 0,0-1 0,1 1 0,-1-1 0,2 1 1,47-5 43,-29 4 7,382-29 67,-386 30-182,-15 0 6,-2 8 86,0 13 90,1-3 7,-1 1 0,-1 0-1,0-1 1,-2 0 0,-8 35-1,7-40-133,0 0-1,1 1 1,1 0-1,0 0 0,1-1 1,1 18-1,0-30-41,0-1 0,0 1 0,0-1-1,0 0 1,0 1 0,0-1 0,1 1-1,-1-1 1,0 0 0,0 1 0,0-1 0,0 1-1,1-1 1,-1 0 0,0 1 0,0-1 0,1 0-1,-1 1 1,0-1 0,0 0 0,1 0-1,-1 1 1,0-1 0,1 0 0,-1 0 0,0 0-1,1 1 1,-1-1 0,1 0 0,-1 0 0,0 0-1,1 0 1,-1 0 0,1 0 0,-1 0-1,0 0 1,1 0 0,-1 0 0,1 0 0,-1 0-1,1 0 1,-1 0 0,0 0 0,1 0 0,-1 0-1,1-1 1,-1 1-1,17 2-629,-1-1 0,1-1 0,-1 0-1,1-1 1,-1-1 0,0-1-1,24-6 1,-30 4-654,0-1-1,-1 0 1,15-12-1,-21 16 1052</inkml:trace>
  <inkml:trace contextRef="#ctx0" brushRef="#br0" timeOffset="1">449 4 9780,'-23'-4'161,"16"4"-161,7 11-705,0 20-1808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4:14.04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266 6 6771,'-48'-3'4904,"-31"1"-2803,75 2-2074,-1 1 1,0 0-1,1 0 0,-1 0 0,1 0 0,-1 1 0,1 0 0,-1 0 0,1 0 0,0 0 1,0 1-1,0 0 0,-6 5 0,6-4-19,0 0-1,0 1 1,0 0 0,1 0 0,-1 0 0,1 0-1,0 1 1,1-1 0,-1 1 0,1 0-1,-2 8 1,1 2-4,1-1 0,1 0-1,1 20 1,0-26-5,0-8 1,1 0 0,-1 0 0,0 1 0,1-1 0,-1 0 0,1 0 0,-1 0 0,1 0 0,0 0 0,0 0 0,-1 0 0,1 0 0,0 0 0,0 0 0,0 0 0,0-1 0,0 1 0,0 0 0,0-1 0,0 1 0,0 0 0,0-1 0,0 1 0,1-1 0,-1 0 0,0 1 0,0-1 0,1 0 0,1 0 0,42 5 0,-39-5 0,194 0-274,-176-2 222,0-1 1,0-1-1,0-1 1,-1-1-1,0-1 0,24-11 1,-43 17 44,0-1 0,-1 1 1,1-1-1,-1 1 1,1-1-1,-1 0 1,1-1-1,-1 1 1,0 0-1,0-1 1,0 0-1,-1 1 1,1-1-1,-1 0 0,1-1 1,-1 1-1,0 0 1,0-1-1,-1 1 1,1-1-1,-1 0 1,1 1-1,-1-1 1,0 0-1,-1 0 1,1 0-1,-1 1 0,1-1 1,-1 0-1,-1-8 1,1 10 12,-1 0-1,1 0 1,-1 1 0,1-1-1,-1 0 1,0 0 0,0 1-1,1-1 1,-1 0 0,0 1-1,-1-1 1,1 1 0,0-1 0,0 1-1,-1 0 1,1-1 0,-1 1-1,1 0 1,-1 0 0,1 0-1,-1 0 1,0 0 0,1 1-1,-1-1 1,0 0 0,-3 0 0,-56-12 159,49 11-124,-51-5 73,0 3 1,-68 5-1,51 0-108,71-1 4,-1 0-1,1 0 1,0 1-1,-1 1 1,1-1-1,-12 5 1,19-5-41,0 0 0,0 0 1,0 0-1,0 0 0,0 0 0,0 1 0,0-1 0,0 1 1,1-1-1,-1 1 0,0 0 0,1-1 0,0 1 1,-1 0-1,1 0 0,0 0 0,0 0 0,0 1 1,0-1-1,0 0 0,1 0 0,-1 0 0,1 1 0,-1-1 1,1 0-1,0 1 0,0-1 0,0 3 0,-1-1-357,1-3 254,0 0-1,0 0 1,-1-1-1,1 1 1,0 0 0,0 0-1,0 0 1,0 0 0,0-1-1,0 1 1,0 0 0,0 0-1,0 0 1,0-1-1,1 1 1,-1 0 0,0 0-1,1 0 1,-1-1 0,0 1-1,1 0 1,-1-1 0,1 1-1,-1 0 1,1-1-1,-1 1 1,1 0 0,0-1-1,-1 1 1,1-1 0,0 1-1,-1-1 1,2 1-1,43 4-6646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4:14.46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1 85 9716</inkml:trace>
  <inkml:trace contextRef="#ctx0" brushRef="#br0" timeOffset="1">1 85 9716,'406'-38'481,"-325"30"2042,-61 26-1930,-11-10-521,18 13-11,0 1 0,-2 2 0,-1 0 0,-1 2 0,-1 1 0,19 30 0,-38-53-68,0-1 0,0 1 0,0-1 0,0 0 0,0 0 0,1 0 0,-1 0 0,6 2 0,-8-4-2,0 0 1,0 0-1,1 0 1,-1-1-1,0 1 1,0-1-1,1 1 1,-1 0 0,1-1-1,-1 0 1,0 1-1,1-1 1,-1 0-1,1 0 1,-1 0-1,1 0 1,-1 0-1,1 0 1,-1 0 0,0-1-1,1 1 1,-1 0-1,1-1 1,-1 1-1,0-1 1,1 1-1,-1-1 1,0 0 0,0 0-1,1 1 1,0-2-1,9-13 4,-1-1 0,0 0 0,-1 0 0,7-19 0,-6 13-13,1 1-1,19-28 1,-21 37-205,2-3 293,0 1-1,19-20 1,-27 31-368,0 0 0,1 0 0,-1 1 0,1-1 0,0 1-1,0-1 1,0 1 0,0 0 0,0 1 0,0-1 0,1 1 0,-1 0 0,0 0 0,1 0 0,5 0 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4:15.5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341 188 272,'0'-29'8449,"0"-37"-5506,0 64-2898,-1 0 0,0 1 0,0-1-1,0 0 1,0 1 0,0-1 0,-1 0 0,1 1 0,0 0-1,-1-1 1,1 1 0,-1 0 0,1 0 0,-1 0 0,0-1 0,1 2-1,-1-1 1,0 0 0,0 0 0,0 1 0,1-1 0,-1 1 0,0-1-1,0 1 1,0 0 0,0 0 0,-3 0 0,-59-5 382,36 4-392,9 0-26,1 1 0,-1 1 0,1 0 0,0 1 0,-23 6 0,37-7-11,1 0 1,-1 1 0,0-1 0,0 1 0,1 0-1,-1 0 1,1 0 0,0 0 0,-1 1 0,1-1-1,0 1 1,1 0 0,-1 0 0,0 0-1,1 0 1,-1 0 0,1 1 0,0-1 0,0 1-1,1-1 1,-1 1 0,1 0 0,-1 0 0,1 0-1,0-1 1,1 1 0,-1 0 0,1 0 0,0 0-1,0 5 1,-1 8 1,3 18-1,-2-33 1,1-1-1,-1 1 1,1-1-1,0 0 1,0 0-1,-1 1 0,1-1 1,0 0-1,0 0 1,0 0-1,0 0 1,0 0-1,0 0 1,1 0-1,-1 0 1,0 0-1,0-1 0,1 1 1,-1-1-1,0 1 1,1-1-1,2 1 1,22 6-160,1-2 0,0-2 0,0 0 0,0-2-1,0 0 1,40-6 0,-64 4 135,-1 1 0,0-1-1,1 0 1,-1 0 0,0-1 0,0 1-1,0 0 1,0-1 0,0 1-1,0-1 1,0 0 0,0 0 0,0 1-1,-1-1 1,1 0 0,-1-1 0,0 1-1,1 0 1,-1 0 0,0 0-1,0-1 1,-1 1 0,1-1 0,0 1-1,-1 0 1,1-1 0,-1-2-1,2-12 171,0 0-1,-1 1 0,-2-19 1,1 15 618,0 20-590,23 69-186,-19-62 11,1 1 1,0-1-1,1 0 1,0-1-1,0 1 0,0-1 1,0 0-1,1-1 1,0 1-1,1-1 1,-1-1-1,1 0 1,0 0-1,0 0 1,0-1-1,0 0 1,1 0-1,15 2 1,6-1-135,-1-1 0,1-2 1,0-1-1,36-4 1,-61 4 121,0 0 0,0-1 1,-1 1-1,1-1 0,0 0 1,-1-1-1,1 1 0,-1-1 0,1 0 1,-1 0-1,0 0 0,0-1 1,0 1-1,0-1 0,0 0 1,0 0-1,-1 0 0,0-1 1,1 1-1,-1-1 0,-1 0 0,5-6 1,-3 1 10,0-1 1,-1 0 0,0 0-1,-1 0 1,0-1-1,-1 1 1,0 0 0,0-1-1,-1-10 1,0 17 29,0 0 0,0 0 0,0 1 0,0-1 1,-1 0-1,0 0 0,1 1 0,-1-1 0,-1 0 0,1 1 0,0-1 1,-1 1-1,-2-5 0,0 5 21,1 0 1,0 0-1,-1 0 0,0 0 1,0 1-1,1 0 1,-1 0-1,-1 0 0,1 0 1,-6-1-1,-4-2 15,0 2 0,0 0 0,-1 0 0,1 1-1,-1 1 1,1 1 0,-18 1 0,7-1-43,23 0-21,0 0 0,0 0-1,0 0 1,0 0 0,0 1 0,0-1-1,0 1 1,0-1 0,0 1 0,0 0-1,1 0 1,-1 0 0,0 0 0,1 0-1,-1 0 1,0 0 0,1 1 0,-1-1-1,1 0 1,0 1 0,0 0 0,-1-1-1,1 1 1,-1 2 0,1-1-1,0 0 0,0 0 0,0 0-1,0 1 1,0-1 0,1 0 0,0 0 0,0 1 0,0-1 0,0 0 0,0 1 0,0-1 0,1 0 0,0 1 0,0-1 0,1 3-1,-1-4 3,0-1-1,1 1 0,-1-1 0,1 0 1,-1 0-1,1 0 0,0 0 0,-1 0 1,1 0-1,0 0 0,0 0 0,-1-1 1,1 1-1,0-1 0,0 1 0,0-1 1,0 0-1,0 0 0,0 0 0,0 0 1,0 0-1,0 0 0,-1 0 0,3-1 1,6 1-8,251 1-651,-184-8 223,-72 6 416,0 0 1,0 0 0,0-1 0,0 1 0,-1-1 0,1 0 0,0-1-1,-1 1 1,0-1 0,0 0 0,0 0 0,0 0 0,4-5-1,-4 1 539,-5 21 8,-15 165-425,16-175-100,0 0 0,0 0 0,0 0 0,0 0 0,1 0 0,0 0-1,0 0 1,0 0 0,0 0 0,3 6 0,-2-8 0,0 0-1,0 0 0,0 0 0,0-1 0,0 1 0,0-1 1,1 1-1,-1-1 0,0 0 0,1 0 0,-1 0 0,1 0 1,-1 0-1,1-1 0,0 1 0,-1-1 0,6 0 0,36 4-185,54-3-1,-57-1-51,-35-1 156,0 0 0,-1 0 0,1 0 0,0-1 0,-1 0 0,1 0 0,-1 0 0,0-1 0,0 0 0,0 0 0,0 0 0,0-1 0,-1 1 0,1-1 0,-1 0 0,0 0 0,0-1 0,-1 1 0,1-1 0,-1 0 0,0 0 0,0 0 0,3-10 1,1 2 355,-2-1 1,0 0-1,0 0 1,-1 0-1,-1 0 1,0-1 0,0-24-1,-4 87-277,-1-26-8,1 0 1,1 0 0,6 38 0,-6-59-3,1 1 1,0 0-1,0-1 1,0 1-1,0-1 1,0 0 0,0 1-1,0-1 1,0 0-1,1 0 1,-1 0 0,0 0-1,1 0 1,-1 0-1,1 0 1,-1 0 0,1 0-1,-1-1 1,1 1-1,0-1 1,-1 1 0,1-1-1,0 1 1,0-1-1,1 0 1,50 2-557,-43-2 367,92 0-3927,-49 0-2372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4:15.94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 12 7459,'-15'-7'1441,"7"3"-1153,8 8-624,0 15-1569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4:16.3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289 115 3778,'0'-36'5514,"0"-20"-2067,-1 55-3430,1-1 0,-1 1 1,0 0-1,0-1 0,0 1 0,0 0 0,0 0 0,0 0 0,0 0 1,0 0-1,-1 0 0,1 0 0,0 0 0,-1 0 0,1 0 0,0 1 0,-1-1 1,1 0-1,-1 1 0,1 0 0,-1-1 0,0 1 0,1 0 0,-1 0 1,1-1-1,-1 1 0,1 0 0,-3 1 0,-61-2 215,53 1-216,-10 0 10,10-1-19,0 1-1,0 0 1,0 1-1,0 1 1,-22 5 0,31-6-6,0 0-1,0 1 1,-1 0 0,1-1 0,1 1 0,-1 0 0,0 0 0,0 1 0,1-1-1,-1 1 1,1-1 0,0 1 0,0 0 0,0 0 0,0 0 0,0 0 0,1 0-1,-1 0 1,1 0 0,0 0 0,0 1 0,0-1 0,0 1 0,0 6 0,0-7-1,0 0 0,1 0 0,-1 0 1,1 1-1,0-1 0,0 0 0,0 0 0,0 0 1,0 0-1,1 1 0,-1-1 0,1 0 1,0 0-1,0 0 0,0 0 0,0 0 1,1 0-1,-1-1 0,1 1 0,0 0 1,0-1-1,0 1 0,0-1 0,0 0 1,0 1-1,6 3 0,-1-3-17,1 0 0,0 0-1,0-1 1,0 0 0,0-1 0,0 1 0,0-1 0,0-1-1,15 0 1,6 0-78,-15 1-47,1-1 1,-1 0 0,0-2-1,0 1 1,16-5 0,-26 5 97,1-1 0,-1 0 0,0 0 0,0 0 0,0 0 0,0-1 0,0 0 0,0 0 0,-1 0 0,1 0 0,-1 0 0,0-1 1,0 1-1,0-1 0,0 0 0,-1 0 0,1 0 0,-1 0 0,2-8 0,-1 5 86,-1 0 1,-1 0-1,1 0 1,-1-1-1,-1 1 0,1-1 1,-2-10-1,1 7 1004,0 21-932,-1 33-143,-1-23-37,2-1 0,0 1 0,5 28 0,-5-47-39,1 1-1,-1-1 1,1 1 0,-1 0 0,1-1-1,0 1 1,0-1 0,0 0-1,0 1 1,0-1 0,0 0 0,0 1-1,1-1 1,-1 0 0,0 0 0,1 0-1,-1 0 1,1 0 0,-1-1-1,1 1 1,-1 0 0,1-1 0,2 2-1,20 3-3098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4:16.7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1 0 9300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4:17.09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1 164 9300,'97'-108'350,"-78"87"63,-19 39-290,15 144 339,-15-121-379,0-28-64,0-25-28,0-130-90,1 138 101,0 0 0,-1 0-1,1 0 1,0 1 0,1-1 0,-1 0-1,1 0 1,0 1 0,0-1 0,0 1-1,0-1 1,0 1 0,1 0 0,-1 0-1,1 0 1,0 0 0,0 0 0,0 1-1,1-1 1,-1 1 0,1 0 0,-1 0-1,1 0 1,-1 1 0,1-1 0,7-1-1,12-4 20,-1 1 1,1 1-1,31-3 0,-48 7-19,29-2 239,43 1 0,-59 2-48,-17 0-177,-1 0 0,1 1 0,-1-1 0,1 0 0,-1 1 0,1 0 0,-1-1 0,1 1 0,-1 0 0,0 0 0,1 0 0,-1 0 1,0 0-1,0 0 0,1 0 0,-1 0 0,0 0 0,0 1 0,0-1 0,-1 0 0,1 1 0,0-1 0,0 1 0,-1-1 0,1 1 1,-1-1-1,1 1 0,-1-1 0,0 1 0,1-1 0,-1 1 0,0 3 0,0 67 199,-1-47-184,3 1-47,-2-18-371,1-1 0,-1 1-1,0-1 1,0 0 0,-1 1 0,-2 11-1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4:17.4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195 19 8852,'-3'-18'2740,"-10"27"-124,0 3-3199,-28 21 788,23-20-44,0 1-1,1 1 0,-20 23 0,33-34-141,1 1 1,-1-1-1,1 1 0,0 0 1,0 0-1,1 0 1,0 0-1,0 0 0,0 1 1,0-1-1,1 0 0,0 1 1,0 0-1,0-1 0,1 1 1,0-1-1,0 1 0,1 9 1,0-14-21,-1 0 1,0-1-1,0 1 1,0 0-1,1 0 0,-1 0 1,0-1-1,1 1 1,-1 0-1,1 0 1,-1-1-1,1 1 0,-1 0 1,1-1-1,0 1 1,-1-1-1,1 1 1,0 0-1,-1-1 0,1 0 1,0 1-1,0-1 1,-1 1-1,1-1 1,0 0-1,0 0 0,1 1 1,30 4-139,1-2 0,-1 0 0,1-3 0,53-5 0,-54 3-17,5-1-91,0-1 1,0-3 0,0 0-1,51-20 1,-65 19 111,-1 0 0,-1-2 0,1-1 0,-2-1 0,1 0 0,-2-2 0,0 0 0,22-21 0,-38 32 172,1-1 1,0 1-1,-1-1 0,0 0 0,0 0 1,0-1-1,0 1 0,-1-1 0,0 1 0,0-1 1,0 0-1,0 1 0,-1-1 0,0 0 0,0 0 1,0 0-1,-1 0 0,1-6 0,-8 9 614,-15 3-574,0 0 0,-1 2 0,1 0 0,0 1 0,0 1 0,-36 15 0,45-15-64,0 1-1,0 1 0,1 0 1,-1 0-1,2 1 1,-1 1-1,1 0 1,1 1-1,0 0 1,0 0-1,-16 24 1,22-29-13,1 1 0,1 0 0,-1 1 0,1-1 0,0 0 1,0 1-1,1-1 0,0 1 0,0-1 0,1 1 0,-1 0 1,1-1-1,1 1 0,-1 0 0,3 7 0,-3-13 0,0 0 0,0 0 0,0 1 0,1-1 0,-1 0 0,1 0-1,-1 0 1,1 0 0,-1 0 0,1 0 0,-1 0 0,1 0 0,0 0 0,0 0-1,0 0 1,-1 0 0,1 0 0,0 0 0,0-1 0,0 1 0,0 0 0,2 0 0,8 4-18,0-1 0,0 0 0,0-1 1,0 0-1,0-1 0,1 0 1,11 0-1,94 1-663,-82-3 260,63 0-2465,-10 0-4571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5:03.5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 28 7395,'0'-28'3521,"0"36"-315,0 48-1801,-2 27-962,0-40-382,1 0 1,3 0-1,1 0 0,12 56 1,-1-47-100,2-1 0,3-1 0,38 75 0,-54-120-127,-1 1 1,1-1-1,-1 1 0,0 0 1,-1 0-1,2 11 1,-1 20-4898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5:03.9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0 6435,'-5'5'6324,"2"7"-5984,4-2-290,1-1 0,-1 1 0,1-1 0,1 1-1,0-1 1,0 0 0,1 0 0,0-1 0,1 1-1,0-1 1,0 0 0,10 12 0,24 43-105,-37-58-185,-1 0-1,1-1 1,-1 1 0,0 0 0,0-1 0,0 1 0,-1 0 0,0 0 0,0 6 0,0-4-534,0 1-1819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1:53.18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2385,'279'146'8351,"-228"-113"-6885,-39-16-1189,-12-17-276,8 23 159,-1 0 0,-1 0-1,-1 0 1,3 34 0,-4 101 19,-4-119-153,0-38-69,0-7-37,1-5 26,1 1 1,0 0 0,1-1-1,0 1 1,0 1 0,1-1-1,1 0 1,0 1 0,0 0 0,1 0-1,0 0 1,9-10 0,11-12 12,57-52 1,-72 73 46,0-1 22,1 1 0,25-17 0,-34 25 6,0 0 1,0 0-1,0 1 1,0 0 0,0-1-1,1 1 1,-1 0-1,1 0 1,-1 1 0,1-1-1,-1 1 1,0 0-1,1 0 1,-1 0 0,1 0-1,-1 0 1,1 1-1,5 1 1,-6 0-12,0 0 0,0 0 1,-1 0-1,1 1 0,-1-1 0,1 1 0,-1-1 0,0 1 0,0 0 1,0 0-1,0 0 0,-1 0 0,1 0 0,-1 0 0,2 4 1,15 53 173,-18-59-191,1 2-3,-1 0 1,1 0-1,0 0 1,0-1-1,0 1 1,0 0-1,0-1 1,1 1-1,-1-1 1,1 1-1,0-1 1,-1 0-1,1 1 1,0-1-1,0 0 1,1 0-1,-1 0 1,0-1-1,1 1 1,3 1-1,1-1-9,0 0 0,1 0 0,-1-1 0,1-1-1,-1 1 1,14-1 0,-19 0 5,10-1-36,0 0 0,1 0 0,-1-1-1,0 0 1,0-1 0,0-1 0,0 0 0,-1 0-1,0-1 1,1-1 0,-2 0 0,21-14 0,-24 14 26,-1 1-1,1-1 1,-1 0 0,0-1 0,-1 0 0,1 0-1,-1 0 1,-1 0 0,1-1 0,-1 1 0,-1-1 0,0 0-1,0-1 1,0 1 0,-1 0 0,0-1 0,-1 0-1,0 1 1,0-11 0,-1 17 23,0 1-1,0 0 0,0 0 1,-1 0-1,1 0 1,-1-1-1,1 1 1,-1 0-1,1 0 1,-1 0-1,1 0 0,-1 0 1,0 0-1,0 0 1,0 0-1,1 0 1,-1 1-1,0-1 1,0 0-1,0 0 0,0 1 1,0-1-1,-1 1 1,1-1-1,0 1 1,0-1-1,0 1 1,0 0-1,-1-1 1,1 1-1,0 0 0,0 0 1,-2 0-1,-52-1 158,35 2-127,-11 0 82,0 0 0,0 2 0,0 2 0,0 0 0,-54 19 0,66-17-56,0 0 0,1 2 1,0 0-1,0 2 0,1 0 0,1 0 0,0 2 1,1 0-1,0 0 0,-16 20 0,24-25-41,2 0 0,-1 0 0,1 0-1,0 0 1,1 1 0,0 0 0,0 0-1,1 0 1,-3 14 0,2 0 14,2 0-1,0 42 1,2-61-37,1 1 0,-1-1 0,1 0 1,0 0-1,0 0 0,1 1 0,-1-1 0,1-1 0,0 1 1,0 0-1,0 0 0,0-1 0,1 1 0,0-1 0,0 1 1,0-1-1,0 0 0,0-1 0,0 1 0,1 0 1,-1-1-1,1 0 0,0 1 0,0-2 0,0 1 0,0 0 1,0-1-1,7 2 0,15 4-22,0-2 1,0 0 0,44 1-1,-60-5-1,283 6-1624,-246-8 1085,118 1-2342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5:04.3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178 19 11029,'0'-19'2449,"0"54"-2353,0 10 192,0 8-208,-23 8-16,-15-4-64,-1-4-528,0-3-1201,0-12-3393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5:12.63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48 1 12310,'-1'17'2,"0"1"0,-2-1 0,0 0 0,-1 0 0,-6 17 0,4-13 42,0 0 0,-4 34 0,8-25 15,1-1 1,4 56-1,-2-79-56,1-1 0,-1 0-1,1 0 1,0 0-1,0 0 1,0 0-1,1 0 1,0-1-1,0 1 1,0-1 0,0 0-1,1 0 1,0 0-1,0 0 1,0-1-1,0 0 1,0 1 0,1-2-1,-1 1 1,1 0-1,0-1 1,0 0-1,0 0 1,0 0-1,0-1 1,0 1 0,1-1-1,-1-1 1,6 1-1,0 1 4,1-1-1,0-1 1,-1 0 0,1 0-1,-1-1 1,1-1-1,-1 0 1,1 0 0,-1-1-1,0-1 1,0 0-1,19-10 1,0-7 88,-1-2 0,0-1 0,40-46 0,-4 6 333,-60 60-367,0-1-1,0 1 1,0 1 0,1-1-1,0 1 1,-1 0 0,1 0-1,0 0 1,1 1 0,-1 0-1,0 0 1,1 1 0,-1 0-1,1 0 1,-1 0 0,1 1-1,-1 0 1,1 0 0,13 3-1,0 2-56,1 1 0,-1 0 0,1 2 0,31 17 0,1 1 12,295 139-49,-231-115-435,125 34 0,-202-72 227,0-3 0,1-1 0,43 2 1,-65-8 167,-1-2 1,0 0-1,0-2 1,0 0-1,0 0 1,0-2-1,-1 0 1,1-1-1,22-10 1,115-69 297,-93 48 61,71-30 0,-111 57-244,1 1 1,0 0 0,1 2 0,0 1 0,0 1-1,0 1 1,27 0 0,3 6-46,0 3-1,-1 2 1,76 22-1,-59-13-314,72 8 0,-13-15-1522,227-12 0,-329 0 1665,-1-1-1,0 0 1,29-9-1,-48 10 451,1 0-1,-1-1 0,0 0 0,1 0 0,-2 0 0,1-1 0,0 0 0,-1 0 0,1-1 0,-1 0 0,0 0 0,-1 0 0,1-1 0,-1 0 0,6-8 0,-7 9-159,0 0-1,0 0 1,0 1-1,1-1 1,0 1-1,0 0 1,0 1-1,1-1 0,-1 1 1,1 0-1,0 0 1,0 1-1,8-3 1,12-6-2693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5:19.89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1 130 9700,'0'-1'112,"0"1"0,0-1 0,0 0 0,0 1-1,0-1 1,0 1 0,0-1 0,0 0-1,1 1 1,-1-1 0,0 0 0,0 1-1,1-1 1,-1 1 0,0-1 0,1 1-1,-1-1 1,1 1 0,-1-1 0,1 1 0,-1-1-1,1 1 1,-1 0 0,1-1 0,-1 1-1,1-1 1,-1 1 0,1 0 0,0 0-1,-1-1 1,1 1 0,-1 0 0,2 0-1,26 0-531,-11 1 733,1527-28 1258,-164-42-1261,-1288 64-688,97-5 1021,-62 7-6295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5:20.52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27 88 10181,'-26'-6'1681,"56"7"860,11 0-2647,1831-5 1320,-1426-17-1360,-329 13 148,95 7 41,-211 1 143,0-4 44,-1 0 0,0 0 0,0 0 0,0 0 0,0 1 0,-1-1 0,1 0 0,-1 0 0,-2-5 0,-7 7-608,0 0-1,1 1 0,-1 1 0,0 0 1,-19 2-1,-8-1-1377,-30-1-1803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5:23.28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821 4 8500,'-2'-4'2529,"-13"10"-1446,-129 74-251,-151 114-1,227-148-754,65-43-83,-58 38-174,-108 94 0,167-132-105,0-1 0,0 0 0,0 0 0,-1 0-1,1 0 1,-1 0 0,1-1 0,-1 1 0,0-1 0,1 1 0,-1-1-1,0 0 1,0 0 0,0 0 0,0-1 0,-4 1 0,-8 0-5345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5:24.02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107 16 6147,'-14'-3'1553,"-12"-4"4744,6 6-6760,9 1 507,8 0-26,0 1 1,-1-1 0,1 0 0,0-1 0,0 1 0,0-1 0,0 1 0,-1-1-1,-3-1 1,28 17 311,0 1 0,-2 1 0,0 0 0,22 28 0,7 5-251,81 94 2,-27-27-29,-73-86-56,-6-5-15,33 27 0,-46-45-65,-3-2 22,0 0 0,0-1 0,0 0 0,15 7 0,-18-10-425,1-1-1,-1 1 0,1-1 0,-1 0 1,1-1-1,-1 1 0,7-1 1,5 0-4097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5:24.83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 19 6819,'-1'-1'104,"1"1"0,0-1 0,0 1 0,0-1 0,0 1 0,-1-1 0,1 1 0,0-1 0,0 1 0,0-1 0,0 0 0,0 1 0,0-1 0,1 1 0,-1-1 0,0 1 0,0-1 0,0 1 0,0-1 1,1 1-1,-1-1 0,0 1 0,0-1 0,1 1 0,-1 0 0,0-1 0,1 1 0,-1-1 0,1 1 0,-1 0 0,0-1 0,1 1 0,-1 0 0,1-1 0,-1 1 0,1 0 0,-1 0 0,1 0 0,-1-1 0,1 1 0,-1 0 0,1 0 0,-1 0 0,1 0 0,-1 0 0,1 0 0,0 0 0,-1 0 0,1 0 0,-1 0 0,1 0 0,-1 0 0,1 1 0,-1-1 0,1 0 0,-1 0 0,1 0 0,-1 1 0,1-1 0,-1 0 0,1 1 0,-1-1 0,30 27 176,119 206 407,-117-179-681,-14-14-123,5 7 449,-21-46-595,-1 1 0,1 0 0,0-1-1,-1 1 1,1-1 0,0 1-1,0-1 1,0 0 0,0 0-1,0 0 1,0 0 0,0 0-1,0 0 1,1 0 0,-1-1-1,0 1 1,0-1 0,1 0-1,-1 0 1,3 0 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5:25.22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496 1 8548,'-2'30'4604,"1"-20"-4528,0 0 1,-1-1 0,0 1 0,-1-1-1,0 1 1,-7 12 0,-18 28 96,-50 67 0,42-67-117,-32 60 1,-139 245 154,189-331-331,14-19-39,0-1 0,1 1 0,-1 0-1,1 0 1,0 0 0,0 0-1,1 1 1,-1-1 0,1 1-1,1 0 1,-1 0 0,-1 8-1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5:29.98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736 27 10053,'0'-6'-191,"-3"-12"1511,2 18-1261,0-1 1,-1 1 0,1 0-1,0-1 1,0 1 0,0 0-1,-1 0 1,1-1-1,0 1 1,0 0 0,-1 0-1,1 1 1,0-1 0,0 0-1,0 0 1,-1 0 0,1 1-1,-1 0 1,-11 3 30,1 0 0,0 2 0,1-1 0,-1 1 1,1 1-1,1 0 0,-13 10 0,-26 17 117,-27 11 25,-35 18-67,4 6-1,-120 97 1,224-163-172,0-1 0,1 1 0,-1 0 1,0-1-1,1 1 0,0 0 0,-1 1 0,1-1 0,0 0 0,1 1 0,-1-1 0,1 1 1,-2 4-1,1 17-3371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5:31.10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62 6995,'-1'-15'2070,"2"-16"241,0 30-2242,-1 0 0,0 0 0,1 0-1,-1 1 1,0-1 0,1 0 0,-1 0-1,1 1 1,-1-1 0,1 0 0,0 1-1,-1-1 1,1 0 0,0 1 0,-1-1-1,1 1 1,0-1 0,0 1 0,0-1-1,-1 1 1,1 0 0,0-1 0,0 1-1,0 0 1,0 0 0,0 0 0,0 0-1,0 0 1,-1 0 0,3 0 0,-2 0-49,0 1 1,-1 0 0,1 0 0,0-1-1,0 1 1,-1 0 0,1 0 0,-1 0-1,1 0 1,-1 0 0,1 0 0,-1 0-1,1 0 1,-1 0 0,0 0 0,1 0-1,-1 0 1,0 0 0,0 0 0,0 3-1,4 31 343,-4-30-270,4 79 443,-3-52-339,1 1 1,8 46-1,-7-67-351,0-1 0,1 1-1,0-1 1,1 0 0,0 0 0,1-1-1,0 1 1,1-1 0,0 0 0,11 12-1,5 4-4708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05.45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434 47 9284,'0'-2'87,"0"1"-1,0-1 1,0 0-1,0 1 1,0-1-1,-1 0 1,1 1-1,0-1 1,-1 1-1,0-1 1,1 0 0,-1 1-1,0 0 1,0-1-1,0 1 1,0-1-1,0 1 1,0 0-1,0 0 1,0 0-1,0-1 1,-1 1-1,1 0 1,0 1-1,-1-1 1,1 0-1,-1 0 1,1 0-1,-1 1 1,-1-1-1,-6-1 437,0 0 0,0 1 1,0 0-1,-17 1 0,19 0-704,1 0 190,-6 0-4,-1-1-1,1 2 1,-1 0 0,0 0 0,1 1-1,0 1 1,-1 0 0,1 1 0,-13 5-1,10-2 15,-51 29-31,64-34 8,-1 0-1,1 0 1,-1 0 0,1 0-1,0 0 1,-1 0 0,1 1-1,0-1 1,1 1 0,-1-1-1,0 1 1,1 0 0,-1 0-1,1 0 1,0 0 0,0 0-1,0 0 1,0 0 0,0 5-1,1 11-91,3 28-111,-2-45 198,0 1-1,0-1 0,0 0 0,0 1 1,0-1-1,1 0 0,-1 0 1,1 0-1,-1 0 0,1 0 1,0 0-1,0-1 0,0 1 0,0-1 1,0 1-1,0-1 0,3 2 1,35 16-67,0-2 0,43 11 1,-34-11 65,53 24 1,-98-40 8,-2 1-1,1-1 1,0 1 0,0 0-1,0 0 1,-1 0-1,1 0 1,-1 0-1,1 0 1,-1 1 0,0-1-1,0 1 1,0-1-1,0 1 1,-1 0 0,1 0-1,-1 0 1,0 0-1,0 0 1,0 0-1,0 0 1,0 1 0,0-1-1,-1 0 1,0 0-1,0 1 1,0-1 0,0 0-1,0 1 1,0-1-1,-2 6 1,1-8 2,0 1-1,0 0 1,0-1 0,0 1 0,0-1-1,0 1 1,-1-1 0,1 0 0,0 0 0,-1 1-1,1-1 1,-1 0 0,1 0 0,-1 0-1,0 0 1,1-1 0,-3 2 0,-35 10-1,28-9 5,-33 6-91,0-2 1,-1-1 0,1-3 0,-79-4 0,54 0-1880,43 1-1012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5:31.49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16 84 9941,'-15'-8'272,"15"5"1152,0-1-1088,0-4-271,31 1-65,54-1 48,23-3-48,8 3 0,24-3 0,-9 3 0,-7 4-897,-15 0-1200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5:31.88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46 135 9556,'-5'30'543,"5"-29"-492,0 0-1,0-1 0,0 1 0,1 0 0,-1 0 1,0 0-1,1-1 0,-1 1 0,0 0 0,1-1 1,-1 1-1,1 0 0,0-1 0,-1 1 0,1 0 1,-1-1-1,1 1 0,0-1 0,-1 1 1,2 0-1,3 0 103,0 0 0,-1 1 0,1-2 0,0 1 0,0-1 0,0 1-1,-1-1 1,7-1 0,5 1-411,-1 0 281,1 0-1,-1-1 1,0 0 0,0-1-1,0-1 1,0 0-1,15-6 1,-25 7-92,-1 0 0,0-1 0,0 1 1,0-1-1,-1 0 0,1 0 0,0 0 0,-1 0 0,0-1 0,0 1 0,0-1 1,0 0-1,0 0 0,-1 0 0,0 0 0,0 0 0,0 0 0,0-1 1,-1 1-1,0-1 0,1 0 0,-2 1 0,1-1 0,0 0 0,-1 1 1,0-1-1,-1-5 0,2 8 68,-1-1 0,0 1-1,0-1 1,0 1 0,-1-1 0,1 1 0,0-1 0,-1 1 0,0-1 0,1 1-1,-1-1 1,0 1 0,-1 0 0,0-3 0,0 4 30,0-1 0,0 1 0,0 0 0,-1 0 0,1-1 0,0 1 0,-1 1 0,1-1 0,0 0 0,-1 1 0,1-1 1,-1 1-1,1 0 0,-5 0 0,-11-2 171,1 1 1,0 1-1,0 1 1,0 0-1,-1 1 1,1 1-1,-32 10 1,43-11-155,1 0 1,-1 0-1,0 1 1,1 0-1,0 0 0,-1 1 1,1-1-1,1 1 1,-1 0-1,0 1 1,1-1-1,0 1 1,0 0-1,1 0 1,-1 0-1,1 0 1,0 1-1,0-1 0,1 1 1,0 0-1,0 0 1,0 0-1,0 0 1,1 0-1,-1 9 1,1 67 126,1-80-173,1 1 0,-1-1 1,1 0-1,-1 1 0,1-1 0,0 0 0,0 0 1,0 0-1,0 1 0,0-1 0,1 0 0,-1 0 1,0-1-1,1 1 0,0 0 0,-1 0 0,1-1 1,0 1-1,0-1 0,0 1 0,0-1 0,0 0 1,0 0-1,0 0 0,0 0 0,1 0 0,-1-1 1,0 1-1,4 0 0,10 2-10,1 0 0,-1-1 0,21 0 0,-29-1 1,273 0-2656,-201-1 424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5:32.34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31 8 11717,'-30'-8'793,"29"31"140,1 151-594,12-129-1128,-4-29 151,-8-16 630,0 0 0,-1 0-1,1 0 1,0 0 0,0 0-1,0 0 1,0-1 0,0 1-1,0 0 1,0 0 0,0 0-1,0 0 1,0 0 0,0 0-1,0-1 1,0 1 0,0 0-1,0 0 1,0 0 0,0 0-1,0 0 1,0 0 0,0 0-1,1-1 1,-1 1 0,0 0-1,0 0 1,0 0 0,0 0-1,0 0 1,0 0 0,0 0-1,0 0 1,0 0 0,0-1 0,1 1-1,-1 0 1,0 0 0,0 0-1,0 0 1,0 0 0,0 0-1,0 0 1,0 0 0,1 0-1,-1 0 1,0 0 0,0 0-1,0 0 1,0 0 0,0 0-1,0 0 1,1 0 0,-1 0-1,0 0 1,0 0 0,0 0-1,0 0 1,0-176 109,0 175-80,1 0 0,-1 0-1,0 0 1,0 0 0,1 0-1,-1 0 1,1 0 0,-1 0-1,1 0 1,-1 0-1,1 0 1,-1 0 0,1 1-1,0-1 1,-1 0 0,1 0-1,0 1 1,0-1 0,0 0-1,-1 1 1,1-1 0,0 1-1,0-1 1,0 1-1,0 0 1,0-1 0,0 1-1,0 0 1,0 0 0,0-1-1,0 1 1,0 0 0,2 0-1,42 1-6,-31-1 39,-5 1-43,0-1 0,0 1 0,-1 0 0,1 1 0,-1 0 0,1 1 0,-1-1 0,0 2 0,0-1 0,0 1 0,0 0 0,-1 1 0,1 0 0,-1 0 0,0 0 1,-1 1-1,1 0 0,-1 0 0,-1 1 0,1 0 0,-1 0 0,0 0 0,0 1 0,-1-1 0,0 1 0,-1 0 0,0 0 0,0 1 0,0-1 0,-1 1 0,0-1 0,-1 1 0,1 17 0,-6-14-818,-3-17 519,-4-21 138,10 19 118,-1-8 3,0 1 0,2-1 0,0-14 0,0 26 36,1 0 0,-1 0 0,0 0 0,1 0 0,-1 0 0,1 0 0,0 0 0,0 1 0,0-1 0,1 0 0,-1 1 0,1-1 0,-1 1 0,1-1 0,0 1 0,0 0 0,0-1 0,0 1 0,0 0-1,0 1 1,5-4 0,11-3 34,0 2 0,0 0 0,0 1 1,1 1-1,36-4 0,100 2 218,-151 6-239,1 0 0,0 0-1,-1 0 1,1 1 0,0 0-1,-1 0 1,1 0 0,0 0-1,-1 1 1,0-1-1,1 1 1,7 5 0,-10-5-17,1 1 0,-1-1 0,0 1 0,0 0 0,0 0-1,0 0 1,0 0 0,0 0 0,-1 0 0,1 1 0,-1-1 0,0 1 0,0-1 0,-1 1 0,1-1 0,-1 1 0,1 3 0,1 11-149,0 1 1,-1-1 0,-1 0-1,0 1 1,-2-1 0,-4 21-1,-13-10-1790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5:32.74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65 1 11253,'-2'0'48,"0"0"-1,0 0 1,0 0-1,0 0 0,0 0 1,0 0-1,0 1 1,0-1-1,0 1 1,1-1-1,-1 1 1,0 0-1,0-1 1,0 1-1,1 0 1,-1 0-1,0 0 0,1 1 1,-1-1-1,-1 2 1,1 1 94,0 0 0,1 0 1,-1 0-1,1 0 1,-1 1-1,1-1 0,0 9 1,-1-3-158,-5 42 575,3 0-1,5 94 1,1-51-267,-2 197-450,0-168-6775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5:33.14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73 10405,'13'-9'157,"1"1"0,0 0 0,0 1 1,1 0-1,0 2 0,0-1 0,1 2 0,0 0 1,21-2-1,14 1 531,81 2 1,-91 3-463,-38 0-210,0 0 1,0 0 0,1 1 0,-1-1 0,0 1-1,0-1 1,0 1 0,0 0 0,0 1 0,0-1 0,-1 0-1,1 1 1,0-1 0,-1 1 0,1 0 0,-1 0-1,1 0 1,2 4 0,-1-2-3,-1 1 0,0-1 0,-1 1 0,1 0 0,-1 0 0,0 0 0,0 1 0,0-1-1,1 10 1,0 7-1,-1 0 0,-1 1 0,-1-1 0,-4 25-1,3-39-22,-1-1 0,-1 0-1,1 0 1,-1-1 0,0 1 0,-1-1-1,1 1 1,-1-1 0,0 0-1,-1 0 1,0-1 0,0 1-1,0-1 1,0 0 0,-1 0-1,0-1 1,-8 5 0,-16 11-907,-1-2 1,-39 17 0,-27 5-3737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5:33.54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62 1 10421,'1'98'2763,"-10"272"-2069,-1-106-613,-3 29-759,6-217 113,-9 60-2331,8-97 103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5:34.21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327 229 8740,'-7'-2'297,"1"1"1,0 0-1,0 0 0,-1 1 0,1 0 1,-13 1-1,12-1-22,1 0-208,-1 1 0,1-1 0,-1 1 0,1 1 0,0-1 0,0 1 0,-1 0 0,1 0 0,0 1 0,1 0 0,-1 0 0,0 0 0,1 1 0,0 0 0,0 0 0,0 0 0,0 1 0,-6 7 0,-4 8-4,1 0-1,1 1 1,-18 38 0,22-38-28,-2-1 0,0-1 0,-21 28 1,23-40-91,7-9-179,10-18 66,2 7 130,1 1 0,1 0-1,0 0 1,15-11 0,26-25-147,171-213-234,-214 250 462,-1 0 0,1 0 0,1 1 0,0 0 0,20-14 0,-24 20 63,1-1 1,-1 1-1,1 0 1,0 1 0,0 0-1,0 0 1,0 1 0,0 0-1,1 0 1,-1 1-1,11 0 1,-18 1-64,0 0 0,1 1 0,-1-1 0,0 0 0,1 1 0,-1 0 0,0-1 0,0 1 0,1 0 0,-1-1 0,0 1 0,0 0 0,0 0 0,0 0-1,0 0 1,0 0 0,0 0 0,0 0 0,-1 0 0,1 1 0,0-1 0,-1 0 0,1 0 0,-1 1 0,1-1 0,-1 0 0,1 1 0,-1 1 0,8 50 415,-6-35-265,1 0-77,0 1 1,2 0-1,0-1 1,1 0-1,1 0 1,0 0-1,15 25 1,-15-33-310,1 1 1,0-1 0,0-1-1,1 1 1,0-1 0,0-1-1,1 0 1,0 0 0,1-1-1,0 0 1,0-1-1,13 6 1,38 9-3241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5:35.14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59 30 3986,'0'-29'9556,"0"50"-9523,1-5 0,-1 0-1,-1 0 1,0 0 0,-1 0-1,-1 0 1,-8 29 0,10-43-27,-31 90 164,30-85-175,0 0 0,0 1 0,1-1 0,0 1 0,1-1-1,0 1 1,0 0 0,0-1 0,1 1 0,3 12 0,-4-19-6,0-1 1,1 1 0,-1-1 0,0 1-1,1-1 1,-1 1 0,0-1-1,1 0 1,-1 1 0,1-1 0,-1 0-1,1 1 1,-1-1 0,1 0-1,-1 1 1,1-1 0,-1 0-1,1 0 1,-1 0 0,1 1 0,0-1-1,-1 0 1,1 0 0,-1 0-1,1 0 1,0 0 0,0 0 0,41 2-644,43-2 1,-28-1-530,7 1-1063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5:35.53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177 0 10149,'0'0'48,"-1"0"1,1 0-1,0 0 0,-1 1 1,1-1-1,0 0 1,-1 0-1,1 0 0,0 0 1,-1 0-1,1 0 1,0 1-1,0-1 1,-1 0-1,1 0 0,0 0 1,0 1-1,-1-1 1,1 0-1,0 0 1,0 1-1,-1-1 0,1 0 1,0 1-1,0-1 1,0 0-1,0 1 1,0-1-1,0 0 0,-1 1 1,1-1-1,0 0 1,0 1-1,0-1 1,0 0-1,0 1 0,0-1 1,0 0-1,0 1 1,1-1-1,-2 2-52,1 0 1,0 0-1,-1 0 0,1 0 0,-1 0 0,0-1 1,0 1-1,0 0 0,0 0 0,0-1 1,0 1-1,0-1 0,0 1 0,0-1 0,-1 1 1,1-1-1,-1 0 0,1 0 0,-1 0 0,0 0 1,-3 2-1,-13 2 17,0-1 0,0 0 0,-1-1-1,0-1 1,-32-1 0,53-20-330,0 17 267,0 0 1,0 0-1,0 0 1,0 0-1,1 1 1,-1-1-1,1 1 1,-1 0-1,1-1 1,0 1 0,-1 0-1,1 1 1,0-1-1,0 0 1,-1 1-1,1-1 1,0 1-1,0 0 1,0 0-1,4 1 1,2-2-139,41 0-1421,-15 1-1843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5:36.10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287 23 10165,'-3'-3'173,"0"1"1,0-1 0,-1 1-1,1 0 1,-1 0 0,0 1-1,1-1 1,-1 1-1,0 0 1,0 0 0,0 0-1,0 0 1,0 0 0,0 1-1,0 0 1,0 0 0,0 0-1,0 1 1,-8 1 0,5-1-72,-1 1 0,1 0 0,-1 1 1,1 0-1,0 0 0,0 0 0,0 1 1,1 0-1,-9 7 0,4-2-24,0 1-1,1 0 1,0 0 0,1 1-1,0 1 1,1 0 0,0 0-1,1 0 1,0 1 0,1 0-1,1 1 1,0-1-1,0 1 1,2 0 0,-1 0-1,2 0 1,0 0 0,0 25-1,2-37-79,0 1 0,-1 0 0,1 0 0,1 0 0,-1-1 0,0 1-1,1 0 1,-1-1 0,1 1 0,0 0 0,0-1 0,0 1 0,0-1 0,1 1-1,-1-1 1,3 4 0,0-4-5,-1 0-1,0 0 0,1 0 0,-1 0 1,1-1-1,0 1 0,-1-1 1,1 0-1,0-1 0,0 1 1,0 0-1,5-1 0,25 4-314,1-2 0,0-1 0,-1-1 0,1-2 0,36-8 0,-57 8 190,0-1 1,0-1-1,-1-1 0,0 1 1,0-2-1,0 0 0,-1-1 1,0 0-1,0 0 0,0-2 1,-1 1-1,0-1 0,-1-1 0,0 0 1,13-18-1,-16 17 182,-1-1 0,-1-1 0,0 1 0,-1 0-1,0-1 1,-1 0 0,0 0 0,-1 0 0,-1 0 0,0-1 0,-1 1 0,-1-16 797,-9 31-750,-1-1-1,1 2 1,0 0-1,0 0 1,0 1-1,0 0 0,1 0 1,0 1-1,-1 0 1,2 1-1,-1 0 1,-14 14-1,16-15-40,1 1 0,0 0 0,1 1 0,0-1 0,0 1 0,0 0 0,0 0 0,1 0 0,0 1 0,1 0 0,0-1 0,0 1 0,1 1 0,0-1 0,0 0 0,-1 13 0,3-4-28,-1-14-25,0 0 1,1 0-1,-1 0 1,1 0-1,0 0 1,0 0-1,0 0 1,1 0-1,-1 0 1,1 0-1,0 0 1,-1 0-1,1 0 1,1 0-1,-1 0 1,0 0-1,1 0 1,-1-1-1,1 1 1,0-1-1,0 1 1,0-1-1,0 0 1,3 3-1,12 4-127,0-2 0,0 0 0,1-1 0,0-1 0,0 0 0,0-2 0,27 3 0,140 1-2937,-174-7 2782,74 0-2856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3:59.88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232 2 10645,'-14'-2'1893,"14"3"-1842,0-1 0,0 0 0,-1 1 0,1-1 0,0 1 0,0-1 0,0 0 0,0 1 0,0-1 1,0 0-1,0 1 0,0-1 0,0 1 0,0-1 0,0 0 0,0 1 0,0-1 0,0 1 0,0-1 1,0 0-1,0 1 0,0-1 0,0 1 0,1-1 0,-1 0 0,0 1 0,0-1 0,0 0 0,1 1 1,-1-1-1,0 0 0,1 0 0,-1 1 0,0-1 0,0 0 0,1 0 0,-1 1 0,1-1 0,-1 0 0,0 0 1,1 0-1,-1 1 0,12 8-2,0-1 0,1 0 0,0-1 0,18 9 0,14 6-11,9 8-23,-32-20-9,0 2 0,-1 0 0,-1 2 0,33 26 0,-51-37-4,-1 1 0,1-1 1,-1 0-1,0 1 0,0-1 0,0 1 1,0-1-1,-1 1 0,1 0 0,-1-1 1,0 1-1,0 0 0,0-1 0,0 1 1,-1 0-1,0-1 0,0 1 1,0-1-1,0 1 0,0-1 0,0 0 1,-1 1-1,0-1 0,0 0 0,-4 6 1,-7 0 0,0 0 0,-1-1 0,0-1 0,-1 0 1,1-1-1,-17 5 0,-3 1-41,22-7 8,-216 79-1837,83-41-1930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05.88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31 20 7075,'-6'-2'466,"-19"-15"7843,25 42-8440,1-9 145,1 0 1,1 0-1,0-1 0,7 21 0,-5-18 10,0 1-1,4 33 1,-6 39-29,4 40-185,-7-129 134,1 0 1,-1 0-1,1 0 1,0 0-1,-1 0 1,1 0-1,0 0 0,0-1 1,0 1-1,0 0 1,1 0-1,-1-1 1,0 1-1,1-1 1,-1 1-1,1-1 1,-1 0-1,1 0 0,0 1 1,0-1-1,-1 0 1,1 0-1,0-1 1,0 1-1,0 0 1,0-1-1,3 1 1,6 1-388,-1-1 0,0 0-1,1 0 1,12-2 0,-7 1-426,31-1-2735,-7-2-3274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5:36.51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383 31 9204,'-6'-4'392,"-1"0"1,0 0-1,-1 1 0,1 0 0,-1 0 0,1 1 1,-1 0-1,0 0 0,0 1 0,-15-1 0,-4 2 327,-51 5 0,69-4-660,1 1-1,-1 0 0,1 0 1,0 1-1,-1 0 0,1 0 1,1 1-1,-1 0 1,0 0-1,1 1 0,0 0 1,0 0-1,0 1 0,1 0 1,0 0-1,0 0 0,0 1 1,1 0-1,0 0 1,1 0-1,-1 1 0,1 0 1,1 0-1,-1 0 0,1 0 1,1 0-1,-1 1 1,2-1-1,-1 1 0,1-1 1,0 1-1,1 15 0,-1-5-54,1-15-3,-1 0 0,0 0 0,1 0 0,0 0-1,0 1 1,0-1 0,0 0 0,1 0-1,0 0 1,0 0 0,0 0 0,0 0-1,1 0 1,-1 0 0,1 0 0,0-1 0,0 1-1,3 3 1,3-2-36,0 0 0,1 0 0,-1-1-1,1 0 1,0-1 0,0 0 0,1 0 0,-1-1 0,0 0 0,17 0-1,111 1-1838,-85-4 640,-36 1 579,-1 0-1,1-1 1,0-1-1,-1 0 0,1-1 1,18-6-1,15-16-4847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5:37.16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47 6547,'44'23'984,"19"10"-40,-46-29 30,-17-4-932,1 0 1,-1-1-1,0 1 1,0 0-1,0 0 1,1 0-1,-1-1 1,0 1-1,0 0 1,0 0-1,0-1 1,0 1-1,1 0 1,-1 0-1,0-1 1,0 1 0,0 0-1,0 0 1,0-1-1,0 1 1,0 0-1,0-1 1,0 1-1,0 0 1,0 0-1,0-1 1,0 1-1,0 0 1,0 0-1,0-1 1,-1 1-1,1 0 1,0-1-1,0 1 1,0 0 0,0 0-1,0 0 1,-1-1-1,1 1 1,0 0-1,0 0 1,-1-1-1,0-2 176,-1 0 1,1-1-1,0 1 0,0-1 1,1 0-1,-1 1 0,1-1 1,-1 1-1,1-1 0,1-4 1,-1 6-134,5 2-29,11 0-14,-3-1-12,0 1 0,1 1 0,-1 0 0,18 4 0,-26-3-25,0 0 0,1 0 0,-1 0 0,0 1 1,0 0-1,0 0 0,-1 0 0,1 0 0,-1 1 0,0 0 0,1 0 1,-2 0-1,7 8 0,-4-4 8,-1 0 0,0 1 0,0-1 1,-1 1-1,0 0 0,-1 0 0,0 1 1,0-1-1,1 11 0,-1 8-615,0 52-1,-3-71 320,0-40-733,0-202 1136,0 231-94,1-1 0,-1 1 0,1-1 1,-1 1-1,1 0 0,0-1 0,0 1 0,0 0 0,0-1 0,1 1 0,-1 0 0,1 0 1,-1 0-1,1 0 0,-1 1 0,1-1 0,0 0 0,0 1 0,0-1 0,0 1 0,0-1 1,1 1-1,-1 0 0,0 0 0,0 0 0,1 0 0,2 0 0,2-1 42,-1 0-1,1 0 1,0 1-1,0 0 1,0 1-1,0-1 1,-1 1-1,1 1 1,10 1-1,-16-2-54,1 1-1,0-1 1,-1 1-1,1 0 1,-1 0 0,1 0-1,-1 0 1,1 0-1,-1 0 1,0 0 0,1 0-1,-1 1 1,0-1 0,0 1-1,0-1 1,0 1-1,0-1 1,0 1 0,-1-1-1,1 1 1,1 2-1,8 40 190,-8-34-169,3 33 72,-5-33-87,1 0 0,0 0 0,1 0 0,0 0 0,1 0 0,3 10 0,-4-18-19,-1 1-1,1-1 1,-1 0-1,1 1 1,0-1-1,0 0 1,0 0 0,0 0-1,0 0 1,0 0-1,0-1 1,1 1-1,-1-1 1,1 1 0,-1-1-1,1 0 1,0 0-1,-1 0 1,1 0-1,0-1 1,0 1 0,0-1-1,-1 1 1,1-1-1,0 0 1,3-1-1,13 2-39,59-6-283,-72 4 297,0 0-1,0-1 1,0 0-1,0 0 0,-1-1 1,1 1-1,-1-1 0,0 0 1,0-1-1,0 1 1,5-5-1,-5 4 43,0-1 0,-1 1 0,1-1 0,-1 0 0,0 0 0,0-1 0,-1 1 0,0-1 0,0 0 0,0 0 0,0 0 1,-1 0-1,0 0 0,0 0 0,-1-1 0,0 1 0,0-1 0,0 1 0,-1-1 0,0 1 0,-1-10 0,1 15 7,-1 0 1,1 0-1,-1 0 1,1 0-1,-1 0 0,1 0 1,-1 0-1,0 0 1,0 1-1,1-1 1,-1 0-1,0 0 1,0 0-1,0 1 0,0-1 1,0 1-1,0-1 1,0 1-1,0-1 1,0 1-1,0-1 0,0 1 1,0 0-1,0-1 1,0 1-1,0 0 1,-1 0-1,1 0 1,0 0-1,0 0 0,0 0 1,-2 1-1,-45 2 390,47-3-390,-6 1 44,0 1-1,-1 1 1,1 0 0,0-1-1,1 2 1,-1-1 0,1 1 0,-1 0-1,1 1 1,0-1 0,1 1 0,-1 0-1,1 1 1,0-1 0,0 1 0,1 0-1,-5 7 1,3-3-12,0-1 0,0 1 0,1 1 0,1-1 0,0 1 0,0-1 0,1 1 0,0 0 0,1 1 0,-2 21 0,4 57 34,0-89-93,0 0 0,0 0 0,1 0 0,-1 0 0,0 0 0,0 0 0,1 0 0,-1-1 0,0 1 0,1 0 1,-1 0-1,1 0 0,-1 0 0,1 0 0,0-1 0,-1 1 0,1 0 0,0 0 0,0-1 0,-1 1 0,1-1 0,0 1 0,0-1 1,0 1-1,0-1 0,0 1 0,-1-1 0,1 0 0,0 1 0,0-1 0,2 0 0,36 2-213,-28-2 113,60 2-746,-45 0-20,0-1 1,0-1-1,0-1 1,0-1-1,41-10 1,-27-5-3668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5:37.86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320 68 6931,'0'-2'290,"0"0"1,0 0-1,0-1 0,0 1 1,0 0-1,-1 0 0,1 0 1,-1-1-1,0 1 0,0 0 0,0 0 1,0 0-1,0 0 0,0 0 1,0 0-1,-1 1 0,1-1 1,-4-3-1,2 3-264,-1-1 0,0 1 1,0 0-1,0 0 0,0 1 1,0-1-1,0 1 0,0 0 1,-7-1-1,-1-1 26,-1 1-1,0 1 1,1 0 0,-1 1-1,0 0 1,0 1 0,1 0-1,-1 1 1,1 1 0,-1 0-1,-17 7 1,25-8-33,-1 1 1,1 0-1,0 0 0,0 0 0,0 1 0,0-1 1,1 1-1,0 0 0,-1 1 0,1-1 1,1 1-1,-1 0 0,1 0 0,-1 0 0,2 0 1,-1 1-1,0-1 0,1 1 0,0-1 0,1 1 1,-1 0-1,1 0 0,0 0 0,0 0 1,1 0-1,0 8 0,-1 18 57,0-20-63,0 0 0,2 0 0,-1 1 0,3 12 0,-2-24-13,0 1 0,0-1-1,0 0 1,0 1-1,0-1 1,1 0 0,-1 0-1,0 0 1,0 0-1,1 0 1,-1 0-1,1 0 1,-1 0 0,1 0-1,-1-1 1,1 1-1,0-1 1,-1 1 0,1-1-1,0 1 1,-1-1-1,1 0 1,0 0 0,0 0-1,-1 0 1,1 0-1,0 0 1,3-1-1,3 1-11,25 1-76,-7 1-196,0-1 0,52-6 0,-71 4 155,0 0-1,-1-1 1,1 0 0,0 0 0,0-1-1,-1 1 1,1-1 0,-1-1-1,0 1 1,0-1 0,0 0-1,-1-1 1,1 1 0,-1-1-1,8-10 1,-7 7 150,0-2 0,-1 1-1,0-1 1,0 0 0,-1 0 0,0 0 0,-1 0-1,0-1 1,-1 1 0,0-1 0,0 0 0,-2 1 0,1-1-1,-3-22 1178,2 71-475,0-6-642,-1-19-5,1 0 0,0-1 1,0 1-1,2-1 0,0 1 0,3 13 1,-3-22-149,0 0 0,-1 0 1,1 0-1,1-1 0,-1 1 1,0-1-1,1 0 1,0 0-1,0 0 0,0 0 1,0 0-1,0-1 0,0 1 1,1-1-1,-1 0 0,1 0 1,0 0-1,0 0 0,-1-1 1,1 1-1,0-1 0,0 0 1,6 1-1,18 1-1531,-3-2-742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5:38.51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26 0 10261,'-1'1'43,"-1"-1"0,1 1 0,-1-1 0,1 1 0,0 0 0,-1 0 0,1 0 0,0 0 1,0 0-1,-1 0 0,1 0 0,0 0 0,0 0 0,0 0 0,0 1 0,1-1 0,-1 0 0,0 1 1,1-1-1,-1 1 0,0-1 0,1 1 0,0-1 0,-1 1 0,1-1 0,0 1 0,0-1 0,0 1 0,0-1 1,0 1-1,0 2 0,1 71 261,0-47-149,-1-10-175,-1-9-14,1 0 0,0-1-1,0 1 1,1-1 0,0 1-1,1-1 1,0 1 0,0-1-1,5 11 1,-9-37-584,2-1-1,2-34 1,-1 3 1577,0 49-910,-1 0 1,1-1-1,-1 1 1,1-1-1,0 1 0,-1 0 1,1-1-1,0 1 1,0 0-1,0 0 1,0 0-1,0 0 1,0 0-1,0 0 1,1 0-1,-1 0 1,0 0-1,0 0 1,1 0-1,-1 1 1,1-1-1,-1 1 1,0-1-1,1 1 0,-1-1 1,1 1-1,-1 0 1,1 0-1,-1 0 1,1 0-1,1 0 1,62-1 38,-50 1-17,-13 0-69,12 0 26,1 0 1,-1 0-1,0 2 0,1 0 0,24 6 0,-35-6-18,1 0-1,-1 0 1,0 0 0,0 1-1,0-1 1,-1 1-1,1 0 1,0 0 0,-1 0-1,0 1 1,0-1-1,0 1 1,0 0 0,-1 0-1,1 0 1,-1 0-1,0 0 1,0 0 0,0 1-1,-1-1 1,0 0-1,2 7 1,-1 4 16,-1 0 0,0 0 0,-2 27-1,0-9-128,1-32 95,0-1 0,0 0 0,0 1 0,-1-1 0,1 0 0,0 1 0,0-1 0,-1 0 0,1 0 0,0 1 0,-1-1 0,1 0 0,0 0 0,-1 1 0,1-1 0,0 0 0,-1 0 0,1 0 0,0 0 0,-1 0 0,1 1 0,-1-1 0,1 0 0,0 0 0,-1 0 0,1 0 0,-1 0 0,1 0 0,0 0 0,-1 0 0,1 0 0,0 0 0,-1-1 0,1 1 0,-1 0 0,1 0 0,-1 0 0,-15-9-254,12 0 209,2 0 0,0 0 0,0 0 1,0 0-1,1-1 0,0 1 0,1-1 0,0 1 0,3-18 0,-1-6 35,-3 24 52,1 1-1,0-1 1,1 0-1,0 0 0,1 0 1,-1 1-1,7-17 1,-6 21 2,1 0 0,0 0 1,0 0-1,0 0 0,1 0 1,-1 0-1,1 1 0,0 0 0,-1 0 1,2 0-1,-1 0 0,0 0 1,1 1-1,-1 0 0,7-2 1,0 0 19,1 1 0,0 1 0,0 0 0,0 0 0,0 1 0,0 1 0,21 1 1,-1 0 9,-27-1-61,0 0 0,0 0 0,-1 1 0,1 0 0,0 0 0,-1 0 0,1 1 0,-1 0 0,1-1 0,-1 2 0,0-1 1,0 0-1,0 1 0,0 0 0,0 0 0,-1 0 0,1 0 0,-1 0 0,0 1 0,5 5 0,-4-2 0,0 0 0,0 0 1,-1 0-1,0 0 0,0 0 0,-1 1 0,0-1 0,0 1 1,0 0-1,-1 0 0,-1-1 0,1 10 0,-1-10-88,0 0-1,0 0 1,0 0 0,-1 0-1,0 0 1,-1 0 0,-2 6-1,3-10-113,0-1 0,-1 1-1,0-1 1,1 0 0,-1 0 0,0 0-1,0 0 1,0 0 0,-1 0-1,1 0 1,0-1 0,-1 1-1,1-1 1,-1 0 0,1 0 0,-1 0-1,1 0 1,-1 0 0,-3 1-1,-41 7-8283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5:39.09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487 56 10213,'0'-2'96,"1"0"0,-1 0 0,0 0 0,0 0 0,0 0 0,0-1 0,-1 1 0,1 0 0,0 0 0,-1 0 0,0 0 0,1 0 0,-1 0 1,0 0-1,0 1 0,0-1 0,0 0 0,0 0 0,-1 1 0,1-1 0,0 0 0,-4-2 0,0 3-64,1-1 0,-1 1 0,0 0-1,0 0 1,0 1 0,0-1 0,0 1 0,-9 1 0,4-1 30,-56-2 78,-58 2 148,110 0-278,1 2 0,0-1 0,0 2 0,0 0 1,1 0-1,-23 10 0,31-11-17,0 0 1,1 0-1,-1 0 0,1 1 1,-1-1-1,1 1 0,0 0 1,0 0-1,0 0 0,0 0 1,1 0-1,-1 1 0,1-1 1,0 1-1,0 0 0,0 0 1,0-1-1,1 1 0,-1 0 1,1 1-1,0-1 0,1 0 1,-1 0-1,1 0 0,-1 0 1,1 1-1,0-1 0,1 0 1,0 6-1,-1-10-6,1 1 0,-1 0-1,0 0 1,0-1 0,1 1 0,-1 0-1,0 0 1,1-1 0,-1 1 0,1 0-1,-1-1 1,1 1 0,-1-1 0,1 1-1,-1 0 1,1-1 0,0 1 0,-1-1-1,1 0 1,0 1 0,-1-1 0,1 1-1,0-1 1,0 0 0,0 0 0,1 1-1,32 7-330,2-1 0,-1-1 0,39 0 0,68 10-336,-138-15 668,1 0 1,-1 0 0,1 0 0,-1 0 0,1 1 0,-1 0 0,0 0-1,0 0 1,0 0 0,0 1 0,0-1 0,0 1 0,4 4 0,-6-3 9,0-1 1,0 1 0,0 0-1,0 0 1,-1 0 0,1 0-1,-1 0 1,0 0 0,0 0-1,-1 0 1,1 0-1,-1 0 1,0 1 0,0 4-1,-1-8 22,1 1-1,-1 0 0,0-1 1,1 1-1,-1 0 0,0-1 0,0 1 1,0-1-1,0 0 0,-1 1 0,1-1 1,0 0-1,0 0 0,-1 0 0,1 0 1,-1 0-1,1 0 0,-1 0 0,1 0 1,-1 0-1,0-1 0,1 1 0,-1-1 1,0 1-1,0-1 0,1 0 0,-1 0 1,0 0-1,-3 0 0,-72 4 452,56-4-396,-203 1 137,126-1-3436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5:40.39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434 556 7892,'1'-16'2510,"-5"-18"464,4 33-2942,-1-1 0,0 1 0,0 0 0,0 0 0,0 0 0,-1-1 0,1 1 0,0 0 0,0 0 0,-1 0 0,1 1 1,0-1-1,-1 0 0,1 0 0,-1 1 0,1-1 0,-1 1 0,0-1 0,1 1 0,-3 0 0,-33-7 159,-1 2 0,0 2-1,0 1 1,0 3 0,-50 5 0,81-5-172,0 1 1,0-1 0,0 1-1,0 1 1,0-1 0,0 1 0,1 0-1,0 1 1,-1 0 0,-8 7-1,11-8-10,1 0 0,-1 0-1,1 0 1,0 1 0,0-1-1,1 1 1,-1 0 0,1 0-1,0 0 1,0 0 0,0 0-1,0 0 1,1 0 0,-1 1-1,1-1 1,0 1 0,1-1-1,-1 7 1,1-8-13,-1-1-1,1 1 1,0-1 0,0 1-1,1-1 1,-1 1 0,0-1-1,1 1 1,0-1-1,-1 1 1,1-1 0,0 0-1,0 1 1,1-1 0,-1 0-1,0 0 1,1 0-1,-1 0 1,3 2 0,0-2-18,0 0 1,0 0 0,0 0-1,0-1 1,0 1-1,0-1 1,1 0 0,-1-1-1,0 1 1,9-1-1,31 4-511,1-2 0,-1-2 1,55-7-1,-94 6 450,0 0 0,0 0 0,0 0 0,0-1 0,0 0 0,0 0 0,0 0 0,-1 0 0,1-1 0,-1 0 0,1 0 0,-1 0 0,0-1 0,0 1 0,-1-1 0,1 0 0,-1 0 0,0 0 0,0 0 0,0-1 0,3-6 0,-2 0 368,0-1 1,0 0-1,-1 1 1,-1-1 0,0 0-1,-1 0 1,0-24 0,-2 66-31,0-17-198,0 0 0,1 0 1,1 0-1,0 0 0,4 17 0,-4-27-62,0 0 1,0 0 0,0 0-1,1 0 1,-1 0 0,1 0 0,0 0-1,-1-1 1,1 1 0,0 0-1,1-1 1,-1 0 0,0 0-1,1 1 1,-1-1 0,1-1-1,0 1 1,-1 0 0,1-1 0,0 1-1,0-1 1,0 0 0,0 0-1,0 0 1,1 0 0,-1-1-1,4 1 1,17 2-257,0-1 0,37-1 0,-54-2 220,0 0 0,1 0 0,-1 0 0,0-1-1,0 0 1,0 0 0,0-1 0,0 0 0,-1 0 0,1 0-1,-1-1 1,10-7 0,9-10 7,0-2-1,-2 0 1,-1-2-1,0 0 1,-2-2 0,-1 0-1,-1-1 1,-2-1-1,0 0 1,22-63-1,-30 62 304,0 0 0,-2 0 0,-1-1 0,-2 0 0,0-44 0,-3 73-226,-1 1-1,1-1 1,-1 0-1,0 0 1,1 0 0,-1 0-1,0 1 1,0-1-1,0 0 1,-1 1-1,1-1 1,0 1-1,-1-1 1,1 1-1,0-1 1,-1 1-1,0 0 1,1 0-1,-1 0 1,0 0-1,1 0 1,-1 0-1,0 0 1,0 1-1,0-1 1,0 1-1,0-1 1,0 1-1,0 0 1,-2 0-1,-66-6 726,68 6-717,-3 0-31,1-1 1,0 1-1,-1 0 0,1 0 0,-1 0 0,1 1 0,0 0 0,0 0 0,-1 0 0,1 0 0,0 0 0,0 1 1,0 0-1,0 0 0,0 0 0,0 0 0,1 1 0,-1-1 0,1 1 0,0 0 0,0 0 0,0 0 1,0 1-1,0-1 0,0 1 0,1-1 0,0 1 0,0 0 0,0 0 0,0 0 0,-2 8 0,-2 12 18,0 0 1,2 0-1,1 0 0,1 1 0,1-1 0,1 1 0,3 27 1,-1 21-6,-1-60-26,0 0-1,1 1 1,0-1-1,1 0 1,0-1-1,1 1 1,1 0-1,0-1 0,1 0 1,0 0-1,1-1 1,9 13-1,-4-8-79,0-1-1,1-1 1,1 0-1,0 0 1,1-2-1,0 0 0,31 18 1,-38-27-89,0-1-1,1 1 1,-1-1-1,1-1 1,-1 0-1,1 0 1,0-1 0,0 0-1,-1 0 1,1-1-1,0 0 1,-1-1 0,1 0-1,-1 0 1,11-4-1,-9 1 80,1-1 0,-1 0 0,0 0 0,-1-1 0,0 0 0,0 0-1,0-1 1,-1-1 0,0 1 0,-1-1 0,1-1 0,-2 1 0,9-17 0,-8 12 134,0-1 0,-2 0 0,0-1 1,0 1-1,-1-1 0,-1 0 1,-1 0-1,0 0 0,-1-18 0,-1 34 0,0-1-1,0 1 0,0-1 0,0 1 0,0 0 0,0-1 0,0 1 0,-1 0 0,1-1 0,0 1 0,0 0 0,0-1 0,0 1 0,-1 0 0,1 0 0,0-1 1,0 1-1,-1 0 0,1-1 0,0 1 0,0 0 0,-1 0 0,1 0 0,0-1 0,-1 1 0,1 0 0,0 0 0,-1 0 0,1 0 0,0 0 0,-1 0 1,1-1-1,0 1 0,-1 0 0,1 0 0,0 0 0,-1 0 0,0 0 0,-20 5 346,-16 12-405,29-11 56,0 0-1,0 0 1,1 1-1,0 0 1,0 0-1,1 1 1,0-1-1,0 2 0,1-1 1,0 0-1,1 1 1,0 0-1,-5 15 1,5-10-21,0 1 0,2 0 0,-1-1 0,2 1 0,0 0 1,1 0-1,1 0 0,2 18 0,-2-30-29,-1-1 0,1 1 0,0-1 0,0 0 0,0 0 0,0 0 0,0 0 0,1 0 0,-1 0 0,1 0 0,-1 0 0,1 0 0,0 0 0,0-1 0,0 1 0,0-1 0,0 1 0,0-1 0,0 0 0,0 0 0,0 0 0,1 0 1,-1 0-1,0-1 0,1 1 0,-1-1 0,5 1 0,9 1-90,0 0 1,1-1-1,18-2 0,-15 1-45,9 1-20,0-1 0,1-2 0,-1 0 0,0-2 0,-1-2 0,1 0 0,-1-2 0,39-16 0,-67 24 157,30-13-128,0-3 0,49-33-1,-72 45 119,-1 0-1,-1 0 0,1-1 0,-1 0 0,0 0 1,0-1-1,0 1 0,-1-1 0,0 0 0,0 0 1,0-1-1,-1 1 0,0-1 0,0 0 0,-1 0 1,0 0-1,0 0 0,0 0 0,0-10 0,-2 15 24,-1 1-1,1-1 0,0 0 1,0 1-1,0-1 0,0 0 1,0 1-1,0-1 0,0 0 1,1 1-1,-1-1 0,0 1 1,1-1-1,0 0 0,-1 1 1,1-1-1,0 1 0,0 0 1,1-2-1,-1 3 11,1 1 1,-1-1-1,1 1 0,0-1 0,-1 1 1,1 0-1,-1 0 0,1 0 0,-1 0 1,0 0-1,1 0 0,-1 0 1,0 0-1,2 2 0,13 11 26,56 33-69,-59-40 17,0 1 0,0 0 0,0 1 0,-1 1 0,-1-1 1,19 21-1,-27-25 18,0-1 0,-1 1 0,0 0 0,0-1 0,0 1 1,0 0-1,-1 0 0,1 8 0,-1-11-5,-1 1-1,1-1 1,-1 0-1,0 1 1,0-1-1,0 0 1,0 1-1,0-1 0,-1 0 1,1 1-1,-1-1 1,1 0-1,-1 1 1,0-1-1,0 0 1,0 0-1,0 0 1,0 0-1,-1 0 1,1 0-1,-1 0 1,-1 2-1,-14 4-125,-1 0-1,0-1 0,0 0 0,-1-2 1,0 0-1,-25 3 0,-62 8-3078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5:42.43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 11 9444,'-7'-11'3491,"7"23"-2670,12 101 435,-8 224 1,-6-181-1142,2 6-238,0 53 90,0-71-7370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5:43.06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473 162 9444,'-13'-2'214,"0"0"0,1 0 0,-1 2 0,0-1 0,0 2-1,1 0 1,-1 0 0,0 1 0,1 0 0,0 2 0,-1-1 0,1 1-1,0 1 1,-18 10 0,-10 8-15,2 1 0,-62 53 0,51-39-50,38-26-149,9-9-1,0-1 1,0 0-1,0 0 0,0 0 0,0 0 0,-1 0 1,1 0-1,-1 0 0,-4 2 0,5-4 22,8-15-5,4 2-19,2 1-1,0 0 0,0 1 0,1 1 0,24-16 0,9-8-13,-15 10 47,18-15 319,-1-1-1,-2-2 1,43-51 0,-87 90-416,15-12 1506,-16 15-1379,0 1 0,0 0 0,0-1-1,0 1 1,-1 0 0,1 0 0,0 0 0,0 0 0,-1-1 0,1 1 0,0 0 0,-1 1 0,1-1 0,-1 0 0,1 0 0,-1 0 0,0 0 0,0 0 0,1 0 0,-1 2 0,7 21 68,8 23 214,36 79 0,-42-110-425,-1-1-1,2 0 1,0 0-1,1-1 1,0-1-1,1 1 1,0-2-1,27 20 1,35 14-2449,4-10-1875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5:45.05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64 244 3506,'0'0'597,"0"-11"3474,0-16-2411,-1 18-1468,0 0-1,0 0 1,-1 1 0,0-1 0,0 0-1,-1 1 1,-5-11 0,-12-42 421,14-3 1834,6 77-2295,7 574 414,-6-448-536,-3 168 33,-9-203-39,6-64-227,-1 44 0,6-71-88,-1 27-404,1-39 543,0 0 1,0 0-1,0 0 0,0 0 1,0 0-1,0 0 0,0 0 0,0 0 1,0 0-1,1 0 0,-1 0 1,0 0-1,1 0 0,-1 0 1,1 0-1,-1 0 0,1 0 0,-1 0 1,1-1-1,0 1 0,-1 0 1,1-1-1,0 1 0,0 0 1,-1-1-1,2 2 0,19-2-3860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5:45.48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11 1 9700,'-7'0'3224,"7"0"-3154,0 1 0,0-1 1,0 0-1,0 0 0,-1 0 0,1 0 0,0 1 0,0-1 0,0 0 0,-3 20 587,3-14-696,0-1 0,1 0 1,-1 1-1,1-1 0,0 1 0,0-1 1,3 7-1,7 6 53,1 0 0,1-2 1,0 1-1,1-2 0,18 17 1,29 34-48,-54-57-4,1 0-204,-1 0 1,0 0-1,-1 0 1,0 1-1,-1 0 1,5 11-1,-1-2-1773,5-10-1361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06.27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76 8500,'0'-15'1312,"0"0"-847,0 4 399,8-1-304,38 1-352,9 3-192,-9 4-16,24 4-16,-16 0-1392,-8 0-4083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5:45.89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511 8 8772,'0'-7'3500,"0"10"-3421,-1 0 1,0 0-1,1 0 0,-1 0 0,0 0 0,-1 0 0,1 0 0,0 0 0,-1-1 0,0 1 1,0 0-1,1-1 0,-2 1 0,1-1 0,-3 3 0,-43 34 142,35-29-54,-164 143 525,100-82-554,58-55-230,-11 10 215,-31 36-1,54-54-327,0 0 0,1 0 0,0 0 0,1 1 0,0 0 0,0 0 0,1 0 0,0 1 0,-5 18 0,6 12-3034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5:48.88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70 118 7235,'1'-5'155,"0"0"0,0 0-1,1 0 1,-1 0 0,1 0-1,0 0 1,1 1 0,-1-1 0,1 1-1,0 0 1,0 0 0,6-7-1,-3 4 375,0 1 0,1-1-1,-1 1 1,2 0 0,-1 1 0,13-8-1,-20 13-466,0 0 0,1 0 0,-1 0 1,0 0-1,0 0 0,0 0 0,1-1 0,-1 1 0,0 0 0,0 0 0,1 0 0,-1 0 0,0 0 0,0 0 0,1 1 0,-1-1 1,0 0-1,0 0 0,0 0 0,1 0 0,-1 0 0,0 0 0,0 0 0,0 0 0,1 0 0,-1 1 0,0-1 0,0 0 1,0 0-1,0 0 0,1 0 0,-1 0 0,0 1 0,0-1 0,0 0 0,0 0 0,0 0 0,0 1 0,0-1 0,1 0 0,-1 0 1,0 1-1,0-1 0,0 0 0,0 0 0,0 0 0,0 1 0,0-1 0,0 0 0,0 1 0,0 16-572,0-10 757,-9 577 252,5-500-685,-4 0-1,-3 0 1,-4-1 0,-3-1-1,-55 149 1,48-163-3080,17-51 409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5:49.28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16 4 9412,'-15'-4'2844,"15"15"-1022,0-7-1950,1 10 204,0 1 0,1-1 0,1 1-1,1-1 1,0 0 0,0 0-1,2-1 1,10 21 0,-4-12-72,1-1 0,1 0 0,0-1 0,24 25 0,-32-40-184,1 0 1,-1-1-1,1 0 0,-1 0 1,1 0-1,0-1 0,0 0 1,1-1-1,-1 1 0,1-1 0,-1-1 1,1 1-1,0-1 0,-1-1 1,1 1-1,9-2 0,37 2-2693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5:49.63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503 4 7812,'0'-3'4145,"0"6"-3248,-31 43-337,-23 15 208,-15 7-239,-9 4 175,1 4-144,7 0-480,16-4-80,15-3-1408,8-16-3154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5:51.59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225 16 9845,'-15'-8'576,"-1"0"2065,8 12-2577,-7 30 112,-8 16 448,-8 3-271,0 4-193,0 4-80,0-4-48,15-4-32,9-11 0,7-8-465,0-15-751,0-11-1201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5:51.98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0 118 9957,'0'-19'608,"8"8"-608,7-5 1264,16 9-671,8-5-321,15 5-192,8-5-48,16 5 48,14-5-80,17 5-256,-1-1-705,-15 8-863,-23 0-5044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5:52.38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40 264 9893,'0'0'1099,"4"0"-747,4-1-294,-1 0 0,0 0 1,0-1-1,0 0 0,0-1 0,0 0 1,0 0-1,0 0 0,-1-1 0,0 0 1,0 0-1,9-8 0,13-11-71,29-33-1,-50 49 28,-2 1-10,1 1 0,-1-1 0,1 0 1,-1 0-1,-1-1 0,1 1 0,-1-1 0,-1 0 0,1 0 0,-1-1 0,0 1 0,-1 0 0,0-1 0,0 0 0,0 0 0,0-11 1,-2 19 6,-1-1 1,1 1-1,0 0 0,0-1 1,-1 1-1,1 0 1,0-1-1,0 1 1,-1 0-1,1-1 1,0 1-1,-1 0 1,1 0-1,0-1 1,-1 1-1,1 0 1,-1 0-1,1-1 1,0 1-1,-1 0 1,1 0-1,-1 0 1,1 0-1,-1 0 1,1 0-1,0 0 1,-1 0-1,1 0 0,-1 0 1,1 0-1,-1 0 1,1 0-1,0 0 1,-1 0-1,1 0 1,-1 1-1,0-1 1,-5 0 90,-13 0 39,0 1-1,0 1 1,0 1-1,0 0 0,-33 11 1,44-11-103,0 0 0,0 1 0,0-1 1,0 2-1,1-1 0,0 1 0,0 0 1,0 1-1,0-1 0,1 1 0,0 1 1,0-1-1,1 1 0,0 0 0,-7 12 0,9-12 3,1 1-1,0 0 0,0-1 0,1 1 0,0 0 0,0 0 1,0 0-1,1 0 0,1 9 0,0 1-4,-1-15-34,0-1 0,0 1 0,1 0 0,-1-1 0,1 1 0,0 0 0,0-1 0,0 1 0,0-1 0,0 0 0,1 1 0,-1-1 0,0 0 0,1 0 0,0 0 0,0 0 0,0 0 0,0 0 1,0 0-1,0-1 0,0 1 0,0-1 0,0 1 0,1-1 0,-1 0 0,1 0 0,-1 0 0,6 1 0,6 2-39,1-1-1,-1-1 1,1 0 0,15 0 0,-27-2 17,196 5-3928,-144-5 98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5:52.88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70 1 11541,'-43'0'611,"40"29"86,3 240 551,0-264-1278,0-1-1,0 1 1,0-1 0,0 0-1,-1 1 1,0-1 0,0 0-1,0 0 1,0 0 0,-1 0-1,0 0 1,0 0 0,0 0-1,0 0 1,-5 6 0,6-9-403,1-6-20,0-186-126,0 189 595,0-1 1,0 1 0,1 0-1,-1-1 1,1 1-1,0 0 1,-1-1 0,1 1-1,0 0 1,0 0-1,0-1 1,1 1 0,-1 0-1,1 0 1,-1 0-1,1 1 1,3-4-1,0 1 32,0 0 0,0 1 0,0 0 0,1 0-1,-1 0 1,1 1 0,6-2 0,7-2 54,1 2 0,-1 0-1,32-2 1,-34 5-80,-3-1 33,0 1-1,0 1 1,0 0 0,0 1 0,14 3-1,-25-4-36,0 1 0,0 0-1,0 0 1,0 1 0,0-1-1,0 0 1,0 1 0,0 0-1,0 0 1,-1 0 0,1 0-1,-1 0 1,1 0 0,-1 1-1,0-1 1,0 1 0,0-1-1,0 1 1,-1 0 0,1 0-1,-1 0 1,1 0 0,-1 0-1,0 0 1,0 0 0,0 5-1,2 19 76,-1 1 0,-3 53-1,0-50-271,1-50 55,-1 4 72,1 0 1,1 0-1,5-26 1,-5 36 49,1-1 0,0 1 0,0 1 1,0-1-1,0 0 0,1 0 0,0 1 0,0 0 1,0-1-1,0 1 0,1 0 0,-1 1 0,1-1 0,8-6 1,-1 3 31,1 0 0,-1 0 0,1 1 0,1 0 0,-1 1 0,1 1 0,0 0 0,0 0 0,0 1 0,0 1 0,0 0 0,1 1 0,-1 1 0,18 1 1,-30-1-25,1 1 1,-1-1-1,0 1 1,1 0-1,-1 0 1,0-1-1,0 1 1,1 0-1,-1 0 1,0 0-1,0 0 1,0 1-1,0-1 1,0 0 0,0 0-1,-1 1 1,1-1-1,0 0 1,0 1-1,-1-1 1,1 0-1,-1 1 1,0-1-1,1 1 1,-1-1-1,0 1 1,0-1 0,0 1-1,0 1 1,1 57 133,-2-43-98,1-10-38,0 0 0,0 0-1,-1 0 1,0-1-1,-1 1 1,1 0 0,-1 0-1,0-1 1,-1 0 0,0 1-1,-4 7 1,-2-2-321,-1 0 1,0 0-1,0-1 1,-13 9-1,-9 9-3471,1-8-5054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5:53.26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310 1 11381,'-31'0'464,"8"7"-368,-1 28 689,9 6-209,7 13 48,-7 3-271,7 0 47,0 7 64,-7 1-272,7 3-64,-15 0-112,7 1-16,1-8 0,-8-8-336,7-8-528,1-14-273,-9-8-464,1-16-1376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5:53.62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1 156 2561,'30'-19'3890,"65"-29"-1,-56 32-3019,2 2 0,77-17 0,-40 19-655,-1 3-1,115 2 0,-186 7-187,-1 0-1,1 0 1,0 1 0,-1 0 0,1 0-1,-1 0 1,0 0 0,1 1-1,-1 0 1,0 0 0,0 0 0,0 1-1,7 4 1,-9-4-11,0 1 0,1-1 0,-1 1-1,-1-1 1,1 1 0,-1 0 0,1 0 0,-1 0-1,0 0 1,0 0 0,-1 1 0,0-1 0,1 1-1,-1-1 1,-1 1 0,2 8 0,-1-1 15,0-1 1,0 1-1,-1-1 0,0 0 1,-1 1-1,-3 14 0,2-21-26,0-1 1,0 0-1,0 0 0,0 1 0,0-1 0,-1-1 0,0 1 1,0 0-1,0-1 0,0 0 0,0 1 0,-1-1 0,0 0 1,1-1-1,-1 1 0,0-1 0,0 0 0,-6 3 0,-34 15-274,-1-2 0,-1-2 0,0-1 0,-1-3 0,-92 12 0,46-18-3002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06.75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 69 8772,'-2'-3'370,"1"1"0,0-1 0,0 0 0,0 1 0,0-1 0,1 0 0,-1 0 0,1 0 0,-1 0 0,1 1 0,0-1 1,1-5-1,-1 0-56,1 7-304,0 1-1,1-1 1,-1 0-1,1 1 1,-1-1-1,1 1 1,-1-1 0,1 1-1,-1 0 1,1 0-1,-1-1 1,1 1-1,0 0 1,-1 1 0,1-1-1,2 1 1,1-1 14,10-1-9,0 2-1,-1 0 1,1 0 0,-1 2 0,0-1-1,0 2 1,20 7 0,-27-8-14,-1 1 1,1-1 0,-1 1-1,0 1 1,0-1-1,0 1 1,0 0-1,-1 0 1,0 1-1,0 0 1,0 0-1,-1 0 1,0 0-1,0 1 1,-1-1-1,4 11 1,-3-6-117,-2-1 0,1 1 0,-1 0 0,-1 0 0,0 0 0,-1 1 0,-1 20 0,0 1-3079,-7-76 2951,8 30 278,0-1 0,1 0 0,0 0 0,4-16 0,-3 25-8,0 0-1,0 0 1,0 0-1,0 0 1,1 1 0,0-1-1,0 1 1,1-1-1,-1 1 1,1 0-1,0 1 1,8-8-1,-2 3 40,4-4 85,1 0 0,0 1 0,1 0 0,1 2 0,21-11 0,-37 20-132,0 0 0,0-1 0,0 1 1,0 0-1,0 0 0,0 0 0,0 0 1,0 0-1,0 0 0,0 0 1,0 0-1,0 0 0,-1 0 0,1 0 1,0 1-1,0-1 0,0 0 1,0 1-1,0-1 0,0 1 0,0-1 1,0 1-1,-1-1 0,1 1 1,0 0-1,0-1 0,-1 1 0,1 0 1,0 0-1,-1-1 0,1 1 1,-1 0-1,1 0 0,-1 0 0,0 0 1,1 0-1,-1 0 0,0 0 0,1 0 1,-1-1-1,0 1 0,0 0 1,0 0-1,0 0 0,0 2 0,1 58 291,-2-45-213,-1 41 0,0-32-68,1-1 0,2 0 1,4 35-1,-4-58-32,-1 1 0,1 0 1,0-1-1,0 1 0,0-1 1,0 1-1,0-1 0,0 0 0,0 1 1,1-1-1,-1 0 0,0 0 0,1 0 1,-1 0-1,1 0 0,-1 0 1,1 0-1,-1 0 0,1-1 0,0 1 1,-1-1-1,1 1 0,0-1 0,0 1 1,-1-1-1,4 0 0,54 1-161,-48-2 122,-3 0-22,0 0 0,-1 0 0,1-1 0,0 0 0,0-1 0,-1 0 0,1 0 0,-1 0 1,0-1-1,0 0 0,0-1 0,-1 1 0,1-1 0,-1-1 0,0 1 0,0-1 0,-1 0 0,8-11 0,-6 7 170,-1 0-1,0 0 0,0-1 1,-1 1-1,-1-2 0,0 1 1,0 0-1,-1-1 0,0 1 1,-1-1-1,-1 0 0,1-13 1,-2 133 1814,0 78-4262,0-165-169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5:54.03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62 4 11365,'-15'-4'592,"0"4"-560,7 4 1041,8 38-865,-8 22 384,8 12-159,0 0-209,0 4 480,0-4-432,0-4-96,0-7 48,0-8-224,0-8 0,0-3-224,-8-8-736,8-15-481,-7-12-1488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5:54.43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65 10405,'8'-16'400,"23"9"240,7-5-31,16 5-225,8-1-112,0 4-160,0-3 0,-8 3-96,1 4-16,-1 0-16,-8 0-1057,-15 0-847,-31 23-4051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5:54.82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1 453 9764,'0'0'977,"38"0"-961,24 0 32,16-4-48,-9-7-496,-7-4-1409</inkml:trace>
  <inkml:trace contextRef="#ctx0" brushRef="#br0" timeOffset="1">682 5 10741,'0'-4'2737,"0"8"-2657,0 34 112,0 11 240,0 12-95,0 3-113,0 9 304,0-1-432,0-4-48,0-3-48,-8-4-64,-7-4-1281,-1-12-591,8-14-1378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5:55.21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10293,'0'113'3859,"0"69"-3535,5-181-553,10-1 28,-7 1 92,1-1 1,0 0-1,-1 0 1,1 0 0,0-1-1,-1-1 1,1 0-1,0 0 1,-1 0-1,0-1 1,0 0-1,0-1 1,0 0-1,8-6 1,-2-1 46,0-1 1,-1-1-1,-1 0 1,0-1-1,-1-1 1,-1 1-1,0-2 1,-1 1-1,-1-1 1,0 0-1,-1-1 0,-1 0 1,6-24-1,-10 10 1721,-2 27-591,-1 22-876,0 24 283,0-24-310,0-1-1,2 1 1,0-1 0,4 25-1,-4-37-268,1 0 0,-1-1-1,1 0 1,-1 1 0,1-1-1,0 0 1,1 0-1,-1 0 1,1 0 0,0 0-1,0-1 1,0 1 0,0-1-1,1 0 1,-1 0-1,1 0 1,0 0 0,0-1-1,0 0 1,0 0 0,7 3-1,48 10-3272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5:57.39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419 4 8676,'-4'-4'3374,"-15"11"-2519,11 1-751,1 0 1,0 0-1,0 1 1,1 0 0,0 0-1,1 0 1,0 1-1,0 0 1,1 0 0,0 0-1,1 0 1,0 1 0,1-1-1,-2 18 1,0 18-45,2 1 1,4 53-1,0-24 44,-5-4-25,-16 89 0,2-35 11,7-18-82,-6-1 0,-49 180 0,47-218-107,14-47 84,-2 0 0,-14 35 0,-1-15-67,-30 44 0,2-5-229,46-76 126,1 0 0,-1 0-1,1 0 1,0 0 0,1 0 0,-1 0 0,1 0 0,0 1 0,0 5-1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5:58.19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149 88 7123,'-46'0'2249,"46"-2"-2110,0 1-1,0 0 0,0 0 1,0 0-1,0 0 1,0 0-1,0 0 0,0 0 1,0 0-1,0 0 1,-1 0-1,1 0 0,0-1 1,-1 1-1,0-1 1,-6-2 5,-1 0 1,0 1 0,1 0 0,-1 0 0,0 0-1,-14-1 1,7 0 253,14 4-352,0-1 1,0 1 0,0-1-1,0 0 1,0 0-1,0 1 1,0-1-1,0 0 1,1 0-1,-1 0 1,0 0-1,0 0 1,1 0-1,-1 0 1,0 0 0,1 0-1,-1-1 1,1 1-1,0 0 1,-1 0-1,1 0 1,0-1-1,0 1 1,0 0-1,0 0 1,0-1-1,0 1 1,0 0-1,0 0 1,0-1 0,1-1-1,-1-3 1850,0 21-1599,0 0-208,-1-7-72,1-1 0,0 0 0,0 0 1,0 0-1,1 1 0,0-1 0,1 0 1,0 0-1,0 0 0,0 0 1,1-1-1,0 1 0,5 9 0,6 7 0,0 0 0,-2 2 0,-1-1 0,10 35 0,25 52 16,-33-84-26,-2-4-33,1-1-1,19 27 1,-21-27-847,-9-20 606,-1-1 0,1 1 0,-1 0 0,1-1 0,0 1 0,0 0 0,0-1 0,0 1 0,0-1 0,0 1 0,0-1-1,0 0 1,1 0 0,-1 1 0,0-1 0,1 0 0,2 1 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5:58.61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650 13 9524,'0'-1'127,"0"1"-1,0-1 0,0 1 1,0-1-1,0 1 0,0-1 1,-1 1-1,1-1 0,0 1 1,0-1-1,0 1 0,0-1 1,-1 1-1,1 0 0,0-1 0,0 1 1,-1-1-1,1 1 0,0 0 1,-1-1-1,1 1 0,0 0 1,-1-1-1,1 1 0,0 0 1,-1-1-1,1 1 0,-1 0 1,1 0-1,-1 0 0,1 0 1,-1-1-1,1 1 0,-1 0 1,1 0-1,0 0 0,-2 0 1,-24 6 1049,-23 20-907,-68 61 351,-133 127 0,132-109-438,112-99-192,-5 2-289,1 1 0,1 0 0,-1 1 0,2 0 0,-15 20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6:03.44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264 17 9764,'3'-17'1923,"1"38"-156,-4 6-1401,1 15 93,-2 0-1,-2 0 1,-10 56 0,-55 161 178,-19 89-471,39-179-1197,5-64-3919,34-86 796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6:04.08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542 164 6947,'-6'-2'4814,"-9"8"-3645,-17 12-1537,29-16 753,-31 20 41,-15 7-45,2 3 0,-47 40 0,-136 151 571,225-218-940,3-4-4,0 1-1,-1 0 0,1 0 1,0 0-1,0 0 1,1 0-1,-1 0 0,0 0 1,1 1-1,-1-1 1,1 0-1,0 1 0,0 0 1,-2 4-1,3-6 84,5-13-11,67-60-62,-48 50-18,38-43 1,174-219-15,-232 279 14,-2 2 2,20-23-9,48-42 1,-64 62 9,0 1-1,1 0 1,-1 0-1,1 1 1,1 0-1,-1 0 1,1 1-1,-1 0 1,1 0-1,0 0 1,0 1-1,0 1 1,14-2-1,-19 7 50,0 0 0,0 0 0,0 1 0,-1-1 0,0 1-1,0-1 1,0 1 0,0 0 0,-1 0 0,2 9 0,0-3 66,4 10-100,0 0 0,2 0 1,0-1-1,1 0 1,1-1-1,1 0 0,0 0 1,2-2-1,0 0 0,1 0 1,0-1-1,1-1 1,1 0-1,1-2 0,0 0 1,1-1-1,0 0 1,21 8-1,-13-9-854,54 14-1,40-2-2490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6:09.6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1077 27 6947,'3'-5'1033,"2"-17"3662,-10 23-4161,-8 1-472,0 1 0,1 1 0,-1 0 0,1 0 0,0 2 0,-22 12 0,-67 50-8,93-62-30,-23 16 10,1 2 0,1 1 1,1 2-1,-45 54 0,61-64-33,1 0 0,1 0 0,0 1 0,1 0 0,1 0 0,0 1 0,2 0 0,0 1-1,1-1 1,-4 40 0,7-40-6,1 1 0,0 0 0,2 0 0,5 34-1,-3-42 5,0-1 0,1-1-1,0 1 1,0 0-1,1-1 1,1 0 0,-1 0-1,2-1 1,11 14-1,30 35 4,-6-10 6,58 87 1,-89-117-7,-1 1 0,0 0-1,-1 0 1,-2 1 0,0 0 0,-1 1-1,0 0 1,3 40 0,-8-58-2,1 21 6,-1 0-1,0 0 1,-4 26-1,2-42-2,0-1-1,-1 1 0,0-1 1,0 0-1,-1 1 1,0-1-1,0 0 1,-1 0-1,0-1 0,0 1 1,0-1-1,-1 0 1,-10 10-1,-6 2 0,0-1-1,-1 0 1,-43 22 0,-84 35 12,93-48-3,-122 53 1,80-38-36,-131 76 1,215-106-194,16-5-382,29-5-422,-16-2 1154,12 1-161,0 2 0,-1 0 0,1 2 0,-1 1 0,1 0 0,-2 2 0,47 19 0,-59-20 26,-1 1 0,1 0 0,-1 1 0,0 0 0,-1 1 0,0 0 0,0 1 1,-1 0-1,0 0 0,-1 1 0,0 1 0,-1-1 0,0 1 0,-1 1 0,0 0 0,9 24 0,-8-11 6,-1 1 0,-2 0 0,0 0 0,1 53 0,-11 116 226,5-186-205,-4 34 137,-2 0 0,-2 0 0,-2 0 0,-17 47 0,-75 165 489,39-107-418,20-38 154,4 1-1,5 2 1,4 1-1,6 2 0,-13 179 1,34 377 29,4-630-406,1 0 1,2 0-1,2-1 1,2 1-1,2-1 1,23 62-1,-28-91-17,0 1 1,2-2-1,0 1 0,0-1 1,1 0-1,0 0 0,1-1 0,1 0 1,-1-1-1,2 0 0,-1 0 1,2-1-1,-1-1 0,1 0 0,0-1 1,1 0-1,0 0 0,0-1 1,0-1-1,1-1 0,-1 1 0,1-2 1,23 3-1,-12-4-205,0 0 1,0-2-1,0-1 1,0-1-1,-1-1 1,1-1-1,-1-2 1,1 0 0,-1-1-1,33-16 1,-9-3-1230,67-47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07.11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306 32 8644,'-2'-3'239,"-1"1"0,1-1 0,-1 1-1,1-1 1,-1 1 0,0 0 0,1 0 0,-1 0 0,0 1 0,0-1 0,-1 1-1,1 0 1,0-1 0,0 1 0,-1 1 0,1-1 0,-7 0 0,-60 2 1028,59 0-1269,3 0 32,1 0 0,-1 1 0,0 0 1,0 1-1,1-1 0,0 2 0,-1-1 0,1 1 0,0 0 0,1 0 0,-1 1 0,1 0 0,0 0 1,0 0-1,0 1 0,1 0 0,0 0 0,0 1 0,0-1 0,1 1 0,0 0 0,0 0 0,1 0 0,0 1 1,0-1-1,1 1 0,0 0 0,0 0 0,1-1 0,0 1 0,0 10 0,0-8-31,0-8-1,1 0 0,-1 0 1,1 0-1,0 0 0,-1 0 0,1 0 1,0 0-1,0 0 0,0 0 0,1 0 1,-1 0-1,0 0 0,1 0 0,-1 0 0,1 0 1,0 0-1,-1 0 0,1 0 0,0 0 1,0 0-1,1-1 0,-1 1 0,0 0 1,0-1-1,1 1 0,-1-1 0,3 2 1,16 2-176,-1-1 0,1-2 1,0 0-1,0-1 0,37-2 0,-11 0-537,39 0-1831,0-2-2030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6:16.8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581 29 8388,'9'-11'267,"6"-7"575,-15 18-804,0 1 0,-1-1 0,1 0 0,0 0 0,0 0 0,0 1 0,0-1 0,0 0 0,0 0 0,0 0 0,0 1 0,0-1 0,0 0 0,0 0 0,0 1 0,0-1 0,0 0 0,0 0 0,0 0 0,0 1 0,0-1 0,0 0 0,0 0 1,0 0-1,0 1 0,0-1 0,0 0 0,1 0 0,-1 0 0,0 1 0,0-1 0,0 0 0,0 0 0,0 0 0,1 0 0,-1 0 0,0 1 0,0-1 0,0 0 0,1 0 0,-1 0 0,0 0 0,0 0 0,0 0 0,1 0 0,-1 0 0,0 0 0,0 0 0,0 0 0,1 0 0,-1 0 0,0 0 0,0 0 0,1 0 0,-1 0 0,0 0 1,0 0-1,0 0 0,1 0 0,-1 0 0,0 0 0,0 0 0,0 0 0,1 0 0,-1-1 0,0 1 0,0 0 0,0 3 12,0 1 0,-1 0 0,0-1 0,0 1 0,0-1 0,0 0-1,-1 1 1,1-1 0,-1 0 0,0 0 0,0 0 0,0 0 0,0 0 0,0 0 0,-4 3 0,-49 40 187,28-26-142,-63 58-34,3 4 1,3 3-1,-81 109 0,154-178-1490,-2-2 0,-25 24 0,23-29-3373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6:17.3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27 3121,'0'-7'3744,"0"7"-3612,1-1 0,-1 1 0,0-1-1,0 0 1,0 1 0,1-1 0,-1 1 0,0-1-1,0 0 1,0 1 0,0-1 0,0 0-1,0 1 1,-1-1 0,1 1 0,0-1-1,0 0 1,0 1 0,0-1 0,-1 1 0,1-1-1,0 1 1,-1-1 0,1 0 0,0 1-1,-1-1 1,1 1 0,-1 0 0,1-1-1,0 1 1,-1-1 0,1 1 0,-1 0-1,-1-1 1,10 4 200,0 1 0,-1 0-1,1 0 1,-1 1 0,0 0-1,7 6 1,19 13-253,15 7-63,-1 2-1,-2 3 1,-1 1 0,-2 2-1,39 48 1,-74-77-16,0 0 0,-1 1 1,0 0-1,0 0 1,-2 0-1,5 14 0,3 6 0,-11-29-117,0 0 0,0 0 0,0 0 0,1 0 0,-1 0 0,1 0 0,-1 0-1,1 0 1,0-1 0,0 1 0,0-1 0,0 1 0,0-1 0,0 0 0,0 0-1,0 0 1,1 0 0,-1 0 0,0 0 0,0-1 0,1 1 0,-1-1 0,1 1 0,-1-1-1,0 0 1,1 0 0,-1 0 0,1-1 0,2 1 0,10 0-3621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6:18.0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569 290 9925,'-3'-1'78,"1"0"0,-1 0 0,1 0 0,-1 0 0,0 0 1,0 1-1,1-1 0,-1 1 0,0 0 0,0 0 0,0 0 1,0 0-1,1 1 0,-1-1 0,0 1 0,0-1 0,1 1 1,-1 0-1,0 0 0,1 0 0,-1 1 0,-2 1 0,-5 4-4,0 0 0,1 1-1,0 0 1,-9 11 0,-17 16 209,-124 77 211,137-98-482,-1-1-1,-1-2 0,0-1 1,0 0-1,-38 9 1,60-19-40,1 1 1,-1-1 0,1 1-1,-1-1 1,0 1 0,0-1-1,1 0 1,-1 0-1,0 0 1,1 0 0,-1 0-1,0 0 1,1 0 0,-1-1-1,0 1 1,1-1 0,-1 1-1,0-1 1,-1-1 0,2 0-39,0 0 0,0 0 0,0 0 0,1 0 0,-1-1 0,1 1 0,-1 0 0,1 0 0,0-1 0,0 1 0,0 0-1,1-4 1,-1-4 68,1-1-38,0-1-1,1 1 1,0 0 0,1 0-1,0 0 1,1 0-1,0 0 1,0 1 0,8-12-1,64-94 93,-25 42-65,-43 62 98,0-1 0,-1-1 1,-1 1-1,0-1 0,0 0 0,-1 0 1,-1-1-1,-1 1 0,0-1 1,0 0-1,-2 0 0,0-15 0,-1 29-64,0 0-1,0 1 1,0-1-1,-1 0 1,1 1-1,0-1 1,0 1-1,-1-1 1,1 0-1,-1 1 1,1-1-1,-1 1 1,1-1-1,-1 1 1,1-1-1,-1 1 1,1-1-1,-1 1 1,1 0-1,-1-1 1,0 1-1,1 0 1,-1-1-1,0 1 1,1 0-1,-1 0 1,0 0-1,1-1 1,-1 1-1,0 0 1,1 0-1,-2 0 1,-32 1 128,22-1-128,3 0-10,0 0 0,0 1 0,0 0-1,-1 1 1,1 0 0,1 0-1,-1 0 1,0 2 0,1-1-1,-1 1 1,1 0 0,-11 7-1,14-6 7,-1-1 0,1 1 0,0 0 0,0 0-1,1 1 1,-1 0 0,1-1 0,1 2-1,-1-1 1,1 0 0,0 1 0,0-1 0,1 1-1,0 0 1,0 0 0,-1 13 0,0-2 14,1 1 0,1 0 1,0 0-1,4 27 0,-2-39-27,0 1-1,1-1 1,0 1-1,0-1 0,1 0 1,-1 0-1,1 0 1,1-1-1,0 1 0,0-1 1,0 0-1,0 0 0,10 10 1,4-1 4,0 0 1,1-1-1,1-1 1,0-1-1,0-1 1,1-1-1,1 0 0,31 8 1,-11-6-664,0-3 0,0-1 0,74 4 0,-45-11-2145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6:18.7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4 2785,'-2'0'1510,"-43"-4"7094,45 43-7793,2-19-543,0-1 0,1 0-1,1 0 1,1 0 0,1 0-1,0-1 1,16 31 0,2-1-231,48 69 1,-68-112-96,-1 0-1,1 0 1,0 0-1,0 0 1,1-1-1,0 0 1,-1 0-1,1 0 1,1-1-1,-1 1 1,0-1-1,1 0 1,0-1-1,-1 0 1,1 1-1,0-2 1,0 1-1,0-1 1,1 0-1,-1 0 1,0-1-1,0 1 1,1-1-1,-1-1 1,0 1-1,0-1 1,0 0-1,0-1 1,0 0-1,0 0 1,0 0 0,0 0-1,0-1 1,-1 0-1,0 0 1,1 0-1,-1-1 1,0 0-1,7-7 1,4-7-40,-1-2 1,0 1-1,-1-2 1,-1 0-1,-1-1 1,-1 0-1,-1 0 1,-1-1-1,-1 0 1,-1-1-1,-1 0 1,5-42-1,-10 0 2323,-1 80-1830,-1-5-325,-1 1 0,0-1-1,-1 1 1,0-1 0,0 0-1,-1 0 1,0 0 0,0-1-1,-1 0 1,-11 16 0,-13 24 150,-14 35 77,3 2 0,-41 129 0,73-188-308,-3 8-54,1-1-1,2 1 1,2 1-1,-5 69 1,11-30-3484,0-56-370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6:19.9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37 346 8420,'-31'1'891,"31"-1"-865,0 1 1,-1-1 0,1 0 0,0 0-1,0 0 1,0 0 0,0 0 0,-1 0-1,1 0 1,0 0 0,0 0 0,0 0 0,0 0-1,-1 0 1,1 0 0,0 0 0,0 0-1,0-1 1,0 1 0,0 0 0,-1 0-1,1 0 1,0 0 0,0 0 0,0 0-1,0 0 1,0 0 0,0 0 0,-1-1-1,1 1 1,0 0 0,0 0 0,0 0-1,0 0 1,0 0 0,0-1 0,0 1 0,0 0-1,0 0 1,0 0 0,0 0 0,0 0-1,0-1 1,0 1 0,0 0 0,0 0-1,0 0 1,0 0 0,0-1 0,0 1-1,0 0 1,0 0 0,0 0 0,0 0-1,0-1 1,0 1 0,0 0 0,0 0-1,0 0 1,39-26 2531,-10 10-3119,57-36 612,156-108 47,-200 122-82,-40 36-11,1-1 1,-1 1-1,0-1 0,0 0 1,0 0-1,-1 0 0,1 0 1,-1 0-1,1 0 0,-1 0 1,0-1-1,0 1 0,0 0 1,0-5-1,-1 7 166,-18 1-159,1 1 1,-1 0-1,1 1 0,-1 1 1,1 1-1,0 0 0,0 1 1,1 1-1,-1 0 1,1 2-1,1 0 0,-1 0 1,-18 15-1,31-20-17,0 0-1,0 0 0,0 0 1,0 0-1,1 0 0,-1 1 1,1-1-1,0 1 0,0 0 1,1-1-1,-1 1 0,1 0 1,-1 0-1,1 0 0,0 0 1,1 0-1,-1 0 0,1 0 1,0 0-1,0 1 0,0-1 1,1 6-1,-1-5-8,0-4 4,0 1-1,0-1 0,1 1 1,-1-1-1,0 0 1,0 1-1,1-1 1,-1 0-1,1 1 1,-1-1-1,1 0 1,0 0-1,0 0 1,-1 1-1,1-1 0,0 0 1,0 0-1,0 0 1,0 0-1,0 0 1,0 0-1,0-1 1,2 2-1,32 10-146,-22-8 76,95 22-500,-65-16 250,79 27 0,-118-36 342,0 0 0,0 1-1,-1-1 1,1 1 0,-1 0 0,1 0 0,-1 1 0,0-1-1,0 1 1,0-1 0,0 1 0,0 0 0,-1 0 0,1 0-1,-1 1 1,0-1 0,0 0 0,0 1 0,0 0-1,0-1 1,-1 1 0,0 0 0,0 0 0,0 0 0,0 0-1,-1 0 1,1 0 0,-1 0 0,0 0 0,0 0 0,0 0-1,-1 0 1,0 0 0,-1 4 0,1-7 6,0 1 1,0-1-1,-1 0 0,1 0 1,-1 1-1,1-1 0,-1 0 1,0 0-1,1-1 0,-1 1 1,0 0-1,0 0 0,1-1 1,-1 1-1,0-1 1,0 0-1,0 1 0,0-1 1,0 0-1,0 0 0,1 0 1,-1 0-1,-3-1 0,-6 1 36,-192 4 18,148-4-1078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6:20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404 139 9220,'0'-115'2794,"-1"114"-2740,0-1 1,0 1 0,1 0-1,-1-1 1,0 1 0,-1 0-1,1 0 1,0 0 0,0 0-1,0 0 1,-1 0 0,1 0 0,0 0-1,-1 0 1,1 1 0,-1-1-1,1 0 1,-1 1 0,1-1-1,-1 1 1,1 0 0,-1 0-1,1-1 1,-1 1 0,0 0 0,1 0-1,-3 1 1,-61-3 610,53 2-562,-7 0-39,9-1-54,0 0 1,0 1 0,0 1-1,-1-1 1,1 2 0,0-1 0,0 1-1,0 1 1,0 0 0,1 0-1,-1 1 1,1 0 0,-15 9 0,15-7 29,1 0 0,-1 1 1,1 0-1,0 0 1,1 1-1,0 0 0,0 0 1,1 1-1,0 0 0,0 0 1,1 0-1,0 1 1,1-1-1,0 1 0,0 0 1,1 1-1,0-1 1,1 1-1,1-1 0,-1 1 1,1 16-1,1-23-37,0-1 0,0 0 0,0 0-1,0 0 1,0 1 0,1-1 0,-1 0 0,1 0 0,0 0-1,0 0 1,0 0 0,1 0 0,-1 0 0,3 4 0,-1-5-3,0 0 0,-1 0 1,1 0-1,0-1 0,0 1 1,0-1-1,0 0 1,0 0-1,0 0 0,0 0 1,1-1-1,-1 1 0,0-1 1,5 0-1,6 2-73,-1-1-1,0-1 1,1 0 0,-1-1-1,1-1 1,-1 0 0,0 0-1,0-2 1,0 1 0,0-2 0,14-6-1,-21 7 29,0 1 0,0-1-1,-1 0 1,0 0 0,0 0 0,0-1-1,0 0 1,-1 0 0,0 0 0,0-1-1,0 1 1,-1-1 0,1 0-1,-1 0 1,-1 0 0,1 0 0,-1-1-1,0 1 1,-1-1 0,1 1 0,-1-1-1,-1 0 1,1 1 0,-1-9-1,0-27 561,0 41-280,0 4-286,-1 24 117,0-13-23,1-1 0,0 1-1,4 20 1,-4-30-50,1-1 0,0 1 0,1 0 0,-1 0 0,1 0 0,-1 0 0,1-1 0,0 1 0,1-1 0,-1 0 0,0 1 0,1-1 0,0 0 0,0 0 0,0-1 0,5 4 0,0-1-412,-1-1 0,2 0 0,-1 0 0,0-1-1,1 0 1,-1-1 0,1 0 0,0 0 0,0-1 0,-1 0 0,12-1 0,12 0-5843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6:21.4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13 10101,'-31'-8'3070,"31"33"-2707,-1 34 81,0 6-174,9 75 1,-7-76-490,6-79-1219,-5-10 1139,0 0 0,-4-46 0,0 43 247,4-56 0,-1 81 69,0 0-1,0-1 0,-1 1 1,2 0-1,-1 0 0,0 0 1,1 0-1,-1 0 0,1 0 1,0 0-1,0 1 1,0-1-1,1 1 0,-1-1 1,0 1-1,1 0 0,0 0 1,-1 0-1,1 0 0,0 0 1,0 1-1,0-1 0,0 1 1,0 0-1,0 0 0,1 0 1,-1 0-1,4 0 0,5-1 41,0 1-1,1 0 1,-1 0-1,1 2 1,-1-1 0,17 4-1,-26-3-45,1 0 1,0 0-1,-1 0 0,1 0 0,0 1 0,-1-1 0,0 1 1,1 0-1,-1 0 0,0 0 0,0 1 0,0-1 0,0 1 1,-1-1-1,1 1 0,2 4 0,0 0 8,-1 0 1,0 0-1,-1 1 1,1-1-1,-1 1 0,-1 0 1,3 10-1,0 12 18,-1 1-1,-2-1 1,-1 35-1,-1-57-36,-1-53-172,3-123 29,-1 164 153,-1 1-1,1-1 0,0 1 1,0-1-1,0 1 1,0 0-1,0-1 0,1 1 1,0 0-1,0 0 1,0 0-1,0 0 0,0 0 1,0 0-1,1 1 1,-1-1-1,1 1 0,0 0 1,0-1-1,0 1 0,0 1 1,0-1-1,6-2 1,0 1 16,-1 0 0,1 1-1,0 1 1,0-1 0,0 1 0,0 1 0,-1 0 0,15 1 0,-20-1-16,-1 1 0,1 0 0,-1 0 0,1 0 0,-1 0 0,0 0 0,1 0 0,-1 0 0,0 1 0,0-1 0,0 1 0,0 0 0,0-1 0,0 1 0,0 0 0,0 0 0,-1 0 0,1 1 0,-1-1 0,0 0 0,1 0 0,-1 1 1,0-1-1,-1 1 0,1-1 0,0 1 0,-1-1 0,1 1 0,-1 3 0,3 12 107,-1 0 1,-1-1-1,-2 24 1,0-20-40,1-16-58,0 7 1,0 0-1,0-1 1,1 1-1,1-1 1,4 18 0,-5-28-22,0 0 1,0 1 0,0-1 0,0 0 0,1 0 0,-1 0 0,0 0 0,0-1-1,1 1 1,-1 0 0,0 0 0,1-1 0,-1 1 0,1-1 0,-1 1 0,1-1-1,-1 0 1,1 0 0,-1 1 0,1-1 0,-1 0 0,1 0 0,2-1-1,40-3-75,-31 0 8,0 0 0,0-1 0,-1 0 0,0-1-1,0 0 1,0-1 0,-1-1 0,19-15 0,79-80-605,-104 98 652,1 0 23,-1 0 0,1 0 1,-1 0-1,-1-1 0,1 1 0,-1-1 0,0 0 0,0-1 0,0 1 1,-1-1-1,0 0 0,0 1 0,-1-1 0,0 0 0,0-1 0,1-10 1,-3 16 325,-5 2-69,-16 0-109,0 0 1,0 2 0,0 0 0,1 1 0,-25 8-1,39-10-93,1 1-1,-1 0 0,1 1 0,-1-1 0,1 1 1,0 0-1,0 1 0,0-1 0,1 1 1,-1 0-1,1 0 0,0 0 0,0 1 1,0-1-1,1 1 0,-1 0 0,1 0 1,0 0-1,1 1 0,-1-1 0,1 1 0,0-1 1,-2 12-1,2-3-10,1 1-1,0-1 1,2 21 0,-1-3-13,1-29-42,0 1 0,-1-1 0,1 0 0,1 0 0,-1 0 0,0 0 0,1-1 0,-1 1 0,1 0 0,0-1 0,0 1 0,0-1-1,0 1 1,0-1 0,0 0 0,1 0 0,-1 0 0,1 0 0,0 0 0,-1-1 0,1 1 0,0-1 0,0 1 0,0-1 0,0 0 0,6 1 0,11 4-393,1-1 1,37 4-1,-54-8 301,70 4-1548,-10-1-1149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6:22.3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504 452 8580,'0'-113'4650,"0"113"-4632,0-1 0,0 1-1,0 0 1,0-1 0,0 1 0,0 0 0,0 0-1,0-1 1,0 1 0,0 0 0,0-1-1,-1 1 1,1 0 0,0 0 0,0-1 0,0 1-1,0 0 1,-1 0 0,1-1 0,0 1 0,0 0-1,-1 0 1,1 0 0,0-1 0,0 1-1,-1 0 1,1 0 0,0 0 0,0 0 0,-1 0-1,1 0 1,0 0 0,-1-1 0,1 1 0,0 0-1,0 0 1,-1 0 0,0 0 0,-26-3 289,-1 0 0,1 1 0,-45 4 0,10 0-145,50-3-139,0 0 0,1 1 0,-1 1 0,0 0 0,1 1 0,-1 0 0,1 0 0,0 1 0,0 1 0,0 0 0,0 0-1,-15 9 1,24-11-18,-12 6 21,0 2-1,0 0 1,-23 23 0,33-28-22,0-1 0,1 1 1,0-1-1,0 1 0,0 0 1,0 1-1,1-1 0,0 0 0,0 1 1,1-1-1,-1 1 0,1-1 1,0 1-1,1 0 0,-1 8 1,1-11-6,0 0 1,-1 0 0,2 0-1,-1-1 1,0 1 0,0 0-1,1 0 1,0-1 0,-1 1-1,1 0 1,0-1 0,0 1 0,1 0-1,-1-1 1,3 4 0,-1-4 0,0 1 0,0-1 0,0-1 0,1 1 1,-1 0-1,1-1 0,-1 0 0,1 0 0,0 0 1,4 1-1,24 4 4,1-2 0,-1-1 0,1-2 0,35-2 0,-10 0-120,-44 0 16,0 0-1,0 0 1,0-2 0,0 0 0,0 0-1,0-2 1,-1 1 0,0-2 0,0 0-1,0 0 1,-1-1 0,0-1 0,0 0 0,0 0-1,-1-1 1,-1-1 0,11-11 0,-9 8 67,-1-1 1,-1-1-1,0 0 0,0 0 1,-2-1-1,0 0 1,-1 0-1,0-1 1,-1 0-1,-1 0 1,-1 0-1,-1-1 1,3-23-1,-4-124 157,-3 94 2447,1 73-2551,1 0 0,-1-1 0,0 1 0,0 0 0,0-1 0,0 1 1,0 0-1,0 0 0,-1-1 0,1 1 0,0 0 0,-1-1 0,1 1 0,-2 2 1,-2 7 66,2 32 131,0-1 0,6 50 0,-2-80-214,1-1 1,0 0-1,0 1 0,1-1 1,0-1-1,1 1 1,0-1-1,1 1 0,12 16 1,10 10-9,36 36-1,-41-47 7,-20-22-86,1 1-1,0-1 0,0 1 0,0-1 1,0 0-1,0-1 0,1 1 1,0-1-1,0 0 0,0 0 1,0 0-1,0-1 0,0 0 1,1 0-1,-1 0 0,1-1 1,-1 1-1,1-1 0,0-1 1,-1 1-1,1-1 0,6 0 1,-8-1 39,-1 0 0,1 0 1,0 0-1,-1-1 0,1 1 1,-1-1-1,1 0 1,-1 0-1,0 0 0,1 0 1,-1-1-1,-1 0 0,1 1 1,0-1-1,0 0 1,-1 0-1,0 0 0,0 0 1,0-1-1,3-5 0,8-14-220,17-46-1,-24 54 131,2-4 38,-4 11 130,0 0 0,-1 0 0,0-1 0,0 0 0,-1 1 0,2-14 1091,-4 37-876,-2 4-21,1 0 0,-8 26 0,5-25-151,1 0 1,-2 32-1,5-50-74,0 4-10,0 0 1,0-1 0,0 1-1,1 0 1,0 0 0,3 10-1,-3-14-21,0-1 0,0 1-1,0 0 1,0-1 0,1 1 0,-1-1-1,1 1 1,-1-1 0,1 0-1,-1 0 1,1 1 0,-1-1 0,1 0-1,0 0 1,0-1 0,0 1-1,0 0 1,-1-1 0,1 1 0,0-1-1,0 1 1,3-1 0,13 2-914,0 0 0,-1-2 0,1 0 0,28-4 1,-6-6-2951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6:22.7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186 25 2081,'-11'-14'8110,"11"12"-7757,12-3 1270,-11 5-1635,1 0 0,-1 0 1,0 0-1,0 0 0,1 0 1,-1 0-1,0 0 0,0 1 1,0-1-1,0 0 0,1 1 1,-1-1-1,0 1 0,0-1 0,0 1 1,0-1-1,0 1 0,0 0 1,0 0-1,0 0 0,-1-1 1,1 1-1,0 0 0,0 0 1,-1 0-1,1 0 0,0 0 0,-1 0 1,1 2-1,-1-2 14,1 4 16,-1 0-1,0-1 1,-1 1-1,1 0 1,-1-1-1,0 1 1,-2 6-1,2-10-13,0 1-1,0 0 0,-1 0 1,1-1-1,-1 1 0,1 0 1,-1-1-1,0 0 1,0 1-1,1-1 0,-1 0 1,0 0-1,0 0 0,0 0 1,0 0-1,0 0 0,-5 0 1,-11 4 22,-1-2-1,0 0 1,0-1 0,0-1 0,-38-2 0,56 1-26,0-1 1,0 1 0,0 0 0,0 0 0,-1-1 0,1 1 0,0-1 0,0 1 0,0-1 0,0 0 0,0 1 0,0-1-1,0 0 1,0 0 0,0 1 0,1-1 0,-1 0 0,0 0 0,0 0 0,1 0 0,-1 0 0,1 0 0,-1 0 0,1 0-1,-1-1 1,1 1 0,-1 0 0,1 0 0,0-2 0,-2-39-41,3 32-6,-1 8 14,0 1 0,0 0 0,0 0 1,0 0-1,0 0 0,1 0 0,-1 0 0,0 0 0,1 0 1,-1 0-1,1 0 0,-1 0 0,1 0 0,-1 1 1,1-1-1,0 0 0,0 0 0,-1 0 0,1 1 0,0-1 1,0 0-1,0 1 0,0-1 0,-1 1 0,1-1 1,0 1-1,0-1 0,0 1 0,0 0 0,0-1 0,0 1 1,3 0-1,41-1-1718,-27 2 207,19-1-3124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6:23.1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1 186 10533,'0'-2'86,"0"1"1,0-1-1,-1 0 1,1 0 0,1 0-1,-1 0 1,0 1-1,0-1 1,1 0-1,-1 0 1,1 0-1,-1 1 1,1-1-1,0 0 1,0 1-1,-1-1 1,1 1 0,1-1-1,-1 1 1,0-1-1,0 1 1,2-2-1,1 1-14,0 1 1,0 0-1,0 0 0,0 1 0,0-1 0,0 1 0,0 0 0,0 0 0,5 0 1,3 1-251,14-3 198,34 2-12,-58 0-3,1 1 1,-1-1 0,1 1-1,-1-1 1,0 1 0,1 0 0,-1 0-1,0 0 1,0 0 0,1 0-1,-1 0 1,0 1 0,0-1-1,0 1 1,-1-1 0,1 1 0,0 0-1,-1 0 1,3 3 0,2 9 2,-1 1 0,-1-1 0,0 1 0,-2 0 0,1 0 0,-2 0 1,0 0-1,0 0 0,-4 24 0,3-2 1,-1-35-10,1 1 0,-1-1 0,1 0 0,-1 0 0,0 0 0,1 0 1,-1 0-1,0 0 0,-1 0 0,1 0 0,0 0 0,0 0 0,-1-1 0,1 1 0,-1-1 0,0 1 0,1-1 0,-1 1 0,0-1 0,0 0 0,0 0 0,0 0 0,0 0 0,0 0 0,0 0 0,0-1 0,0 1 0,0 0 0,-1-1 0,1 0 0,-4 0 0,-2 2-1,0-2 0,0 1 1,0-1-1,0-1 0,0 1 0,0-1 1,-13-4-1,19 5 2,1-1 1,-1 0-1,1 0 1,-1 0-1,1 0 0,-1 0 1,1-1-1,0 1 1,0 0-1,-1 0 0,1-1 1,0 1-1,0-1 1,1 1-1,-1-1 0,0 0 1,0 1-1,1-1 1,-1 0-1,1 1 0,-1-1 1,1 0-1,0-1 1,-2-48 21,2 38-11,0 5-7,1 1 1,0-1-1,0 0 0,1 1 1,0-1-1,1 1 0,-1 0 1,1 0-1,1 0 1,-1 0-1,1 0 0,0 1 1,1-1-1,0 1 0,0 0 1,0 1-1,9-9 1,9-4 12,1 0 0,1 1 0,31-17 0,-34 22-15,21-11 56,-28 16-477,0-1-1,-1-1 1,18-13 0,-32 22 199,1-1 1,0 0-1,-1 1 0,1-1 1,-1 1-1,1-1 0,-1 0 1,1 1-1,-1-1 1,1 0-1,-1 0 0,0 1 1,1-1-1,-1 0 1,0 0-1,0 0 0,0 0 1,0 1-1,0-1 0,0 0 1,0-1-1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07.46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60 11 9716,'-1'-1'102,"0"0"-1,0 0 0,0 0 1,0 1-1,0-1 0,0 0 1,-1 0-1,1 1 0,0-1 1,0 1-1,0-1 0,-1 1 1,1 0-1,0-1 0,-1 1 1,1 0-1,0 0 0,-1 0 1,1 0-1,-3 0 0,3 2 103,0-1-1,1 0 1,-1 1 0,0-1-1,1 1 1,-1-1 0,1 1-1,-1-1 1,1 1 0,0-1-1,-1 1 1,1-1-1,0 1 1,0 1 0,-5 30-299,-3 16 412,2 0 0,2 0 1,2 1-1,6 49 0,-2 2-332,-2-98 8,-1 5-104,1 0 1,1-1 0,-1 1-1,1 0 1,0 0-1,4 9 1,-4-15 46,0 1-1,0-1 1,1 1 0,-1-1 0,1 0 0,0 0-1,0 0 1,0 0 0,0 0 0,0 0 0,0 0-1,1 0 1,-1-1 0,0 1 0,1-1 0,-1 0-1,1 0 1,0 0 0,-1 0 0,6 1 0,4 0-578,0 0 0,0-1 1,22 0-1,-29-1 287,27 0-2294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6:26.2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87 274 11509,'-17'-2'158,"-25"2"-32,41 1-102,-1-1 0,1 0-1,0 0 1,0 1-1,0-1 1,0 1-1,0-1 1,-1 1-1,1-1 1,0 1-1,0 0 1,0 0-1,1-1 1,-1 1-1,0 0 1,0 0-1,0 0 1,0 0-1,1 0 1,-1 0-1,1 0 1,-1 0-1,0 0 1,1 0-1,0 0 1,-1 1-1,1-1 1,0 0 0,-1 2-1,-2 57 596,6 73 0,-1-115-567,1 0 1,0-1-1,1 1 1,1-1-1,1 0 1,0 0-1,1-1 1,16 26-1,10 11-7,44 54 0,-69-96-39,97 113 21,-88-107-22,0-1 1,0-1-1,2-1 0,37 23 1,-49-33 1,0-1 0,1 0 0,-1-1 0,1 0 1,-1 0-1,1 0 0,0-1 0,0 0 0,-1 0 0,1-1 1,0 0-1,0-1 0,0 0 0,10-2 0,2-2 6,-1-1 0,0-1-1,0 0 1,25-16-1,166-91 124,238-117-74,-371 198 18,0 4 0,2 2 0,1 5 0,89-15 0,-67 25-12,-1 4 0,1 5 0,134 12 0,-183-3-132,0 3 1,0 3-1,-1 1 1,56 23-1,191 100-778,-222-94 497,80 56 1,-125-75 214,-2 1-1,0 1 1,-1 1 0,45 57 0,-67-75 89,0 1 1,-1 0-1,0 0 0,-1 0 0,0 1 0,0 0 1,-1 0-1,0 0 0,-1 0 0,0 1 0,-1-1 1,0 1-1,-1 0 0,0 0 0,-1 0 0,0 11 1,5-24 77,51-47 171,2 3 0,122-75 0,-88 75-80,2 4 0,2 5 0,1 3 1,2 5-1,0 4 0,182-20 0,629 8-339,-470 33-528,-226 1 644,-75 3 65,1-5 1,188-32-1,-281 27 39,0-2 1,0-2-1,-2-3 1,0-1-1,62-35 0,-79 37 73,-1-2 0,0-1 0,-2-1 0,0-1 0,-1-1-1,-2-1 1,0-1 0,-1-1 0,18-30 0,-31 41-56,0 0 1,-2-1-1,0 0 1,0 0-1,-1 0 1,-1 0-1,-1-1 1,0 0-1,-1 0 1,-1 0-1,0 0 1,-1 0-1,-4-27 1,-9-26-1801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6:33.2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163 38 7443,'0'-1'94,"0"1"-1,0-1 0,0 0 0,0 1 1,0-1-1,0 0 0,0 1 1,0-1-1,0 1 0,-1-1 0,1 0 1,0 1-1,0-1 0,-1 1 0,1-1 1,0 0-1,-1 1 0,1-1 0,-1 1 1,1-1-1,0 1 0,-1-1 0,1 1 1,-1 0-1,0-1 0,1 1 1,-1 0-1,1-1 0,-2 1 0,-21 2 664,19 0-748,-1 0 0,1 0-1,-1 0 1,1 1 0,0 0 0,0 0 0,0 0-1,-6 6 1,0 4 66,1 0 0,1 1 1,0 0-1,1 0 0,0 0 0,1 1 1,1 0-1,0 0 0,1 1 0,-2 16 0,0 20 232,1 92 0,5-136-297,0-4-3,0 0-1,0 0 0,0 0 0,1 0 0,-1-1 1,1 1-1,0 0 0,0 0 0,0 0 0,0-1 1,4 7-1,-3-7-3,0-1 0,1 0 1,-1 0-1,0 0 1,1-1-1,-1 1 0,1 0 1,0-1-1,-1 0 0,1 0 1,0 0-1,0 0 0,0 0 1,0 0-1,3 0 0,23 4-67,0-2-1,0-1 1,1-1-1,46-4 0,-69 2 39,4 1-26,1-2 1,-1 1-1,0-2 1,0 0-1,0 0 1,0-1-1,0 0 1,-1 0-1,1-2 1,-1 1-1,-1-1 0,10-8 1,-13 10 15,0-1-1,0-1 1,-1 1-1,0-1 1,0 0 0,-1 0-1,0 0 1,0-1 0,0 1-1,-1-1 1,0 0 0,0 0-1,-1 0 1,1 0 0,-2-1-1,1 1 1,-1-1 0,1-14-1,-2 3 15,0 7 16,0 0 0,0 1-1,-5-22 1,4 29 6,0 0 1,0 0-1,-1 0 0,0 0 1,0 1-1,0-1 0,0 0 1,-1 1-1,1-1 0,-1 1 0,0 0 1,0 0-1,0 0 0,-4-2 1,-7-6 26,-1 1 0,0 1 0,-1 1 0,0 0 1,0 1-1,-1 1 0,-19-5 0,-5 1 81,-78-7-1,116 18-90,2-1-13,0 0-1,0 0 1,0 1 0,0-1 0,1 0-1,-1 0 1,0 0 0,0 0-1,0 0 1,0-1 0,0 1 0,1 0-1,-1 0 1,0 0 0,0-1 0,0 1-1,1 0 1,-1-1 0,0 1 0,0-1-1,1 1 1,-1-1 0,-1 0 0,40-3-319,143 7 284,301-14-1358,-458 9 1165,-11 2 77,-1-2 0,1 1 0,-1-1 0,0-1 0,0 0 0,14-6 0,-25 8 193,0 0 0,0 0 0,0 0 0,0-1 1,0 1-1,-1 0 0,1 0 0,0 0 1,0-1-1,-1 1 0,1 0 0,-1-1 1,1 1-1,-1-1 0,0 1 0,1 0 1,-1-1-1,0 1 0,0-1 0,0 1 0,0-1 1,0 1-1,0-1 0,-1 1 0,0-3 1,1-5 1696,-3 19-1652,-6 14 32,-1 1-15,1 0 0,1 1 0,1-1 0,1 2 0,-3 38 0,6 107 227,4-96-258,-3 0-1,-25 147 1,7-138-389,-20 111 807,35-157-2731,-1 56-1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6:33.6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58 8740,'1'-2'10,"-1"0"1,0 0-1,0 0 0,1 0 1,-1 0-1,1 0 0,0 1 1,0-1-1,-1 0 0,1 0 1,0 1-1,0-1 0,1 0 1,-1 1-1,0-1 0,0 1 1,1 0-1,-1-1 0,1 1 0,-1 0 1,1 0-1,0 0 0,-1 0 1,1 0-1,0 0 0,0 0 1,0 1-1,-1-1 0,3 0 1,8-1 18,-1-1 0,1 1 1,20 0-1,-19 1 8,180-3 283,-167 4-312,-23-1 0,0 1-1,-1 0 1,1 0 0,0 0-1,0 1 1,0-1-1,0 0 1,-1 1-1,1 0 1,0 0-1,0 0 1,-1 0 0,1 0-1,-1 0 1,1 1-1,2 1 1,-4 0 15,1-1-1,-1 1 1,0-1 0,0 1-1,0 0 1,0-1 0,0 1 0,0 0-1,-1 0 1,0 0 0,1 0 0,-1 0-1,0-1 1,-1 6 0,2 22 77,-1-13-61,0 1 0,-4 29 0,3-41-32,0 0-1,-1-1 0,0 1 1,0 0-1,0-1 0,-1 0 1,0 0-1,0 1 0,0-2 1,-1 1-1,-7 8 0,-12 10-185,-1-2 0,-1 0 0,-1-2 0,-1-1 0,0-1 0,-35 16-1,30-21-2858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6:34.0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170 0 9845,'0'0'560,"0"27"-464,0 30 624,-7 19-368,-9 11-64,1 5 129,-9 10 111,1-7-320,8 4-128,-8-8-48,15-11 32,-15-12-64,15-15-32,0-15-256,8-15-801,0-11-479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6:34.4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1 171 9716,'-1'-20'111,"5"-33"71,-4 50-162,1 0 1,0 0-1,0 1 0,1-1 1,-1 0-1,0 1 1,1-1-1,0 1 0,0 0 1,-1-1-1,1 1 0,1 0 1,-1 0-1,0 1 0,0-1 1,1 0-1,2-1 0,12-6 51,1 2 0,0-1-1,0 2 1,0 1-1,1 0 1,0 1 0,27-1-1,141-1 196,-137 6-56,-47 0-201,-1 0 1,1 0-1,-1 1 1,1-1-1,-1 0 1,0 1-1,1-1 0,-1 1 1,0 0-1,1 0 1,-1 0-1,0 0 1,0 0-1,0 0 1,0 1-1,0-1 0,0 1 1,0-1-1,0 1 1,0 0-1,-1 0 1,1 0-1,-1 0 1,1 0-1,-1 0 1,0 0-1,0 0 0,0 0 1,0 1-1,1 3 1,0 7 34,0-1 1,0 1-1,-2-1 1,1 1-1,-3 13 1,2 2-53,-1-22 12,1 0 1,-1 0-1,-1-1 0,1 1 0,-1 0 0,0 0 1,0-1-1,-1 1 0,0-1 0,1 0 0,-2 1 1,1-1-1,-1-1 0,0 1 0,0-1 0,0 1 1,0-1-1,-1 0 0,-9 6 0,-9 5-14,0-1 0,-1-1 0,-28 11 0,45-21-5,5-2 1,-42 18-1277,-72 23 1,38-25-4382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6:35.0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567 555 8308,'-45'-58'427,"35"43"-63,-1 1 0,-22-23 1,28 32-229,0 1 1,-1-1-1,0 1 0,0 0 1,0 1-1,0 0 0,0 0 1,-1 0-1,0 1 0,-11-3 1,2 2-61,0 1-1,0 0 1,0 2 0,-1 0 0,1 1 0,0 0 0,0 1-1,0 1 1,0 1 0,1 0 0,-1 1 0,1 1-1,0 0 1,-19 11 0,24-12-66,1 1 0,0-1 0,1 2 0,0-1 0,0 1 0,0 0 0,1 1 0,-1 0 0,2 0 0,0 0-1,0 1 1,0 0 0,1 0 0,0 1 0,1-1 0,0 1 0,0 0 0,1 0 0,1 0 0,0 1 0,0-1 0,0 17 0,1-4-1,1-17-8,-1 0 0,1 0 0,1 0 0,-1 0 0,1 0 1,2 7-1,-3-11-2,1 0 1,0-1 0,0 1 0,0 0-1,0-1 1,1 1 0,-1-1 0,0 1-1,0-1 1,1 0 0,-1 1-1,1-1 1,0 0 0,-1 0 0,1 0-1,0 0 1,-1 0 0,1-1 0,0 1-1,0 0 1,0-1 0,2 1-1,17 4-125,-1-1-1,1-1 0,-1-1 0,1-1 1,0 0-1,-1-2 0,1 0 0,0-2 1,34-8-1,-39 7-2,0-2 0,0 0 0,-1-1 0,0-1 1,0 0-1,-1-1 0,0 0 0,-1-1 0,0-1 0,0 0 1,-1 0-1,14-19 0,-11 11 83,-1 0 1,-1-1 0,-1-1-1,-1 0 1,0-1-1,-2 0 1,0-1 0,9-41-1,-9 15 242,-3-1-1,-1 0 1,-3-57-1,-2-14 1686,0 119-1446,-1 2-412,0 0-1,0 1 1,0-1-1,0 1 1,0-1 0,0 1-1,0-1 1,0 1-1,0 0 1,0-1 0,0 1-1,0 0 1,1 0-1,-1 0 1,0-1-1,0 1 1,1 0 0,-1 0-1,1 0 1,-1 0-1,1 0 1,-1 0 0,1 0-1,-1 3 1,-8 31-97,8-30 119,-9 72 186,4 1-1,4 133 0,4-103-126,-1-89-100,1 0 0,0 0 0,2-1-1,0 1 1,1-1 0,1 0-1,1 0 1,0-1 0,2 0 0,-1 0-1,2 0 1,1-2 0,0 1 0,16 17-1,-23-29-41,1 0-1,-1 0 1,0 0-1,1-1 1,0 0-1,0 0 1,0 0-1,0-1 0,0 0 1,1 0-1,-1 0 1,0 0-1,1-1 1,0 0-1,6 0 1,9 0-124,-1 0 1,0-2 0,21-3-1,-32 2 104,0 0-1,-1 0 1,1-1-1,0 0 1,-1-1-1,0 0 0,0 0 1,0-1-1,0 0 1,-1 0-1,0 0 0,0-1 1,0-1-1,0 1 1,-1-1-1,-1 0 1,1 0-1,-1-1 0,0 1 1,-1-1-1,5-9 1,-1-2 167,0 0 0,-1 0 1,0-1-1,-2 0 1,-1 0-1,0 0 0,-1-1 1,-1-30 637,-2 73-662,0 9-12,0-8-5,0-1 0,6 40 0,-4-53-61,0-1 0,0 0 0,1 0 0,0 0 0,1 0-1,0 0 1,0-1 0,0 0 0,1 0 0,11 12-1,-5-6-50,0-2 0,25 20 0,-32-28-373,1 0 0,-1 0-1,1 0 1,0-1 0,0 1 0,0-1 0,0-1 0,0 1 0,0-1 0,1 0 0,-1 0 0,8 0 0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6:35.4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110 2 8212,'25'-1'3,"-13"1"7,0-1 1,0 1-1,20 4 0,-29-4-6,-1 0 0,0 1 0,0-1 0,0 1-1,0 0 1,0 0 0,0 0 0,0 0 0,0 0 0,0 0-1,0 0 1,-1 0 0,1 1 0,0-1 0,-1 1 0,1 0-1,-1-1 1,0 1 0,1 0 0,-1 0 0,0-1-1,0 1 1,0 0 0,0 0 0,0 4 0,5 42 193,-6-46-172,0 0 0,0 1 0,0-1 1,0 0-1,0 0 0,0 0 0,0 0 0,-1 0 1,1 0-1,-1 0 0,0 0 0,1 0 0,-1-1 1,0 1-1,0 0 0,0 0 0,0-1 0,-1 1 0,1 0 1,0-1-1,-1 1 0,-1 1 0,-19 2 26,0-1 0,0-1 0,0-1 0,0-1 1,-1-1-1,-27-3 0,48 3-46,0 0 0,0 0 1,0 0-1,0-1 1,0 1-1,0-1 0,0 1 1,0-1-1,0 1 1,0-1-1,1 0 0,-1 0 1,0 0-1,1 0 1,-1 0-1,0-1 0,1 1 1,0 0-1,-1-1 1,1 1-1,0-1 0,-1 1 1,1-1-1,0 0 1,0 1-1,-1-4 0,0-2 11,1 1 0,0-1-1,0 1 1,0-1 0,1 1-1,0-10 1,0 7-13,0 7-6,1 0-1,-1 1 1,0-1-1,1 1 0,-1-1 1,1 0-1,0 1 1,-1-1-1,1 1 1,0-1-1,0 1 0,0-1 1,0 1-1,0 0 1,0 0-1,0-1 0,0 1 1,1 0-1,-1 0 1,0 0-1,1 0 0,-1 0 1,1 1-1,-1-1 1,1 0-1,-1 1 0,1-1 1,0 1-1,-1-1 1,1 1-1,0 0 0,-1 0 1,3 0-1,10-2-165,0 1 0,0 1-1,17 2 1,-6-1-416,23-1-2080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6:35.8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0 179 9780,'0'-1'8,"1"1"0,-1-1-1,0 1 1,0-1-1,1 1 1,-1-1-1,0 1 1,1 0-1,-1-1 1,0 1-1,1-1 1,-1 1-1,1 0 1,-1-1-1,1 1 1,-1 0 0,1 0-1,-1-1 1,1 1-1,-1 0 1,1 0-1,-1 0 1,1 0-1,-1-1 1,1 1-1,-1 0 1,1 0-1,-1 0 1,1 0-1,0 0 1,0 1 0,25-1 4,-18 1 17,4 0-17,-1 1-1,1 0 0,-1 1 1,1 0-1,-1 1 1,0 0-1,0 0 0,-1 2 1,0-1-1,1 1 0,-2 1 1,1-1-1,-1 2 1,0-1-1,12 15 0,-12-12 9,0 0 1,0 1-1,-1 1 0,-1-1 0,0 1 0,0 0 0,-1 1 1,-1 0-1,0 0 0,-1 0 0,-1 0 0,1 1 0,0 16 0,-3 117 213,-1-146-177,0-3 253,0-33 384,-1 23-622,0-1-1,1 0 1,0 0-1,1 0 1,1 1 0,0-1-1,0 0 1,1 1 0,1-1-1,10-22 1,0 15-31,0 1 0,1 0 0,0 1 0,2 0 0,22-18 0,105-76-37,-133 104-6,93-69-368,-15 6-1128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7:46.0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464 31 6675,'-2'-23'3553,"-7"15"-598,5 9-2839,0 1 0,0-1 0,1 1-1,-1 0 1,0 0 0,1 0 0,-1 0-1,-4 4 1,-190 144 109,167-123-311,2 2 0,1 0 0,1 2 0,-26 39 0,13 5-2606,31-53-248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7:46.4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 4402,'0'-4'4978,"0"0"-3985,8 4-497,-1 0-448,1 0-16,15 4 96,8 23 352,0 3-160,16 4-288,-9 4 113,17 0-129,-9 4 16,8 0-32,-7 0 0,-1-4-129,-15-8-959,-16 1-1857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07.84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31 23 10645,'-23'-4'1072,"15"4"-255,31 0-817,31 0 0,16 0-64,-8 0-48,8 0-993,-8-7-336,-16 3-1424,0-4-2961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7:47.0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30 6563,'0'0'100,"-1"0"-1,1 0 1,0 0 0,0-1-1,0 1 1,0 0 0,0 0-1,0-1 1,0 1 0,0 0-1,-1-1 1,1 1 0,0 0 0,0 0-1,0-1 1,0 1 0,1 0-1,1-5 1795,-2 5-1794,1 0 0,-1 0-1,0 0 1,0 0 0,1 0-1,-1 0 1,0 0 0,1-1-1,-1 1 1,0 0 0,0 0-1,1 0 1,-1 0 0,0 0-1,0 0 1,1 0 0,-1 0-1,0 1 1,1-1 0,15 18 843,14 35-1173,-28-41 273,1 0 0,-2 0-1,1 0 1,-2 0 0,0 0 0,-1 17-1,-1-15-33,2 0-1,0 0 1,1 0-1,3 18 0,-3-30-49,-1 0 0,1 0 0,0 0-1,0-1 1,0 1 0,0 0-1,0 0 1,0 0 0,1-1 0,-1 1-1,1-1 1,-1 1 0,1-1 0,-1 1-1,1-1 1,0 0 0,0 0-1,0 0 1,0 0 0,-1 0 0,1 0-1,0-1 1,1 1 0,-1-1-1,0 1 1,0-1 0,0 0 0,0 1-1,0-1 1,0-1 0,0 1 0,0 0-1,1 0 1,-1-1 0,0 1-1,3-2 1,1 1-44,-1 0 0,1-1 1,0 0-1,-1 0 0,1 0 0,-1-1 0,1 0 1,-1 0-1,0 0 0,0-1 0,7-6 0,-5 0 59,0-1 0,-1 0 0,0 0 0,-1 0-1,0-1 1,-1 0 0,6-24 0,-6 21 72,0 1 0,1-1 0,0 1 0,13-22 1,-7 16 98,-8 15-79,-1 0 0,1 0 0,-1 0 0,1 0 0,0 1 0,1 0 0,-1-1 0,8-5 0,-10 9 296,-1 14 36,1 14-131,0-13-194,0 0 0,-2 0 0,1 0 0,-2 0 0,1 0 0,-2 0 0,0 0 0,-1-1 0,0 1 0,-9 17 0,-13 9-33,-57 68 0,26-37-8,-49 72-1470,66-84-1697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7:50.4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123 7 8308,'0'-7'1019,"3"80"757,-2 52-787,-2-112-948,0 0 0,-1 0 1,-1 0-1,0-1 0,0 1 0,-1-1 0,-7 14 1,-28 38-18,29-48-20,0-1-1,1 2 1,0-1-1,1 1 1,-5 19-1,12-35-59,2-1 45,-1 0 0,0 0-1,0 0 1,0 0 0,0 0 0,1 0 0,-1 0-1,0 0 1,0 0 0,0-1 0,1 1-1,-1 0 1,0 0 0,0 0 0,0 0-1,0 1 1,1-1 0,-1 0 0,0 0 0,0 0-1,0 0 1,1 0 0,-1 0 0,0 0-1,0 0 1,0 0 0,0 0 0,1 0 0,-1 1-1,0-1 1,0 0 0,0 0 0,0 0-1,0 0 1,1 0 0,-1 1 0,0-1-1,0 0 1,0 0 0,0 0 0,0 0 0,0 1-1,0-1 1,0 0 0,0 0 0,0 0-1,0 1 1,0-1 0,0 0 0,0 0 0,0 0-1,0 1 1,43-24-6,0 1 0,2 3 0,0 1 0,1 3 0,1 1 0,0 3 0,1 2-1,0 1 1,87-1 0,-128 10-183,4-2-3079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7:50.8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 10181,'-8'0'688,"8"15"-336,0 27 176,0 11-207,0 8-209,0-1-16,0 5-32,0 3-64,0-3-1425,-7 3-5234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7:51.5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488 12 12742,'-10'-5'225,"-17"-1"185,26 6-434,18 4-110,34 7-525,-50-8 643,-1-2 64,-7-1-16,-36 0 79,1 2 0,0 1 0,0 3 0,-50 13 0,89-18-96,0 0-1,1 0 1,-1 0-1,0 1 1,0-1-1,1 1 1,-1-1-1,1 1 0,0 0 1,-1 0-1,1 0 1,0 0-1,0 1 1,0-1-1,1 1 1,-1-1-1,0 1 0,1-1 1,0 1-1,-1 0 1,1 0-1,0 0 1,0 3-1,-1 6 7,1-1-1,0 1 0,1-1 1,2 23-1,0 5 9,-2 43 3,0-82-24,4 0-32,91-20 21,-53 10 3,65-8 0,-18 17 0,-87 1 4,0 0-1,0 0 1,0 1-1,0-1 1,0 1 0,0-1-1,0 1 1,0 0-1,0 0 1,0-1-1,0 1 1,0 1 0,-1-1-1,1 0 1,0 0-1,-1 1 1,1-1-1,-1 1 1,1-1-1,-1 1 1,0-1 0,0 1-1,0 0 1,0 0-1,0 0 1,0 0-1,0 0 1,0 0-1,-1 0 1,1 0 0,-1 0-1,1 2 1,1 9 46,-1 1 0,0-1 0,-1 0 1,-1 15-1,0-5 43,1-18-39,-1 0 0,0 0 0,0 0 0,-1 0 0,0 0 0,1-1 0,-1 1 0,-1 0 0,1-1 0,-1 0 0,0 1 0,0-1 0,0 0 0,0-1 0,-1 1 0,1 0 0,-1-1 0,0 0 0,0 0 0,0 0 0,-1-1 0,1 1 0,-9 2 0,-14 7 260,0-1 1,-55 13-1,61-18-229,-21 3-196,-1-3 0,0-1 0,0-1 0,-47-4 0,41-4-3598,3-19-5762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7:52.7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229 84 8436,'-10'-19'135,"8"14"99,0 1 1,0-1-1,0 0 1,1 1-1,0-1 0,-1 0 1,2 0-1,-1 0 1,0 0-1,1 0 0,0-6 1,6 11-240,6 0-6,0-1 18,1 1 0,-1 1 0,0 0 0,1 0 0,-1 1 0,12 4 0,-20-4-1,0 0 0,-1-1 0,1 1 0,-1 0-1,0 1 1,1-1 0,-1 1 0,0-1 0,0 1 0,-1 0-1,1 0 1,0 0 0,-1 0 0,0 1 0,0-1 0,0 1-1,0-1 1,-1 1 0,1-1 0,-1 1 0,0 0 0,0 0-1,1 8 1,1 13 17,-2 0 0,-2 38 0,0-18-4,0-37-13,0 1 1,-1-1-1,0 1 0,-1-1 0,0 0 0,0 0 0,-1 0 0,0 0 1,0-1-1,0 0 0,-1 0 0,-1 0 0,1 0 0,-1-1 0,0 0 1,0 0-1,-1 0 0,-11 7 0,-3 2 0,-1-1 1,0 0-1,-1-2 0,-1-1 1,-29 10-1,40-18 15,1 0-1,-1-1 1,0-1-1,0 0 1,-15-1-1,21 0 1,5-1-22,0 1-1,1-1 1,-1 0-1,1 0 1,-1 0-1,1 0 1,-1 0-1,1 0 1,0 0-1,0 0 1,-1 0 0,1-1-1,0 1 1,0-1-1,0 1 1,0 0-1,0-1 1,1 0-1,-1 1 1,0-1-1,1 0 1,-1 1-1,1-1 1,0 0-1,-1 1 1,1-1-1,0 0 1,0 0 0,0 1-1,1-3 1,-2-1-6,1-1 1,0 1-1,0 0 1,0 0 0,1-1-1,-1 1 1,1 0 0,1 0-1,2-9 1,0 10 4,-1-1 0,1 1 0,0 1 0,0-1 0,0 0-1,1 1 1,-1 0 0,1 0 0,0 0 0,-1 1 0,1 0 0,0 0 0,1 0 0,6-2 0,8-1-5,0 1-1,31-4 0,-41 7-5,0 0-1,0 1 1,0 0-1,0 0 1,0 1-1,18 3 1,-23-2 2,0 0-1,0 0 1,0 1 0,-1 0 0,1-1 0,-1 1 0,1 1 0,-1-1 0,0 1 0,0-1-1,-1 1 1,1 0 0,-1 1 0,4 5 0,38 66-1558,-28-35-2011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7:53.3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171 0 9396,'-1'0'55,"0"1"0,0-1 0,0 1 0,0 0 0,0-1 0,0 1 0,0 0 0,0-1 0,0 1 0,1 0 0,-1 0 0,0 0 0,0 0 0,1 0 0,-1 0 0,1 0 0,-1 0 0,1 0 0,-1 0 0,1 0 0,0 0 0,-1 0 0,1 1 0,0-1 0,0 0 0,0 0 0,0 0 0,0 0 0,0 1 0,0 0 0,1 53 254,0-37 9,-2-5-237,0 0 0,-1 1-1,0-2 1,-1 1 0,0 0 0,-1 0 0,-7 14 0,-6 10-13,-23 34 1,0 1-18,27-52-46,11-18-9,0 1 0,0-1 1,0 1-1,0 0 0,1 0 1,-1-1-1,1 1 0,0 0 1,-2 7-1,3-9-135,10-17-1016,-1 8 1148,0 1 0,0 0 0,1 0 0,0 1 0,0 0 1,0 0-1,1 1 0,0 1 0,0 0 0,0 0 0,0 1 0,1 1 0,14-2 0,23-1 4,87 0-1,-120 5-1,130 0-1761,-122 0-537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7:53.9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 9284,'0'-3'3154,"0"25"-2882,0 13 384,0 6-336,0 1-48,0 11-160,0 4-96,0 8-16,0-1-16,0-3-1776,0-4-6932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7:54.6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17 10197,'0'0'65,"0"-1"0,0 0 1,0 0-1,0 1 0,0-1 1,0 0-1,0 1 0,-1-1 1,1 0-1,0 1 0,-1-1 1,1 0-1,0 1 1,-1-1-1,1 1 0,-1-1 1,1 0-1,-1 1 0,1-1 1,-1 1-1,1-1 0,-1 1 1,1 0-1,-1-1 0,0 1 1,1 0-1,-1-1 0,0 1 1,1 0-1,-1 0 0,0-1 1,0 1-1,1 0 0,-1 0 1,0 0-1,1 0 0,-1 0 1,0 0-1,-1 0 1,-1 1 6,1-1 1,-1 1 0,0-1-1,1 1 1,-1 0 0,1 0-1,-1 0 1,1 0 0,-1 0 0,1 1-1,0-1 1,-3 3 0,-7 7 100,1 1 0,0 1 0,1 0 1,0 0-1,-9 17 0,-38 79 735,47-87-810,2 0 0,0 0 1,2 0-1,0 1 0,-4 41 0,3 119 45,7-174-138,0 0-7,0 0 0,1 0 0,0 0 1,0 0-1,0 0 0,2 0 0,-1 0 0,1-1 1,5 12-1,-5-14 1,1 0 0,0-1 0,1 1 0,-1-1-1,1 0 1,0-1 0,0 1 0,1-1 0,-1 0 0,1 0 0,0 0 0,11 4 0,1 0-25,1 0 0,0-1 0,1-2 0,0 1 0,0-2 0,23 2 1,121-2-883,-102-5 342,-45 1 428,0 0 0,-1-2-1,1 0 1,-1-1-1,0 0 1,19-7 0,-31 8 120,0 1 0,1-1 0,-1 0 0,0 0 0,0 0 0,0-1 0,-1 1 0,1-1 0,-1 0 0,1 0 0,-1 0 0,0 0 0,0-1 0,0 1 0,-1-1 0,1 0 0,-1 0 0,0 0 0,0 0 0,0 0 0,0 0 0,-1-1 0,0 1 0,0 0 0,0-1 0,0 1 0,-1-7 0,0 9 24,0 1 1,0-1-1,0 1 1,0 0-1,0-1 1,0 1 0,-1 0-1,1-1 1,0 1-1,-1 0 1,0-1-1,1 1 1,-1 0-1,1 0 1,-1-1 0,0 1-1,0 0 1,0 0-1,0 0 1,0 0-1,0 0 1,0 0-1,0 1 1,0-1-1,0 0 1,-1 0 0,1 1-1,0-1 1,0 1-1,-3-1 1,-43-2 348,32 3-268,-19 0-220,5-1 374,-1 2-1,1 0 0,-53 11 0,73-10-511,1 0-1,-1 1 0,1 0 1,-1 1-1,1 0 0,0 0 0,0 1 1,1 0-1,0 1 0,0-1 1,0 1-1,0 0 0,1 1 0,0 0 1,0 0-1,-8 14 0,-3 10-8919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7:55.6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344 219 8116,'3'-8'186,"0"-1"1,1 1-1,0-1 1,0 1 0,1 1-1,0-1 1,8-10-1,-6 10 189,-1-1-1,0 0 1,9-19-1,-10-16 1268,-5 42-1577,1 1 1,-1-1-1,0 1 0,0-1 1,-1 0-1,1 1 1,0-1-1,0 0 1,-1 1-1,1-1 1,-1 1-1,1-1 0,-1 1 1,0-1-1,0 1 1,1 0-1,-1-1 1,0 1-1,0 0 1,0-1-1,-1 1 0,1 0 1,0 0-1,0 0 1,-3-1-1,-21-2 33,0 2 0,0 1 0,-32 2 1,11 0-73,35-2-26,-1 2 0,0-1 0,1 2 0,0-1 0,-1 2 0,1-1 0,0 2 0,0-1 0,0 1 0,1 1 0,-1 0 0,1 1 0,0 0 0,1 0 0,-1 1 0,1 0 0,1 1 0,-13 13 0,18-16-24,1-1-1,0 1 1,0 0-1,0 0 1,1 0-1,-1 0 1,1 0-1,1 0 1,-1 0-1,1 0 1,-1 0-1,2 0 1,-1 0-1,0 0 1,1 1-1,0-1 1,0 0-1,1 0 1,-1-1-1,1 1 1,0 0-1,0 0 1,1-1-1,0 1 1,-1-1-1,1 0 1,6 6-1,13 7-133,1-1 0,0-2 0,1 0-1,37 15 1,51 30-351,-101-52 466,1 1 1,-1 1-1,0 0 0,-1 0 0,0 1 0,16 21 0,-22-24 41,0-1 1,-1 1-1,0 0 1,0 0-1,-1 0 1,0 1-1,0-1 1,-1 1-1,0-1 1,0 1-1,-1-1 1,0 1-1,-1 11 1,1-4 30,0-13-20,-1 0 0,1 0 0,-1 0 1,0 0-1,1 0 0,-1 0 0,0 0 0,0 0 1,0 0-1,0-1 0,0 1 0,-1 0 0,1-1 1,0 1-1,-1-1 0,1 1 0,-1-1 0,0 0 1,1 0-1,-1 1 0,0-1 0,0 0 1,0-1-1,0 1 0,0 0 0,0-1 0,0 1 1,0-1-1,0 1 0,0-1 0,-2 0 0,-12 3 64,0-2 0,0 0 0,-16-1 0,20 0-30,-6 0 5,4 1-11,1-1 1,-1-1 0,1 0 0,-1-1-1,-21-5 1,31 6-27,1-1 0,-1 0-1,1 1 1,-1-1 0,1-1-1,0 1 1,-1 0 0,1-1 0,0 0-1,1 1 1,-1-1 0,0 0-1,1-1 1,0 1 0,-1 0 0,1-1-1,1 1 1,-1-1 0,0 1-1,1-1 1,0 0 0,0 0 0,-1-7-1,-2-8 16,2 1 0,0-1 0,1 1 0,1-1 0,5-34 0,-4 45-26,1 0-1,-1-1 1,2 1-1,-1 0 1,1 0 0,0 0-1,1 1 1,0-1-1,0 1 1,1 0-1,0 0 1,0 0 0,0 1-1,11-10 1,-6 8-85,1 0 0,0 1 1,0 1-1,0 0 0,1 0 0,0 1 1,22-7-1,7 6-1756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7:56.3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9748,'0'0'433,"8"11"-209,-1 31 352,1 11 80,-8 8-159,8 3 111,-8 5-144,8-5-416,-8-3 32,7-8-80,1-11-64,0-11-336,15-12-1457,-7-19-2721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08.17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86 4194,'432'-63'4410,"-345"50"-328,-87 35-3143,-2 34-202,0-31-566,1 1 0,2-1 1,5 41-1,-4-60-171,-1 0-1,2-1 1,-1 1-1,0 0 1,1-1 0,0 0-1,0 0 1,1 0-1,-1 0 1,1 0 0,0 0-1,1-1 1,-1 0 0,1 0-1,0 0 1,0-1-1,0 1 1,0-1 0,0-1-1,1 1 1,5 2-1,0-2-128,-1 1-1,1-2 0,0 1 0,0-1 0,0-1 0,0 0 0,0 0 0,0-1 0,0-1 0,20-3 0,-25 2 26,-1 0 0,1 0 0,0 0 0,-1-1 0,0 0 0,1 0 0,-1 0 1,0-1-1,-1 0 0,1 0 0,-1 0 0,5-5 0,48-66-948,-38 48 910,-1 2 323,-1-1 1,-1 0-1,-1-1 0,17-44 1,-28 51 1614,-6 37-396,2 16-1651,0 129 975,0-53-5151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7:56.7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51 10565,'0'0'1571,"0"3"-810,0 30-113,-3-1 0,-7 37 0,8-44-247,0 1-1,3 47 1,0-23-314,-1-48-88,0 0 0,1 0 1,-1 0-1,0 0 0,1 0 0,0-1 0,-1 1 0,1 0 1,0 0-1,0-1 0,0 1 0,0 0 0,0-1 0,0 1 0,0-1 1,1 1-1,-1-1 0,1 0 0,-1 0 0,1 1 0,-1-1 1,1 0-1,0 0 0,-1-1 0,1 1 0,0 0 0,0 0 1,0-1-1,0 1 0,-1-1 0,1 0 0,4 1 0,9 0 2,0 0-1,1 0 0,20-3 1,-7 1-7,-16 0-15,0-1 0,0 0-1,0-1 1,0 0 0,-1-1 0,1 0 0,-1-1 0,0 0-1,0-1 1,-1 0 0,0-1 0,0-1 0,0 0 0,-1 0-1,0-1 1,-1 0 0,0 0 0,0-1 0,-1-1-1,0 1 1,-1-1 0,0 0 0,-1-1 0,0 0 0,-1 0-1,0 0 1,-1-1 0,-1 1 0,0-1 0,0 0-1,-1 0 1,0-15 0,-1 12 26,0 12 4,-1 1 1,1-1 0,-1 1 0,0 0 0,0-1-1,0 1 1,0-1 0,-1 1 0,0-1-1,1 1 1,-1 0 0,0-1 0,0 1-1,-1 0 1,1 0 0,-4-6 0,-2 5 50,1 0 1,-1 0-1,1 1 1,-1-1-1,0 2 0,0-1 1,-1 1-1,1 0 1,0 0-1,-1 1 1,1 0-1,-9 0 1,-110 1 218,78 1-333,-24 5-1008,28 6-2892,3 4-7611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7:58.6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519 103 5026,'0'-84'7460,"0"83"-7420,-1 0 1,0 1 0,1-1 0,-1 0-1,0 0 1,0 1 0,1-1 0,-1 1-1,0-1 1,0 0 0,0 1 0,0-1-1,0 1 1,0 0 0,0-1-1,0 1 1,0 0 0,0 0 0,0 0-1,0-1 1,0 1 0,-1 0 0,-29-3 42,29 3-23,-20-3 23,0 2-1,0 1 0,0 1 1,-36 5-1,47-4-82,1 1-1,0 1 1,0-1 0,1 2-1,-1-1 1,1 1 0,0 1 0,0-1-1,1 2 1,-1-1 0,-13 15-1,3-1 8,2 1-1,0 1 1,1 0-1,2 1 1,0 1-1,1 0 1,2 1-1,0 0 1,2 0-1,-11 46 0,8-7 1,3 1-1,2 0 0,4 88 0,3-150-9,0 1-1,1 0 1,-1-1-1,1 1 0,0-1 1,0 1-1,1-1 0,-1 0 1,1 1-1,-1-1 0,1 0 1,0 0-1,0 0 1,1 0-1,-1-1 0,1 1 1,-1 0-1,1-1 0,0 0 1,0 1-1,0-1 0,0-1 1,0 1-1,0 0 0,0-1 1,1 1-1,-1-1 1,1 0-1,-1 0 0,1 0 1,3 0-1,17 3-183,-1-1 1,1-1-1,40-2 0,-41 0-67,32 1-323,-22 0-187,1-1 0,-1-1-1,40-8 1,-8-13-2040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7:59.0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110 12 7459,'-3'-2'207,"1"1"-1,-2-1 1,1 1-1,0 0 0,0 0 1,0 0-1,0 1 1,-1-1-1,1 1 0,-4 0 1,5-1-141,0 1 1,0 0-1,0 0 1,-1 0 0,1 0-1,0 0 1,0 0-1,0 1 1,0-1-1,0 1 1,0 0-1,0-1 1,0 1 0,0 0-1,0 0 1,0 0-1,1 0 1,-3 2-1,-2 8 27,2 0-1,-1 0 1,1 0-1,1 0 0,0 1 1,1-1-1,0 1 0,1 0 1,0 0-1,0-1 1,3 20-1,-2-18-91,0-11 0,1 1 0,0 0 0,-1-1 0,1 1 0,0-1 0,0 1 0,0-1 0,1 1 0,-1-1 0,1 0 0,-1 1 0,1-1 0,0 0 0,0 0 0,0 0 0,0 0 0,0-1 0,0 1 0,0-1 0,1 1 0,-1-1 0,0 0 0,1 0 0,-1 0-1,1 0 1,0 0 0,-1 0 0,1-1 0,3 1 0,13 3 0,-1-1 1,1-1-1,19 0 0,-28-2 3,73 0-12,-81 0 5,1 0 0,-1 0 0,1-1 0,-1 1 1,1-1-1,-1 0 0,1 0 0,-1 0 1,0 0-1,0 0 0,1-1 0,-1 1 0,0 0 1,0-1-1,0 0 0,-1 1 0,1-1 0,0 0 1,-1 0-1,1 0 0,-1 0 0,1-1 1,-1 1-1,0 0 0,0 0 0,0-1 0,0 1 1,-1-1-1,1 1 0,0-4 0,1-8 11,0 0 0,-1 0 0,-1 0 0,-1-19 0,0 8 103,1 23-86,0 0 0,-1 0 0,1 0 0,0 0 0,-1 0 1,1 0-1,-1 1 0,0-1 0,1 0 0,-1 0 0,0 0 1,0 1-1,0-1 0,-1 0 0,1 1 0,0-1 0,0 1 1,-1 0-1,1-1 0,-4-1 0,0 0 28,0 0 0,0 1 0,0-1 0,0 1 0,-1 0 1,1 0-1,-8-1 0,-11 0 49,0 0 0,-39 1 0,58 2-116,-46 0-116,50 1 50,0-1 0,0 1 1,0-1-1,0 1 0,1-1 1,-1 1-1,0 0 0,1-1 1,-1 1-1,0 0 0,1 0 1,-1-1-1,1 1 0,-1 0 1,1 0-1,-1 0 0,1 0 1,0-1-1,-1 1 0,1 0 1,0 0-1,0 0 0,0 0 0,0 0 1,0 0-1,0 0 0,0 0 1,0 0-1,0 0 0,0 0 1,0 0-1,0 0 0,1 0 1,0 1-1,-1 6-1699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7:59.3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0 1 10229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7:59.7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0 157 10229,'407'-73'301,"-326"58"1030,-73 16-1321,0 0 0,-1 0-1,1 0 1,-1 1 0,1 0 0,-1 1-1,1 0 1,-1 0 0,0 0-1,0 1 1,-1 0 0,1 1-1,-1-1 1,0 1 0,0 0-1,0 1 1,-1-1 0,0 1-1,0 0 1,-1 1 0,1-1-1,-1 1 1,0 0 0,-1 0-1,0 0 1,0 0 0,-1 1-1,1-1 1,-2 1 0,1-1 0,-1 1-1,0 0 1,-1 0 0,0 10-1,0 125-270,-2-142 233,-1 0-1,1 0 1,0 0 0,-1 0 0,1 0 0,-1-1 0,0 0-1,1 1 1,-1-1 0,1 0 0,-1 0 0,0 0-1,1-1 1,-3 1 0,-1-1 8,3 1 20,-1 0-1,1-1 1,0 1 0,0-1-1,0 0 1,-1 0 0,1 0 0,0 0-1,0-1 1,1 1 0,-1-1-1,0 1 1,0-1 0,1 0-1,-1 0 1,1-1 0,0 1 0,-1 0-1,1-1 1,0 1 0,1-1-1,-1 0 1,0 0 0,1 0-1,-1 0 1,1 0 0,0 0 0,0 0-1,0 0 1,1 0 0,-2-7-1,-1-12-1,1 0 0,0 0 0,3-39 0,0 28 1,-1 20 4,0 9-7,0-1 0,0 1 0,0-1 0,0 1 0,1-1 0,-1 1 0,1-1 0,0 1 0,3-7 0,-3 10-21,1-1 0,-1 1 0,1-1 1,0 1-1,0-1 0,-1 1 0,1 0 0,0 0 0,0 0 1,0 0-1,0 0 0,0 0 0,1 1 0,-1-1 1,0 1-1,0-1 0,0 1 0,1 0 0,-1 0 0,0 0 1,0 0-1,4 1 0,16 0-2056,1 5-1873</inkml:trace>
  <inkml:trace contextRef="#ctx0" brushRef="#br0" timeOffset="1">929 138 9845,'0'-1'14,"0"0"0,-1 0 0,1 0 1,0 1-1,0-1 0,0 0 0,0 0 1,0 0-1,0 1 0,0-1 1,1 0-1,-1 0 0,0 1 0,0-1 1,0 0-1,1 0 0,-1 1 0,0-1 1,1 0-1,-1 0 0,1 1 1,-1-1-1,1 1 0,-1-1 0,1 0 1,-1 1-1,1-1 0,0 1 0,-1-1 1,1 1-1,0 0 0,0-1 1,-1 1-1,1 0 0,0-1 0,0 1 1,-1 0-1,1 0 0,0 0 1,0-1-1,-1 1 0,1 0 0,0 0 1,0 0-1,0 0 0,-1 1 0,1-1 1,0 0-1,0 0 0,1 1 1,4-1-23,-1 0 60,0 0-1,0 0 1,0 0 0,0 1-1,-1-1 1,1 2 0,0-1-1,0 0 1,-1 1 0,1 0-1,-1 0 1,1 0 0,-1 0-1,0 1 1,7 5 0,-3 1-7,-1 0 0,0 0 0,0 0-1,-1 1 1,8 17 0,-6-14-52,-2-1 0,0 1 0,0 1 0,-1-1-1,-1 1 1,0 0 0,-1 0 0,-1 0 0,2 23-1,-6-92 225,1 29-78,0 0 0,2 0 0,6-41 0,-6 60-130,1 0 1,0 0-1,0 0 0,1 0 0,0 0 1,0 0-1,0 1 0,1-1 0,0 1 0,0 0 1,1 0-1,0 0 0,0 1 0,0 0 1,1 0-1,0 0 0,7-4 0,7-3-165,0 2 0,1 1 0,28-9 0,-15 11-1968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8:00.6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 4 10325,'0'-4'1632,"-15"19"-1616,-16 31 113,8 18 47,15 5 112,8 7-80,0 7-48,0-3-16,0 0-128,39-4-16,7-15 0,1-8-464,-1-23-1137,16-14-2049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8:01.0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565 1 10869,'-31'0'208,"-23"7"-176,0 46 688,-16 16-447,8 3-17,8-4-144,-8-7-96,8-15 32,8-8-32,7-12-16,16-14-64,7-5-785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8:01.3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 9044,'0'-8'2657,"8"31"-2657,38 22 240,1 5-79,7 3-161,-8 0 16,1 0-16,-9 1 0,1-9-1089,-8-3-2160</inkml:trace>
  <inkml:trace contextRef="#ctx0" brushRef="#br0" timeOffset="1">1046 372 10885,'0'0'80,"8"0"32,-1 38-112,-7 8 48,0 3 96,0 1-112,-23-1-32,-31-7-352,0-8-2337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8:01.7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9444,'4'5'2743,"16"41"-2639,12 47 296,-25-67-308,1-1 0,1 1 0,20 36 0,-25-57-116,0 0 0,0 0 1,0-1-1,0 1 0,1-1 0,0 0 0,-1 0 0,2-1 0,-1 1 0,0-1 0,10 4 0,-13-6-12,0 0-1,0 0 1,0 0-1,0-1 1,0 1-1,1 0 1,-1-1 0,0 0-1,0 1 1,1-1-1,-1 0 1,0 0-1,1-1 1,-1 1 0,0 0-1,0-1 1,1 1-1,-1-1 1,0 0-1,0 1 1,0-1 0,0 0-1,0-1 1,0 1-1,0 0 1,0 0-1,0-1 1,-1 1-1,1-1 1,0 0 0,-1 1-1,1-1 1,1-3-1,2-7 16,-1-1 0,0 1-1,0-1 1,-2 0 0,1 0-1,-2 0 1,0 0 0,0-18-1,1-9 14,12-70 2025,-14 137-1994,2 13 5,-3 1 0,-1-1 1,-2 1-1,-2-1 0,-15 58 0,-7-23-1000,-59 114-1,64-149-1884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8:02.1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 11397,'0'-8'1089,"23"20"-1073,8 33 32,16 20 336,-9 11-224,1 11 192,-8 12-224,-8 0-16,-23 11 0,0-4-112,0-3-496,-62-4-1937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09.22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1 532 7828,'0'-2'116,"0"0"1,1-1 0,-1 1 0,1 0 0,-1-1 0,1 1 0,0 0 0,0 0 0,0 0-1,0-1 1,0 1 0,1 0 0,-1 1 0,1-1 0,-1 0 0,1 0 0,0 1 0,-1-1-1,1 1 1,0-1 0,0 1 0,0 0 0,0-1 0,0 1 0,1 0 0,-1 1 0,0-1-1,0 0 1,1 1 0,-1-1 0,4 0 0,12-1 274,0 0 1,0 1-1,25 1 0,-20 0 37,-14 1-406,-1 0-1,0 1 1,0-1 0,-1 2-1,1-1 1,0 1 0,-1 0-1,1 0 1,-1 1 0,0 0-1,0 1 1,-1-1 0,1 1-1,-1 1 1,0-1 0,0 1-1,-1 0 1,1 0 0,-2 1-1,1 0 1,7 13 0,-4-6-217,-1 0 0,0 1 1,-1-1-1,0 2 0,-1-1 1,-1 1-1,-1-1 0,0 1 1,1 25-1,-5-89-482,0 6 466,4-45 0,-2 84 221,0-1 0,-1 1 1,1 0-1,0-1 0,1 1 0,-1 0 1,0 0-1,1 0 0,0 0 0,0 1 1,0-1-1,0 0 0,0 1 1,0-1-1,1 1 0,4-4 0,0 1 28,0 1 0,0 0-1,0 0 1,1 0 0,-1 1-1,15-4 1,-4 3 65,1 0 1,0 1-1,1 1 1,-1 0-1,27 3 1,-43-1-96,0 1 0,0 0 0,0 0 0,0 0 0,0 0 0,-1 0 1,1 1-1,0-1 0,0 1 0,-1-1 0,1 1 0,-1 0 0,0 0 0,1 1 0,-1-1 0,0 0 0,2 4 1,32 54 84,-18-27-39,-15-28-46,0 0-1,0-1 0,0 0 1,1 0-1,-1 0 0,1 0 0,0 0 1,1-1-1,-1 0 0,0 1 1,1-2-1,0 1 0,7 3 1,-2-3-64,0-1 1,0 0-1,1 0 1,-1-1 0,1-1-1,11 0 1,-18 0 13,-1 0-1,1-1 1,0 1 0,0-1-1,0 0 1,-1 0 0,1 0 0,0-1-1,-1 1 1,1-1 0,-1 0-1,0 0 1,1 0 0,-1 0-1,0 0 1,0-1 0,-1 0 0,1 1-1,0-1 1,-1 0 0,0 0-1,1-1 1,-1 1 0,-1 0 0,1-1-1,0 1 1,-1-1 0,0 1-1,2-8 1,1-7 38,0 0-1,-2-1 1,0 1-1,-1-33 1,-1 50 29,0 0 1,0 0-1,0 0 1,-1 0 0,1 0-1,0 0 1,-1 0 0,1 0-1,0 0 1,-1 0-1,0 0 1,1 0 0,-1 0-1,1 1 1,-1-1-1,0 0 1,0 0 0,1 1-1,-1-1 1,0 0 0,0 1-1,0-1 1,0 0-1,0 1 1,0 0 0,0-1-1,0 1 1,0 0 0,0-1-1,0 1 1,0 0-1,-2 0 1,-39-2 588,31 3-470,6-1-94,-16-1 196,0 1 0,0 1 0,0 2 0,-36 7 0,51-8-225,0 0 0,0 1 1,0-1-1,0 1 0,0 1 0,1-1 1,-1 1-1,1 0 0,0 0 0,0 1 1,1-1-1,-1 1 0,1 0 0,0 0 1,0 1-1,1-1 0,-1 1 0,1 0 1,-3 9-1,3-6-17,1-1 0,0 1 1,0 0-1,1 0 0,0 0 0,0 0 1,1 0-1,0 0 0,3 12 0,-3-20-4,0 1 0,0-1 0,0 0 0,1 0 0,-1 0 0,1 0 0,-1 0 0,0 0 0,1 0 0,0 0 0,-1 0 0,1 0 0,-1 0 0,1 0 0,0 0 0,0-1 0,0 1 0,-1 0 0,1-1 0,0 1 0,0 0 0,0-1 0,0 1 0,0-1 0,2 1 0,15 6 1,0-2-1,1 0 0,-1-1 1,1 0-1,19 0 0,108 2-74,-56-4-65,327-10-1010,-372 3 997,79-21 1,-102 20 128,0 0 1,-1-2-1,0-1 1,-1-1 0,27-16-1,-43 24 32,-1 0-1,0 0 1,0-1-1,0 1 1,0-1 0,-1 0-1,1 0 1,-1 0-1,0 0 1,1 0-1,-1 0 1,-1 0-1,1-1 1,0 1-1,-1-1 1,0 0-1,0 1 1,0-1 0,1-7-1,-2 11 15,0-1-1,0 1 1,0-1-1,0 0 1,0 1-1,0-1 1,0 1-1,0-1 1,0 0-1,-1 1 1,1-1-1,0 1 1,0-1-1,-1 1 1,1-1-1,0 1 1,-1-1-1,1 1 1,0-1-1,-1 1 1,1 0-1,-1-1 1,1 1-1,0-1 1,-1 1-1,0-1 1,-24-3 364,-201 3 360,207 1-709,0 1-15,-1 0 0,1 1 1,0 1-1,0 1 1,1 1-1,-1 0 1,1 1-1,0 1 0,0 1 1,1 1-1,0 0 1,1 1-1,-17 13 1,30-21-25,0 1 0,0-1 0,0 0 1,0 1-1,1 0 0,-1-1 0,1 1 0,-1 0 1,1 0-1,0 0 0,0 1 0,1-1 1,-1 1-1,0-1 0,1 1 0,0-1 0,0 1 1,0 0-1,1-1 0,-1 1 0,1 0 1,0-1-1,0 6 0,0-8-1,0 1 1,1-1-1,-1 1 1,0-1-1,1 0 1,-1 1-1,1-1 1,0 0-1,-1 1 0,1-1 1,0 0-1,0 0 1,0 0-1,0 0 1,0 0-1,0 0 0,0 0 1,0 0-1,0 0 1,1 0-1,-1 0 1,0-1-1,1 1 1,-1 0-1,0-1 0,1 0 1,-1 1-1,0-1 1,1 0-1,2 1 1,54 3-31,-45-4 16,29 2-246,1-2 0,-1-1 0,0-3 0,64-12 0,-94 12 217,0 1 0,0-1-1,-1-1 1,1 0 0,-1-1 0,0 0-1,-1 0 1,0-1 0,0-1 0,0 0 0,-1 0-1,0-1 1,0 0 0,-1 0 0,-1-1-1,1 0 1,-2 0 0,1-1 0,-2 0-1,7-15 1,-4 5 43,-2 0 0,0-1 0,-1 0 0,-1 0 0,1-29 0,-5-115 7,-2 80 8,2 85-13,1-13 39,-2 1 0,0 0 0,0-1 0,-4-14 0,4 26 33,1 0 0,-1-1 0,1 1 0,-1 0 0,0 0 0,0 0 0,0 0 0,0 0 0,0 0 0,-1 0 0,1 0 0,-1 0 0,1 1 0,-1-1 0,1 1 0,-1-1 0,0 1 0,0-1 0,0 1 0,0 0 0,0 0 0,0 0 0,0 0 0,0 0 0,0 1 0,-1-1 0,1 0 0,0 1 0,0 0 0,-4-1 0,2 7 211,0 27-235,1 0 1,1 1-1,4 39 0,-1-12-35,-1 244-182,0-175-3699,0-87-3255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8:03.4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514 89 6019,'-8'-31'2078,"8"29"-1939,0-1 0,0 1 0,0-1 0,-1 1-1,1 0 1,-1-1 0,1 1 0,-1 0 0,0 0 0,0-1 0,0 1 0,0 0 0,0 0 0,-1 0 0,1 0 0,-1 0 0,1 1 0,-1-1 0,0 0 0,1 1-1,-1-1 1,0 1 0,0-1 0,0 1 0,0 0 0,0 0 0,-1 0 0,1 0 0,0 0 0,0 1 0,-1-1 0,1 1 0,0-1 0,-1 1 0,1 0 0,-1 0-1,1 0 1,0 0 0,-4 1 0,-10-1-64,-1 1-1,1 1 0,0 0 1,0 1-1,1 1 0,-1 1 0,1 0 1,0 1-1,0 0 0,0 1 1,1 1-1,0 0 0,-21 18 1,18-13-23,0 1 1,1 0-1,1 2 1,1 0-1,0 0 1,1 1-1,0 1 1,2 0-1,0 1 1,1 0-1,1 1 1,1 0-1,0 0 1,2 1-1,0-1 1,1 1-1,2 1 1,-2 26 0,3-23-49,1 0 4,0-1 0,1 1 0,5 29 0,-5-48-8,2 0 0,-1 0 0,0-1 0,1 1 0,0 0 0,1-1 0,-1 1 0,1-1 0,0 0 0,0 0 0,1 0 0,0 0 0,-1-1 1,2 1-1,-1-1 0,0 0 0,1 0 0,5 3 0,1-1-39,0 0 0,1-1 0,0 0 0,0-1 0,0 0 0,1-1 0,-1-1 0,17 2 0,14-1-390,47-3 0,-39-1 168,-33 1 220,0-1 1,1-1 0,-1-1-1,-1-1 1,1 0-1,0-1 1,-1-1 0,0-1-1,0 0 1,-1-1-1,0-1 1,0-1 0,-1 0-1,-1 0 1,1-2-1,-2 0 1,0-1 0,0 0-1,-1 0 1,15-23-1,-22 28 107,0 0 0,0 0 0,-1-1 0,0 1 0,-1-1 0,1 0 0,-2 0 0,1 0 0,-1 0 0,-1-1 0,0 1 0,0 0 0,-1-15 357,0 33-218,-1 29-225,0-23 17,0 0-1,1 0 0,1 0 0,1 0 1,4 19-1,-5-29 4,1 0 0,-1-1 0,1 1 0,1-1 0,-1 0 0,1 1 0,-1-1 0,1 0 0,0-1 0,1 1 0,-1 0 0,1-1 0,-1 0 0,1 0 0,0 0 0,0 0 0,0-1 0,1 1 0,-1-1 0,1 0 0,4 1 0,22 4-115,0-1 0,0-1 0,0-2 0,1-1 0,-1-1-1,36-4 1,-55 2 88,-8 1 14,1 0 0,0 0 0,-1 0-1,1-1 1,-1 0 0,0 0-1,1 0 1,-1-1 0,0 1 0,1-1-1,-1 0 1,0 0 0,0 0-1,-1-1 1,1 0 0,6-5 0,-7 4 14,0 0 0,-1 0 0,1-1 0,-1 1 0,0-1 1,0 0-1,0 1 0,-1-1 0,0 0 0,0 0 1,0 0-1,0 0 0,-1 0 0,0-10 0,0 7 32,0 1 0,0 0 0,0 0 1,-1 0-1,0 0 0,0 0 0,-1 0 0,0 0 0,0 0 0,-6-10 0,6 13-8,-2 1 0,1-1 0,0 1 0,-1 0 1,1 0-1,-1 0 0,0 0 0,0 1 0,0 0 0,-1-1 1,1 2-1,0-1 0,-1 0 0,1 1 0,-1 0 0,1 0 1,-9-1-1,-15-2-38,-1 1 1,0 1-1,0 1 1,0 2-1,-33 4 1,36-1-827,-1 1 0,1 2 0,-27 9 0,-40 18-6391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8:02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54 10213,'0'-4'48,"0"0"240,23 0-288,39-3 0,16-1-16,-1 0-128,-7-3-657,-9 3-1103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8:02.9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1 1985,'-39'190'5154,"93"-190"-5154,1 0-96,-1 0-192,-15 0-3410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8:04.1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50 6275,'8'-11'5712,"91"2"-5056,-41 2-477,341-15-366,-372 21-1443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8:05.0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0 115 3298,'6'32'7379,"9"0"-3961,29 33-3413,-30-48-47,-2 1 0,12 22 0,-12-10 48,-10-23-4,0-1 0,0 1 0,1-1 0,0 0 0,0 0 0,0 0 0,1 0 0,0-1 0,0 1 0,0-1 0,1 0 0,9 8 0,-13-12 7,1-1-1,0 1 0,0-1 0,0 0 0,0 1 0,0-1 0,0 0 0,0 0 0,0-1 1,0 1-1,0 0 0,0 0 0,0-1 0,0 0 0,0 1 0,0-1 0,-1 0 1,1 0-1,0 0 0,0 0 0,-1 0 0,1 0 0,-1 0 0,1-1 0,-1 1 1,1 0-1,-1-1 0,0 1 0,0-1 0,1 0 0,-1 1 0,0-1 0,-1 0 0,2-2 1,0 1 0,13-20 1,-2-1-1,0-1 1,-2 0 0,-1-1 0,11-37-1,19-135-265,-39 181 68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8:05.4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248 32 10629,'0'-1'84,"0"0"-1,0 0 1,0-1 0,0 1-1,0 0 1,0 0 0,0 0-1,0-1 1,-1 1 0,1 0-1,0 0 1,-1 0 0,1 0-1,-1 0 1,0 0-1,1 0 1,-1 0 0,0 0-1,1 0 1,-1 0 0,0 0-1,0 0 1,0 1 0,0-1-1,0 0 1,0 1 0,-1-2-1,-1 1 44,-1 1-1,1-1 1,0 1-1,0 0 1,0 0-1,0 0 1,0 0-1,0 0 1,0 1-1,0-1 1,-5 2-1,1 1-100,-1 1 0,0-1 0,1 1 0,-1 0 0,1 1 0,1 0 0,-1 0 0,0 0 0,1 1 0,0 0 0,1 0 0,-1 1 0,1-1-1,-4 9 1,-4 5 68,1 0-1,1 1 1,-16 42-1,19-33-18,2 0 0,1 0 0,1 1 0,1-1 0,3 62 0,0-53-50,0-27-38,0 0 1,1 0-1,0 0 0,1-1 1,1 1-1,-1-1 0,2 1 0,-1-1 1,2 0-1,-1 0 0,2 0 0,-1-1 1,1 0-1,1 0 0,0 0 0,0-1 1,1 0-1,0-1 0,1 0 1,0 0-1,13 9 0,-5-5-395,0-2 0,1 0 1,0-1-1,1 0 0,-1-2 0,2 0 0,30 6 0,49 1-2780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8:05.8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503 5 10949,'0'-4'352,"-23"4"272,-16 42-447,-7 15 303,-16 4-192,0 7 32,0-15-80,0 0-240,16-11 16,7-8 16,8-7-64,8-12-1120,15-11-1153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8:06.2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31 7619,'0'-19'3378,"0"8"-1073,15 41-2177,16 12 80,8 11 112,-8 8-272,0 7 48,0 4-64,0-7-64,-8-1-432,8-10-1201,0-20-1552</inkml:trace>
  <inkml:trace contextRef="#ctx0" brushRef="#br0" timeOffset="1">1046 456 11189,'0'0'945,"7"0"-705,1 16-64,-8 22 704,0 3-528,0 5-176,-23 3-64,-47 1-112,8-1-368,0-11-2193,8-7-6723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8:06.7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241 16 12198,'-39'-16'2134,"39"26"-1782,-1 73-195,-1-22-14,2 1 1,13 88-1,-12-146-180,-1 0 0,1 0 0,0 0 0,1 0 0,-1 0 0,1 0 0,-1 0 0,1-1 0,0 1 0,0-1 0,1 0 0,-1 1 0,1-1 0,0 0 0,0 0 0,0-1-1,0 1 1,0-1 0,0 1 0,1-1 0,-1 0 0,7 3 0,-6-4 1,0 0-1,0-1 0,1 1 0,-1-1 1,0 0-1,0 0 0,1 0 1,-1 0-1,0-1 0,0 0 0,0 0 1,0 0-1,1 0 0,-1-1 1,-1 1-1,1-1 0,0 0 0,0 0 1,-1 0-1,1-1 0,5-5 1,1-1 23,0 0 1,-1 0-1,-1-1 1,1-1-1,-2 1 1,0-1-1,0 0 1,0-1-1,-2 0 1,1 0-1,-2 0 1,0 0 0,5-21-1,-3-9 805,-1 1 0,-2-83 0,-21 151-574,-110 203-275,13-21 56,45-83-38,3-4-1834,17-48-2960,19-38-4395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8:07.1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6 10213,'-1'-1'88,"0"0"1,0 1-1,0-1 1,0 1-1,0-1 0,0 1 1,0 0-1,-1-1 1,1 1-1,0 0 1,0 0-1,0-1 1,0 1-1,0 0 1,-1 0-1,1 1 0,0-1 1,0 0-1,0 0 1,0 0-1,0 1 1,-1-1-1,1 1 1,0-1-1,0 1 1,0-1-1,0 1 1,-1 1-1,2 1-2,-1 0 0,1 0 0,0 1 0,1-1 0,-1 0 0,0 0 0,1 1 0,0-1 0,0 0 0,0 0 0,0 0 0,0 0 0,3 3 0,10 23 149,1-2-1,1 0 0,34 42 0,8 13 86,-36-49-266,-2 1 0,-2 1 0,-1 1 1,-1 0-1,-2 1 0,-2 1 0,-2 0 0,-1 1 0,7 65 1,-13-63-63,-2 1 1,-2-1-1,-6 47 0,4-72-87,-1 1-1,0-1 1,-1 0-1,-1 0 1,0-1 0,-1 0-1,-1 0 1,-1 0-1,0-1 1,-18 22-1,0-6-625,-2-1 0,-50 40-1,-87 48-3378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09.59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23 50 12454,'-23'0'2529,"39"0"-2529,84 0 0,32 0 48,30 0 16,24-4-16,0-7-48,-16-1-96,-23 5-833,-38-1-735,-40 0-2562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8:07.9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0 335 9076,'0'-2'160,"1"1"-1,-1-1 0,1 1 1,-1-1-1,1 1 1,-1-1-1,1 1 1,0 0-1,-1-1 0,1 1 1,0 0-1,0 0 1,0 0-1,0 0 1,0 0-1,0 0 0,1 0 1,-1 0-1,0 0 1,0 0-1,1 0 0,-1 1 1,0-1-1,1 1 1,-1-1-1,1 1 1,-1-1-1,3 1 0,55-9-821,-38 6 1015,978-63-299,-797 60-52,1861-98 7,-939 41-15,-960 58 31,-56 3 506,197-30 1,-257 25-44,0 2 1,81 2-1,-107 3-240,-35 0 86,-63 6-3592,-19 11-2400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8:09.3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117 77 7764,'0'-5'-199,"3"-18"3083,-3 22-2821,0 0-1,1 1 1,-1-1-1,1 0 1,-1 1-1,1-1 1,-1 1-1,1-1 1,-1 1-1,1-1 1,-1 1-1,1-1 1,0 1-1,-1 0 1,1-1-1,0 1 1,-1 0-1,1-1 1,0 1-1,0 0 1,-1 0-1,1 0 1,0 0-1,0 0 1,-1 0-1,1 0 1,0 0-1,0 0 1,-1 0-1,2 0 1,0 1-47,0 0 0,0 0 0,-1-1 0,1 1 0,0 1 0,-1-1 0,1 0 0,0 0 0,-1 1 0,0-1 0,1 0 0,-1 1 0,0-1 0,0 1 0,0 0 0,0-1-1,0 1 1,0 0 0,0 0 0,1 3 0,12 45 320,-13-44-292,6 33 43,-3 1 0,-1-1-1,-6 75 1,1-29-85,2-82 2,-1 0 0,1 0-1,-1 0 1,0 0-1,0 0 1,-1 0 0,1-1-1,-1 1 1,1 0-1,-1-1 1,0 1-1,0-1 1,0 1 0,0-1-1,0 0 1,-1 0-1,1 0 1,0 0-1,-1 0 1,0-1 0,1 1-1,-1-1 1,0 0-1,0 0 1,0 0-1,0 0 1,0 0 0,-5 0-1,-7 3 27,-2-1-1,1-1 0,0 0 1,-19-1-1,33-1-27,1 0-1,0-1 1,-1 1-1,1-1 1,-1 0-1,1 1 1,0-1-1,0 0 1,-1 0-1,1 0 1,0 1-1,0-1 1,0-1-1,0 1 1,0 0-1,0 0 1,0 0-1,0 0 1,0-1-1,1 1 1,-1 0-1,1-1 1,-1 1-1,1-1 1,-1 1-1,1-1 1,0 1-1,-1-1 1,1 1-1,0-3 1,-3-55-26,3 50 15,0-237-69,0 242 88,1 0 0,0 0 0,0 0 0,0 0 0,0 0-1,1 1 1,0-1 0,-1 0 0,1 1 0,1 0 0,-1-1 0,0 1-1,1 0 1,0 0 0,-1 0 0,1 0 0,6-4 0,20-24 92,-26 28-96,-1 1-1,0-1 1,1 1-1,-1 0 1,1 0-1,0 0 1,0 0-1,0 1 1,0-1 0,0 1-1,0 0 1,0-1-1,0 1 1,0 1-1,5-2 1,61-4 74,-35 4-65,609-31-2405,-617 33-1414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8:09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262 39 7619,'39'-38'5390,"-39"42"-5376,-1 1 1,0-1 0,0 1-1,-1-1 1,1 0 0,-1 1 0,0-1-1,0 0 1,0 0 0,0 0-1,-1-1 1,0 1 0,0 0-1,0-1 1,-5 5 0,-2 4-5,-175 217 6,166-204-121,14-16-691,-2 0 0,1-1 0,-1 0-1,0 0 1,-11 8 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8:10.3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 5202,'1'-7'9759,"-1"12"-9859,1-1 1,-1 0-1,1 0 0,0 1 1,1-1-1,-1 0 0,3 4 1,7 4 127,0-2-1,1 0 1,0 0 0,26 16 0,20 16-20,-39-24-196,0 1 1,-2 1 0,0 1 0,-1 0 0,-1 1 0,-1 1 0,15 34 0,-19-26-2398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8:11.5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124 183 7972,'5'-4'104,"0"1"0,1 0 0,-1 0 1,0 1-1,1-1 0,0 1 1,-1 0-1,1 1 0,0 0 0,0 0 1,0 0-1,0 0 0,0 1 1,0 0-1,0 0 0,0 1 0,7 1 1,16-1 99,-26-1-183,0 0 0,0 0 1,1 0-1,-1 1 1,0-1-1,0 1 1,0 0-1,0 0 1,0 0-1,0 1 0,0-1 1,0 1-1,0-1 1,0 1-1,-1 0 1,1 0-1,-1 0 0,1 1 1,-1-1-1,0 0 1,0 1-1,0 0 1,0-1-1,0 1 0,-1 0 1,1 0-1,-1 0 1,0 0-1,0 0 1,1 4-1,2 8 80,-2 0-1,0 1 1,0 0-1,-2 30 0,0-31-71,0-10-18,0 0 0,-1 0 0,1 0 0,-1-1 0,0 1 0,0 0-1,-1 0 1,1-1 0,-1 1 0,0-1 0,-1 0 0,1 1 0,-1-1 0,1 0 0,-1 0 0,0-1 0,-1 1 0,1 0 0,-1-1 0,1 0 0,-1 0 0,-8 5 0,4-4 53,-1 0 0,1-1 0,0 0 0,-1 0 0,0-1 1,0 0-1,0 0 0,0-1 0,0 0 0,0-1 0,-16-1 1,21 1-62,0-1 0,0 0 1,0 0-1,0 0 1,0 0-1,0-1 1,0 1-1,1-1 0,-1 0 1,0 0-1,1 0 1,0-1-1,-1 1 0,1-1 1,0 0-1,0 0 1,1 0-1,-1 0 1,1 0-1,-1-1 0,-1-4 1,-4-7-6,2 0 1,0 0 0,1-1 0,-4-17-1,-6-18 8,-5 9 63,16 36-23,1-1-1,0 0 0,0 0 0,0 0 0,1-1 0,0 1 0,0 0 0,1-1 1,0 0-1,0-8 0,1-59 387,5 74-400,44 1-29,299-5 25,-1-28 40,-165 7-1544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8:12.1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38 7908,'-3'-4'604,"0"1"-242,1-1 0,-1 1 0,1 0 1,-1 0-1,0 0 0,0 0 0,0 0 0,0 1 0,-8-5 1,11 34 517,0-16-826,-1-2-42,1-1 0,0 1 1,0-1-1,0 1 0,1-1 0,1 1 1,-1-1-1,1 0 0,1 1 0,0-1 0,0 0 1,0-1-1,1 1 0,6 9 0,84 93-33,-91-108-236,1 1 0,-1-1-1,1 0 1,-1 0 0,1 0 0,0 0 0,0-1-1,-1 0 1,1 1 0,0-1 0,0-1 0,0 1-1,1 0 1,-1-1 0,0 0 0,0 0 0,0 0-1,0-1 1,0 1 0,0-1 0,7-2-1,20-10-2527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8:12.5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 7475,'297'-26'1206,"-238"14"2898,-59 17-3923,0 15 32,1 6-48,-1 0 0,-2 0 0,0 0 0,-1 0 0,-14 48 0,-42 106 39,30-86-1081,-60 136 0,72-192-2506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8:15.3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751 54 8612,'-8'-5'-206,"-1"-1"619,0 0 0,0 1-1,0 0 1,0 0 0,-1 1-1,1 1 1,-1-1 0,0 1-1,-1 1 1,1 0-1,-19-1 1,-22 3-61,-110 5 313,142-3-599,0 1 1,0 1 0,0 1-1,1 1 1,-1 0 0,-24 14-1,25-11-13,-1 2 0,2 0 0,-1 1 0,2 1 0,-1 0-1,2 1 1,0 1 0,-18 24 0,23-26-31,2 0 0,0 1 0,0 1 1,1-1-1,1 1 0,1 0 0,0 0 0,1 0 1,0 1-1,1 0 0,-1 26 0,3 102 10,2-136-29,0 1-1,0-1 1,1 1-1,0-1 1,1 0-1,0 0 1,0 0-1,1 0 1,0-1-1,0 1 1,0-1-1,1 0 1,1 0-1,-1-1 1,1 0-1,0 0 1,0 0-1,1 0 1,-1-1 0,1 0-1,1-1 1,9 6-1,3 1-3,1-1 0,0-1 0,1-1 0,-1-1 1,1-1-1,1-1 0,36 4 0,8-3-309,1-4 1,132-12-1,-176 6 202,0-1 0,-1-1-1,0-1 1,-1-2-1,1 0 1,-1-1-1,-1-1 1,31-21-1,-40 23 85,0 0 0,0 0 0,0-1 0,-2-1 0,1 0 0,-1 0 0,-1-1 0,0 0 0,0-1 0,-2 0 0,1 0 0,-2-1 0,0 0 0,7-21 0,-11-16 952,-2 53-901,-2 41 13,1-26-14,0-1 1,1 1 0,1-1 0,5 32-1,-5-45-25,1 0-1,-1 0 1,1 0-1,0 0 1,1 0-1,-1-1 1,0 1-1,1-1 1,-1 1-1,1-1 0,0 0 1,0 0-1,-1 0 1,1 0-1,1 0 1,-1-1-1,0 0 1,0 1-1,1-1 1,-1 0-1,0-1 1,1 1-1,3 0 1,16 2 8,-1 0 0,33-1 1,-39-1-2,4-1-12,3 2-46,0-2-1,1 0 0,-1-2 1,40-8-1,-58 9 43,1 0 0,-1-1-1,0 0 1,0 0-1,0-1 1,0 1 0,0-1-1,-1 0 1,1 0 0,-1-1-1,0 1 1,0-1-1,0 0 1,0 0 0,-1 0-1,1-1 1,-1 1-1,0-1 1,0 0 0,-1 0-1,0 0 1,0 0 0,0 0-1,0-1 1,1-7-1,-1-1 11,-1 1 0,0-1-1,-2-17 1,0 4 47,1 26-33,0-1 0,0 0-1,-1 1 1,1-1-1,-1 1 1,0-1-1,1 1 1,-1 0-1,0-1 1,0 1 0,0 0-1,0-1 1,0 1-1,0 0 1,0 0-1,0 0 1,-1 0-1,1 0 1,0 0-1,-1 0 1,1 0 0,0 1-1,-1-1 1,1 0-1,-1 1 1,1-1-1,-1 1 1,-2-1-1,-58-7 331,47 6-233,-29-2-35,1 1 0,-1 2 0,-54 7 0,97-6-116,-1 1 0,0-1 0,0 1 0,0-1 0,1 1-1,-1 0 1,0 0 0,0 0 0,1 0 0,-1 0 0,1 0 0,-1 0-1,1 0 1,0 1 0,-1-1 0,1 1 0,0-1 0,0 1-1,0-1 1,0 1 0,0 0 0,0-1 0,0 1 0,1 0-1,-1 0 1,1 0 0,-1 3 0,0-3-225,1 1 1,0 0-1,0-1 0,0 1 1,0-1-1,1 1 0,-1 0 0,1-1 1,-1 1-1,1-1 0,0 1 1,0-1-1,2 4 0,16 14-3616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8:15.7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99 8452,'0'0'103,"0"-1"1,0 1-1,0-1 0,0 1 1,0-1-1,0 1 1,0-1-1,0 1 0,0-1 1,0 1-1,1-1 0,-1 1 1,0-1-1,0 1 1,0 0-1,1-1 0,-1 1 1,0-1-1,1 1 1,-1 0-1,0-1 0,1 1 1,-1 0-1,0-1 0,1 1 1,-1 0-1,1 0 1,-1-1-1,1 1 0,-1 0 1,0 0-1,1 0 1,0-1-1,20 5 554,20 20-654,-29-11 61,0 0-1,0 1 1,-1 0-1,-1 1 1,-1 1-1,0-1 1,-1 2-1,-1-1 1,0 1-1,-1 0 1,-1 0-1,-1 1 1,0-1-1,1 21 1,-5-35-62,1 0 1,-1 0 0,1 0-1,-1 0 1,1 0 0,0 0-1,0 0 1,1 0 0,-1 0-1,1 0 1,3 5 0,-4-8-2,0 1 0,0 0 0,0 0 0,0-1 0,1 1 1,-1-1-1,0 1 0,1-1 0,-1 1 0,0-1 0,1 0 1,-1 0-1,0 0 0,1 0 0,-1 0 0,0 0 0,1 0 1,-1 0-1,1 0 0,-1-1 0,0 1 0,1 0 0,-1-1 1,0 1-1,0-1 0,1 0 0,-1 1 0,0-1 0,0 0 1,0 0-1,2-1 0,7-6 0,-1 1-1,0-1 1,0-1 0,-1 0 0,0 0-1,-1 0 1,8-12 0,43-79-2,-53 92 1,18-38-47,30-50 43,-48 88-109,1 0 0,0 0 0,0 0 0,0 1 1,1 0-1,1 0 0,-1 1 0,12-7 0,-5 7-1530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8:16.1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446 6 10373,'-38'-3'540,"0"1"0,0 2 0,-52 6 1,77-4-436,1 1 0,1 0 0,-1 1 0,0 0 0,1 1 0,0 0 1,0 0-1,0 1 0,1 1 0,0 0 0,0 0 0,0 1 0,1 0 0,-11 13 0,12-10-15,1-1-1,0 2 0,0-1 0,1 1 0,1 0 0,0 0 1,1 0-1,0 1 0,0-1 0,-2 26 0,3-14 17,1 0-1,2 0 1,0 0-1,1 0 1,6 26 0,-4-40-104,0 1 1,1-1-1,0-1 1,1 1-1,0 0 1,0-1-1,1 0 1,0 0 0,1-1-1,0 0 1,0 0-1,1-1 1,0 1-1,0-2 1,10 7-1,8 5-5,0-2-1,1 0 1,58 23-1,-49-27-499,1-1 0,1-2 0,0-2 0,0-1 0,0-2 0,67-1 0,5-3-2459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09.96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11029,'23'4'3075,"31"13"-2587,-11-3-284,310 79 271,-1 0-416,-326-86-96,0 1 0,-1 2 0,0 1 0,33 19 1,-55-28 6,-1-1 0,1 1 0,-1-1 0,1 1 1,-1 0-1,0 0 0,0 0 0,0 1 0,0-1 0,0 0 1,0 1-1,-1-1 0,1 1 0,-1-1 0,0 1 1,1 0-1,-1 0 0,-1 0 0,1-1 0,0 1 0,-1 0 1,1 0-1,-1 0 0,0 0 0,0 0 0,0 0 1,0 0-1,-2 4 0,2-5 14,0-1 10,1 0 0,-1 0 0,-1 1 0,1-1 0,0 0 0,0 0 0,0 0 0,0 0 0,-1 0 0,1 0 0,-1 0 0,1 0 0,-1 0 0,1 0 0,-1 0 0,1 0 0,-1 0 0,0 0 0,1 0 0,-1-1 0,0 1 0,0 0 0,0 0 0,0-1 0,0 1-1,-1 0 1,-31 14-112,0-1-1,-1-2 1,-70 15-1,31-8-394,-20 6-1610,13-8-2962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8:16.5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372 4 10837,'0'-4'1665,"0"20"-1393,0 25 448,-31 12-288,-23 4-176,8-3-63,-8-1-113,7-8-80,1-3 32,7-8-32,8-3-192,16-16-865,7-11-848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8:16.8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11 9668,'-15'-11'2466,"38"11"-2178,24 8 448,7 22-336,0 4-192,-8 4-128,1 8 16,-1-1-80,8 5-16,1-5-480,-1-3-1425,-16-4-2913</inkml:trace>
  <inkml:trace contextRef="#ctx0" brushRef="#br0" timeOffset="1">1084 361 12630,'0'0'624,"0"23"-496,0 15 256,0 11-304,0 4 0,0 1-80,-23-5-560,-23-7-2305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8:17.3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77 12550,'-20'-6'999,"17"27"-85,3-19-952,3 20 254,1 0-1,1-1 1,0 1-1,2-1 1,1-1-1,18 37 1,-22-48-207,-1-3-59,1 0 0,-1 0 0,1 0 0,0-1-1,0 0 1,1 0 0,0 0 0,0 0 0,0-1-1,0 0 1,0 0 0,1 0 0,0-1 0,0 1-1,0-2 1,0 1 0,1-1 0,-1 1 0,1-2 0,-1 1-1,1-1 1,0 0 0,11 0 0,-9 0-33,1-2 0,-1 1 1,1-1-1,-1 0 1,1-1-1,-1 0 0,0-1 1,0 0-1,0 0 0,0-1 1,0 0-1,-1 0 1,1-1-1,-1 0 0,-1-1 1,11-8-1,-10 5 20,1-1-1,-1 0 0,0 0 1,-1 0-1,-1-1 1,1 0-1,-2 0 0,0-1 1,0 0-1,-1 0 1,4-18-1,-2-2 420,-2-1-1,-1 0 1,-2-39 895,-19 85-1048,2 4-182,1 2-1,1 0 1,1 1 0,1 0-1,0 1 1,2 1-1,-13 35 1,-44 168 38,63-208-87,-13 46-345,-16 129 1,29-142-968,-9-7-882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8:17.7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13190,'8'0'64,"23"0"-48,7 0 96,24 19-16,8 19 208,0 15-272,-8 4 497,-16 8-225,-7 11-48,-32 0-128,-7 7-112,0 9 80,-23 3-96,-54 3-800,-24 1-1425,1-11-4451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8:18.2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77 5891,'0'-4'3041,"0"-4"-1248,0 1-1217,0-1 96,0-3-463,47-1 95,-9 5-208,1-1-96,15 4 16,-7 1-16,7-1-32,-8 4-176,-7 0-1057,-16 0-1008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8:18.7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1 8740,'-23'159'1569,"77"-159"-1329,16 0-32,15 0-208,0-11 0,-8-4-1345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8:22.8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97 12598,'0'0'18,"1"-1"1,-1 1-1,1-1 1,-1 1-1,1 0 1,-1-1-1,1 1 1,0 0-1,-1-1 1,1 1-1,-1 0 1,1 0 0,0 0-1,-1-1 1,1 1-1,0 0 1,-1 0-1,1 0 1,-1 0-1,1 0 1,0 0-1,-1 0 1,1 0-1,0 0 1,-1 1-1,1-1 1,0 0-1,23 6-27,-14-1 51,-1 0 1,0 1-1,-1 0 0,1 1 0,-1 0 0,0 0 0,-1 1 0,0 0 1,0 0-1,-1 1 0,10 15 0,8 18 302,22 51 1,-46-92-339,26 58 296,-10-19-89,31 55-1,-41-86-203,0 0-1,0 0 0,0 0 0,1-1 0,1 0 0,-1-1 0,1 1 0,0-1 0,1-1 0,0 0 0,9 6 0,-12-10-16,0 0-1,1 0 1,-1 0-1,0 0 0,0-1 1,1 0-1,-1 0 1,1-1-1,-1 0 1,1 0-1,-1-1 1,0 1-1,1-2 0,-1 1 1,0 0-1,1-1 1,-1 0-1,0-1 1,0 1-1,-1-1 1,1-1-1,0 1 0,-1-1 1,0 1-1,0-2 1,0 1-1,0 0 1,7-10-1,20-28-16,-2-1 1,49-91-1,28-101-236,-93 204 172,-11 23 26,1-1 1,0 1-1,0 0 0,1 0 1,0 0-1,1 0 1,11-12-1,-14 18-53,0 0 0,0 0 0,0 0 0,0 0 0,0 0 0,0 1 0,0 0 0,1-1 0,-1 1 0,1 0 0,-1 1 0,1-1 0,-1 1 0,1-1 0,-1 1 0,1 0 0,0 0 0,-1 1 0,1-1 0,-1 1 0,1-1 0,4 3 0,16 9-2179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8:23.4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489 293 8628,'1'-20'310,"-1"15"-134,0 1 0,0-1-1,0 0 1,0 1 0,0-1 0,-1 0 0,0 1 0,-2-8 0,2 10-118,-1 1 0,1-1 1,0 0-1,-1 1 0,1 0 0,-1-1 0,1 1 1,-1 0-1,0 0 0,1-1 0,-1 1 0,0 1 1,0-1-1,0 0 0,0 0 0,0 1 0,0-1 1,0 1-1,0-1 0,0 1 0,0 0 1,0 0-1,0 0 0,-2 0 0,-17 0 38,0 0-1,0 0 0,0 2 1,0 1-1,0 1 0,1 0 1,-1 2-1,1 0 1,0 1-1,1 1 0,-36 21 1,37-19-11,1 1 1,0 0 0,1 1-1,-25 25 1,36-32-82,0 1-1,1 0 0,-1 0 1,1 1-1,0-1 1,1 1-1,0 0 0,0 0 1,0 0-1,1 1 1,0-1-1,1 0 0,-1 1 1,1-1-1,1 14 1,0-21-4,-1 2-6,1 0 0,0 0 1,0 1-1,0-1 0,0 0 1,0 0-1,1 0 0,-1 0 1,1 0-1,-1 0 0,1 0 1,1 3-1,0-4-9,-1 0 0,1 0 0,0-1 1,-1 1-1,1 0 0,0-1 0,0 1 0,0-1 0,0 0 1,0 0-1,-1 0 0,1 0 0,0 0 0,3 0 0,-4 0 11,14 1-69,-1-1 0,1 0 0,-1-1 0,0-1 1,1 0-1,-1-1 0,0 0 0,0-1 0,-1-1 1,17-7-1,-9 0 25,-2-1 0,1 0 0,-2-1 0,0-2 0,-1 1 0,0-2 0,23-30 0,-39 46 64,-1 1 1,0 0 0,0-1 0,1 1-1,-1 0 1,0 0 0,1-1 0,-1 1-1,0 0 1,1 0 0,-1-1 0,0 1 0,1 0-1,-1 0 1,0 0 0,1 0 0,-1 0-1,1 0 1,-1 0 0,0-1 0,1 1 0,-1 0-1,1 0 1,-1 1 0,0-1 0,1 0-1,-1 0 1,1 0 0,-1 0 0,0 0-1,1 0 1,-1 0 0,0 1 0,1-1 0,-1 0-1,1 0 1,-1 0 0,0 1 0,0-1-1,1 0 1,-1 1 0,0-1 0,1 0 0,-1 0-1,0 1 1,14 19 47,-10-15 37,-1 0-111,0 0 0,1-1 0,-1 1 0,1-1 0,0 0 0,0 0 0,1 0 0,-1-1 0,1 1 0,-1-1 0,1 0 0,0 0 0,1-1 0,-1 1 0,0-1 0,1-1 0,-1 1 0,1-1 0,-1 1 0,1-2 0,0 1 0,0-1 0,8 0 0,-11 0-8,0 0 1,0 0-1,0 0 1,0-1-1,0 0 1,0 1-1,0-1 1,0 0-1,0 0 1,0-1-1,0 1 1,0-1-1,-1 1 1,1-1-1,0 0 1,2-2-1,0-3-2,1 1 0,-1-1 0,-1 1 0,7-13 0,-8 13 20,0 0-1,1 1 0,-1-1 0,1 1 1,0 0-1,0 0 0,1 0 0,-1 0 1,1 1-1,0 0 0,0 0 0,1 0 0,6-3 1,7 1 9,-1 2 0,0 0 0,1 2 0,0-1 0,0 2 0,-1 1 0,27 2 0,0-1 76,-37-1-71,1 0-1,0 1 1,-1 0-1,1 1 1,-1-1-1,0 2 1,1-1-1,-1 1 1,0 0-1,0 1 0,13 8 1,-17-9-4,0 0-1,0 1 1,0-1 0,-1 1-1,1 0 1,-1 0 0,0 0 0,0 0-1,0 0 1,-1 1 0,0-1-1,0 1 1,0 0 0,0 0-1,-1 0 1,1 0 0,-1 0 0,0 0-1,-1 0 1,1 10 0,-2-15-8,1 1 0,0 0 0,-1 0 0,1 0 0,0 0 0,-1 0 0,1 0 0,-1-1 0,1 1 0,-1 0 0,1 0 1,-1-1-1,0 1 0,1 0 0,-1-1 0,0 1 0,0-1 0,0 1 0,1-1 0,-1 1 0,0-1 0,0 0 0,0 1 1,0-1-1,0 0 0,0 0 0,1 1 0,-1-1 0,0 0 0,0 0 0,0 0 0,-2 0 0,-41-1 81,29 0-69,13 1-14,0 0 1,0 0-1,0-1 0,0 1 0,1-1 1,-1 1-1,0-1 0,0 0 1,1 0-1,-1 0 0,0 0 0,1 0 1,-1 0-1,1 0 0,-1 0 1,1-1-1,0 1 0,0 0 1,-1-1-1,1 1 0,0-1 0,0 0 1,0 1-1,1-1 0,-1 0 1,0 1-1,1-1 0,-1 0 0,1 0 1,-1 0-1,1 0 0,0 1 1,0-4-1,-2-11 2,2 0 0,0 0 0,2-20 0,0 15-4,-1 12-12,1 0-1,0 0 1,1 0-1,-1 0 1,2 0-1,-1 1 1,1 0-1,1-1 1,-1 2-1,1-1 1,1 0-1,-1 1 1,1 0-1,1 0 1,-1 1 0,1 0-1,12-9 1,5-2-414,1 1 0,0 1 1,1 1-1,36-13 1,24-3-2553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8:24.3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975 1 9716,'13'-1'45,"15"1"262,-28 0-291,1 0-1,0 0 1,-1 1-1,1-1 0,0 0 1,-1 0-1,1 0 1,-1 1-1,1-1 0,0 0 1,-1 1-1,1-1 0,-1 1 1,1-1-1,-1 0 1,1 1-1,-1-1 0,0 1 1,1-1-1,-1 1 1,1 0-1,-1-1 0,0 1 1,0-1-1,1 1 0,-1 0 1,0-1-1,0 1 1,0 0-1,0-1 0,1 1 1,-1 0-1,0 0 1,0 3 68,0 1 0,1-1 0,-1 1 0,-1-1 0,1 0 0,-1 1 0,1-1 0,-1 0 0,0 0 0,-1 1 0,1-1 0,-1 0 0,0 0 0,0 0 0,0-1 0,0 1 0,-1 0 0,0-1 0,0 1 0,1-1 0,-2 0 0,1 0 0,0 0 0,-1-1 0,1 1 1,-1-1-1,0 0 0,0 0 0,-8 3 0,-69 35 455,-142 49 1,-92 10-197,281-89-343,-110 33 0,182-43-240,514 0-598,-549 0 828,1 0 0,0-1 0,0 1 0,-1 0 0,1 1 0,0-1 0,-1 1 0,1 0 0,-1 0 0,1 0 0,5 2 0,-8-1 10,0 1 0,1-1 0,-1 0 0,0 0 0,0 0 1,-1 1-1,1-1 0,0 1 0,-1-1 0,0 0 0,1 1 1,-1-1-1,0 1 0,0-1 0,0 1 0,-1 3 0,1-3 3,0-1 0,-1 1 1,1-1-1,0 1 0,-1-1 0,1 0 0,-1 1 0,0-1 0,0 1 0,0-1 0,0 0 0,-1 0 0,1 0 0,0 1 0,-1-1 0,0-1 0,-1 3 0,-38 24 1,28-21-1,-109 58 60,-132 49 1,-44 21 201,285-129-263,-23 14 3,35-19-6,0 0 0,0-1 0,-1 1 0,1 0 0,0 0 0,0 0 1,0 0-1,0 0 0,0 1 0,0-1 0,0 0 0,0 0 0,1 1 0,-1-1 1,0 0-1,1 1 0,-1-1 0,1 1 0,-1 1 0,1-3 0,0 0 0,0 1 1,0-1-1,0 0 0,1 1 0,-1-1 0,0 0 0,0 1 0,0-1 0,0 0 0,0 1 0,1-1 0,-1 0 0,0 1 0,0-1 0,1 0 1,-1 0-1,0 1 0,0-1 0,1 0 0,-1 0 0,0 1 0,1-1 0,-1 0 0,0 0 0,1 0 0,-1 0 0,0 0 0,1 0 0,-1 1 0,0-1 1,1 0-1,0 0 0,20 0-20,-8 0 7,154 0-1251,201-27 0,-218 4-1341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8:24.7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418 8 10853,'0'-7'624,"-31"7"449,-7 15-865,-24 30 272,0 16-16,-8 11-112,16 4 129,7 8 31,9 0-16,22 3-384,16-7-48,0-4-48,23-8-16,70-19-688,23-14-753,8-16-800,-8-19-2497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4:36.61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108 0 11925,'0'0'385,"0"4"-273,0 30 368,-7 4 96,-32 4-400,0 0 144,16-8-240,23-4-32,0-3-48,0-12-64,16-7 32,46-8-608,7 0-849,-7-4-79,-8-30-3058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6:55.34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1835 0 10277,'-13'4'141,"0"-1"0,0 2 1,1 0-1,0 0 0,0 1 1,0 1-1,1 0 0,0 0 0,0 1 1,-16 17-1,-21 12 263,-978 611 3144,832-532-3412,-180 142 0,370-255-149,0-1 1,1 0 0,0 0 1,0 0-1,1 0 0,-1 1 0,0-1 0,1 1 0,-1 0 0,1 0 0,0 0 0,0 0 0,0 0 0,1 0 0,-1 0 0,1 1 0,-3 5 0,17-8-343,18-2-77,0-2 0,-1-1 0,1-2 0,-1 0-1,57-22 1,-15 0-2935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10.36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8 3666,'0'-7'10853,"0"26"-10773,24 26 864,-1 12-128,-8 8-431,8-4-33,-7-4-144,7-8-144,-7-3-64,-9-8-32,1-8-880,0-7-929,7-12-64,1-11-2673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8:25.0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658 1 10645,'0'0'1569,"-15"0"-1505,-16 0 608,-16 41-256,-7 13-144,-8 3 32,0 0-144,-7-1 177,-1-6-241,0-1-64,8-11-32,8-7 0,16-9-753,22-14-1007,8-8-1202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8:25.4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 10197,'0'-8'208,"0"5"1376,8 3-1568,7 3 177,8 28 735,1 3-288,-1 8-191,16 0-97,-8 3-16,7 4-240,1-3-80,7 3-16,16 1-496,-8-5-1217,-7-10-1809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8:25.8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57 10501,'-16'-7'704,"8"3"-64,8 0-560,39 0-80,7-7 161,32 3-145,22 1-32,-7-1-129,-15 4-2032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8:26.2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650 4 13126,'-23'-4'64,"15"4"288,-7 0 16,-16 4-320,-15 30-48,-16 4 160,-16 8 369,16-1-321,-7 5-128,7-5 48,15-3-112,1-4-32,15-4-832,8-11-625,0-8-1152,-1-11-5203</inkml:trace>
  <inkml:trace contextRef="#ctx0" brushRef="#br0" timeOffset="1">0 31 10741,'0'-4'512,"16"4"-320,22 0 0,17 30 545,-9 8-369,8 0 0,8 0-192,-8 0-176,8 0 48,0-4-48,-15 8-352,-1-12-1425,-15-3-2881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8:26.6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96 11749,'0'-12'96,"0"9"-16,16-5-80,69-7 0,15 3 0,9-3-448,-9-4-480,-7 8-2626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8:27.0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10757,'31'0'864,"15"0"-848,32 0 433,7 38 159,-8 15 80,-7 8-352,-24 11-112,-15 4-80,-23 4-48,-8 7-96,0-3-48,-46-4-1424,-24-12-2194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8:27.4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48 13110,'0'-2'6,"0"1"-1,0-1 1,0 0-1,1 0 1,-1 0 0,1 0-1,-1 1 1,1-1-1,0 0 1,-1 1 0,1-1-1,0 0 1,0 1-1,0-1 1,0 1 0,1-1-1,-1 1 1,0 0-1,1-1 1,-1 1-1,0 0 1,1 0 0,0 0-1,-1 0 1,1 0-1,0 1 1,-1-1 0,1 0-1,0 1 1,0-1-1,3 0 1,7-1-9,0 1 1,0 0-1,-1 1 1,15 1-1,-4 0 24,13-2-6,-15 0 11,0 0-1,0 2 1,31 4-1,-46-4-9,0 0-1,-1 0 1,0 1-1,1-1 1,-1 1-1,0 0 1,1 0-1,-1 0 1,0 1-1,-1-1 1,1 1-1,0 0 1,-1 0-1,1 1 1,-1-1-1,0 1 1,0-1-1,-1 1 1,1 0-1,3 7 1,-1 5 39,0 0 1,-1 1-1,-1-1 1,-1 1 0,0 0-1,-1-1 1,-1 1-1,0 0 1,-1 0 0,-1-1-1,-1 1 1,0-1-1,-1 1 1,-1-1 0,-1 0-1,0-1 1,-1 1 0,-11 18-1,-8 1 0,-2-1 0,-53 51 0,45-49-20,-40 50 0,74-84-34,0 1 0,0-1 0,0 1 0,1 0 1,-1 0-1,1 0 0,-1 0 0,1 0 0,0 0 0,0 0 0,0 0 1,1 0-1,-1 6 0,3-5 0,10-2 3,99-4 75,180-25-1,-85 5-1625,-101 16-1118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8:27.8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0 555 2113,'0'0'9682,"14"0"-9565,848-73 2078,-622 45-1957,1800-180 261,-431 47-216,-1111 101-304,-430 47-24,-50 9-41,-1 1 1,1 1-1,22-1 1,-39 44-4120,-1 9-290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8:28.2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12950,'0'158'3050,"0"118"-3032,18-290-832,1-9 614,-1-2-1,-1 0 0,-1-1 0,15-32 1,-20 34 168,2 1 0,0 0 0,1 1 0,1 0 0,1 2 0,37-38 0,-49 55 60,1 0-1,-1 0 1,1 0 0,0 1-1,0 0 1,0 0-1,0 0 1,0 0 0,0 1-1,1 0 1,7-1 0,63 2 275,-37 1-191,-27 0-90,-1-1 0,1 2 0,0 0 0,0 1 0,-1 0 0,0 0 0,1 1 0,-2 1 0,20 10 0,4 6-13,50 41 0,-51-36-1083,45 27 0,-9-17-3080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8:19.3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971 4 11621,'1'-3'1654,"-1"14"-1069,0-7-527,-1-1-1,1 0 0,0 0 0,-1 0 1,0 0-1,0 0 0,0 0 1,0 0-1,-3 5 0,-10 6 81,0-1-1,-2 0 0,1-1 0,-1-1 1,-23 12-1,27-16-67,-342 186 392,51-30-406,262-134-80,38-27-35,11-2-48,117-6 110,191-35-1,-1-2-68,-229 42-6,-85 2 68,0-1 0,0 1 0,0-1 1,-1 1-1,1 0 0,0-1 0,-1 1 0,1 0 1,0 0-1,-1-1 0,1 1 0,-1 0 0,0 0 1,1 0-1,-1 0 0,1 0 0,-1 0 0,0 0 1,0 0-1,0-1 0,0 1 0,1 0 0,-1 0 1,0 0-1,-1 0 0,1 0 0,0 0 0,0 0 1,-1 1-1,-2 34 11,1-30-6,0-1 0,0 1-1,0-1 1,0 0 0,-1 0 0,0 0 0,0 0-1,-1 0 1,1 0 0,-1-1 0,0 0-1,-4 4 1,-62 45 23,44-35-15,-81 55 33,-193 97 1,-133 24 5,421-188-68,11-3-51,28 0 37,49-3 40,145-20 1,-9-16-127,32-7-1500,274-13 1,-420 55-1569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10.74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58 11221,'0'-2'67,"1"0"1,-1 0-1,0 0 0,0 1 0,1-1 1,-1 0-1,0 1 0,1-1 0,0 0 0,-1 1 1,1-1-1,0 1 0,0-1 0,0 1 1,0-1-1,0 1 0,0-1 0,1 1 0,-1 0 1,0 0-1,1 0 0,-1 0 0,1 0 1,-1 0-1,1 0 0,-1 0 0,1 1 1,0-1-1,2 0 0,6-2-86,0 1 1,0 1-1,0 0 1,14 0-1,0 0 176,308-6 63,-284 7-192,-39-1-24,1 2-1,0-1 1,0 1-1,0 1 1,-1 0 0,1 0-1,-1 1 1,18 7-1,-23-8-3,-1 1 0,1-1 0,-1 0 0,1 1 0,-1 0 0,0 0 0,0 0-1,0 0 1,0 0 0,-1 1 0,0-1 0,1 1 0,-1-1 0,0 1 0,-1 0-1,1 0 1,-1 0 0,1 0 0,-1 0 0,0 0 0,-1 1 0,1 3 0,0-1-14,0 1 0,-1-1 0,0 0 0,0 0 0,-1 1 1,0-1-1,0 0 0,0 0 0,-1 0 0,0 0 1,-4 9-1,2-11-14,1 0 0,0 0 0,-1-1-1,0 1 1,0-1 0,-1 0 0,1 0 0,-1-1 0,0 1 0,0-1 0,0 0 0,0-1 0,0 1 0,-8 2 0,-29 9-52,0-2 1,-1-2 0,0-1 0,-1-3-1,1-1 1,-74-2 0,114-3 113,30 0 62,-1 0-94,-11-1 37,1 0 1,0 2-1,-1 0 0,1 0 1,0 2-1,-1 0 0,0 0 1,0 2-1,19 7 0,-19-4-24,1 0-1,-1 1 0,0 0 1,-1 1-1,0 1 1,-1 0-1,0 1 1,-1 1-1,14 17 0,-25-28-32,7 8-10,-1-1 1,1 1 0,1-1-1,15 13 1,-20-19-258,0-1 0,0 1 0,1-1 0,-1 0 1,0 0-1,1-1 0,-1 1 0,1-1 0,8 1 0,17 0-4408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8:20.3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9 8548,'0'-9'2846,"0"31"-1917,-2 42-310,-8-8-326,-20 62 0,-5 29-65,26-78-196,4 0-1,3 75 1,2-100-23,0-36-32,0 0 1,1 1-1,0-1 0,0 0 1,1 0-1,0 0 1,0 0-1,1 0 1,0-1-1,0 1 1,1-1-1,0 1 0,0-1 1,1-1-1,0 1 1,0-1-1,0 1 1,1-1-1,0-1 1,0 1-1,13 7 0,-1 0-590,2-1-1,-1 0 1,1-2-1,24 9 0,11 1-2958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8:20.7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480 20 7876,'1'-1'113,"-1"0"0,0 1 0,0-1 0,0 1 0,0-1 0,0 0 0,0 1 0,0-1 1,0 0-1,0 1 0,0-1 0,0 0 0,-1 1 0,1-1 0,0 1 0,0-1 0,-1 1 1,1-1-1,0 0 0,-1 1 0,1-1 0,0 1 0,-1-1 0,1 1 0,-1 0 0,1-1 1,-1 1-1,1-1 0,-1 1 0,1 0 0,-1-1 0,1 1 0,-1 0 0,0 0 0,1-1 1,-1 1-1,1 0 0,-1 0 0,0 0 0,1 0 0,-2 0 0,-1 0-15,0 1 0,0 0-1,0 0 1,0 0 0,0 1-1,0-1 1,0 1 0,0-1-1,-3 3 1,-60 52-514,63-53 643,-89 86-188,-138 173 0,203-217-3716,13-36-247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8:21.1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25 8964,'4'-25'3867,"9"41"-2508,-6-6-1559,16 26 552,-6-10-271,1 0 0,40 43 0,-5-16-124,95 86-823,-121-115-946,-15-7-1216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8:21.8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23 2369,'-10'-4'8745,"9"4"-8453,16-1 1978,119-13-2217,-123 11-37,-14 2-19,-27 1-350,7 0-334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8:33.2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217 1 3153,'0'0'6918,"-25"0"-4933,0 1-1925,-1 2 1,1 1-1,0 1 0,-48 16 1,69-20-55,3-1-4,1 0 1,-1 0-1,1 0 1,-1 0-1,0 0 1,1 1-1,-1-1 1,1 0-1,-1 0 1,1 0-1,-1 1 1,1-1-1,-1 0 0,1 1 1,-1-1-1,1 0 1,-1 1-1,1-1 1,-1 1-1,1-1 1,0 1-1,-1-1 1,1 1-1,0-1 1,-1 1-1,1-1 1,0 1-1,0-1 1,0 1-1,-1 0 1,1-1-1,0 1 1,0 0-1,0 0 14,503-5 966,-503 0-1745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8:33.7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558 17 7988,'0'0'94,"0"-1"1,0 0-1,0 1 1,0-1 0,-1 0-1,1 0 1,0 1-1,0-1 1,0 0 0,-1 1-1,1-1 1,0 1-1,-1-1 1,1 0 0,0 1-1,-1-1 1,1 1-1,-1-1 1,1 1 0,-1-1-1,1 1 1,-1-1-1,1 1 1,-1 0 0,0-1-1,1 1 1,-1 0-1,0-1 1,1 1 0,-1 0-1,0 0 1,1 0-1,-1-1 1,0 1 0,1 0-1,-1 0 1,0 0-1,1 0 1,-1 0 0,0 0-1,1 1 1,-1-1-1,0 0 1,1 0 0,-1 0-1,0 1 1,1-1-1,-1 0 1,0 1-1,1-1 1,-1 0 0,1 1-1,-2 0 1,-43 25-616,39-22 904,-92 68-46,-141 133 1,160-126-251,69-69-111,1 1 0,0 0 0,1 0 1,1 1-1,-11 21 0,16-28-256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8:34.3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69 7059,'-1'-2'415,"-1"-1"-1,0 0 0,0 1 0,0 0 1,0-1-1,-1 1 0,1 0 1,-1 0-1,1 0 0,-1 0 1,0 1-1,1-1 0,-1 1 1,0 0-1,0-1 0,-5 0 0,7-32-69,0 34-354,0 1 0,1-1 0,-1 1 0,0-1 0,1 1 0,-1-1 0,1 1 0,-1 0 0,1-1 0,-1 1 0,1 0 0,0-1 0,-1 1 0,1 0 0,0 0 0,-1-1 0,1 1 1,0 0-1,0 0 0,0-1 0,0 1 0,0 0 0,0 0 0,0 0 0,0-1 0,0 1 0,0 0 0,0 0 0,0 0 0,0-1 0,1 1 0,-1 0 0,0 0 0,1-1 0,-1 1 0,1 1 0,0 2 12,1 1 0,-1-1 0,1 1-1,0-1 1,0 0 0,5 8-1,39 54-2,-33-45 0,1-1 0,1-1 0,30 32 0,70 39 0,-69-56 2,51 48-1,-88-73-225,1 0-1,0-1 0,0 0 1,1-1-1,0 0 0,0-1 1,0 0-1,1-1 0,18 6 1,-7-3-2271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8:34.8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50 8404,'-7'0'2641,"45"0"-2497,32-11-64,23-5-32,-16 9-64,8-1 16,-23 1-32,-15 7 16,-1 0-48,-23 0-816,-15 0-1761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8:35.2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1 2065,'0'0'7614,"0"7"-7243,1 5-287,0 0 0,1 0-1,1-1 1,-1 1 0,2-1 0,0 1-1,0-1 1,1 0 0,0-1 0,1 1 0,0-1-1,8 9 1,-10-12-69,16 30 258,-1 0-1,-2 1 0,-2 1 1,20 80-1,-20-54-85,-4 2-1,4 87 0,-14-126-172,2 7 12,-2 0 0,-2 1 0,-6 44 0,6-73-33,-1 0 0,0 0 0,-1 0 1,0 0-1,0-1 0,0 1 0,-1-1 0,0 0 1,0 0-1,-1 0 0,0 0 0,1-1 0,-12 9 1,1-2-678,0-1 0,-1-1 1,-1 0-1,-21 9 0,-45 16-7570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8:35.7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198 25 8340,'-2'-3'-75,"1"2"230,0-1 1,1 1-1,-1 0 1,0-1-1,0 1 0,0 0 1,0 0-1,0 0 1,0 0-1,0 0 1,0 0-1,0 0 1,-1 0-1,1 0 1,0 1-1,-1-1 1,1 0-1,0 1 1,-1-1-1,1 1 1,-1-1-1,1 1 1,-1 0-1,1 0 0,-1 0 1,1-1-1,-1 1 1,1 1-1,-1-1 1,1 0-1,-1 0 1,-2 1-1,3-1-237,-3 1 100,1 0 0,-1 0 0,0 0 0,1 0 0,-1 0 0,1 1 0,-1-1 0,1 1 0,0 0 1,0 0-1,0 1 0,0-1 0,0 1 0,0-1 0,-4 6 0,-33 44 248,33-39-233,0-1 0,1 1 0,0 1 0,1-1 0,1 1 0,0 0 0,1 0 1,-3 25-1,3 8 102,3 62 0,1-44-7,-2-20-71,0-28-48,0 0 1,1 0 0,0 0 0,2 0 0,0 0 0,1 0 0,0 0 0,1-1 0,1 0 0,8 16-1,-3-15 28,1-1 1,1 0-1,1-1 0,0 0 0,1-1 0,1 0 0,0-2 0,1 0 0,0 0 0,1-1 0,18 8 0,-8-6-354,0 0 0,43 12-1,-43-17-1321,1-2 0,41 5 1,-30-7-7476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11.11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190 23 3362,'-10'-19'8957,"8"18"-8612,-26-2 2464,23 4-2762,0 0 1,0 1 0,0-1 0,0 1 0,0 0 0,1 0 0,-1 0 0,1 0-1,-6 5 1,1 0 21,1 0-1,1 1 0,-1 0 0,1 0 1,1 1-1,0-1 0,0 1 0,0 1 1,1-1-1,1 1 0,-1 0 1,2 0-1,-1 1 0,2-1 0,-1 1 1,-1 19-1,3-17-68,1-11-5,-1 0 0,1 0-1,-1 0 1,1 0 0,0 0 0,0 0 0,0-1 0,0 1 0,0 0 0,0 0 0,1 0 0,-1 0 0,1 0 0,-1 0 0,1 0 0,0 0-1,0 0 1,-1-1 0,1 1 0,0 0 0,1-1 0,-1 1 0,0-1 0,0 1 0,1-1 0,-1 1 0,1-1 0,-1 0 0,1 0-1,2 1 1,11 2-277,1-1-1,-1-1 1,1-1-1,0 0 0,20-2 1,-10 0-82,-22 2 326,-1-1 0,1 0 0,-1 0 0,0 0 1,1-1-1,-1 1 0,1-1 0,-1 0 0,0 0 1,1 0-1,-1 0 0,0-1 0,0 1 0,0-1 0,0 0 1,0 0-1,0 0 0,0 0 0,-1 0 0,4-4 0,-3 1 19,-1 0-1,0 0 1,0 0-1,0-1 1,0 1-1,-1 0 1,0-1-1,0 1 1,0-1-1,-1 1 0,0-1 1,0-6-1,0-3 13,1 13 18,-1 0 0,1 0 0,-1-1 1,0 1-1,0 0 0,0 0 1,0-1-1,0 1 0,0 0 0,-1 0 1,1 0-1,-1-1 0,1 1 0,-1 0 1,0 0-1,0 0 0,0 0 0,0 0 1,0 0-1,0 0 0,-1 1 0,1-1 1,-1 0-1,1 1 0,-1-1 1,0 1-1,1-1 0,-1 1 0,0 0 1,-2-2-1,-10-1 111,-1 0 0,1 1 0,0 1 1,-1 0-1,0 1 0,-27 1 0,29 0-150,12 0-12,0 0 0,0 0 0,0 0 1,0 0-1,0 0 0,0 0 0,0 0 0,0 1 1,1-1-1,-1 0 0,0 0 0,0 1 0,0-1 1,0 0-1,0 1 0,1-1 0,-1 1 0,0-1 1,0 1-1,1 0 0,-1-1 0,0 1 0,1 0 1,-1-1-1,0 1 0,1 0 0,-2 1 0,0 16-3650</inkml:trace>
  <inkml:trace contextRef="#ctx0" brushRef="#br0" timeOffset="1">190 23 12310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8:36.4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7716,'6'5'3161,"18"21"-2737,-18-14-360,0 1 0,-1 0 0,0 0 0,-1 1 0,-1-1 0,0 1 0,0-1 0,-2 1 0,1 22 0,8 46 0,-10-77-61,1 0-1,0-1 0,1 1 0,-1-1 0,1 1 0,0-1 0,0 0 0,0 0 1,0 0-1,1 0 0,-1 0 0,7 6 0,-6-8-3,1 0-1,-1 0 1,1 0-1,0-1 1,0 1-1,0-1 1,0 0-1,0 0 1,0 0-1,0-1 1,0 1-1,0-1 1,1 0-1,4 0 1,-2 0 3,0-1 1,0 1-1,0-1 1,0-1-1,0 1 1,0-1-1,-1 0 1,1-1-1,0 0 1,-1 0-1,0 0 0,0 0 1,0-1-1,0 0 1,0-1-1,-1 1 1,0-1-1,0 0 1,6-8-1,-5 5 2,0-1 0,-1 0 0,0 0 1,-1 0-1,0-1 0,0 1 0,-1-1 0,0 0 0,-1 0 0,0 0 0,-1 0 0,0 0 0,0-12 1,-2 3 34,0 14-18,1 1 0,-1-1 0,1 0 1,1 1-1,-1-1 0,0 0 0,1 1 0,0-1 0,0 0 1,1 1-1,1-6 0,-2 99 934,-1-68-948,1 3 17,-1-1 1,-1 0-1,-1 0 1,-1 0 0,-1 0-1,-10 32 1,4-25 58,1 0 1,2 1-1,1 0 1,-3 35-1,4 126-2171,5-178 1633,0-2-1680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8:36.8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65 8820,'0'0'512,"0"-4"-304,0 0 113,0 1-289,0-1 48,31 0 16,31 0 160,7-3-64,9-5-192,-1 1 16,-7 3-16,-24 4-32,-7 4-400,-24 0-1025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8:37.5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0 9092,'-1'1'53,"1"-1"0,-1 1 0,0-1 0,1 1 0,-1 0 0,0 0 1,1-1-1,-1 1 0,1 0 0,-1 0 0,1 0 0,-1-1 0,1 1 0,0 0 0,-1 0 0,1 0 0,0 0 0,0 0 0,0 0 0,0 0 0,0 0 0,0 0 0,0 0 0,0 0 0,0-1 1,0 1-1,0 1 0,3 31 289,-1-24-253,0 0 0,1 0-1,1 0 1,0 0 0,0-1 0,0 1 0,1-1 0,6 8 0,18 34 55,-14-7-89,-13-35-52,0 1-1,0-1 1,1-1-1,0 1 1,1 0-1,0-1 1,0 0-1,10 13 0,-12-18-1,0-1-1,0 0 0,1 1 0,-1-1 0,0 0 0,1 0 0,-1 0 0,1 0 0,-1-1 0,1 1 0,0-1 0,-1 1 0,1-1 0,0 0 0,-1 0 0,1 0 1,-1 0-1,1-1 0,0 1 0,-1-1 0,4 0 0,-1-1-3,-1 1 0,1-1 1,-1 0-1,1 0 0,-1 0 0,0 0 0,0-1 1,0 1-1,0-1 0,5-5 0,6-14-3,0 0-1,-1-1 1,-1 0 0,-1-1-1,-1-1 1,-2 0 0,10-31 770,-18 61-296,-1 19-147,-5 37-69,-4-30-182,-2-1 0,-1 0 0,-1 0 0,-1-1 0,-2-1-1,-27 38 1,-27 52 39,61-102-377,-7 16 569,-23 60 0,35-80-1018,1 0-1,0 0 0,1 1 0,1-1 0,-1 15 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8:37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31 9652,'0'-4'737,"16"4"-609,38 0 272,16 0 272,-1 0-432,17-8-208,-9 5-32,-7-5 0,-16 4-192,-16 0-976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8:38.3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 1 9588,'10'12'279,"1"-1"0,0 1-1,0-2 1,1 0-1,1 0 1,0-1-1,0 0 1,18 8 0,-18-11-101,0 2 1,0 0-1,-1 0 1,0 1-1,0 0 1,-1 1-1,0 1 1,-1 0 0,0 0-1,10 16 1,-13-12-79,0 0 0,-1 0 1,0 0-1,-1 1 0,-1 0 1,-1 0-1,3 22 0,-2 117 250,-4-108-267,0-30-64,1-1-10,-1 1 0,-1-1 0,0 0 1,-1 0-1,0 1 0,-2-1 0,0-1 0,-9 25 0,-1-14-14,-1-2 0,-1 0-1,-1-1 1,-1-1-1,-23 24 1,-115 96-1603,33-43-1503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8:39.4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26 639 1185,'-26'0'9923,"69"0"-8417,908-58-693,-464 18-810,558-46-138,161-11-34,-925 85 183,83-6-1,907-117-56,-912 92 46,-125 18 3,284-42 14,-155 20 124,-336 42-141,15 0-6,-42 5-33,1 1-1,-1-1 0,0 1 0,0-1 0,0 1 0,0-1 0,0 1 0,-1-1 0,1 1 1,0-1-1,0 1 0,0-1 0,0 1 0,-1-1 0,1 1 0,0-1 0,0 1 1,-1-1-1,1 0 0,0 1 0,-1-1 0,1 0 0,0 1 0,-1-1 0,1 0 1,0 1-1,-1-1 0,1 0 0,-1 1 0,1-1 0,-1 0 0,1 0 0,-2 1 1,-49 23-2710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8:40.3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92 9893,'0'-23'3502,"0"28"-3245,15 256 988,-15-63-1042,16-201 88,-11-7-288,-1 0 1,1 0-1,-2 0 0,1 0 1,-1-1-1,1-12 0,5-12-2,-2 11 7,1 0-1,2 0 1,0 1 0,1 0-1,1 1 1,2 0-1,0 1 1,1 1 0,1 0-1,1 1 1,0 0 0,2 2-1,36-28 1,-51 42-11,11-9-12,1 1 0,-1 1 0,2 0 0,-1 1 0,1 1 0,1 1 0,20-6 0,-37 12 15,1 0 0,0 1 1,-1-1-1,1 1 0,0 0 0,0-1 0,-1 1 0,1 0 1,0 0-1,0 0 0,0 0 0,-1 0 0,1 0 1,0 1-1,0-1 0,-1 1 0,1-1 0,0 1 0,-1 0 1,1-1-1,-1 1 0,1 0 0,0 0 0,-1 0 1,0 0-1,1 1 0,-1-1 0,0 0 0,0 0 0,1 1 1,-1-1-1,0 1 0,0-1 0,-1 1 0,1-1 1,0 1-1,0 0 0,-1 0 0,1-1 0,-1 1 0,0 0 1,1-1-1,-1 1 0,0 3 0,3 8 80,4 10 10,-2 0-1,-1 0 1,0 0 0,-1 34-1,8 45 82,-10-96-157,1 0-1,0 0 1,0 0-1,1 0 1,0 0-1,-1-1 1,2 1-1,-1-1 1,1 0 0,0 0-1,0 0 1,0 0-1,1-1 1,-1 1-1,1-1 1,0 0-1,1-1 1,-1 1 0,1-1-1,-1 0 1,1-1-1,0 1 1,0-1-1,8 2 1,10 1 21,1 0 0,0-1 0,0-2 1,44 0-1,111-3-2199,-92-2-960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8:46.5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63 399 2945,'-37'0'1456,"12"0"7856,35 3-8888,7 7-327,-1 2 1,0-1-1,-1 2 1,-1 0-1,0 1 0,0 1 1,-2 0-1,13 18 0,30 33 518,-28-31-454,-22-28-105,0 0 1,0-1-1,1 1 0,0-1 1,0 0-1,11 8 0,4 0-99,-17-10 105,-1-1-1,1 0 1,0 0-1,0 0 1,0-1 0,1 1-1,-1-1 1,1 0 0,-1-1-1,1 1 1,-1-1-1,1 0 1,0 0 0,0 0-1,0 0 1,-1-1 0,1 0-1,0 0 1,0 0 0,0-1-1,0 0 1,8-2-1,21-11 22,0-1-1,-1-2 0,-1-1 0,50-37 0,-50 32-34,107-84 56,-21 13-5,283-182 21,-358 248-92,83-43 0,-122 70 63,-4 1-62,0-1 0,1 1 0,-1 0 0,1 0 1,-1 0-1,0-1 0,1 1 0,-1 0 0,0-1 1,1 1-1,-1 0 0,0 0 0,0-1 1,1 1-1,-1-1 0,0 1 0,0 0 0,0-1 1,1 1-1,-1-1 0,0 1 0,0 0 0,0-1 1,0 1-1,0-1 0,0 1 0,0 0 0,0-1 1,0 1-1,0-1 0,0 1 0,0-1 0,0 1 1,0 0-1,0-1 0,-1 0 0,1 0-111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1:17.2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433 4 1409,'-14'-4'7037,"-25"4"-7279,30 0 2888,6 24-1616,-5-10-916,-1-1 0,0-1 0,-1 0 0,0 0 0,-1-1 0,-23 19 0,11-9-58,-69 59 17,45-41-379,-60 65 0,105-101-211,-3 4 465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1:17.5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 7700,'0'0'179,"0"-1"0,0 1 0,0-1 1,0 0-1,1 1 0,-1-1 0,0 1 1,0-1-1,0 1 0,1-1 0,-1 0 1,0 1-1,1-1 0,-1 1 1,0-1-1,1 1 0,-1-1 0,1 1 1,-1 0-1,1-1 0,-1 1 0,1 0 1,-1-1-1,1 1 0,0-1 0,20-3 797,27 13-1085,-33-2 131,0 1 0,-1 1 0,0 1 0,0 0 0,-1 1-1,0 0 1,-1 1 0,12 14 0,43 37-16,-14-15-379,-24-13-2821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11.48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28 12310,'303'9'805,"-243"-7"-204,-60 7 380,0 182 569,0-189-1568,0 0 0,1 1 0,-1-1 0,0 0 0,1 0 0,-1 0 0,1 0 0,0 1 0,0-1 0,0 0 0,0 0 0,0-1 0,0 1 0,0 0 0,1 0 0,-1 0 0,0-1 0,1 1 0,0-1 0,-1 1 0,1-1 0,0 0 0,0 1 0,0-1 0,0 0 0,0 0 0,0 0 0,0-1 0,0 1 0,0 0 0,0-1 0,0 0 0,3 1 0,-1-1-54,0 1-1,0-1 1,0 0 0,0 0-1,0-1 1,0 1 0,-1-1-1,1 0 1,0 0-1,0 0 1,-1 0 0,1-1-1,0 0 1,-1 1-1,0-1 1,1 0 0,-1-1-1,5-4 1,2-6 81,0 0 1,-1-2-1,0 1 1,-1-1-1,-1 0 1,-1-1-1,0 1 0,0-1 1,-2 0-1,0-1 1,-1 1-1,1-27 1246,-4 47-1041,0 8-185,1 0 0,-1 0 0,2 0 0,0 0 0,0-1 0,1 1 0,7 18 0,-6-22-29,0-1 0,0 0 1,1 0-1,0 0 0,0-1 0,0 0 0,1 0 1,0 0-1,0-1 0,0 0 0,1 0 0,11 7 1,-8-7-140,1-1 0,0 0 0,0 0 0,0-1 0,0 0 0,1-1 0,-1 0 0,1-1 0,-1-1 0,24-1 0,-35 1 139,2 0-7,0 0 1,0 0-1,0 0 1,0-1-1,0 1 0,0-1 1,0 1-1,0-1 0,0 0 1,-1 0-1,1 0 1,0 0-1,0 0 0,-1 0 1,1-1-1,0 1 1,-1 0-1,1-1 0,-1 1 1,0-1-1,0 0 1,1 1-1,-1-1 0,0 0 1,-1 0-1,1 0 0,0 0 1,0 1-1,-1-1 1,1 0-1,-1 0 0,1-4 1,1-8 14,-1 0 0,-1 0 0,-1-27 0,-1 13-14,3 19 19,-1 0-1,0-1 1,-1 1 0,0 0 0,-1 0-1,-5-18 1,6 25-16,0-1-1,-1 1 1,1 0-1,-1-1 1,0 1-1,0 0 1,0 0-1,0 0 1,0 0-1,0 1 1,0-1-1,-1 0 1,1 1-1,0-1 1,-1 1 0,0 0-1,1 0 1,-1 0-1,0 0 1,1 1-1,-1-1 1,0 1-1,0 0 1,1-1-1,-1 1 1,0 0-1,-3 1 1,-24-1-1262,6 0-2118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1:18.0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50 6915,'0'-4'4322,"8"4"-3746,7-4-416,9-3-31,6 3-1,17-8-112,-8 5-16,7 3 0,-7 0-144,-1 0-769,-7 4-1440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1:18.4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310 12 4706,'0'-8'5939,"0"4"-4466,0 31-1393,-31 11-32,-7 0 112,7 0-128,-8-4-16,0 4-16,8 0-48,-7-4-529,7-7-1183,0-8-2722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1:18.8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 9236,'0'-4'1889,"23"4"-1281,15 12-384,9 14-79,-8 5 127,7-1-192,-7 4-64,-8 4-32,-8 0 0,0 0-801,-15-7-943,0-1-3507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1:19.2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1 134 8228,'0'-4'784,"0"0"-64,0-3 145,0-1-689,54-3 16,8-1-32,7-3 32,9 0-192,-9 4 0,-14 3-448,-1 0-1057,-23 5-4561</inkml:trace>
  <inkml:trace contextRef="#ctx0" brushRef="#br0" timeOffset="1">759 1 9652,'16'0'225,"15"0"15,0 0 720,7 0-240,1 19-287,0 8-65,-8 3-16,0 4-64,-1 0-80,-6 12-128,-17 0 0,-7 7-64,0 4 0,0 3-16,-38-3-336,-40 0-736,9 0-1442,-16-11-7202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1:19.7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194 1 9476,'-38'30'449,"7"20"-81,-8 14 928,16 16-831,-8 7-97,15 1-64,1-5-256,15-7 176,0-11-224,0-1 0,70-14-368,30-8-1217,8-12-3409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1:20.3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305 20 7812,'0'-6'-179,"-2"-4"2993,-15 7-821,8 3-1927,1 1 0,-1 0 0,1 0 0,0 1-1,-1 0 1,1 1 0,0 0 0,0 0-1,1 0 1,-1 1 0,-12 9 0,8-4 2,0 0 0,1 1 0,1 0 0,-1 1 0,2 0 0,-13 18 0,10-11-16,1 0 1,1 0-1,1 1 1,1 1-1,0 0 1,1 0-1,1 0 1,2 0-1,-5 38 1,7-36-14,1-2-10,0 0-1,1 0 0,3 24 0,-3-39-41,1 0 0,0 0 1,1 0-1,-1 0 0,1 0 0,0-1 1,0 1-1,0-1 0,1 0 0,-1 1 0,1-1 1,0 0-1,1 0 0,-1-1 0,1 1 1,-1-1-1,7 5 0,6 2-402,1-1 0,0-1 1,0-1-1,0 0 0,1-1 0,-1-1 0,2-1 0,-1 0 0,26 1 1,33-3-3476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1:20.8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0 9957,'0'0'2153,"0"3"-2025,0 16 111,-2-7-173,2 1-1,0-1 0,0 1 0,1-1 0,1 1 1,0-1-1,1 1 0,0-1 0,1 0 0,0 0 1,1-1-1,0 1 0,9 12 0,-10-16-147,1-1 0,-1 0 1,2 0-1,-1-1 0,1 1 0,0-1 0,0-1 1,0 1-1,1-1 0,0 0 0,0 0 0,0-1 1,1 0-1,0 0 0,-1-1 0,1 0 0,1 0 0,-1-1 1,0 0-1,0-1 0,1 1 0,-1-2 0,12 1 1,-18-1 55,1-1 0,0 1 0,-1-1 0,1 0 0,-1 0 0,1 1 0,-1-2 1,1 1-1,-1 0 0,0 0 0,0-1 0,1 1 0,-1-1 0,0 0 0,0 0 0,-1 0 1,1 0-1,0 0 0,-1 0 0,1 0 0,-1 0 0,1-1 0,-1 1 0,0 0 1,1-4-1,5-11 27,-1-1-1,6-33 1,0 5 141,-9 36-42,-2 6-30,0-1 0,1 0 0,-1 1 0,1-1 0,0 1 0,0 0 0,0 0 0,1 0 0,-1 0 0,1 0 0,0 0 0,0 1 0,0-1 0,1 1 0,5-5 0,-7 7 247,-2 21-90,0 11 42,1-13-213,0-1-1,-2 0 1,0 0-1,-1 1 0,0-1 1,-2 0-1,0-1 1,-9 25-1,-80 125 27,42-79-276,31-47-732,15-12-3214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1:21.1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42 10517,'0'-4'1072,"0"0"-864,16 1-208,30 3-16,16-4 16,-8-4 0,0 4-304,1-3-800,-17 3-977,1 0-5859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1:21.6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31 10197,'0'-1'43,"0"1"1,-1 0-1,1 0 1,0 0 0,-1 0-1,1 0 1,0 0-1,-1 0 1,1 0-1,0 0 1,-1 0 0,1 0-1,0 0 1,-1 1-1,1-1 1,0 0-1,0 0 1,-1 0-1,1 0 1,0 0 0,-1 1-1,1-1 1,0 0-1,0 0 1,-1 0-1,1 1 1,0-1 0,0 0-1,0 0 1,-1 1-1,1-1 1,0 0-1,0 0 1,0 1 0,0-1-1,0 0 1,0 1-1,0-1 1,-1 0-1,1 1 1,0-1 0,0 0-1,0 1 1,0-1-1,0 0 1,0 1-1,1-1 1,-1 0 0,0 1-1,0-1 1,0 0-1,0 0 1,0 1-1,1 0 1,3 22-2,62 117 158,-64-134-238,1 0 0,-1-1 0,1 1 0,1 0-1,-1-1 1,1 0 0,0 1 0,0-1 0,0-1 0,1 1 0,-1-1-1,1 0 1,0 0 0,0 0 0,1-1 0,-1 1 0,1-1-1,0-1 1,0 1 0,0-1 0,0 0 0,0 0 0,1-1 0,-1 0-1,0 0 1,1 0 0,-1-1 0,0 0 0,10-1 0,-8 1-2,0 0 0,0-1 1,0-1-1,0 1 1,1-1-1,-2 0 0,1-1 1,0 0-1,0 0 0,-1-1 1,0 1-1,0-2 0,0 1 1,0-1-1,-1 0 0,1 0 1,-1-1-1,0 0 1,-1 0-1,8-12 0,1 3 315,-2-2 0,0 0-1,19-36 1,-26 43-130,-1-1 1,0 0 0,-1-1-1,0 1 1,-1-1 0,0 1-1,-1-1 1,0-16 378,-3 52-129,-9 9-311,-1 0 0,-1-2 0,-31 55 0,-12 26-52,48-93-83,-78 210-1106,72-197-3096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1:21.9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31 9620,'-31'-4'385,"16"4"1583,46 0-1968,31 0-48,7-8-608,1 1-688,7-5-1842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11.84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155 107 9412,'30'-10'180,"186"-75"4933,-216 85-5048,0 0 0,0 0 0,0 0 0,1 0-1,-1 0 1,0 0 0,0 0 0,0 0 0,1 0 0,-1 0-1,0 0 1,0 0 0,0 0 0,1 0 0,-1 0-1,0-1 1,0 1 0,0 0 0,0 0 0,1 0 194,-1-1-194,0 1 0,0 0-1,1 0 1,-1 0 0,0 0 0,0-1 0,0 1-1,0 0 1,0 0 0,0 0 0,0-1 0,0 1-1,0 0 1,0 0 0,0 0 0,0-1 0,0 1 0,0 0-1,0 0 1,0 0 0,0-1 0,0 1 0,0 0-1,0 0 1,0 0 0,0-1 0,-14-2 781,-27 2-1267,38 1 650,-8 0-226,0 1 1,1 0-1,-1 1 1,1 0-1,-1 1 1,1 0-1,0 1 1,-14 6-1,20-8-4,0 0-1,1 0 1,-1 0-1,0 1 1,1-1-1,-1 1 1,1 0-1,0 0 0,0 0 1,0 1-1,0-1 1,1 1-1,-1-1 1,1 1-1,0 0 1,0 0-1,0 0 1,1 0-1,-1 0 0,1 0 1,0 0-1,0 1 1,0 6-1,0-7-45,1 0 0,0 0 0,0 0 0,1 0-1,-1 1 1,1-1 0,0 0 0,0 0 0,0 0 0,0 0-1,1-1 1,0 1 0,3 6 0,-1-7-19,-1 0 0,1 0 1,0 0-1,0 0 0,0-1 1,1 1-1,-1-1 0,1-1 1,-1 1-1,1 0 0,4 0 1,36 10-361,-30-8 300,0 0 0,-1 1-1,1 0 1,18 11 0,-31-15 130,-1 0-1,1 0 1,0 0-1,-1 1 1,0-1-1,1 1 1,-1-1-1,0 1 1,0-1-1,1 1 1,-1 0-1,0-1 1,-1 1-1,1 0 1,0 0-1,-1 0 1,1 0-1,-1 0 1,1 0 0,-1 0-1,0 0 1,0 0-1,0 0 1,0 0-1,0 0 1,0 0-1,0 0 1,-2 3-1,1-1 52,0-1 0,0 0 0,0 0 1,-1 0-1,1 0 0,-1-1 0,1 1 0,-1 0 0,0 0 0,0-1 0,-1 0 0,1 1 0,0-1 1,-1 0-1,1 0 0,-1 0 0,-5 3 0,-26 8-287,0-2 0,0-1 1,-1-2-1,0-1 0,0-2 1,-52 1-1,16-5-4493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1:22.3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11749,'46'0'32,"9"8"160,14 34 513,-7 7-113,-15 4-80,-24 12-288,-23 7 33,0 8-145,-23 7-112,-70-3-1009,-16 3-2641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1:24.9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1193 68 3906,'-4'-3'734,"-1"0"1,1 0-1,-1 0 1,1 0-1,-1 1 1,-6-3-1,7 4-394,0 0 0,1-1 0,-1 0 0,1 0 0,-1 0 0,1 0 0,0 0 0,0-1 0,0 1 0,-4-5 0,3 5-238,0 0-1,0 0 1,0 1-1,0-1 1,0 1-1,0 0 1,0 0 0,0 1-1,-1-1 1,1 1-1,0 0 1,-5 0-1,-3 0 47,2-1-102,-133-5 215,123 7-253,-1 0 1,1 1-1,0 1 1,-38 11-1,57-14-7,-257 100 178,232-87-160,1 0-1,0 2 1,1 1-1,1 0 1,1 2-1,0 1 1,-31 35-1,6 2 211,3 2 0,-52 90 0,82-124-179,2 0-1,1 1 1,1 1-1,1 0 1,2 0-1,0 1 1,2 0-1,0 0 1,0 44-1,5 96 138,0-162-182,1-1 0,-1 0 1,1 0-1,0 0 0,0 0 0,0-1 1,1 1-1,-1 0 0,1 0 1,0-1-1,0 1 0,0-1 0,1 1 1,-1-1-1,1 0 0,0 0 0,0 0 1,0-1-1,0 1 0,0-1 1,1 1-1,-1-1 0,1 0 0,-1 0 1,1-1-1,0 1 0,5 1 0,11 3 34,2 0 0,-1-1 0,40 3 0,-46-6-30,441 32-44,-455-34 34,47 0-151,50-6 1,-80 3 106,0 0 1,-1-1-1,1-1 1,-1-1-1,-1 0 1,20-11-1,-9 2 38,0-1-1,-1-1 1,-1-1 0,-1-2 0,0 0-1,-2-2 1,0 0 0,-1-1-1,-2-2 1,19-28 0,-33 43 30,0-1 1,0 1-1,-1-1 0,-1 0 0,0 0 1,0-1-1,2-20 0,-3-84 296,-3 67-168,1 38-83,-1 0-1,0 0 1,-1 1-1,0-1 1,-1 0 0,0 1-1,0 0 1,-1 0-1,-11-19 1,6 13 30,-2 1 0,0 0-1,-1 0 1,-1 1 0,-16-14 0,-15-8 190,-1 1 0,-88-49 0,108 71-304,0 0 1,-1 2 0,0 1-1,-1 1 1,1 1 0,-2 2 0,1 0-1,-1 2 1,0 1 0,-46 1-1,73 2 1,-3 0-177,0 0 0,0-1-1,-1 1 1,1 1 0,0-1 0,0 1-1,0 0 1,0-1 0,0 2-1,0-1 1,0 0 0,0 1 0,0 0-1,1 0 1,-1 0 0,1 0 0,-5 4-1,-16 26-3350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1:26.1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1321 218 9220,'0'-13'198,"-3"-29"2147,2 41-2278,0-1-1,1 0 0,-1 0 1,0 1-1,0-1 1,0 0-1,-1 1 0,1-1 1,0 1-1,0 0 1,-1-1-1,1 1 0,-1 0 1,1 0-1,-1 0 1,0 0-1,1 0 1,-1 0-1,-2-1 0,-36-10 235,0 1-1,0 2 0,-1 2 1,0 1-1,-49 0 0,56 4-114,-60-4 219,-130 9 1,208 0-400,0 0-1,0 1 1,0 1 0,0 0-1,1 1 1,0 1-1,0 0 1,0 1 0,1 1-1,-21 16 1,-17 17 100,-58 61 1,91-84-91,-198 213 539,210-222-491,0 1 0,0 0 0,1 0 0,1 0 0,0 1 1,0 0-1,2 0 0,-1 0 0,1 1 0,1-1 0,0 1 1,0 22-1,2-17-25,0 0 0,2 1 0,0-1-1,1 0 1,1 0 0,0 0 0,2-1 0,9 24 0,-9-29-33,0 0-1,1-1 0,0 1 1,1-2-1,0 1 0,1-1 1,0-1-1,0 1 0,1-1 1,0-1-1,1 0 0,0-1 1,0 0-1,0 0 0,1-1 1,0-1-1,1 0 0,-1 0 1,1-1-1,0-1 0,-1 0 1,25 1-1,548 8 21,-571-12-25,39-3-11,0-2-1,0-3 1,-1-2 0,0-2 0,-1-2 0,70-30 0,-65 20 18,-1-3 0,-1-2-1,-2-3 1,-1-2 0,58-50 0,-102 79 27,1-1-1,-2 0 1,1 0 0,-1-1 0,0 0 0,0 0 0,-1 0 0,0-1 0,0 0 0,-1 0 0,0 0 0,0 0 0,-1-1 0,0 1 0,-1-1 0,0 0 0,0 0 0,-1 0 0,1-15 0,-1-17 294,0 17 5,-5-47-1,3 63-295,-1 0 0,1-1 0,-2 1 0,1 0 0,-1 0 0,-1 0 0,1 0 0,-2 1 0,-5-10 0,-14-13 114,0 1-1,-2 1 1,-1 2-1,-2 0 1,0 2-1,-51-32 1,32 27 64,-1 3 1,-1 1-1,-101-34 0,126 52-304,0 0 0,-1 2 0,0 0 0,0 2 0,-28 0 0,37 4-499,1 0 0,-1 1-1,-24 5 1,29-4-352,0 1 1,1 0 0,-1 1-1,1 0 1,-14 9 0,-44 33-9929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1:27.4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392 35 4722,'2'-20'2948,"-2"9"1485,-18 8-2399,11 3-1969,1 1 0,-1 0 0,0 0 0,1 1 1,-1-1-1,1 2 0,0-1 0,0 1 0,0 0 0,0 0 0,0 0 0,-5 5 0,-11 9 401,-33 33 1,-5 4-82,51-48-346,0 1 0,0 0 0,1 1 0,0 0 0,1 0 0,0 0-1,0 1 1,0 0 0,-9 19 0,14-25 5,0 1 0,0 0-1,0-1 1,-1 1-1,0-1 1,0 0 0,0 0-1,-6 5 1,7-6-37,-1 0 0,1 0 0,0 0 0,-1 0 0,1 1 0,0-1 0,0 0 0,1 1 0,-1-1 0,0 1 0,1 0 0,0 0 1,0 0-1,-1-1 0,1 1 0,1 0 0,-1 0 0,0 1 0,1 4 0,-1 21-5,0-23 3,0 0-1,0 1 1,1-1-1,0 0 1,0 0-1,0 1 0,1-1 1,0 0-1,1 0 1,-1 0-1,1 0 1,0 0-1,0 0 1,1 0-1,0-1 1,0 1-1,5 6 1,2-1-36,1-1 0,0 0 0,1-1 0,-1 0 0,2-1 0,-1 0 0,1-1 0,0 0 0,1-1 1,0-1-1,28 7 0,7-4-2204,1-3 1,87-2-1,-100-3 847,24 0-1421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1:28.6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190 1 2593,'0'0'6267,"-15"2"-5290,13 0-880,-1-1 1,1 1 0,0 0 0,0 0-1,1 0 1,-1 0 0,0 1 0,1-1 0,-1 0-1,1 1 1,-1-1 0,0 5 0,-14 19 522,4-11-427,1 1 0,0 1 0,1 0 1,1 0-1,1 1 0,-7 20 0,-16 33 96,26-59-254,0 1 1,1-1 0,0 1 0,1 0-1,1 0 1,0 0 0,1 0-1,0 0 1,1 0 0,0 1 0,1-1-1,3 15 1,-2-24-35,0 1 0,0-1 0,0 1 0,1-1 0,-1 0 0,1 0 0,0 0 0,1 0 0,-1 0 0,0-1 1,1 1-1,0-1 0,0 0 0,0 0 0,0-1 0,1 1 0,-1-1 0,1 0 0,-1 0 0,1 0 0,0-1 0,8 2 0,11 3 8,0-1 1,0-2-1,31 2 0,11-1-50,1-3-1,114-12 0,-169 8 40,0 1 1,0-2-1,0 1 0,-1-2 0,0 1 1,0-1-1,0-1 0,11-8 0,-17 11 33,-1 0 0,0 0-1,0-1 1,0 1-1,0-1 1,-1 0 0,1 0-1,-1-1 1,0 1-1,0-1 1,0 1 0,-1-1-1,0 0 1,0 0-1,0 0 1,0 0 0,-1 0-1,0-1 1,0 1-1,0-7 1,-1-6 512,1 12-397,-1-1 0,0 1 1,0 0-1,-1-1 0,0 1 1,0 0-1,-3-8 0,3 12-110,0-1 1,0 2-1,0-1 0,-1 0 0,1 0 1,-1 0-1,0 1 0,1-1 1,-1 1-1,0-1 0,0 1 0,0 0 1,0-1-1,0 1 0,0 0 0,0 0 1,0 1-1,0-1 0,-1 0 0,1 1 1,0-1-1,-1 1 0,1 0 1,-4 0-1,-12-2 65,0 1 0,0 1 0,-1 0 0,1 1 0,0 2 1,0-1-1,0 2 0,0 1 0,0 0 0,-25 11 0,-52 32 25,-126 83-1,218-129-187,1 0-1,-1 0 1,0 0-1,1 0 1,0 0-1,-1 0 1,1 1-1,0-1 1,0 1-1,-2 3 1,-5 20-5040,7-12-973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1:30.3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165 59 9012,'-3'-3'233,"1"0"1,0 1-1,0-1 0,0 0 0,0 0 1,0 0-1,1 0 0,-1 0 1,1-1-1,0 1 0,0 0 0,0-1 1,1 1-1,-1-1 0,-1-7 2568,-6 23-2655,-6 29 234,2 1 0,-13 80 1,9-39-258,-38 268-638,53-299-1744,-1-53 1741,1 0 489,1 0 0,-1 0 0,0 0-1,1 0 1,-1 0 0,1 0 0,-1 0-1,1 0 1,-1 0 0,1 0 0,0 0-1,-1 0 1,1 0 0,0-1 0,0 1-1,0 0 1,0 0 0,0 0 0,0 0-1,0-2 1,1-40-7,-1 32-24,0 9 68,-1 0 0,1-1 1,0 1-1,-1 0 0,1 0 0,0-1 0,1 1 0,-1 0 0,0-1 0,1 1 0,-1 0 0,1 0 0,0 0 0,-1-1 0,1 1 0,0 0 0,1 0 0,-1 0 0,0 0 0,0 1 0,1-1 0,-1 0 0,1 0 0,0 1 0,-1-1 0,1 1 0,0-1 0,0 1 0,0 0 0,0 0 0,0 0 0,0 0 0,0 0 0,0 0 0,4 0 0,51-20 96,1 3 1,1 2 0,0 3 0,104-10 0,10 15-2886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1:30.7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4 10389,'-8'-4'2113,"8"20"-1473,0 25-32,0 13-272,0 6-47,0 1 15,0 4-304,-7-4-176,-1-8-833,8-4-704,0-7-1664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1:31.1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1 282 9652,'0'0'2527,"5"0"-2295,86-3 325,0-5 0,0-3 0,113-29 0,-143 26-563,468-103 288,-1 35-1441,-452 76 119,-42 6-3688</inkml:trace>
  <inkml:trace contextRef="#ctx0" brushRef="#br0" timeOffset="1">225 632 11829,'-8'3'257,"8"1"687,16 0-416,61-4 16,32 0-159,14 0 127,25-8-256,14-26-128,16-4-96,0 0-32,-8 0 0,-15 12-288,-16 7-1121,-38 7-640,-24 5-4370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1:31.8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2626 991 12630,'-8'-12'22,"0"0"1,1 0-1,0-1 0,1 0 1,1 0-1,0 0 0,1-1 1,1 0-1,0 0 0,0 0 1,1 0-1,1-18 1,1-34 362,-4-116-144,1 157-198,0 0 0,-2 0-1,-1 1 1,-1-1 0,-13-29 0,10 30 75,-2 1 0,0 0 0,-2 1 0,0 0 0,-1 1 0,-1 1 0,-1 1 0,-1 0 0,-1 1 0,0 1 1,-1 1-1,-1 0 0,-1 2 0,0 0 0,-1 2 0,0 0 0,0 2 0,-1 1 0,-1 0 0,0 2 0,0 1 0,-38-5 1,-5 5 16,1 2 1,-1 4-1,0 2 0,1 4 1,-1 2-1,2 3 1,-1 3-1,-95 34 1,14 9 28,-254 138 1,300-134-94,2 3 1,3 5 0,-95 88 0,150-117-53,1 1 1,-40 54-1,64-73-15,2 0 0,1 1 0,0 0 0,2 1 0,1 1 0,-15 46-1,19-35 0,2 1 0,1-1-1,2 1 1,1 0 0,6 42-1,-4-65 1,1-1 0,0 1 0,1 0 0,1-1 0,0 1 0,1-1 0,0 0 0,1-1 0,13 22 0,-7-16 5,2-1 0,0 0 0,0 0 0,2-2 0,28 23 0,0-7-2,2-1 0,1-3 0,1-1-1,69 25 1,-15-13-42,2-5 1,2-5-1,0-4 0,132 11 1,438-4-488,-234-53 132,-340 9 356,-1-5 0,127-39-1,140-79 39,-308 108 14,-1-3 0,-2-2-1,94-71 1,-131 88-6,-2 0 1,0-2 0,-1 0-1,0-1 1,-2 0-1,0-1 1,-2-1 0,21-40-1,-27 44 24,-1 0 0,0 0-1,-2 0 1,0-1 0,0 1-1,-2-1 1,0 0-1,-1 0 1,-1 0 0,-1 1-1,0-1 1,-7-31 0,2 27 15,-1 0 1,0 1-1,-1 0 0,-2 0 1,0 1-1,-1 1 1,-1 0-1,-15-19 1,-5-1 76,-2 2 0,-63-54 0,15 23 35,-3 3 0,-2 4 1,-3 4-1,-101-46 1,111 66-146,-1 3 0,-1 4 0,-2 4 0,-1 4 1,-122-17-1,62 24-622,-1 6 0,-270 19 1,66 44-3332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7:47.8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6 7860,'0'0'68,"-1"-1"0,1 1 0,-1 0-1,1-1 1,-1 1 0,1-1 0,-1 1 0,1 0 0,-1-1 0,0 1 0,1 0 0,-1 0 0,0-1 0,1 1 0,-1 0 0,0 0 0,1 0 0,-1 0 0,0 0 0,1 0 0,-1 0 0,0 0 0,1 0 0,-1 0 0,0 0 0,1 1 0,-1-1 0,0 0 0,1 0 0,-1 1 0,1-1 0,-1 0 0,1 1 0,-1-1 0,0 1-1,1-1 1,-1 0 0,1 1 0,0-1 0,-1 2 0,0 30 2062,3-7-2089,-1 38 263,0-22-265,-1 1 1,-2 0-1,-1-1 1,-16 67-1,10-69-1325,1-6-1798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13.51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510 148 5619,'0'-1'232,"0"1"1,0-1 0,0 0 0,0 0-1,0 0 1,0 0 0,0 0 0,0 0-1,0 1 1,0-1 0,-1 0 0,1 0-1,0 0 1,-1 1 0,1-1 0,-1 0-1,1 0 1,-1 1 0,1-1 0,-1 0-1,1 1 1,-1-1 0,0 0 0,0 0-1,-1 1-130,1 0-1,0-1 1,0 1 0,0 0-1,-1 0 1,1 0-1,0 0 1,0 0-1,0 0 1,-1 0-1,1 0 1,0 1-1,0-1 1,0 0-1,-2 2 1,-49 28-1060,40-22 1593,-217 162-194,60-42-255,161-121-379,-1 0-412,8-19 133,3 3 426,0 0 0,1 0 0,0 0-1,1 1 1,0-1 0,0 1 0,1 0-1,0 0 1,10-11 0,68-73-143,-25 29 147,-48 52 143,0 0 1,-1-1 0,0 0-1,-1-1 1,0 0 0,-1 0 0,-1-1-1,0 0 1,-1 0 0,0 0 0,-1-1-1,-1 0 1,0 1 0,1-17 0,-16 30 573,9 1-674,-1 0 1,1 1 0,-1-1 0,1 1-1,-1-1 1,1 1 0,0 0-1,0 0 1,-1 1 0,1-1 0,0 1-1,0 0 1,0-1 0,0 1 0,1 0-1,-1 1 1,0-1 0,1 0 0,0 1-1,-1 0 1,1-1 0,0 1 0,0 0-1,1 0 1,-1 0 0,0 0 0,1 1-1,0-1 1,0 0 0,0 0 0,0 5-1,-3 11 1,1 1-1,1 1 1,1-1-1,2 27 1,-1-18-1,0-23-2,0 0 0,0-1 0,1 1 0,-1 0 0,1 0 1,1-1-1,-1 1 0,1-1 0,0 0 0,0 1 0,0-1 1,1 0-1,0 0 0,6 8 0,-3-7-30,0-1 0,0 0 0,0 0 0,0-1 0,1 1-1,0-2 1,0 1 0,0-1 0,0 0 0,11 3 0,70 16-1421,-8-12-1237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7:49.1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125 251 4018,'-1'-37'2519,"0"18"-632,1-1 0,3-26 0,-2 43-1887,-1 0 1,1 1-1,0-1 1,1 0-1,-1 1 1,0-1 0,1 1-1,-1 0 1,1-1-1,0 1 1,0 0 0,0 0-1,0 0 1,0 0-1,0 0 1,3-1-1,45-24 21,-31 17-11,-6 2-12,0 1 1,0 1 0,0 0 0,1 0 0,0 2-1,1-1 1,-1 2 0,18-3 0,-32 7-1,1-1 1,-1 0-1,1 0 0,-1 1 0,1-1 1,-1 0-1,1 1 0,-1-1 1,0 0-1,1 1 0,-1-1 0,0 1 1,1-1-1,-1 1 0,0-1 1,1 1-1,-1-1 0,0 1 0,0-1 1,1 1-1,-1-1 0,0 1 1,0 0-1,0-1 0,0 1 0,0-1 1,0 1-1,0-1 0,0 1 1,0 0-1,0 26-8,-1-18 6,3 40-30,0-35 37,-1 0 1,0-1-1,-1 1 1,-1 0-1,0 0 1,-1-1-1,0 1 0,-1 0 1,-9 24-1,3-24-4,0-1-1,0-1 0,-2 1 1,1-2-1,-14 12 0,-68 54-49,52-46-148,-1-2-1,-68 36 1,107-64 53,2-3 63,0-3 60,0-1 0,1 1 1,-1 0-1,1 0 0,0 0 0,1 0 1,-1 0-1,1 0 0,0 0 0,0 1 1,1-1-1,-1 1 0,7-8 1,-2 4 47,0 1 1,0 0-1,0 1 1,1-1 0,0 1-1,13-6 1,-16 9-5,0 0 0,0 1 0,0 0 0,0 0 0,1 1 0,-1 0-1,0 0 1,1 0 0,-1 0 0,0 1 0,1 0 0,-1 0 0,1 0 0,-1 1 0,1-1 0,-1 2 0,0-1-1,0 0 1,1 1 0,-1 0 0,0 0 0,0 1 0,-1-1 0,6 4 0,2 2-128,-1 1 0,0 0 0,0 0 0,-1 1 0,-1 1 0,1-1 0,14 24 0,0 7-1857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7:49.8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109 148 9828,'0'-94'1887,"0"93"-1880,1-1 1,-1 1-1,0 0 1,1-1 0,-1 1-1,1 0 1,-1 0-1,1-1 1,0 1 0,-1 0-1,1 0 1,0 0-1,0 0 1,0 0 0,0 0-1,0 0 1,0 0-1,0 0 1,0 1 0,0-1-1,0 0 1,1 1-1,-1-1 1,0 1 0,2-1-1,36-10 23,-36 10-31,48-6 1,0 1-1,76 3 0,-125 3 1,0 0 0,0 1 0,0-1 0,1 0 0,-1 1 1,0-1-1,0 1 0,-1 0 0,1 0 0,0 0 0,0 0 0,0 0 1,0 0-1,-1 0 0,1 0 0,0 1 0,-1-1 0,1 1 0,-1-1 0,0 1 1,0 0-1,1-1 0,-1 1 0,0 0 0,0 0 0,0 0 0,-1 0 0,1 0 1,0 0-1,-1 0 0,0 0 0,1 0 0,-1 3 0,1 5 3,0-1 0,-1 1 0,0 0-1,-1 0 1,0 0 0,-3 13 0,3-19-2,0-1 1,-1 1 0,1 0-1,-1-1 1,0 1 0,0-1-1,0 0 1,0 0 0,-1 0-1,1 0 1,-1 0 0,0 0-1,0 0 1,0-1 0,0 0-1,-4 3 1,-60 27 2,47-24-2,-10 6-13,-1-1-1,0-2 0,-1-1 0,0-1 0,0-2 1,-57 5-1,87-12-52,10 0-72,262 0 104,-265 0 30,0 1 1,1-1-1,-1 1 0,0 0 1,0 0-1,0 0 1,0 1-1,0 0 1,0 0-1,0 0 0,-1 0 1,1 1-1,-1 0 1,1 0-1,-1 0 1,0 1-1,0-1 0,0 1 1,5 7-1,-5-5 6,0 1-1,0-1 1,0 1-1,-1 0 1,0 0-1,-1 1 0,1-1 1,-1 1-1,-1-1 1,1 1-1,-1 0 1,0 13-1,-1-15 27,0-5-21,0 1 1,0-1 0,1 1 0,-1-1-1,0 1 1,0 0 0,-1-1 0,1 1-1,0-1 1,0 1 0,-1-1-1,1 1 1,-1-1 0,1 1 0,-1-1-1,0 0 1,0 1 0,1-1 0,-1 0-1,0 1 1,0-1 0,0 0-1,0 0 1,-1 0 0,1 0 0,0 0-1,0 0 1,-1 0 0,1 0-1,0-1 1,-1 1 0,1-1 0,-1 1-1,1-1 1,-1 1 0,-1 0 0,-21 6 43,1-1 0,-1-1 0,-1-1 0,-28 1 0,-106-2-648,110-3-303,-13 0-3141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1:38.4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1797 8 4338,'-35'-7'3914,"-28"8"-2579,28 1-1067,9-3-20,1 1 0,-1 2 0,1 0 0,-1 2 0,1 0-1,0 2 1,1 1 0,-1 0 0,1 2 0,-41 22 0,10 4-222,1 3-1,3 1 1,1 4 0,2 1 0,1 2-1,3 2 1,2 3 0,-40 63 0,-125 170 208,-126 203 250,265-362-256,-66 168 1,106-220-61,4 1-1,3 1 1,-21 151 0,25 294 145,17-399-287,-1-99-32,1 0 0,1 1 0,1-1 0,1 0 1,0 0-1,2 0 0,1-1 0,0 1 0,16 32 0,19 25 49,111 244 5,-105-208 51,5-3 0,5-2 1,4-3-1,109 143 0,-166-245-96,178 220 139,-147-187-132,2-2 0,1-1 0,70 49-1,-95-76-31,0-1 0,1 0 0,-1-1 0,1 0 0,1-1 0,-1 0 0,1-1 0,0-1 0,0-1 0,0 0 0,21 0 0,-35-2-74,-1 0-1,1 1 1,-1-1 0,1 0 0,0 0-1,-1 0 1,1 0 0,-1 0-1,1 0 1,-1 0 0,1-1 0,0 1-1,-1 0 1,1 0 0,-1 0-1,1 0 1,-1-1 0,1 1-1,-1 0 1,1-1 0,-1 1 0,1 0-1,-1-1 1,0 1 0,1-1-1,-1 1 1,1 0 0,-1-1-1,0 1 1,1-1 0,-1 1 0,0-1-1,0 1 1,1-1 0,-1 1-1,0-1 1,0 0 0,0 1 0,0-1-1,0 1 1,0-1 0,0 1-1,0-1 1,0 0 0,0 1-1,0-1 1,0 1 0,0-1 0,0 1-1,-1-1 1,1 0 0,0 0-1,0-33-10246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1:39.3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 8820,'249'-1'4813,"35"-1"-6753,-277 1-562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1:39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39 116 9076,'-39'-26'3266,"41"10"-2279,-3 15-979,1-1 0,0 1 1,0-1-1,-1 1 0,1-1 0,0 1 1,0-1-1,1 1 0,-1-1 1,0 0-1,0 1 0,1-1 0,-1 1 1,1 0-1,-1-1 0,1 1 1,0-1-1,1-1 0,7-2 26,0-1-1,0 1 1,1 1 0,-1 0-1,1 0 1,0 1 0,1 1-1,-1-1 1,19-1 0,-3 2-12,0 1 1,-1 0-1,29 5 1,-51-4-21,0 1-1,-1 0 0,1 0 1,0 0-1,-1 0 1,1 0-1,-1 0 1,0 1-1,1-1 1,-1 1-1,0 0 1,0 0-1,0-1 1,0 1-1,0 1 1,0-1-1,-1 0 1,1 0-1,-1 1 0,1-1 1,-1 0-1,0 1 1,0 0-1,0-1 1,0 1-1,-1 0 1,1-1-1,0 6 1,1 11 21,0-1 0,-1 1 0,-2 24 0,0-16-3,0-19-19,0-1 1,0 1 0,-1 0-1,1 0 1,-2-1 0,1 1 0,-1-1-1,0 0 1,-1 0 0,0 0-1,0 0 1,0-1 0,-10 11-1,-7 7 8,-2-1-1,-27 21 1,28-24-8,10-10-4,-1 1 0,-1-2 0,1 1 0,-26 11-1,37-20 47,17-1 43,119-11-120,21-1-543,-56 12-2585,-60 0-829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1:40.3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 8548,'0'-4'2417,"8"4"-2305,8 0 496,15 4-448,23 34 289,0 11-145,0 5-80,-8 2-80,1 5-80,-24 4-32,-15-1 16,-8-3-48,0 0-144,-70 0-945,-38 0-927,-24-4-5284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1:40.7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178 1 9444,'0'0'3122,"0"26"-2706,-15 31 112,-24 23 209,-7 11-81,7 8 32,16 7-160,7-3-432,16-4-80,0-4-16,0-8-304,78-15-1184,30-19-481,16-18-3138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1:41.0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388 8 10565,'-39'-8'896,"8"8"-784,0 0 1025,0 0-545,-15 38-224,-8 23 305,-1 23 207,9 7-16,15 4-271,8 0-209,23-4-224,0-11-128,0-4-64,38-12-512,32-7-1873,7-19-1169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1:42.6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94 2145,'-6'-1'2467,"5"1"-2195,0 0 0,0 0 0,0 0 0,-1 0 0,1 0-1,0 0 1,0-1 0,0 1 0,0 0 0,0-1 0,0 1 0,0-1 0,0 1 0,0-1 0,0 0 0,0 1 0,1-1 0,-1 0 0,0 1 0,0-1 0,0 0 0,1 0 0,-1 0 0,0 0 0,0-1 0,6 2 32,263-14 677,-180 13-1100,0-4 0,89-17 0,-149 18-153,-20 3 22,1 0-1,-1 0 0,0-1 0,0 0 0,0 0 0,0-1 1,0 0-1,12-7 0,-16 3-2214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1:43.1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 9508,'0'180'4143,"0"49"-5354,0-240 1204,-1 10 5,1 0 0,-1-1-1,1 1 1,0 0 0,0 0 0,-1 0-1,1 0 1,0-1 0,0 1 0,0 0-1,0 0 1,1 0 0,-1 0-1,0-1 1,0 1 0,1 0 0,-1 0-1,1 0 1,-1 0 0,1 0 0,-1 0-1,1 0 1,0 0 0,-1 0-1,1 0 1,0 0 0,0 0 0,0 0-1,0 1 1,0-1 0,0 0 0,0 1-1,0-1 1,0 0 0,0 1 0,0 0-1,2-2 1,84-7-457,169 3 0,-168 6-3585,-73 0 645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13.92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357 40 10709,'0'-38'4018,"-2"38"-3165,-1 0-790,-12-1 24,1 0 0,-1 1 1,0 1-1,1 1 0,0 0 0,-1 0 1,1 2-1,0 0 0,0 0 1,0 1-1,-15 9 0,12-4-88,0 2-1,0 0 1,1 1-1,-24 25 1,34-31-1,0 0 0,1 0 0,-1 0 1,2 0-1,-1 1 0,1 0 0,1 0 1,-1 0-1,1 1 0,1-1 1,-1 1-1,1-1 0,0 12 0,0-12-32,2-1 0,-1 1-1,1 0 1,0-1 0,1 1-1,0-1 1,0 1 0,1-1 0,2 10-1,-1-14-39,-1 1 0,1-1 1,0 1-1,0-1 0,0 0 0,0 0 0,0 0 0,1 0 0,-1-1 1,1 1-1,0-1 0,0 0 0,0 0 0,0-1 0,0 1 0,0-1 0,8 2 1,29 7-993,0-2 0,1-2 0,75 1 0,21-6-3253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1:43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5 9156,'-8'-4'2401,"0"38"-2209,8 8 129,0-4-113,0 7-64,0-3-128,0 4-16,0-4 0,0-4-641,0 0-1552,0-12-4802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1:43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10309,'8'0'496,"15"0"64,16 0-16,15 26 353,15 20-337,-7 11-240,-8 19 112,-23 4-31,-15 11-177,-16 11-112,0 8-112,-62 12-737,-62-4-1776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1:45.4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179 5 464,'-6'-5'6287,"-16"6"-4418,-12 7-1794,13 7 786,19-13-743,0 0-1,0 0 1,1-1 0,-1 1-1,0-1 1,0 1-1,-1-1 1,1 0-1,0 0 1,0 0 0,-1 0-1,1-1 1,-4 2 2374,-2 21-2271,0-8-144,1 1 0,0-1 0,1 1 0,1 1 0,0-1 0,1 1 0,-2 21 0,2 13 19,2 56 0,2-74-50,0-29-43,0 0 1,0 0-1,0 1 0,0-1 1,1 0-1,0 0 0,0 0 1,0 0-1,0 0 0,1 0 1,0 0-1,0 0 0,0-1 1,0 1-1,4 5 1,0-4-7,0 0 1,0-1 0,0 1 0,0-1 0,1-1 0,0 1 0,13 4 0,4 1-696,0 0 0,0-2-1,49 9 1,-32-12-2346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1:45.8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73 9508,'-15'-4'2289,"15"0"-2289,38-4 128,16-3 1,8 3-113,0-3-16,-8 3 0,-7 5-32,-8-1-401,-1-4-895,-22 4-2002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1:46.2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9428,'0'173'5969,"0"25"-11508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1:46.6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 10917,'0'-1'39,"0"1"0,0-1 0,0 1 0,1 0 1,-1-1-1,0 1 0,0 0 0,0-1 0,1 1 0,-1 0 0,0-1 0,0 1 0,1 0 1,-1-1-1,0 1 0,1 0 0,-1 0 0,0-1 0,1 1 0,-1 0 0,0 0 0,1 0 1,-1-1-1,1 1 0,-1 0 0,0 0 0,1 0 0,-1 0 0,1 0 0,-1 0 0,0 0 1,1 0-1,-1 0 0,1 0 0,-1 0 0,1 0 0,-1 0 0,0 1 0,1-1 0,-1 0 1,0 0-1,1 0 0,-1 0 0,1 1 0,-1-1 0,0 0 0,1 1 0,23 10 7,-24-11-16,24 16 53,0 2 1,-1 0-1,-1 2 1,-1 0-1,0 2 0,-2 0 1,-1 1-1,0 1 1,-2 0-1,22 44 1,-32-52-67,-1 0 1,-1 1 0,0-1 0,-1 1 0,0 0 0,-2 0-1,0 0 1,-2 29 0,1-19-10,-1-21-25,1 0 1,-1 1 0,0-1-1,0 0 1,-1 0-1,1 0 1,-2-1 0,1 1-1,0 0 1,-1-1-1,0 0 1,0 1 0,-1-1-1,0 0 1,0-1-1,0 1 1,-5 4 0,-8 6-478,-2-1-1,0 0 1,-26 14 0,43-27 442,-96 50-3880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1:47.2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1 6611,'0'0'3975,"0"9"-2281,-1 0-1474,0-1 0,-1 1 0,0 0 0,0-1 0,-5 13 0,-9 35 213,11-24-340,2-1 1,1 1-1,1 0 1,7 54-1,-4-77-92,1 1 1,0-1-1,1 0 1,0 0-1,1 0 1,-1-1-1,2 1 1,-1-1-1,1 0 1,0-1-1,1 1 0,0-1 1,0-1-1,12 9 1,0 0-245,1-1 0,0-1 0,1-1 0,40 18 0,2-10-1485,6-4-1431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1:47.6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23 3153,'-15'-8'8100,"69"8"-8084,0 0-16,8 0 32,-16-4-32,-7 1-192,0 3-688,-24-8-2178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1:48.0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 51 9476,'0'-2'106,"-1"0"-1,1 0 1,0 0-1,0 1 1,0-1-1,0 0 0,1 0 1,-1 0-1,0 0 1,1 0-1,-1 1 1,1-1-1,0 0 1,0 0-1,0 1 0,-1-1 1,1 0-1,1 1 1,-1-1-1,0 1 1,0 0-1,1-1 0,-1 1 1,2-1-1,2 0-35,0 1 0,0-1-1,0 1 1,0 1 0,0-1 0,0 1-1,0 0 1,6 1 0,-2-1 25,-6-1-77,-1 1 0,0 0 0,1 0 0,-1 0 0,0 0 0,1 0 0,-1 1 0,0-1 0,0 1 0,1 0 0,-1-1-1,0 1 1,0 0 0,0 0 0,0 0 0,0 1 0,0-1 0,3 3 0,-3-1-5,-1 0 0,1 1-1,-1-1 1,0 0 0,0 0 0,0 1-1,-1-1 1,1 0 0,-1 1 0,0-1 0,0 1-1,0 4 1,1 33 24,0-31-25,0 0 0,0 0 1,-1 0-1,0 0 0,-1 0 1,0 0-1,0 0 0,-1 0 1,-1-1-1,1 1 0,-2-1 1,1 1-1,-1-1 0,-7 10 1,-10 6 10,-1-2 0,-28 24 1,2-3-4,43-39-30,4-4 4,0 1 0,-1-1-1,1 1 1,-1-1 0,1 1 0,-1-1-1,0 0 1,0 0 0,0 0 0,1 0-1,-1 0 1,0 0 0,0 0 0,0 0-1,0-1 1,0 1 0,-3-1 0,4-27-37,0 14 16,1 11 25,-1 0 0,1 0 0,0 0 0,-1 0 0,1 1 0,0-1 0,0 0 0,0 0 0,0 0 0,1 0 0,-1 0 0,1 0 1,-1 0-1,1 1 0,-1-1 0,1 0 0,0 0 0,0 1 0,0-1 0,0 0 0,0 1 0,0-1 0,0 1 0,1 0 1,-1-1-1,1 1 0,-1 0 0,1 0 0,-1 0 0,1 0 0,0 0 0,1-1 0,19-3 10,0 2-1,0 0 1,1 2 0,-1 0-1,1 1 1,35 6-1,-51-5-10,0 1 0,0 0-1,0 0 1,0 0-1,0 1 1,-1 0-1,0 0 1,1 1-1,-1 0 1,0 0-1,-1 0 1,1 1 0,7 7-1,31 23-1580,-31-29-201,-4-4-1910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1:48.4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10981,'0'0'416,"31"0"497,39 31-65,-8 7-256,7 7-95,-7 8 271,-23 1 0,0 6-384,-32 5-224,-7 7-15,0 12-145,-77-1-1985,-31-3-1649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14.27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93 32 11237,'-2'-1'161,"-1"-1"0,1 1-1,-1 0 1,0 0 0,1 0 0,-1 0 0,0 0-1,0 0 1,0 1 0,0 0 0,0-1 0,0 1-1,1 0 1,-1 1 0,0-1 0,0 0-1,0 1 1,-4 0 0,5 1-143,0-1 1,0 1-1,0 0 1,0-1-1,0 1 0,1 0 1,-1 0-1,0 0 1,1 0-1,0 0 0,-1 1 1,1-1-1,0 0 1,0 1-1,0-1 0,0 0 1,1 1-1,-1-1 1,0 5-1,-2 16-12,0 1 0,2 38 1,1-59-20,0 0 1,1 0-1,0 0 1,0-1 0,0 1-1,0 0 1,0-1-1,1 1 1,-1 0-1,1-1 1,-1 0-1,1 1 1,0-1 0,0 0-1,0 0 1,0 0-1,1 0 1,-1 0-1,0-1 1,1 1-1,-1-1 1,1 1 0,0-1-1,-1 0 1,1 0-1,0 0 1,0 0-1,0-1 1,3 1-1,14 3-208,0 0-1,0-2 1,22 1-1,-29-3 33,4 1-92,0 1-307,0-2 0,0 0 0,33-4 0,-47 4 519,1-1 1,-1 0 0,0 0-1,1 0 1,-1 0-1,0 0 1,0-1 0,0 1-1,0-1 1,0 0-1,0 0 1,-1 0 0,1 0-1,0 0 1,-1-1-1,0 1 1,0-1 0,1 0-1,-2 1 1,1-1-1,0 0 1,0 0 0,-1 0-1,2-7 1,0 0 110,-1-1 0,0 0 0,-1 0 1,0 0-1,-1 0 0,0 0 0,-3-19 0,3 26 46,-1 1 0,1-1 0,-1 0-1,0 0 1,0 1 0,-1-1 0,1 0 0,-1 1-1,0-1 1,0 1 0,0 0 0,0 0-1,0 0 1,-1 0 0,0 0 0,1 0-1,-1 1 1,0-1 0,0 1 0,-1 0-1,1 0 1,0 0 0,-1 0 0,-5-2 0,-11 0 241,0 1 1,-1 1 0,-41 2 0,44 0-321,16-1-74,0 1-1,0 0 1,0 0-1,0-1 1,0 1 0,0 1-1,0-1 1,0 0-1,0 0 1,0 1-1,0-1 1,0 1-1,0-1 1,1 1 0,-1 0-1,0 0 1,0 0-1,1 0 1,-1 0-1,1 0 1,-1 1 0,1-1-1,-1 0 1,1 1-1,0-1 1,-1 1-1,1-1 1,0 1-1,0 0 1,0 0 0,0-1-1,1 1 1,-1 0-1,0 0 1,0 3-1,0 12-3986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1:49.0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226 22 7571,'0'-1'95,"0"0"-1,0 0 1,0 1-1,0-1 0,0 0 1,-1 0-1,1 0 1,0 0-1,0 0 0,-1 0 1,1 0-1,-1 1 0,1-1 1,-1 0-1,1 0 1,-1 1-1,1-1 0,-1 0 1,0 1-1,0-1 0,1 0 1,-1 1-1,0-1 1,0 1-1,1-1 0,-1 1 1,0 0-1,0-1 0,0 1 1,0 0-1,0 0 1,0-1-1,1 1 0,-1 0 1,0 0-1,0 0 1,0 0-1,0 0 0,0 0 1,0 0-1,0 1 0,0-1 1,0 0-1,1 0 1,-3 1-1,-1 0-34,-1 1 0,0-1-1,0 1 1,1 0 0,0 0 0,-1 1-1,1-1 1,-6 6 0,-3 3 191,1 1 1,0 0-1,1 1 1,1 0-1,0 1 0,1 0 1,0 0-1,1 1 1,1 1-1,0-1 0,-6 25 1,5-6 0,1 0 1,2 0-1,1 1 1,2 54-1,1-56-217,1 1-1,3-1 0,0 0 1,11 42-1,-12-65-184,1-1 0,1 1 1,0-1-1,0 0 0,1 0 1,0-1-1,0 0 0,1 1 0,0-2 1,1 1-1,-1-1 0,1 0 0,1 0 1,-1-1-1,1 0 0,1 0 1,-1-1-1,17 8 0,-17-10-200,0 1 0,1-2 0,-1 1 0,1-2 0,11 2 0,48 0-2499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1:50.0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181 2 6883,'-26'-1'1624,"14"0"-950,-1 1 1,0 0-1,1 1 1,-1 1-1,-15 3 1,25-4-608,-1 0 0,1 1 0,0-1 0,0 1 0,0-1 0,0 1 0,0 0-1,0 0 1,0 1 0,0-1 0,1 0 0,-1 1 0,1 0 0,0 0 0,0-1 0,0 1 0,0 0 0,0 1 0,1-1 0,-1 0 0,1 0 0,0 1 0,-1 5 0,-1 8-2,2 0 0,-1 0 0,2 0 0,1 0 0,3 24 0,-4-40-66,1 1 0,-1-1 0,1 1 0,0-1 0,-1 0 0,1 1 0,0-1 0,0 0 0,0 0 0,0 1 0,0-1 0,0 0 0,0 0 0,1 0 0,-1 0 0,0-1 0,0 1 0,1 0 0,-1 0 0,1-1 0,-1 1 0,1-1 0,-1 1 0,1-1 0,-1 0 0,1 1 0,1-1 0,50 2-125,-39-2 56,33 1-292,-31 1 137,1-1 0,-1-1 0,1 0 0,-1-2 0,0 0 0,21-5 0,-34 6 186,-1 0-1,0 0 1,1 0 0,-1 0 0,0-1 0,0 1-1,0-1 1,0 0 0,0 0 0,0 0 0,0 0 0,-1 0-1,1 0 1,-1 0 0,1 0 0,-1 0 0,0-1 0,0 1-1,0-1 1,0 1 0,1-5 0,-1-3 29,1-1 0,-2 1 1,1 0-1,-2-13 0,0 3 110,1 17-68,-1 0 1,0 0 0,1 1-1,-1-1 1,-1 0 0,1 0-1,0 1 1,-1-1-1,1 1 1,-1-1 0,0 1-1,0-1 1,0 1 0,0 0-1,0 0 1,0 0 0,-1 0-1,1 1 1,0-1 0,-1 0-1,0 1 1,1 0-1,-1 0 1,0 0 0,0 0-1,0 0 1,0 0 0,-3 0-1,-14-3 190,0 0 1,-37-2-1,53 6-216,-112-1 191,115 1-247,0 0 0,1 0-1,-1 0 1,0 0-1,0 0 1,0 0-1,1 1 1,-1-1 0,0 0-1,0 1 1,1-1-1,-1 0 1,0 1-1,1-1 1,-1 1-1,0-1 1,1 1 0,-1 0-1,0-1 1,1 1-1,-1-1 1,1 1-1,0 0 1,-1-1 0,1 1-1,-1 0 1,1 0-1,0-1 1,0 1-1,-1 0 1,1 0-1,0 0 1,0-1 0,0 1-1,0 0 1,0 0-1,0 0 1,0 0-1,0-1 1,0 1 0,0 0-1,1 0 1,-1 0-1,0-1 1,1 2-1,-1 8-1726,0 6-4672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1:50.4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0 168 11477</inkml:trace>
  <inkml:trace contextRef="#ctx0" brushRef="#br0" timeOffset="1">0 168 11477,'434'-168'224,"-403"168"-16,7 0 865,9 12-529,7 22 177,-8 8-353,1 7 448,-16 4-400,-8 12-192,-23 3-192,0 4-32,0 4-1168,-77 4-1185,-24-8-3778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1:55.1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6867,'0'64'6420,"0"32"-4495,0 107-7949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1:55.5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 11029,'0'-8'416,"23"8"-80,1 0 81,7 0-1,7 19-176,-7 4 16,0 7 0,-15 4-80,-1 8 48,-15 4-96,0 3-80,0 8-32,0 0-16,0 4-48,-23 0-800,-24-12-769,1-3-1920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1:55.9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4 10069,'-16'-4'560,"1"4"-320,-1 0 624,1 0-319,-8 35-49,7 10-112,1 16 208,7 4 33,0 3-145,8 0 224,0 4-400,0 1-304,0-1 0,23-4-480,39-11-1249,8-7-1264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1:56.4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139 5 7684,'-15'-4'1056,"7"4"-32,0 0 465,-15 0-1057,8 11 65,-8 27 143,-1 12-80,17 7-32,-1 7 65,0 1-193,8-4-80,0-1-160,0-3-128,54-7-16,24-1-16,15-7-1056,7-15-593,9-5-1873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1:57.7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318 107 7075,'-2'-11'4776,"-4"22"-3903,5-9-901,-1 1 0,1 0 0,-1 0 0,1-1 0,-1 1 0,0-1 0,0 1 0,0-1 0,0 0 0,-4 4 0,1-5 46,0 1 0,0-1 0,0-1 0,-1 1-1,1-1 1,0 0 0,0 0 0,-7-1 0,-4 1 29,15-1-44,0 1 1,0-1-1,0 1 0,1-1 0,-1 1 0,0-1 0,0 1 0,0-1 0,0 0 0,0 1 0,1-1 0,-1 0 0,0 0 0,1 0 0,-1 1 0,1-1 0,-1 0 0,1 0 0,-1 0 0,1 0 0,-1 0 0,1 0 0,0 0 0,0 0 0,-1 0 0,1 0 0,0 0 0,0-1 1,0 1-1,0-1 0,0-44-31,1 36 20,-2 7 7,1 1 0,0 0 1,0-1-1,0 1 0,0-1 0,0 1 0,0 0 0,1-1 0,-1 1 1,1 0-1,0-1 0,0 1 0,0 0 0,0 0 0,0 0 1,0 0-1,0 0 0,1 0 0,-1 0 0,3-3 0,0 4 1,1-1 0,-1 1-1,0-1 1,0 1 0,1 1-1,-1-1 1,0 1 0,1-1-1,-1 1 1,7 1 0,-1-1 22,0 0 0,-1 0 0,1 1 0,-1 1 1,19 4-1,-24-5-9,-1 1-1,1 0 1,0 0 0,0 1 0,-1-1 0,0 1 0,1-1 0,-1 1 0,0 0-1,0 0 1,0 1 0,-1-1 0,1 0 0,-1 1 0,3 6 0,-1-1 13,0 0 1,-1 1 0,0 0 0,0-1-1,-1 1 1,-1 0 0,1 17 0,-3 78 216,-2-46-135,3-53-103,-1 0 0,0 0 0,0 0 1,0-1-1,-1 1 0,0 0 0,0-1 0,-1 1 0,0-1 0,1 0 0,-2 0 0,1 0 0,0 0 0,-1 0 0,0-1 1,0 0-1,-1 0 0,1 0 0,-1 0 0,0-1 0,0 0 0,0 1 0,-9 2 0,-8 5 14,0-2 0,0-1 0,-1-1-1,-37 7 1,42-10-59,0-2 0,0 0 0,0-1 0,0-1 0,-1-1 0,-18-3 0,36 4 26,-1-1 1,0 1-1,0-1 0,0 0 0,0 0 0,1 0 1,-1 0-1,0 0 0,1 0 0,-1 0 1,1 0-1,-1-1 0,1 1 0,0 0 0,-1-1 1,1 0-1,0 1 0,0-1 0,0 1 0,0-1 1,1 0-1,-1 0 0,0-2 0,-1-2-37,0-1 0,1 1 0,0-1 0,1 0 0,-1-9 0,3 15 47,0 0 0,0 0 0,0 1 1,0-1-1,0 1 0,1-1 1,-1 1-1,0-1 0,0 1 1,0 0-1,0 0 0,0 0 0,1 0 1,2 2-1,2-2 1,37 1-352,0 3 1,-1 1 0,1 3-1,-1 1 1,0 2-1,65 26 1,-93-33-3536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1:58.1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9845,'8'0'1232,"15"0"-1104,23 23 496,9 15 369,7 12-449,-1 3-96,-22 0 81,0 8-1,-24 11-304,-15 4-224,0 8-48,-31 7-1489,-54 0-1264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1:58.8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131 1 9316,'-1'6'533,"1"-1"0,-1 1 0,0-1-1,0 0 1,-1 1 0,-2 6 0,-34 61 519,2-3-397,26-42-403,1 0-1,1 1 0,1 0 0,2 1 0,-2 32 0,7 151 22,0-201-304,2 1 0,0-1 0,1 0 1,0 0-1,0-1 0,1 1 0,1-1 0,0 1 0,1-1 1,0-1-1,0 1 0,1-1 0,1 0 0,12 12 0,-3-5-530,0-1 0,1-1 0,1-1-1,0-1 1,1 0 0,36 16 0,37 8-5082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14.65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39 11 12102,'-1'-10'410,"-2"11"180,-1 23 170,17 196-650,-11-197-108,-1 121-1325,-1-143 1300,0-1 0,-1 1-1,1-1 1,0 0 0,0 1 0,-1-1 0,1 1-1,0-1 1,0 1 0,-1-1 0,1 0 0,-1 1-1,1-1 1,0 1 0,-1-1 0,1 0 0,-1 0-1,1 1 1,-1-1 0,1 0 0,-1 0-1,1 0 1,-1 1 0,1-1 0,-1 0 0,1 0-1,-1 0 1,1 0 0,-1 0 0,1 0 0,-2 0-1,-21 0 67,16-1-82,4 1 63,6-5 179,20-9-182,8 6-6,-1 1-1,1 1 0,59-2 1,108 6-799,-111 3-1379,-46-1-2370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2:03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481 47 5234,'0'0'1833,"-24"9"-576,1 20 63,22-26-1226,-1 1 0,0-1-1,0 0 1,0 0 0,-1 0-1,1 0 1,-1 0 0,1 0-1,-1 0 1,0-1-1,0 0 1,-1 1 0,1-1-1,0-1 1,-1 1 0,1 0-1,-1-1 1,1 1 0,-5 0-1,7-2 262,0-7-112,-3 0-230,2-1 0,-1 0 0,1 0 0,0 0 0,1 0 1,0 0-1,0 0 0,1 0 0,0 0 0,0 0 0,3-12 0,-2 19-17,0-1-1,1 0 0,-1 1 1,1 0-1,-1-1 0,1 1 1,0 0-1,-1-1 0,1 1 1,0 0-1,0 0 0,0 1 1,0-1-1,0 0 0,0 1 1,0-1-1,0 1 0,0-1 1,0 1-1,0 0 0,0 0 1,1 0-1,-1 0 0,0 0 1,0 1-1,0-1 0,0 1 1,0-1-1,0 1 0,0 0 1,0 0-1,0 0 0,0 0 1,-1 0-1,1 0 0,0 0 1,0 0-1,-1 1 0,3 2 1,1 5 4,-1 1 1,1 0 0,-2 0 0,1 1 0,-1-1 0,-1 1 0,0 0 0,1 16 0,-2 99 10,-2-74-12,0-44 2,1-1 0,-1 1 0,-1-1-1,0 1 1,0-1 0,0 0 0,-1 0-1,0 0 1,0 0 0,0 0 0,-1 0-1,0-1 1,-1 0 0,1 0 0,-1 0-1,-1-1 1,1 1 0,-1-1 0,-11 8 0,-3 1 10,-1-2 1,0 0 0,0-1-1,-2-2 1,-27 10 0,26-13-5,0 0 0,0-2 0,-1 0 0,0-2 0,-35-1 0,59-1-7,-1 0-1,0 0 0,0 0 1,0 0-1,1 0 1,-1-1-1,0 1 0,0-1 1,1 1-1,-1-1 1,0 1-1,1-1 0,-1 0 1,0 0-1,1 0 1,-1 0-1,1 0 0,0 0 1,-1-1-1,1 1 1,0 0-1,0-1 0,0 1 1,0-1-1,0 1 1,0-1-1,0 1 0,0-1 1,0-2-1,-1-3-20,0-1 0,1 1-1,0-1 1,1 1 0,0-14-1,0 10 8,1 9 14,-1-1 1,1 1-1,-1 0 0,1 0 0,0-1 0,0 1 0,0 0 0,0 0 1,0 0-1,0 0 0,1 0 0,-1 0 0,0 0 0,1 1 1,0-1-1,-1 1 0,1-1 0,0 1 0,0-1 0,0 1 1,0 0-1,0 0 0,0 0 0,0 0 0,1 0 0,-1 0 0,0 1 1,0-1-1,1 1 0,3-1 0,11-1 5,0 0 0,0 0 0,19 2 0,-28 0-3,-2 0-2,9 0 1,-1 0-1,1 0 1,0 2-1,0 0 1,16 4-1,-26-4 0,0 0 0,0 0 0,0 1 0,0 0 0,-1 0 0,1 0 0,-1 1 0,1-1 0,-1 1 0,0 0 0,-1 0 0,1 0 0,-1 1 0,1-1 0,-2 1 0,1 0 0,2 5 0,34 63-1358,-31-64-1508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2:03.6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1 7700,'8'0'704,"15"0"-672,1 0 848,14 0-351,1 26 335,0 5-272,-1 11 32,1 11-47,-16 11-97,-7 16-112,-16 8-96,0 10-144,-16 12-128,-69 1-176,-23-5-1232,-16-22-2210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2:04.5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530 5 5475,'-13'-4'4860,"-22"4"-4280,29 0-114,-15 0-310,1 1 1,0 1-1,0 0 0,-1 2 0,2 0 0,-1 2 0,1 0 1,-1 1-1,2 1 0,-1 0 0,1 2 0,-25 16 0,26-15-74,0 1-1,1 1 0,0 0 0,1 1 0,0 1 0,-23 31 1,30-34-50,0 0 0,2 1 0,-1 0 1,1 0-1,1 0 0,1 1 0,0-1 1,0 1-1,1 0 0,-1 27 1,3-22-24,-1 5 39,1-1 0,4 43-1,-2-59-52,0-1-1,0 0 0,1 0 0,0 0 1,0 0-1,0 0 0,1 0 1,0 0-1,0-1 0,0 0 0,1 1 1,0-1-1,0 0 0,0-1 1,6 6-1,5 2-319,1 0 0,1-1 0,0-1 0,1 0 0,0-1 0,0-1 0,1-1 0,0 0 0,22 3 0,29-3-2817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2:04.9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211 1 9973,'0'0'1422,"0"11"-1225,0-7-178,1 16 85,0 0 0,-2 1 0,0-2 0,-2 1 0,0 0 0,-1 0 0,-1-1 0,-1 0 0,-13 31 0,-13 8 106,-5 9-63,-40 99 0,77-165-172,0 0-6,-1 1 0,1-1 0,-1 1 0,1-1 1,-1 0-1,1 1 0,-1-1 0,0 0 0,0 0 0,0 1 0,0-1 0,1 0 0,-2 0 0,1 0 0,0 0 1,0 0-1,-2 1 0,2-2 18,1 0 1,-1-1 0,0 1-1,1-1 1,-1 1 0,1-1-1,0 1 1,-1-1 0,1 1-1,-1-1 1,1 1-1,0-1 1,-1 1 0,1-1-1,0 1 1,0-1 0,-1 0-1,1 1 1,0-1 0,0 0-1,0 1 1,0-1 0,0 0-1,0 1 1,0-1-1,0 0 1,0 1 0,0-1-1,0 1 1,1-1 0,-1-1-1,0 1-34,0-13-45,0 7 70,0 1-1,0-1 1,0 1-1,1-1 1,0 1-1,2-10 1,-1 13 21,-1 0 0,1 1 0,0-1 0,0 0 0,0 1 0,0-1 0,0 1 0,0 0 0,1-1 0,-1 1 1,1 0-1,-1 1 0,1-1 0,0 0 0,6-2 0,7-1 4,0 1 0,1 0 0,-1 1 1,1 1-1,0 0 0,0 1 0,0 1 1,25 3-1,7-1-94,-33-2-24,1-1-18,0 0 1,0 2-1,0 0 0,0 1 0,0 1 0,0 0 0,-1 1 1,1 1-1,18 8 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2:05.3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5 6259,'-7'-4'3457,"7"15"-2576,0 23-129,0 4-368,0 8-63,-8 7-257,0 4 32,-7-4-64,-1 0-32,-7-3-465,7-16-687,1-11-2338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2:05.7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0 9236,'0'0'1569,"15"0"-1457,16 0-112,8 8 640,7 30-192,8 4 209,-7 7-289,-9 16 144,-14 7 32,-24 19-111,0 23-241,0 23-192,-93 18 0,-23 9-1649,-31-8-2961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2:16.13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325 69 6563,'0'-12'962,"1"8"-657,-1 1 0,0-1 0,0 1 1,-1-1-1,1 1 0,0-1 1,-1 1-1,-2-7 0,2 9-266,0-1-1,0 1 1,-1 0-1,1 0 1,0 0-1,-1 0 1,1 0-1,0 0 1,-1 1-1,1-1 1,-1 0-1,1 1 1,-1-1 0,1 1-1,-1-1 1,0 1-1,1 0 1,-1-1-1,0 1 1,1 0-1,-4 1 1,-33-4 154,-2 2 0,-66 6 0,101-5-192,1 1 0,-1 0 1,1 0-1,0 0 1,-1 1-1,1-1 0,0 1 1,0 0-1,0 0 1,0 1-1,0-1 0,0 1 1,1 0-1,-1 0 1,1 0-1,0 0 0,0 1 1,0-1-1,0 1 1,1 0-1,-5 8 0,3-2 0,1 1 0,0 0 0,1 0 0,0 0 0,1 0-1,0 0 1,1 18 0,0-26 0,1 1-1,-1-1 1,1 0 0,-1 0 0,1 0-1,0 0 1,1 0 0,-1 0 0,0 0-1,1 0 1,-1 0 0,1-1 0,0 1-1,0 0 1,0-1 0,1 0-1,-1 1 1,0-1 0,4 2 0,6 5-2,1-1 0,28 13 0,-14-7 2,-1 0 0,-4-3-13,-1 0 1,0 1-1,0 1 0,-1 1 0,-1 1 1,-1 1-1,30 31 0,-45-41-31,-1 0 0,1 0 0,-1 0 0,0 1 0,0-1 0,-1 1 0,0-1 0,0 1 0,-1 0 0,1-1 0,-1 1 0,-2 12 0,1 5-201,1-23 240,0 1 1,-1-1 0,1 0-1,0 0 1,-1 0-1,1 0 1,-1 0-1,1 1 1,-1-1-1,0 0 1,1 0-1,-1-1 1,0 1-1,0 0 1,0 0-1,0 0 1,0 0-1,0-1 1,0 1-1,0 0 1,0-1-1,0 1 1,0-1-1,0 1 1,0-1-1,-3 1 1,-39 8 6,30-7-8,-22 3 29,0-2 0,-1-1 0,1-1 0,-38-6 0,71 5-19,0 0 1,0 0-1,0-1 0,0 1 1,0-1-1,0 0 0,0 1 0,0-1 1,0 0-1,0 0 0,0 0 1,0-1-1,0 1 0,1 0 1,-1-1-1,1 1 0,-1-1 1,1 1-1,-1-1 0,1 0 0,0 0 1,0 1-1,0-1 0,0 0 1,0 0-1,0 0 0,0 0 1,0-3-1,-1-6 47,1 1-1,0 0 1,1 0 0,1-21-1,1 2-7,-2 24-32,1-1 0,0 0-1,0 0 1,1 0 0,0 1-1,0-1 1,0 0 0,1 1-1,0 0 1,0 0 0,0 0-1,1 0 1,-1 0 0,1 1-1,0-1 1,0 1 0,6-4-1,12-10 52,0 1-1,34-19 1,-46 30-61,57-29-372,-51 28-4,0-1 1,0 0-1,-1-1 1,0-1-1,16-14 1,-21 11-2890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2:17.6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307 70 6051,'0'0'-11,"-2"41"3039,1-42-3013,0 0 0,0 0 0,-1 0 0,1-1-1,0 1 1,0 0 0,0-1 0,0 1 0,1-1 0,-1 1 0,0-1 0,1 1-1,-1-1 1,1 0 0,-1 1 0,1-1 0,0 0 0,-1 1 0,1-1-1,0-2 1,1-43 234,-1 29-39,1 17-205,-1 1 0,0-1 0,0 0 0,1 1 0,-1-1 0,1 0 0,-1 1 0,0-1 1,1 1-1,-1-1 0,1 1 0,0-1 0,-1 1 0,1-1 0,-1 1 0,1-1 0,0 1 0,-1 0 0,1-1 0,0 1 0,-1 0 0,1-1 0,0 1 0,0 0 0,-1 0 0,1 0 0,0 0 0,0 0 0,-1 0 0,1 0 0,1 0 0,31 0-28,-25 1 35,-2-1-5,3-1 18,1 1 0,-1 1 0,0 0 1,1 0-1,13 4 0,-20-4-22,0 0-1,0 1 1,0 0 0,0-1 0,0 1-1,0 0 1,-1 1 0,1-1 0,-1 0-1,1 1 1,-1-1 0,0 1 0,0 0 0,0 0-1,0 0 1,-1 0 0,1 0 0,0 4-1,4 12 32,-1 1-1,-1-1 1,-1 1-1,-1 0 1,0 0-1,-2 1 0,-2 30 1,0 0 80,2-44-85,0 0-1,-1 0 1,-1-1 0,1 1 0,-1 0-1,0-1 1,0 0 0,-1 1 0,0-1-1,0 0 1,-1 0 0,-3 6 0,-2-1 20,-1 1 0,0-1 0,-1 0-1,0-1 1,-14 10 0,-3 0 19,-1-2-1,-1-1 0,0-2 0,-39 15 0,56-25-56,1 0 0,-1-1 0,1-1 0,-1 0-1,0 0 1,0-2 0,-1 1 0,1-2 0,0 1 0,0-2 0,-23-3 0,34 3-12,0-1 1,1 0 0,-1 1-1,0-1 1,1 0 0,0 1 0,-1-1-1,1 0 1,0 0 0,0 0-1,0 0 1,0 0 0,0 0-1,1-1 1,-1 1 0,1 0 0,-1 0-1,1-1 1,0 1 0,0 0-1,0 0 1,0-1 0,1-2-1,-2 2 0,1 0-1,0 0 1,0 0-1,1 0 1,-1 1-1,1-1 1,-1 0-1,1 0 0,0 0 1,0 1-1,0-1 1,0 1-1,1-1 1,-1 1-1,1-1 0,-1 1 1,1 0-1,0 0 1,0 0-1,2-3 1,12 0-7,0 1 1,0 0-1,1 1 1,-1 1 0,1 1-1,0 0 1,-1 1 0,24 3-1,11-2 19,-43-1-3,-1 1 0,0 0 0,1 0 0,-1 0 0,0 0 1,0 1-1,0 1 0,0-1 0,0 1 0,-1 0 1,1 1-1,-1-1 0,1 1 0,-1 1 0,-1-1 0,6 6 1,5 7 44,-2 0 1,0 0 0,22 38-1,-20-29-12,30 36 0,-43-58-132,0-1 1,0 1-1,1-1 1,-1 0-1,1 0 1,-1 0-1,1-1 1,0 0-1,0 1 1,7 2-1,13 0-2451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2:18.7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87 27 6947,'0'0'1753,"-9"3"-246,3 1-1349,1 1 1,0 0-1,0 1 0,1-1 0,-1 1 0,1 0 0,1 0 0,-1 0 0,-4 11 0,2-4-34,1 0-1,1 0 1,0 0-1,-3 19 1,4 3 109,3 61 0,2-39-115,-2-55-117,0-1 0,0 1 1,1 0-1,-1 0 0,1-1 1,-1 1-1,1 0 0,0 0 0,0-1 1,0 1-1,0-1 0,0 1 0,0-1 1,0 1-1,0-1 0,1 0 0,-1 0 1,0 1-1,1-1 0,-1 0 0,1 0 1,-1 0-1,1 0 0,0-1 1,-1 1-1,1 0 0,0-1 0,0 1 1,-1-1-1,1 0 0,3 1 0,8 1 15,0-1-1,0 0 1,19-1-1,-18 0 8,8 0-10,-6 0-58,1 0 1,0-1-1,23-4 1,-34 3 24,1 1 0,-1-1 0,-1-1 0,1 1 0,0-1 1,0 0-1,-1-1 0,0 1 0,0-1 0,0 0 0,0 0 0,7-8 0,-6 5 14,-1-1 0,1 1 0,-1-1 0,-1 0 0,0 0 0,0 0 0,0 0 0,-1-1 0,0 1 1,3-18-1,-3 0 67,-1 0 1,-1-38 0,-2 31 77,1 28-118,-1 1 1,0-1-1,0 1 0,0 0 1,-1 0-1,1-1 0,-1 1 1,0 0-1,0 1 0,0-1 1,-1 0-1,0 0 0,1 1 1,-1 0-1,0-1 0,-1 1 1,1 0-1,0 1 0,-1-1 1,0 0-1,0 1 0,0 0 1,0 0-1,0 0 0,-6-1 1,2 0-64,1 0 0,-1 1 0,1 0 1,-1 0-1,0 1 0,0 0 0,0 1 0,0-1 1,0 1-1,0 1 0,0 0 0,1 0 0,-1 0 1,-12 5-1,-25 22-1887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2:20.2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219 77 8580,'0'0'421,"0"41"1610,0-40-1967,-5 45 1255,5-45-1310,0 0-1,0 0 1,0 0 0,-1-1 0,1 1 0,0 0-1,-1 0 1,1-1 0,0 1 0,-1 0-1,1-1 1,-1 1 0,1 0 0,-1-1-1,0 1 1,1-1 0,-1 1 0,1-1 0,-1 1-1,0-1 1,0 1 0,1-1 0,-1 0-1,0 1 1,0-1 0,1 0 0,-1 0-1,0 1 1,0-1 0,0 0 0,1 0 0,-1 0-1,0 0 1,0 0 0,0 0 0,1 0-1,-1-1 1,0 1 0,0 0 0,0 0 0,1-1-1,-1 1 1,0 0 0,0-1 0,1 1-1,-1 0 1,0-1 0,1 1 0,-1-1-1,1 0 1,-1 1 0,0-1 0,0 0 0,0-1-1,0 1 0,0-1 1,0 0-1,0 1 1,0-1-1,0 0 1,1 0-1,-1 0 1,1 0-1,-1 0 1,1 0-1,0 0 0,-1 0 1,1 0-1,0-3 1,2-40-6,-1 27 0,-2 16-3,1-1-1,0 1 1,0 0-1,0-1 1,0 1 0,1-1-1,-1 1 1,1 0 0,-1-1-1,1 1 1,0 0-1,0-1 1,0 1 0,0 0-1,0 0 1,1 0-1,-1 0 1,0 0 0,1 0-1,2-2 1,1 2-1,0-1 0,0 1 0,1 0 0,-1 0 0,1 0 0,-1 1 0,10-2 0,-15 3 1,21-4-16,0 1 0,26-1 1,-43 4 11,0 0 0,1 0 1,-1 0-1,0 0 1,1 1-1,-1-1 1,0 1-1,0 1 1,0-1-1,1 0 1,-1 1-1,-1 0 1,1 0-1,0 0 0,0 0 1,-1 1-1,1-1 1,3 5-1,-2 0 9,0 1 0,0 0 0,-1 0 0,-1 0-1,1 1 1,-1-1 0,-1 1 0,1 0 0,-2 0 0,2 14 0,0 13 59,-3 49 0,-1-40-19,1-15-32,1 2 13,-6 44 0,4-66-22,-1 0 1,-1 0 0,1 0-1,-2 0 1,1-1 0,-1 1-1,-1-1 1,-7 12 0,0-2-2,-2-1 1,0 0 0,-1-1 0,0-1-1,-25 20 1,30-29 0,1 0 0,-1-1 0,0 0 0,0 0 0,-1-1 0,1-1 0,-1 1 0,0-2 0,0 0 0,-1 0 0,1-1 0,-15 1 0,18-2-2,0-1 0,-1 0-1,1 0 1,-1-1-1,1 0 1,0-1-1,0 0 1,-1 0 0,-12-6-1,17 6-4,1 0-1,-1 0 0,1 0 1,0-1-1,0 0 0,0 0 1,0 0-1,1 0 1,-1 0-1,1 0 0,0 0 1,0-1-1,0 1 0,0-1 1,0 0-1,1 0 1,0 1-1,0-1 0,0 0 1,0 0-1,0-8 0,-1 6 0,2-1 0,-1 1 0,1-1 0,0 0 0,0 1 1,1-1-1,-1 1 0,1-1 0,3-8 0,-2 13 4,-1-1 0,1 1 0,-1 0 0,1 0 0,0 0 0,0 0 0,-1 0 0,2 1 1,-1-1-1,0 0 0,0 1 0,0 0 0,1-1 0,-1 1 0,1 0 0,-1 0 0,1 0 0,-1 1 1,1-1-1,-1 0 0,1 1 0,0 0 0,4 0 0,5-2 0,1 1 1,-1 0-1,0 1 0,0 1 0,1 0 0,-1 0 1,19 6-1,-26-5 1,0 0-1,0 0 1,-1 1 0,1 0-1,0 0 1,-1 0 0,0 0 0,0 1-1,0 0 1,0 0 0,0 0-1,-1 0 1,1 1 0,-1-1 0,-1 1-1,1 0 1,0-1 0,-1 1-1,2 7 1,-1-3-128,0 0 0,0 1 0,-1 0 0,0-1 0,-1 1 1,0 20-1,-1 19-2266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15.02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47 26 8212,'-45'-26'5517,"44"54"-4837,1 137-410,0-161-286,0 0 0,0 0 0,1 0 0,0 0 1,0 0-1,0 0 0,0-1 0,0 1 0,1 0 0,-1-1 0,1 1 1,0 0-1,0-1 0,1 0 0,-1 0 0,1 0 0,-1 0 1,1 0-1,0 0 0,0-1 0,1 1 0,-1-1 0,0 0 0,1 0 1,-1 0-1,1 0 0,0-1 0,5 2 0,7 2-582,0-1-1,0-1 1,1-1 0,-1 0-1,28-1 1,-42-1 561,0-1 0,0 1 0,0-1-1,0 1 1,0-1 0,-1 0 0,1 1 0,0-1 0,0 0 0,-1 0 0,1-1-1,-1 1 1,1 0 0,-1 0 0,1-1 0,-1 1 0,0-1 0,1 1 0,-1-1-1,0 1 1,0-1 0,0 0 0,-1 0 0,1 1 0,0-1 0,-1 0 0,1 0-1,-1 0 1,1 0 0,-1 0 0,0 0 0,0-3 0,2-14 77,-1 0 0,-3-33 0,0 18 118,2 28-60,1-1 1,-2 1-1,1 0 1,-1 0 0,0 0-1,0 0 1,-1 0-1,1 0 1,-1 0-1,-1 0 1,1 0-1,-1 1 1,0-1 0,0 1-1,-1 0 1,-7-9-1,9 12-279,2 13-4448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2:21.04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207 342 9220,'19'-59'1473,"-11"39"-1074,-2-1 1,0 0-1,-1 0 0,-1 0 0,2-36 1,-5 37-210,0-33 381,-1 52-538,0-1 1,0 0-1,-1 0 0,1 0 0,0 1 1,-1-1-1,1 0 0,-1 0 0,0 1 1,0-1-1,1 1 0,-1-1 0,0 0 1,0 1-1,-1 0 0,1-1 0,0 1 0,0 0 1,-1-1-1,1 1 0,-1 0 0,-1-1 1,-16-2 17,1 0 0,-1 2 1,0 0-1,0 1 0,0 1 1,0 1-1,-21 3 1,37-3-56,-1 0 0,0 0 0,1 1 0,-1-1 1,1 1-1,-1 0 0,1 0 0,0 0 1,0 0-1,0 0 0,0 1 0,0-1 0,0 1 1,1 0-1,-1 0 0,1 0 0,0 0 1,0 0-1,0 1 0,0-1 0,0 1 0,1-1 1,0 1-1,0-1 0,0 1 0,0 0 1,0 0-1,1 0 0,-1-1 0,1 1 0,0 0 1,0 0-1,1 0 0,-1 0 0,1-1 0,0 1 1,0 0-1,0-1 0,0 1 0,1 0 1,0-1-1,-1 0 0,1 1 0,0-1 0,1 0 1,-1 0-1,6 5 0,10 4-6,0 0-1,1-1 0,1-2 1,24 10-1,-22-10-22,0 0-1,0 2 0,-1 1 1,23 16-1,-39-24 25,0 0 0,0 0 0,-1 1 0,1 0 0,-1 0 0,0 0 0,-1 0 0,1 1 1,-1-1-1,0 1 0,0 0 0,-1 0 0,1 0 0,-1 0 0,-1 1 0,1-1 0,-1 0 0,0 1 0,0 11 0,0 8-7,0-20 7,-1 0 0,1 0 1,-1 1-1,0-1 0,-1 0 1,0 1-1,-2 7 1,2-13 6,0 0 0,0 0 0,0 0 0,0 0 0,-1 0 0,1 0 0,0-1 0,0 1 0,-1-1 0,1 1-1,-1-1 1,1 1 0,0-1 0,-1 0 0,1 0 0,-1 1 0,1-1 0,-1 0 0,-1-1 0,-40 0-16,29 1 10,8 0 4,-8 0-13,-1 0 0,1-1 0,-1 0-1,-28-7 1,38 6 16,0 0 0,0 0 0,0 0 0,1-1 0,-1 0 0,1 0 0,-1 0-1,1 0 1,0-1 0,1 0 0,-1 1 0,0-2 0,1 1 0,0 0 0,0 0 0,0-1 0,-3-7-1,2-1-21,0 1 0,1-1 0,0 0 0,1 0-1,0-1 1,1 1 0,0 0 0,1 0 0,4-24-1,-4 34 4,1-1 1,-1 0-1,1 1 0,0-1 0,1 0 0,-1 1 0,1-1 0,-1 1 0,1 0 0,0 0 1,0-1-1,1 1 0,-1 0 0,5-4 0,-1 2-22,1-1 0,0 1 0,0 0 0,1 0 1,-1 1-1,10-4 0,13-3-324,0 1 1,51-10-1,-58 15-32,48-9-1683,-15 11-2452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2:21.5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91 11829,'0'0'689,"5"0"-591,762-29 640,-280 4-659,651 4 524,-496 12-585,-529 2-1210,-139 7-1009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2:24.13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225 81 9492,'2'-5'149,"0"0"-1,0 1 1,0-1-1,1 1 1,-1 0-1,1-1 1,0 1-1,0 1 1,1-1-1,-1 0 1,1 1-1,0-1 1,0 1-1,9-5 1,-6 5-8,1 0 1,0 1 0,0 0 0,0 0-1,0 1 1,1 0 0,-1 0 0,15 1-1,-20 0-116,1 0 0,0 0 0,-1 0-1,1 0 1,0 1 0,-1-1 0,1 1-1,-1 0 1,1 0 0,4 3 0,-6-2-10,0-1 0,0 1 0,0 0 0,-1 0 0,1 0 0,0 0 0,-1 0 0,0 0 0,1 1 0,-1-1 0,0 0 0,0 1 0,-1-1 0,1 1 0,0-1 0,0 4 1,4 27 135,-1 0 0,-2 0 0,-3 61 0,0-27-32,0-56-114,0 0 0,-1 1 1,0-1-1,-1 0 1,0 0-1,0-1 0,-2 1 1,1-1-1,-1 1 1,-1-1-1,1-1 0,-2 1 1,1-1-1,-1 0 1,-9 8-1,3-3-5,-1-2 0,0 1 1,-1-2-1,0 0 0,-1 0 0,0-2 0,-1 0 0,-27 11 1,35-17-26,0 0 0,0-1-1,0 0 1,0 0 0,0-1 0,-1 0 0,-9-1 0,15 0-3,0 0 0,0-1 0,0 1 0,0-1-1,0 0 1,0 0 0,0-1 0,0 1-1,1-1 1,-1 0 0,0 0 0,1 0 0,0 0-1,-1-1 1,1 1 0,0-1 0,0 0-1,-3-4 1,1 0-4,0 0 0,0-1 0,1 0 0,0 0 0,0 0 0,1-1 0,0 1 0,-3-17 0,2 2-1,2 1 0,1-33 0,1 52 34,0-1-1,1 1 1,0 0-1,0 0 1,0 0-1,0 0 1,0 0-1,0 0 1,1 0-1,-1 0 1,1 1-1,0-1 1,0 0-1,0 1 1,0 0-1,1-1 1,-1 1-1,1 0 1,-1 0-1,1 0 1,0 1-1,-1-1 1,1 0-1,0 1 1,0 0-1,0 0 1,0 0-1,1 0 1,-1 0-1,5 0 1,13-2 22,1 0 0,-1 1 0,31 1 0,-43 1-8,-3 0 8,-1 1 0,1 0 0,-1 0 0,1 0 0,-1 0 0,0 1 0,1 0 0,-1 0 0,0 1 0,0 0 0,0-1 0,-1 2 0,1-1 0,-1 0 0,1 1 0,-1 0 0,0 0 0,3 5 0,9 11 23,-1 2 1,23 42 0,-28-44-47,2-1 0,23 32-1,-30-47-76,-1 1 0,1-1-1,0 0 1,0 0 0,0-1-1,1 1 1,-1-1 0,1-1-1,0 1 1,0-1 0,11 4-1,-13-5-188,0-1-1,-1 1 1,1-1 0,0 0-1,0 0 1,-1 0-1,1 0 1,0-1-1,0 0 1,-1 1 0,1-1-1,-1 0 1,6-3-1,15-18-3174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2:24.55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101 75 9108,'-1'37'4619,"-1"-1"-4108,-9 46-1,4-39-135,1 0 1,2 82-1,4-124-382,0-1 0,1 1 0,-1 0 1,0 0-1,1 0 0,-1-1 0,0 1 0,1 0 1,-1 0-1,1-1 0,0 1 0,-1 0 0,1-1 0,-1 1 1,1-1-1,0 1 0,-1-1 0,1 1 0,0-1 0,0 1 1,-1-1-1,1 1 0,0-1 0,0 0 0,0 0 1,0 1-1,-1-1 0,1 0 0,0 0 0,0 0 0,0 0 1,0 0-1,0 0 0,0 0 0,-1 0 0,3-1 0,34-5-372,-29 4 334,0-1 1,0 0-1,0-1 1,-1 0-1,1 0 1,-1-1-1,0 1 1,0-1-1,-1-1 1,1 0-1,-1 0 1,-1 0-1,1 0 1,-1-1-1,0 0 1,0 0-1,-1 0 1,0-1 0,0 0-1,-1 1 1,3-10-1,1-8 40,-1 0-1,-1 0 1,-1 0-1,-1-1 1,-1-44 0,-2 65 50,0 1 0,-1-1 0,0 0 0,0 0 0,0 0 1,-1 1-1,1-1 0,-1 1 0,0-1 0,0 1 1,-1 0-1,0 0 0,1 0 0,-1 0 0,0 0 1,-1 1-1,1-1 0,-1 1 0,0 0 0,1 0 1,-1 0-1,0 1 0,-1-1 0,1 1 0,0 0 0,-1 0 1,-6-1-1,-2-2 12,0 2-1,0 0 1,0 0 0,0 1 0,-1 1-1,1 1 1,0-1 0,-1 2 0,-18 2-1,28-2-183,1 0 1,0 0-1,-1 0 0,1 0 0,0 0 0,-1 0 0,1 1 0,-5 3 0,-18 25-2692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2:25.63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581 169 11077,'-7'-163'1692,"8"163"-1694,0-1 0,-1 0 0,1 1 1,0-1-1,0 1 0,0 0 1,1-1-1,-1 1 0,0 0 1,0-1-1,0 1 0,0 0 1,0 0-1,0 0 0,0 0 1,0 0-1,1 0 0,-1 0 0,0 0 1,2 1-1,-1-1-2,1 1 3,1-1 1,-1 1 0,0-1 0,1 1 0,-1 0-1,1 0 1,-1 0 0,0 1 0,0-1 0,0 1-1,0 0 1,0 0 0,0 0 0,0 0 0,0 0 0,4 6-1,-3-3 6,0 0-1,-1 1 1,0-1 0,0 1-1,0 0 1,-1 0-1,1 0 1,1 11-1,1 10 25,-2 0-1,-1 0 0,-1 43 1,-1-47-15,-2-8 2,1 0 0,-2 0 0,0-1 0,0 1 0,-2-1 0,0 0 0,0 0 0,-1 0 0,-1-1 0,0 0 0,-1 0 0,-1-1 0,1 0 0,-16 15 0,-6 4 9,-1-1 1,-1-2-1,-65 44 0,76-58-35,0-1 0,-1-1 0,-1-1-1,0-1 1,0-1 0,-1-1 0,0-1-1,-1-1 1,0-2 0,0 0 0,0-2-1,-31 0 1,53-1 1,0-1 0,0 0 0,1 0-1,-1 0 1,0 0 0,0 0 0,1-1 0,-1 1 0,0-1-1,1 0 1,-1 0 0,0 0 0,1 0 0,-1 0 0,1-1 0,0 1-1,-1-1 1,1 1 0,0-1 0,0 0 0,0 0 0,0 0 0,0 0-1,1 0 1,-3-3 0,2-2-28,0 0-1,0 0 0,1 0 1,0 0-1,0 0 1,0 0-1,1 0 1,1-8-1,-1 10 24,0-2 1,0 1-1,0-1 0,0 1 0,1 0 0,0-1 1,1 1-1,-1 0 0,6-12 0,-6 15 13,2 0-1,-1 0 0,0 0 0,1 0 1,-1 1-1,1-1 0,0 0 0,0 1 1,0 0-1,0 0 0,0 0 0,1 0 1,-1 1-1,0-1 0,7-1 0,10-3 36,-1 1-1,1 1 0,0 0 0,0 2 1,0 0-1,0 2 0,1 0 0,-1 1 1,0 1-1,0 1 0,0 1 1,-1 0-1,1 2 0,-1 0 0,0 1 1,34 18-1,-29-10-26,-1 1 0,-1 1 0,0 1 0,25 28 0,-44-43-145,0 0 1,0-1 0,0 1-1,0-1 1,0 1 0,1-1-1,-1 0 1,1 0 0,-1-1-1,1 1 1,0-1 0,0 1-1,-1-1 1,1 0 0,0-1-1,0 1 1,0-1 0,6 0-1,27 1-2914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2:26.05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62 99 11269,'0'61'3118,"0"116"-1676,0-175-1441,0-1 0,0 1 0,0-1 1,0 1-1,0-1 0,1 1 0,-1-1 0,0 1 1,1-1-1,-1 1 0,1-1 0,-1 1 1,1-1-1,0 0 0,0 1 0,-1-1 1,1 0-1,0 0 0,0 1 0,0-1 1,0 0-1,1 0 0,-1 0 0,0 0 0,0 0 1,1-1-1,-1 1 0,0 0 0,1-1 1,-1 1-1,2 0 0,4 0-38,0 0-1,1 0 1,-1-1-1,0 0 1,13-2 0,7 1-211,-18 1 121,1 0-1,0-1 0,-1 0 0,1-1 0,-1 0 0,1-1 0,-1 1 1,0-2-1,16-7 0,-20 8 93,0 0-1,-1 0 1,1-1-1,-1 1 1,0-1 0,0 0-1,0 0 1,-1-1 0,1 1-1,-1-1 1,0 0 0,0 1-1,-1-2 1,0 1 0,1 0-1,-2 0 1,1-1 0,1-5-1,0-7 20,-1 1 0,0-1 0,-1 1 0,-2-30 0,0 41 16,1 0 0,-1 0 0,0 0 0,0 0 0,-1 0 0,0 0 0,0 0 0,0 1 0,-1-1 0,0 1 0,0-1 0,0 1 0,-1 0 0,1 0 0,-1 0 0,-6-4 0,2 3-24,0 1 0,-1 0 0,1 0 0,-1 1 0,0 0 0,-1 1 0,1 0 0,-1 1 0,1-1 1,-1 2-1,0-1 0,-14 1 0,17 1-53,-1 0 0,1 0 0,-1 1 0,1 0 0,-1 1 0,1-1 0,-1 1 0,1 1 0,0 0 0,0-1 0,0 2 0,1-1 0,-1 1 1,1 0-1,0 1 0,-8 6 0,-33 41-2402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2:26.47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32 12 12630,'-31'0'448,"46"0"-272,101 0 496,47 0-255,46 0-193,23 0-32,8 0-192,-8-4 80,-23-4-80,-31 8-80,-39 0-400,-46 0-577,-46 0-560,-40 23-1808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2:26.86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272 205 11733,'0'250'1193,"0"-249"-1230,6-2-81,65-10 79,1 3 0,95 2 0,-163 5 40,0 1 1,1 0-1,-1 1 1,1-1-1,-1 1 1,0 0-1,0 0 1,1 0-1,-1 1 1,0 0-1,0-1 1,0 1-1,0 1 1,-1-1-1,1 1 1,-1-1-1,1 1 1,-1 0-1,5 5 0,-5-2 16,1-1-1,-1 1 1,-1-1-1,1 1 0,-1 0 1,0 0-1,0 0 0,-1 0 1,1 0-1,-2 1 0,1-1 1,-1 0-1,0 8 1,1-11 14,-1 1 1,0 0 0,0 0-1,-1 0 1,1 0 0,-1 0 0,0 0-1,0-1 1,0 1 0,0 0-1,-1-1 1,-2 5 0,2-5-10,-1 0 1,0 0-1,-1-1 0,1 1 1,0-1-1,-1 0 0,1 0 1,-1 0-1,0 0 0,0-1 1,-7 3-1,-47 14 167,0-3 1,-2-2 0,-118 9-1,-64-18-3151,201-7-775</inkml:trace>
  <inkml:trace contextRef="#ctx0" brushRef="#br0" timeOffset="1">612 19 13014,'0'-11'336,"16"7"-304,30 0 224,8 4 64,8 0 65,8 0-369,7 0 0,16 0-16,23 0-481,16 0-1199,-1 0-4179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2:27.2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54 11557,'-7'-8'897,"7"4"-337,0-3-288,0-1 16,38-3-208,17-1 176,-9 9-256,8 3 0,0 0-272,-15 0-1184,-16 11-1506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2:27.62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50 12294,'0'0'0,"15"0"-96,70-4 96,16-4 0,15-3-16,-15 3-481,-8-3-735,-24 3-8533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6:56.65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 0 8628,'-1'118'6219,"-1"5"-4520,-2 128-1693,4-249-22,0 0 0,0 0 0,0 0 1,0 1-1,0-1 0,1 0 1,-1 0-1,1 0 0,0 0 0,0 0 1,0 0-1,0 0 0,0 0 0,0 0 1,0 0-1,0-1 0,1 1 1,-1 0-1,1-1 0,-1 1 0,1-1 1,0 0-1,-1 1 0,1-1 0,0 0 1,0 0-1,0 0 0,0 0 1,0 0-1,0-1 0,3 1 0,6 2-182,1-2 0,0 0-1,-1 0 1,23-3-1,-6 1-56,-8 0 102,0 0 0,0-2-1,-1-1 1,1 0 0,-1-1-1,0-2 1,0 0-1,-1 0 1,0-2 0,0 0-1,-1-1 1,0-1-1,-1-1 1,19-16 0,1-6-9,-1-1 1,-2-1-1,-1-2 1,43-68-1,-69 96 244,2 1 150,-1-2 0,0 1 0,-1-1 0,0 0 0,-1 0 0,0-1 0,-1 1 0,0-1-1,3-22 695,-7 46-776,-1 0-78,-1-1 0,-1 0 0,0-1 0,0 1 0,-1 0 0,-1-1 0,0 0 0,0 0 0,-9 12 0,-18 39 224,24-38-265,2 0 0,0 1 0,2-1 0,0 1 0,2 0 0,0 0 0,3 34 0,-1-57-56,0 0-1,0 0 1,1 0 0,-1 0 0,0 0-1,0 0 1,1 0 0,-1 0-1,0 0 1,1 0 0,-1 0-1,1 0 1,0 0 0,-1-1 0,1 1-1,0 0 1,-1 0 0,1 0-1,0-1 1,0 1 0,0 0-1,-1-1 1,2 1 0,32 9-597,49-9-1493,-58-2 646,29 1-2749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15.39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32 8 11669,'-24'-8'561,"17"8"831,7 34-1440,0 8 48,0 4 80,0-1-80,0-3 16,0-4-16,0-11-544,0-12-737,0-8-864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2:28.0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247 1 13478,'-1'0'16,"0"0"0,0 0-1,0 0 1,0 0 0,1 1 0,-1-1 0,0 0-1,0 1 1,1-1 0,-1 1 0,0-1-1,0 1 1,1-1 0,-1 1 0,1 0-1,-1-1 1,0 1 0,1-1 0,-1 1 0,1 0-1,-1 0 1,1-1 0,0 1 0,-1 0-1,1 0 1,0 0 0,0-1 0,-1 1-1,1 0 1,0 0 0,0 0 0,0 0-1,0 0 1,0 1 0,-4 46 317,2-29-49,-3 21-41,-2-1 0,-2 0 0,-2 0 0,-1-2 0,-19 42 0,1-17-416,-3-1 0,-45 64 0,77-127 132,0 0 1,0 0-1,0 1 1,0-1 0,1 0-1,-1 0 1,1 0-1,0 0 1,-1 0-1,1 0 1,0 0 0,0 0-1,0-1 1,0 1-1,1 0 1,-1 0-1,1 0 1,-1 0-1,1 0 1,-1 1 0,1-1-1,0 0 1,0 0-1,0 0 1,0 1-1,0-1 1,1 0 0,-1 1-1,0-1 1,1 1-1,-1-1 1,1 1-1,0 0 1,-1 0-1,1 0 1,0 0 0,2-1-1,18-7 56,2 2-1,-1 0 1,1 1 0,0 2-1,43-3 1,134 4-53,-123 4-65,44-1-2416,-87 0-458</inkml:trace>
  <inkml:trace contextRef="#ctx0" brushRef="#br0" timeOffset="1">595 274 12950,'-23'-4'1152,"-1"4"1,17 23 112,-1 45 63,0 24-976,0 25-160,-7 13-192,-8 3-992,-8-8-3954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2:29.54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41 286 11589,'-8'-5'237,"6"5"-143,0-1 1,0 0-1,0 0 0,0 0 0,0 0 0,1 0 0,-1-1 0,0 1 1,0-1-1,1 1 0,-1-1 0,1 1 0,0-1 0,-1 0 0,1 0 1,0 0-1,-2-4 2564,3 24-1394,0 4-779,-1-14-413,0 0-1,1 0 1,0 0 0,1 1-1,0-1 1,0 0 0,1 0 0,0 0-1,0 0 1,0-1 0,1 1 0,1 0-1,3 6 1,0-4-56,1 0-1,-1-1 1,1-1 0,1 1-1,0-1 1,0-1 0,11 8-1,-16-12-9,-1-1-1,1 0 1,0-1-1,-1 1 1,1-1 0,0 0-1,0 0 1,0 0-1,0 0 1,0 0-1,0-1 1,0 0-1,0 0 1,0 0-1,0 0 1,0-1 0,0 0-1,0 0 1,0 0-1,0 0 1,0 0-1,0-1 1,-1 1-1,1-1 1,3-3-1,69-44 76,-6 2-17,79-39 0,505-178-2076,-553 225-2518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2:39.17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70 464 9220,'-23'-9'94,"19"7"246,0 0 0,0 0-1,0 0 1,0 1 0,-1-1 0,1 1-1,-7-1 1,5 2-233,5 0 258,2 34-79,5-26-253,0-1 1,0 1-1,0-1 0,1-1 1,0 1-1,0-1 0,9 6 1,-14-11 6,0 0 1,-1 0 0,1-1 0,0 1-1,0 0 1,0-1 0,0 1 0,0-1-1,0 1 1,0-1 0,0 0-1,1 0 1,-1 0 0,0 0 0,0 0-1,0-1 1,0 1 0,0-1 0,0 1-1,0-1 1,0 0 0,0 1 0,2-3-1,45-29 575,-36 21-620,92-63-89,2 5 0,4 4 0,2 5 0,204-76 0,-176 87-1496,-33 10-1246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2:41.37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93 35 5330,'-18'1'115,"10"-1"106,0 0 1,-1 1-1,1 0 1,-1 1-1,1 0 1,-15 5-1,21-6 243,29-2 5936,36 3-5100,17 1-1420,-33-3 205,608-19 382,-304 0-419,-305 12-10,15-1 10,-60 8-83,0 0-202,0 0 1,-1 1-1,1-1 1,0 2-237,-1-2 236,1 1 0,-1-1 1,1 1-1,-1 0 1,0-1-1,1 1 1,-1 0-1,0-1 1,0 1-1,1 0 0,-1 0 1,0-1-1,0 1 1,0 0-1,0 0 1,0-1-1,0 2 1,0 20-5199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2:42.2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46 7603,'66'-1'7066,"162"-9"-7032,328-24 134,-446 34-188,20 1-46,-44-2-3466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2:43.15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17 122 1921,'-17'-17'11615,"17"16"-11601,1 0-1,-1 1 1,0-1-1,0 0 1,0 1-1,1-1 0,-1 0 1,0 1-1,1-1 1,-1 1-1,0-1 1,1 0-1,-1 1 0,1-1 1,-1 1-1,1-1 1,-1 1-1,1 0 1,0-1-1,-1 1 0,1-1 1,-1 1-1,1 0 1,0 0-1,-1-1 1,1 1-1,0 0 0,0 0 1,-1 0-1,1 0 1,0 0-1,-1 0 1,1 0-1,1 0 0,37-9 109,2 1-1,75-3 0,95 9-113,-54 1 7,461-39 73,-520 28 16,-95 12-61,4-4-275,-22 0-4253,-31 4-2048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2:44.14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84 6707,'0'0'4994,"18"-11"-4353,17 2-549,0 2 0,1 2 1,58-1-1,-33 2-64,46-5-229,466-23-1393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4:00.59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607 31 2273,'-2'-18'6667,"-6"9"-4324,-22 6-2033,23 3-23,-15 0-91,-147 6 679,146-4-857,0 2 0,1 1 0,-1 1 0,1 1 0,-28 12 0,39-13-6,-1 0-1,1 0 1,1 1-1,-1 0 1,1 1-1,0 1 1,1-1-1,0 1 1,0 1-1,1 0 1,-12 19-1,11-12 7,0 0 0,1 0 0,1 0-1,1 1 1,1 0 0,0 1 0,-3 24-1,2-6 34,2-16-29,0 1-1,2-1 1,0 1 0,1-1 0,1 1-1,6 39 1,-4-57-22,0 0 1,-1-1-1,2 1 0,-1-1 0,0 1 1,1-1-1,-1 0 0,1 0 0,0 0 0,0 0 1,0 0-1,1-1 0,-1 1 0,1-1 0,-1 0 1,1 0-1,0 0 0,0-1 0,-1 1 1,1-1-1,0 0 0,1 0 0,5 1 0,12 1-23,0 0 0,44 0 0,-54-4-17,-1 0-1,1 0 1,-1-1-1,0-1 1,0 0-1,1 0 1,-2-1-1,1 0 1,0-1-1,9-6 1,10-8-87,52-43-1,-80 60 129,4-3 13,-1 2 297,-5 7 47,-2 10-409,2-11 56,1 1 0,-1-1 0,0 0 0,1 0-1,-1 0 1,1 0 0,0 0 0,0 0-1,0 0 1,0-1 0,1 1 0,-1 0 0,1 0-1,0-1 1,0 1 0,-1-1 0,5 4-1,-1-2 0,-1-1 0,1 0 0,-1 0 0,1 0 0,0-1 0,0 0 1,0 0-1,1 0 0,6 1 0,12 2-16,0-2 0,1-1 0,40-2 1,-42 0-21,-10 0 0,-4 0-35,0 0-1,0 0 0,1 0 1,-1-1-1,0-1 0,0 0 0,10-3 1,-17 4 52,1-1 0,-1 1 0,1-1 1,-1 0-1,0 0 0,0 0 0,1 0 0,-2 0 0,1 0 1,0-1-1,0 1 0,-1-1 0,1 1 0,-1-1 1,0 0-1,0 1 0,0-1 0,0 0 0,0 0 0,0 0 1,-1 1-1,0-1 0,1 0 0,-1 0 0,0 0 1,-1-5-1,1 8 15,0-6 3,1-1 1,-1 1 0,-1 0 0,1 0 0,-1 0-1,0 0 1,-4-11 0,3 14 14,1 1 0,-1 0 1,0 0-1,0-1 0,0 1 0,0 1 0,-1-1 1,1 0-1,-1 0 0,1 1 0,-1-1 0,1 1 1,-1 0-1,0 0 0,1 0 0,-1 0 0,0 1 1,-5-2-1,-32-4 184,-1 1 0,0 2 1,-76 4-1,44 0-168,68-1-22,0 0 0,0 0 0,0 0 0,0 0 0,0 1 0,0 0 0,0 0 1,0 1-1,-5 1 0,9-2-88,-1 0 1,1 1 0,0-1-1,-1 1 1,1-1-1,0 1 1,0-1 0,0 1-1,0 0 1,0-1-1,0 1 1,0 0 0,0 0-1,1 0 1,-1 0-1,1 0 1,0 0 0,-1 0-1,1-1 1,0 1-1,0 0 1,0 0 0,1 3-1,-1-4-29,0-1 0,0 0 0,0 1 1,0-1-1,0 1 0,0-1 0,0 1 0,0-1 0,0 1 0,0-1 0,0 0 0,0 1 0,1-1 0,-1 1 1,0-1-1,0 0 0,0 1 0,1-1 0,-1 1 0,0-1 0,1 0 0,-1 1 0,0-1 0,1 0 0,-1 0 0,0 1 1,1-1-1,-1 0 0,0 0 0,1 1 0,-1-1 0,1 0 0,0 0 0,37 8-7159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4:01.2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38 416,'7'-11'10117,"-6"11"-9695,19-5 2387,34 5-4598,-34 1 2695,-12-1-905,0 0 1,1 0-1,-1 1 1,0 0-1,0 1 1,0 0-1,0 0 1,0 1-1,10 4 1,-13-4-2,0 1 1,0-1 0,0 1 0,-1 0-1,0 0 1,1 0 0,-1 1 0,-1-1 0,1 1-1,-1 0 1,0 0 0,0 0 0,0 1-1,2 7 1,-1 0 13,0 0 0,-1 1-1,0-1 1,-2 1 0,1 0-1,-2 0 1,0 19 0,0-33 2,0-2 8,1-10-35,0 1 1,1 0-1,0 0 0,1 0 1,1 0-1,0 0 1,0 1-1,1 0 1,8-15-1,6-5-45,39-48-1,-55 76-59,0 1 0,1-1 1,-1 1-1,1 0 0,-1 1 0,1-1 1,-1 0-1,1 1 0,0 0 0,-1 0 1,1 0-1,-1 0 0,1 1 0,3 0 1,6 0-305,26-2-125,-23 0 480,0 1 0,-1 0 0,31 6 0,-40-5 120,-1 0 0,0 1 1,0 0-1,0 0 0,0 1 1,0-1-1,0 1 0,-1 0 1,1 0-1,-1 1 0,0-1 1,0 1-1,0 0 1,0 0-1,3 6 0,1 2 40,-1 0 0,0 0 0,-1 0 0,0 1 0,-1 0 0,-1 0 0,0 0 0,0 1 0,1 14 0,-1 13 180,-1 71 0,-4-75-25,-13-39-7,13 0-240,-1 0 0,1 0 1,0 0-1,0 0 0,0 0 0,0 0 0,1 0 0,-1 0 1,0-1-1,1 1 0,0 0 0,-1 0 0,1-1 0,0 1 0,0 0 1,0 0-1,0-1 0,2-3 0,-2-5 4,0-26-3,-1 13-1,1 0 0,6-39 0,-5 56-3,1-1 0,0 1 1,0-1-1,1 1 0,0 0 0,0 0 1,1 1-1,0-1 0,0 1 0,0 0 0,1-1 1,7-6-1,-4 4-70,1 1 0,-1 0 1,1 1-1,1 0 0,-1 0 1,1 1-1,0 0 0,1 1 1,-1 0-1,1 1 0,0 0 0,0 0 1,0 1-1,1 1 0,15-2 1,-3 4-2338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4:01.76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39 8788,'-8'0'1601,"8"-4"-241,0 0-1136,0-4-143,0 5-1,8-1-80,39-4 0,7 4 0,-8 1-48,-7 3-609,-8 0-719,-23 0-1938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15.74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105 83 6867,'-17'-1'547,"0"-1"0,-33-7 0,48 8-459,1 0-1,-1 0 1,1 0 0,0 0-1,0 0 1,0 0 0,-1-1-1,1 1 1,0 0 0,1-1-1,-1 1 1,0-1 0,0 1 0,0-1-1,1 0 1,-1 1 0,1-1-1,0 0 1,-1 1 0,1-1-1,0-3 1,0 4-18,-1 0 0,1 0 1,0 0-1,0 0 0,0 0 0,0 0 0,0 0 0,0 0 1,0 0-1,0 0 0,0 0 0,1 0 0,-1 0 0,0 0 1,1 0-1,-1 0 0,1 0 0,-1 0 0,1 0 0,-1 0 1,1 0-1,0 0 0,-1 1 0,1-1 0,0 0 0,0 0 0,-1 1 1,1-1-1,0 1 0,0-1 0,0 1 0,2-2 1,3 1-47,0 1 0,0-1 0,0 1 1,0 0-1,1 0 0,-1 1 0,0-1 1,0 1-1,0 1 0,0-1 0,0 1 1,0 0-1,-1 1 0,1-1 0,-1 1 1,1 0-1,-1 1 0,0-1 0,0 1 1,-1 0-1,1 0 0,-1 0 1,0 1-1,0 0 0,0 0 0,0 0 1,-1 0-1,0 0 0,0 1 0,0-1 1,2 11-1,-1-3 21,-1 0 1,0 0-1,-1 0 0,0 25 1,4 19 10,-6-56-65,1 1 0,0-1 0,0 1 0,-1-1 0,1 0 0,0 0 0,0 1 0,0-1 0,1 0 0,-1 0 0,0 0 0,0 0 0,1 0 0,-1 0 0,0-1 0,1 1 0,-1 0 0,1-1 0,-1 1 0,1-1 0,-1 1 0,1-1 0,-1 0 0,1 1 0,-1-1 0,1 0 0,0 0 0,-1 0 0,1 0 0,-1-1 0,1 1 1,0 0-1,-1-1 0,1 1 0,-1-1 0,1 1 0,-1-1 0,0 0 0,1 0 0,-1 1 0,0-1 0,1 0 0,0-2 0,2-4 7,-1-1 0,-1 1 0,1-1 1,-1 0-1,0-1 0,-1 1 0,0 0 0,0 0 0,-1 0 1,0-9-1,7-52-10,-5 63 18,0 0 0,0 0 0,1 0 0,0 0 0,0 0 0,1 1 0,0-1 0,-1 1 0,2 0 1,-1 0-1,1 1 0,-1-1 0,1 1 0,1 0 0,7-5 0,-10 7-4,0 1 0,0 0-1,0-1 1,0 1 0,0 0 0,0 0 0,0 1 0,1-1-1,-1 1 1,0-1 0,0 1 0,1 0 0,-1 0 0,0 1-1,0-1 1,1 1 0,-1-1 0,0 1 0,0 0-1,0 0 1,0 1 0,0-1 0,0 1 0,0-1 0,-1 1-1,1 0 1,0 0 0,-1 0 0,1 0 0,-1 0 0,0 1-1,3 2 1,4 10 0,0 0 0,-1 0 0,0 1 1,-1-1-1,-1 2 0,-1-1 0,0 1 0,-1 0 0,-1 0 0,2 17 0,12 50-2893,-9-59-788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4:02.14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124 1 8756,'-124'144'2817,"171"-144"-2801,15 0-16,15 0-512,-15 0-1665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4:06.2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333 0 8884,'-1'13'224,"1"0"-1,-2 0 1,0-1 0,0 1-1,-2 0 1,1-1-1,-2 0 1,1 0 0,-2 0-1,-6 12 1,-147 191 270,52-76-337,94-115-113,4-9-73,5-30-18,4 12 46,0-1 0,1 1-1,-1-1 1,1 1 0,0 0 0,0-1 0,0 1 0,1 0 0,-1-1 0,1 1 0,-1 0-1,1 0 1,0 0 0,0 1 0,1-1 0,-1 0 0,1 1 0,-1-1 0,1 1 0,0 0 0,-1 0-1,1 0 1,0 0 0,1 0 0,-1 1 0,0-1 0,0 1 0,1 0 0,-1 0 0,1 0-1,4 0 1,13-3-8,1 2-1,0 0 0,43 2 0,-37 1-35,11-1 18,0 2 0,1 2 1,68 16-1,-71-16-1667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4:06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194 1 8548,'0'0'1104,"0"30"-351,0 8-289,0 8-192,0 3 224,-15 4-224,-8 4-143,7 0-65,-15 4-64,8 0-145,-16-4-1359,-7-8-5539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4:07.1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9 8324,'15'-4'3766,"96"0"-3338,302 4-60,1816 35-157,-1390 17-183,164 8 5,-668-54 839,-274-7-778,-60 1 15,-1 31-1544,-4-13-2041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4:08.0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6 452 6019,'0'0'5189,"0"4"-4669,-3 115 1653,0-31-1447,10 92 1,-6-175-723,0-1 0,0 1 1,0 0-1,1-1 0,-1 1 1,1-1-1,0 1 0,1-1 1,-1 0-1,1 0 0,0 0 1,0 0-1,0 0 1,0-1-1,1 0 0,0 1 1,-1-1-1,1 0 0,0-1 1,0 1-1,1-1 0,-1 0 1,0 0-1,1 0 0,0 0 1,4 0-1,6 2 14,0-1 0,1 0 0,-1-1 0,0-1 0,1 0 0,29-4-1,-35 2-28,0-1 0,-1-1-1,1 0 1,-1 0 0,0-1-1,1 0 1,-2 0 0,1-1-1,0-1 1,-1 1 0,0-1-1,-1-1 1,1 1 0,-1-1-1,0-1 1,-1 1 0,0-1-1,0 0 1,0-1 0,-1 1-1,4-11 1,5-10-93,-2-1 0,0 0-1,-2-1 1,-2 0 0,6-40-1,-5 17 70,0-2-17,1 0 1,25-71-1,-29 109 67,2 0 0,0 1-1,0 1 1,2-1 0,0 1 0,1 1-1,0 0 1,1 0 0,1 1 0,0 1-1,17-13 1,-15 14 14,1 1 0,1 1-1,0 0 1,0 2 0,0-1 0,1 2 0,1 1 0,29-8-1,-14 9-20,0 0 0,1 2 0,65 4 0,-76 1-14,1 2 0,-1 0 0,31 11 0,41 8-39,39-16-473,-101-8-380,-1 3-1,1 0 1,35 9-1,-49-1-1803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4:08.77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420 141 5539,'0'-102'6346,"0"100"-6307,1 0 0,-1 0 0,1 0 0,0 0 0,0 1 0,0-1 0,0 0-1,0 1 1,1-1 0,-1 1 0,0-1 0,1 1 0,-1 0 0,1-1 0,-1 1-1,1 0 1,0 0 0,-1 0 0,1 0 0,0 0 0,0 1 0,0-1 0,0 0-1,0 1 1,0 0 0,0-1 0,0 1 0,0 0 0,2 0 0,67-4-71,-66 4 58,-3 0-22,-1 0 0,1 1 0,0-1 0,-1 1 0,1-1 0,-1 1 0,1 0 0,-1 0 0,1 0 0,-1 0 0,1 0 0,-1 0 0,0 0 0,0 0 0,1 0 0,-1 1 0,0-1 0,0 0 0,0 1 0,-1-1 0,1 1 0,0-1 0,0 1 0,-1 0 0,1-1 0,-1 1 0,1-1 0,-1 1 0,0 0 0,0-1 0,0 1 0,0 3 0,0 70 93,-1-51-46,1-16-46,0 0 1,-1-1-1,-1 1 1,1 0-1,-1 0 0,-1-1 1,1 1-1,-1-1 0,0 0 1,-1 0-1,-6 10 0,1-5 17,0-1 0,0 0 0,-1 0-1,-1-1 1,-19 15 0,-2-3 67,-1-2 1,-1-1-1,-66 27 0,74-35-65,-1-2 0,0 0 0,-1-2 0,0-1 0,0-1 0,0-1 0,-34-1 0,61-3-22,0-1 0,0 0 0,1 1-1,-1-1 1,0 0 0,0 1 0,1-1-1,-1 0 1,0 0 0,1 0 0,-1 1 0,1-1-1,-1 0 1,1 0 0,0 0 0,-1 0-1,1 0 1,0 0 0,0 0 0,-1 0-1,1 0 1,0 0 0,0 0 0,0 0-1,0 0 1,0 0 0,1-1 0,-1-41-21,1 32 7,-1 8 11,0 1 1,0-1-1,1 0 0,-1 1 0,1-1 1,-1 1-1,1-1 0,0 1 1,0-1-1,0 1 0,1-1 0,-1 1 1,1 0-1,-1 0 0,1 0 0,0 0 1,-1 0-1,1 0 0,4-3 0,-1 2-1,1-1-1,0 0 0,0 1 0,1 1 1,-1-1-1,1 1 0,10-3 0,7 1-17,1 0 0,0 2 0,31 0 0,-41 1 16,1 2 0,-1-1-1,0 2 1,0 0 0,21 5 0,-32-5 3,1 0 0,0 0 0,-1 1 0,1-1 0,-1 1 0,0 0 0,0 0 0,0 1 0,0-1 0,0 1 0,-1 0 0,1-1 0,-1 2 0,0-1 0,-1 0 0,1 1-1,-1-1 1,0 1 0,3 6 0,10 55-2444,-12-45 224,3-1-5566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4:09.4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8 504 9332,'-1'2'337,"0"0"0,0 0 0,0 1-1,0-1 1,0 0 0,1 1 0,-1-1 0,1 1 0,-1-1-1,1 1 1,0-1 0,0 1 0,0-1 0,1 1-1,-1 2 1,0 71-672,0-67 633,0 227 46,0-235-340,0-1 1,0 1-1,0-1 0,1 1 0,-1-1 0,0 0 0,0 1 1,1-1-1,-1 1 0,0-1 0,1 0 0,-1 0 1,0 1-1,1-1 0,-1 0 0,1 1 0,-1-1 0,1 0 1,-1 0-1,0 0 0,1 0 0,-1 1 0,1-1 1,-1 0-1,1 0 0,-1 0 0,1 0 0,-1 0 0,1 0 1,-1 0-1,1 0 0,-1 0 0,1 0 0,-1-1 0,0 1 1,1 0-1,-1 0 0,1 0 0,0-1 0,23-11 171,-8-8-183,0-1 1,-1-1-1,-1 0 0,21-46 1,37-109-64,-50 117 14,-3 11-10,1-4 56,48-95 0,-59 132 8,1 1 1,0 1-1,1-1 1,0 2-1,1-1 1,1 2-1,0 0 1,1 0-1,0 1 0,19-11 1,-13 12 28,0 1 1,0 1-1,1 0 0,0 2 1,0 0-1,0 1 1,35-2-1,158 3-1,-124 5-29,-73-1-18,34-1-244,-1 3-1,83 12 0,-132-14 145,1 0-1,0 1 0,-1-1 1,1 0-1,0 1 1,-1-1-1,1 1 0,-1-1 1,1 1-1,0 0 1,-1-1-1,0 1 0,1 0 1,-1 0-1,1 0 1,-1 0-1,0 0 0,0 1 1,0-1-1,0 0 1,0 0-1,1 2 0,0 9-3166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4:10.1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349 237 4306,'41'-45'4867,"-14"14"-3867,-23 26-848,0 1 1,0-1 0,-1 0 0,0 0 0,0 0-1,0-1 1,0 1 0,-1-1 0,0 1-1,2-12 1,-1 1 390,-2 1-1,0-30 0,-1 34-328,-8 8 48,-16 1-238,-1 1 1,1 1 0,-1 2 0,1 0-1,-37 9 1,51-8-26,-1 0-1,1 0 1,0 1 0,0 0 0,0 1-1,0 0 1,1 1 0,0-1 0,0 2-1,1 0 1,-1 0 0,1 0 0,1 1-1,0 0 1,-10 14 0,14-17-1,1 0 0,0 0 0,0 0 1,1 0-1,0 0 0,-1 1 0,2-1 1,-1 0-1,1 11 0,0-13 1,0 0 0,0 0 0,0 0 0,0 0-1,1 0 1,-1 0 0,1 0 0,0 0 0,0-1 0,0 1 0,0 0 0,0-1 0,1 1-1,-1 0 1,1-1 0,-1 0 0,1 1 0,0-1 0,4 3 0,71 32-61,-64-33 53,0 1 0,0 1 1,0 0-1,-1 1 0,0 0 0,0 1 1,0 0-1,-1 1 0,19 19 0,-27-20 8,1-1-1,-1 1 0,-1 0 0,1 0 0,-1 0 1,-1 0-1,1 0 0,-2 0 0,1 1 1,-1-1-1,0 0 0,0 1 0,-1-1 0,-3 11 1,3-18 3,1 1 0,-1-1-1,-1 1 1,1-1 0,0 0 0,0 1 0,0-1 0,-1 0 0,1 0 0,-1 0 0,1 0 0,-1 0 0,1 0-1,-1 0 1,1 0 0,-1-1 0,0 1 0,0-1 0,1 1 0,-1-1 0,0 0 0,0 0 0,1 1 0,-4-1-1,-3 1 5,-25 4 22,1-1 0,-1-2 0,0-1 0,0-1 0,-33-6 0,63 6-26,-1-1 1,1 1-1,0-1 1,-1 0-1,1-1 0,0 1 1,0 0-1,0-1 1,0 0-1,0 1 0,0-1 1,0 0-1,1-1 0,-1 1 1,1 0-1,-1-1 1,1 0-1,0 1 0,0-1 1,0 0-1,0 0 0,1 0 1,-1 0-1,1 0 1,-2-6-1,0-6-3,0 1 1,1-1-1,1 1 0,1-28 0,0 34 2,0 3-2,0 1 1,1-1-1,-1 0 1,1 0-1,0 0 1,1 0-1,-1 1 1,1-1-1,0 0 1,0 1-1,1 0 1,-1-1-1,1 1 0,0 0 1,0 0-1,0 1 1,1-1-1,-1 1 1,1-1-1,0 1 1,0 0-1,6-3 1,9-4-16,0 1 0,1 0 0,0 2 0,22-6 0,-32 10-2,155-37-1662,-133 33 583,62-15-4754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4:11.1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24 8228,'0'-4'1841,"0"0"-1521,0 0-304,0 0 176,46 4 208,16-3-400,16-1 0,-9 4 0,1 0-256,-16 0-1265,-15 0-2401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4:11.4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47 1 9300,'-47'197'593,"102"-197"-417,-1 0-64,8 0-64,0 0-48,-8 0-561,8 0-2800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16.13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28 6547,'0'76'6823,"0"120"-6656,0-192-198,0 0 1,0 0-1,1 0 1,0 0-1,0 0 1,0 0-1,0-1 0,3 8 1,-3-10-44,-1 0 1,1-1-1,-1 1 1,1 0-1,0 0 1,-1 0-1,1-1 0,0 1 1,0 0-1,-1-1 1,1 1-1,0 0 1,0-1-1,0 1 1,0-1-1,0 0 0,0 1 1,0-1-1,0 0 1,0 1-1,0-1 1,0 0-1,0 0 1,0 0-1,0 0 1,0 0-1,0 0 0,0 0 1,0 0-1,0-1 1,0 1-1,0 0 1,0-1-1,0 1 1,0 0-1,0-1 0,0 1 1,0-1-1,-1 1 1,1-1-1,1-1 1,0 1 41,-1-1 0,0 1 0,1-1 0,-1 1 0,0-1 0,0 1 0,0-1 0,0 0 0,0 1 0,0-1 0,-1 0 0,1 0 0,-1 0 0,1 1 0,-1-1 0,0 0 0,1-4 0,-2-40-81,1 25 60,0-125 837,0 46 3039,0 102-3821,1 0 0,-1-1 0,1 1-1,0 0 1,0-1 0,-1 1-1,1 0 1,1-1 0,-1 1 0,0-1-1,0 0 1,3 3 0,1 1 7,29 35 0,3-2-1,0-2 1,3-2-1,1-1 0,1-2 1,56 31-1,-90-58-72,0 0 0,0-1-1,0 0 1,1 0 0,-1-1-1,1 0 1,0-1 0,-1 1-1,16-1 1,-23-1 64,0 0 0,0-1-1,0 1 1,0 0 0,0 0-1,0-1 1,0 1 0,0 0 0,0-1-1,0 1 1,0-1 0,-1 1-1,1-1 1,0 0 0,0 1 0,-1-1-1,1 0 1,0 0 0,-1 1-1,1-1 1,0 0 0,-1 0 0,1 0-1,-1 0 1,0 0 0,1 0-1,-1 0 1,0 1 0,1-1 0,-1-2-1,3-33 4,-3 31-2,0-228 407,0 228-510,-1 4 70,1 0 0,0 1 1,-1-1-1,1 0 1,0 0-1,0 0 1,0 0-1,0 1 0,0-1 1,0 0-1,0 0 1,0 0-1,0 0 0,0 1 1,1-1-1,-1 0 1,0 0-1,0 0 0,1 1 1,-1-1-1,0 0 1,1 0-1,-1 1 1,1-1-1,-1 0 0,1 1 1,0-1-1,-1 1 1,1-1-1,-1 1 0,1-1 1,0 1-1,0-1 1,-1 1-1,1-1 0,0 1 1,0 0-1,-1 0 1,3-1-1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4:11.87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411 16 10597,'0'-16'341,"0"19"-257,-1 0-1,0 0 0,1 0 0,-1 0 1,0 0-1,-1 0 0,1-1 1,0 1-1,-1 0 0,1-1 0,-1 1 1,0-1-1,0 1 0,-4 2 1,-8 15 30,-11 25 142,-36 96 0,46-100-206,-2-1 1,-1-1 0,-43 66 0,40-75-77,-1 2-139,-1-1 0,-2-1 0,-37 36 0,61-66 122,1 1 0,-1 0 0,0-1 1,1 1-1,-1-1 0,0 1 0,0-1 0,1 1 1,-1-1-1,0 0 0,0 1 0,0-1 0,1 0 0,-1 0 1,0 1-1,0-1 0,0 0 0,0 0 0,-1 0 0,-4-11-609,6 10 642,0-1 0,0 1 1,0-1-1,1 0 0,-1 1 1,1-1-1,-1 1 0,1-1 1,0 1-1,-1-1 0,1 1 1,0-1-1,0 1 0,0 0 1,0-1-1,0 1 0,0 0 1,0 0-1,1 0 0,-1 0 1,0 0-1,3-1 1,12-5 18,-1 2 1,1 0-1,0 0 1,0 2-1,1 0 1,20-1 0,111 1 69,-107 3-84,217 0-63,-150 0-2748,-96 0-911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4:12.2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116 4 9044,'-7'-4'2273,"7"39"-2001,0 10-16,-8 5 97,-8-1-209,9 0-80,-9 5-64,8-1-272,-15-4-1105,-8-3-960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4:12.66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35 10853,'0'0'21,"9"0"102,2220-12 2217,-1594 8-2076,462-10-291,-1027 10-3318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4:13.3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0 421 9732,'1'-1'33,"-1"1"-1,0 0 1,1-1-1,-1 1 1,0 0-1,0 0 0,1-1 1,-1 1-1,1 0 1,-1 0-1,0-1 1,1 1-1,-1 0 0,1 0 1,-1 0-1,0 0 1,1 0-1,-1 0 0,1 0 1,-1 0-1,0 0 1,1 0-1,-1 0 1,1 0-1,-1 0 0,1 0 1,-1 0-1,0 0 1,1 0-1,-1 1 1,1-1-1,-1 0 0,0 0 1,1 0-1,-1 1 1,0-1-1,1 0 0,-1 0 1,0 1-1,1-1 1,-1 0-1,0 1 1,0-1-1,1 0 0,-1 1 1,8 9 153,0 1 0,0-1-1,-2 1 1,1 1 0,-1-1 0,-1 1 0,0 0 0,-1 0 0,5 21 0,-2-11-63,1 0 1,10 22 0,-11-30-87,1-1 1,0 0-1,0 0 0,1-1 1,16 17-1,-21-25-37,0-1 1,0 0-1,0 0 1,0 0 0,1-1-1,-1 1 1,1-1-1,0 0 1,0 0-1,0-1 1,-1 1-1,2-1 1,-1 0-1,0 0 1,0-1-1,0 0 1,0 0-1,0 0 1,1 0-1,5-2 1,-7 0-4,0 1 0,0-1 0,-1 0 0,1 0 0,0 0-1,-1-1 1,1 1 0,-1-1 0,0 0 0,0 0 0,0 0 0,0 0 0,-1 0 0,1-1 0,-1 1 0,3-5 0,2-5-30,0 1 0,-1-1 0,7-22 0,1-17-72,9-81 0,-15 81 77,25-93 0,-28 129 58,1 0 0,1 0 1,0 1-1,1 0 0,1 0 1,0 1-1,1 0 0,0 1 1,23-22-1,-22 26 17,1 0 0,0 1 0,1 1 0,-1 0 0,2 0 0,-1 1 0,0 1 0,1 0 0,0 1 0,26-4 0,15 1 39,80-2-1,-106 8-52,502-2-15,-284 5-103,-229-3-113,29 4 32,-46-3 84,1 1 1,-1-1 0,0 0 0,0 1-1,0 0 1,0-1 0,1 1-1,-1 0 1,0-1 0,0 1 0,0 0-1,-1 0 1,1 0 0,0 0-1,0 0 1,0 0 0,-1 0 0,1 0-1,-1 0 1,1 1 0,0-1-1,-1 0 1,0 0 0,1 0 0,-1 1-1,0-1 1,0 0 0,0 0-1,0 1 1,0 1 0,0 13-2347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4:13.7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8964,'0'0'1345,"7"0"-577,17 0-688,-9 8 672,8 22-479,-15 8 447,-8 8-272,0-5-400,0 5 80,0 0-96,0-5 16,0-6-48,0-9-32,0-7-688,0-11-929,0-1-192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4:14.19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133 0 9716,'0'0'670,"0"4"-307,0 27 729,1-13-739,-1 0 0,0 0-1,-1 1 1,-1-1 0,-1 0 0,-9 31 0,4-30-204,3-8-61,0 0 0,1 1 1,0-1-1,1 1 1,0 0-1,1 0 1,-2 21-1,3 11-21,0-20 8,5 48-1,-4-69-76,1-1 1,0 0-1,0 1 1,0-1-1,1 0 0,-1 0 1,0 0-1,1 0 0,0 0 1,-1 0-1,1 0 0,0-1 1,0 1-1,0 0 1,0-1-1,0 0 0,0 1 1,0-1-1,1 0 0,-1 0 1,0 0-1,1 0 0,-1-1 1,1 1-1,-1-1 1,5 1-1,11 1-172,0 0 1,30-1-1,-37-1 16,4 0 31,0-1-1,0 0 1,0-1-1,0-1 1,-1 0 0,1-1-1,24-11 1,-34 13 112,0 0 1,0-1-1,0 0 0,-1 1 1,1-2-1,-1 1 1,0 0-1,0-1 1,0 0-1,-1 0 1,1 0-1,-1 0 0,0-1 1,0 1-1,0-1 1,-1 0-1,0 1 1,1-1-1,-2 0 0,1-1 1,-1 1-1,1 0 1,-2 0-1,1-1 1,0-6-1,-1 10 48,0 0-1,0 1 1,-1-1 0,1 0-1,0 0 1,-1 1 0,1-1 0,-1 0-1,1 0 1,-1 1 0,0-1-1,0 1 1,0-1 0,0 1-1,0-1 1,0 1 0,0-1-1,-1 1 1,1 0 0,-2-2-1,-1 1 33,0 0-1,1 0 0,-1 0 0,0 0 1,0 1-1,0-1 0,-1 1 1,-6-1-1,-12 0 192,0 1 0,-42 3 1,28-1-114,18-1-214,-2 0 142,0 0-1,0 1 0,-27 6 1,41-5-248,0 0 0,0 0 0,1 0 0,-1 1 0,1 0-1,0 1 1,-1-1 0,2 1 0,-1 1 0,0-1 0,1 1 0,0 0 0,-7 7 0,-7 19-3790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4:14.8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19 3185,'6'-4'8863,"231"-10"-8900,-133 13-5168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4:15.2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117 0 8244</inkml:trace>
  <inkml:trace contextRef="#ctx0" brushRef="#br0" timeOffset="1">117 0 8244,'-116'182'544,"139"-182"-288,23 0-176,9 0-48,14 0-32,-7 0 0,0 0-448,-8 0-3154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4:15.5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163 5 10085,'0'-4'928,"0"15"-208,0 23-143,0 1-385,-7 3 32,-24 3 144,8-3-240,-16 0-112,0 0-16,24-3-480,7-9-1713,8-3-6499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4:16.03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1827 501 9236,'9'-28'392,"-2"0"-1,-1 0 1,-1 0-1,-2 0 1,0-1-1,-2 0 1,-3-33-1,1 14 10,1 41-341,-1 1 1,0-1-1,0 0 1,-1 0-1,0 0 1,0 1 0,0-1-1,-1 1 1,0 0-1,0-1 1,-1 1-1,0 1 1,0-1 0,0 0-1,-1 1 1,1 0-1,-1 0 1,-1 1 0,1-1-1,-1 1 1,1 0-1,-1 0 1,0 1-1,-12-5 1,-4-1 113,1 1-1,-1 1 1,0 0-1,-1 2 1,0 1-1,-29-2 1,-340 3 503,325 7-573,1 4 1,1 2-1,-1 3 0,2 3 0,0 3 0,1 2 0,2 3 0,0 3 0,1 3 0,2 2 0,1 2 0,2 3 0,-78 68 0,111-84-75,0 2 0,1 1 0,1 0-1,1 1 1,1 1 0,1 1 0,2 1 0,1 0 0,1 0-1,1 2 1,2-1 0,1 2 0,1-1 0,1 1 0,2 0-1,2 0 1,0 1 0,2-1 0,2 1 0,4 34 0,-3-54-25,1 0 0,0 0-1,1 0 1,0 0 0,0 0 0,2-1 0,-1 0 0,2 0 0,-1-1 0,1 0 0,1 0 0,0 0 0,0-1 0,1 0 0,0-1-1,0 1 1,22 12 0,5 1-3,1-2 0,0-2 0,2-1 0,48 13-1,-13-7 3,1-4 0,1-4-1,115 10 1,242-12-24,-340-14-53,0-4-1,-1-5 1,1-3 0,121-34 0,-95 11-148,124-56 1,-183 65 188,-1-2 1,-2-4-1,93-68 0,-135 90 45,0-2 0,-1 1 0,0-2-1,-1 0 1,-1-1 0,0 0 0,-1-1 0,-1 0-1,0 0 1,-1-1 0,-1-1 0,-1 0-1,0 0 1,-1 0 0,-1 0 0,-1-1 0,-1 0-1,0 0 1,-1 0 0,-2 0 0,1-1 0,-2 1-1,-5-30 1,3 30 60,-2 1 0,0 0 0,0 0 0,-2 0 0,0 1 0,-1-1 0,-1 2 0,-1-1 0,0 2 0,-1-1 0,0 1 0,-1 1 0,-1 0-1,-1 1 1,-16-14 0,-6 0 54,-2 1 0,0 2 1,-2 1-1,0 3 0,-61-23 0,27 18-84,0 2 0,-2 4 0,-1 3 0,-145-10 1,-322 20-1956,495 7 1510,-418 15-6283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16.55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410 107 7972,'4'-16'1693,"-2"0"0,-1 0 0,0-30 0,-1 38-779,-8 7-271,-32 0-214,23-1-376,-1 1-1,0 1 0,0 1 1,0 1-1,-24 5 0,39-6-54,-1 0-1,0 0 0,1 0 0,-1 1 0,1 0 0,-1 0 0,1 0 0,0 0 0,0 0 0,0 0 0,0 1 1,0 0-1,0-1 0,1 1 0,-1 0 0,1 1 0,0-1 0,0 0 0,0 0 0,0 1 0,1-1 1,0 1-1,-1 0 0,1-1 0,0 1 0,1 0 0,-1 0 0,1 0 0,-1-1 0,2 8 0,-2 15 47,3 37-658,-1-60 541,-1 0-1,1 0 0,0 0 0,0 0 0,1 0 0,-1 0 0,1 0 1,-1 0-1,1 0 0,0-1 0,0 1 0,0-1 0,0 0 0,0 1 0,1-1 1,-1 0-1,4 2 0,11 5-253,0-1-1,0-1 1,19 6 0,-18-7 103,-1 0-1,0 1 1,24 14 0,-40-20 240,0 0 0,1 0 0,-1 0 1,0 0-1,0 0 0,1 0 1,-1 1-1,0-1 0,0 0 1,0 1-1,-1-1 0,1 0 1,0 1-1,0-1 0,-1 1 0,1-1 1,-1 1-1,1-1 0,-1 1 1,0 0-1,0-1 0,1 1 1,-1 0-1,0-1 0,-1 1 0,1 3 1,0-4 65,-9 3 409,-67 2-339,-85-4 0,97-3-1227,-29 1-3388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4:30.17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627 12 7892,'2'-2'855,"-2"2"-770,0 0 1,1 0-1,-1-1 1,0 1-1,0 0 1,0 0-1,0 0 1,0-1-1,0 1 1,0 0-1,0 0 1,0-1-1,0 1 1,0 0-1,0 0 1,0-1-1,0 1 1,0 0-1,0 0 1,0-1-1,0 1 1,0 0-1,0 0 1,0-1-1,0 1 1,-2-2 769,2 2-770,0 0 1,0 0-1,0 0 1,-1 0-1,1-1 1,0 1-1,0 0 1,-1 0 0,1 0-1,0 0 1,0 0-1,-1 0 1,1 0-1,0 0 1,0 0-1,-1 0 1,1 0-1,0 0 1,-1 0-1,-26 11 1068,-43 31-1534,68-40 579,-372 227 184,348-213-452,1 1 1,1 1 0,-33 30-1,56-46 13,-1-1-1,1 1 0,-1-1 0,1 1 0,-1 0 1,1 0-1,0 0 0,0 0 0,0 0 0,0 0 1,1 0-1,-1 0 0,0 0 0,0 4 0,0 11-3373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4:30.5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7603,'0'0'3293,"4"0"-2981,12 0-200,0 1 0,1 1 0,-1 0 0,0 1-1,0 1 1,-1 0 0,1 1 0,-1 1 0,0 0 0,0 1 0,-1 1 0,0 0 0,0 1 0,-1 1 0,0 0 0,-1 0 0,0 1 0,-1 1 0,0 0 0,-1 1 0,0 0-1,-1 0 1,13 25 0,77 158-600,-95-188 77,0 0 0,1 0 1,0-1-1,0 0 0,10 11 0,1 2-2638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4:31.21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 65 11157,'-2'47'2261,"0"-23"-2142,1 0 0,1 1 0,6 40 0,-5-62-132,0-1-1,0 1 1,0-1-1,0 1 1,0-1 0,1 0-1,-1 1 1,1-1-1,-1 0 1,1 0-1,0 0 1,0 0-1,0 0 1,0-1-1,0 1 1,0-1-1,1 1 1,-1-1-1,0 0 1,1 0-1,-1 0 1,1 0-1,-1 0 1,1 0 0,0-1-1,-1 1 1,1-1-1,0 0 1,4 0-1,-1 0-20,-1 0 0,1 0 0,0-1 0,-1 0 0,1 0 0,-1 0 0,1-1 0,-1 0 0,1 0 0,-1 0 0,0-1 0,0 1 0,6-5 0,3-6 34,0 1-1,-1-2 1,-1 0-1,0 0 1,-1-1-1,-1 0 1,0-1-1,-1-1 1,-1 1 0,0-1-1,8-26 1,-13-4 617,-4 28 953,1 32-1447,1 0-85,-1 1-1,-1-1 1,0 0-1,-1 1 1,0-1-1,-1 0 1,0 0-1,-1 0 1,-1 0-1,0-1 1,-1 0 0,0 0-1,-12 17 1,-36 46 88,13-20-1011,2 3 0,-56 108-1,70-99-3113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4:31.94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101 1 7972,'0'0'5138,"0"19"-4546,0 15 113,0 4-177,0 7 32,0 9-304,-7 2-208,-17 1 16,9 0-64,-8-3-1200,7-13-1185,1-6-8548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4:33.2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450 107 7379,'0'-63'1534,"0"20"2663,18 48-4274,-12 0 75,1 0 1,-1 0 0,0 0 0,0 1-1,-1 0 1,0 0 0,0 0-1,0 1 1,-1-1 0,0 1 0,0 1-1,-1-1 1,0 0 0,0 1 0,2 11-1,0 6 3,-1 0 0,-1 0 1,-2 44-1,-1-60 0,-1-1 0,1 1 0,-2-1 0,1 0-1,-1 1 1,-1-1 0,0 0 0,0 0 0,0 0 0,-1-1 0,0 1 0,0-1 0,-7 8 0,1-3-2,0-1 0,-1 0 0,0-1 0,-1 0 0,0-1 1,-23 14-1,-9 0-21,-1-2 1,0-2 0,-70 18 0,94-30-52,0-1 0,-1-1-1,1-1 1,-1-1-1,-36 0 1,57-24-178,2 16 244,-1 0 1,1-1-1,1 1 0,-1 0 0,1 1 0,0-1 1,0 0-1,0 0 0,1 1 0,0-1 0,0 1 1,0 0-1,0 0 0,1 0 0,-1 0 0,1 1 0,0-1 1,0 1-1,0 0 0,1 0 0,-1 0 0,6-2 1,14-7 50,0 1 0,50-16 0,-74 27-44,16-5 40,-1 0 0,1 1 0,0 1-1,0 1 1,30-1 0,-40 3-31,0 1-1,0-1 1,1 1 0,-1 0-1,0 0 1,0 1 0,0 0-1,0 0 1,-1 1 0,1-1-1,0 1 1,-1 0 0,0 1-1,0-1 1,0 1 0,0 0-1,7 8 1,71 94-220,-50-58-2731,-10-17-3899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4:34.2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85 7555,'0'0'737,"3"-12"362,3 7-977,0 0-1,0 1 1,1-1 0,-1 1-1,1 1 1,0-1 0,1 1-1,-1 0 1,0 1 0,14-3-1,-2-1 403,7-1-418,0 2 0,1 0 0,0 2 0,0 1 0,0 1 0,0 1 0,40 5 1,-65-5-107,0 1 0,0-1 0,0 0 1,-1 1-1,1-1 0,0 1 0,0 0 1,0-1-1,0 1 0,-1 0 0,1 0 1,0 0-1,-1 0 0,1 1 0,-1-1 1,1 0-1,-1 1 0,0-1 0,1 1 1,-1-1-1,0 1 0,0 0 0,0-1 0,0 1 1,1 3-1,0 3 2,-1-1 0,0 1-1,0-1 1,-1 1 0,0 11 0,0-9-1,0-6 1,-1 0-1,0 0 1,-1 0-1,1 0 1,-1 0-1,1 0 1,-1 0-1,0 0 1,0-1-1,-1 1 1,1-1 0,-1 0-1,0 1 1,0-1-1,0 0 1,0-1-1,0 1 1,-1 0-1,1-1 1,-1 0-1,-4 2 1,-16 9 11,0-1 1,-32 10-1,32-13-9,-147 52-143,291-59-411,-99-3 552,-1 1 0,0 2 0,1 0 0,-1 1 0,0 1-1,24 8 1,-39-11 4,0 1 0,0 1-1,0-1 1,0 1 0,-1 0 0,1 0-1,-1 0 1,0 1 0,0-1-1,0 1 1,0 0 0,-1 0 0,0 0-1,1 1 1,-1-1 0,-1 1-1,1 0 1,-1 0 0,0 0 0,0 0-1,0 0 1,-1 0 0,0 1-1,0-1 1,0 0 0,0 1 0,-1-1-1,0 6 1,1 9 94,0 27 269,-1-45-334,0 0 0,0 0 1,0 0-1,-1 0 0,1 0 1,0 0-1,-1 0 0,0 0 0,1 0 1,-1 0-1,0-1 0,0 1 1,0 0-1,0 0 0,-1-1 0,1 1 1,0-1-1,-2 2 0,-7 3 49,0-2 1,-1 1-1,1-1 0,-1-1 0,0 0 0,0 0 0,0-1 1,-20 1-1,-103-1-94,88-3-252,9 1-1491,11 0-2316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4:35.3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519 1 8244,'-4'0'31,"1"1"0,-1-1 0,0 1 1,1 0-1,-1 0 0,1 0 0,-1 0 1,1 1-1,-1 0 0,1-1 0,0 1 1,0 0-1,0 1 0,0-1 0,0 0 0,0 1 1,-3 5-1,-5 5 122,1 1 0,-15 26 1,9-13 59,-13 18 265,-3-1-1,-68 75 1,80-100-396,0 0 0,-1-1 1,-1-1-1,-1-1 0,0-1 1,-1-1-1,-39 17 1,49-29-99,12-19-486,2 13 483,1 0 0,1 0 0,-1 0 0,0 0 0,1 0 0,0 0 0,0 0 0,0 0 0,1 1 0,-1-1 0,1 1 0,0 0 0,0 0 0,0 0 0,0 0 0,0 0 0,1 0 0,-1 1 0,1 0 0,0 0 0,0 0 0,5-2 0,12-6 14,0 2-1,42-12 1,-37 15-3,1 1 0,0 2 0,0 0 0,0 2 0,41 5-1,-34-1 32,59 17-1,-6-2-830,-71-16-515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4:35.6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256 8 7908,'0'-8'1216,"-8"8"33,0 0 95,-15 15-1184,-8 35 257,0 14-113,-8 9-240,16 3-64,-8 3-224,8 1-1489,-16-11-7203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4:36.29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264 0 9396,'-36'23'47,"-53"37"994,82-54-890,-1 0-1,1 1 1,0 0 0,0 0-1,1 1 1,0 0 0,1 0-1,-7 11 1,11-16-121,0 0 0,0 0-1,1 1 1,-1-1 0,1 0 0,-1 0-1,1 1 1,0-1 0,1 5 0,-1 4 139,8-8-1,219-3 119,-1-1-275,-224 1-11,-1 0 0,1-1 1,0 1-1,-1 0 0,1-1 1,-1 1-1,1 0 0,-1 0 0,0 0 1,1 1-1,-1-1 0,0 0 0,0 0 1,1 1-1,-1-1 0,0 1 1,-1-1-1,1 1 0,0-1 0,0 1 1,-1-1-1,1 1 0,0 0 1,-1-1-1,0 1 0,1 0 0,-1 0 1,0-1-1,0 1 0,0 0 0,0 2 1,0 5 48,0 0 1,0 0-1,-1 0 1,-4 16-1,4-21-35,-1-1 0,0 1 0,0-1-1,0 0 1,0 0 0,-1 0 0,1 0 0,-1 0-1,0 0 1,0-1 0,0 0 0,0 1-1,0-1 1,0 0 0,-1 0 0,1-1 0,-1 1-1,1-1 1,-1 1 0,-6 0 0,-2 3 0,-68 25-42,-2-3 0,-124 23 1,128-44-3789,47-6-3266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4:36.6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95 11797,'46'-11'48,"32"3"-32,38-3-32,31 0 16,31-1 0,0-7-1920,-8-4-5156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18.52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4 177 1489,'-1'17'10426,"-1"25"-6747,1-27-3857,1 1 1,1-1 0,0 1-1,1-1 1,4 19-1,-1-24 186,0 0-1,0 0 1,1-1-1,0 1 0,1-1 1,0 0-1,0-1 1,1 0-1,0 0 1,0-1-1,1 0 0,0 0 1,15 8-1,-8-6-71,0-1-1,1 0 0,0-1 0,0-1 1,0 0-1,1-2 0,32 5 1,-29-6-228,1-1 0,0-1-1,0-1 1,0-1 0,35-6 0,-50 5 171,1 0 0,-1-1 1,1 0-1,-1 0 0,0-1 0,0 1 1,0-2-1,-1 1 0,1-1 0,-1 0 1,0 0-1,-1 0 0,1-1 0,-1 0 1,0 0-1,-1-1 0,1 1 0,6-14 1,7-24-67,-1 0 1,-3 0-1,12-60 1,-7 27 209,4-19 393,-23 95-437,0 0 1,0 0-1,0 0 1,0 0-1,1 0 0,-1 0 1,0 0-1,0 0 1,1 0-1,-1 0 1,1 0-1,-1 0 0,1 0 1,-1 1-1,1-1 1,-1 0-1,1 0 1,0 0-1,1-1 1,4 5-615,4 3-2430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4:37.77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53 5907,'0'-9'445,"0"-19"1366,0 27-1700,-1 1 0,1-1 0,0 0 0,0 1 1,0-1-1,0 0 0,0 1 0,1-1 0,-1 1 0,0-1 0,0 0 0,0 1 1,0-1-1,1 1 0,-1-1 0,0 1 0,1-1 0,-1 0 0,0 1 0,6-4 2345,-6 294-1629,0-100-3965,0-161-365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4:38.1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 1 9316,'0'3'451,"-1"15"-284,-1 1 0,-2-1-1,1 0 1,-2 0 0,-1 0 0,-10 24-1,8-22 5,0 1 0,1 0 0,2 1 0,-6 35 0,10 49 94,1-105-265,1 0 0,-1 1 1,0-1-1,1 0 1,-1 0-1,1 0 1,-1 0-1,1 0 1,-1 0-1,1 0 1,0 0-1,-1 0 1,1-1-1,0 1 1,0 0-1,0 0 1,0-1-1,0 1 1,0 0-1,0-1 0,0 1 1,0-1-1,0 1 1,0-1-1,0 1 1,0-1-1,0 0 1,0 0-1,0 0 1,1 1-1,0-1 1,45 1-34,-37-1 13,-1 0 10,0 0 0,-1-1 0,1 0 0,0 0 0,0-1 0,-1 0-1,1-1 1,-1 0 0,0 0 0,0-1 0,0 0 0,0 0 0,-1-1 0,1 0 0,-1 0 0,0-1-1,-1 0 1,1 0 0,-1 0 0,-1-1 0,1 0 0,-1 0 0,0-1 0,-1 1 0,0-1 0,0 0-1,4-11 1,-5 4 95,1-1 0,-2 1 0,0-1 0,-1 0-1,0 1 1,-2-19 0,0 5 122,1 25-174,0 1 0,-1 0 0,0-1 1,1 1-1,-1 0 0,-1 0 0,1-1 0,0 1 1,-1 0-1,1 0 0,-1 0 0,0 1 0,0-1 1,0 0-1,0 1 0,-1-1 0,1 1 1,-1 0-1,1-1 0,-1 1 0,0 1 0,0-1 1,0 0-1,0 1 0,0-1 0,0 1 0,-1 0 1,1 0-1,0 0 0,-4 0 0,-2-1-57,1 1 1,0 0-1,0 0 0,-1 1 0,1 0 1,0 0-1,0 1 0,-1 0 0,1 1 0,0-1 1,0 2-1,-9 3 0,-26 23-1649,-8 5-1728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4:38.93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457 282 8420,'16'-45'827,"-12"36"-543,0 0 0,0-1 0,-2 0 0,1 0 1,-1 0-1,0 0 0,0-14 0,-1 2-23,-2-33 756,0 52-984,1 1 0,-1 0 0,1-1 0,-1 1 0,0 0 0,0 0 0,0 0 0,0-1 0,-1 1 0,1 0 0,0 1 0,-1-1 0,1 0 0,-1 0 0,0 0 0,0 1 0,1-1 0,-1 1 0,0 0 0,-3-2 1,-7-2 43,0 1 1,0 0-1,-1 1 1,1 0 0,-1 1-1,-20-2 1,-86 3 301,65 2-373,41-1-5,-1 1-1,0 0 1,1 1 0,0 0 0,-1 1 0,-24 9-1,34-10-4,0-1-1,0 1 1,0 0 0,1 0-1,-1 1 1,0-1-1,1 1 1,0 0-1,0-1 1,-1 2-1,2-1 1,-1 0-1,0 1 1,1-1 0,-1 1-1,1 0 1,0-1-1,1 1 1,-1 0-1,0 0 1,1 0-1,0 1 1,0-1 0,0 0-1,1 0 1,-1 8-1,1-9-4,1 0 0,-1 0 0,1 0-1,-1 0 1,1 0 0,0 0 0,0 0-1,0 0 1,0 0 0,1 0 0,-1-1-1,1 1 1,0-1 0,-1 1 0,1-1 0,0 1-1,1-1 1,-1 0 0,0 0 0,1 0-1,3 2 1,5 3-20,0-1 1,1-1-1,23 9 0,-20-9 22,96 32-94,58 22-14,-147-50 107,0 2 0,0 0 0,-1 1 0,-1 1 0,21 18 0,-36-27 6,-1 1 1,0 0-1,0 0 1,0 0 0,0 0-1,-1 1 1,0-1-1,0 1 1,-1 0 0,0-1-1,3 9 1,-4-11 0,-1 0 1,1 0 0,-1 0-1,1 0 1,-1 0-1,0 0 1,0 0-1,0 0 1,0 1-1,-1-1 1,0 0 0,1 0-1,-1 0 1,0-1-1,0 1 1,0 0-1,-1 0 1,1 0-1,-1-1 1,1 1-1,-1-1 1,0 1 0,0-1-1,0 0 1,0 1-1,-1-1 1,-2 2-1,-7 3 2,-1-1 0,1 0 0,-1 0 0,0-2 0,0 1 0,-1-2-1,0 0 1,-18 2 0,-16 0 3,-57-1 0,97-4 0,-1 0-1,1 0 0,0-1 1,0 0-1,0 0 0,-15-5 0,21 5-1,-1-1 0,1 1-1,0-1 1,-1 1-1,1-1 1,0 0 0,0 0-1,0 1 1,0-2-1,1 1 1,-1 0 0,1 0-1,-1 0 1,1-1-1,0 1 1,-1-1-1,1 1 1,1-1 0,-1 1-1,0-1 1,1 0-1,-1 1 1,0-5 0,0-4-2,-1-1 0,2 1 0,-1-1 0,1 1 0,1-1 0,0 0 1,4-13-1,-3 18-1,0 0 0,1 0 0,0 0 0,1 0 0,-1 0 0,1 0 0,1 1 0,-1 0 1,1 0-1,0 0 0,0 1 0,11-9 0,16-10-3,1 2 1,1 0-1,0 3 1,39-16-1,155-54-170,-77 40-640,-28 16-1224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4:39.73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279 21 7587,'15'-20'1604,"-15"20"-1541,0 0 0,0 0-1,0 0 1,1 0-1,-1 0 1,0-1-1,0 2 1,1-1 0,-1 0-1,0 0 1,0 0-1,1 0 1,-1 0-1,0 0 1,0 0 0,1 0-1,-1 0 1,0 0-1,0 0 1,0 0-1,1 1 1,-1-1 0,0 0-1,0 0 1,0 0-1,0 0 1,1 1-1,-1-1 1,0 0 0,0 0-1,0 0 1,0 1-1,0-1 1,0 0-1,0 0 1,1 0 0,-1 1-1,0-1 1,0 0-1,0 0 1,0 1-1,0-1 1,0 0 0,0 1-1,-1 45 1791,-4-25-1643,-2-1 1,0 0 0,-1 0 0,-1 0 0,-22 36 0,-16 33 375,34-56-523,0 1 0,3 0-1,0 1 1,2 0 0,2 1-1,2-1 1,-1 57 0,4-74-55,1-14-36,0 1-1,-1-1 1,2 0 0,-1 0 0,0 0 0,1 0 0,1 6-1,-1-9 6,0 1-1,0-1 1,-1 0-1,1 1 0,0-1 1,0 0-1,1 0 0,-1 0 1,0 0-1,0 0 1,0 0-1,1 0 0,-1 0 1,0-1-1,1 1 0,-1 0 1,1-1-1,-1 1 1,1-1-1,-1 0 0,1 1 1,-1-1-1,4 0 0,19 3-201,1-1-1,-1-2 0,1 0 0,0-2 0,44-8 1,-56 8 166,-1-1 0,0-1 0,0 0 0,0-1 0,-1 0 0,0 0 0,0-1 0,0-1 0,0 0 0,-1 0 0,0-1 1,-1-1-1,11-11 0,-18 18 56,-1 0 0,1 0-1,0 0 1,-1 0 0,1 0 0,-1 0 0,0-1 0,0 1 0,0 0 0,0-1 0,0 1 0,0-1-1,-1 0 1,1 1 0,-1-1 0,0-3 0,0 4 13,0 1 0,-1 0-1,1-1 1,-1 1 0,0 0 0,1-1 0,-1 1-1,0 0 1,0 0 0,0-1 0,0 1 0,0 0-1,0 0 1,0 0 0,0 0 0,0 0 0,0 1-1,-1-1 1,1 0 0,0 1 0,-2-2-1,-8-1 89,-1-1 0,1 2 0,-1 0 0,1 0 0,-20 0 0,29 2-88,-256-1 1033,246 2-1014,-1 0-1,1 0 1,0 1-1,0 1 1,0 0-1,-13 5 1,22-6-112,-1-1 0,1 1 0,-1 0 1,1 0-1,-1 0 0,1 1 0,0-1 0,0 1 1,0-1-1,1 1 0,-1 0 0,0 0 0,1 1 1,0-1-1,0 0 0,0 1 0,0-1 0,1 1 1,-1 0-1,1-1 0,0 1 0,-1 4 0,1 16-2843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4:41.00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457 9 6643,'-3'-2'238,"-1"1"0,1 0 0,-1 0-1,0 0 1,1 0 0,-1 0 0,0 1 0,1 0 0,-1-1 0,0 2-1,0-1 1,1 0 0,-1 1 0,0-1 0,0 1 0,1 0 0,-1 0 0,1 1-1,-1-1 1,-4 3 0,-6 5-182,1 0 0,0 0-1,-20 19 1,-1 1 291,18-16-295,-29 21 40,-46 46 1,80-69-97,1 0 1,0 0 0,1 1 0,0 0 0,0 1 0,2 0 0,-1 0 0,2 1 0,-8 22 0,-4 1-175,13-28-65,10-14-115,3-2 361,0 0 0,1 0 0,0 1 0,0 0 0,18-9 0,6-3 232,-26 15-195,1 1 0,0 0 0,0 0-1,0 0 1,0 1 0,0 1 0,0-1 0,0 1-1,0 1 1,13 1 0,12 0-24,204-2-286,-236 0-205,-5-11-3875,3 9 4179,0 0 1,-1 1 0,1-1 0,0 1 0,-1-1-1,1 1 1,-1 0 0,1-1 0,-1 1 0,1 0 0,-1 0-1,0 0 1,0 0 0,-2 0 0,-45-20 309,37 16-325,3 2 567,-16-21 6842,25 38-6049,0 219 863,0-74-3731,0-103 60,0 14-3105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4:41.92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504 140 8420,'18'-10'3333,"-17"10"-3312,0 0 0,0 0 0,0 0 0,0 0 0,0 1 0,-1-1 0,1 0 1,0 1-1,0-1 0,0 0 0,0 1 0,0-1 0,-1 1 0,1 0 0,0-1 0,0 1 0,-1-1 0,1 1 0,0 0 0,-1 0 0,1-1 0,-1 1 0,1 0 0,-1 0 0,1 0 0,-1 0 0,0-1 0,1 1 0,-1 0 0,0 0 0,0 0 0,0 0 1,1 0-1,-1 0 0,0 0 0,0 0 0,-1 0 0,1 1 0,0 1 26,0-1 0,1 0 0,-2 0 0,1 1 0,0-1 0,0 0-1,-1 0 1,1 1 0,-1-1 0,0 0 0,0 0 0,0 0 0,0 0 0,0 0 0,-2 4 0,0-4-40,0 0 0,0 0-1,0-1 1,0 1 0,0-1 0,0 1-1,0-1 1,0 0 0,-6 1 0,-6 3 2,0-2 1,-1 0-1,1-1 1,0 0-1,-1-2 1,1 1-1,-1-2 1,-24-4-1,38 5-17,0-1 0,0 0 0,0-1 0,0 1 0,0 0 0,0-1 0,1 1 0,-1-1 0,0 1 0,1-1-1,0 0 1,-1 1 0,1-1 0,0 0 0,0 0 0,-1 0 0,2 0 0,-1 0 0,0-1 0,0 1 0,1 0 0,-1 0 0,1 0 0,0-1 0,-1 1 0,1-4 0,0-8-11,0 1 1,0-1 0,4-16-1,-4 27 17,1 0 0,0 0 0,0 0 0,0 1 0,0-1 0,1 1 0,-1-1 0,1 1-1,0-1 1,-1 1 0,1 0 0,0-1 0,0 1 0,1 0 0,-1 1 0,0-1 0,1 0-1,4-2 1,53-21-4,-49 21 4,5-1 4,0 0 0,0 1 0,1 1 0,-1 1 0,1 0 0,0 1-1,0 1 1,-1 0 0,28 5 0,-41-4 4,1 0-1,0 1 1,-1 0 0,1 0 0,-1 0-1,0 0 1,0 0 0,0 1 0,0-1-1,0 1 1,0 0 0,-1 0 0,1 0-1,-1 0 1,0 0 0,0 1 0,0-1-1,0 1 1,0-1 0,-1 1 0,0 0-1,0-1 1,0 1 0,1 6-1,1 11 48,0 1-1,-1-1 0,-1 25 0,-1-43-46,0 5 4,0 23 36,-1 1 0,-5 30 0,4-50-29,-1-1 0,0 0 0,-1 0 0,0 0 0,-1 0 0,0-1 0,0 1 0,-13 15 0,-9 8 28,-1-1 0,-2-1 0,-1-2-1,-2-2 1,0 0 0,-2-2 0,-1-2 0,-1-1 0,-1-2 0,-77 30 0,101-46-63,0-1 1,0 0 0,0-1 0,0-1 0,-1 0 0,1-1 0,-27-1 0,39 0 9,0 0 1,1 0 0,-1 0 0,1 0 0,-1-1 0,1 1 0,0 0 0,-1-1 0,1 1 0,0-1 0,-1 0 0,1 1 0,0-1 0,0 0-1,-1 0 1,1 0 0,0 0 0,0 0 0,0 0 0,0 0 0,0 0 0,1 0 0,-1 0 0,0-1 0,0 1 0,1 0 0,-1-1-1,1 1 1,-1 0 0,1-1 0,-1 1 0,1-1 0,0 1 0,0-1 0,0-1 0,1-54-119,0 55 126,0-1 3,0 0 0,0 0 0,0-1 1,1 1-1,0 0 0,-1 1 0,1-1 0,0 0 0,1 0 0,-1 1 1,0-1-1,1 1 0,-1 0 0,1 0 0,0 0 0,-1 0 1,1 0-1,0 0 0,0 1 0,1 0 0,-1-1 0,0 1 0,0 0 1,1 1-1,2-1 0,12-4 39,0 2 0,0 0 1,25 1-1,-26 1-21,101 2 392,-105 0-328,-1 1 0,1 0 0,0 1 0,-1 0 0,1 1 1,-1 0-1,12 7 0,49 30 379,55 25-50,-110-58-405,1-1 1,0-1-1,0-1 0,1 0 0,28 2 1,165-6-2809,-97-11-2523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4:47.1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560 25 9508,'0'-1'121,"0"0"-1,-1 0 1,1 0 0,0 0-1,0 0 1,-1 0-1,1 0 1,0 0-1,-1 0 1,1 0 0,-1 0-1,1 0 1,-1 0-1,0 0 1,1 0-1,-1 0 1,0 1 0,1-1-1,-1 0 1,0 1-1,0-1 1,0 0-1,0 1 1,0-1 0,0 1-1,0-1 1,0 1-1,0 0 1,0-1-1,0 1 1,0 0 0,0 0-1,-2 0 1,-45 0-396,25 1 540,-15-1-217,0 1 1,1 2-1,-1 2 0,-41 10 0,65-11-26,1 0 0,0 1 0,0 0 0,0 1-1,0 0 1,1 1 0,0 1 0,0 0 0,1 1-1,0 0 1,1 0 0,0 1 0,0 0 0,-12 19-1,16-19-10,0 1-1,0 0 1,2 0-1,-1 0 0,1 1 1,1 0-1,0-1 0,1 1 1,-2 19-1,2 5-4,6 68-1,-3-97-4,0 0 0,1-1-1,0 1 1,0 0 0,1-1-1,0 0 1,0 1 0,1-1-1,-1 0 1,1-1 0,0 1-1,1-1 1,-1 0 0,1 0-1,0 0 1,1 0 0,-1-1 0,1 0-1,0 0 1,0-1 0,8 4-1,0 0-115,0-1 0,0 0 0,1-1-1,0 0 1,0-2 0,0 0 0,0 0 0,26 0-1,-16-3-536,-1 0 0,38-7-1,-54 5 588,0 0-1,-1 0 0,1-1 1,0 0-1,-1-1 1,1 0-1,-1 0 1,0 0-1,-1-1 0,11-8 1,137-130 244,-153 143-156,-1 0 1,0 0-1,0 0 1,0 0 0,0 0-1,0 0 1,1-1-1,-1 1 1,0 0 0,0 0-1,0 0 1,0 0-1,1 0 1,-1 0 0,0 0-1,0 0 1,0 0-1,0 0 1,1 0 0,-1 0-1,0 0 1,0 0-1,0 0 1,0 0 0,1 0-1,-1 0 1,0 0-1,0 0 1,0 1 0,0-1-1,0 0 1,1 0-1,-1 0 1,0 0 0,0 0-1,0 0 1,0 0-1,0 0 1,0 1 0,1-1-1,-1 0 1,0 0-1,0 0 1,0 0 0,0 0-1,0 1 1,0-1-1,0 0 1,0 0 0,0 0-1,0 0 1,0 1-1,0-1 1,3 17 186,-5 18-291,-4 8 140,-2 46 77,8-88-146,0 1-1,1-1 1,-1 1 0,0-1 0,1 0 0,-1 1 0,1-1 0,-1 0 0,1 1-1,0-1 1,-1 0 0,1 0 0,0 0 0,0 0 0,0 0 0,0 1 0,0-2-1,0 1 1,0 0 0,0 0 0,0 0 0,1 0 0,-1-1 0,0 1 0,0-1 0,1 1-1,-1-1 1,1 1 0,-1-1 0,0 0 0,1 0 0,1 1 0,55 0-594,-41-1 432,-14 0 154,0 0-1,0 0 1,0 0 0,-1 0 0,1 0 0,0-1 0,0 1 0,0-1-1,-1 0 1,1 0 0,0 0 0,-1 0 0,1 0 0,-1-1-1,1 1 1,-1-1 0,0 1 0,1-1 0,-1 0 0,3-3-1,-3 1 15,0 0-1,0 0 0,-1 0 0,1-1 0,-1 1 0,0-1 0,0 1 0,0-1 0,-1 1 0,0-1 0,0 1 0,0-6 0,0 3 67,1 1 0,-2-1 0,1 0 0,-1 0 0,0 0 0,0 1 0,-5-13-1,5 16-21,-1 0 0,0 1 0,0-1 0,0 1-1,0 0 1,-1 0 0,1 0 0,0 0 0,-1 0-1,1 0 1,-1 1 0,0-1 0,0 1 0,0 0 0,1-1-1,-1 1 1,0 1 0,0-1 0,-4 0 0,-20-4-118,0 1-1,-1 1 1,-42 2 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4:47.57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62 11733,'4'2'-106,"2"2"122,-1 0 0,1 0 1,-1 1-1,0 0 1,0 0-1,-1 0 0,0 0 1,0 1-1,0 0 1,0 0-1,-1 0 0,0 0 1,0 0-1,-1 1 1,0-1-1,0 1 0,0 0 1,-1 0-1,1 8 1,3 23 102,-2 0 0,-2 47 0,-1-63-87,0-21 48,0-4-46,0 0-1,0 1 1,0-1-1,0 1 1,0-1-1,1 1 1,-1-1-1,1 1 0,-1-1 1,1 1-1,0-1 1,0 1-1,0 0 1,0-1-1,3-1 1,2-10 7,7-17-71,2 0 0,2 1 0,0 1 0,2 0 0,1 1 0,1 2 0,41-42 0,-57 64-214,0-1 1,0 1 0,0 0-1,1 1 1,-1-1 0,1 1 0,0 0-1,0 1 1,0-1 0,8-1 0,10 2-3583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4:47.9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483 37 9780,'0'-1'108,"1"-1"0,-1 1-1,0-1 1,0 1-1,0-1 1,0 1-1,0-1 1,0 1-1,-1 0 1,1-1 0,0 1-1,-1-1 1,1 1-1,-1 0 1,0-1-1,1 1 1,-1 0 0,0-1-1,0 1 1,0 0-1,1 0 1,-1 0-1,0 0 1,-1 0-1,-1-1 1,0 1-44,0 1 0,1 0 1,-1 0-1,0 0 0,0 0 0,0 0 0,0 1 0,0-1 1,0 1-1,0 0 0,0 0 0,1 0 0,-5 2 0,-29 15 27,2 2 0,0 1 0,1 1-1,1 2 1,-34 33 0,43-37 36,1 1 0,0 2 0,-31 42 0,45-53-101,-1 1-1,2 1 1,0-1 0,0 1 0,1 1-1,1-1 1,1 1 0,0 0 0,-3 22-1,6-29-34,-1 8 13,0 1-1,2-1 0,1 23 1,-1-35-36,1 0-1,0 0 1,0 0 0,0 0 0,0 0-1,0 0 1,1 0 0,0 0 0,0 0-1,0 0 1,0-1 0,1 1 0,-1-1-1,1 0 1,0 0 0,0 0 0,0 0-1,5 4 1,7 0-339,0-1 0,0 0 1,1-1-1,-1-1 0,1 0 0,0-1 0,0-1 0,0-1 1,22 0-1,69 0-3983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4:48.3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565 16 11381,'0'-8'1313,"0"12"-1313,-31 34 0,-23 15 240,-31 1 128,0-1-64,0 0-240,7-7-48,9-8-16,22-8-112,24-15-896,15-15-1265</inkml:trace>
  <inkml:trace contextRef="#ctx0" brushRef="#br0" timeOffset="1">209 20 10085,'0'-12'448,"0"5"1729,39 22-2081,0 19 128,-1 8-112,9 4 0,-1-1-80,1 5-32,7 3-48,0-4-1056,-8-3-1970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18.90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117 1 11845,'-8'0'225,"0"8"-177,1 37-48,-9 16 128,8 11 192,-15-7-288,0-1-32,7-14 0,9-9-288,7-14-1217,0-16-2369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4:48.76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442 8 10005,'-16'-3'80,"9"-1"2257,-1 4-2177,0 19-48,-7 15 448,-1 8-320,-7 3-96,-23 5-16,-9 7-128,-22 0-352,-8-12-1793,0-11-6339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4:49.1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78 1 12054,'0'6'-54,"-1"56"110,0-5 92,2-1 1,9 61 0,-9-115-156,-1 0 1,1 0 0,0 0-1,0 0 1,0-1 0,0 1-1,0 0 1,0-1 0,0 1-1,0-1 1,0 1 0,1-1-1,-1 0 1,1 0 0,-1 1-1,1-1 1,0 0 0,-1 0-1,1 0 1,0-1 0,0 1-1,-1 0 1,1-1 0,0 1-1,0-1 1,0 1 0,0-1-1,0 0 1,2 0 0,2 0-28,1 1 1,0-1 0,-1-1 0,0 0-1,1 1 1,-1-2 0,10-2 0,-5 0 18,-1-1 0,0-1 0,0 0 0,0 0 0,-1-1 0,0 0 0,0 0 1,0-1-1,-1 0 0,8-11 0,10-16 71,31-52 0,-18 25 348,-32 54-264,-7 7-104,1 1-1,0-1 1,0 0-1,0 0 1,-1 0-1,1 0 1,0 0 0,-1 0-1,1-1 1,-1 1-1,1 0 1,-1 0 0,0 0-1,1 0 1,-1-3-1,0 3 488,0 7-32,0-1-477,-1 1-1,0 0 0,0-1 1,0 1-1,-1-1 1,0 1-1,0-1 0,0 0 1,-1 0-1,-3 6 0,-38 50 51,24-36 3,-272 420-708,264-399-1176,-8-6-1384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4:49.57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396 1 12502,'0'0'224,"23"3"-64,0 43 16,8 15 384,-8 7 273,-7 12-561,-16 7 16,0 16-80,-54 15-128,-55 19-80,-46 7-1809,-38-4-3281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4:50.0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406 233 11637,'2'50'-360,"-1"-23"399,-1 0 1,-4 33-1,3-53-30,0 0 0,-1 0 0,0 0 1,0 0-1,0 0 0,-1-1 0,0 1 0,0-1 0,-1 0 0,0 0 0,0 0 0,0 0 0,-6 5 1,2-4 5,1 0 0,-2-1 1,1 0-1,-1 0 1,1-1-1,-2 0 0,1 0 1,0-1-1,-1 0 1,0-1-1,0 0 0,0-1 1,0 0-1,0 0 1,-1-1-1,1 0 0,0-1 1,-1-1-1,1 1 1,-13-3-1,16 1-5,0 0 1,-1 0-1,1-1 0,0 0 0,0 0 1,0 0-1,1-1 0,-1 0 0,1 0 1,0-1-1,0 0 0,0 0 1,1 0-1,-1-1 0,1 1 0,1-1 1,-1-1-1,1 1 0,0-1 0,1 1 1,-1-1-1,1 0 0,1 0 0,-1-1 1,1 1-1,0 0 0,0-11 1,-1-2-7,1 1 1,1-1 0,0 0-1,4-22 1,-3 35-2,1 0 0,1 1 0,0-1-1,-1 0 1,2 1 0,-1-1 0,1 1 0,0 0 0,1 0 0,-1 0 0,1 0 0,0 0-1,0 1 1,10-9 0,8-4 77,2 2 1,-1 0-1,2 2 0,0 0 0,1 2 0,0 1 0,35-10 1,-8 5 10,1 4 0,100-12 0,77 18-76,-172 7-54,-47-2-246,-1 1 0,1 0 0,0 1 0,0 1-1,-1-1 1,1 2 0,-1 0 0,21 8 0,9 14-4621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4:50.5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581 8 12822,'0'-8'656,"-31"27"-464,-23 34-64,-15 8-16,-9 0-96,1 0 192,7-1-192,8-6 16,16-9-32,-1-3-560,24-12-1329,0-14-2433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4:50.87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 11189,'0'-4'480,"23"4"-464,16 0 128,-1 31 257,1 14-129,0 5-208,-1-1 0,-7 1 48,0 3-112,8-4-144,-8-3-1073,-8-8-2496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4:51.27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155 27 11333,'0'-11'208,"0"7"-160,0-4 144,23 8-192,31-4 32,-7 4-32,-1 0-32,-7 0-240,-8 0-1184,-23 0-1362</inkml:trace>
  <inkml:trace contextRef="#ctx0" brushRef="#br0" timeOffset="1">0 304 11477,'0'0'0,"23"4"-32,55 0 32,7-4-80,8 0-2305,-8 0-4898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4:52.01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26 585 12758,'-6'-1'156,"5"1"-142,1 0 1,-1 0-1,0 0 1,1-1 0,-1 1-1,1 0 1,-1 0 0,1 0-1,-1 0 1,0 0-1,1 1 1,-1-1 0,1 0-1,-1 0 1,1 0-1,-1 0 1,1 1 0,-1-1-1,1 0 1,-1 0-1,1 1 1,-1-1 0,1 0-1,-1 1 1,1-1-1,-1 0 1,1 1 0,0-1-1,-1 1 1,1-1-1,0 1 1,-1-1 0,1 1-1,0-1 1,0 1-1,-1-1 1,1 1 0,0-1-1,0 1 1,0 0-1,0-1 1,0 1 0,0-1-1,0 1 1,0-1-1,0 1 1,0 0 0,0-1-1,0 1 1,0-1-1,1 1 1,-1-1 0,0 1-1,-1 52 402,0-15 2,6 66 1,-3-92-370,0-1-1,0 1 0,1-1 1,1 1-1,0-1 0,0-1 1,1 1-1,1-1 0,-1 1 1,9 10-1,-7-13-39,0 1 1,1-1-1,0 0 1,0-1-1,1 0 0,0 0 1,0-1-1,17 9 1,-23-13-13,1 0 0,0-1 0,-1 0 1,1 1-1,0-1 0,0-1 0,0 1 1,0-1-1,0 1 0,0-1 1,0 0-1,0 0 0,0-1 0,0 1 1,0-1-1,0 0 0,0 0 0,0-1 1,-1 1-1,1-1 0,0 1 0,-1-1 1,1 0-1,-1-1 0,0 1 1,0 0-1,5-6 0,1-1-15,-1-1 0,-1 0 0,0-1-1,0 1 1,-1-1 0,-1-1 0,0 1 0,0-1-1,-1 0 1,0 0 0,2-18 0,2-20-60,2-79 0,-7 71 100,2-7-38,14-134-6,-15 176 28,1 0 0,1 0 0,1 0-1,1 1 1,1 0 0,15-27 0,-17 38 3,1 2 0,0-1 1,0 1-1,1 0 1,0 0-1,1 1 0,0 1 1,0-1-1,1 2 0,0-1 1,0 2-1,0-1 1,1 2-1,0-1 0,0 1 1,18-3-1,20-2-20,1 2 0,84-2 1,-127 9 3,297 0-1407,-296 0 1095,0 1 0,0 0 0,0 0 0,0 1 1,13 4-1,-18-4-85,0 0 1,0 0-1,-1 1 1,1-1 0,-1 1-1,1 0 1,-1 0-1,5 6 1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4:52.41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 11333,'15'0'1453,"29"-3"-943,87 7 0,-130-3-509,0 0-1,0-1 1,0 1-1,0 0 1,0 0-1,0 0 1,-1 0-1,1 0 1,0 0-1,0 0 1,-1 0-1,1 0 0,-1 0 1,1 0-1,-1 0 1,1 0-1,-1 1 1,0-1-1,1 0 1,-1 0-1,0 0 1,0 1-1,0-1 1,0 0-1,0 0 1,0 1-1,0-1 1,-1 0-1,1 0 0,-1 3 1,0 2 3,2 18 1,0-16-7,-1-1 0,1 1 0,-2 0 0,1 0 0,-1 0 0,0-1 0,0 1 0,-1 0 0,0-1 0,-1 1 0,0-1 0,-6 13 0,-5-3 2,-1 0 0,0-1 0,-20 16 1,18-17 1,0 1 1,0 1-1,-16 22 0,32-34 12,0 1-1,0-1 0,0 0 1,1 0-1,-1 0 0,1 1 1,1-1-1,-1 0 0,1 0 1,0 0-1,0 0 0,2 6 1,-2-10-11,1 0 1,0 0-1,0 0 1,0 0 0,0-1-1,0 1 1,0-1-1,1 1 1,-1-1-1,0 1 1,4-1-1,67 5-448,73-5 0,-56-1-1090,41 1-2627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4:53.3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241 158 11541,'0'0'2,"0"0"0,0 0 0,0-1 0,0 1 0,0 0 0,1 0 0,-1 0 0,0-1 0,0 1 0,0 0 0,0 0 0,1 0 0,-1-1 0,0 1 0,0 0 0,0 0 0,1 0 0,-1 0 1,0 0-1,0-1 0,0 1 0,1 0 0,-1 0 0,0 0 0,0 0 0,1 0 0,-1 0 0,0 0 0,1 0 0,-1 0 0,0 0 0,0 0 0,1 0 0,-1 0 0,0 0 0,0 0 0,1 0 0,-1 0 0,0 1 0,0-1 0,1 0 0,-1 0 0,0 0 0,0 0 0,2 1 14,5 1 30,-1 0 0,0 1 0,-1-1 0,1 1 0,0 1 0,-1-1 0,1 1 0,-1 0 0,0 0-1,-1 0 1,1 1 0,-1 0 0,0 0 0,0 0 0,0 0 0,-1 0 0,1 1 0,-1 0 0,-1 0 0,1 0 0,2 11 0,2 3 67,-2 1 1,0-1-1,-2 1 1,0 0-1,0 33 0,-3-42-94,1 1 28,-2 0 1,1-1 0,-6 26-1,5-34-39,-1 1-1,1-1 0,-1 0 0,0 1 0,0-1 0,-1-1 1,1 1-1,-1 0 0,0 0 0,0-1 0,0 0 1,-1 1-1,-7 4 0,1 0-24,-1 0 0,0 0 1,0-1-1,-1-1 0,0 0 0,0-1 0,-1 0 1,1-1-1,-1 0 0,0-1 0,0 0 0,0-1 1,-1-1-1,1 0 0,0-1 0,-22-2 0,31 1-8,-1 0-1,1 0 1,-1 0-1,1-1 1,-1 0-1,1 0 1,0 0-1,0-1 1,0 1-1,0-1 1,0 0-1,1 0 1,-1 0-1,1-1 1,0 1-1,0-1 1,0 0-1,0 1 0,1-1 1,-1-1-1,1 1 1,0 0-1,1-1 1,-1 1-1,1-1 1,-1 1-1,0-8 1,-2-15-33,0 0 1,2 1-1,2-47 0,0 45 51,0 17 30,0 0 0,1 0 0,0 0 0,1 1 0,0-1 0,1 0 0,0 1 0,1-1 0,0 1 0,1 0 0,0 0 1,0 0-1,1 1 0,0 0 0,1 0 0,0 1 0,0-1 0,1 2 0,0-1 0,0 1 0,15-9 0,4-3 84,0 2 0,1 1 0,1 1 0,1 2 1,0 0-1,1 3 0,0 0 0,1 2 0,-1 1 0,2 2 0,-1 1 0,43 0 1,399 5-1792,-377 12-858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19.27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19 9156,'5'10'571,"-1"-1"-1,1 0 1,1-1-1,-1 1 1,1-1 0,1 0-1,7 7 1,12 14-678,37 32 1,-49-49 12,1 0 0,0-2 0,0 1 1,1-2-1,1 0 0,0-1 0,0-1 1,0-1-1,1 0 0,0-1 0,0-1 1,0-1-1,0 0 0,25 0 1,-41-3 71,-1 0 0,0 0 0,1-1 0,-1 1 0,1 0 0,-1-1 0,1 1 0,-1-1 0,0 1 0,1-1 0,-1 0 0,0 1 0,0-1 0,1 0 0,-1 0 0,0 0 0,0 0 1,0 0-1,0 0 0,0 0 0,1-2 0,0-1 7,0 1 1,0-1 0,0 0-1,-1 0 1,1-1 0,-1 1-1,1-6 1,1-10 63,-2 0-1,0-29 1,-1 36-59,0 4-9,-1-5 93,2 0 0,-1 0-1,6-24 1,-6 35-98,1 1-1,-1 0 0,1 0 1,0 0-1,-1-1 1,1 1-1,0 0 1,0 0-1,0 0 0,1 0 1,-1 0-1,0 0 1,1 1-1,-1-1 1,1 0-1,0 1 0,-1-1 1,1 1-1,0-1 1,0 1-1,0 0 1,0 0-1,0 0 0,0 0 1,0 0-1,1 1 1,-1-1-1,0 0 1,0 1-1,5-1 0,21 1-2768,3 0-3311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4:53.97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 23 9364,'0'1'60,"-1"-1"1,1 0-1,-1 0 0,1 0 0,-1 0 0,1 0 0,-1 0 0,0 0 1,1 0-1,-1 0 0,1 0 0,-1 0 0,1 0 0,-1-1 0,1 1 0,-1 0 1,1 0-1,-1-1 0,1 1 0,-1 0 0,1-1 0,-1 1 0,1 0 1,-1-1-1,1 1 0,0 0 0,-1-1 0,1 1 0,0-1 0,-1 1 0,1-1 1,0 1-1,0-1 0,-1 1 0,1-1 0,0 1 0,0-1 0,0 1 1,0-1-1,0 1 0,0-1 0,0 0 0,0 1 0,0-1 0,0 1 1,0-1-1,0 1 0,0-1 0,0 1 0,1-2 0,-1-3 1878,3 5-1889,0 1 0,0 0 0,0 0 0,0 1 0,0-1 0,0 1 0,0-1 0,0 1 0,0 0 0,-1 0 0,1 0 0,-1 0 0,0 0 0,1 1 0,-1-1 0,0 1 0,2 4 0,30 48 238,-14-10-254,-14-28-12,2-2 0,-1 1 0,2-1 0,19 27 0,-23-37-91,-1-1 1,1 1-1,0-1 1,0 0-1,0-1 1,1 1-1,-1-1 1,1 0 0,0 0-1,0-1 1,0 1-1,0-1 1,0-1-1,0 1 1,1-1-1,-1 0 1,9 0-1,-2 0-88,0-1-1,0 1 1,0-2-1,0 0 1,21-4-1,-30 3 132,1 0 0,-1 0 0,1 0 0,-1 0 0,1-1 0,-1 0 0,0 0 0,0 0 0,-1 0 0,1-1 0,-1 1 0,1-1 0,-1 0 0,0 0-1,-1 0 1,1 0 0,3-8 0,7-14 76,-3 10 111,-1-1 0,-1 0 0,0 0 0,-1-1 0,-1 0 0,-1 0 0,-1-1 0,3-23 1006,-7 73-942,-1-19-207,-1-1 1,0 1-1,-1-1 0,-1 0 1,0 0-1,0 0 1,-1 0-1,0-1 1,-1 0-1,-1 0 0,1 0 1,-12 13-1,-9 14-6,-15 25-252,-63 104 599,90-139-1724,1 0 0,2 1 0,1 1 1,-10 38-1,18-41-6809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4:54.3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5 12742,'24'-4'0,"22"4"-160,8 0 144,16 0 16,7 0-352,-15 0-1553,-15 0 208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4:54.7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10197,'0'11'0,"0"0"-609,77 1 545,24-8 64,15-4-304,8 0-2577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4:55.19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17 456 9540,'0'0'71,"0"0"-1,-1-1 0,1 1 1,0 0-1,0-1 0,0 1 0,0 0 1,-1-1-1,1 1 0,0 0 1,0 0-1,0-1 0,-1 1 1,1 0-1,0 0 0,0-1 0,-1 1 1,1 0-1,0 0 0,-1 0 1,1 0-1,0-1 0,-1 1 1,1 0-1,0 0 0,-1 0 0,1 0 1,0 0-1,-1 0 0,1 0 1,0 0-1,-1 0 0,1 0 0,0 0 1,-1 0-1,1 0 0,0 0 1,-1 0-1,1 1 0,0-1 1,-1 0-1,1 0 0,0 0 0,-1 0 1,1 1-1,0-1 0,0 0 1,-1 0-1,1 1 0,0-1 1,0 0-1,-1 0 0,1 1 0,0-1 1,0 0-1,0 1 0,0-1 1,-1 0-1,1 1 0,0-1 1,0 0-1,0 1 0,0-1 0,0 0 1,0 1-1,0 31 220,0-22 119,1 39 141,1-1 0,16 86-1,-12-109-531,1 0 0,0 0 0,2 0 0,1-1-1,1-1 1,27 43 0,-32-58-175,0 0-1,1 0 1,0-1 0,16 13-1,-21-19 53,0 1-1,1 0 1,-1-1-1,1 0 1,0 1-1,-1-1 1,1 0-1,0 0 1,0 0-1,3 0 1,-5-1 79,1 0 0,-1 0-1,0 0 1,0 0 0,0-1 0,0 1 0,1 0 0,-1 0 0,0-1 0,0 1 0,0-1 0,0 1 0,0-1 0,0 0 0,0 1-1,0-1 1,0 0 0,0 0 0,0 1 0,0-1 0,-1 0 0,1 0 0,0 0 0,-1 0 0,2-2 0,7-15-18,0 0 1,-1-1-1,-2 0 1,9-35-1,10-91 30,-11 55 3,77-339 1097,-90 422-988,1-1 1,0 1-1,0 0 1,0 0-1,1 0 1,0 0-1,1 0 1,0 0-1,0 1 1,0 0-1,1 0 1,0 0-1,0 1 1,0-1-1,1 1 1,-1 0-1,1 1 1,1-1-1,-1 1 1,1 0-1,-1 1 1,1 0-1,0 0 1,0 0-1,14-3 1,29-8-83,0 2 1,1 3-1,80-6 1,161 8 27,-234 7-42,340 1-1085,-391-2 695,-1 1 0,1 0 0,0 1 0,0-1 1,0 1-1,-1 0 0,1 1 0,0 0 0,-1 0 0,1 0 0,-1 1 0,12 6 1,-18-8 81,1 0 1,0-1 0,-1 1 0,1 0-1,-1 0 1,1 0 0,-1 0-1,1 0 1,-1 0 0,0 0 0,1 0-1,-1 0 1,0 0 0,0 0 0,0 0-1,0 0 1,0 0 0,0 1 0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4:55.6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245 434 10725,'2'-14'186,"0"0"-1,0 0 1,1 1-1,1-1 1,0 1 0,1 0-1,0 0 1,1 1 0,12-18-1,-11 18-78,0 0 1,-1 0-1,0-1 0,-1 0 1,-1 0-1,0 0 0,0-1 1,-2 1-1,3-21 0,-5 28-45,-4-26 668,3 30-696,0 1 0,-1 0 0,1 0-1,0 0 1,0 0 0,-1 0 0,1 0 0,0 0 0,-1 0 0,1 1 0,-1-1 0,1 0 0,-1 1 0,0-1 0,1 1 0,-1 0-1,1-1 1,-1 1 0,-2 0 0,-25-3 16,0 0-1,0 2 1,0 1-1,1 2 1,-1 0 0,-38 9-1,63-9-56,-1 0 0,1 0 0,0 0-1,0 1 1,0-1 0,0 1 0,0 0 0,0 0 0,1 0-1,0 0 1,-1 1 0,1 0 0,0-1 0,1 1 0,-1 0 0,1 0-1,-3 7 1,4-9 5,0 1 0,0-1 0,0 1 0,1-1 1,-1 1-1,1 0 0,0-1 0,-1 1 0,1 0 0,0-1 0,1 1 0,-1-1 0,0 1 0,1 0 0,0-1 0,-1 1 0,1-1 0,0 1 0,0-1 0,1 0 1,-1 1-1,0-1 0,1 0 0,-1 0 0,1 0 0,0 0 0,0 0 0,-1 0 0,1 0 0,1-1 0,-1 1 0,0-1 0,4 3 0,26 10 13,0 0 0,1-2 0,66 15-1,-9-3-13,-70-18 4,4 1-16,-1 1-1,43 20 1,-62-26 4,0 0 0,0 0 0,-1 0 0,1 0 0,0 1 0,-1 0 0,0 0 0,1 0 0,-1 0 0,0 0 0,-1 0 0,1 1 0,-1 0 0,1-1 0,-1 1 0,0 0 0,0 0 0,-1 0 0,1 0 0,-1 1 0,0-1 0,0 0 0,0 5 0,0-5 9,-1 0 0,0-1 0,0 1 1,-1 0-1,1 0 0,-1 0 0,1 0 1,-1 0-1,0-1 0,-1 1 0,1 0 0,-1-1 1,-2 5-1,1-6 4,1 0 1,-1 1 0,0-1 0,0 0-1,0-1 1,-1 1 0,1-1 0,0 1-1,-1-1 1,1 0 0,-1 0 0,1 0-1,-7 0 1,-22 4 108,-1-1 1,0-1-1,1-2 0,-1-2 0,-34-4 0,65 5-88,-1-1 0,0 1 1,0-1-1,1 0 0,-1 1 0,0-1 0,1 0 0,-1-1 0,1 1 0,-1 0 0,1-1 1,0 0-1,-1 1 0,1-1 0,0 0 0,0 0 0,0 0 0,0 0 0,1 0 0,-1-1 1,1 1-1,-1-1 0,1 1 0,0-1 0,0 1 0,-2-5 0,1-5 32,0 0 0,1 1-1,0-1 1,1 0 0,1-14-1,-1 0-43,0 19-9,1 0 0,0 0 1,0 0-1,1 1 0,-1-1 0,1 0 0,1 1 0,-1-1 0,1 1 0,1 0 0,-1 0 0,1 0 0,0 0 0,0 1 1,0 0-1,1-1 0,8-6 0,8-5-52,1 0 0,1 2 1,30-16-1,-39 24 6,184-90-1902,-141 71 549,55-27-3029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6:42.19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16 9092,'0'0'753,"8"0"-529,15 0 80,8 0-112,8 0 0,7 0-96,0 0-96,1 0 0,-8-4 0,-1 0-16,-7 0-304,-8 1-1265,-7 3-3153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6:42.5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1 1 7379</inkml:trace>
  <inkml:trace contextRef="#ctx0" brushRef="#br0" timeOffset="1">1 1 7379,'46'254'1985,"1"-254"-1841,7 0-128,0 0-16,16 0-480,-16 0-1313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6:50.64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94 34 8868,'-14'-2'591,"1"1"0,0 0-1,-21 1 1,15 1 632,24-1-1181,599-23 281,-419 16-333,-105 6-2773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6:51.2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95 11 1809,'-1'-10'9975,"-1"25"-8479,-4 30-1855,-10 5 484,6-18-103,0 0 0,2 1 0,2 0-1,-5 66 1,11-95-23,1 6-4,-1 0 1,0 1-1,-1-1 1,0 0-1,-1 1 0,0-1 1,0 0-1,-5 11 1,2-19-589,2-11 483,2-9 138,0 15-30,1 1 1,0 0 0,0-1 0,0 1 0,0-1-1,0 1 1,1-1 0,-1 1 0,1-1 0,0 1-1,-1 0 1,1-1 0,0 1 0,0 0 0,1 0-1,-1 0 1,0-1 0,1 1 0,2-2 0,-1 2 1,1 0 1,0 1 0,0-1 0,0 1-1,0 0 1,0 0 0,0 1 0,1-1-1,6 1 1,4-1-11,166-8-355,3 0-1727,-146 4-417,44-10 0,-56 7-2139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6:51.67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117 4 5907,'-2'-4'2118,"2"4"-2052,-1 0 0,1 0 0,0 0 1,0 0-1,0 0 0,0 0 0,-3 1 927,3-1-927,-9 11 2918,3 7-2890,2 1 1,0-1-1,1 1 0,1 0 1,0 0-1,2 0 0,0 0 1,3 19-1,-1-5-209,-4 55 0,1-78-97,-1 1-1,0-1 1,0 1 0,-1-1-1,-1 0 1,1 0-1,-2 0 1,0-1 0,-7 13-1,-32 35-3690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19.62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588 99 10165,'1'-17'-113,"-1"15"245,0 0 0,1 0 0,-1 0 0,0 0 0,0-1-1,-1 1 1,1 0 0,0 0 0,-1 0 0,1 0 0,-1 0 0,0-2 0,-1 3-57,1 0 1,0-1-1,-1 1 1,1 1-1,-1-1 0,1 0 1,-1 0-1,1 0 1,-1 1-1,1-1 0,-1 1 1,0-1-1,1 1 0,-1 0 1,0 0-1,0 0 1,1 0-1,-1 0 0,0 0 1,-1 0-1,-14 0 2,-16 0 14,0 0 0,0 3 1,-49 9-1,74-11-88,0 1-1,0 0 1,1 1-1,-1 0 1,1 0-1,-1 0 1,1 1 0,0 0-1,1 0 1,-1 1-1,1 0 1,0 0 0,0 1-1,0 0 1,1-1-1,0 2 1,0-1 0,1 1-1,-1 0 1,-5 12-1,8-8-108,-1-1-1,2 0 0,0 0 0,0 1 1,1-1-1,0 1 0,0-1 1,1 1-1,4 12 0,-4-20 12,1 1 0,-1-1 0,1 0 0,0 1 0,1-1 0,-1 0 0,0-1 0,1 1 0,0 0-1,-1-1 1,1 1 0,0-1 0,0 0 0,1 0 0,-1 0 0,0 0 0,1-1 0,-1 1 0,1-1 0,-1 0 0,5 1 0,1 1-103,29 9-580,-31-10 653,0-1 0,0 1 0,-1 1 0,1-1 0,0 1 0,-1 0 0,0 0 0,0 1 0,0 0 0,0 0 0,6 6 0,-11-9 135,-1-1 0,1 1 0,0-1 0,-1 1 0,1 0 0,-1-1 1,0 1-1,1-1 0,-1 1 0,1 0 0,-1-1 0,0 1 0,0 0 0,1 0 0,-1-1 1,0 1-1,0 0 0,0-1 0,0 1 0,0 0 0,0 0 0,0-1 0,0 1 1,0 0-1,0 0 0,0-1 0,0 1 0,-1 0 0,1 0 0,0-1 0,0 1 0,-1 0 1,1-1-1,-1 1 0,1 0 0,0-1 0,-1 1 0,1-1 0,-1 1 0,1-1 0,-1 1 1,0-1-1,1 1 0,-1-1 0,0 1 0,0-1 0,-36 9 857,-253-1-740,233-8-1962,38 0-3658</inkml:trace>
  <inkml:trace contextRef="#ctx0" brushRef="#br0" timeOffset="1">1254 0 10789,'0'0'1297,"0"19"-401,-16 31-576,-7 7-16,15 0-256,8-4 0,0-7 32,0-1-80,0-11 0,0 4-416,0-15-1713,0-8-2273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8:40.9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227 24 2881,'-2'-15'7414,"-6"7"-4644,-18 7-3142,8 2 1080,15-1-702,1 1-1,-1-1 1,0 1 0,0-1 0,1 1 0,-1 0 0,1 0-1,-1 0 1,1 0 0,-1 0 0,1 1 0,0-1 0,-1 1-1,1 0 1,0 0 0,0-1 0,-3 5 0,-30 46 20,9-10 27,19-34-46,0 1 0,1 0 0,0 1 1,0-1-1,1 1 0,0 0 0,1 1 0,0-1 0,1 1 1,0-1-1,1 1 0,0 0 0,1 0 0,0 0 0,1 20 1,0-17-9,-1-10 2,0 0 0,1 0 0,0 0-1,0 1 1,0-1 0,0 0-1,1 0 1,-1 0 0,1 0 0,0 0-1,0-1 1,1 1 0,-1 0 0,1 0-1,0-1 1,0 1 0,0-1-1,0 1 1,1-1 0,-1 0 0,1 0-1,0 0 1,0 0 0,0-1 0,4 3-1,-1 0 3,1-1 0,1 0 0,-1-1 0,0 0 0,1 0 0,0 0 0,0-1 1,-1 0-1,1-1 0,10 1 0,86-2 49,-54-1-42,-27 0-8,-1 0 0,1-2-1,0-1 1,-1 0 0,0-2-1,0 0 1,39-19 0,-48 19 6,0 0 1,0-2-1,-1 0 0,16-13 1,-25 18 13,0 0-1,1 0 1,-1-1 0,-1 1 0,1-1 0,0 0 0,-1 0-1,0 0 1,0 0 0,0 0 0,0 0 0,-1-1-1,0 1 1,1 0 0,-2-1 0,1 1 0,0-10 0,-1-111 559,-1 123-555,-1 1 1,1-1-1,-1 1 0,1-1 0,-1 1 0,1-1 1,-1 1-1,0 0 0,0 0 0,0 0 1,1 0-1,-1 0 0,0 1 0,0-1 0,0 0 1,-1 1-1,-3-1 0,-44-10 273,32 8-138,1 0-1,0-1 1,1-1 0,-30-13-1,39 16-116,1 1 0,-1 0 0,0 1 0,0-1 0,0 1 0,1 1 0,-12 1 0,-2-1-49,-35-2-42,35-1 57,-1 2-1,1 0 0,-1 1 1,-29 6-1,49-7-87,1 0-1,0 0 1,-1 0 0,1 0 0,-1 1-1,1-1 1,0 0 0,-1 0-1,1 1 1,-1-1 0,1 0 0,0 1-1,-1-1 1,1 0 0,0 1-1,0-1 1,-1 0 0,1 1 0,0-1-1,0 1 1,-1-1 0,1 0-1,0 1 1,0-1 0,0 1-1,0-1 1,0 1 0,0-1 0,0 1-1,0-1 1,0 0 0,0 1-1,0-1 1,0 1 0,0-1 0,0 1-1,0 1-73,0 13-2903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8:41.8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 1 6259,'0'46'8402,"0"170"-8141,-1-207-229,0 0 1,0 0 0,-1-1 0,0 1-1,-6 14 1,4-14-13,1-1 1,1 1-1,0 0 0,0 0 0,-1 16 0,3 120 57,1-144-76,-1 1 0,0-1 0,1 0-1,0 1 1,-1-1 0,1 0 0,0 0-1,0 1 1,0-1 0,0 0 0,0 0-1,0 0 1,0 0 0,0 0 0,0 0-1,0 0 1,0-1 0,1 1 0,-1 0-1,0-1 1,1 1 0,-1-1 0,1 1-1,1 0 1,46 10-5,-38-8-3,7 0-615,0-1 0,1 0 0,0-1 0,-1-1 0,20-2 0,-25-4-1424,-11-14-1561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8:42.2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50 6819,'0'0'3266,"46"0"-2818,16-8 144,8-3-288,15 3-256,8-3 48,0 7-96,7 0-304,-15 0-1137,-15 4-3361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8:42.68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86 21 8868,'0'0'3490,"-5"6"-2530,-11 5-783,11-9-144,1 1-1,0-1 1,0 1 0,0-1 0,0 1-1,1 0 1,-1 1 0,1-1-1,0 1 1,0-1 0,0 1-1,0 0 1,0 0 0,1 0 0,0 0-1,0 1 1,0-1 0,1 1-1,-1-1 1,1 1 0,-1 9 0,1 1-11,3 14 14,-1-28-35,-1 1-1,1-1 1,0 0 0,0 0 0,-1 0-1,1 0 1,0-1 0,0 1-1,0 0 1,0 0 0,0 0-1,0-1 1,0 1 0,1 0 0,-1-1-1,0 1 1,0-1 0,0 0-1,1 1 1,-1-1 0,0 0 0,3 0-1,37 5-6,0-3-1,47-3 1,-21 0-1,-26 0-81,75-11 0,-96 9 49,0-2-1,0 0 0,0-1 0,-1-1 1,29-15-1,-46 21 38,0-1-1,0 1 1,-1-1-1,1 0 1,0 1-1,-1-1 1,0 0-1,1 0 1,-1 0-1,0 0 1,0 0-1,0 0 1,0 0-1,-1-1 1,1 1-1,-1 0 1,1 0-1,-1-1 1,0 1-1,0 0 1,0-1-1,0 1 1,0 0-1,0 0 1,0-1-1,-2-1 1,2-11 74,0 14-62,0 0-1,0-1 1,-1 1 0,1 0-1,0 0 1,-1 0-1,1 0 1,0 0 0,-1-1-1,0 1 1,1 0-1,-1 0 1,1 0-1,-1 0 1,0 1 0,0-1-1,0 0 1,1 0-1,-1 0 1,0 1-1,0-1 1,0 0 0,0 1-1,0-1 1,-2 0-1,-32-9 81,25 8-39,-52-8 106,-1 3 0,1 2 0,-93 6 0,66 0-94,80-1-80,-36 3-514,43-3 474,1 0 0,-1 0 0,1 1 0,-1-1 0,0 1 0,1-1 0,-1 1 0,1 0 0,0-1 0,-1 1 0,1 0 0,0 0 0,-1 0 0,1 0 0,0 0 0,0 0 0,0 1 0,0-1 0,0 0 0,0 0 0,0 1 0,0-1 0,0 3 0,-1 8-2509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8:43.1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2817,'-1'29'9077,"1"24"-4500,0-30-4608,1 0 0,1 0-1,10 44 1,-3-28 43,-2 1-1,3 64 1,-5-39-1512,-4-28-1351,-1 0-3416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8:44.42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1 468 8772,'0'-6'299,"10"4"-75,281-17 2105,-65 0-1910,418 7-339,-274 9-139,155-39-168,-191 9 219,208 0-18,318-27-41,27-4 36,-129 13 17,109-14 457,-608 55-92,235-23 1467,-464 28-1673,-3 1-125,-1 1 0,34 0 0,-57 3-255,-10 2-1075,-25 7-1536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8:45.3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 6035,'0'-1'127,"0"0"1,0 1-1,0-1 1,1 0 0,-1 1-1,0-1 1,1 0-1,-1 1 1,1-1-1,-1 1 1,1-1 0,-1 0-1,1 1 1,-1-1-1,1 1 1,-1 0-1,1-1 1,-1 1 0,1-1-1,0 1 1,-1 0-1,1-1 1,0 1-1,-1 0 1,1 0 0,0 0-1,1-1 1,33-2 1633,-27 2-1618,1 2-1,-1 0 0,1 0 0,-1 0 0,16 5 1,-17-1-74,1 1 1,-1-1 0,0 1 0,-1 0 0,1 1 0,-1 0 0,-1 0 0,1 0 0,-1 1 0,0-1-1,-1 1 1,6 14 0,6 16 208,15 52 0,46 248 373,-3-11-339,-57-271-279,-2 1-1,-3 1 1,-2 0 0,3 98-1,-13-93-854,3-1-1,16 94 0,-18-142-2536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8:46.71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3 354 6723,'0'-12'636,"-1"11"-548,1 1-1,0-1 1,-1 0 0,1 0 0,0 1 0,0-1-1,0 0 1,-1 0 0,1 1 0,0-1 0,0 0 0,0 0-1,0 1 1,1-1 0,-1 0 0,0 0 0,0 0-1,0 1 1,1-1 0,-1 0 0,0 1 0,1-1-1,-1 0 1,0 1 0,1-1 0,-1 0 0,1 1 0,-1-1-1,1 1 1,0-1 0,-1 1 0,1-1 0,-1 1-1,1-1 1,0 1 0,-1-1 0,1 1 0,0 0-1,0 0 1,-1-1 0,1 1 0,0 0 0,0 0 0,-1 0-1,1 0 1,0 0 0,0 0 0,0 0 0,0 0-1,1186-10 1255,0-52-1294,993-117 30,-1989 167-123,153-17-49,-322 26 115,-1 2 0,1 0 0,30 3 0,10 0 20,77-13 10,47 0 421,-178 12-441,0 1 0,0 0 0,0 0-1,0 1 1,-1 0 0,1 1 0,-1 0 0,0 0-1,7 5 1,19 10 64,6-3-20,0-2 0,1-1 0,70 12 0,56 18-20,-161-42-36,0 2 1,0-1-1,0 1 0,0-1 1,-1 1-1,1 1 0,-1-1 1,1 1-1,-1-1 0,0 1 1,-1 0-1,1 1 0,-1-1 1,0 1-1,0-1 0,0 1 1,0 0-1,-1 0 0,0 0 1,0 0-1,0 1 0,1 9 1,1 9 108,-2-1 1,-1 1-1,0 0 1,-4 28 0,0 8-3,2 1-86,-1-21 7,5 41-1,-2-68-40,1 0 0,0 0 0,1-1 0,1 1 0,0-1 0,0 1 0,8 13 0,7 8 28,-2-5 85,-2 0 0,-1 1 1,-1 1-1,16 59 0,-21-42-8,-2 0 1,-1 51-1,7 66-2,-4-110-105,0 86 0,-7-125 4,1-1-1,1 0 1,0 0 0,1 0 0,9 22 0,-7-19-82,1-9-137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8:48.3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 5 3698,'-6'-4'3081,"5"4"-2773,0 0 1,1 0-1,-1 0 0,0 0 0,0-1 0,1 1 0,-1 0 1,0 0-1,0 0 0,1 1 0,-1-1 0,0 0 0,1 0 1,-1 0-1,-1 1 0,7 16 2548,35 41-4131,-21-31 1892,5 14-585,-2 1 0,-2 2 0,-2-1 0,14 52 0,-28-81-199,0 0 0,1 0 0,1-1 0,0 0 0,0 0 0,1 0 0,1-1 0,0 0 0,14 15 0,-4 0-2082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8:49.95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583 34 10453,'-22'-8'172,"0"1"0,-1 2 0,0 0 0,0 1 0,0 2 0,0 0 0,0 1 0,0 2 0,-1 0 1,-43 9-1,49-6-37,1 1 0,1 1 0,-1 1 1,1 0-1,0 1 0,0 1 0,1 0 1,1 1-1,-1 1 0,2 0 1,-1 1-1,1 0 0,1 1 0,-18 24 1,25-28-108,-1 0 1,1 0 0,1 0 0,0 0-1,0 1 1,1-1 0,0 1-1,0 0 1,-1 16 0,2 0-3,1-1 0,4 43 0,-3-64-22,1 1 0,0-1 0,0 0 0,1 1 0,-1-1 0,1 0 0,0 0 0,0 0 0,0-1 0,0 1 0,1 0 0,-1-1 0,1 1 0,0-1 0,0 0 0,0 0 1,1 0-1,-1 0 0,1-1 0,-1 1 0,8 2 0,7 4 0,0-2 1,1 0-1,31 7 1,-41-12 0,59 12-95,1-4-1,1-2 1,0-4-1,77-4 1,-89 0-160,-35 0 115,0-1 0,1-1 0,-1-1 0,0-1 0,-1-1 0,39-13 0,-54 15 117,0 0-1,0 0 1,0-1-1,0 0 0,-1 0 1,1 0-1,-1-1 1,0 0-1,0 0 1,-1-1-1,0 1 1,0-1-1,0-1 1,0 1-1,-1-1 1,0 1-1,-1-1 1,1 0-1,-1 0 1,-1-1-1,1 1 1,-1-1-1,1-13 1,-1-38 1573,-2 84-1363,0-11-196,-1-8 2,1 1-1,0-1 0,1 0 0,-1 0 1,1 0-1,3 11 0,-2-14 1,-1-1 1,1 1-1,-1-1 0,1 1 1,0-1-1,0 0 1,0 1-1,1-1 0,-1 0 1,0-1-1,1 1 0,-1 0 1,1-1-1,-1 1 1,1-1-1,6 2 0,11 4-163,2 0 1,-1-2-1,1-1 0,-1 0 0,1-2 0,0 0 0,0-1 0,0-2 0,43-5 1,-63 5 132,0 1 0,1-1 0,-1 0 0,0 1 0,1-1 0,-1 0 0,0-1 0,0 1 0,0 0 0,0 0 0,0-1 0,0 1 0,-1-1 0,1 0 0,0 0 0,-1 1 0,1-1 1,-1 0-1,0 0 0,1 0 0,-1-1 0,0 1 0,0 0 0,0 0 0,0-4 0,1-3 6,-1-1 1,0 0 0,0 1-1,-2-20 1,1 10 43,0 16 8,-1 0 0,1 0 0,0 0 0,-1 0 0,0 0 0,0 0 0,0 0 0,0 0 0,0 1 0,0-1 0,-1 0 0,1 1 0,-1-1 0,0 1 0,0-1 0,0 1 0,0 0 0,0 0 0,-3-2 0,-2-1 64,0 1 0,0 0 0,0 0 0,0 0 0,-1 1-1,-15-5 1,-5 2 166,1 1 0,-1 1-1,-35-1 1,-217 6 406,272 0-653,0 0 1,0 1 0,0 0 0,1 0-1,-9 4 1,15-6-28,0 0 0,0 0 0,0 1 0,0-1 0,0 0 0,0 0 0,1 1 0,-1-1 0,0 1 0,0-1 0,0 1 0,0-1 0,1 1 0,-1 0 0,0-1-1,0 1 1,1 0 0,-1 0 0,1-1 0,-1 1 0,1 0 0,-1 0 0,1 0 0,-1 0 0,1-1 0,0 1 0,-1 0 0,1 0 0,0 0 0,0 0 0,0 0 0,0 0 0,0 0 0,0 0 0,0 0 0,0 0-1,0 0 1,0 0 0,0 0 0,1 0 0,-1 0 0,0 0 0,1 0 0,-1 0 0,0-1 0,2 3 0,0-1-103,0-1 0,1 1-1,-1-1 1,1 1 0,-1-1 0,1 0 0,-1 0-1,1 0 1,0 0 0,0 0 0,-1 0 0,1-1-1,4 1 1,95 11-2571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19.98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69 11189,'0'-19'608,"0"8"-544,31-1 0,54 1-64,8 3 16,8 4-16,7 1 0,-8 3-1040,-7 0-1521,-31 0-3666</inkml:trace>
  <inkml:trace contextRef="#ctx0" brushRef="#br0" timeOffset="1">930 1 10213,'0'0'672,"0"19"-544,0 26 448,0 5 273,0-1-273,0-3-400,0-5 128,0-3-192,0-11-96,-8 0-16,-8-8-16,9-4-448,-9-8-881,8-7-1136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8:50.4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4 256 11381,'0'-1'13,"-1"0"0,1 0 0,0 1 0,-1-1 0,1 0 1,0 0-1,-1 1 0,1-1 0,0 0 0,0 0 0,-1 0 0,1 0 0,0 1 0,0-1 0,0 0 0,0 0 0,0 0 0,0 0 0,1 1 0,-1-1 0,0 0 0,0 0 0,0 0 0,1 0 1,-1 1-1,1-1 0,-1 0 0,0 0 0,1 1 0,0-2 0,1 1 39,0 0-1,0 0 1,0 0 0,-1 0 0,1 0 0,0 1 0,0-1-1,0 1 1,0-1 0,1 1 0,-1 0 0,3 0 0,67 7 870,-72-7-922,13 3 1,0 1 1,-1 0-1,0 1 0,0 0 0,0 1 1,-1 1-1,0 0 0,0 0 0,-1 1 0,1 0 1,-2 1-1,18 18 0,-15-13 1,-1 0 0,0 1-1,-1 0 1,-1 1 0,0 0 0,-1 0 0,-1 1-1,10 33 1,-10 17-273,-8-41 74,-1-24 125,0-10 33,-5-34 33,1 0 0,3-1 1,1 1-1,8-80 0,-5 118 25,0-1-1,0 1 1,0 0 0,1 0-1,-1 0 1,1 0 0,0 0 0,0 0-1,1 1 1,-1-1 0,1 1-1,0-1 1,-1 1 0,2 0 0,-1 0-1,0 0 1,0 1 0,1-1-1,0 1 1,-1-1 0,1 1 0,0 1-1,0-1 1,0 0 0,7 0 0,1-2-6,1 1 1,0 0-1,0 1 1,0 1-1,0 0 1,0 1-1,19 2 1,-30-2-14,1 1 0,0-1 1,0 1-1,-1 0 0,1 0 1,0 0-1,-1 0 0,1 1 1,-1-1-1,0 1 0,1-1 1,-1 1-1,0 0 0,0 0 1,0 0-1,2 4 0,1-1 6,-1 2-1,-1-1 1,0 0-1,1 1 1,-2-1-1,4 10 1,-2 2 18,0 0 0,-1 0 1,0 1-1,-1 24 0,-2 82-8,0-124 19,-3-3-24,-1-1 0,1 0-1,0 0 1,0 0 0,0 0 0,0 0 0,1 0 0,-1-1 0,1 0 0,0 1-1,0-1 1,0 0 0,0 0 0,1 0 0,0 0 0,0 0 0,-2-7-1,0-11-26,-4-45-1,7 61 23,-1-155 18,1 152-29,0 0-1,1 0 1,0 1 0,1-1-1,0 0 1,0 1 0,1-1-1,0 1 1,0 0 0,1 0-1,0 0 1,0 0 0,1 1-1,0 0 1,1 0 0,-1 0-1,1 0 1,1 1 0,-1 0-1,1 0 1,0 1 0,0 0-1,1 0 1,-1 1 0,16-7-1,-4 6-1917,-4 4-3373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8:50.9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54 5587,'-7'0'8115,"37"-8"-8067,40-7-32,8 3-16,7 1 0,-8 3-48,0 8-848,-15 0-1265,-23 0-1873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8:51.2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1 11781,'-15'216'1601,"77"-216"-1553,23 0-48,23-4 0,8-11-176,0 0-2209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8:51.7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42 6659,'-7'0'4066,"-1"0"-2609,62 0-1441,8-7 128,15-5-112,-7 5 0,8-1-64,-17 4-176,-6 0-977,-17 4-1296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8:52.17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12454,'0'0'616,"0"3"-424,0 492 406,15-501-660,23-9 60,1 3-1,1 0 0,45-5 1,131-11 49,-24 4-6004,-174 20-1761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8:52.57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10629,'0'0'2129,"0"8"-1905,0 41-224,0 16 496,0 11-464,0 7 160,0 8-192,0 1-320,0-9-2321,0-11-5475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8:52.97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32 172 14503,'-5'-2'68,"3"2"-34,0-1 1,0 1-1,1-1 0,-1 0 0,0 1 0,1-1 0,-1 0 0,1 0 0,-1 0 0,1 0 0,-1-1 0,1 1 0,0 0 0,0 0 0,-2-3 0,11 1 516,309-11-66,-66 4-331,543-51-48,-98 6-375,-376 46-989,-318 9 1200,-1 0 1,1 0-1,-1 0 1,1 0-1,0 0 1,-1 0-1,1 0 1,-1 0-1,1 1 1,-1-1-1,1 1 1,-1-1-1,1 1 1,-1-1-1,1 1 1,-1 0-1,0 0 1,1 0-1,-1 0 1,0 0-1,1 1 1,-1 0-124,0 0 0,0 1 0,-1-1 1,1 0-1,-1 1 0,0-1 0,1 0 1,-1 1-1,0-1 0,-1 0 0,1 3 1,-1 12-988,1 28-3935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8:53.37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19 355 13398,'-4'12'162,"0"0"0,1 0-1,1 1 1,-1-1 0,2 1-1,0 0 1,0-1 0,1 1 0,3 17-1,-2 10 191,0-33-324,0 1-1,0 0 1,1-1-1,0 1 1,0-1 0,1 0-1,0 0 1,0 0-1,1 0 1,0 0 0,0 0-1,0-1 1,1 0-1,0 0 1,0 0-1,7 5 1,7 6 10,1 0-1,1-2 1,36 22-1,-50-33-44,0-1 1,0 0-1,1 0 0,-1 0 1,1-1-1,-1 0 0,1 0 1,0-1-1,0 0 0,-1-1 1,1 1-1,0-2 0,15-1 1,-21 1-8,0 0 1,0 0 0,0 0 0,0-1 0,0 1 0,0-1 0,-1 1 0,1-1-1,-1 0 1,1 1 0,-1-1 0,1 0 0,-1 0 0,0 0 0,0 0-1,0 0 1,0 0 0,-1-1 0,1 1 0,0 0 0,-1 0 0,0-1 0,1-2-1,2-6-63,5-19-236,-2 0 0,-1 0 0,2-51 0,-8-98-284,-1 73 659,2 91 43,0 1 0,0 0 0,2 0 0,0 0 0,4-15 1,-4 23-71,1 0 1,-1 1 0,1-1-1,0 1 1,1-1 0,0 1-1,-1 1 1,1-1 0,1 0-1,-1 1 1,1 0 0,0 0-1,0 0 1,5-3 0,9-4-63,1 0 1,0 2-1,0 0 1,1 1-1,0 1 1,0 1-1,1 1 1,-1 1-1,1 0 1,0 2-1,0 1 1,1 0-1,22 4 1,-42-3-84,0 1 0,0 0 0,0-1 0,0 1-1,0 1 1,0-1 0,0 0 0,0 1 0,0-1 0,0 1 0,-1 0 0,1 0 0,-1 0 0,1 0-1,-1 1 1,0-1 0,0 0 0,0 1 0,0 0 0,-1-1 0,1 1 0,-1 0 0,1 0 0,-1 0-1,2 5 1,-3-7 65,18 52-2927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8:53.7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19 129 10773,'-3'-3'149,"1"0"-1,0 0 1,0-1-1,1 1 1,-1-1 0,1 0-1,-1 0 1,1 1 0,0-1-1,1 0 1,-1 0-1,1 0 1,0 0 0,-1 0-1,2 0 1,-1 0 0,0 0-1,1 1 1,0-1-1,0 0 1,0 0 0,0 0-1,3-4 1,0 5-134,1-1-1,0 1 1,-1 0 0,1 0 0,1 1 0,-1 0-1,0 0 1,1 0 0,-1 0 0,1 1 0,-1 0-1,8-1 1,75-3 78,-86 5-90,0 0-1,0 1 1,0-1 0,0 0-1,0 1 1,0-1-1,0 1 1,0-1-1,0 1 1,-1 0-1,1 0 1,0 0-1,0 0 1,-1 0-1,1 0 1,-1 1 0,1-1-1,-1 0 1,0 1-1,1-1 1,-1 1-1,0-1 1,0 1-1,0 0 1,0 0-1,0-1 1,0 1-1,-1 0 1,1 0 0,-1 0-1,1 0 1,0 2-1,0 9 18,1-1 0,-2 1 1,1-1-1,-3 16 0,1-2-7,1-21-14,0 1 1,-1-1 0,0 1-1,0 0 1,0-1 0,0 1-1,-1-1 1,0 0 0,0 0-1,0 0 1,-1 0 0,0 0-1,0 0 1,-7 8 0,-1-2-4,-1 0 0,0-1 1,-25 17-1,-27 23-16,62-46-31,2-3-10,10-1-249,76-5-891,132-26 0,-134 18-1650,-18 1-4048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8:54.17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47 399 2801,'-21'-2'9375,"10"7"-6846,10-3-2562,0 0-1,0 0 1,0 0-1,0 0 1,0 1-1,1-1 1,-1 0-1,1 0 1,0 1-1,0-1 1,0 3-1,-1 3 535,-5 200 1176,6-190-1742,7-22-498,-1-7 535,-1 0 1,0-1 0,-1 1 0,0-1 0,-1 0-1,2-17 1,2-3-76,2-7 31,2 1 0,1 0 0,3 1 0,0 0 0,3 1-1,38-59 1,-44 78 121,1 0 0,1 1-1,0 1 1,1 1-1,1 0 1,0 0 0,1 2-1,1 0 1,-1 1-1,2 1 1,0 1-1,0 0 1,0 1 0,35-8-1,-19 9-152,0 2-1,1 2 1,63 1 0,-72 2-311,16 5-1303,-41-4 1444,1 1 1,0-1-1,-1 1 0,1 0 1,-1 0-1,1 0 1,-1 0-1,0 0 0,3 4 1,-5-6 261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20.39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1 105 9012,'0'-4'135,"1"1"-1,-1 0 1,1-1-1,0 1 1,0 0-1,0 0 1,1-1-1,-1 1 1,1 0-1,-1 0 1,1 1-1,0-1 1,0 0-1,0 1 1,1-1-1,-1 1 1,1-1 0,-1 1-1,1 0 1,0 0-1,0 1 1,0-1-1,0 0 1,0 1-1,0 0 1,6-2-1,9-3-29,1 0 0,1 2 0,26-3 0,-37 5-51,54-4-30,0 3 0,72 5 0,-131-3-24,-1 1 0,1 0 0,0 0 0,0 1 0,-1-1 0,1 1 0,0 0 0,-1 0 0,1 0 0,-1 0 0,1 1 0,-1-1 0,0 1 0,1 0 0,-1 0 0,0 0 0,0 0 0,0 1 0,-1-1 0,1 1 0,0 0 0,-1 0 0,0 0 0,0 0 0,0 0 0,0 0 0,0 0 0,-1 1 0,1-1 0,-1 1 0,0-1 0,0 1 0,0-1 0,0 1 0,-1 0 0,0 0 0,0-1 0,0 5 0,1 11-1,0-15 1,-1 0-1,1 0 1,-1 0-1,0 0 1,0 0-1,0 0 1,-1 0-1,0 0 1,1 0-1,-1 0 1,-1 0-1,1 0 1,0 0-1,-1-1 1,0 1-1,0 0 1,0-1-1,0 1 1,-6 5-1,-8 2 1,-1-1-1,0-1 0,-1 0 1,0-2-1,0 0 0,0-1 1,-1 0-1,0-2 0,0 0 1,-1-1-1,-35 1 0,53-4 346,8 0-340,42-1-106,-17-1 146,-1 2 0,51 7 0,-71-5-114,-1 0 1,1 0 0,-1 1 0,0 0-1,0 1 1,0 0 0,0 0-1,-1 1 1,0 0 0,0 1 0,0 0-1,13 13 1,4 9-2023,-2-4-2082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8:54.5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265 351 10565,'1'-7'126,"1"1"0,-1-1 0,1 1-1,1-1 1,-1 1 0,1 0 0,1 0 0,-1 0 0,1 0 0,0 0 0,0 1 0,0 0-1,10-9 1,17-26 486,-25 29-506,0-1-1,-2 0 1,1-1 0,-2 1-1,1-1 1,-2 1-1,0-1 1,0 0-1,-1 0 1,-1 0 0,-1-19-1,1 17 37,0 14-122,0 0 0,0-1 0,0 1 1,-1 0-1,1 0 0,0 0 0,-1 0 0,1-1 0,-1 1 0,1 0 1,-1 0-1,1 0 0,-1 0 0,0 0 0,1 0 0,-1 0 1,0 0-1,0 0 0,0 1 0,0-1 0,0 0 0,0 0 1,0 1-1,0-1 0,0 1 0,0-1 0,0 1 0,0-1 0,0 1 1,-2-1-1,-41-3 317,32 4-283,-10-1-3,0 1 0,-1 1-1,1 0 1,0 2 0,-29 7-1,45-9-54,1 1-1,0 0 0,0 0 0,0 0 1,0 1-1,0-1 0,0 1 0,1 0 0,-1 0 1,1 1-1,0 0 0,0-1 0,0 1 1,0 1-1,1-1 0,0 0 0,0 1 1,0 0-1,0 0 0,1-1 0,0 2 1,0-1-1,0 0 0,0 0 0,1 1 1,0-1-1,0 8 0,0-8-8,0 1 0,1-1 0,0 1 0,0-1 0,0 1 0,1-1 0,-1 1 0,1-1 0,1 1 0,-1-1 0,1 0 0,0 0 0,0 1 0,1-2 0,-1 1 0,5 6 0,-1-4-53,1-1 1,0-1-1,-1 0 0,2 1 0,-1-2 0,0 1 0,1-1 0,0-1 0,15 6 0,54 16-621,-57-20 533,0 0 0,-1 2 0,0 1-1,0 0 1,0 1 0,30 21 0,-47-29 157,0 1 1,0-1 0,0 1 0,0 0 0,-1-1 0,1 1 0,-1 0 0,1 0 0,-1 0 0,0 0 0,0 0 0,0 1-1,0-1 1,0 0 0,0 0 0,0 1 0,-1-1 0,0 0 0,1 1 0,-1-1 0,0 1 0,0-1 0,0 1 0,0-1-1,-1 0 1,1 1 0,0-1 0,-1 0 0,0 1 0,-1 3 0,0-2 27,-1-1 0,1 0 0,0 1 1,-1-1-1,1 0 0,-1 0 0,0-1 0,0 1 0,0 0 0,-1-1 1,1 0-1,0 0 0,-1 0 0,0 0 0,1-1 0,-7 3 1,-24 3 81,0-2 1,0 0 0,0-3 0,0-1 0,-69-6 0,99 5-84,1 0 0,0-1 0,-1 1 0,1-1 0,0 0 0,0 0 0,0 0 0,-1 0 0,1 0 0,0-1 0,0 1 0,1-1 0,-1 0 0,0 0 1,1 0-1,-1 0 0,1 0 0,-1-1 0,1 1 0,0-1 0,0 0 0,0 1 0,0-1 0,1 0 0,-3-5 0,1-3 25,1 0 0,0 0 0,1 0 0,0 0 0,1 0 0,0-14 0,1 3-53,-1 18-7,0 0 1,1 0-1,-1 0 1,1 0-1,0 0 0,0 0 1,1 0-1,-1 0 1,1 0-1,0 1 0,0-1 1,0 0-1,0 1 0,6-7 1,-2 4-21,1 0 1,0 0 0,-1 1-1,2 0 1,-1 0-1,14-7 1,1 3-864,0 0-1,0 2 1,0 1-1,39-7 1,4 7-8733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8:54.9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15 10741,'0'0'1761,"0"-3"-1537,16 3-192,38-4-32,23 0-16,8 0 16,-7 4-881,-9 0-991,-22 0-5812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8:55.3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42 8868,'0'0'2881,"16"0"-2224,46 0-321,15 0-256,8-7-80,-8-8-208,1 3-2097,-1 5-8004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8:55.7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68 10837,'-7'0'1361,"7"-7"-817,0 3 416,0-4-672,15 1 17,47-1-193,8-3-112,-1 3 0,1 4-48,0 1-64,-8-1-1265,7 0-1648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8:56.1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 1 11973,'0'0'1537,"-8"0"848,8 30-1584,-7 27-145,-1 15-352,0 4-160,8-8-112,0-3-32,0-4-1056,0-4-2082,0-4-5426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6:57.33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51 10709,'0'102'4151,"0"64"-6040,1-173 1873,0 0-1,1 0 1,0 0-1,0 0 0,1 0 1,0 1-1,0-1 1,1 1-1,0 0 1,0 0-1,0 0 0,1 0 1,6-6-1,4-4-2,0 1 0,1 1-1,29-21 1,-31 25 66,0 1 0,0 0 0,1 1 0,0 0 0,1 1 1,0 1-1,0 1 0,0 0 0,0 1 0,1 0 0,27-1 0,-41 34 602,-3-22-604,1 0 1,-1 0 0,-1 0-1,1 0 1,-1 0 0,0 0-1,-1 0 1,0-1 0,0 1-1,0 0 1,-1-1 0,1 1-1,-2-1 1,1 0 0,-1 0-1,-8 10 1,11-15-44,-46 62 85,44-58-88,0 0 0,0 1 0,1-1 0,-1 1 0,1-1 0,0 1 0,1 0 0,0 0-1,0 0 1,-1 9 0,2-13-167,18-3 72,0-1 0,-1 0 0,1-2 0,-1 0 0,0 0 0,0-2 0,22-10 0,109-63 22,-133 70 39,68-41 24,76-60 0,-154 107 88,0 0 0,-1-1 0,1 0-1,-1 1 1,0-1 0,0-1 0,-1 1-1,1 0 1,-1-1 0,0 0 0,0 0-1,3-8 1,-29 12 1457,1 1-1439,-5 0-59,0 0 0,-31 6-1,50-5-41,1 0 0,0 1 1,0 0-1,0 0 0,0 1 0,1 0 0,-1 0 0,1 0 0,-1 1 1,1 0-1,0 0 0,1 1 0,-8 7 0,10-8-14,1 0 0,0 0-1,0 1 1,0-1 0,1 1 0,-1-1 0,1 1-1,0-1 1,1 1 0,-1 0 0,1 0 0,0-1-1,0 1 1,0 0 0,2 5 0,-2 9-257,0-17 240,1 1 0,-1-1 0,0 0 0,1 0 0,-1 0 0,1 1 0,0-1 0,-1 0 0,1 0 0,0 0 0,0 0 0,1 0 0,-1 0 0,0 0 0,1-1 0,-1 1 0,1 0 0,-1-1 0,1 1 0,0-1 0,-1 0 0,4 2 0,5 3-84,1-1-1,-1-1 1,19 6 0,-24-9 57,1 0 1,0 0 0,-1 1-1,0 0 1,1 0 0,-1 1-1,0 0 1,0-1 0,0 2-1,-1-1 1,1 0 0,-1 1-1,0 0 1,7 8-1,-10-11 66,0 0 0,0 0 0,0 1 0,-1-1-1,1 0 1,0 1 0,-1-1 0,1 1 0,-1-1-1,1 1 1,-1-1 0,0 1 0,1-1 0,-1 1-1,0-1 1,0 1 0,0-1 0,0 1 0,-1-1-1,1 1 1,0-1 0,-1 1 0,1-1 0,-1 1-1,1-1 1,-1 1 0,0-1 0,1 0-1,-1 1 1,0-1 0,0 0 0,0 0 0,0 0-1,0 0 1,0 0 0,-1 0 0,1 0 0,0 0-1,0 0 1,-1 0 0,1-1 0,0 1 0,-1 0-1,1-1 1,-1 1 0,1-1 0,-1 0 0,-1 1-1,-10 1-96,-1 0-1,1-1 0,0 0 0,-21-3 0,15 2-801,-3-1-2558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20.75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79 65 12278,'-2'9'192,"0"-1"-1,-1 1 1,0 0 0,0-1 0,-1 0 0,0 0 0,-9 14 0,-5 11-17,13-18-121,-1 1 1,2 0 0,0 0 0,1 0 0,1 1-1,0-1 1,2 1 0,1 24 0,-1-33-49,-1-5-8,2-1 1,-1 1-1,0-1 1,0 0 0,1 1-1,-1-1 1,1 1-1,0-1 1,0 0 0,0 0-1,0 1 1,0-1-1,0 0 1,0 0 0,1 0-1,-1 0 1,1 0-1,0-1 1,-1 1 0,1 0-1,0-1 1,0 1-1,0-1 1,0 0 0,0 1-1,1-1 1,-1 0-1,0 0 1,0-1 0,4 2-1,7 1-131,0-1 0,0-1 0,0 0 0,22-1 0,-19 0-95,-5 0 103,1-1-1,-1 0 0,0 0 1,1-1-1,-1-1 0,0 0 1,0 0-1,0-1 0,0-1 1,-1 0-1,0 0 0,15-11 1,-14 8 107,0-2 0,-1 0 0,0 0 1,0 0-1,-1-1 0,-1-1 0,0 0 0,0 0 1,10-23-1,-8 13 205,-2-1 0,-1 1 0,0-1 0,-2 0 0,0-1 0,-2 1 0,0-1 0,-2-34 0,-10 82-3641,7-20 2733,-26 32-7277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21.13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327 44 10261,'-2'-2'151,"1"-1"1,0 1 0,-1-1 0,1 1 0,-1 0-1,0-1 1,1 1 0,-1 0 0,0 0 0,-1 1-1,1-1 1,0 0 0,0 1 0,-1-1 0,1 1-1,-1 0 1,1-1 0,-5 0 0,1 0-51,-1 1 1,1 0 0,-1 0-1,0 0 1,1 1-1,-1 0 1,-11 1 0,6 1-81,-1 0-1,1 1 1,0 0 0,0 1 0,0 0-1,0 1 1,-21 12 0,26-13-4,0 1 0,0 0-1,0 0 1,0 1 0,1-1 0,0 2 0,0-1 0,0 1 0,1-1-1,0 2 1,1-1 0,-1 0 0,1 1 0,1 0 0,0 0-1,0 0 1,0 0 0,1 1 0,0-1 0,1 1 0,-1 16 0,1-19-11,1 1 1,0-1-1,0 1 0,1 0 1,0-1-1,0 1 1,4 10-1,-3-14-9,0-1 1,0 1-1,0-1 0,0 1 0,0-1 0,1 0 0,-1 0 0,1 0 0,0 0 1,-1 0-1,1-1 0,0 1 0,0-1 0,0 0 0,0 1 0,0-1 1,5 0-1,22 6-510,1-1 0,1-2 1,-1-1-1,0-1 1,34-3-1,-34 1-840,54 0-4679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21.48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480 1 11189,'-15'0'400,"7"0"769,0 0-865,-7 30 256,-1 16-144,-7 3 65,0 8-177,7 0-192,8 0 0,1 0-96,-1-4-16,0-7-48,8-8-785,0-15-1119</inkml:trace>
  <inkml:trace contextRef="#ctx0" brushRef="#br0" timeOffset="1">0 62 9156,'0'-4'1217,"8"4"-1105,54 0-80,31 0-32,15-4-16,8-7-1873,0-5-5827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21.87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134 0 11493,'-7'3'74,"0"-1"1,0 2-1,1-1 0,-1 0 0,1 1 0,0 1 0,0-1 1,1 1-1,-1 0 0,1 0 0,0 0 0,0 1 0,0 0 1,1 0-1,0 0 0,0 0 0,1 1 0,0-1 0,0 1 1,0 0-1,1 0 0,0 0 0,1 0 0,-2 10 0,-5 38 230,2 1-1,3 111 1,3-107-246,0-52-54,0-6-3,-1-1 0,1 1-1,0-1 1,0 0 0,0 1-1,0-1 1,0 1-1,0-1 1,0 1 0,0-1-1,1 1 1,-1-1 0,0 0-1,1 1 1,-1-1 0,1 0-1,0 1 1,-1-1-1,1 0 1,0 0 0,0 0-1,0 1 1,0-1 0,0 0-1,0 0 1,0 0 0,0-1-1,0 1 1,0 0-1,1 0 1,-1-1 0,0 1-1,1 0 1,1 0 0,18 3-168,0 0 0,1-2 1,-1 0-1,0-1 0,1-2 1,-1 0-1,1-1 0,-1-1 1,0-1-1,0-1 1,-1 0-1,33-15 0,-41 14 62,0 0 0,-1-1-1,0 0 1,-1-1 0,1 0-1,-2-1 1,1 0 0,-1 0 0,0-1-1,-1-1 1,0 1 0,-1-1-1,7-13 1,-7 7 121,0 0-1,-1 0 1,-1 0-1,0-1 1,-2 0 0,0 0-1,-1 0 1,0-32-1,-1 23 68,-1-41 226,0 65-301,0 1 0,0 0 0,0-1 0,-1 1 0,1-1-1,-1 1 1,0 0 0,1 0 0,-1-1 0,0 1 0,0 0 0,-1 0 0,1 0 0,0 0 0,-1 0-1,1 0 1,-1 0 0,0 1 0,1-1 0,-4-2 0,-4 2-510,1 2-1448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22.23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78 0 10677,'0'19'528,"0"16"-384,0 10 448,0 5 81,0 7 15,0 0-496,0-8 0,-16 0-48,-7-7-144,7-8-176,1-11-1793,7-8-2593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22.60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80 12198,'0'-2'3,"0"0"1,0-1 0,1 1-1,-1 0 1,1 0 0,-1 0-1,1 0 1,0 0 0,0 0-1,0 0 1,0 0 0,0 1-1,0-1 1,1 0-1,-1 1 1,0-1 0,1 0-1,0 1 1,-1 0 0,4-3-1,1 0 14,1 1 0,-1-1 0,1 2 0,0-1 0,0 0 0,9-1 0,12-1 118,1 0 0,34 0 0,-62 5-130,167-1 454,-164 1-455,-1 1-1,0-1 0,0 1 1,0 0-1,0 0 1,0 0-1,0 1 1,0-1-1,0 0 1,-1 1-1,1 0 1,0 0-1,-1 0 0,0 0 1,1 0-1,-1 0 1,0 1-1,0-1 1,0 1-1,0-1 1,-1 1-1,1 0 1,-1 0-1,1 0 0,-1 0 1,0 0-1,0 0 1,0 0-1,-1 0 1,1 0-1,-1 0 1,0 5-1,1-3 1,0 1-1,-1-1 1,0 1 0,0 0 0,0-1-1,-1 1 1,0-1 0,0 1-1,0-1 1,-1 1 0,0-1-1,0 0 1,0 0 0,-1 0-1,1 0 1,-1 0 0,0 0-1,-8 7 1,-3-1-15,0 0-1,-2-2 1,1 0-1,-1 0 1,0-2-1,-1 0 1,1-1-1,-1 0 1,-1-1-1,1-1 1,-1-1-1,-34 2 1,49-5 323,9 0-160,37 1-230,0 3 0,1 2-1,-1 1 1,-1 2 0,0 2 0,0 2 0,-1 2 0,-1 2-1,58 32 1,-72-29-1773,-9 2-1609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22.97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117 8 11029,'-1'39'3436,"0"-24"-3407,0 0 0,-1 0 0,-1-1 0,0 1 0,-1-1 0,-6 15 0,2-10-147,-50 124 467,52-123-737,0 1 1,2 0-1,0 1 1,1-1-1,1 27 1,10-48-29,79 1 208,140-3 441,-179-1-655,-1-2 0,84-20 0,-125 23-22,0 1 0,0-1 0,-1-1 1,1 1-1,0-1 0,-1 1 0,7-6 0,-9-3-4377</inkml:trace>
  <inkml:trace contextRef="#ctx0" brushRef="#br0" timeOffset="1">256 293 10341,'0'-7'496,"0"-1"769,0 0-1121,47 5-144,-9-1 64,1 0-64,-8 0-64,0 0-1313,-16-3-1072</inkml:trace>
  <inkml:trace contextRef="#ctx0" brushRef="#br0" timeOffset="2">256 293 3426,'-108'-277'8676,"100"269"-8644,8 4 1248,0 1-1280,54 3-48,16 0 32,0 0-400,7 0-1201,-23 0-1904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23.39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31 23 10949,'-23'-12'1217,"15"1"2944,8 41-4048,0 20 63,0 11-112,0-1 0,0 1-64,0-11-513,0-9-1103,0-14-49,0-12-1921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23.75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140 68 12198,'0'-2'59,"0"-1"0,-1 1 1,1-1-1,0 1 1,1-1-1,-1 0 1,0 1-1,1 0 0,-1-1 1,1 1-1,0-1 1,0 1-1,0 0 1,0-1-1,0 1 0,0 0 1,1 0-1,2-4 1,0 4-36,0 1 0,-1-1 1,1 1-1,0 0 0,0 0 1,0 0-1,0 0 0,0 1 0,0-1 1,4 1-1,3-1-41,95-6 309,132 8 0,-226 0-288,0 0 0,0 1 0,0 0 1,0 1-1,0 1 0,0 0 0,-1 0 0,1 1 0,-1 1 0,0 0 0,10 7 0,-14-8-4,0 1 0,-1-1 0,0 1 0,0 0 0,0 0 0,-1 1 0,0 0 0,0 0 0,-1 0 0,1 0 0,-2 1-1,1 0 1,-1 0 0,0 0 0,-1 0 0,3 13 0,-4-12-3,1 0-1,-2 0 0,1 0 1,-1 0-1,-1 0 0,1 0 1,-1 0-1,-1 0 0,0-1 1,-4 14-1,2-16 1,1 0-1,-1 0 1,1 0 0,-2 0 0,1-1 0,-1 1-1,1-1 1,-1 0 0,-1-1 0,1 1-1,-1-1 1,0 0 0,-11 6 0,-20 8 17,0-2 0,-1-1 1,-1-2-1,-72 14 0,-165 9-1083,191-32-2402,6-3-4391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24.12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32 61 9973,'-23'-19'3665,"15"12"-3617,8 3 913,0 0-433,38 4-464,48-4-64,14 0 128,24 4-32,23-7-80,23 3 64,-7 0-80,-16 0-688,-39 4-225,-38 0-751,-47 0-2002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6:57.74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186 4 12582,'-16'-4'1697,"1"4"-1553,-1 31 160,-15 14 496,1 5-16,6 7-559,-7-4-97,16-4-96,7 1-32,8-9 0,0-6-16,0-5-1105,0-11-688,23-8-1072,8-11-6035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24.48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16 41 8564,'-2'-2'318,"1"0"0,-1 1 0,1-1 0,0 0 0,0 0 1,0 0-1,0 0 0,0 0 0,0 0 0,0 0 0,0-1 0,1 1 0,-1 0 0,1 0 1,0-1-1,-1-2 0,9 5-1,32-1-263,-8 0 239,43 4 0,-66-2-237,0 0-1,0 1 0,0 0 0,0 0 1,0 1-1,-1 0 0,1 1 0,-1 0 1,13 8-1,-2 2-22,0 2 1,-1 0-1,0 0 1,-2 2-1,0 0 1,27 40 0,-34-44-33,-1 1 0,-1 0 1,0 0-1,-1 1 1,0 0-1,-2 0 1,0 0-1,0 1 1,-2-1-1,2 32 1,-4-46-2,0 1 1,0 0 0,-1 0-1,1-1 1,-1 1-1,0-1 1,1 1 0,-1 0-1,0-1 1,0 1 0,-1-1-1,1 0 1,-1 1 0,1-1-1,-1 0 1,1 0 0,-1 0-1,0 0 1,0 0 0,0 0-1,-3 1 1,-3 2-2,0-1 0,0 0 1,-1 0-1,-14 4 0,6-2-9,-139 49-1802,72-35-1400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25.05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8 9780,'0'-4'785,"0"0"591,0 8-1312,0 34 545,0-4-97,8 8-128,15 0-64,16-4-208,-8 11 16,-8 1-80,-15 3-32,-8 7-16,0-3-480,0-11-1088,-8-16-2498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25.61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124 206 6835,'-2'-1'106,"1"1"1,-1-1-1,0 0 0,1 1 0,-1-1 1,1 0-1,-1 0 0,1 0 1,-1 0-1,1 0 0,0 0 0,-1 0 1,1-1-1,0 1 0,0 0 0,0-1 1,0 1-1,0-1 0,0 1 1,0-1-1,0-1 0,-2-39 4222,4 19-3884,-1 22-471,-48 1-584,3 0 2012,50-1-1094,31-9-259,0 2-1,0 2 1,71-4 0,-33 4-31,143-15-241,218-27-758,-385 44-1350,-40 4-501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26.12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43 62 7732,'-2'-2'250,"0"0"0,0 1 1,1-1-1,-1 0 0,0 0 1,1 0-1,-1 0 0,1-1 1,-1 1-1,1 0 0,0 0 1,0-1-1,0 1 1,0-1-1,1 1 0,-1-1 1,1 1-1,-1-1 0,1 0 1,0 1-1,0-1 0,0 1 1,0-1-1,0-3 1231,0 6-1461,0 0 0,0 0 0,0 0 1,-1 0-1,1 0 0,0 0 0,0-1 1,0 1-1,-1 0 0,1 0 0,0 0 1,0 0-1,-1 0 0,1 0 0,0 0 1,0 0-1,0 0 0,-1 0 0,1 0 1,0 0-1,0 0 0,-1 1 0,1-1 1,0 0-1,0 0 0,0 0 0,0 0 1,-1 0-1,1 0 0,0 0 0,0 1 1,0-1-1,0 0 0,-1 0 0,1 0 1,0 0-1,0 1 0,0-1 0,0 0 1,0 0-1,0 0 0,0 1 0,-1-1 1,1 0-1,0 0 0,0 0 0,0 1 1,0-1-1,-4 23-29,1 1-1,1-1 1,1 1 0,3 40 0,0-6 60,-2 108-221,0-56-4654,0-112 4846,0 0-1,1 0 1,0 0 0,-1 0 0,1 0-1,0 0 1,0 0 0,0 0 0,0 0-1,0 0 1,0 0 0,1 1 0,-1-1-1,1 0 1,-1 1 0,1-1 0,-1 1-1,1 0 1,0-1 0,0 1 0,0 0-1,0 0 1,0 0 0,0 1 0,0-1-1,0 0 1,3 0 0,10-3 179,0 0 1,28-2-1,-24 3-326,228-21 149,-142 22-3660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26.47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96 10629,'0'-8'32,"0"-3"1248,23 3-1007,39-7 255,8 0-240,-8 0-96,0-1-192,-16 13 0,-7-1-592,-8 4-1489,-16 0-2929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26.81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16 350 9668,'-15'-247'625,"15"239"1280,0 4-817,0-3-832,0-1-176,54 1-80,23-1 0,1 4-16,-1 4-1136,-7 0-1666</inkml:trace>
  <inkml:trace contextRef="#ctx0" brushRef="#br0" timeOffset="1">1479 4 12134,'0'-4'2417,"-16"8"-2273,-30 26-96,-16 16 336,0 3-192,-7 5-48,7 6-48,-8-3-80,0 0-32,8-7-16,8-5-880,16-14-1457,14-12-1761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27.19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19 9989,'0'-19'4834,"15"49"-4786,16 16 48,0 7-32,8 8-32,0 4-32,-1-8-640,17-4-721,-17-15-1632,-7-8-5699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27.56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387 130 12742,'0'0'1681,"0"22"-1457,0 20-128,0 8 192,0 3 256,0 4-288,0 7-160,0 1-80,0 0 0,0-5 48,0-10-64,0-12-288,0-12-880,0-10-593</inkml:trace>
  <inkml:trace contextRef="#ctx0" brushRef="#br0" timeOffset="1">39 130 10805,'-31'-12'832,"23"5"1393,8 3-2225,77 0 48,55-7-48,46-8 0,23-12-1216,8-11-6772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34.10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254 206 3490,'8'-106'11069,"-8"111"-10976,-3 8-92,0 0 1,0-1-1,-1 1 1,-1-1-1,0 0 0,-1 0 1,0 0-1,-1-1 1,-9 13-1,-12 23 9,-12 34-6,20-37 1,-2-2 0,-52 74 0,56-96-163,18-20 148,0 0 0,0 0 0,0-1 0,0 1 0,0 0 0,0 0 0,0 0 0,1 0 0,-1 0 0,0 0 0,0 0 0,0 0 0,0 0 0,0-1 0,0 1 0,0 0 0,0 0 0,0 0 0,-1 0 0,1 0 0,0 0 0,0 0 0,0 0 0,0-1 0,0 1 0,0 0 0,0 0 0,0 0 0,0 0 0,0 0 0,0 0 0,0 0 0,0 0 0,0 0 0,0 0 0,0 0 0,-1 0 0,1 0 0,0-1 0,0 1 0,0 0 0,0 0 0,0 0 0,0 0 0,0 0 0,0 0 0,0 0 0,-1 0 0,1 0 0,0 0 0,0 0 0,3-6-43,1 1 1,-1-1-1,1 1 1,1 0-1,-1-1 1,6-4-1,101-92-209,150-150-495,-261 251 765,20-21-93,30-41 1,-45 56 209,-1 0-1,0 0 1,-1 0 0,1-1-1,-1 1 1,-1-1-1,1 0 1,-1 0-1,-1 0 1,1 0-1,-1-10 1,1 18-88,-1 0-36,1-1 1,-1 1 0,0 0-1,0 0 1,1 0 0,-1 0-1,0 1 1,0-1 0,0 0-1,1 0 1,-1 1 0,0-1-1,0 1 1,0-1-1,0 1 1,0-1 0,2 2-1,7 15 53,-1 1-1,0 0 0,-1 0 1,6 22-1,3 4 1,-5-12-54,-2 1 0,0 1 0,-3-1 0,-1 1 0,-1 1 0,-2-1 0,-1 37 0,-2-70-27,0-1 0,0 1 1,0 0-1,0 0 1,0-1-1,0 1 1,0 0-1,1 0 0,-1 0 1,0-1-1,0 1 1,1 0-1,-1-1 0,0 1 1,1 0-1,-1-1 1,0 1-1,1 0 1,-1-1-1,1 1 0,0-1 1,-1 1-1,1-1 1,-1 1-1,1-1 1,0 1-1,-1-1 0,1 0 1,0 1-1,24 1-1783,-14-3 528,4 1-1255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34.46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80 9172,'0'-4'993,"0"0"-977,7 0 80,48-3-32,7-1-32,-8-3 80,0 3-112,0-3-96,-7 3-689,-9-7-3296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6:58.28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12 74 13094,'-1'-1'32,"0"0"0,0 0 1,0 0-1,0 0 0,1 0 0,-1 0 1,0 0-1,1 0 0,-1 0 0,0 0 1,1 0-1,-1 0 0,1 0 0,0-1 1,-1 1-1,1 0 0,0-2 0,0 3-19,0-1 1,0 0-1,0 0 0,1 1 0,-1-1 0,0 1 0,1-1 1,-1 0-1,0 1 0,1-1 0,-1 1 0,1-1 0,-1 1 0,1-1 1,-1 1-1,1-1 0,-1 1 0,1-1 0,-1 1 0,1 0 1,0-1-1,0 1 0,48-11 106,-34 10-129,80-12 8,162-2-1,-254 15 2,0 0-1,0 0 1,0 0-1,0 0 1,0 0-1,-1 0 1,1 1-1,0 0 0,0-1 1,0 1-1,-1 0 1,1 0-1,0 0 1,-1 1-1,1-1 1,-1 1-1,0-1 1,1 1-1,-1 0 1,0 0-1,0 0 1,3 4-1,-2 0-3,-1 0 0,0 1 1,0 0-1,0-1 0,0 1 0,-1 0 0,0 13 0,0-12 4,0 92-35,-2-60-13,2-35 16,1-15-6,0 1 23,0 1 0,1 0 1,0 0-1,0 0 0,1 1 0,0-1 1,1 1-1,-1 0 0,1 0 0,1 0 0,-1 1 1,1 0-1,0 0 0,11-8 0,0 1 82,0 0-1,1 1 1,0 1-1,37-16 1,-44 22-54,0 1 0,0 0 1,1 0-1,0 1 0,0 0 1,0 1-1,15 0 0,-26 2 4,0 1 0,-1 0-1,1 0 1,0-1 0,0 1-1,-1 0 1,1 0 0,0 0-1,-1 0 1,1 0 0,-1 0-1,1 0 1,-1 0-1,0 0 1,0 0 0,1 1-1,-1-1 1,0 0 0,0 0-1,0 0 1,0 0 0,0 0-1,0 0 1,0 1 0,0-1-1,-1 0 1,1 0 0,-1 1-1,1 6 70,-2 34 163,1 44-165,1-81-85,1 1 0,0-1 1,0 0-1,0 0 1,0 0-1,1 0 0,0 0 1,0 0-1,0 0 1,1 0-1,0-1 0,5 8 1,-5-9-21,0-1-1,0 1 1,0-1 0,0 0-1,1 0 1,-1-1 0,0 1-1,1-1 1,-1 1 0,1-1-1,0 0 1,0 0 0,-1-1 0,5 1-1,61 0-465,-37-2 281,-15 0 29,0-1 1,0-1-1,0 0 0,0-1 1,-1-1-1,0-1 1,0 0-1,0-1 0,-1 0 1,16-11-1,-18 10 176,0-1 0,-1 1 0,0-2 0,-1 0 0,0 0 0,0-1 0,-1 0 0,-1-1 0,0 0 0,-1-1 0,0 0 0,7-14 0,-13 21 357,0-1-1,-1 1 0,1-1 0,-1 1 0,0-1 0,-1 1 1,0-11 1415,0 40-1660,-1-14-92,0 1 1,-1 0-1,0 0 1,0-1-1,-5 11 1,4-9-15,-1-1 1,1 1 0,1 0-1,0 0 1,0 15 0,2 57-32,0-81-14,1 0 1,-1 0-1,1-1 1,0 1-1,0 0 0,0-1 1,0 1-1,0-1 1,0 1-1,0-1 1,0 1-1,0-1 0,1 0 1,-1 1-1,1-1 1,-1 0-1,1 0 1,-1 0-1,1 0 0,0 0 1,-1-1-1,1 1 1,0 0-1,-1-1 0,1 1 1,0-1-1,0 0 1,0 0-1,2 1 1,64 4-4805,-23-5-2593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34.83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16 65 9444,'-2'41'4578,"-3"4"-3469,-4 58-1289,9 2 276,1-103-99,-1 0 0,1 0-1,-1-1 1,1 1 0,0 0 0,0 0 0,0 0-1,0 0 1,0-1 0,0 1 0,0 0 0,1-1-1,-1 1 1,0-1 0,1 0 0,0 1 0,-1-1 0,1 0-1,0 0 1,-1 0 0,1 0 0,0 0 0,0 0-1,0-1 1,0 1 0,0-1 0,0 1 0,0-1 0,0 0-1,2 1 1,12 1-232,0 0-1,27-1 0,-38-1 148,10 0-92,-10 1 129,0-1 1,0 1 0,-1-1-1,1 0 1,0 0-1,0-1 1,-1 0-1,1 0 1,0 0-1,-1 0 1,1 0-1,-1-1 1,1 0-1,-1 0 1,0 0-1,0-1 1,0 1-1,0-1 1,0 0-1,5-6 1,3-6-154,-1 0 0,-1 0 0,0-1 1,-2-1-1,0 1 0,0-1 0,-2-1 1,8-27-1,-7 11 171,-1 0 0,-2 0 0,1-60-1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35.18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78 0 10709,'0'0'2497,"0"19"-2353,-7 19 112,-1 4-80,0 0-96,0 7 96,1 0-160,-9-3 48,8-4-64,-7-8 0,15-7-640,0-16-1841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35.54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 96 9893,'-8'-15'574,"8"14"-565,1 0-1,-1 0 1,0 0 0,1 0 0,-1 1 0,1-1 0,-1 0-1,1 0 1,-1 0 0,1 1 0,0-1 0,-1 0 0,1 1 0,0-1-1,0 1 1,-1-1 0,1 1 0,0-1 0,0 1 0,0-1-1,0 1 1,0 0 0,0-1 0,0 1 0,0 0 0,0 0-1,1 0 1,88-21 568,1 4 0,1 5 0,169-2 0,-256 13-564,1 2 0,-1-1 0,0 0 0,0 1 0,0 0 0,1 0 0,-1 1-1,0-1 1,0 1 0,-1 0 0,1 1 0,0-1 0,-1 1 0,1 0 0,-1 0 0,0 0 0,0 1 0,0-1 0,0 1 0,-1 0 0,0 0 0,1 0-1,-1 1 1,-1-1 0,1 1 0,-1-1 0,0 1 0,0 0 0,2 5 0,0 7 1,-1-1 0,0 0 0,-1 1-1,0-1 1,-2 1 0,0 0 0,-4 32 0,3-46-7,0-1 1,1 1-1,-1 0 1,-1-1-1,1 1 1,0-1-1,0 0 1,-1 1-1,0-1 1,1 0-1,-1 0 1,0 0-1,0 0 1,0 0-1,0 0 1,-1 0-1,1-1 1,0 1 0,-1-1-1,-3 2 1,-61 20 242,54-19-197,-57 14 120,-141 19 0,88-31-2592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35.91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54 8 11205,'0'-7'3682,"0"22"-3666,0 15 240,-7 8 80,-9 4-48,9-4-160,-1 11-80,8-3-48,-8 3 0,0 1 0,8-5-736,0-18-689,0-12-2064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36.27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125 23 12134,'-2'1'474,"-2"1"-388,0 0 0,0 0 0,1 0 0,-1 0 0,1 1 0,0-1 0,0 1 0,0 0 0,0 0 0,0 0 0,0 0 0,1 1 0,-4 6 0,-29 54 623,34-62-682,-7 19 78,1 0 0,0 1 1,2-1-1,1 1 0,0 0 0,2 0 1,0 1-1,3 38 0,0-60-105,-1 1 1,0 0-1,0 0 0,1 0 1,-1 0-1,1 0 0,0 0 1,0 0-1,-1-1 0,1 1 1,0 0-1,1 0 0,-1-1 1,0 1-1,0-1 0,1 1 1,-1-1-1,0 0 0,1 0 1,0 1-1,-1-1 0,1 0 1,0 0-1,-1 0 0,1-1 1,0 1-1,0 0 0,0-1 1,0 1-1,0-1 0,0 1 1,2-1-1,11 2-14,0-1 0,0 0 0,22-2 1,-13 1-18,-2-1-14,-1 0 0,0-2-1,1 0 1,-1-1 0,0-2-1,-1 0 1,0-1 0,0-1-1,0 0 1,-1-2-1,0 0 1,-1-2 0,0 0-1,0 0 1,-2-2 0,25-25-1,-36 33 59,-1-1 0,0 1 0,0-1 0,-1 0 0,0 0 0,0 0 0,0 0 0,-1-1 0,0 1 0,-1-1 0,1 1-1,-2-1 1,1 1 0,-1-1 0,0 0 0,-2-9 0,2-2 170,0 16-127,0-1 1,0 0-1,-1 1 0,1-1 0,-1 0 1,0 1-1,0-1 0,0 1 0,0-1 0,-1 1 1,0 0-1,1 0 0,-1-1 0,0 1 1,-1 0-1,1 1 0,-4-5 0,1 3 33,0 0 0,0 1 0,-1-1 0,1 1 0,-1 0 0,0 1 0,1-1 0,-1 1 0,-10-2 0,-11-1 128,-1 1 0,0 2 0,-50 1 0,52 2-266,13-1-133,0 1 0,0 0 0,0 1 0,0 1 0,-22 7 0,-24 18-3344,24-5-2714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8:02.27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63 91 192,'0'0'496,"0"-3"1,0-13-177,0-6-144,-16-1-176,-30-4-801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8:03.24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1 131 4210,'1'-4'415,"0"-1"-1,0 1 1,1 0-1,-1 0 1,1-1 0,0 1-1,0 0 1,1 1 0,-1-1-1,1 0 1,0 1-1,0-1 1,0 1 0,0 0-1,0 0 1,5-3 0,67-47 1158,-63 45-972,-12 8-556,1 0 1,-1-1 0,1 1-1,-1 0 1,1 0-1,-1-1 1,1 1-1,-1 0 1,1 0 0,-1 0-1,0 0 1,1 0-1,-1 0 1,1 0 0,-1 0-1,1 0 1,-1 0-1,1 0 1,-1 0 0,1 0-1,-1 0 1,1 0-1,-1 1 1,1-1-1,-1 0 1,1 0 0,-1 1-1,0-1 1,1 0-1,-1 0 1,1 1 0,-1-1-1,0 0 1,1 1-1,-1-1 1,0 1-1,0-1 1,1 0 0,-1 1-1,0-1 1,0 1-1,1-1 1,-1 1 0,0-1-1,0 1 1,0-1-1,0 1 1,0-1 0,0 1-1,0-1 1,0 1-1,0-1 1,0 1-1,0-1 1,0 1 0,0 0-1,0 43-495,-1-29 663,15 238-80,-12-235-303,4 47 78,-5-23-3744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8:03.62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16 54 8788,'-16'0'3650,"39"0"-3250,24-4-96,7 1-176,8-5-128,0 0 0,7 1-288,1-5-1233,-16 1-832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8:03.99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16 72 9812,'-16'-11'817,"16"3"-401,0 1 785,0-5-1201,62 1 32,0-1-32,8 5 0,7 3-48,8 4-96,0 0-1105,-7 0-1232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8:04.41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35 9524,'1'0'94,"1"1"1,-1-1-1,1 0 0,-1 0 0,0 1 0,1-1 0,-1 1 0,0-1 0,0 1 1,1-1-1,-1 1 0,0 0 0,0 0 0,0-1 0,0 1 0,0 0 0,1 1 0,6 8 225,-1-1-1,-1 1 0,0 0 0,0 1 0,-1 0 0,7 19 0,17 74 569,-16-56-725,-7-28-144,-1 0 1,0 1-1,-2 0 0,2 30 0,-5-50-116,0-7-190,0-290-902,0 294 1198,1-1 1,-1 1 0,0 0-1,1-1 1,-1 1 0,1 0 0,0 0-1,0 0 1,0-1 0,0 1 0,0 0-1,0 0 1,1 1 0,-1-1-1,1 0 1,-1 0 0,1 1 0,-1-1-1,1 0 1,0 1 0,0 0-1,0-1 1,0 1 0,0 0 0,0 0-1,0 0 1,0 1 0,1-1-1,-1 0 1,0 1 0,5-1 0,8-1 43,0 0 1,0 1 0,29 2 0,-21 0-15,-16-1-18,1 0 1,-1 0-1,1 1 1,0 0-1,-1 0 1,1 1-1,-1 0 1,0 0-1,0 1 1,0 0 0,0 0-1,0 1 1,0 0-1,-1 0 1,0 0-1,0 1 1,0 0-1,0 0 1,-1 0-1,0 1 1,0 0-1,-1 0 1,1 0-1,-1 1 1,0-1-1,-1 1 1,0 0-1,3 9 1,-2-3-6,-1 0 0,-1 0 1,0 0-1,-1 0 0,-1 0 1,-1 22-1,1-5-5,0-28-34,0-12-69,0-215-673,0 221 764,0 1-1,0-1 0,1 0 1,-1 1-1,1-1 1,0 1-1,0-1 1,1 1-1,-1-1 0,1 1 1,-1 0-1,1 0 1,0 0-1,0 0 1,1 0-1,-1 0 1,0 0-1,1 1 0,0-1 1,0 1-1,0 0 1,0 0-1,0 0 1,0 0-1,0 0 0,0 1 1,5-2-1,2-1 15,1 1 0,0 1 0,0 0 0,0 0-1,0 1 1,1 0 0,-1 1 0,12 1 0,-21-1-2,1 1 0,0 0-1,0 0 1,-1 0 0,1 0 0,-1 0 0,1 1 0,-1-1-1,1 1 1,-1 0 0,0-1 0,0 1 0,0 0 0,0 0 0,0 1-1,0-1 1,-1 0 0,1 1 0,-1-1 0,1 0 0,-1 1 0,0 0-1,0-1 1,1 4 0,3 10 21,0-1 1,4 32-1,-8-41-24,3 36-63,0 83 0,-5-85-894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6:58.64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326 8 10405,'0'-8'1969,"-24"8"-769,-30 0-832,0 8 273,-8 15-161,8 7 592,15 0-655,8 5-113,24-9-160,7 1-112,0-4-16,0-8-16,62-4-48,23-11-641,8 0-1039,-1 0-801,-6-23-1409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8:04.87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 70 11445,'0'0'1171,"0"6"-909,0 333 853,0-338-1342,0-6-149,-1-66 48,-2 35 289,3 0 1,1 0 0,1 1 0,2-1 0,16-65 0,-18 97 61,-1 1 0,1 0 1,0 0-1,0 0 0,0 0 1,1 0-1,-1 0 1,1 0-1,0 1 0,0-1 1,-1 1-1,2 0 1,-1-1-1,0 2 0,0-1 1,1 0-1,-1 1 0,1-1 1,-1 1-1,1 0 1,-1 0-1,6 0 0,11-2-10,0 1 0,-1 0 0,22 2 0,-23 1 35,-10-2-40,0 1 0,0 0 0,0 1 1,0 0-1,0 0 0,0 0 0,0 1 0,-1 0 0,1 1 0,-1 0 0,0 0 0,1 1 0,-1 0 1,-1 0-1,1 0 0,-1 1 0,1 0 0,-1 0 0,-1 1 0,1-1 0,-1 1 0,0 1 1,0-1-1,-1 1 0,0-1 0,4 10 0,0 6-57,-1 1 0,-1 0 0,-1 0 0,-1 1-1,-2-1 1,0 1 0,-1-1 0,-3 30 0,2-14-987,-1-39 930,1 0 1,0 0-1,0 1 1,0-1-1,0 0 1,0 1-1,0-1 0,0 0 1,0 0-1,0 1 1,0-1-1,0 0 1,0 0-1,0 1 0,0-1 1,0 0-1,1 0 1,-1 1-1,0-1 1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8:05.33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55 12 2881,'-8'-4'6003,"8"0"-5587,0 0-352,-7 4-752,-1 0 64,0 0-193,0 0-1312,-7 0-1152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8:05.73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117 43 1393,'-116'-8'6995,"147"8"-6163,8 0-159,15 0-241,0-11-208,8 3-224,-8 0 0,-8 5-544,-22-1-2290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8:06.09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380 21 3394,'0'-1'277,"-1"0"1,1 0-1,-1 0 1,1 0 0,-1 0-1,1 0 1,-1-1 0,0 2-1,0-1 1,1 0-1,-1 0 1,0 0 0,0 0-1,0 0 1,0 1-1,0-1 1,0 0 0,0 1-1,0-1 1,0 1 0,0-1-1,-1 1 1,1 0-1,0-1 1,0 1 0,0 0-1,-1 0 1,1 0 0,0 0-1,0 0 1,-2 0-1,-55 0 1069,39 1-672,9-1-642,0 0 0,1 0 0,-1 0 0,0 2 0,1-1 0,-1 1 0,1 0 0,0 1 0,-1 0 0,1 1 0,0 0 0,1 0 0,-1 1 0,1 0 0,0 0 0,0 1 0,1 0 0,-1 1 0,1-1 1,-10 13-1,10-11-21,-1 0 0,1 1 1,1-1-1,-1 1 1,1 0-1,1 1 1,0 0-1,0-1 1,1 1-1,0 1 1,1-1-1,0 1 0,1-1 1,0 1-1,0 0 1,1 17-1,1-23-7,-1 0 0,1 1 0,1-1 0,-1 0 0,1 1 0,0-1 0,0 0 0,0 1 0,1-1 0,0 0 0,0 0 0,0 0 1,5 6-1,-3-7-8,0 0 0,0-1 0,1 0 0,-1 0 0,1 0 1,0 0-1,0-1 0,0 1 0,0-1 0,0 0 0,0-1 1,0 1-1,10 0 0,20 3-413,-1-2 1,65-1-1,-62-2 56,-24 0 211,0-1 0,-1 0 0,1 0 0,-1-1 0,0-1 0,0 0 0,0-1 0,0 0 0,0-1 0,-1 0 0,0-1 0,0 0 0,0-1 0,-1 0 0,0-1 0,0 0 0,10-11 0,-12 8 272,-7 9 441,-1 5-50,0 9-388,0 211-571,0-199-1955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8:06.46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70 1 9444,'-2'11'706,"0"1"0,-1 0-1,0-1 1,-1 0-1,0 0 1,-8 14-1,5-10-574,0 1 0,1 0-1,0 1 1,2 0-1,-4 21 1,7 87 427,1-123-554,0 1 0,0 0 1,0 0-1,1-1 1,0 1-1,-1 0 1,1-1-1,0 1 1,0 0-1,0-1 1,1 1-1,-1-1 0,1 0 1,-1 1-1,1-1 1,0 0-1,0 0 1,0 0-1,2 2 1,1 0 1,1-1 1,-1 0 0,1 0 0,-1 0 0,1 0 0,0-1-1,0 0 1,7 1 0,12 2-166,0-2-1,-1-1 1,32-1 0,-53-1 107,43 2-597,-34-1 172,1 0-1,-1 0 0,1-1 1,-1-1-1,0 0 1,1-1-1,22-6 1,-32 6 142,0 0-1,-1 0 1,1 0 0,0 0 0,0 0-1,-1 0 1,0-1 0,4-3 0</inkml:trace>
  <inkml:trace contextRef="#ctx0" brushRef="#br0" timeOffset="1">63 240 9268,'-8'-8'1073,"8"5"-561,0-1 256,62-8-768,15 5 0,0-1-32,-7-3-512,-16 3-1377,-15-3-4946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8:06.84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1 312 11205,'147'-213'2321,"-147"209"-1937,0-3-352,61-8 0,25-4-64,14 0-16,16 0-1040,-15 3-2450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8:07.90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92 3217,'5'-6'6079,"16"3"-3941,15 9-1665,-25 3-305,-1 0 0,0 1 0,0 1 0,-1 0 0,0 0 1,-1 0-1,0 1 0,0 1 0,7 19 0,10 13 24,-16-32-178,2 8 6,2-1-1,0 0 0,2-1 1,0-1-1,18 17 0,-12-23-77,-20-12 51,-1 1 0,0-1-1,1 0 1,-1 0 0,1 0-1,-1 1 1,0-1 0,1 0-1,-1 0 1,1 0 0,-1 0 0,1 0-1,-1 0 1,0 0 0,1 0-1,-1 0 1,1 0 0,-1 0 0,1 0-1,-1 0 1,1 0 0,-1 0-1,0 0 1,1 0 0,-1 0-1,1-1 1,-1 1 0,1 0 0,-1 0-1,0-1 1,1 1 0,-1 0-1,0 0 1,1-1 0,-1 1 0,0 0-1,0-1 1,1 1 0,-1-1-1,0 1 1,0 0 0,1-1-1,-1 1 1,0-1 0,0 1 0,0-1-1,0 1 1,0 0 0,0-1-1,0 1 1,0-1 0,1-31-65,0 0 0,2 1 1,2-1-1,1 1 0,1 0 0,1 0 1,2 1-1,20-43 0,-26 65 19,1 0 0,-1 1 0,1 0 1,0 0-1,1 0 0,0 1 0,0 0 0,0 0 0,1 0 0,0 1 0,14-9 0,-12 12-2759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8:08.40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12 7123,'0'-11'5123,"0"26"-4371,0 19-208,0 4-224,0 0-112,0 8-63,0-8-145,0 4 48,0-8-48,0 4-433,0-8-1151,0-7-3059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8:08.80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16 1 11573,'-16'0'160,"16"26"-112,0 16 273,0 4-257,0-1 112,0-3 80,0-8 272,0 0-496,0-7 32,0 0-64,0-8-32,0-4-848,0-4-1602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8:09.17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101 54 10853,'0'-9'708,"-1"8"-674,1 0 1,0 0 0,0 0-1,0 0 1,0 0 0,0 0-1,0 0 1,0 0 0,0-1-1,0 1 1,0 0 0,1 0-1,-1 0 1,0 0 0,1 0-1,-1 0 1,1 0 0,-1 0-1,1 0 1,-1 0 0,1 0-1,0 0 1,0 1 0,-1-1-1,1 0 1,0 0 0,0 1-1,0-1 1,0 0 0,0 1-1,0-1 1,0 1 0,0-1-1,0 1 1,0 0 0,0-1-1,0 1 1,0 0 0,0 0-1,3 0 1,41-7 52,1 3 0,0 2-1,58 4 1,-15 0 19,-68-2-90,0 1-1,0 1 0,0 1 0,-1 1 1,1 0-1,-1 2 0,0 0 0,24 12 1,-37-15-13,0 0 0,0 1 0,-1 0 1,1 1-1,-1-1 0,0 1 0,0 1 1,0-1-1,-1 1 0,0 0 1,0 0-1,0 0 0,-1 1 0,0-1 1,0 1-1,-1 0 0,0 1 0,0-1 1,-1 0-1,1 1 0,-2 0 0,1-1 1,-1 1-1,0 15 0,0-2 4,-4 39 14,2-57-20,0 1 0,-1-1 1,1 0-1,0 1 0,-1-1 0,0 0 0,0 0 0,0 0 1,0 0-1,0 0 0,0 0 0,-1 0 0,1-1 0,-7 5 1,-7 3 8,0-1 0,-1 0 0,0-1-1,0-1 1,-1 0 0,0-2 0,-23 5 0,-135 16 25,-114-17-232,230-9-233,26-3-1301,16-9-2122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6:59.00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233 12 11605,'0'-12'3154,"-15"28"-3122,-1 25 192,8 16 240,-7 4-224,-1 4-112,9 3-128,-16-3 32,-1-1-64,1-7-16,0-3-624,-8-13-465,15-10-479,1-12-1634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8:09.54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47 1 8244,'0'0'4973,"0"5"-4832,0 270 1404,0-273-1555,0 1 0,0-1 0,-1 1 0,1 0 0,-1-1 0,1 1 0,-1-1 0,0 1 0,0-1 0,0 0 1,-1 1-1,1-1 0,-1 0 0,1 0 0,-1 0 0,1 0 0,-1 0 0,0 0 0,0 0 0,0-1 0,0 1 0,-1-1 0,1 1 0,0-1 0,0 0 1,-1 0-1,1 0 0,-4 1 0,5-2-81,15-1-213,51-9 201,14-2-132,111-3-1,-188 15-118,20-2 381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8:09.88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24 183 8404,'-23'-4'1537,"23"1"-609,0-1-128,15 0-335,39 0-321,1 4-144,7-3 0,-8-5-1569,-16 4-2321</inkml:trace>
  <inkml:trace contextRef="#ctx0" brushRef="#br0" timeOffset="1">24 183 7123,'93'-133'352,"-93"130"321,0-5-49,39 0-80,23 1-15,-1-1-337,9-3-128,0 7-64,-16 4-48,-8 0-2321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8:10.24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232 6 12806,'-9'0'2,"-7"0"242,1 0 0,0 1 0,-26 5 0,35-4-166,0-1 0,1 2 1,-1-1-1,0 0 0,1 1 0,0 0 1,0 1-1,0-1 0,0 1 1,1 0-1,-1 0 0,-6 8 0,5-4-1,-1 0 0,1 0 0,1 1 0,0-1 0,0 1 0,1 0 0,0 1 0,0-1 0,-3 14 0,4-2 111,0 0-1,1 1 1,1 28 0,2-48-185,-1 0-1,1-1 1,-1 1 0,1 0-1,0 0 1,-1 0-1,1-1 1,0 1 0,0 0-1,1-1 1,-1 1 0,0-1-1,0 0 1,1 1-1,-1-1 1,1 0 0,-1 0-1,1 1 1,-1-1-1,1-1 1,0 1 0,-1 0-1,1 0 1,0 0-1,0-1 1,0 1 0,0-1-1,3 1 1,60 7-11,-61-8 4,5 1 5,26 1-344,0-1 0,65-6 0,-92 4 272,1-1 0,0 0 0,-1 0 0,1 0 0,-1-1 0,0-1 0,0 1-1,0-1 1,-1 0 0,1-1 0,-1 0 0,0 0 0,0-1 0,0 0 0,-1 0 0,9-12 0,-11 11 63,0 0 0,-1-1 0,0 1 0,-1-1 0,0 0 0,0 0 0,-1 0 0,1 0 0,-2 0-1,1 0 1,-1 0 0,-2-16 0,1-2 15,1 20 2,1 4 3,-1-1 0,0 0 0,0 0 0,0 0 0,0 1 0,0-1 0,0 0 0,-1 0-1,1 0 1,-1 1 0,0-1 0,0 0 0,0 1 0,0-1 0,0 1 0,-1-1 0,1 1 0,-1 0-1,1-1 1,-1 1 0,0 0 0,0 0 0,0 0 0,0 0 0,-1 1 0,-3-4 0,-3 2 102,0-1 0,0 1 0,0 0 0,0 1 0,-1 0 0,1 1 0,-11-1 0,-76 1 631,62 2-650,2-2-155,18 0 139,-1 0 0,0 2 0,0-1 0,-30 7-1,43-6-145,-1-1 0,0 1 0,0 0-1,1 1 1,-1-1 0,1 0 0,-1 1 0,1-1-1,-1 1 1,1 0 0,0 0 0,0 0-1,0 0 1,0 0 0,0 0 0,0 0-1,0 1 1,1-1 0,-1 1 0,1-1 0,0 1-1,0 0 1,0-1 0,0 1 0,0 0-1,1 0 1,-1 0 0,1-1 0,0 1-1,0 6 1,0-8-34,0 0 1,-1-1-1,1 1 0,0 0 0,1 0 0,-1 0 0,0 0 0,0 0 1,0 0-1,0-1 0,1 1 0,-1 0 0,0 0 0,1 0 1,-1-1-1,1 1 0,-1 0 0,1 0 0,-1-1 0,1 1 0,-1 0 1,1-1-1,0 1 0,-1-1 0,1 1 0,0-1 0,0 1 1,-1-1-1,3 1 0,61 15-5624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8:10.61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542 128 10885,'19'-38'1008,"-15"32"-508,-1-1 0,1 0 0,-1 0 0,0 0 0,-1 0 0,1 0 0,-1-1 0,-1 1 0,2-14 0,-10 18 396,-6 1-861,0 2-1,0 0 0,0 0 0,0 1 0,0 0 0,0 1 0,0 1 0,1 0 1,-1 1-1,1 0 0,0 1 0,0 0 0,0 1 0,1 1 0,-1 0 0,2 0 1,-1 1-1,-14 14 0,21-18-48,0 1 0,0 0 0,1 0 0,0 0 0,0 0 0,0 0 0,1 1-1,-1-1 1,1 1 0,1 0 0,-1-1 0,1 1 0,0 0 0,0 0 0,1 0 0,0 0 0,0 0 0,0 0 0,0 0 0,1 0 0,0 0 0,3 7 0,-4-11-14,1-1 1,0 0-1,-1 0 1,1 1-1,0-1 0,0 0 1,0 0-1,0 0 0,0 0 1,0 0-1,0 0 1,0 0-1,0-1 0,0 1 1,0 0-1,1 0 1,-1-1-1,0 1 0,3 0 1,17 5-274,1 0 1,0-1 0,0-1 0,28 0 0,-29-3 202,-1 1 1,0 1-1,0 1 1,0 0-1,0 2 1,0 0-1,24 12 1,-41-17 92,-1 1 0,0-1 1,0 1-1,1-1 0,-1 1 1,0 0-1,-1 0 0,1 0 1,0 0-1,0 0 0,-1 0 1,0 1-1,1-1 0,-1 1 1,0-1-1,0 1 0,0-1 1,0 1-1,-1-1 0,1 1 1,-1 0-1,1-1 0,-1 1 1,0 0-1,0-1 0,0 1 1,-1 5-1,0-7 31,1 0 0,-1 1 0,1-1 0,-1 0 0,1 0 0,-1 1 1,0-1-1,1 0 0,-1 0 0,0 0 0,0 0 0,0 0 0,0 0 0,0 0 0,0 0 0,0-1 0,0 1 0,0 0 0,-1 0 1,1-1-1,0 1 0,0-1 0,-1 1 0,1-1 0,0 0 0,-3 1 0,-44 8 337,36-8-270,-292 46 598,104-18-4514,111-17-5834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8:46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65 9204,'0'0'1446,"8"0"-1003,322-2 2057,231 1-2457,-7 44-57,-380-25 1,44 9 10,152 10-29,502-52 134,-424-9 90,140-16-187,-395 11-14,27-5 8,337-10 0,-508 45 15,85 13-1,-27-9 611,-84-6-926,-72 1-2037,-45 0-4651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8:47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87 9316,'0'0'3957,"0"4"-3592,-1 5-248,0 0-1,1 1 1,0-1-1,1 0 0,0 0 1,1 0-1,0 0 1,0 0-1,1 0 1,0 0-1,0-1 1,1 1-1,0-1 0,1 0 1,0 0-1,9 11 1,80 78 382,-52-55-450,36 46 0,-70-77-33,-6-8-11,-1 0 1,1 0-1,0 0 0,1 0 1,-1 0-1,0 0 0,1-1 1,0 1-1,-1-1 1,1 1-1,0-1 0,0 0 1,5 2-1,-6-5-9,-1 1 0,1-1 1,0 0-1,-1 1 0,1-1 0,-1 0 0,1 0 0,-1 0 0,1-1 1,-1 1-1,0 0 0,0 0 0,0-1 0,1 1 0,-1-1 0,0 1 0,-1-1 1,1 1-1,0-1 0,0 0 0,-1 1 0,1-1 0,-1 0 0,1 0 1,-1-1-1,3-5-24,7-21-22,-1 0-1,5-35 1,-8 35 46,1 0 0,17-45 0,-18 55 30,0 0-1,-1 0 0,0-1 0,2-33 0,1-8 247,1 22 475,22 40-934,-25 2 182,0 1 1,-1 0-1,1 0 0,-1 0 0,0 1 1,-1 0-1,1 0 0,-1 0 1,0 0-1,0 1 0,4 6 0,9 12 41,16 15-20,-14-17-5,-1 1 0,0 1 1,-2 0-1,17 32 0,-31-51-8,-1 0 1,1 0 0,-1 0 0,0 1-1,0-1 1,0 0 0,-1 1-1,0-1 1,0 7 0,0 2 25,0-14 132,4 0-163,0-1 1,0 1 0,0-1 0,0 0-1,0-1 1,0 1 0,0-1-1,0 0 1,0 0 0,0 0 0,-1 0-1,1-1 1,3-3 0,42-43-48,-34 33 38,38-47-62,-50 59 87,0-1 0,0 0 1,0 0-1,-1 0 0,1 0 1,-1-1-1,-1 1 0,1-1 1,-1 1-1,0-1 1,1-7-1,-2 12-9,-1 46-4084,-6-37 197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8:53.5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62 1761,'0'0'9393,"0"4"-9152,0 155 3098,0 83-3093,0-241-240,0-4 47,0-437 227,0 439-29,24 7-321,40 24 219,-21-11-115,0 2 0,76 52 0,-115-70-33,0 1-1,-1-1 1,1 1 0,-1 0-1,1 0 1,-1 1-1,0-1 1,-1 1 0,1-1-1,-1 1 1,0 0-1,0 0 1,-1 0-1,1 0 1,-1 0 0,1 6-1,7 24 6,-9-35-10,0 1 0,1 0 0,-1-1 1,0 1-1,1 0 0,-1-1 0,0 1 0,1-1 0,-1 1 0,1 0 0,-1-1 0,1 1 0,-1-1 0,1 0 0,-1 1 0,1-1 0,0 1 1,-1-1-1,1 0 0,0 1 0,-1-1 0,1 0 0,0 0 0,-1 1 0,1-1 0,0 0 0,-1 0 0,1 0 0,0 0 0,0 0 1,-1 0-1,1 0 0,0 0 0,0 0 0,-1-1 0,1 1 0,0 0 0,-1 0 0,1-1 0,0 1 0,-1 0 0,1-1 0,0 1 0,-1 0 1,1-1-1,-1 1 0,1-1 0,-1 1 0,1-1 0,-1 1 0,1-1 0,-1 0 0,0 1 0,1-1 0,-1 0 0,0 1 0,1-1 1,-1 0-1,0 1 0,0-1 0,0 0 0,1 1 0,-1-1 0,0 0 0,0 0 0,0 1 0,0-1 0,0 0 0,-1-1 0,1-6-3,1-1-1,0 0 1,1 0-1,-1 1 0,2-1 1,-1 1-1,1 0 1,0-1-1,1 1 0,0 1 1,0-1-1,1 0 1,0 1-1,0 0 0,8-8 1,9-6-16,1 0 0,0 2 1,29-19-1,-19 14 14,-29 22 11,-1-1-1,1 1 1,0 0 0,-1 0-1,1 0 1,0 1-1,0-1 1,0 1 0,1 0-1,-1 0 1,0 1 0,0-1-1,1 1 1,-1 0-1,0 0 1,0 0 0,6 2-1,-9-1 6,0 0-1,0 0 1,0 0-1,0 1 1,0-1-1,0 0 0,0 1 1,-1-1-1,1 1 1,0-1-1,-1 1 1,1-1-1,-1 1 1,1-1-1,-1 1 0,0 0 1,0-1-1,0 4 1,3 32 57,-3 247-1886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8:54.1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256 0 9300,'-8'0'355,"0"0"-1,1 1 0,-1-1 1,0 1-1,0 1 1,1 0-1,-1 0 0,1 0 1,-1 1-1,-7 4 0,12-5-308,0 0 0,0 0 0,0 1 0,1-1 0,-1 1 0,1 0 0,-1 0 0,1 0 0,0 0 0,0 0 0,0 0 0,1 0 0,-1 1 0,1-1 0,-1 1 0,1-1 0,0 1 1,1-1-1,-1 1 0,1 0 0,-1-1 0,1 1 0,0 4 0,2 88 240,0-33-225,-7 77 0,5-137-65,-1 0 0,1 1 0,-1-1 0,0 0 1,0 0-1,0 0 0,0 0 0,0 0 0,-1 0 0,0 0 1,1-1-1,-1 1 0,0-1 0,0 1 0,0-1 0,-1 1 1,1-1-1,-1 0 0,-3 2 0,1-1-25,1-1 1,-1 0-1,0 0 0,0 0 1,-1-1-1,1 1 0,0-1 1,0 0-1,-1-1 0,-8 0 1,13 0 28,0 1 1,0-1-1,0 0 1,1-1-1,-1 1 1,0 0 0,0 0-1,0 0 1,0 0-1,1-1 1,-1 1-1,0 0 1,0-1 0,0 1-1,1-1 1,-1 1-1,0-1 1,1 1 0,-1-1-1,0 1 1,1-1-1,-1 0 1,1 1-1,-1-1 1,1 0 0,-1 1-1,1-1 1,-1 0-1,1-1 1,-3-28 86,4 20-10,0 8-79,0 1 1,0 0-1,0 0 1,0 0-1,1 1 1,-1-1-1,0 0 1,1 0-1,-1 1 0,1-1 1,-1 1-1,0-1 1,1 1-1,-1 0 1,1-1-1,0 1 1,-1 0-1,1 0 1,-1 0-1,1 0 0,1 1 1,8-2-5,157-23-705,174-1 0,-330 25-2466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8:55.3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2820 419 9941,'-8'-7'345,"1"-1"0,0 0 1,1 0-1,0 0 0,0-1 1,1 0-1,-6-10 0,7 10-137,0 0 1,-1 1-1,-1 0 0,1 0 0,-1 0 1,0 1-1,-1 0 0,-10-9 0,-22-8 249,0 2 0,-2 1-1,0 2 1,-65-20-1,62 23-340,-37-10 31,-1 3 1,-1 3 0,-1 5 0,-88-6-1,-338 5 147,416 17-231,-1 5 0,2 3-1,0 5 1,0 4 0,-156 51-1,193-47 53,0 1 0,3 4 0,-101 64 0,120-66-90,0 1 0,2 2 0,1 1 0,1 1 0,2 2 0,-32 45 0,47-55-19,0 0-1,2 1 0,1 0 1,0 1-1,2-1 0,1 2 0,0-1 1,2 1-1,-2 26 0,1 32 27,6 117-1,3-80-21,-3-113-11,1 0 0,0 0 0,1 1 0,0-1 0,0 0 0,0 0 0,1 0 0,0-1 0,0 1 0,1-1 0,0 0 0,0 1 0,0-2 0,1 1 0,0 0 0,0-1 0,10 9 0,11 6-8,1-1 0,51 28 0,-28-18 6,-19-10 3,1-1 1,0-2-1,1-1 1,0-2-1,62 16 0,44-2-7,1-6 0,1-7-1,185-4 1,-313-10 2,366-12-544,-322 6 476,-1-2 0,1-3-1,-2-3 1,92-34 0,86-56 38,-189 81 36,0-2-1,-2-3 1,41-34 0,-58 38 30,-1-1 0,-1-1-1,-1-1 1,33-54 0,-50 72 18,0-1 0,-1 1 0,0-1 0,0 0 0,-1 0 0,-1-1 0,1 1 0,0-20 0,-1-8 358,-3-44 0,-1 21-184,2 32-148,2 17 20,-2 0-1,0-1 1,0 0-1,-1 1 1,0 0 0,-1-1-1,-1 1 1,0 0 0,-1 0-1,0 0 1,0 0-1,-8-12 1,-65-111 1031,54 91-550,-47-70 1,60 100-467,-1 1 1,0 1 0,-1 0 0,0 0-1,-1 1 1,0 1 0,-1 0-1,0 1 1,-16-8 0,10 8-110,0 0 0,0 2 0,-1 1 0,0 0 0,0 2 0,-31-4 0,-135 6-2968,127 4 1202,-151 4-5481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10.5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1266 364 8724,'0'-13'141,"-1"4"168,1 0 0,0 0 0,0 0 0,1 0 0,0 1 0,1-1 0,0 0 0,0 0 1,1 1-1,0-1 0,7-13 0,-4 12-77,-2 0 0,1 0 0,-2-1 0,1 1 0,-1-1 1,-1 0-1,0 0 0,0 0 0,-1 0 0,-1 0 0,1 0 1,-3-11-1,2 16-102,0 4-100,0-1 1,0 1-1,-1-1 0,1 1 1,-1 0-1,0 0 0,0-1 1,0 1-1,0 0 0,0 0 1,0 0-1,0 0 1,-1 0-1,1 0 0,-1 0 1,1 0-1,-1 1 0,0-1 1,0 0-1,1 1 0,-1 0 1,0-1-1,-1 1 1,1 0-1,0 0 0,0 0 1,-3 0-1,-8-3 65,1 0 0,-1 1 0,-24-2 0,31 4-55,-102-7 207,-155 8 0,254 1-240,-30 0 22,0 2 0,1 2 0,0 2 0,0 1 0,0 1 0,1 3-1,1 1 1,0 2 0,-41 22 0,61-28-25,0 1 0,1 0-1,0 1 1,0 1 0,2 0 0,-1 1 0,1 1-1,1 0 1,1 1 0,0 0 0,0 0-1,2 1 1,0 1 0,1-1 0,0 1 0,2 1-1,0-1 1,1 1 0,0 0 0,-3 36 0,8-51-6,-6 152-26,6-136 27,2-1-1,0 1 0,1-1 0,0 1 0,2-1 0,8 23 0,4-9 2,1 0 0,2-2 0,1 0-1,27 30 1,35 50 11,-68-84-6,-1 0 0,-1 1 0,-1 1 0,-2 0-1,0 1 1,-2-1 0,-1 2 0,-2-1-1,-1 1 1,-1 0 0,-1 0 0,-2 0-1,-4 38 1,2-49-8,-2 0-1,0 0 1,-1 0-1,-1 0 0,0-1 1,-2 0-1,0 0 1,-1-1-1,-1 0 1,0-1-1,-14 16 1,-4 4-68,-3-2 0,-1-1 0,-54 44 1,85-76 66,0 0-1,-1 0 1,1 0 0,0 0 0,0 0 0,0 0 0,-1-1-1,1 1 1,0-1 0,-1 1 0,1-1 0,0 1-1,-1-1 1,-2 1 0,4-1 0,-1-1 0,0 1 0,1 0-1,-1 0 1,1 0 0,-1-1 0,1 1 0,-1 0-1,1 0 1,0-1 0,-1 1 0,1-1 0,-1 1-1,1 0 1,0-1 0,-1 1 0,1-1 0,0 1 0,-1-1-1,1 1 1,0-1 0,0 1 0,-1-1 0,1 1-1,0-1 1,-2-44-200,2 34 182,1-1 2,0 0-1,1 1 1,0-1-1,1 0 1,0 1-1,1 0 1,0 0-1,1 0 1,0 0-1,0 1 1,1 0-1,1 0 1,0 0-1,11-11 1,-11 13 16,1 0 0,0 0 1,0 1-1,1 0 0,0 1 1,0 0-1,1 0 0,-1 1 0,1 0 1,0 1-1,1 0 0,-1 0 0,1 1 1,0 1-1,-1 0 0,15-1 0,-19 3-1,0 1-1,0 0 1,0 0-1,0 0 1,0 1-1,0 0 1,0 0-1,0 0 1,-1 1-1,1 0 1,-1 0-1,0 0 1,0 0-1,0 1 1,0 0-1,-1 0 1,1 1 0,-1-1-1,0 1 1,-1 0-1,1 0 1,4 9-1,5 8 31,-2 1 1,0 0-1,-1 1 0,7 29 0,-5-8 1,-2 1 0,-2 0 0,4 73 0,-12 147 38,-2-125-45,4 27 7,-2 136 122,-4-228 17,-26 145 0,-173 541 324,68-402-434,86-246-38,6 2 0,-42 172 0,32 167-1,37-262-16,-33 677 16,47-766-18,-1-39-8,13 126 1,-5-167-3,1 0 1,1 0-1,1 0 1,1-1-1,1-1 1,1 1-1,23 34 1,-6-17-17,2-1 0,67 68 0,-74-85-41,1-1-1,1-1 1,1-1-1,1-1 1,1-1 0,0-2-1,1 0 1,0-3 0,1 0-1,1-2 1,0-1-1,0-1 1,1-2 0,-1-1-1,1-1 1,0-2 0,1-2-1,-1 0 1,0-3 0,0 0-1,0-2 1,-1-1-1,1-2 1,-2-1 0,48-21-1,14-19-267,128-90 0,-125 75-77,165-100-1734,29-3-2555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6:59.37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87 13926,'0'-1'10,"0"0"0,0 0 0,1-1 0,-1 1 0,0 0 0,1 0 0,-1 0 0,1 0 0,-1-1 0,1 1 0,0 0 0,-1 0 0,1 0 0,0 0 0,0 0 0,0 0 0,-1 1 0,1-1 0,0 0 0,0 0 0,0 1-1,1-1 1,-1 0 0,0 1 0,0-1 0,0 1 0,0 0 0,1-1 0,-1 1 0,0 0 0,2-1 0,51-1 315,-33 2-280,-2-1-62,55 0-778,-1-4 0,139-26 1,-212 31 867,1 0 1,-1 0-1,1 0 0,-1 0 1,0 1-1,1-1 1,-1 0-1,1 1 1,-1-1-1,0 0 1,1 1-1,-1-1 1,1 0-1,-1 1 0,0-1 1,0 0-1,1 1 1,-1-1-1,0 1 1,0-1-1,1 1 1,-1-1-1,0 1 1,0-1-1,0 1 1,0-1-1,0 1 0,0-1 1,0 1-1,0-1 1,0 1-1,0-1 1,0 1-1,0-1 1,0 1-1,0 27 97,-1-21 172,0 32 111,-9 49 0,7-69-404,3-18-74,-1 1-1,1 0 1,-1-1 0,1 1-1,0 0 1,0 0 0,0-1 0,0 1-1,0 0 1,0 0 0,0-1 0,1 1-1,-1 0 1,1-1 0,-1 1 0,1 0-1,0-1 1,-1 1 0,1-1 0,0 1-1,2 1 1,-1-2-41,0 0-1,0 0 1,1 0 0,-1-1 0,0 1-1,1-1 1,-1 1 0,1-1 0,-1 0-1,1 0 1,4-1 0,0 1 91,6-1-138,-1 0 1,1-1 0,0-1-1,-1 0 1,1 0-1,-1-2 1,0 1 0,0-2-1,0 1 1,-1-2-1,0 1 1,0-1 0,-1-1-1,18-17 1,1-3 480,-1-2 0,-2-1 0,34-51 0,-59 168 1364,8-14-2221,-4-49-577,-4-4-709,-1-3-1535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11.8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8868,'4'1'3294,"-4"-1"-3214,4 18 508,-4 125 163,0 53-688,0-65-2969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12.4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2 127 8580,'-1'-3'362,"1"0"-1,0 0 1,0 0-1,0-1 1,1 1 0,-1 0-1,1 0 1,0 0-1,-1 0 1,1 0 0,1 0-1,-1 0 1,3-5-1,0 5-333,-1 0-1,1 0 1,0 0-1,0 1 0,0 0 1,0 0-1,1 0 1,7-3-1,28-13 125,-30 13-125,1 0 1,0 0-1,0 1 1,0 0-1,1 1 1,-1 0-1,1 1 1,0 1-1,12-1 1,3 2 5,16-1-11,0 2 1,1 2-1,67 13 1,-75-8-9,-21-6-19,1 2-1,-1 0 0,0 1 0,24 11 0,-35-14 17,0 1-1,0-1 0,0 1 0,0 0 0,-1 0 1,0 0-1,0 0 0,0 1 0,0-1 0,0 1 1,0 0-1,-1 0 0,0 0 0,0 0 0,0 0 1,0 1-1,-1-1 0,0 0 0,0 1 0,1 7 1,1 16 129,-3 51-1,-1-30-61,0-43-73,0 0 1,-1 0-1,1 0 0,-1 0 1,0-1-1,-1 1 0,1 0 1,-1-1-1,0 1 0,0-1 0,-1 0 1,0 0-1,0-1 0,0 1 1,0-1-1,-7 5 0,-11 10 30,0-1 0,-29 16 0,33-23-20,-1-1 1,0 0-1,-1-1 1,0-2-1,-1 0 1,-35 8-1,14-9 85,1-1 0,-65-1 0,96-3-90,-1-1-1,1-1 0,0 1 1,-1-1-1,1-1 1,0 0-1,0-1 1,-12-4-1,-21-19-2903,27 17-1972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13.8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629 125 7171,'8'-110'5872,"-13"107"-5785,-1 1-1,1 1 1,-1-1 0,0 1-1,0 0 1,1 0-1,-1 0 1,-11 1-1,-47-1 130,20 0-88,-88 8 1,118-4-118,-1 0 1,1 0 0,0 1-1,0 1 1,0 0-1,1 1 1,0 1 0,0 0-1,1 0 1,-13 10 0,21-14-13,0 0 1,1 1-1,-1-1 1,1 1-1,0-1 1,0 1-1,0 0 1,0 0-1,1 0 1,0 1-1,-1-1 1,2 1-1,-3 5 1,2 1-2,0 0 0,1 1 0,0-1 1,1 15-1,0-12 2,1-12 0,-1 0 0,1 0 0,0 0 1,0-1-1,0 1 0,0 0 0,0 0 1,0-1-1,0 1 0,0 0 1,1-1-1,-1 1 0,1-1 0,-1 0 1,1 1-1,-1-1 0,1 0 0,0 0 1,0 0-1,-1 0 0,5 1 0,47 18 2,-45-17-4,208 54-3,-203-52 35,0 0 0,0 1 0,-1 0 0,1 0 0,-1 2 0,-1-1 0,1 2 0,-1-1 0,-1 2 0,18 18 0,-26-22 34,0 0 1,0 0-1,0 0 0,-1 1 0,0-1 0,0 0 0,-1 0 0,0 1 0,0-1 0,0 0 0,-2 7 0,1 13 320,0-24-370,0-1 0,1 1 1,-1-1-1,0 1 0,0 0 0,0-1 1,0 0-1,0 1 0,0-1 0,-1 0 0,1 1 1,0-1-1,-1 0 0,1 0 0,-1 0 1,1 0-1,-1 0 0,1 0 0,-1-1 1,0 1-1,-2 0 0,-48 17 197,40-14-105,-29 5 99,1-1 1,-1-3 0,0-1 0,0-2 0,-70-5 0,18 1 205,17 1-334,75 1-160,0 0 0,1 0-1,-1-1 1,0 1 0,1 0 0,-1-1-1,1 1 1,-1-1 0,0 1 0,1-1-1,-1 1 1,1-1 0,-1 1 0,1-1-1,-1 0 1,1 1 0,0-1 0,-1 0-1,1 1 1,0-1 0,-1 0 0,1 1-1,0-1 1,0 0 0,0 0 0,0 1-1,0-1 1,0 0 0,0 1 0,0-1-1,0 0 1,0 0 0,0 1 0,0-1-1,0 0 1,0 0 0,1 0 0,0-6-1959,-1-11-5874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9:12.0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80 233 288,'0'-12'13002,"0"46"-10831,0 58-3020,-1-83 865,0 1 0,0 0 0,-1-1 0,0 1 0,-1-1 0,0 1 0,0-1 0,-1 0 0,-1-1 0,1 1 1,-7 8-1,-19 42 34,24-14 300,5-35-169,0-18-83,1-25-79,-1 15-20,0 1 0,2 0 0,0-1 1,0 1-1,2 0 0,0 0 0,1 0 0,9-22 0,2 10-2,2 1 0,2 1 1,0 0-1,40-40 0,-19 21 1,-14 6 11,-23 34-7,0 1 0,0-1 0,1 0 0,0 1 0,0 0 0,1 0 0,-1 0 0,11-7 0,3-2-6,-14 10 1,-1 1 0,1 0 0,0 1 1,0-1-1,0 1 0,0 0 0,0-1 0,1 2 1,-1-1-1,6-1 0,-9 3-32,46 2-194,-35 3 234,1 2 0,-1-1-1,-1 2 1,1-1 0,-1 2 0,0-1 0,-1 2-1,0-1 1,12 16 0,-19-21-1,1 1 1,-1 0-1,0 0 0,0 0 0,0 0 1,-1 0-1,1 1 0,-1 0 1,-1-1-1,1 1 0,-1 0 0,1 10 1,0 8 40,-4 45 1,0-22-22,-1 18 199,-1 3-3128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9:12.4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92 7988,'-7'-4'2097,"7"0"-2081,0 0 288,38-3 288,1-1 128,0 1-399,7-5-273,-15 1-48,8 3-16,-1 1 16,-7-1-881,8 4-688,-16-3-4834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9:12.8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117 0 6067,'0'0'4786,"0"14"-3655,1 4-1017,-1 0-1,0 0 1,-1 0 0,-1 0-1,-1 0 1,-1-1-1,0 1 1,-1-1 0,-1 0-1,0 0 1,-11 18-1,-42 67-2847,49-78-292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9:13.1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 7203,'0'0'3282,"15"0"-3122,9 0 192,7 0-208,0 0-128,15 0-16,0 0-288,-7-4-833,-8-15-1664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9:13.5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16 148 8788,'-15'-11'992,"15"7"-47,0-7 432,0-1-1281,31-3-64,54-8 16,15 1-48,1 3 0,-8 3-32,-8 5-305,-31 7-2144,-7 4-6147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9:14.1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3452 320 7716,'1'-7'271,"-1"1"1,-1-1 0,1 1 0,-1 0 0,0-1 0,0 1-1,-3-7 1,2 9-167,0 1 0,0 0 0,0-1 0,-1 1-1,1 0 1,-1 0 0,0 0 0,0 1 0,0-1 0,0 1-1,0-1 1,-5-1 0,-44-26 307,-2 2 0,-1 3 1,-1 3-1,0 1 0,-2 4 0,0 2 0,-105-14 0,-423-5-2,579 34-406,-558 0 2,472 3-3,0 4 1,1 4 0,-113 29 0,-260 96-76,413-118 70,1 2-1,1 2 0,1 3 1,1 1-1,1 3 0,-72 57 1,61-39 40,1 3 0,-79 91 1,127-130-36,0 1 1,2-1 0,-1 2 0,1-1 0,1 1 0,1 0-1,-1 1 1,-3 16 0,4-5-2,1 0 0,1 1 0,1 43 0,2-41 10,5 114 120,-3-125-121,1 0-1,1-1 0,0 1 1,2-1-1,-1 0 0,12 21 0,6 8 6,2-2 0,38 50-1,-50-77-13,1 0 0,1-1 0,0 0 0,1-1 0,1-1 0,0 0 0,1-2-1,20 11 1,6-2 3,1-2 0,0-1 0,76 15 0,147 17-3,149-14-111,-1-34-115,-335-2 173,114-7-40,229-38 1,186-75-188,-123-19-76,-394 105 365,-2-3 0,-1-4 0,92-60 0,-160 87 36,0 0-1,-1-1 1,-1-1-1,0-1 1,27-33-1,-39 40 80,1 0 0,-2-1-1,1 0 1,-2 0 0,1-1-1,-2 0 1,0 0 0,0-1-1,-1 1 1,-1-1 0,0 0-1,0-16 1,0-2 397,-3 1 0,-2-40-1,0 61-450,0 0-1,0 0 0,0-1 0,-2 1 0,1 1 0,-1-1 0,0 1 0,-1-1 0,0 1 0,-9-11 0,-35-45 248,-6-11-19,-3 3-1,-97-94 0,140 153-245,-1 2 1,0 0-1,-1 1 0,0 1 1,-1 0-1,0 1 0,0 1 1,-24-7-1,10 7-29,-1 1 0,0 1 0,0 2 0,-40 0 0,-181 3-2000,124 4-1938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22.3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60 226 6499,'-4'1'701,"0"-1"-1,0 1 1,0 0 0,0 0 0,1 0-1,-1 0 1,0 1 0,1 0-1,-7 4 1,-6 4-430,16-10-264,0 0 1,1 0-1,-1 0 1,0 0-1,0 0 1,0 0-1,1 0 1,-1-1-1,0 1 1,0 0-1,0 0 1,1 0-1,-1 0 1,0 0-1,0 0 1,0 0-1,1 0 1,-1 0-1,0 1 1,0-1-1,0 0 1,0 0-1,1 0 1,-1 0-1,0 0 1,0 0-1,0 0 1,0 0-1,1 0 1,-1 1-1,0-1 1,0 0-1,0 0 1,0 0-1,0 0 1,0 0-1,1 1 0,-1-1 1,0 0-1,0 0 1,0 0-1,0 1 1,0-1-1,0 0 1,0 0-1,0 0 1,0 0-1,0 1 1,0-1-1,0 0 1,0 0-1,0 0 1,0 1-1,0-1 1,0 0-1,0 0 1,0 0-1,0 1 1,0-1-1,0 0 1,0 0-1,-1 0 1,1 0-1,0 1 1,0-1-1,0 0 1,20 1-30,35-8-33,0-3 1,97-29-1,-48 11-266,220-67-1078,-79 22-22,-203 65 438,-26 10-2452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7:00.37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125 372 544,'0'-110'13945,"23"125"-13971,-18-9 35,-1 0 0,1-1 0,-1 2 1,-1-1-1,1 0 0,-1 1 1,0 0-1,0-1 0,-1 1 0,0 0 1,0 0-1,1 11 0,-1 2-106,0 1 0,-2-1 1,-2 30-1,1-46 43,0 1 0,0 0 0,0-1 0,-1 1 0,0-1 0,0 1 0,0-1 0,0 0 0,-1 0 0,1 0 0,-1 0 0,0 0 0,0 0 0,-1-1 0,1 0 0,-1 1 0,0-1 0,0-1 0,0 1 1,0-1-1,0 1 0,-8 2 0,1 0-345,-1-1-1,-1 0 1,1 0 0,0-2 0,-1 1 0,0-1 0,-21-1 0,33-30-1936,2 20 2368,0 1-1,1-1 1,0 1 0,1 0-1,0 0 1,0 0-1,1 0 1,-1 1-1,2-1 1,-1 1-1,1 0 1,0 0-1,1 0 1,0 1-1,0 0 1,0 0-1,0 1 1,10-7-1,1 0 360,0 0 0,1 0-1,1 2 1,0 0-1,0 2 1,32-11-1,-32 14-191,0 1 0,0 1-1,23-1 1,-35 3-143,0 1 1,0 0-1,0 0 0,0 1 1,0 0-1,0 0 1,0 0-1,0 1 0,-1 0 1,1 1-1,-1-1 1,8 5-1,3 3-21,0 0 1,1-2-1,-1 0 1,2-1-1,-1 0 0,1-2 1,0 0-1,0-1 1,31 2-1,21-2-143,87-7 0,-133 2 29,-21 2 32,0-2 0,1 1-1,-1 0 1,0-1 0,0 0 0,0 0 0,0 0 0,0 0-1,0-1 1,-1 1 0,1-1 0,0 0 0,5-5-1,-6 5 61,-1 0 0,-1-1 0,1 1 0,0-1 0,-1 1 0,1-1 0,-1 0 0,0 1 0,1-1 0,-1 0 0,-1 0 0,1 0 0,0 0 0,-1 0 0,0 0 0,1 0 0,-2-6 0,1 9 2,0 0-1,0-1 1,0 1 0,0 0-1,0 0 1,0-1 0,-1 1-1,1 0 1,0-1 0,0 1-1,0 0 1,-1 0-1,1 0 1,0-1 0,0 1-1,-1 0 1,1 0 0,0 0-1,-1-1 1,1 1 0,0 0-1,-1 0 1,1 0-1,0 0 1,0 0 0,-1 0-1,1 0 1,0 0 0,-1 0-1,1 0 1,0 0-1,-1 0 1,1 0 0,0 0-1,-1 0 1,1 0 0,0 0-1,-1 0 1,1 0 0,0 0-1,-1 1 1,1-1-1,-10-1 117,-46-2 510,-63 5 0,103-1-575,0 1-1,-1 0 1,2 2-1,-1-1 1,0 2-1,1 0 1,0 1-1,0 0 1,-16 11-1,27-15-58,0 1 0,1-1-1,-1 1 1,1 0-1,0 1 1,0-1-1,0 0 1,0 1-1,0 0 1,1-1-1,0 1 1,0 0 0,0 0-1,0 1 1,-1 3-1,2 0 0,-1 1-1,1-1 1,0 0-1,1 1 1,0-1 0,1 0-1,1 10 1,-2-16-8,0-1 0,0 0 1,1 1-1,-1-1 0,0 0 0,1 1 0,-1-1 1,1 0-1,-1 0 0,1 0 0,0 1 1,0-1-1,-1 0 0,1 0 0,0 0 0,0 0 1,0 0-1,0 0 0,0-1 0,0 1 1,0 0-1,1 0 0,1 0 0,10 5-42,1-1 0,-1 0 0,1-1 0,0-1 0,0 0 0,26 2 0,103-1-566,-85-4 287,14 1-161,196-5-1358,-235 2 1686,0-3 0,0 0 1,0-2-1,-1-2 0,61-24 0,-92 32 161,48-27-48,-47 27 96,0-1 0,0 0 0,-1 1 0,1-1 0,0 0 0,-1 0 0,1-1 0,-1 1 0,0 0 0,1 0 0,-1-1 0,0 1 0,-1 0 0,1-1 0,0 1 0,-1-1 0,1 1 0,-1-1 0,0-3 0,0 6 4,0-1 1,0 0-1,0 0 1,0 0-1,0 0 1,-1 1 0,1-1-1,0 0 1,-1 0-1,1 1 1,0-1-1,-1 0 1,1 1-1,-1-1 1,1 0 0,-1 1-1,0-1 1,1 0-1,-1 1 1,1-1-1,-1 1 1,0 0 0,0-1-1,1 1 1,-1-1-1,0 1 1,0 0-1,1 0 1,-1-1-1,-1 1 1,-31-3 273,23 2-108,-238 1 1204,239 1-1390,0-1 1,0 1-1,0 1 1,-1 0 0,1 0-1,-16 7 1,23-8-36,-1 0 0,1 1 0,0-1 0,-1 1 1,1-1-1,0 1 0,0 0 0,0 0 0,0 0 0,0 0 1,1 0-1,-1 1 0,0-1 0,1 0 0,0 1 0,-1-1 0,1 1 1,0-1-1,0 1 0,1 0 0,-1-1 0,1 1 0,-1 0 1,1-1-1,0 5 0,-1-5-11,1-1 0,0 0 0,0 1 1,0-1-1,0 0 0,1 1 0,-1-1 0,0 0 0,0 0 1,1 1-1,-1-1 0,1 0 0,-1 0 0,1 1 0,0-1 1,-1 0-1,1 0 0,0 0 0,0 0 0,0 0 0,0 0 1,0 0-1,0 0 0,0-1 0,0 1 0,0 0 0,0 0 1,2 0-1,37 2-194,-20-4 113,22 3-139,1-2-1,-1-2 1,56-10 0,-84 9 150,0-1 0,0 0 0,-1-1 0,1-1 0,-1 0 0,0 0 1,0-2-1,-1 1 0,0-2 0,0 1 0,-1-2 0,0 0 1,12-15-1,-12 12 37,0-2 0,-1 1 0,-1-1 0,-1-1 0,0 1 0,-1-2 0,-1 1 1,0-1-1,-1 0 0,3-20 0,-1-12 1479,-2 1 1,-2-68-1,-3 113-98,-4 9-601,-17 29-686,3 1 1,1 1 0,1 0-1,2 1 1,2 1-1,2 0 1,1 1 0,2 0-1,-3 71 1,7 148-2367,-3-133-2393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22.8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1 137 6707,'0'0'1761,"14"0"-819,28-1-803,0-3 1,71-14 0,91-34-48,-25 6 72,-156 40-170,25-3-1912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29.2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209 123 3570,'-2'-4'196,"-1"0"1,1-1-1,0 1 0,1-1 1,-1 0-1,1 1 1,0-1-1,0 0 1,0 0-1,0 0 0,1 0 1,0 0-1,0 0 1,2-6-1,-2-7 1508,-1 17-1542,1-1 1,0 1 0,-1-1-1,0 1 1,1 0 0,-1-1 0,0 1-1,0 0 1,1 0 0,-1-1-1,0 1 1,0 0 0,0 0-1,-1 0 1,1 0 0,0 0-1,0 0 1,-2 0 0,2 0-119,0 1 0,1-1-1,-1 1 1,0-1 0,0 1 0,0 0 0,1-1 0,-1 1 0,0 0 0,0 0 0,0 0 0,0-1 0,0 1-1,1 0 1,-1 0 0,0 0 0,0 1 0,0-1 0,0 0 0,0 0 0,1 0 0,-1 1 0,0-1 0,0 0-1,0 1 1,1-1 0,-1 0 0,0 1 0,0-1 0,1 1 0,-1 0 0,0-1 0,1 1 0,-1-1 0,1 1-1,-1 0 1,0 1 0,-11 20 33,1 1 1,1 1-1,1 0 0,1 0 0,1 1 0,1-1 1,-4 45-1,-1 187 78,11-233-149,0-14-78,0 0 0,-1 0 0,0 0-1,0 0 1,-1 0 0,-4 10 0,5-15-187,0-1 1,-1 0-1,0 0 1,1 0-1,-1 0 1,0 0 0,-1 0-1,1-1 1,0 1-1,-1-1 1,-5 5-1,-14 7-2449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29.6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 3426,'8'-4'6702,"-5"4"-6637,0 0-1,-1-1 0,1 1 1,0 0-1,-1 1 0,1-1 1,0 0-1,-1 1 0,1 0 1,-1-1-1,1 1 0,-1 0 1,4 2-1,7 12 40,-1 1 0,0 0 0,-1 1 0,11 24 0,29 40-85,-47-75-187,1-1 0,0 1 0,0-2 0,0 1 0,0 0 0,1-1-1,0 0 1,0 0 0,0-1 0,10 5 0,-7-4-2780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30.0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1 31 6675</inkml:trace>
  <inkml:trace contextRef="#ctx0" brushRef="#br0" timeOffset="1">1 31 6675,'534'-30'5507,"-542"53"-5011,-46 11-16,0 4-304,-16 7-128,8 5 0,0-1-48,8-7 0,8 0 0,15-4-720,0-8-2658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33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589 66 3314,'0'0'6843,"0"-46"-3805,0 45-3031,-1 1 1,1-1-1,0 0 0,-1 0 0,1 0 0,-1 0 0,1 0 0,-1 1 0,1-1 0,-1 0 1,1 0-1,-1 1 0,0-1 0,0 0 0,1 1 0,-1-1 0,0 1 0,0-1 1,0 1-1,1-1 0,-1 1 0,0 0 0,0-1 0,0 1 0,0 0 0,0 0 0,0 0 1,0 0-1,0-1 0,-1 1 0,-35-2-4,32 2 19,-4 0-21,-21 0 20,1 1-1,-48 7 0,67-6-26,1 0 0,0 1 0,0 0 1,0 1-1,0-1 0,1 2 0,-1-1 0,1 1 1,0 0-1,0 1 0,1 0 0,-10 10 0,14-12-12,1-1 0,-1 1-1,1 0 1,0 0 0,0 0-1,1 0 1,-1 0-1,1 0 1,0 1 0,0-1-1,1 0 1,-1 1 0,1 5-1,-1-7-15,1 0 0,0 0 0,0 1 0,1-1 0,-1 0 0,1 0 0,-1 0-1,1 0 1,0 0 0,0 0 0,0 0 0,1 0 0,-1 0 0,1 0 0,0 0 0,0-1 0,-1 1 0,2-1-1,2 4 1,9 3-158,1-1 1,29 11-1,-31-14-14,0 1 0,0 0 0,0 1 0,-1 0 0,21 17 0,-31-23 194,-1 0 1,0 1-1,0-1 1,1 0-1,-1 0 1,0 1-1,-1-1 1,1 1-1,0-1 1,0 1 0,-1-1-1,1 1 1,0-1-1,-1 1 1,0 0-1,1-1 1,-1 1-1,0 0 1,0 0-1,0-1 1,0 1-1,0 0 1,0-1-1,-1 1 1,1 0-1,0-1 1,-1 1-1,1-1 1,-1 1-1,-1 2 1,0-1-5,0 0 0,0 0 1,-1 0-1,1-1 0,-1 1 1,0-1-1,1 1 0,-1-1 0,0 0 1,0 0-1,-1 0 0,-4 2 1,-19 5 15,-1 0 0,1-2 0,-1 0 0,-39 2 0,-115-1 0,151-12-583,30 4 490,1-1 0,-1 0 0,0 1 0,0-1 0,1 1 0,-1-1 0,0 0 0,1 0 0,-1 1 1,1-1-1,-1 0 0,1 0 0,-1 0 0,1 0 0,0 0 0,-1 0 0,1 1 0,0-1 0,0 0 0,0 0 0,-1 0 1,1 0-1,0 0 0,0 0 0,1-2 0,-1-16-4544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34.4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102 0 7603,'-5'39'5451,"-13"46"-4290,-6 30-1482,23-108 319,-5 37-701,-18 61 0,15-83-1079,-5-6-806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34.8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0 142 8548,'0'-4'944,"0"-4"529,0-3-753,0 3-720,31-7 160,24 0 177,-1-4-97,15 0 160,1 4-320,7 3-80,9 5 0,-1-1-16,0 8-881,-15 0-1600,-16 0-5234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35.3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47 2081,'4'-5'2382,"-2"2"-1887,0 0 1,0-1-1,1 1 1,-1 1-1,1-1 1,0 0-1,0 1 1,0-1-1,0 1 1,0 0-1,1 0 1,-1 0-1,5-1 1,-7 4-423,-1-1 0,1 1 1,0 0-1,-1 0 0,1 0 0,0 0 1,-1 0-1,0 0 0,1 0 1,-1 0-1,1 0 0,-1 0 0,0 1 1,0-1-1,0 0 0,0 0 0,0 0 1,0 0-1,0 0 0,0 2 0,0 37 332,-1-30-206,1 395-396,9-424-1577,-1-5 1585,-1-2 0,-1 1 1,-1-1-1,-2 0 0,0 0 1,-2 0-1,-3-46 1,1 16 131,1 48 77,0 1 1,1-1 0,0 0-1,1 0 1,-1 0 0,1 1-1,1-1 1,-1 1-1,1 0 1,1 0 0,-1 0-1,8-10 1,-8 13 13,0 0 0,1 0 0,0 0 0,0 1 1,0-1-1,0 1 0,0 0 0,0 0 0,1 1 0,0-1 0,-1 1 0,1 0 0,0 0 0,0 1 0,0-1 1,0 1-1,1 0 0,-1 1 0,0-1 0,6 1 0,-8 1-16,0 0 1,0 0-1,-1 0 0,1 1 0,0-1 1,0 1-1,-1 0 0,1-1 0,-1 1 0,0 0 1,0 1-1,1-1 0,-1 0 0,-1 1 1,1-1-1,0 1 0,-1-1 0,1 1 1,-1 0-1,0 0 0,2 5 0,4 8 163,-1 1-1,7 30 0,4 42-38,35 142-236,-49-224-343,-1 0 0,-1 0 0,0 1-1,0-1 1,0 11 0,-1-2-3797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35.7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34 8500,'0'-3'496,"0"-1"481,47 0-961,23 4 304,7-8-320,16 1 0,-8-1-1633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36.1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506 109 3169,'0'-29'6479,"0"-41"-2948,0 70-3499,-1-1 0,1 0-1,-1 1 1,1-1 0,-1 1-1,1-1 1,-1 1 0,0-1-1,1 1 1,-1 0 0,1-1-1,-1 1 1,0 0 0,0 0-1,1-1 1,-1 1 0,0 0-1,1 0 1,-1 0 0,0 0-1,0 0 1,1 0 0,-1 0-1,0 0 1,0 0 0,1 0 0,-2 0-1,-1 0 27,-43-2 252,-90 6 0,121-2-309,-1 0 0,1 1-1,0 1 1,0 0-1,0 1 1,0 1 0,1 0-1,0 1 1,-24 16 0,35-21-13,1 1 1,-1-1-1,1 0 0,0 1 1,0 0-1,0-1 0,0 1 1,1 0-1,-1 0 1,1 0-1,0 0 0,-1 0 1,2 0-1,-1 1 1,0-1-1,0 0 0,1 0 1,0 1-1,0-1 1,0 0-1,0 1 0,0-1 1,1 4-1,0 9-149,-1-14 145,0 0 0,0 0 0,1 0 1,-1 0-1,1-1 0,-1 1 1,1 0-1,0 0 0,-1-1 1,1 1-1,0 0 0,0-1 0,0 1 1,0-1-1,1 1 0,-1-1 1,0 0-1,1 1 0,-1-1 1,1 0-1,-1 0 0,1 0 0,-1 0 1,1 0-1,2 0 0,50 15-157,-41-14 130,49 10-129,-33-7 57,0 1-1,-1 1 1,0 1-1,54 23 1,-79-29 106,-1-1 0,1 0 0,0 1 1,-1-1-1,0 1 0,1 0 0,-1 0 1,0 0-1,0 0 0,0 0 0,0 0 1,0 1-1,-1-1 0,1 1 0,-1-1 1,1 1-1,-1 0 0,0-1 1,0 1-1,0 0 0,-1 0 0,1 0 1,-1-1-1,1 1 0,-1 0 0,0 0 1,0 0-1,-1 3 0,2-5 12,-1 0 1,0-1-1,-1 1 0,1 0 0,0 0 1,0-1-1,0 1 0,0 0 0,0-1 0,-1 1 1,1 0-1,0-1 0,-1 1 0,1 0 1,0-1-1,-1 1 0,1-1 0,-1 1 1,1-1-1,-1 1 0,1-1 0,-1 1 1,0 0-1,-24 7 71,-33 4 9,-117 8-1,-29 5-426,176-18-1376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8:01.59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365 17 7732,'0'-1'183,"0"0"0,0 1 1,0-1-1,0 1 1,0-1-1,0 0 0,0 1 1,0-1-1,0 0 1,0 1-1,-1-1 1,1 0-1,0 1 0,0-1 1,-1 1-1,1-1 1,-1 1-1,1-1 0,0 1 1,-1-1-1,1 1 1,-1-1-1,1 1 1,-1-1-1,1 1 0,-1 0 1,1-1-1,-1 1 1,0 0-1,0-1 1,-22 4 1037,17-1-1211,0 1 1,0 0 0,0 1-1,0-1 1,-10 9 0,-14 17 171,1 2 0,1 0 1,2 2-1,1 1 0,2 1 1,-19 38-1,28-45-136,1 1 0,2 0-1,1 0 1,1 1 0,2 0 0,1 1 0,1-1 0,-2 58 0,7-78-40,0 4 2,0-1 1,1 0 0,0 0-1,4 20 1,-3-28-8,0 0 0,0 0 0,1 0 0,-1-1 0,1 1 0,0-1 0,0 1 0,1-1 0,-1 0 0,1 0 0,0 0 0,0-1 1,8 6-1,13 6-228,-1-1 1,2-1 0,0-1 0,0-2 0,1 0 0,0-2 0,49 8 0,4-5-2912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36.6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108 12 7652,'0'-11'5954,"0"14"-5602,0 35-63,-7 12-145,-24 3-32,7 4-32,9-4-80,7-4 0,0 1 0,8-1 0,-7-3-336,7-1-481,-8-14-1216,8-16-1712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36.9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8 103 8356,'-7'-4'3890,"7"1"-3506,0-1-272,31-8 80,31 1-144,30-8 80,1 0-128,8 4-240,0 3-833,-32 9-1600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37.3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1 9412,'0'0'3362,"0"26"-2914,0 12-144,0 8 64,0 3-192,-8 4-176,-15-3 0,15 3 0,0-4-224,8-7-720,0-8-1985,0-11-6100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37.9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365 31 8660,'0'-1'234,"0"0"1,0 0-1,0-1 0,0 1 1,0 0-1,0 0 1,0-1-1,0 1 0,0 0 1,-1 0-1,1 0 0,-1-1 1,1 1-1,-1 0 0,1 0 1,-1 0-1,1 0 1,-1 0-1,0 0 0,0 0 1,0 0-1,1 0 0,-3-2 1,-28 1 556,10 3-679,5-1-84,1 1-1,0 1 1,0 0 0,0 1-1,0 1 1,0 0-1,1 1 1,-1 0-1,1 1 1,1 1 0,-1 1-1,1-1 1,0 2-1,-21 19 1,28-24-23,0 1-1,1 0 1,0 1 0,0-1-1,1 1 1,-1 0 0,1 0 0,0 0-1,1 1 1,0-1 0,0 1 0,0 0-1,1 0 1,0 0 0,0 0-1,1 0 1,-1 0 0,2 1 0,-1-1-1,1 0 1,1 12 0,-1-17-8,1 0 1,-1 1-1,1-1 1,-1 0-1,1 0 0,0 0 1,0 1-1,0-1 1,0 0-1,0 0 1,0 0-1,1 0 1,-1-1-1,1 1 0,-1 0 1,1 0-1,0-1 1,0 1-1,-1-1 1,1 0-1,0 1 1,0-1-1,0 0 0,1 0 1,-1 0-1,0-1 1,0 1-1,0 0 1,4 0-1,10 2-103,0 0 0,0-1 0,20 0 0,-25-1-15,143 0-2118,-95-1-820,4 0-4646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38.5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563 60 10149,'1'-3'89,"-1"0"0,0 0 0,0 1 0,0-1 0,0 0 0,-1 0 0,1 0 0,-1 1 1,1-1-1,-1 0 0,0 1 0,0-1 0,0 1 0,-3-5 0,1 5-27,1 1 1,-1-1-1,1 1 0,-1 0 0,0 0 1,1 0-1,-1 0 0,0 1 0,0-1 1,0 1-1,0-1 0,1 1 1,-1 0-1,-4 0 0,-34-2 441,0 2 1,-59 6-1,85-4-379,0 1 0,1 1-1,-1 0 1,1 1 0,0 0 0,0 1 0,1 0-1,0 2 1,-25 16 0,35-22-119,1 0 1,-1 0 0,1 1-1,0-1 1,0 0-1,-1 1 1,1 0-1,1-1 1,-1 1 0,0 0-1,1 0 1,-1 0-1,1 0 1,0 0-1,0 0 1,0 0-1,1 1 1,-1-1 0,1 0-1,-1 0 1,1 1-1,0-1 1,1 5-1,-1-8-17,0 1 0,0 0 0,1 0 0,-1 0 0,0-1 0,1 1 0,-1 0 0,1 0 0,-1-1 0,0 1 0,1 0 0,0-1 0,-1 1 0,1 0 0,-1-1 0,1 1 0,0-1 0,-1 1 0,1-1 0,0 1 0,0-1 0,-1 0 0,1 1 0,0-1 0,0 0 0,0 1 0,-1-1 0,1 0 0,0 0 0,1 0 0,33 2-238,-26-1 181,33-1-51,-13 0-14,0 1 0,-1 2 0,33 6-1,-55-8 119,1 1-1,0 0 1,-1 0-1,1 0 1,-1 1-1,0 0 1,0 0-1,0 1 1,0 0-1,-1 0 1,1 0-1,-1 1 0,0-1 1,0 1-1,-1 0 1,0 1-1,1-1 1,3 9-1,-6-11 22,0 0 0,-1 0 0,0 0 0,1 0 0,-1 0 0,0 0 0,-1 0 0,1 1 0,0-1 0,-1 0 0,0 0 1,0 1-1,0-1 0,0 0 0,0 1 0,-1-1 0,1 0 0,-1 0 0,0 0 0,0 0 0,0 0 0,-1 0 0,1 0 0,-1 0 0,1 0 0,-1 0 0,0 0 0,0-1 0,0 1 0,-1-1 0,1 0 0,0 0 0,-4 3 0,-32 12 137,0-2-1,-73 18 1,20-7 113,57-14-220,15-5-141,0-1 1,0 0 0,-1-1-1,0-1 1,-28 2 0,34-9-3382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39.2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844 160 10597,'-17'1'61,"0"0"1,0 1-1,0 1 1,0 1-1,1 1 1,-1 0-1,1 1 1,-18 9-1,-16 12 151,-53 37 1,7-4-132,-265 144 661,295-164-1268,66-46-96,1-4 536,0 1 0,0-1-1,1 1 1,0 0 0,1-1-1,0 1 1,0 0 0,7-13-1,48-72 129,-18 32-3,-39 60-32,133-246 1200,-130 241-992,-1 0 0,0 0 0,-1-1 0,0 1 0,0-1 0,-1 0 0,0 1 0,0-1 0,0-13 0,-8 21 250,1 0-452,-1 1 0,1-1 0,0 1 0,-1 1 0,1-1 0,0 1 0,0 0 0,0 0 0,0 1 0,0 0 1,1 0-1,-1 0 0,1 0 0,0 1 0,0 0 0,0 0 0,0 1 0,1-1 0,-1 1 0,1 0 0,1 0 1,-1 1-1,1-1 0,-4 9 0,0 1-9,1 1 0,0-1 1,1 1-1,1 0 0,1 1 0,0-1 1,1 1-1,1 27 0,0-21 1,0-16-13,0 0 1,1 0 0,0 1 0,0-1 0,1 0 0,0 0-1,0 0 1,0 0 0,1 0 0,0 0 0,1 0-1,0 0 1,6 12 0,0-11-82,0 0 0,1 0 0,0-1 0,0 0 0,0-1 0,1 0 0,0-1 0,0 0 0,0 0 0,20 4 0,130 27-4130,-158-35 4052,113 16-7999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39.7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140 8 6451,'-24'-7'1345,"9"7"239,-8 0-335,7 0-433,9 15-207,-17 27-225,9 7 80,7 12-208,0 11-16,8 0-160,0 0-80,0-7 16,0-8-32,0-11-512,0-12-721,0-11-1264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40.1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2 136 9828,'0'-12'-13,"-1"10"40,1 0-1,0 0 0,-1-1 0,1 1 0,0 0 1,0 0-1,0 0 0,1 0 0,-1 0 0,0 0 1,1 0-1,0 0 0,-1 0 0,1 0 0,0 0 1,0 0-1,0 0 0,0 0 0,0 0 0,0 1 1,1-1-1,-1 0 0,1 1 0,-1-1 0,1 1 1,-1 0-1,1-1 0,0 1 0,0 0 0,0 0 1,-1 0-1,1 0 0,4 0 0,31-12 228,0 3 0,2 1-1,59-6 1,127 1 241,-189 12-440,-20 1-52,1 0 0,-1 1 0,32 4 0,-47-3 1,1 1-1,-1-1 1,1 0-1,-1 1 1,0-1 0,1 0-1,-1 1 1,0 0-1,0-1 1,0 1-1,0 0 1,0-1 0,0 1-1,-1 0 1,1 0-1,-1 0 1,1 0 0,-1 0-1,1 0 1,-1-1-1,0 1 1,0 0 0,0 0-1,0 0 1,-1 2-1,1 3 11,0 0-1,0-1 0,-1 1 1,0-1-1,0 1 0,-1-1 1,-2 8-1,-2-6-6,0 0 0,-1-1 0,1 0 0,-1 0 0,-1 0 0,1-1 0,-1 0 0,-1-1 0,1 1 0,-18 7 0,13-6-25,-147 76-1956,89-48-1135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40.5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94 0 9220,'-31'0'705,"0"0"-289,15 16 960,8 22-1232,1 3 177,7 9-273,0-1 32,0 1-16,0-1 16,0-7-80,0-4 0,0-4 0,0-15-593,0-8-1279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40.8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90 9060,'-1'-2'56,"1"0"0,-1 0 0,0 0 0,0 0 0,1 0 0,-1 0 0,1-1 0,0 1 0,-1 0 0,1 0 0,0-1 0,1 1 0,-1 0 0,0 0 0,0 0 0,1-1 0,0 1 0,-1 0 0,1 0 0,0 0 0,0 0 0,0 0 0,0 0-1,0 0 1,1 0 0,-1 1 0,0-1 0,1 0 0,-1 1 0,1-1 0,0 1 0,0 0 0,-1-1 0,1 1 0,0 0 0,0 0 0,0 0 0,0 0 0,0 0 0,1 1 0,-1-1 0,0 1 0,3-1 0,13-3-20,1 1-1,-1 1 1,1 0 0,22 2-1,-22 0 160,7-2-146,-8 1-32,-1 0-1,1 1 1,-1 1-1,30 6 1,-43-7-15,-1 1-1,0 0 1,0 0 0,0 0 0,0 0-1,0 1 1,-1-1 0,1 1-1,0-1 1,-1 1 0,1 0 0,-1 0-1,1 0 1,-1 1 0,0-1-1,0 1 1,0-1 0,0 1 0,0-1-1,-1 1 1,1 0 0,-1 0-1,0 0 1,0 0 0,0 0 0,0 0-1,0 0 1,-1 0 0,0 0-1,1 1 1,-1 4 0,1 9 0,-1-12-2,1-1 0,-1 0 0,1 0-1,-1 1 1,-1-1 0,1 0 0,0 0 0,-1 0 0,0 1 0,0-1 0,0 0 0,-1 0-1,1 0 1,-1 0 0,0-1 0,0 1 0,-3 3 0,-7 4-18,-1-1-1,0 0 1,0-1 0,-1-1 0,-1 0 0,-24 9 0,-101 34-193,124-46 202,13-2-12,10-2-54,48-2 161,8 0-117,-1 2 0,0 3 1,72 13-1,-126-15-216,0 0 0,0 0 0,0 1 0,0 0 0,0 0 0,0 0 0,-1 1 0,0 1 0,0-1 0,0 1 0,9 8 0,4 20-5175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4:36.99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94 39 9508,'0'-11'107,"-1"10"-82,1 1 0,0-1 1,-1 0-1,1 0 1,0 0-1,0 1 0,0-1 1,0 0-1,-1 0 1,1 0-1,0 1 0,1-1 1,-1 0-1,0 0 1,0 0-1,0 1 1,0-1-1,1 0 0,-1 0 1,0 0-1,1 1 1,-1-1-1,0 0 0,1 1 1,-1-1-1,1 0 1,-1 1-1,1-1 0,0 1 1,-1-1-1,1 1 1,-1-1-1,1 1 1,0-1-1,0 1 0,-1-1 1,1 1-1,0 0 1,0 0-1,-1-1 0,1 1 1,0 0-1,0 0 1,0 0-1,-1 0 0,1 0 1,1 0-1,10 0-24,19 3 92,-30-3-88,0 1-1,0 0 0,-1 0 0,1 0 1,0 0-1,-1-1 0,1 1 0,0 0 1,-1 0-1,1 0 0,-1 0 0,0 0 1,1 0-1,-1 1 0,0-1 0,1 0 1,-1 0-1,0 0 0,0 0 0,0 0 1,0 0-1,0 0 0,0 1 0,0-1 1,-1 0-1,1 0 0,0 0 0,-1 0 0,0 1 1,1 0 3,-1 0-1,0 0 1,0 0 0,0-1 0,0 1-1,-1 0 1,1-1 0,0 1 0,-1-1 0,1 1-1,-1-1 1,0 1 0,1-1 0,-1 0-1,0 0 1,0 0 0,0 0 0,1 0 0,-1-1-1,0 1 1,0 0 0,-3 0 0,-51 8 47,45-8-46,-38 4 9,49-5-35,-1 0-1,1 0 0,0 0 1,-1 0-1,1-1 0,0 1 1,-1 0-1,1 0 0,0 0 1,-1 0-1,1 0 0,0 0 1,-1-1-1,1 1 1,0 0-1,0 0 0,-1 0 1,1-1-1,0 1 0,0 0 1,-1 0-1,1-1 0,0 1 1,0 0-1,0 0 0,0-1 1,-1 1-1,1 0 1,0-1-1,0 1 0,0 0 1,0-1-1,0 1 0,0 0 1,0-1-1,0 1 0,0 0 1,0-1-1,0 1 1,0 0-1,0-1 0,0 1 1,0 0-1,0-1 0,0 1 1,0 0-1,1 0 0,-1-1 1,0 1-1,0 0 0,0-1 1,0 1-1,1 0 1,-1 0-1,0-1 0,0 1 1,1 0-1,-1 0 0,0 0 1,0-1-1,1 1 0,21-7-1099,14 6-1026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8:02.26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109 193 9092,'-7'0'736,"6"0"-514,111 11 994,-106-10-1202,1-1-1,0 0 1,0 0-1,-1-1 1,1 1-1,0-1 0,-1 0 1,1 0-1,-1 0 1,1-1-1,-1 1 0,1-1 1,-1-1-1,0 1 1,0 0-1,0-1 1,0 0-1,-1 0 0,1 0 1,-1 0-1,1-1 1,-1 1-1,0-1 0,-1 0 1,1 0-1,-1 0 1,1 0-1,-1 0 1,0 0-1,-1-1 0,1 1 1,-1-1-1,0 1 1,1-7-1,0 0 99,-1 0 0,0 0 0,0 0 0,-1 0 0,-1 0 0,-3-21 0,3 31-89,0 0-1,0 0 0,0 0 0,0 1 1,0-1-1,0 0 0,0 1 0,0-1 0,0 0 1,-1 1-1,1-1 0,0 1 0,0 0 1,-1 0-1,1-1 0,0 1 0,0 0 0,-1 0 1,1 0-1,-2 0 0,-35 1 240,26 0-102,1-1-106,-10-1-16,-1 1 0,0 2 0,0 0 0,1 1-1,-23 6 1,39-7-32,0-1 1,0 1-1,0 0 0,0 1 0,0-1 0,1 1 0,-1 0 0,1 0 0,0 0 0,0 1 0,0 0 0,0-1 0,1 1 0,-1 1 0,1-1 1,0 0-1,0 1 0,1 0 0,-1-1 0,1 1 0,0 0 0,0 0 0,1 0 0,-1 1 0,1-1 0,0 8 0,-1 77 66,3-88-71,-1-1-1,0 1 0,1-1 0,-1 1 0,1 0 0,0-1 1,-1 1-1,1-1 0,0 0 0,0 1 0,0-1 0,0 1 1,0-1-1,0 0 0,0 0 0,0 0 0,1 0 1,-1 0-1,0 0 0,1 0 0,-1 0 0,1 0 0,-1-1 1,1 1-1,-1 0 0,1-1 0,-1 0 0,1 1 0,0-1 1,2 0-1,59 5 12,-52-4-8,44 1-232,0 0 444,74-6 1,-115 2-664,1 0 1,0 0-1,0-2 0,-1 0 1,1 0-1,-1-2 1,0 1-1,-1-2 1,23-14-1,-1-9-7431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41.2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 67 9828,'-3'-1'191,"-1"1"-1,1 0 0,-1 0 0,1 0 0,0 1 0,-1-1 0,1 1 0,-1 0 1,1 0-1,0 0 0,-6 3 0,7-2-116,0 1-1,0-1 1,0 0 0,0 1 0,0 0-1,1-1 1,-1 1 0,1 0-1,-1 0 1,1 0 0,0 0 0,0 0-1,0 4 1,-7 27 169,2 0 1,1 1-1,1 0 0,2 48 1,3-83-245,-1 1 1,0 0 0,0 0 0,0 0 0,0 0 0,0-1 0,1 1 0,-1 0 0,0 0 0,1-1-1,-1 1 1,1 0 0,-1 0 0,1-1 0,-1 1 0,1 0 0,-1-1 0,1 1 0,0-1-1,-1 1 1,1-1 0,0 1 0,-1-1 0,1 1 0,1-1 0,29 6-33,35-12-153,-56 4 126,0-1 0,-1 0 1,0-1-1,1 0 0,-1 0 0,-1-1 0,1 0 0,-1-1 0,1 0 1,-2 0-1,1-1 0,-1 0 0,0 0 0,0 0 0,10-17 0,-12 16 20,0 1 0,-1-1 0,0 0-1,-1 0 1,1 0 0,-2-1-1,1 1 1,-1-1 0,0 0-1,-1 1 1,0-1 0,-1 0 0,0 0-1,0 0 1,0 0 0,-1 1-1,-1-1 1,-3-14 0,3 18 68,-1 1 0,1 0 1,-1-1-1,0 1 0,0 0 1,0 0-1,0 1 0,-1-1 1,1 1-1,-1-1 0,0 1 1,0 1-1,0-1 0,-1 0 1,1 1-1,-1 0 0,1 0 1,-1 0-1,0 1 0,1-1 1,-1 1-1,-7-1 0,-13-2 218,-1 1 0,-50 1 0,64 2-235,11 0-45,0-1 0,-1 1-1,1 0 1,0 0 0,-1 0 0,1 0-1,-1 0 1,1 0 0,0 0 0,-1 1-1,1-1 1,0 0 0,-1 1-1,1-1 1,0 1 0,-1 0 0,1-1-1,0 1 1,0 0 0,0 0-1,0 0 1,-1 0 0,1-1 0,0 1-1,1 1 1,-1-1 0,0 0 0,0 0-1,0 0 1,1 0 0,-1 1-1,0 1 1,-2 25-2484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41.9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194 3 8996,'-15'-1'0,"13"1"36,-1 0 0,1-1 1,0 1-1,0 0 0,0 0 0,-1 0 0,1 0 0,0 0 1,0 1-1,0-1 0,0 1 0,-1-1 0,1 1 0,0 0 0,0 0 1,0 0-1,0 0 0,1 0 0,-1 0 0,0 0 0,0 1 1,1-1-1,-1 1 0,1-1 0,-1 1 0,1 0 0,-1-1 0,0 4 1,-28 42 511,21-34-230,0 1-1,0 0 1,2 0-1,-1 1 1,2 0 0,0 1-1,1-1 1,-4 22-1,5-1 0,2 48-1,2-56-304,-1 1 0,-1 0 0,-6 29 0,4-53-515,2-21 192,1-27-57,1-260-272,0 298 691,0 1 1,1 0-1,-1-1 1,1 1 0,0-1-1,0 1 1,0 0-1,1 0 1,-1-1-1,1 1 1,0 0 0,0 1-1,1-1 1,-1 0-1,1 1 1,0-1 0,0 1-1,0 0 1,0-1-1,0 2 1,1-1 0,-1 0-1,1 1 1,0-1-1,0 1 1,0 0-1,7-2 1,4-1 60,0 1-1,0 1 1,1 0-1,-1 1 1,1 1-1,21 0 1,-33 1-111,-1 0 0,0 0 0,0 0 0,0 0 0,0 0 1,0 1-1,0-1 0,1 1 0,-1 0 0,0 0 0,0 0 1,-1 0-1,1 1 0,0-1 0,0 1 0,-1 0 0,1 0 1,-1 0-1,1 0 0,-1 0 0,0 0 0,0 0 0,0 1 0,0-1 1,0 1-1,2 4 0,-1 2 10,-1 1 0,1-1 0,-2 1 0,1 0 0,-1-1 1,-1 1-1,0 13 0,0-19-10,-1-1 1,0 0 0,1 1-1,-1-1 1,0 1-1,0-1 1,-1 0 0,1 0-1,-1 0 1,1 0-1,-1 0 1,0 0 0,0 0-1,-1 0 1,1-1 0,0 1-1,-1-1 1,0 0-1,-2 3 1,-11 6 23,0-1 0,-27 13 0,-15 10 17,51-28-39,4-3-10,0 0 0,0 0 0,0 0 0,0 0 0,0 1 0,0-1 0,1 1 0,-1-1 0,1 1 0,0 0 0,-1 0 0,2 0 0,-1 0 0,0 1 0,-2 5 0,4-9 3,0 0 0,0 1 0,0-1 0,0 0 1,0 0-1,0 0 0,0 1 0,1-1 0,-1 0 0,0 0 1,0 0-1,0 1 0,0-1 0,0 0 0,0 0 0,1 0 1,-1 1-1,0-1 0,0 0 0,0 0 0,0 0 1,1 0-1,-1 0 0,0 0 0,0 1 0,0-1 0,1 0 1,-1 0-1,0 0 0,0 0 0,0 0 0,1 0 0,-1 0 1,0 0-1,0 0 0,1 0 0,-1 0 0,0 0 0,0 0 1,0 0-1,1 0 0,-1 0 0,0 0 0,0 0 0,1-1 1,186 3-715,-61-2 427,-115-1 278,0 2 0,-1 0 0,1 0 0,-1 1 0,1 0 0,15 6 1,-23-7 7,-1 0 1,1 1 0,0-1 0,-1 1 0,1 0 0,-1 0 0,1 0 0,-1 0 0,0 0 0,0 1 0,0-1 0,0 1 0,0-1 0,0 1 0,-1 0 0,1 0 0,-1-1 0,0 1-1,0 0 1,0 0 0,0 0 0,-1 1 0,1-1 0,-1 5 0,2 3 34,-2-1 0,1 1 0,-2-1 0,1 1 0,-4 16 0,3-23 7,-1 1-1,0-1 1,1 0-1,-1 0 0,-1 0 1,1 0-1,0-1 1,-1 1-1,0 0 1,0-1-1,0 0 0,0 0 1,-1 0-1,1 0 1,-8 4-1,-18 9-97,0-2 0,-1 0 0,-1-2 1,0-2-1,-1-1 0,1-1 0,-2-1 0,1-2 0,-1-2 0,-43 0 0,12-3-3249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42.6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512 320 10165,'0'-1'97,"0"0"0,0 0 1,0 1-1,0-1 0,-1 0 1,1 0-1,0 0 0,0 0 1,0 0-1,-1 1 0,1-1 1,0 0-1,-1 0 0,1 1 1,-1-1-1,1 0 0,-1 0 1,1 1-1,-1-1 0,0 1 1,1-1-1,-1 0 0,0 1 1,1 0-1,-1-1 0,0 1 1,0-1-1,0 1 0,1 0 1,-1-1-1,0 1 0,0 0 1,0 0-1,0 0 0,1-1 1,-1 1-1,0 0 0,-2 1 1,-39 6 77,41-7-142,-35 12 36,1 2 0,1 2 0,-41 24 0,-3 2 2,38-22-80,28-12-92,0-1 1,-1 0-1,0-2 0,0 1 1,-1-1-1,0-1 0,0-1 1,-26 4-1,38-20-993,2 7 862,1-6 80,0 1 0,1-1-1,0 0 1,1 1 0,0-1 0,1 1-1,0 0 1,1 0 0,8-13 0,66-96 92,-43 69 39,61-84 458,-93 130-329,-2 3-13,-1 0 0,1-1 0,0 1 0,-1-1 0,1 1 0,-1-1-1,0 0 1,0 1 0,0-1 0,0 0 0,-1 0 0,1 1 0,-1-1 0,1-5 968,-10 9-962,1 0 0,-1 0 0,1 1 0,0 0 1,-1 0-1,1 1 0,0 0 0,1 1 0,-1 0 0,1 0 0,-1 1 0,1 0 1,1 0-1,-13 11 0,12-9-79,0-1 1,1 2 0,0-1-1,0 1 1,1 0-1,-1 0 1,2 1-1,-1-1 1,1 1-1,1 0 1,0 0 0,0 0-1,-2 11 1,4-11-21,-1 0 1,2 1 0,-1-1 0,1 0-1,1 0 1,0 0 0,0 0-1,0 0 1,5 12 0,-3-14-6,0 0 0,1 0 1,0-1-1,1 1 0,-1-1 1,1 0-1,0 0 0,1-1 0,-1 0 1,1 0-1,10 7 0,34 20-496,0-2 0,2-3-1,1-2 1,101 33-1,-15-14-3283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43.1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 6 9268,'-2'-1'139,"1"0"0,-1 0-1,1 1 1,-1-1 0,0 1-1,1-1 1,-1 1 0,0 0-1,0-1 1,1 1 0,-1 0-1,0 0 1,0 0 0,1 0 0,-1 1-1,0-1 1,1 0 0,-1 1-1,0-1 1,1 1 0,-1 0-1,0-1 1,1 1 0,-1 0-1,1 0 1,-1 0 0,1 0-1,0 0 1,-1 0 0,1 1-1,0-1 1,0 0 0,0 1 0,0-1-1,0 1 1,0-1 0,0 1-1,1-1 1,-2 4 0,-2 3-56,1 1 1,1 0 0,-1 0 0,1 0-1,1 0 1,-1 12 0,2 333 1031,11-264-1275,-3-24-2147,-5-22-3270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43.5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99 9716,'0'-2'45,"0"-1"-1,0 1 1,1-1-1,-1 1 1,1-1 0,-1 1-1,1-1 1,0 1-1,0-1 1,0 1-1,0 0 1,0 0-1,1 0 1,-1-1-1,1 1 1,-1 0-1,1 1 1,0-1-1,0 0 1,0 0-1,0 1 1,0-1-1,0 1 1,0 0-1,4-2 1,5-1 100,1 0 0,-1 0 1,1 1-1,16-2 0,-5 1-68,43-5 155,1 2 1,99 3-1,-163 4-231,0 0 0,0 0 0,1 0 0,-1 1 0,0-1 0,0 1 0,0 0 0,0 0 0,0 0 0,0 0 0,0 0 0,0 0 0,0 1 0,-1 0 0,1-1 0,-1 1 0,1 0 0,-1 0 0,1 1 0,-1-1 0,0 0 0,0 1 0,0-1 0,-1 1 0,1 0 1,0-1-1,-1 1 0,0 0 0,2 4 0,0 7-8,0 0 0,-1 0 1,0 0-1,-1 0 0,-2 20 1,1-26-15,0-3 1,-1-1 0,1 0 0,-1 0-1,0-1 1,-1 1 0,1 0 0,-1 0 0,1 0-1,-1-1 1,0 1 0,-1-1 0,1 0 0,-1 1-1,1-1 1,-1 0 0,0 0 0,0-1-1,0 1 1,0-1 0,-1 1 0,1-1 0,-6 2-1,-10 6-117,0-1 0,0-1 0,-23 5 0,34-10 80,-27 8-902,-45 8-1,39-14-1360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43.9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 11909,'10'11'2782,"34"47"-2359,-20-13 72,-16-28-373,0-1 0,1-1-1,21 28 1,-26-39-139,0 0 1,0 0-1,0 0 0,1-1 0,-1 0 0,1 1 0,-1-2 1,1 1-1,0 0 0,0-1 0,1 0 0,-1 0 0,0-1 0,1 1 1,-1-1-1,12 1 0,-8-2-134,1 1 0,-1-1 0,0-1 0,1 0 0,-1 0 0,0-1 0,1 0 0,-1 0 0,11-5 0,-14 4 52,-1 0 1,1-1 0,-1 0-1,0 0 1,0 0 0,0-1-1,0 1 1,-1-1 0,1 0-1,-1-1 1,-1 1 0,1-1-1,-1 0 1,3-7 0,1-2 115,-2 0 1,0 0-1,0-1 1,-2 0 0,0 0-1,0 0 1,-2 0-1,0 0 1,-1-20 0,-18 35 1075,13 2-1060,0 0 1,1 0-1,0 0 0,-1 1 0,1-1 0,0 1 0,0 0 0,-1 0 0,2 0 0,-1 1 0,0 0 0,0-1 0,1 1 0,-1 0 0,1 1 0,0-1 0,0 1 0,0-1 0,-2 5 0,-7 10 132,1 1 0,-16 35 0,8-10-204,3 1 0,2 0 0,1 1 0,3 0 0,2 1 0,1 0 0,1 61 0,-1-18-3905,6-62-1848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44.3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102 1 11701,'-24'0'401,"1"19"383,23 19-336,0 11-64,0 4-16,0 8-272,0 0 113,0 0 15,-15-8-176,-1-8-48,1-10-529,7-9-495,8-14-2306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44.7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88 8788,'-31'-11'2081,"16"7"-1441,15 0 417,23 4-897,31 0-32,16 0 144,15 0-144,8 0-80,15 0-48,8-7-896,0-9-1730,-23 5-4129</inkml:trace>
  <inkml:trace contextRef="#ctx0" brushRef="#br0" timeOffset="1">1015 1 8340,'-31'0'3730,"0"4"-3378,15 26 512,16 12-576,0 3 96,0 5-272,0 3 81,0-4 143,0-7-240,0-4-96,8-4-16,0-3-384,0-8-945,-1-4-1921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45.0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287 4 12134,'0'-4'1584,"16"19"-1344,-9 23 145,1 16-81,-8 6 176,0 5-144,0 0-256,0-1-80,0-14-304,0-5-817,0-18-895,0-16-2178</inkml:trace>
  <inkml:trace contextRef="#ctx0" brushRef="#br0" timeOffset="1">1 194 11349,'0'-8'480,"0"5"433,23-1-849,47 4-64,15 0-64,-16 0-432,1-8 175,-8 4-1071,0-7-497,-16 3-2369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45.5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79 106 7267,'-3'4'4258,"-6"9"-3790,0 1 0,1 0 0,0 0 0,1 1 0,0 0 0,2 0 0,0 1 0,0 0-1,2 0 1,0 0 0,0 0 0,1 26 0,2-36-431,-1-3-20,1 0 0,0 0 0,0 0-1,0 0 1,0 0 0,1 0 0,-1 0 0,1 0-1,0 0 1,2 4 0,-2-5-20,1-1 0,-1 0 1,1 0-1,-1 0 0,1 0 1,0 0-1,0-1 0,-1 1 1,1 0-1,0-1 0,0 1 1,0-1-1,0 0 0,0 1 1,0-1-1,-1 0 0,1 0 0,3-1 1,14 2-211,0-1 0,0-1 0,0 0 0,0-2-1,0 0 1,29-10 0,-36 9 27,0-1-1,0-1 0,0 0 0,-1-1 1,0 0-1,0-1 0,-1 0 0,1 0 1,-2-1-1,16-18 0,-20 20 118,1-1-1,-1 0 0,-1 0 1,1 0-1,-1 0 0,-1-1 1,0 1-1,0-1 1,-1 0-1,2-11 0,-1 1 65,-2-1 0,0 1-1,-4-37 1,3 54 55,-1-1 0,1 1 0,-1-1 1,0 1-1,0 0 0,0-1 0,0 1 0,0 0 0,0 0 0,-1 0 0,1 0 0,-1 0 0,1 0 1,-1 0-1,0 0 0,0 1 0,0-1 0,0 1 0,0-1 0,0 1 0,0 0 0,0 0 0,-1 0 1,1 0-1,0 0 0,-1 0 0,1 1 0,-1-1 0,-3 0 0,-11-1 352,0 1 0,0 0 0,-26 2 0,12 0 33,20-1-377,0 0 0,0 1 0,1 0 0,-1 1 0,-21 5 0,29-6-101,0 0 0,0 1 0,0-1 0,0 1 1,1 0-1,-1-1 0,0 1 0,1 0 0,0 0 0,-1 1 0,1-1 1,0 0-1,0 1 0,0 0 0,0-1 0,1 1 0,-1 0 1,1 0-1,0 0 0,-1 0 0,1 0 0,1 0 0,-1 0 1,0 6-1,0-5-287,0-2 80,1 0 0,-1 0-1,1 0 1,0 0 0,0 0 0,0 0 0,0 0 0,0 1-1,0-1 1,0 0 0,1 0 0,-1 0 0,1 0 0,-1 0-1,1-1 1,0 1 0,0 0 0,-1 0 0,3 2 0,29 8-7004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8:02.76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9 126 10629,'1'-1'141,"0"0"1,0 0-1,0 1 1,0-1-1,0 0 1,0 0-1,0 1 1,0-1-1,0 1 1,1-1-1,-1 1 0,0-1 1,0 1-1,1 0 1,-1 0-1,0 0 1,1-1-1,-1 1 1,0 0-1,1 1 1,-1-1-1,0 0 1,2 1-1,36 1-351,-35-1 213,0-1 0,0 1 0,0 0 0,0 0 0,0 0 0,0 0 0,0 1-1,-1 0 1,1 0 0,-1 0 0,1 0 0,-1 0 0,0 0 0,0 1 0,0 0 0,0 0-1,0 0 1,0 0 0,-1 0 0,0 0 0,1 1 0,-1-1 0,2 7 0,0 2 10,-1 0 0,-1 0 1,0 0-1,0 0 0,-2 1 1,0 17-1,0-26-12,-1 0 1,0-1-1,-1 1 1,1-1-1,0 1 1,-1-1-1,0 1 0,0-1 1,0 0-1,0 0 1,-1 0-1,1 0 1,-1 0-1,1-1 0,-1 1 1,0-1-1,0 0 1,0 1-1,-1-1 0,1-1 1,0 1-1,-1 0 1,1-1-1,-6 2 1,-3 1-104,0 0 1,0 0-1,0-1 1,-1 0-1,0-1 1,-16 0-1,26-11-359,3 6 330,0-3 60,1 0 1,0 0 0,0 0-1,0 0 1,1 0-1,0 0 1,0 0 0,1 0-1,-1 1 1,1-1-1,0 1 1,1 0 0,-1 0-1,1 0 1,0 0-1,6-5 1,10-7 77,0 0 0,38-23 0,-3 2-80,-26 15 54,-8 9 328,-1-2 0,0 0 0,-1-1 0,-1-1 1,20-26 903,-38 72-1077,-1-17-80,-1 0 0,0-1-1,-1 1 1,1-1 0,-2 0 0,0 0-1,-8 16 1,6-14-37,1 0-1,0 1 1,0-1 0,2 1-1,-4 17 1,6 35-463,1-43-3682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45.8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0 187 12822,'0'0'1072,"8"7"-319,0 31-81,-8 12 96,0 7-303,0-4 159,0-4-448,0-11-144,0-11-64,0-12-256,0-7-1137</inkml:trace>
  <inkml:trace contextRef="#ctx0" brushRef="#br0" timeOffset="1">0 187 11157,'30'7'3862,"-20"-6"-3718,-1 1 0,1 1 1,-1 0-1,0 0 0,0 1 0,14 8 1,59 39 291,-40-23-390,1-2 0,1-2 1,90 35-1,-131-58-55,27 7-116,-29-8 118,0 1 0,0-1 0,0 0 0,-1 0 0,1 1 0,0-1-1,0 0 1,0 0 0,0 0 0,0 0 0,0 0 0,0 0 0,0-1 0,0 1-1,0 0 1,-1 0 0,1-1 0,0 1 0,0 0 0,0-1 0,0 1 0,-1-1-1,1 1 1,1-2 0,5-19 441,0-1-1,6-45 1,-10 45-205,1 1 0,2-1 0,11-31 0,-10 36-211,2 1 0,0-1 1,1 2-1,1-1 0,18-19 0,-16 21-1009,1 0-1,24-18 1,-25 22-4182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4:22.5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32 9076,'0'-8'-39,"6"-15"5112,-4 23-4840,0 1-41,-2-1-185,0-1-1,0 1 0,1 0 1,-1 0-1,0 0 1,0 0-1,0 0 1,1 0-1,-1 0 0,0 0 1,0 0-1,0 0 1,0 0-1,1 0 1,-1 0-1,0 0 1,0 0-1,0 0 0,1 0 1,-1 0-1,0 0 1,0 0-1,0 0 1,0 0-1,1 1 0,-1-1 1,0 0-1,0 0 1,0 0-1,0 0 1,1 0-1,-1 0 1,0 1-1,0-1 0,0 0 1,0 0-1,0 0 1,0 0-1,0 1 1,0-1-1,1 0 0,-1 0 1,0 0-1,0 0 1,0 1-1,0-1 1,0 0-1,19 51 601,-11-32-560,-1 0 0,-1 1 0,0 0 0,-1 0 0,-2 0 0,3 36 1,-4 11-37,-1-28 5,-1 1-1,-9 67 1,0-62-1150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4:22.9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101 78 8724,'-1'-1'64,"0"0"0,0 0 0,0 0 0,0 0-1,1 0 1,-1 0 0,0 0 0,1 0 0,-1-1 0,0 1 0,1 0 0,0 0-1,-1-1 1,1 1 0,0 0 0,0-1 0,0 1 0,0 0 0,0-1 0,0 1 0,0 0-1,0-1 1,0 1 0,0 0 0,1 0 0,-1-1 0,1 1 0,-1 0 0,1 0-1,-1-1 1,1 1 0,0 0 0,0 0 0,-1 0 0,1 0 0,0 0 0,0 0 0,0 0-1,0 0 1,0 1 0,0-1 0,0 0 0,1 0 0,-1 1 0,0-1 0,0 1-1,0-1 1,2 1 0,9-4 50,-1 1 0,1 0-1,0 1 1,18 0 0,-11 0 189,30-4-112,-1 3 0,94 5 0,-137-1-180,0-1 1,0 1-1,0 0 0,0 0 0,0 0 0,0 1 0,0 0 0,0 0 0,-1 0 0,1 0 0,-1 1 0,0 0 0,1 0 0,-1 0 0,-1 0 0,1 1 0,0-1 0,-1 1 0,0 0 0,1 0 1,-2 1-1,1-1 0,0 0 0,-1 1 0,0 0 0,0-1 0,2 10 0,1 8 53,-1 1 1,-1-1-1,-1 1 0,-2 45 0,0-40-41,0-22-21,-1-1 1,1 0-1,-1 1 0,0-1 1,-1 0-1,1 0 0,-1 0 1,0 0-1,0 0 1,0 0-1,-1-1 0,0 1 1,0-1-1,-6 8 0,1-4-1,0-1-1,0 1 1,-1-2-1,0 1 1,0-1-1,-18 9 1,-1-2-11,-1-2 0,0-1 0,-1-1 0,-38 6 0,8-7-768,-1-3 0,-71-2 0,106-3-1194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4:23.6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59 125 5507,'-1'0'171,"0"0"1,1-1 0,-1 1-1,0 0 1,1 0 0,-1-1 0,0 1-1,0 0 1,1 0 0,-1 0-1,0 0 1,0 0 0,1 0 0,-1 0-1,0 0 1,1 0 0,-1 1-1,0-1 1,0 0 0,1 0 0,-1 1-1,0-1 1,1 0 0,-1 1 0,1-1-1,-1 1 1,0-1 0,1 0-1,-1 1 1,1 0 0,-1-1 0,1 1-1,-1 0 1,0 26 2679,1-10-3297,0 203 1036,-9-231-670,5 2 67,0 1 0,1-1 0,0 0 0,0 0 0,1 0 0,0 0 0,0 0 0,0-17 0,3-85-48,1 50 65,-2 56 9,0-1 0,-1 1 0,2-1 0,-1 1-1,0 0 1,1-1 0,0 1 0,1 0 0,-1 0 0,1-1-1,0 1 1,0 0 0,1 1 0,-1-1 0,1 0-1,0 1 1,0-1 0,1 1 0,6-7 0,-6 9-12,1 1 0,-1 0 0,0 0 0,1 0 0,-1 0 0,1 1 0,-1 0 0,1 0 0,-1 0 0,1 0 0,5 2 0,10-1-3,-8-1 4,0 0 0,0 1 0,0 0 0,0 1 0,0 1 0,-1 0 0,15 6 0,-19-6-1,-1 0 0,1 1 1,-1-1-1,0 2 0,0-1 1,-1 1-1,1-1 1,-1 2-1,0-1 0,0 0 1,-1 1-1,1 0 1,5 11-1,-5-7 7,-1 0 1,0 1-1,-1-1 0,0 1 0,-1 0 1,0 0-1,1 18 0,-4 84-132,-1-49-1000,-4-42-1667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4:24.0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 1809,'0'-4'8003,"0"0"-6674,0 0-529,31 0-495,23 1-129,8 3-160,15-4-16,-7 4-1873,-24 0-7267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4:24.5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5 9957,'0'-1'52,"-1"1"-1,1 0 1,-1-1 0,1 1 0,-1-1 0,1 1 0,-1 0 0,1 0 0,-1-1 0,0 1 0,1 0 0,-1 0 0,1 0 0,-1-1 0,0 1 0,1 0 0,-1 0 0,0 0 0,1 0 0,-1 0 0,1 0 0,-1 0 0,0 1 0,1-1 0,-1 0 0,1 0 0,-1 0 0,0 1 0,1-1 0,-1 0 0,1 1-1,-1-1 1,1 0 0,-1 1 0,0 0 0,-1 23 1454,2-13-1750,1-1 362,0 0 1,1-1-1,0 1 1,0 0-1,1-1 1,1 1-1,0-1 1,5 9-1,16 51 430,-17-17-306,-2 0 0,-3 1 0,-4 76 0,3 65-725,11-118-2651,-12-49 28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4:24.9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 9812,'0'0'93,"0"-1"0,0 1 0,-1 0 0,1-1 0,0 1 0,0 0 0,0-1-1,0 1 1,0 0 0,0-1 0,1 1 0,-1 0 0,0-1 0,0 1 0,0 0-1,0-1 1,0 1 0,0 0 0,1 0 0,-1-1 0,0 1 0,0 0 0,0-1-1,1 1 1,-1 0 0,0 0 0,0-1 0,1 1 0,-1 0 0,0 0 0,0 0-1,1 0 1,-1-1 0,0 1 0,1 0 0,-1 0 0,1 0 0,13 6 601,14 20-1081,-27-24 555,17 20-94,-1 0 0,0 2 0,20 40 0,4 7-229,-12-33-1147,-5-20-2955,-9-16-2317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4:25.3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434 12 8580,'0'-12'4578,"0"39"-4098,-23 7-80,-24 4-175,-15 11 207,0 1-80,-7-1-224,15 8-80,7 0-48,16 0-496,8-4-1425,8-7-6963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4:44.3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481 6 5603,'-4'-1'211,"1"0"0,-1 0 0,1 0 0,-1 0 0,1 1 1,-1 0-1,1 0 0,-1 0 0,-6 1 0,5-1-36,-14-1 43,0 1-1,0 1 1,-1 1-1,1 0 1,1 2 0,-1 0-1,0 1 1,1 1 0,0 1-1,0 0 1,1 1-1,0 1 1,-29 21 0,30-19-88,0 1 0,2 1 0,-1 1 0,2 0 0,-17 22 1,24-28-89,1 0 1,0 1 0,0 0 0,1 0-1,1 0 1,-1 0 0,1 1 0,1-1-1,0 1 1,0 0 0,1 0 0,0 14-1,1-12-36,-1-5-3,1 1 0,0 0 0,1-1 0,0 1-1,0-1 1,3 12 0,-2-16-5,-1-1-1,1 1 1,-1-1-1,1 1 1,0-1-1,0 0 1,0 0-1,0 0 1,0 0-1,1 0 1,-1 0-1,0-1 1,1 1-1,-1-1 1,1 1-1,0-1 1,0 0-1,-1 0 1,6 1-1,19 4-322,1-1-1,-1-1 0,1-2 1,0-1-1,35-2 1,-11 0-1526,3 1-2767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4:44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 1 9668,'-2'0'63,"1"0"-1,-1 0 1,1 0-1,-1 0 0,1 0 1,-1 0-1,0 0 1,1 0-1,-1 1 0,1-1 1,0 1-1,-1-1 1,1 1-1,-1 0 0,1-1 1,0 1-1,-1 0 1,1 0-1,0 0 0,0 0 1,-2 2-1,2 0-46,-1 0-1,1 0 1,1 0 0,-1 1-1,0-1 1,1 0-1,0 1 1,0-1 0,0 6-1,-1 26 3,0-19 12,1 1-1,3 32 1,-2-47-30,0 0 1,0-1-1,0 1 1,0 0-1,0 0 0,0-1 1,0 1-1,0-1 1,1 1-1,-1-1 1,1 1-1,-1-1 1,1 0-1,-1 0 0,1 0 1,0 0-1,0 0 1,-1 0-1,1 0 1,0-1-1,0 1 1,0 0-1,0-1 0,0 0 1,3 1-1,60 3-114,-56-4 67,1 0-36,0 0 0,0-1-1,0 1 1,0-2-1,0 0 1,18-5-1,-25 6 64,-1-1 0,1 1 0,0-1 0,-1 1 0,1-1 0,-1 0 0,0 0-1,1 0 1,-1-1 0,0 1 0,0 0 0,-1-1 0,1 1 0,0-1 0,-1 0 0,0 1-1,1-1 1,-1 0 0,0 0 0,0 0 0,-1 0 0,1 0 0,-1 0 0,1 0 0,-1 0-1,0 0 1,0-4 0,1-12-17,-1-29 100,0 46-17,0 0 0,0 1 0,-1-1 0,1 0-1,0 1 1,-1-1 0,1 1 0,-1-1 0,0 1 0,1-1-1,-1 1 1,0-1 0,0 1 0,0 0 0,0-1-1,0 1 1,-1 0 0,1 0 0,0 0 0,0 0 0,-1 0-1,1 0 1,-3-1 0,-22-4 231,0 2-1,0 0 1,0 2 0,-1 1 0,1 1-1,-34 5 1,59-5-300,1 0 0,-1 0 1,0 0-1,0 0 0,0 0 0,0 1 0,0-1 1,1 0-1,-1 1 0,0-1 0,0 1 0,1-1 1,-1 0-1,0 1 0,0 0 0,1-1 0,-1 1 1,1-1-1,-1 1 0,0 0 0,1-1 0,-1 1 1,1 0-1,0 0 0,-1 0 0,1-1 0,-1 1 1,1 0-1,0 0 0,0 0 0,0 0 0,-1-1 1,1 1-1,0 0 0,0 0 0,0 0 0,0 0 1,1 0-1,-1 0 0,0-1 0,0 1 0,1 2 1,-1 5-927,0-8 887,0 0-1,0 1 1,0-1-1,0 0 1,0 1-1,0-1 1,0 0-1,0 0 1,0 1-1,0-1 1,1 0-1,-1 0 1,0 1-1,0-1 1,0 0-1,0 0 1,0 1-1,1-1 1,-1 0 0,0 0-1,0 1 1,0-1-1,1 0 1,-1 0-1,0 0 1,0 0-1,0 1 1,1-1-1,-1 0 1,0 0-1,0 0 1,1 0-1,-1 0 1,0 0-1,1 0 1,-1 0-1,0 0 1,0 1-1,1-1 1,-1 0-1,0-1 1,1 1 0,38 2-5384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8:03.46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327 365 11637,'-3'-2'102,"0"0"-1,0 1 1,0 0 0,0-1-1,0 1 1,-1 0-1,1 1 1,0-1-1,0 1 1,-1-1-1,1 1 1,0 0-1,-1 0 1,1 0 0,-5 2-1,-55 11 115,42-5-40,-1 1-1,2 1 0,-1 1 1,-26 19-1,41-26-141,0 0 1,1 1-1,0-1 0,0 1 1,0 0-1,0 0 0,1 1 1,-1-1-1,1 1 0,1 0 1,-1 0-1,1 0 0,0 1 1,1-1-1,-1 1 0,1-1 1,0 1-1,1 0 0,-1 9 1,2-6-18,-1-8-15,1 0-1,0-1 1,-1 1-1,1 0 1,0 0-1,0-1 1,0 1 0,0 0-1,0 0 1,1 0-1,-1-1 1,1 1-1,-1 0 1,1-1 0,-1 1-1,1 0 1,0-1-1,0 1 1,0-1-1,0 1 1,0-1-1,0 1 1,0-1 0,0 0-1,1 0 1,-1 1-1,1-1 1,-1 0-1,1 0 1,-1 0 0,1-1-1,-1 1 1,1 0-1,0 0 1,-1-1-1,1 1 1,0-1-1,0 0 1,2 1 0,31 4-72,0-2 1,1-1-1,35-3 1,-22 1-179,-23-1 56,-1-1 0,1-1 0,-1-1 0,1-2 0,-1 0-1,-1-2 1,1 0 0,-2-2 0,1-1 0,-1 0 0,-1-2 0,36-26 0,-52 35 271,-1-1 0,0 0-1,0 0 1,0 0 0,0-1 0,-1 1 0,0-1-1,0 0 1,0 0 0,-1-1 0,0 1 0,0-1 0,-1 1-1,0-1 1,0 0 0,-1 0 0,1 0 0,-1 0 0,-1 0-1,0 0 1,0-9 0,-7 16 172,-2 0-225,0 0 1,0 1-1,0 0 1,1 0-1,-1 1 1,0 1 0,0-1-1,1 1 1,-15 8-1,18-9-10,1 1-1,0 0 1,0 1 0,0-1 0,0 1-1,0-1 1,1 1 0,-1 0-1,1 1 1,0-1 0,1 0-1,-1 1 1,1 0 0,0-1 0,0 1-1,0 0 1,1 0 0,-1 0-1,1 1 1,0 5 0,0-4-9,-2 50 32,3-54-38,0-1 0,0 1 0,1-1 0,-1 0-1,1 1 1,-1-1 0,1 0 0,0 1-1,0-1 1,0 0 0,0 0 0,0 0 0,0 0-1,1 0 1,-1 0 0,1 0 0,-1 0 0,1-1-1,0 1 1,-1-1 0,5 3 0,7 1-6,0 0 0,1-1 0,0 0-1,-1-2 1,1 1 0,17-1 0,98 1-94,-98-3 63,0 0-44,0-2 1,0-1-1,-1-2 1,1-1-1,-1-1 1,-1-1-1,1-2 1,-1-1-1,-1-2 1,30-16-1,-42 19 72,0 0-1,-1-1 1,0 0 0,-1-1-1,0-1 1,-1 0-1,-1-1 1,0-1-1,0 0 1,-2 0-1,0-1 1,0 0-1,-2-1 1,0 0-1,-1-1 1,-1 1-1,8-36 1,-9 11 385,-1 0 0,-3-60 0,-2 53 1050,-9 48-506,5 2-914,0 0-1,0 0 1,0 1 0,1-1 0,-1 1-1,0 0 1,1 0 0,-1 1 0,1-1 0,0 1-1,0 0 1,0 0 0,0 1 0,1-1-1,-1 1 1,1 0 0,0 0 0,0 0-1,0 0 1,1 0 0,-1 1 0,1-1 0,-2 6-1,-2 4-8,0 0-1,1 0 0,0 0 1,1 1-1,1 0 0,-3 25 1,4-8 12,0-13-7,0 0 1,1-1-1,1 1 1,1 0-1,1 0 0,0-1 1,8 27-1,-5-35-5,1 1-1,1-1 1,0-1-1,0 1 1,0-1-1,1 0 1,17 14 0,71 51-800,-41-39-1319,-1-11-1481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4:45.1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109 19 6675,'0'-11'4450,"0"3"-2081,-8 31-2353,1 23 96,-1 14 80,-8 1 0,-7 4-96,8-5 65,-1-3-145,8-3-16,1-13-145,7-3-463,0-19-1713,0-11-784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4:45.4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11189,'0'142'2685,"0"205"-1987,0-340-690,0 1 0,0 0-1,1-1 1,0 1 0,0 0 0,4 9-1,-4-15-26,0 0-1,0 1 0,0-1 1,0 0-1,1 0 0,-1 0 1,1 0-1,-1-1 0,1 1 1,0 0-1,0-1 0,0 1 1,0-1-1,0 1 0,0-1 1,0 0-1,0 0 0,0 0 1,1 0-1,-1 0 0,0-1 1,0 1-1,1-1 0,4 1 0,3 1-102,0-1-1,0 0 0,0-1 1,0 0-1,0 0 0,-1-1 0,1 0 1,0-1-1,0 0 0,-1-1 1,1 0-1,-1 0 0,1-1 0,-1 0 1,-1-1-1,1 0 0,-1 0 0,1-1 1,-2 0-1,1 0 0,-1-1 1,1 0-1,9-14 0,-10 12 151,0 0-1,0 0 0,-1-1 1,-1 1-1,0-2 0,0 1 1,-1 0-1,0-1 1,-1 0-1,0 0 0,0 0 1,-1 0-1,-1 0 1,0-22-1,-1 32 17,-1 1 0,1-1 1,0 0-1,-1 1 0,1-1 0,-1 1 0,0-1 0,1 1 1,-1-1-1,1 1 0,-1-1 0,0 1 0,1-1 1,-1 1-1,0 0 0,0-1 0,1 1 0,-1 0 0,0 0 1,0 0-1,0-1 0,1 1 0,-1 0 0,0 0 1,0 0-1,0 0 0,0 1 0,-29-1 101,25 0-30,-4-1-55,0 2 0,0-1 1,-1 1-1,1 0 0,0 1 0,0 0 1,1 1-1,-1 0 0,-10 4 1,15-4-56,-1 0 1,1 0 0,0 0-1,0 0 1,0 1-1,1 0 1,-1 0 0,1 0-1,-1 0 1,1 0 0,1 1-1,-1-1 1,1 1-1,-1 0 1,2 0 0,-1-1-1,-2 8 1,2 1-1,0-1 0,1 1 0,0 0 0,1-1 0,1 1 0,2 17 0,-2-28-12,-1 0 1,1 0 0,0 0-1,1 0 1,-1 0 0,0 0-1,1 0 1,-1 0-1,1-1 1,-1 1 0,1 0-1,0-1 1,-1 1 0,1-1-1,0 0 1,0 1 0,0-1-1,0 0 1,1 0 0,-1-1-1,0 1 1,0 0-1,0-1 1,1 1 0,-1-1-1,3 1 1,70 4-635,-61-5 379,62 1-1729,-5-1-1608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4:45.9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225 259 12230,'-54'0'176,"0"0"368,15 38 64,-7 15-512,22 0 16,17 0-96,7-11 0,0-4-16,0-11 0,23-8 0,31-8-32,16-7-464,-8-4-1201,7 0-768,-14-4-6275</inkml:trace>
  <inkml:trace contextRef="#ctx0" brushRef="#br0" timeOffset="1">225 259 11669,'325'-259'385,"-325"271"-97,0 37-288,0 20 352,0 7-176,0-4 208,0-4-288,0-7-32,0-4-48,0-8 32,0-11-48,0-7-672,0-16-1297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4:46.2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42 11269,'-1'0'36,"1"-1"0,-1 0 1,1 0-1,-1 1 0,1-1 0,-1 0 0,1 0 0,0 0 1,-1 0-1,1 1 0,0-1 0,-1 0 0,1 0 0,0 0 1,0 0-1,0 0 0,0 0 0,0 0 0,0 0 0,0 0 0,0 0 1,1 0-1,-1 1 0,0-1 0,0 0 0,1 0 0,-1 0 1,1 0-1,-1 0 0,1 1 0,-1-1 0,1 0 0,-1 0 0,1 1 1,0-1-1,-1 0 0,1 1 0,0-1 0,-1 1 0,1-1 1,0 1-1,0-1 0,0 1 0,0-1 0,-1 1 0,1 0 0,2-1 1,4 0-62,0 0 0,1 0 1,-1 1-1,1 0 0,7 1 1,0-1 104,34-2-137,38 0-151,-79 3 196,0-1 1,0 1-1,0 0 1,-1 1-1,1 0 1,-1 0-1,1 0 1,7 5-1,-12-5 11,0 0 0,0 1 0,0-1 0,-1 1 0,1 0 0,-1 0 0,1 0 0,-1 0-1,0 1 1,0-1 0,0 0 0,-1 1 0,1 0 0,-1-1 0,0 1 0,0 0-1,0 0 1,0 6 0,1 10 31,0 0 0,-3 29 0,1-25 11,0 107-207,0-129 104,0-2-2,0 1-1,-1-1 1,1 0-1,0 1 1,0-1-1,0 1 0,0-1 1,0 1-1,0-1 1,0 1-1,0-1 1,0 1-1,0-1 1,1 1-1,-1-1 1,0 1-1,0-1 0,0 0 1,0 1-1,1-1 1,-1 1-1,0-1 1,1 1-1,-1-1 1,0 0-1,1 1 1,-1-1-1,0 0 0,1 1 1,-1-1-1,0 0 1,1 0-1,-1 1 1,1-1-1,-1 0 1,1 0-1,-1 0 1,1 0-1,0 1 1,13-1-2986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4:46.6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 12 11573,'0'-11'0,"39"11"-208,0 11 272,-16 16-64,-15-8 16,-8 3 16,0-3-32,-8-3-48,-38-5-64,-9-7 32,17-4 64,14 0-16,24-15-1441,0-4-335,8 3-2178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4:46.9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344 170 10773,'0'-98'3652,"0"98"-3637,0 0-1,0-1 1,0 1 0,0-1-1,0 1 1,0 0-1,0-1 1,0 1 0,0-1-1,0 1 1,0 0 0,0-1-1,0 1 1,-1-1-1,1 1 1,0 0 0,0-1-1,-1 1 1,1 0-1,0-1 1,0 1 0,-1 0-1,1 0 1,0-1-1,-1 1 1,1 0 0,0 0-1,-1 0 1,1-1-1,0 1 1,-1 0 0,1 0-1,-1 0 1,1 0-1,0 0 1,-1 0 0,0 0-1,-17-4 152,-1 1 1,0 2-1,0-1 0,0 2 0,0 1 0,0 0 1,0 2-1,0 0 0,-31 9 0,42-7-162,0-1 0,0 1-1,1 1 1,0-1 0,0 1-1,0 0 1,1 1 0,0 0-1,0 0 1,0 0 0,1 1-1,0-1 1,1 1 0,0 0-1,0 1 1,0-1 0,1 1 0,1-1-1,-1 1 1,2 0 0,-1 0-1,1 0 1,0 0 0,1 0-1,0 1 1,1-1 0,-1 0-1,5 17 1,-3-22-12,-1-1 1,0 0-1,1 0 0,0 0 1,0 0-1,0-1 0,0 1 0,0 0 1,0-1-1,1 0 0,-1 1 1,1-1-1,0 0 0,0 0 1,0 0-1,0-1 0,0 1 1,0-1-1,0 0 0,0 0 0,0 0 1,1 0-1,5 1 0,9 1-136,1-1-1,0-1 1,20-1-1,-24 0-18,-8 0 101,3 0-79,1 0 1,-1 0 0,0-1 0,19-4 0,-25 3 94,0 1 0,0-1 0,0 0 0,-1 0 0,1-1 1,-1 1-1,1-1 0,-1 1 0,0-1 0,1 0 0,-2-1 0,1 1 1,0 0-1,3-7 0,63-118-237,-62 117 332,0 0 0,1 0 0,1 1-1,0-1 1,17-14 0,-22 22-33,0 1-1,0-1 1,0 1-1,1-1 1,-1 1 0,1 0-1,-1 1 1,1-1 0,0 1-1,-1 0 1,1 0-1,0 0 1,0 1 0,0 0-1,0 0 1,0 0-1,0 0 1,8 3 0,-9-2-11,0 1 0,0 0 1,0 0-1,0 0 0,-1 0 1,1 1-1,-1-1 0,0 1 1,0 0-1,0 0 0,0 0 1,0 1-1,-1-1 0,1 1 1,-1-1-1,0 1 0,0 0 1,0 0-1,0 0 0,0 5 1,5 8 22,-2 1 0,-1 0 0,3 22 0,-5-27-22,3 10-43,-4-23 28,0 1 1,0-1-1,0 1 1,0-1-1,0 1 1,0-1-1,0 0 0,0 1 1,0-1-1,0 0 1,1 0-1,-1 0 0,0 0 1,0 0-1,0 0 1,0 0-1,0 0 0,0 0 1,0 0-1,0-1 1,0 1-1,0 0 1,0-1-1,2 0 0,5-3-29,1 0-1,-2 0 0,1 0 0,0-1 0,-1 0 0,0-1 1,0 1-1,8-11 0,49-59-244,-46 54 235,0-2 19,-8 9 25,1 0 0,0 1 0,1 1 0,0 0 1,1 1-1,25-17 0,-37 27 22,1-1 0,-1 1 1,1 0-1,0 1 0,0-1 0,-1 0 0,1 0 0,0 1 1,0-1-1,0 1 0,0 0 0,-1 0 0,1-1 1,0 1-1,0 0 0,0 0 0,0 1 0,0-1 0,0 0 1,0 1-1,-1-1 0,1 1 0,0-1 0,0 1 0,0 0 1,-1 0-1,1 0 0,0 0 0,-1 0 0,1 0 1,-1 0-1,0 1 0,1-1 0,-1 1 0,0-1 0,0 1 1,0-1-1,0 1 0,0-1 0,0 1 0,0 0 0,0 0 1,-1-1-1,1 1 0,0 3 0,3 9 14,0 0 1,-1 1-1,0-1 0,0 21 0,-3-32-23,7 125-2010,-7-96-2153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4:48.0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259 13 5731,'-6'-9'5866,"4"8"-5640,-15-2 992,-21 7-1547,26-1 413,1 0 0,-1 0 0,1 2 0,0-1 0,0 1 0,1 1 0,0 0 0,0 0 0,-15 13 0,19-14-33,0 0-1,0 0 1,1 1-1,0 0 1,0 0-1,0 0 1,1 1 0,0 0-1,0-1 1,1 2-1,-1-1 1,2 0 0,-1 0-1,1 1 1,-2 12-1,3-10-17,-2 59 93,3-66-124,0 0 1,0 0-1,1 0 1,-1 1-1,1-1 0,0 0 1,0 0-1,0 0 1,0 0-1,1 0 1,-1 0-1,1-1 1,0 1-1,0 0 1,-1-1-1,2 1 1,-1-1-1,3 3 1,9 3-64,0-1 1,0 0 0,1-1-1,0-1 1,1 0 0,-1-1-1,1-1 1,28 3-1,136 1-1384,-161-7 1230,57-4-3176,-11-15-3868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4:48.5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 2 8884,'-2'-1'61,"0"1"0,0 0 0,0-1 0,0 1-1,0 0 1,0 1 0,0-1 0,-1 0 0,1 1 0,0-1 0,0 1 0,0-1 0,0 1-1,0 0 1,0 0 0,0 0 0,1 0 0,-1 0 0,0 1 0,1-1 0,-1 0-1,0 1 1,1-1 0,0 1 0,-1 0 0,1-1 0,0 1 0,0 0 0,0 0 0,0 0-1,0 0 1,0 0 0,0 0 0,1 0 0,-1 0 0,1 0 0,0 0 0,-1 4-1,-6 59 662,2 0 0,5 95 0,2-62-380,-2-83-340,2 1 0,0-1-1,0 0 1,2 0 0,0 0 0,0-1-1,1 1 1,1-1 0,1 0-1,0-1 1,1 1 0,0-1 0,19 23-1,-22-33-95,-1 0 0,1-1-1,-1 1 1,1-1 0,0 0-1,0 0 1,0 0-1,0-1 1,0 1 0,1-1-1,-1-1 1,0 1 0,1-1-1,6 0 1,-2 0-112,0 0 1,-1 0-1,1-1 1,0-1-1,0 0 0,17-5 1,-18 2 26,0-1 0,0 0 0,-1 0 0,1 0 0,-1-1 0,-1 0 0,1-1 0,-2 0 0,12-15 0,-8 8-94,-1 0 1,0-1 0,0 0 0,10-32 0,-16 37 671,-1-1-1,0 1 1,-1 0-1,0-1 1,-1-16 0,0 22 485,-10 5 642,5 1-1469,0 1 1,0 0-1,1 0 0,-1 0 0,0 1 1,1-1-1,-1 1 0,1 0 1,0 0-1,0 1 0,0 0 0,0-1 1,0 1-1,0 0 0,1 1 1,-1-1-1,1 1 0,0-1 0,0 1 1,-2 4-1,-7 11 79,0 0-1,-16 41 1,25-53-78,-1 4-28,0 1 1,1-1 0,0 1 0,1-1 0,1 1-1,0 0 1,0-1 0,2 16 0,-1-20-28,0-5-4,0 1 0,0-1 0,1 1 0,-1-1 0,1 1 1,0-1-1,0 1 0,0-1 0,0 1 0,0-1 0,0 0 0,1 0 1,-1 0-1,1 0 0,-1 0 0,1 0 0,0 0 0,0 0 0,0 0 1,0-1-1,0 1 0,0-1 0,0 0 0,1 1 0,-1-1 0,0 0 1,1-1-1,-1 1 0,1 0 0,4 0 0,10 2-160,0 0 0,-1-2 1,32 0-1,-25-1-212,-4 0 54,160-3-4026,-78-12-2306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4:48.9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453 34 10613,'-22'-8'472,"0"2"0,-1 0 0,0 1 0,0 1 0,0 1 0,0 1 1,-29 2-1,38 0-403,1 1 1,-1 0-1,1 1 1,0 1 0,0 0-1,0 1 1,0 0 0,1 1-1,-1 0 1,1 1-1,1 0 1,-1 1 0,-18 15-1,25-17-53,1 0-1,0 0 1,0 0-1,1 0 1,-1 1-1,1-1 1,1 1-1,-1 0 1,1 0-1,0 0 1,0 0-1,0 0 1,0 11-1,0-3 0,1 0 0,1 0 0,0 0 0,1 0 0,3 15 0,-3-27-24,-1 0 0,1 0 1,0 0-1,0 0 0,1 0 0,-1-1 0,0 1 0,0 0 0,1-1 0,-1 1 0,1-1 1,0 1-1,-1-1 0,1 0 0,0 1 0,0-1 0,0 0 0,0 0 0,0-1 0,0 1 1,0 0-1,0-1 0,0 1 0,0-1 0,0 1 0,4-1 0,67 2-768,-56-2 535,-14 0 189,0 0 0,0-1 0,0 1 1,1 0-1,-1-1 0,0 0 0,0 0 0,0 0 0,0 0 0,0 0 1,0 0-1,0-1 0,0 1 0,-1-1 0,1 0 0,-1 0 0,1 0 1,-1 0-1,1-1 0,-1 1 0,0-1 0,0 1 0,-1-1 0,1 0 1,0 1-1,-1-1 0,1 0 0,-1 0 0,1-5 0,2-7 247,-1 1 0,-1-1 0,-1 0 0,0 0 0,-1-16 0,0 28 503,0 27-356,0-10-375,-1-6 37,1 0 0,1 0 0,-1 0 1,1 0-1,0 0 0,3 9 0,-2-14-76,-1 0-1,1 0 1,0 0-1,-1-1 1,1 1 0,0 0-1,1-1 1,-1 0 0,0 1-1,1-1 1,-1 0 0,1 0-1,0 0 1,0-1 0,0 1-1,0-1 1,0 1 0,5 0-1,30 7-2292,7-8-1126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4:49.3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0 0 12214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8:06.23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426 4 9044,'-8'-4'576,"1"4"1153,-1 0-528,0 0-897,-7 23 192,-16 11-336,-23 4-32,-32 11-128,-22 5-32,7-13-2897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4:49.6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68 12214,'57'-35'797,"-49"139"289,16-29-1026,-19-62-80,0 0 1,-1 1 0,0-1 0,-1 1 0,0 0 0,1 19-1,-4-32-161,0-4-6,0-172-698,0 172 918,0-1 1,0 1 0,0 0 0,1-1 0,0 1 0,0 0 0,0-1 0,0 1 0,0 0 0,1 0 0,-1 0 0,1 0 0,0 0 0,0 0 0,0 1 0,0-1 0,0 1 0,5-4 0,-2 1-1,1 1 1,1 0 0,-1 1-1,0-1 1,1 1 0,0 1 0,0-1-1,9-1 1,11-2 4,0 2 1,0 2-1,43 0 0,-57 1-31,-11 1 0,1-1 0,-1 1 0,0 0-1,1 0 1,-1-1 0,1 1 0,-1 1 0,1-1 0,-1 0 0,0 1-1,1-1 1,-1 1 0,0 0 0,1-1 0,-1 1 0,0 0-1,0 1 1,0-1 0,0 0 0,0 1 0,0-1 0,0 1-1,0-1 1,-1 1 0,1 0 0,-1 0 0,1 0 0,-1 0-1,1 0 1,1 4 0,2 6 54,-1 1 0,0 0 0,-1 0-1,0 0 1,1 15 0,11 44 76,-13-70-153,-1 1 1,0-1 0,1 0-1,0-1 1,-1 1 0,1 0-1,0 0 1,0-1 0,0 1-1,0-1 1,0 1 0,1-1-1,-1 0 1,0 0 0,0 0-1,1 0 1,-1-1 0,1 1-1,-1 0 1,1-1 0,-1 0-1,1 1 1,-1-1 0,1 0-1,-1-1 1,4 1 0,0-1-50,-1 1 1,1-1 0,-1 0 0,0 0 0,1 0-1,-1-1 1,0 1 0,0-1 0,0-1 0,0 1-1,8-6 1,-4-1-25,-1 0-1,1 0 1,-2-1-1,1 0 0,-1 0 1,-1-1-1,0 0 1,6-15-1,29-99 597,-37 112-341,34 138 1584,-34-115-1810,1 5 132,1 0 0,1-1-1,14 24 1,-19-35-145,1 1 0,-1-1 0,1 0-1,0 0 1,0 0 0,0 0 0,1 0 0,-1-1 0,1 0 0,-1 1 0,1-1 0,0 0-1,0-1 1,0 1 0,0-1 0,0 0 0,0 0 0,0 0 0,5 0 0,19 0-1731,-3-1-880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4:50.0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4 12630,'-23'-3'320,"23"25"-320,0 16-2273,0-4-5010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4:50.4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1 153 11045,'1'8'1590,"4"56"-400,-3 69 0,-2-382-2823,0 248 1636,0 0-1,0 0 1,1 0 0,-1 0-1,0 0 1,1 0-1,-1 0 1,1 0 0,0 0-1,-1 0 1,1 0-1,0 0 1,-1 1 0,1-1-1,0 0 1,0 0-1,0 1 1,-1-1 0,1 1-1,0-1 1,0 0-1,0 1 1,0 0 0,0-1-1,0 1 1,0 0-1,0-1 1,1 1 0,-1 0-1,0 0 1,0 0-1,0 0 1,0 0 0,0 0-1,0 0 1,0 0-1,0 1 1,0-1 0,0 0-1,0 1 1,2 0 0,2 0 18,0 0 0,-1 0 0,1 1 0,0-1 0,-1 1 0,1 0 0,-1 1 0,6 3 0,-2 2 11,-1 1 0,-1 0 0,0 0 0,0 1 0,-1-1 0,0 1 1,0 0-1,4 17 0,-4-13 8,0 0 0,1-1 1,1 0-1,10 15 0,-14-24-39,0 0 0,0 0-1,1-1 1,0 1 0,-1-1-1,1 0 1,0 0 0,1 0-1,-1-1 1,0 1 0,1-1-1,0 0 1,-1 0-1,1-1 1,0 1 0,8 0-1,1 0-48,0 0 0,1-1-1,-1-1 1,1 0 0,-1-1-1,1 0 1,-1-2-1,0 1 1,1-2 0,-1 0-1,-1 0 1,1-2-1,-1 1 1,0-2 0,13-7-1,-16 6 9,1 1 0,-2-2 0,1 1 0,-1-1-1,0-1 1,-1 0 0,0 0 0,-1 0 0,0-1 0,0 0 0,-1 0 0,-1-1-1,0 0 1,0 0 0,-1 0 0,-1-1 0,3-16 0,-3-37 679,-4 45-64,-24 19 332,21 2-899,0 0 1,0 0-1,0 0 0,0 1 1,0 0-1,0 0 0,0 0 1,0 0-1,1 0 1,-1 1-1,0 0 0,1 0 1,-1 0-1,1 0 1,0 0-1,0 1 0,0-1 1,0 1-1,0 0 0,0 0 1,1 0-1,-1 0 1,1 1-1,0-1 0,0 1 1,0-1-1,1 1 0,-1 0 1,1-1-1,-2 7 1,-1 11-18,1-1 0,0 1 1,1 0-1,3 37 0,-1-33 20,0-17-13,1-1 0,0 1 1,0-1-1,1 0 0,0 1 1,0-1-1,0 0 0,1 0 0,0 0 1,1 0-1,7 11 0,4 2-8,2 0-1,22 21 0,20 25-67,-40-41 64,-1 0 0,-2 1 1,0 1-1,-2 1 0,-1 0 1,-1 1-1,-2 0 0,0 1 0,-2 0 1,-2 0-1,-1 1 0,-1-1 0,0 38 1,-4-43 13,1-12 19,-1 0 0,0 0 0,-1 1 0,-1-1 0,-4 19-1,4-28 14,1 0 0,-1-1 0,0 1 0,0-1 0,0 1-1,0-1 1,-1 1 0,1-1 0,-1 0 0,0 0-1,0 0 1,0-1 0,0 1 0,-1-1 0,1 0 0,-1 0-1,1 0 1,-1 0 0,0 0 0,0-1 0,-6 2-1,5-1 24,1-1-1,-1 0 1,1 0-1,-1 0 0,1 0 1,-1-1-1,0 0 0,1 0 1,-1 0-1,0 0 0,1-1 1,-1 0-1,0 0 1,1 0-1,-1-1 0,1 1 1,0-1-1,-7-4 0,6 3-20,1-1 0,-1 0 0,1-1 0,0 1 0,0-1 0,0 1 0,1-1-1,0 0 1,0-1 0,0 1 0,1 0 0,-4-11 0,-1-11 53,0-2 0,2 1 0,2-1 0,-1-50 0,4 78-80,-1-13 20,3-176 214,0 169-238,1-1 0,1 0 1,0 1-1,2 0 0,1 0 1,15-33-1,7 1-976,70-92 1,-38 67-2328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5:38.4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336 19 8308,'5'-3'2017,"-5"3"-1916,0 0 0,0-1 0,0 1 0,0 0 0,1 0 0,-1-1-1,0 1 1,0 0 0,0-1 0,0 1 0,0 0 0,0 0 0,0-1 0,0 1-1,0 0 1,0 0 0,-2-4 1412,1 4-1412,-22-4-92,-1 2 0,0 0 0,-43 4 0,9 0 41,49-2-52,-1 0 0,1 0 0,-1 1 0,1 1 0,0-1 1,0 2-1,-1-1 0,2 1 0,-1 0 0,0 1 0,1 0 0,-12 8 1,18-9-10,0 0 0,0 1 1,1 0-1,-1-1 1,1 1-1,0 0 0,0 0 1,1 0-1,-1 0 0,1-1 1,-1 1-1,1 0 1,0 0-1,1 0 0,-1 0 1,2 5-1,-1 8-27,-1-14 37,1-1 1,-1 0 0,1 0-1,0 1 1,0-1 0,0 0-1,0 0 1,0 0 0,0 0-1,1 0 1,-1 0 0,1-1-1,-1 1 1,1 0-1,0-1 1,-1 1 0,1-1-1,0 0 1,0 1 0,0-1-1,0 0 1,0 0 0,0 0-1,1-1 1,2 2 0,65 17-15,-57-17 12,86 15-35,-64-12-2,0 0 0,0 3 1,-1 1-1,59 24 0,-90-31 36,0 0 1,0 0 0,-1 0 0,1 1-1,-1-1 1,1 1 0,-1 0 0,0 0-1,0 0 1,0 0 0,-1 0 0,1 0-1,-1 1 1,0-1 0,1 0 0,-1 1-1,-1-1 1,1 1 0,-1-1 0,1 1-1,-1-1 1,0 1 0,0-1 0,0 1-1,-1 0 1,1-1 0,-1 1 0,0-1-1,0 0 1,0 1 0,-3 4 0,2-5 8,0 0 1,0-1-1,-1 1 1,0 0-1,1-1 1,-1 0-1,0 1 1,0-1-1,0 0 1,-1-1 0,1 1-1,-7 2 1,-48 14 47,46-15-48,-18 5 54,-1-2-1,0 0 0,1-3 1,-2 0-1,1-2 0,-60-5 1,89 3-77,0 0 1,0 0-1,0 1 0,0-1 1,0 0-1,1-1 1,-1 1-1,0 0 1,1 0-1,-1-1 1,1 1-1,-2-3 1,-13-9-1460,0 5-1314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5:39.3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165 14 8884,'-2'-1'395,"0"-1"0,1 1 0,-1 0 0,0 0 0,0-1 0,0 1 0,-1 0 0,1 1 1,0-1-1,0 0 0,-5 0 0,-28 2 564,31-1-973,0 1 1,0 0-1,0 0 1,0 1-1,0-1 0,1 1 1,-1 0-1,0 0 1,1 0-1,0 0 0,-1 1 1,1-1-1,0 1 1,-5 5-1,3 1 41,-1 1 1,1 0-1,1 0 1,0 1-1,0-1 1,1 1-1,0-1 1,1 1-1,-1 13 1,1 14 63,2 50 0,1-32-76,0-54-15,-1-1 0,0 1 0,0 0 0,1-1 0,-1 1 0,0-1 0,1 1 0,0-1 0,-1 0 0,1 1 0,0-1 0,0 1 0,0-1 0,0 0 0,0 0 0,0 0 0,0 0 0,0 1 0,0-1 1,1 0-1,-1-1 0,0 1 0,1 0 0,-1 0 0,1-1 0,-1 1 0,0-1 0,1 1 0,0-1 0,-1 1 0,1-1 0,2 0 0,8 2-6,0-1 0,1-1 0,17-1 0,-7 0-16,-11 1 3,1-1 1,0 0 0,0 0-1,-1-1 1,1-1 0,-1 0 0,1-1-1,-1 0 1,0-1 0,-1-1-1,1 0 1,-1 0 0,0-1-1,17-14 1,-15 11 8,-1 0 1,0-1 0,0 0-1,-1-1 1,11-16-1,-18 22 8,1-1 1,-1 0-1,-1 0 1,1-1-1,-1 1 1,0-1-1,-1 1 0,0-1 1,0 0-1,-1 0 1,0 0-1,1-9 1,-2-5 7,-2-23 52,1 43-56,1 0 0,-1 1 0,0-1-1,1 1 1,-1-1 0,0 1 0,0-1-1,0 1 1,0 0 0,-1-1 0,1 1-1,0 0 1,0 0 0,-1 0 0,1 0-1,-1 0 1,1 0 0,-1 0 0,1 1-1,-1-1 1,1 0 0,-1 1 0,-2-1-1,-24-4 9,-1 0 0,1 3-1,-1 0 1,-42 3-1,19 0-3,42-1-4,-1 1 0,1 0 0,0 0 0,0 1 0,0 1 0,0-1 0,-14 8 0,20-9-2,1 0 1,0 1 0,0-1-1,0 1 1,0 0-1,0 0 1,0 0 0,1 1-1,-1-1 1,1 1-1,0-1 1,-1 1 0,1 0-1,0 0 1,0 0 0,1 0-1,-1 0 1,1 0-1,0 0 1,-1 0 0,1 1-1,1-1 1,-1 1-1,0-1 1,1 5 0,-1 20-2,1 32 2,0-57-2,1 0-1,-1-1 1,1 1-1,0 0 1,0 0-1,0-1 1,0 1-1,0 0 1,0-1-1,1 1 1,-1-1-1,1 0 1,0 1-1,0-1 1,0 0-1,0 0 1,2 2-1,70 35-32,-65-36 39,1 1 1,-1 0-1,0 1 0,0 0 1,0 1-1,0-1 0,-1 2 0,0-1 1,0 1-1,-1 0 0,0 1 1,0 0-1,10 16 0,-10-13 2,0-1 0,0 0 0,1 0 0,1 0 0,13 12 0,10 10-548,-25-20-1321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5:39.8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3 9861,'-1'-1'132,"0"1"1,1 0 0,-1-1-1,0 1 1,0 0 0,0 0-1,1 0 1,-1 0 0,0-1-1,0 1 1,1 0 0,-1 0-1,0 1 1,0-1 0,0 0-1,1 0 1,-1 0 0,0 0 0,0 1-1,1-1 1,-1 0 0,0 1-1,0-1 1,1 0 0,-1 1-1,0-1 1,1 1 0,-1 0-1,-1 21 1772,2-9-2194,0 251 879,0-260-586,0-1 0,0 0 0,-1 0 0,1 1 0,-1-1 0,0 0-1,0 0 1,0 0 0,-1 0 0,1 0 0,-1 0 0,1-1 0,-1 1 0,0 0 0,0-1-1,-4 4 1,-8 12 23,13-16 494,1-9-489,-1 6 6,1-1 0,0 1 0,0 0 0,0-1 0,0 1 0,0 0 0,0-1 0,0 1 0,1 0 0,-1-1 0,0 1 0,1 0 0,-1-1 0,1 1 0,1-2 0,27-1 282,145 5-389,222-4-575,-283-8-1116,-17-7-1814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5:42.6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7171,'15'2'6257,"66"10"-6065,478-8-34,-287-7-170,177 3-1930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5:43.1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0 9556,'-1'1'314,"0"1"0,0-1 0,0 1-1,0 0 1,0-1 0,1 1 0,-1-1-1,1 1 1,-1 0 0,1 0 0,-1-1-1,1 1 1,0 0 0,0 0 0,0-1-1,0 1 1,0 0 0,1 2 0,-1 56-961,0-41 1044,1-15-395,-1-1 1,1 0-1,-1 0 0,1 0 0,0 0 0,0 0 0,0 0 0,1 0 1,-1 0-1,1 0 0,-1-1 0,1 1 0,0 0 0,0-1 0,0 1 0,1-1 1,-1 0-1,1 0 0,-1 0 0,5 3 0,9 4 17,0 0 0,29 12-1,12 6 17,73 42-21,-129-68-11,0-1 0,0 1 1,0 0-1,0 0 0,0 0 1,0 0-1,0 0 0,0 0 1,-1 1-1,1-1 0,0 0 1,-1 0-1,1 1 0,-1-1 0,1 0 1,-1 1-1,0-1 0,1 0 1,-1 1-1,0-1 0,0 0 1,0 1-1,0-1 0,0 0 1,0 1-1,-1-1 0,1 1 1,0-1-1,-1 0 0,1 1 1,-1-1-1,1 0 0,-2 2 1,0 1 2,0-1 1,1 0-1,-1 0 1,-1 0-1,1 0 1,0-1-1,-1 1 1,0-1-1,1 1 1,-1-1-1,0 0 1,-4 2-1,-242 113-1084,185-83-1582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5:46.3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 9620,'0'-1'31,"0"1"-1,1 0 0,-1-1 1,0 1-1,1 0 1,-1-1-1,0 1 0,1 0 1,-1-1-1,0 1 0,1 0 1,-1 0-1,1-1 0,-1 1 1,1 0-1,-1 0 0,0 0 1,1 0-1,-1 0 1,1 0-1,-1 0 0,1 0 1,-1 0-1,1 0 0,-1 0 1,1 0-1,-1 0 0,1 0 1,-1 0-1,0 0 0,1 0 1,-1 0-1,1 1 0,0-1 1,6 1 131,111 8 986,76 3-546,-126-11-516,448-6 50,-361-9-993,-93 2-5028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5:46.7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 1121,'5'-10'10970,"7"8"-8585,19 11-4294,-24-6 2831,36 12-903,-1 2 1,-1 2 0,0 2-1,-2 2 1,39 28-1,-71-44-16,-1-1 1,0 1-1,0 0 0,0 1 0,-1 0 1,0 0-1,0 0 0,-1 0 0,0 1 0,3 12 1,-5-17-3,-1 0 1,0-1-1,0 1 1,0 0 0,0 0-1,-1 0 1,1-1 0,-1 1-1,0 0 1,0 0 0,-1 0-1,1 0 1,-1 0-1,0 0 1,0-1 0,0 1-1,0 0 1,-1-1 0,1 1-1,-1-1 1,0 1 0,0-1-1,0 0 1,-1 0-1,1 0 1,-1 0 0,0 0-1,-5 4 1,-27 13-34,0-2-1,-50 19 1,22-10-565,-22 11-1609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8:06.77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157 18 7972,'0'-18'4353,"-15"28"-2538,-18 12-1783,18-12-31,1-1 1,0 1-1,-14 15 0,24-21-3,1-1-1,-1 1 1,1 0-1,1 0 1,-1 0-1,0 0 1,1 0-1,0 1 1,0-1-1,0 1 1,1 0-1,-1-1 1,1 1-1,0 0 0,1 0 1,-1 6-1,0-8-1,1-1 0,0 1-1,0 0 1,0 0 0,0-1-1,1 1 1,-1 0 0,1 0-1,-1-1 1,1 1 0,0 0-1,0-1 1,0 1 0,0-1-1,1 0 1,1 4-1,1-4-35,-1 0 0,1 0 0,-1-1-1,1 0 1,-1 0 0,1 0 0,0 0-1,-1 0 1,1-1 0,0 0-1,0 1 1,5-2 0,159 0-3813,-114-5-36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5:47.1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 12966,'0'-15'2257,"0"30"-2209,0 27 192,0 11 144,0 4-80,0-3-288,0 3 96,15-4-15,9-4-97,-9-7-32,0 0-593,-15-8-623,0-15-801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5:47.5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35 11109,'4'-4'102,"0"1"1,0 0-1,1 1 0,0-1 1,-1 1-1,1 0 0,0 0 0,0 0 1,0 1-1,0-1 0,0 1 1,8 0-1,69-2 563,-62 3-646,27-1 80,-19-1-81,0 2 0,51 5-1,-73-4-16,-1 0 0,1 0-1,-1 0 1,1 1-1,-1-1 1,0 1-1,1 1 1,-1-1-1,0 1 1,-1 0-1,1 0 1,0 0-1,-1 0 1,0 1-1,1 0 1,-2 0-1,1 0 1,0 1 0,5 8-1,-6-6 4,-1 0 0,0 0 1,0 0-1,0 0 0,-1 0 0,0 0 0,0 15 0,-1-18 5,0 1 0,0 0-1,-1-1 1,1 1 0,-1 0-1,0-1 1,-1 1 0,1-1-1,-1 0 1,1 1 0,-1-1-1,0 0 1,-6 7 0,-1-2-3,0-1 0,-1-1 1,-1 0-1,1 0 0,-1-1 1,0 0-1,-15 5 0,-90 29 13,114-39-19,-86 23-444,48-14-513,1 1-1,-53 24 1,72-23-2450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5:47.8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217 5 10053,'-3'-1'169,"0"0"0,1 1 0,-1-1 0,0 1 0,0-1 0,0 1 0,0 0 0,0 0 1,0 0-1,0 0 0,0 1 0,1-1 0,-1 1 0,0 0 0,0 0 0,0 0 0,1 0 1,-1 0-1,0 0 0,1 1 0,-5 3 0,-6 4-2,1 1-1,-20 20 1,23-21 135,2-3-230,0 1 0,0 0 0,0 0 0,1 0 1,0 1-1,0 0 0,0 1 0,2-1 0,-1 1 0,1 0 1,0 0-1,1 0 0,0 0 0,0 1 0,1 0 0,0-1 1,1 1-1,0 0 0,0 10 0,1-18-72,0-1 0,1 1 0,-1-1-1,0 1 1,0-1 0,1 0 0,-1 1 0,1-1 0,-1 0 0,1 1 0,-1-1-1,1 0 1,0 1 0,0-1 0,0 0 0,0 0 0,0 0 0,0 0 0,0 0-1,0 0 1,0 0 0,0 0 0,0-1 0,1 1 0,-1 0 0,0 0-1,1-1 1,-1 1 0,0-1 0,3 1 0,49 3-136,-39-4 57,3 1-82,16 0-176,0-1 1,0-1 0,34-7-1,-60 7 276,1 0 0,-1-1-1,0 0 1,1 0 0,-1-1 0,0 0-1,0 0 1,-1-1 0,1 0 0,-1 0 0,1 0-1,-1-1 1,-1 0 0,1 0 0,-1 0-1,0-1 1,0 0 0,8-12 0,-11 12 65,0 0-1,0 0 1,0 0 0,-1 0 0,1 0 0,-2-1-1,1 1 1,-1-1 0,0 1 0,0-7 0,-1-2 202,1 13-174,0 1 0,-1-1 1,1 0-1,-1 1 0,0-1 0,1 1 1,-1-1-1,0 1 0,0-1 1,0 1-1,0 0 0,0-1 0,0 1 1,0 0-1,-1 0 0,1 0 1,0 0-1,-1 0 0,1 0 0,0 0 1,-1 0-1,1 0 0,-1 1 1,0-1-1,1 1 0,-4-1 0,-52-12 317,44 12-235,-31-5 10,0 2 0,-1 3 0,-67 5 0,111-4-202,-1 0 0,0 0 1,1 0-1,-1 0 0,1 0 0,-1 0 1,0 1-1,1-1 0,-1 1 0,1-1 1,-1 1-1,1 0 0,-1 0 0,1-1 1,0 1-1,-1 0 0,1 0 0,0 0 1,0 0-1,-1 1 0,1-1 0,0 0 0,0 0 1,1 1-1,-1-1 0,0 1 0,0-1 1,0 1-1,1-1 0,-1 1 0,1-1 1,0 1-1,-1-1 0,1 1 0,0 0 1,0-1-1,0 1 0,0-1 0,0 1 1,0 2-1,0 15-3313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5:48.2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0 120 10949,'0'0'570,"1"25"4308,0-20-4873,-1 0-1,1 0 0,0-1 0,0 1 0,1 0 0,-1-1 1,1 1-1,0-1 0,0 0 0,1 1 0,-1-1 1,1 0-1,0 0 0,0-1 0,0 1 0,1-1 1,-1 1-1,7 3 0,-2-2-167,0-1 0,0 0 0,1-1 0,-1 0 0,1 0 0,0-1 0,0 0 0,0 0 0,0-1 0,0 0 0,0-1 0,0 0 0,1-1 0,-1 1 0,0-2-1,16-3 1,-19 3 104,-1 1 0,0-1 0,0 0 0,0 0 0,0-1-1,-1 0 1,1 1 0,-1-2 0,1 1 0,-1 0 0,0-1-1,0 0 1,-1 0 0,1 0 0,-1 0 0,0 0 0,0-1-1,0 1 1,-1-1 0,1 0 0,-1 0 0,0 0 0,-1 0-1,1-1 1,-1 1 0,0 0 0,0 0 0,0-16 2110,-1 28-836,0 32-626,0 53-822,0-90 205,0 1 0,1-1 0,-1 0 0,1 0 0,0 0 0,-1 0 0,1 1 0,0-1 0,0 0 0,1 0 0,-1-1 0,0 1 0,1 0 0,-1 0 0,1-1 0,-1 1 0,1-1 0,0 1 0,0-1 0,0 0 0,0 1 0,0-1 0,0 0-1,0 0 1,0-1 0,0 1 0,0 0 0,0-1 0,1 1 0,-1-1 0,0 0 0,0 0 0,3 0 0,2 1-53,-1 0-1,1-1 1,0 0-1,-1-1 1,1 0 0,-1 0-1,1 0 1,-1 0-1,1-1 1,11-5-1,-14 4 63,0-1-1,0 1 0,-1-1 0,1 1 0,-1-1 1,0 0-1,0-1 0,0 1 0,0 0 1,-1-1-1,0 0 0,0 1 0,0-1 1,0 0-1,-1 0 0,0 0 0,0 0 0,0-1 1,0-9-1,0-12 106,-1 0 1,-4-38-1,4 64-83,0-5 21,-1 0-1,0 1 1,0-1 0,-1 0 0,1 1 0,-1-1-1,-1 1 1,1 0 0,-1-1 0,-4-5-1,2 0-28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5:48.8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203 239 11205,'0'0'1948,"2"-7"-1764,19-18-166,-18 23-16,-1-1 1,1 1-1,-1-1 1,1 0 0,-1 0-1,0 0 1,0 0-1,0 0 1,-1 0-1,1 0 1,-1-1-1,1 1 1,-1-1-1,0 1 1,-1-1 0,2-5-1,-2 6 62,1 0 0,-1 0 0,0 0 0,0 1 0,0-1 0,0 0-1,0 0 1,-1 0 0,0 0 0,1 1 0,-1-1 0,0 0 0,0 0 0,0 1 0,-1-1-1,1 1 1,-3-5 0,-1 5 28,0 1 0,1-1-1,-1 1 1,0 0 0,0 0-1,1 1 1,-1-1-1,0 1 1,0 0 0,-7 1-1,-5-1 148,2 0-143,0 0 1,0 0-1,0 2 0,0 0 1,-19 5-1,31-6-92,-1 0 0,1 0 0,0 0-1,0 1 1,0 0 0,0-1 0,0 1 0,1 0-1,-1 0 1,0 1 0,1-1 0,0 0 0,-1 1 0,1 0-1,0-1 1,0 1 0,1 0 0,-1 0 0,0 0-1,1 0 1,0 0 0,0 1 0,0-1 0,0 0-1,0 0 1,1 1 0,-1-1 0,1 1 0,0 5 0,0 6-6,0-11 3,-1-1 0,1 1 0,0-1 0,1 1 0,-1-1 0,1 0 0,-1 1 0,1-1 0,2 5 0,-2-6-1,0 0 1,1-1-1,-1 1 1,1-1-1,-1 1 0,1-1 1,0 0-1,0 0 1,-1 1-1,1-1 0,0-1 1,0 1-1,0 0 1,0 0-1,0-1 0,0 1 1,1-1-1,3 1 1,38 4-209,0-2 0,59-2 0,-53-2-316,-42 1 470,-1 0 0,1 0 1,-1-1-1,1-1 0,-1 1 0,1-1 0,-1 0 0,0-1 0,0 1 0,0-2 0,0 1 0,12-8 0,-15 7 41,1 0-1,-1 0 1,0-1 0,0 1-1,0-1 1,-1 0-1,1 0 1,-1 0 0,-1 0-1,1-1 1,-1 1 0,1-1-1,-2 1 1,1-1 0,-1 0-1,2-9 1,-2 4 22,1-1 246,-1-1-1,2 1 1,5-18-1,-7 28-232,1 1 0,-1 0 0,0 0 0,0 0 1,1 0-1,-1 0 0,0 0 0,1 1 0,-1-1 0,1 0 0,-1 1 0,1-1 0,-1 1 0,1-1 0,0 1 1,-1 0-1,1 0 0,3-1 0,40 0-96,-33 0 91,27 0-60,-3-1 20,1 1 0,65 8 0,-93-6 16,0 0 0,-1 1 0,1 0 0,0 1 0,-1 0 0,0 0 0,0 1 0,0 0 0,0 0-1,0 1 1,-1 0 0,0 0 0,0 1 0,0 0 0,-1 0 0,11 14 0,-13-12-7,-1 0-1,0 0 1,0 0 0,-1 0 0,0 0-1,0 1 1,-1-1 0,0 1-1,0-1 1,-1 1 0,-1-1 0,-1 13-1,1 11-327,1-31 323,0 0 0,0 0 0,0-1 1,0 1-1,0 0 0,0 0 0,-1 0 1,1 0-1,0 0 0,-1 0 1,1 0-1,0-1 0,-1 1 0,1 0 1,-1 0-1,0-1 0,1 1 0,-1 0 1,0-1-1,1 1 0,-1 0 1,0-1-1,1 1 0,-1-1 0,0 1 1,0-1-1,0 0 0,0 1 0,1-1 1,-1 0-1,-2 1 0,-31 0-311,24-1 288,8 0 31,-10 1-48,0-1-1,-1-1 1,1 0-1,0-1 1,-18-4-1,27 5 58,-1-1 0,0 0 0,0 0 0,1 0 0,0 0 0,-1-1 0,1 1 0,0-1 0,0 0 0,0 0 0,0 0 0,1 0 0,-1 0 0,1-1 0,0 1 0,0-1 0,0 1 0,0-1 0,-2-8 0,2 6 6,0 1-1,0-2 0,0 1 0,1 0 1,0 0-1,0 0 0,1-1 0,-1 1 1,1 0-1,1-1 0,-1 1 0,4-12 1,-3 14-7,1-1 1,0 1-1,1 0 1,-1 0-1,1 1 1,-1-1-1,1 0 1,0 1-1,1 0 1,-1-1-1,0 1 1,1 0-1,0 1 1,0-1-1,0 1 1,0 0-1,6-3 1,31-12-1258,64-19 1,-29 16-2711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5:49.6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222 13 13286,'-5'-2'117,"1"0"-1,-1 0 1,1 1 0,-1-1-1,0 1 1,0 0-1,0 0 1,0 1 0,0 0-1,1-1 1,-1 2 0,0-1-1,0 0 1,0 1-1,0 0 1,0 0 0,1 1-1,-1-1 1,0 1 0,1 0-1,-1 0 1,1 0-1,0 1 1,0 0 0,0 0-1,0 0 1,0 0 0,0 0-1,1 1 1,0 0-1,0-1 1,0 1 0,0 0-1,-4 9 1,-3 5-18,1 0 0,1 1 1,0 0-1,2 0 0,0 0 0,1 1 1,1 0-1,-3 32 0,3 21-204,6 78 1,1-44-1060,-3-171-1469,0-24 2790,0 83-151,0 1 0,1 0 0,-1-1 0,1 1 0,0 0 0,0-1 0,1 1 0,-1 0 0,1 0 0,0 0 0,0 0 0,0 0 0,0 1 0,1-1 0,-1 1 0,7-6 0,-3 3 10,0 1 0,1 0-1,0 1 1,0-1 0,0 1 0,1 1 0,-1-1 0,12-2 0,7-1 3,1 1 1,0 1 0,0 1 0,38 0 0,-47 4-18,3-1-2,1 1 0,23 3 1,-43-3-1,0 1 0,0-1 0,-1 1 0,1 0 0,0-1 0,-1 1 0,1 0 0,0 0 0,-1 0 0,1 0 0,-1 1 0,0-1 0,1 0 0,-1 1 0,0-1 0,0 0 0,0 1 0,0 0 0,0-1 0,0 1 0,0-1 0,0 1 0,-1 0 0,1 0 0,-1 0 0,1-1 0,-1 5 0,2 5 0,-1 0 0,-1 0 0,-1 19 0,0-8 0,1-19 0,0 1 1,-1-1 0,1 1-1,-1-1 1,0 1-1,0-1 1,0 0-1,-1 1 1,1-1 0,-1 0-1,1 0 1,-1 0-1,0 0 1,0 0 0,-5 4-1,1-1 3,0 0 0,-1-1 0,0 0 0,0-1 0,0 0 0,-12 6 0,-9 1 8,-1-1 0,-52 11 1,74-20-12,-41 7-27,45-8-64,3-3-130,1 0 183,-1 0 1,1 0-1,0 1 1,0-1-1,0 0 0,0 0 1,1 0-1,-1 1 1,1-1-1,-1 1 0,1-1 1,0 1-1,0 0 1,0 0-1,0 0 1,1 0-1,-1 0 0,1 0 1,3-2-1,57-30-258,-57 31 261,247-95-267,-119 50 364,-122 43-387,9 0 2354,-20 6-1953,-1 0 1,1 0 0,-1 0-1,0 0 1,0 0 0,0 0-1,0 0 1,1 0 0,-2 0-1,1 1 1,0-1 0,0 0-1,0 0 1,0 0 0,-1 0 0,1 0-1,0 0 1,-1 0 0,1 0-1,-1 0 1,0 2 0,-15 36 216,11-30-242,1 1 0,0 0 1,1 0-1,0 0 1,0 0-1,1 1 0,-1 18 1,3-27-122,-1 1 1,1 0 0,0 0-1,0-1 1,0 1-1,0 0 1,1 0-1,-1 0 1,1-1 0,0 1-1,0 0 1,0-1-1,0 1 1,0-1-1,0 1 1,1-1-1,-1 1 1,3 2 0,0-3-158,0-1 0,0 1 1,0-1-1,0 0 0,0 0 1,0 0-1,1-1 0,-1 0 1,0 1-1,0-2 0,7 1 1,28 0-3227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5:50.0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233 43 11125,'-11'-25'750,"11"24"-737,0 1 0,0-1 0,0 1 1,0-1-1,0 0 0,0 1 1,0-1-1,0 1 0,1-1 0,-1 1 1,0-1-1,0 1 0,0-1 1,1 1-1,-1-1 0,0 1 1,1 0-1,-1-1 0,0 1 0,1-1 1,-1 1-1,0 0 0,1-1 1,-1 1-1,1 0 0,0-1 0,3 0 0,0 0 0,0 0 0,0 0 0,0 1 0,1-1-1,-1 1 1,0 0 0,6 1 0,3-1-4,-11 0-3,1-1 1,-1 1 0,0 0 0,0 0 0,1 0 0,-1 0-1,0 1 1,0-1 0,0 1 0,1-1 0,-1 1-1,0 0 1,0 0 0,0 0 0,0 0 0,0 0-1,0 0 1,0 0 0,-1 1 0,1-1 0,0 1-1,2 2 1,-3 1 54,1-1-1,-1 1 0,0-1 1,0 1-1,0 0 0,-1-1 1,0 1-1,0 0 0,0 5 1,0-8-45,-1 0-7,1 1 0,-1 0 0,0 0-1,0 0 1,0 0 0,0 0 0,-1-1 0,1 1 0,-1 0-1,1-1 1,-1 0 0,0 1 0,0-1 0,0 0 0,-1 0-1,1 0 1,0 0 0,-1 0 0,1-1 0,-1 1 0,1-1-1,-1 1 1,0-1 0,0 0 0,0 0 0,0 0 0,0-1 0,-4 2-1,-14 2-10,0 0 0,-40 2 0,49-5 11,-109 1-497,119-2 472,1 1 0,-1-1 0,0 0 0,1 0 0,-1 0 0,0 0 0,1-1 0,-1 1 0,1 0 1,-1-1-1,0 1 0,1-1 0,-1 0 0,1 1 0,-1-1 0,1 0 0,0 0 0,-1 0 0,1 0 1,0 0-1,-1 0 0,1 0 0,-1-2 0,0-1-127,1 0 1,0 0-1,0 1 1,1-1-1,-1 0 1,1 0-1,0 0 1,0-6-1,0 7 63,0 2 9,0-1 0,0 1 0,0-1 0,0 0 0,0 1-1,0-1 1,1 0 0,-1 1 0,1-1 0,-1 0 0,1 1 0,-1-1 0,1 1 0,0-1 0,0 1 0,0 0 0,0-1 0,2-1 0,28-14-1099,-11 9 534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5:50.3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426 8 13894,'0'-8'1825,"0"12"-1040,-16 49 63,-22 34-288,-9 12-176,-7 19-111,0-4 79,0-4-176,0-4-160,23-7-16,0-8-384,15-7-1569,-15-16-2257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5:50.7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 12086,'0'-16'3681,"0"32"-3617,0 29 593,0 5 15,0 7-480,0 3-16,0 1-160,0-4-16,0 4-240,0-4-1105,0-15-1008,0-8-2529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5:51.0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80 11013,'-7'-15'1297,"-1"7"-1249,8 1 1088,0 3-768,0-4-304,31-3 112,31 3 161,0 1-193,23-1-32,8 8-112,7-4-320,-7 4-1569,-8 0-4258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8:07.18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521 44 10085,'16'-42'4783,"-23"42"-4169,-35-1-340,10 0-220,1 1 1,-42 6-1,65-5-60,0 0 0,0 1 0,0 0 0,1 0 0,-1 1 0,1 0 0,-1 0 0,1 1 0,0 0 0,0 0 0,1 1 0,-1 0 0,1 0 0,-8 8 0,12-10-5,0-1 0,0 1 0,1-1 0,-1 1 0,1 0 0,-1 0 0,1-1 1,0 1-1,0 0 0,0 0 0,0 0 0,1 0 0,-1 1 0,1-1 0,0 0 1,0 4-1,0-5-10,1 0 0,-1 0 0,1 0 0,-1 0 0,1-1 0,-1 1 0,1 0-1,0-1 1,0 1 0,0-1 0,0 1 0,0-1 0,0 1 0,1-1 0,-1 1 0,0-1 0,1 0 0,-1 0 0,1 0 0,-1 0 0,1 0 0,0 0 0,-1 0 0,1-1 0,0 1 0,0 0 0,3 0 0,66 7-378,-58-8 318,-1 0 1,1 1-1,-1 1 0,1 0 1,-1 1-1,0 0 0,0 1 0,0 0 1,11 7-1,-21-10 74,-1 0 0,0 0-1,1 1 1,-1-1 0,0 1 0,0-1 0,0 1-1,0-1 1,0 1 0,0 0 0,0 0 0,0-1-1,-1 1 1,1 0 0,-1 0 0,1 0 0,-1 0-1,0-1 1,0 1 0,0 0 0,0 0 0,0 0-1,0 0 1,-1 3 0,1 7 8,0-11-1,0 0-1,-1 0 1,1 0-1,0 0 0,0 0 1,-1-1-1,1 1 1,0 0-1,-1 0 1,1 0-1,0-1 0,-1 1 1,1 0-1,-1-1 1,0 1-1,1 0 1,-1-1-1,1 1 0,-1-1 1,0 1-1,0-1 1,1 1-1,-1-1 1,0 1-1,0-1 0,0 0 1,-1 1-1,-29 5 0,20-4-3,-282 32-253,169-30-2509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5:51.4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310 152 2961,'0'-37'8435,"0"-50"-5870,0 86-2514,0 0 0,0 0 0,0 0-1,-1-1 1,1 1 0,0 0 0,-1 0 0,1 0 0,-1 0 0,1 0-1,-1 0 1,0 0 0,0 0 0,1 0 0,-1 0 0,0 0 0,0 0-1,0 1 1,0-1 0,0 0 0,0 0 0,0 1 0,0-1 0,0 1-1,0-1 1,0 1 0,0 0 0,-1-1 0,1 1 0,0 0-1,-2-1 1,-45-1 262,36 2-153,6 0-114,-15 0 82,1 0 1,-1 2-1,0 0 0,-28 7 1,45-8-114,-1 0-1,1 1 1,0-1 0,-1 1 0,1 0 0,0 0 0,0 0 0,0 1 0,1 0 0,-1-1 0,0 1 0,1 0 0,0 1 0,0-1 0,0 1 0,0-1 0,0 1-1,1 0 1,-1 0 0,1 0 0,0 0 0,0 0 0,1 1 0,0-1 0,-1 1 0,0 6 0,1 71-28,1-80 4,0-1 1,1 1 0,-1-1-1,1 1 1,-1-1-1,1 1 1,-1-1 0,1 0-1,0 1 1,0-1 0,0 0-1,0 0 1,0 0 0,0 1-1,0-1 1,0 0 0,0 0-1,0-1 1,1 1 0,-1 0-1,0 0 1,1 0 0,-1-1-1,0 1 1,1-1 0,-1 1-1,1-1 1,2 1 0,50 6-598,-46-7 445,0 1 20,17 1-485,0-1 0,35-3 0,-53 1 450,0 0 1,0 0 0,0-1-1,0 0 1,0 0 0,0-1-1,-1 0 1,1 0 0,-1 0-1,0-1 1,0 0 0,0 0-1,6-6 1,3-6 64,0-1 1,-2 0-1,22-36 96,-35 53 62,-1 0 1,1 0 0,0 0-1,0 0 1,0 0 0,0 0-1,0 1 1,0-1 0,0 0-1,0 0 1,0 0 0,0 0-1,0 0 1,0 0 0,0 1 0,0-1-1,0 0 1,0 0 0,0 0-1,0 0 1,0 0 0,1 2 667,-1-2-667,1 0-1,-1 0 1,0 0 0,0 0-1,0 0 1,0 0 0,0 1 0,0-1-1,1 0 1,-1 0 0,0 0-1,0 0 1,0 0 0,0 0-1,0 0 1,0 0 0,1 0-1,-1 0 1,0 0 0,0 0-1,0-1 1,0 1 0,0 0 0,1 0-1,-1 0 1,0 0 0,0 0-1,0 0 1,2 24 532,0 28-719,-3-48 133,1-1-1,0 0 0,0 1 0,1-1 0,-1 1 0,1-1 0,-1 0 0,1 0 0,0 1 0,0-1 0,1 0 0,-1 0 0,0 0 0,3 3 0,-1-3-128,0-1 0,0 1 0,1-1-1,-1 0 1,0 0 0,1 0 0,-1-1 0,1 1-1,0-1 1,-1 0 0,1 0 0,4 1-1,25 2-3556,4-3-3762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5:51.9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12 13014,'-14'-5'302,"-18"-1"362,31 23 144,1 427-1096,-1-448-1308,0-2 1574,1 0-1,0 0 1,0 1 0,0-1 0,0 0 0,1 0-1,0 0 1,1 0 0,-1 1 0,1-1 0,0 0 0,0 1-1,1 0 1,0-1 0,0 1 0,0 0 0,0 0 0,1 1-1,4-6 1,0 4 93,1-1 0,-1 1 0,1 1 0,0 0 0,1 0 0,-1 1 1,1 0-1,0 0 0,0 1 0,0 0 0,11-1 0,30-3-32,1 2 0,96 3 0,-82 3-28,-62-1-10,0 0 1,0-1-1,0 2 0,0-1 1,0 0-1,0 1 1,0 0-1,0 0 0,-1 0 1,1 0-1,0 1 0,-1 0 1,1-1-1,6 5 1,-8-3 13,0 0 0,0 0 0,-1-1 0,1 1 0,-1 0 0,1 0 0,-1 1 0,0-1 1,0 0-1,0 0 0,0 1 0,-1-1 0,1 0 0,-1 1 0,0-1 0,-1 7 0,1-7 6,0 0-1,-1 1 1,1-1 0,-1 0-1,0 0 1,0 0 0,0 0-1,0 0 1,-1 0-1,1 0 1,-1-1 0,1 1-1,-1 0 1,0-1-1,0 1 1,-1-1 0,1 0-1,0 0 1,-1 0-1,1 0 1,-1 0 0,0 0-1,1-1 1,-1 1-1,-5 1 1,-9 3-12,1 0 0,-1-2 0,-29 6 1,15-4 44,-38 6-415,0-3 1,0-3-1,-89-3 0,143-5-2894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5:52.3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3 13030,'-5'-2'-2,"-9"1"868,10 20 20,4 340 1681,0-355-2574,0-1 1,0 1-1,0 0 1,0-1-1,1 1 1,0-1-1,-1 1 1,1-1 0,1 0-1,-1 1 1,0-1-1,1 0 1,0 0-1,-1 0 1,1 0-1,1 0 1,2 3 0,-1-2-29,1-1 1,-1 0 0,1 0-1,0-1 1,0 1-1,0-1 1,0 0 0,0-1-1,1 1 1,-1-1 0,7 1-1,10 2-289,0-1 0,0-1-1,0-1 1,0-1-1,27-3 1,-36 1 163,0-1-1,-1 0 1,1 0-1,0-1 1,-1-1 0,0 0-1,0-1 1,0 0-1,-1-1 1,14-9 0,-17 9 197,1 0 1,-1 0-1,0-1 1,0 0 0,-1 0-1,0-1 1,0 1-1,-1-2 1,0 1 0,-1-1-1,0 0 1,-1 0-1,0 0 1,0-1-1,-1 1 1,0-1 0,-1 0-1,0 0 1,-1 0-1,0-13 1,-1 24-3,0-1 1,0 1-1,0-1 0,0 1 1,0 0-1,0-1 1,0 1-1,0-1 0,0 1 1,0-1-1,-1 1 0,1 0 1,0-1-1,0 1 0,0 0 1,-1-1-1,1 1 1,0 0-1,0-1 0,-1 1 1,1 0-1,0-1 0,-1 1 1,1 0-1,0 0 1,-1-1-1,1 1 0,0 0 1,-1 0-1,1 0 0,0-1 1,-1 1-1,1 0 0,-1 0 1,1 0-1,0 0 1,-1 0-1,1 0 0,-1 0 1,1 0-1,-1 0 0,1 0 1,0 0-1,-1 0 0,1 0 1,-1 0-1,1 1 1,0-1-1,-1 0 0,-7 1 249,-9-2 4,0 1 0,-1 1 1,1 1-1,0 1 0,-32 8 0,43-9-262,1 1 0,0-1 0,0 1 0,0 0-1,0 0 1,0 0 0,1 0 0,-1 1 0,1 0-1,0 0 1,0 0 0,0 1 0,1-1-1,0 1 1,0 0 0,0 0 0,0 0 0,1 0-1,-1 0 1,1 1 0,1-1 0,-1 1 0,0 6-1,0-6-18,1 0 0,0 0 1,0 1-1,1-1 0,0 0 0,0 1 0,0-1 0,1 0 0,0 1 0,0-1 0,1 0 0,1 6 0,0-8-3,-1 0-1,0-1 0,1 1 0,0-1 1,-1 0-1,1 1 0,1-1 1,-1-1-1,0 1 0,1 0 1,-1-1-1,1 0 0,0 0 1,0 0-1,0 0 0,0 0 0,0-1 1,5 1-1,26 8-112,0-3 0,0 0 1,48 1-1,111-4-3930,-151-4 2188,23 0-3625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5:52.7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380 32 11637,'-25'-7'856,"1"0"0,-2 1 0,1 2 1,0 0-1,-1 2 0,0 1 0,-25 2 0,40-1-918,4 0 118,0 0-1,1 0 0,-1 1 1,0 0-1,0 1 0,0-1 1,1 1-1,-1 0 0,1 1 1,-1 0-1,1 0 0,0 0 1,-8 6-1,11-6-45,-1 0 0,1 1 1,-1 0-1,1-1 0,0 1 0,1 0 1,-1 0-1,1 1 0,-1-1 0,1 0 0,1 1 1,-1-1-1,1 1 0,-1 0 0,1 0 1,1-1-1,-1 1 0,1 0 0,0 6 1,-1 5 8,4 21-338,-2-36 294,-1 0 0,1 1 0,0-1 0,0 0 0,0 0 0,-1 0 0,1 0 0,0 0 0,0 0 0,1 0 0,-1 0 0,0-1 0,0 1-1,0 0 1,0-1 0,1 1 0,-1-1 0,0 1 0,1-1 0,-1 1 0,0-1 0,1 0 0,-1 0 0,3 0 0,25 3-617,1-3 0,39-3 0,-65 3 547,0-1 0,0 0 0,0-1 0,0 1 0,0-1 0,0 1 0,0-1 0,0 0 0,0-1 0,-1 1 0,1-1 0,-1 0 0,0 1 0,0-1 0,0-1 0,0 1 0,4-7 0,-4 5 197,1 0 0,-1-1 0,-1 1 1,1-1-1,-1 0 0,0 0 0,0 0 1,0 0-1,-1 0 0,0 0 0,0-10 454,-1 16-541,0 0-1,1 0 1,-1 0-1,0 0 1,0 0 0,0 0-1,1-1 1,-1 1-1,0 0 1,0 0-1,0 0 1,1 0 0,-1 0-1,0 0 1,0 0-1,0 0 1,1 0-1,-1 0 1,0 0 0,0 0-1,0 0 1,1 1-1,-1-1 1,0 0-1,0 0 1,0 0 0,1 0-1,-1 0 1,0 0-1,0 0 1,0 0-1,0 1 1,1-1-1,-1 0 1,0 0 0,0 0-1,0 0 1,0 1-1,0-1 1,0 0-1,0 0 1,1 0 0,-1 1-1,0-1 1,0 0-1,0 0 1,0 0-1,0 1 1,0-1 0,0 11 4,0-1 0,1 1 1,1-1-1,-1 1 0,2-1 1,4 14-1,-6-20-255,1 0-1,0 0 1,0-1 0,0 1-1,0-1 1,0 1 0,1-1-1,-1 0 1,1 0 0,0 0-1,0 0 1,0-1 0,0 1-1,1-1 1,-1 0 0,0 0-1,1 0 1,0 0-1,7 2 1,13 1-3603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5:53.1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1 0 11573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5:53.4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1 141 11573,'55'-76'1614,"-54"75"-1573,-1 1 0,1 0 0,-1-1 0,0 1 0,1 0 0,-1-1 0,0 1 0,0-1 0,1 1 0,-1-1 0,0 1 0,0-1 0,0 1 0,0-1 0,1 1 0,-1-1 0,0 1 0,0-1 0,0 1 0,0-1 0,0 1 0,0-1 0,0 1 0,0-1 0,-1 1 0,1-1 0,0 1 0,0 0 0,0-1 0,0 1 0,-1-1 0,1 1 0,0-1 0,0 1 0,-1-1 0,1 1 0,0 0 0,-1-1 0,1 1 0,-1 0 0,1-1 0,0 1 0,-1 0 0,1 0 0,-1-1 0,1 1 0,-1 0 0,1 0 0,-1 0 0,1-1 0,0 1 0,-1 0 0,1 0 0,-1 0 0,1 0 0,-2 0 0,1 0 61,-1 0 0,0 0 0,1 0 0,-1 0 0,0 0 1,1 1-1,-1-1 0,1 1 0,-1-1 0,1 1 0,-1-1 0,1 1 1,-1 0-1,-1 1 0,0 2-57,1-1-1,0 1 1,0 1 0,1-1-1,-1 0 1,1 0 0,-1 1 0,1-1-1,1 1 1,-1-1 0,1 1 0,0 4-1,1 68 226,1-38-273,-2-38 2,0 0-1,0 0 0,0 0 1,1 0-1,-1 0 0,0 0 0,1 0 1,-1 0-1,1 0 0,-1-1 1,1 1-1,0 0 0,-1 0 1,1-1-1,-1 1 0,1 0 1,0-1-1,0 1 0,0 0 1,-1-1-1,1 1 0,0-1 1,0 0-1,0 1 0,0-1 1,0 0-1,0 1 0,0-1 1,0 0-1,0 0 0,-1 0 1,3 0-1,39 1-306,-29-1 103,6 0-57,-7 1 66,0-1-1,0 0 1,0-1 0,0 0 0,0-1 0,0 0 0,0-1 0,-1 0-1,1-1 1,21-10 0,-10-1 167,0-1 0,0-1 0,-2-1 0,0-1 0,-1-1 0,-2-1 0,0 0 0,24-37 0,-29 45 1863,-12 31-438,-1-5-1705,-1 16 371,0-15-28,1-1 0,0 0 0,1 0-1,2 14 1,-2-23-30,0-1 0,0 1 0,0-1 0,0 0 0,1 0 0,-1 0 0,1 0 0,0 0 0,0 0 0,0 0 0,0 0 0,0-1 0,1 1 0,-1-1 0,1 0 0,-1 1 0,1-1 0,0 0 0,0-1 0,5 3 0,6 1-112,0-2 1,1 0 0,-1 0-1,1-1 1,-1-1 0,1-1-1,0 0 1,16-2-1,11 0-603,37 0-2173,-2-11-3050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5:55.1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216 49 8420,'-62'3'257,"33"-2"194,-1 0-1,-52-6 1,81 4-49,-11-5 247,13 3 404,13 1 994,267-11-1962,157-6-132,-147 14-4551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5:55.5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19 10709,'-30'-18'2460,"29"17"-1980,-1 2 97,11 10-514,22 10 136,1-1-1,1-1 0,41 17 1,29 16 53,63 52-128,-146-89-119,-1 0 0,-1 1 1,0 1-1,-1 1 0,-1 0 0,14 22 0,-27-35-4,0 1 0,0 0 0,0 0-1,-1 0 1,0 1 0,0-1 0,-1 0 0,0 1 0,0-1-1,0 1 1,-1 8 0,0-11-3,0-1 0,0 1 0,-1-1-1,1 1 1,-1-1 0,0 1 0,0-1 0,0 0 0,0 1-1,-1-1 1,1 0 0,-1 0 0,0 0 0,0 0-1,0 0 1,0-1 0,-1 1 0,1 0 0,-1-1 0,1 0-1,-1 0 1,-5 4 0,-44 18-570,-82 26 0,-1 0-4751,75-22-3457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5:55.9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8 12598,'-23'-7'685,"11"13"217,11-2-772,0 0 1,0-1-1,0 1 1,1 0-1,0 0 1,-1 0-1,1-1 1,1 8-1,0 7-287,-1 123 865,0 42-585,0-61-7264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5:56.2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4 126 10549,'-1'-15'70,"0"12"-16,1 1-1,-1-1 1,1 0-1,0 1 0,-1-1 1,1 0-1,1 1 1,-1-1-1,0 0 0,1 1 1,-1-1-1,1 0 1,0 1-1,0-1 1,0 1-1,0-1 0,0 1 1,1-1-1,-1 1 1,1 0-1,-1 0 0,1 0 1,0 0-1,0 0 1,0 0-1,3-2 1,11-3 18,0 1 1,0 0 0,1 1 0,0 0 0,0 2 0,35-3 0,118 2 209,-128 4-266,-24 0-16,0 1 0,0 0 0,0 2 0,0 0 0,20 7 0,-31-8 0,1 1 0,-1 0 0,1 0 0,-1 1 0,0 0 0,0 0 0,-1 1 0,1 0 0,-1 0 0,0 0 0,-1 1 0,1 0 0,8 12 0,-12-13 5,0 1 0,0-1 0,0 1 0,0-1 0,-1 1 1,0 0-1,-1-1 0,1 1 0,-1 0 0,0 0 0,-1 9 0,0 2 25,1-13-23,-1-1 1,1 0 0,-1 1 0,0-1 0,-1 0 0,1 0-1,0 0 1,-1 0 0,0 0 0,1 0 0,-1 0-1,-1-1 1,1 1 0,0-1 0,0 1 0,-1-1 0,0 0-1,1 0 1,-1 0 0,-4 2 0,-12 7 23,1-1 0,-26 9 1,13-5-29,6-1-839,2 0 0,-31 22 0,31-19-3555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8:07.56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0 68 7507</inkml:trace>
  <inkml:trace contextRef="#ctx0" brushRef="#br0" timeOffset="1">0 68 7507,'348'-25'3314,"-278"20"-2279,-70 259 923,0-253-1956,-1 1 0,1 0-1,0 0 1,0 0 0,0-1-1,0 1 1,1 0 0,-1 0 0,0 0-1,1-1 1,-1 1 0,1 0-1,0-1 1,-1 1 0,1 0-1,0-1 1,0 1 0,0-1-1,0 1 1,0-1 0,1 0-1,-1 1 1,0-1 0,1 0 0,-1 0-1,0 0 1,1 0 0,-1 0-1,1 0 1,0 0 0,-1-1-1,1 1 1,0-1 0,0 1-1,-1-1 1,1 1 0,0-1-1,0 0 1,-1 0 0,1 0 0,0 0-1,0 0 1,0 0 0,-1-1-1,1 1 1,2-1 0,3-1 5,0 0 1,0 0-1,0-1 1,-1 0 0,1 0-1,-1 0 1,1-1-1,-1 0 1,0 0-1,6-6 1,12-17 47,0-2 0,31-48 0,-40 53-533,0 1 0,2 1 0,1 1 0,0 0 0,41-34 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5:56.7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29 8244,'-5'-3'6111,"-1"7"-6329,2-1 315,0 2 1,0-1-1,0 0 0,0 1 1,1 0-1,-1 0 0,1 0 0,0 0 1,1 1-1,0-1 0,-1 1 1,2-1-1,-3 9 0,1 6 47,1-1-1,1 37 1,1-48-125,0-6-22,0-1 0,0 1 0,1-1 0,-1 1 1,1-1-1,-1 1 0,1-1 0,-1 1 0,1-1 1,0 1-1,0-1 0,0 0 0,0 1 0,0-1 1,0 0-1,0 0 0,0 0 0,0 0 0,0 0 1,1 0-1,-1 0 0,0 0 0,1 0 0,-1 0 1,1-1-1,-1 1 0,1-1 0,-1 1 0,1-1 1,-1 0-1,1 1 0,2-1 0,9 1-120,-1 0 0,1 0-1,17-3 1,-9 1-169,2 2-156,1-1 0,0-2 0,-1 0 0,0-2 0,35-9 0,-50 10 240,0 0 0,-1-1 0,1 1 0,-1-1-1,0-1 1,0 0 0,0 0 0,0 0 0,-1-1 0,0 0-1,0 0 1,0 0 0,-1-1 0,0 0 0,-1 0-1,1 0 1,-1 0 0,6-16 0,-7 13 293,-1 0 0,0 0 0,0 1 0,-1-1 0,0 0 0,-2-19-1,1 13 3609,-2 15-3270,-4 8-320,-3 22 304,0 1 1,2 0-1,-6 60 1,7-37-363,-22 142 102,21-161-131,-2 0 0,-1 0 0,-23 52 0,29-76-21,-1-1 0,0 1 0,-1-1 0,0 0 0,0-1 0,-9 10 0,11-14-2,1-1 0,-1 0 0,0 0 0,0-1-1,-1 1 1,1-1 0,0 0 0,-1 0 0,0-1 0,1 1-1,-1-1 1,0 0 0,0 0 0,1 0 0,-8-1 0,6 1-29,0-1 1,0 1 0,0-2 0,0 1-1,1-1 1,-1 1 0,0-2 0,0 1 0,0-1-1,1 0 1,-1 0 0,-9-5 0,11 3 13,0 1 0,0-1-1,1 0 1,-1 0 0,1 0 0,0 0 0,0-1 0,1 1 0,-1-1 0,1 0 0,0 0 0,0 0 0,1 0 0,-1 0 0,0-5-1,-3-15-71,2 0 0,0 0 0,2-1-1,0 1 1,6-46 0,-4 67 52,0-1 1,0 1 0,0 0-1,0 0 1,1-1-1,0 1 1,0 0-1,0 1 1,0-1 0,0 0-1,1 1 1,0-1-1,-1 1 1,1 0-1,1 0 1,-1 0 0,5-4-1,0 2-387,1 0-1,-1 1 0,1 0 0,0 0 1,0 1-1,0 0 0,10-1 1,41-6-5675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5:57.0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 12 11125,'-1'-1'132,"0"0"1,0 0-1,0 0 0,0 0 0,0 0 1,-1 0-1,1 1 0,0-1 0,0 0 1,-1 1-1,1-1 0,0 1 1,-1-1-1,1 1 0,-1 0 0,1 0 1,0 0-1,-1-1 0,1 1 0,-1 1 1,1-1-1,-1 0 0,1 0 0,0 0 1,-1 1-1,1-1 0,-1 1 1,1-1-1,0 1 0,0-1 0,-1 1 1,1 0-1,0 0 0,0 0 0,0 0 1,0 0-1,0 0 0,0 0 0,0 0 1,0 0-1,0 0 0,0 0 0,0 0 1,1 1-1,-1-1 0,1 0 1,-1 3-1,-4 7-40,2 1 1,-1-1-1,2 1 1,-3 19-1,-4 75-176,6 154-1,5-136-7440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5:57.5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14 170 10997,'0'0'34,"-1"-1"-1,0 1 1,1 0 0,-1 0-1,0 0 1,1-1 0,-1 1-1,1 0 1,-1-1 0,0 1 0,1-1-1,-1 1 1,1 0 0,-1-1-1,1 1 1,-1-1 0,1 0-1,-1 1 1,1-1 0,0 1-1,-1-1 1,1 0 0,0 1-1,-1-1 1,1 1 0,0-1-1,0 0 1,0 0 0,0 1 0,-1-1-1,1 0 1,2-1-8,-1 1-1,0 0 1,0 0-1,1 0 1,-1 1 0,1-1-1,-1 0 1,0 0 0,1 1-1,-1-1 1,1 1 0,0-1-1,-1 1 1,1 0-1,-1 0 1,1-1 0,2 1-1,135-9-16,-98 9-1275,0-3-1,0-1 1,-1-1 0,68-20 0,-104 24 995,1-1 0,-1 1 0,0-1 0,0 0 0,1 0 0,-1-1 0,-1 1 0,1-1 1,0 0-1,4-5 0,3-14 776,-8-9 4632,-3 30-4965,-1 0-1,0 0 1,1 0-1,-1 0 1,0 1-1,1-1 1,-1 0 0,0 0-1,0 1 1,0-1-1,0 0 1,1 1-1,-1-1 1,0 1-1,0-1 1,0 1 0,0 0-1,0-1 1,0 1-1,0 0 1,-1 0-1,1 0 1,0 0 0,0-1-1,0 1 1,0 1-1,-1-1 1,-1 0-25,0-1 1,0 1-1,0 0 1,1 1 0,-1-1-1,0 0 1,0 1-1,1 0 1,-1-1-1,-5 3 1,5 0-104,1 0 0,-1-1 1,1 1-1,0 0 0,-1 0 0,1 0 1,0 1-1,1-1 0,-1 0 0,1 1 1,-1-1-1,1 1 0,0 0 0,1-1 1,-2 8-1,0 64 423,2-53-375,0 262-113,3-299-1361,3-1 1221,1 1 0,1 0 1,0 0-1,1 1 0,20-25 0,62-65 8,-86 100 189,-1 0-1,0 0 1,1 0-1,0 0 1,0 1-1,0 0 1,0 0-1,1 0 1,-1 0-1,1 1 1,8-2-1,-1 1 87,0 1 1,0 1-1,23 1 0,-24 0-74,-6 1 17,-1 0 1,0 0-1,0 1 0,0 0 0,0 0 1,0 0-1,0 1 0,-1-1 0,1 1 0,-1 0 1,1 1-1,-1-1 0,0 1 0,-1-1 1,1 1-1,-1 1 0,1-1 0,-1 0 0,5 10 1,-1-1-8,1-1 1,-2 1 0,0 1 0,-1-1-1,0 1 1,4 22 0,-7 23-1529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5:58.3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397 210 8500,'3'-1'270,"1"-1"-1,-1 0 1,1 0-1,-1 0 1,0-1 0,0 1-1,0 0 1,0-1 0,-1 0-1,1 0 1,-1 0 0,1 0-1,-1 0 1,0-1 0,0 1-1,0 0 1,-1-1-1,0 0 1,1 1 0,-1-1-1,0 0 1,0 0 0,-1 1-1,1-1 1,-1 0 0,0 0-1,0 0 1,-1-5-1,1 8-212,-1-1-1,1 0 0,-1 1 0,1-1 1,-1 1-1,0-1 0,1 1 0,-1 0 0,0-1 1,0 1-1,0 0 0,0-1 0,0 1 0,0 0 1,-1 0-1,1 0 0,0 0 0,-1 0 0,1 0 1,0 1-1,-1-1 0,1 0 0,-1 1 0,1-1 1,-1 1-1,1-1 0,-1 1 0,0 0 1,1 0-1,-1-1 0,1 1 0,-3 1 0,-72-2 15,50 2 108,1-2-148,0 2 0,0 1 0,0 1 0,-44 11 0,61-12-24,0 1 0,0 0 0,0 1 0,0-1 0,1 1 0,0 1 0,0-1 0,0 1 0,0 1 0,1-1 0,0 1 0,0 0 0,1 0 0,-1 1 0,1 0 0,1 0 0,-1 0 1,-5 12-1,7-9-12,1 0 1,0-1 0,0 1-1,1 0 1,0 0-1,0 0 1,3 20 0,-2-5-28,0-23 24,1-1 0,-1 1 0,0-1-1,1 0 1,-1 1 0,1-1 0,0 0 0,-1 1 0,1-1 0,0 0 0,0 0-1,-1 0 1,1 0 0,0 0 0,0 0 0,0 0 0,1 0 0,-1 0 0,0 0 0,0 0-1,0-1 1,1 1 0,-1 0 0,0-1 0,1 1 0,-1-1 0,0 0 0,1 1 0,-1-1-1,1 0 1,-1 0 0,3 0 0,58 1-173,-43-2 16,4 1 39,-14 1 34,0 0 0,0-1 0,0 0 0,0 0 0,0-1-1,0-1 1,0 1 0,-1-1 0,1-1 0,0 1-1,-1-2 1,0 1 0,0-1 0,0 0 0,9-7 0,15-17-70,-2-1 0,40-49 0,-64 70 203,1 1 0,0 1-1,0-1 1,0 1 0,1 0 0,-1 1 0,2 0-1,-1 0 1,0 1 0,1 0 0,0 0 0,11-3-1,1 3-19,-1 0-1,1 1 0,0 1 1,30 1-1,-47 1-5,0 0 1,-1 0-1,1 1 0,-1 0 0,1-1 0,-1 1 1,1 1-1,-1-1 0,1 0 0,-1 1 0,0 0 0,0 0 1,0 0-1,0 0 0,0 0 0,3 4 0,-1 0 24,0 0 0,0 0 0,0 1 0,-1 0 0,0 0 0,0 0 0,3 8 0,1 8 52,-1-1 0,-1 2 0,6 47 0,-11-50 23,-1-17-163,0 0 1,0 0-1,0 0 0,0 0 0,1 0 0,0 0 0,2 8 0,-3-12 36,1 1-1,-1-1 1,0 0-1,1 1 1,-1-1 0,0 1-1,1-1 1,-1 0-1,1 1 1,-1-1-1,0 0 1,1 1-1,-1-1 1,1 0-1,-1 0 1,1 1 0,-1-1-1,1 0 1,-1 0-1,1 0 1,-1 0-1,1 0 1,0 0-1,-1 0 1,1 0-1,22-10-338,-8-3 322,-2-1 1,0 0-1,0-1 0,-1-1 0,-1 0 1,-1 0-1,0-1 0,11-28 1,32-48-16,-45 81 56,0 0 0,2 1 1,-1-1-1,1 2 0,1 0 1,0 0-1,0 1 0,1 0 1,1 1-1,-1 0 0,23-10 1,-34 18-4,0-1 0,-1 1 0,1 0 0,-1-1 0,1 1 0,0 0 0,-1 0 0,1-1 0,0 1 0,-1 0 0,1 0 0,0 0 0,-1 0 0,1 0 0,0 0 0,0 0 0,-1 0 0,1 0 0,0 0 0,-1 1 0,1-1 0,0 0 0,-1 0 0,1 1 0,-1-1 0,1 0 0,0 1 0,-1-1 0,1 1 0,-1-1 0,1 0 0,-1 1 0,1-1 0,-1 1 0,1 0 1,-1-1-1,0 1 0,1-1 0,-1 2 0,2 25 351,-2-20-292,0 286 973,0-292-1042,0 0-1,0 0 1,0-1-1,0 1 1,1 0-1,-1 0 1,0 0-1,0 0 1,1 0-1,-1 0 1,0 0-1,1-1 1,-1 1-1,1 0 1,-1 0-1,1 0 1,-1-1-1,1 1 1,0 0 0,-1-1-1,1 1 1,0-1-1,0 1 1,-1 0-1,1-1 1,0 0-1,0 1 1,0-1-1,0 1 1,0-1-1,0 0 1,35 3-228,-22-4 51,77 2-1478,14-1-1280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6:02.9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32 148 8820,'-5'-1'976,"4"1"-758,-1 0-1,0-1 1,1 1 0,-1-1 0,0 1 0,1-1-1,-1 1 1,1-1 0,-1 0 0,1 0 0,-1 0-1,1 0 1,-1 0 0,1 0 0,-2-3 683,9 3-616,602-96 498,-491 75-752,-84 17-302,56-2-1,-38 6-6114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6:03.3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28 11189,'-8'-4'657,"6"4"-485,1-1-1,-1 1 0,0-1 1,0 1-1,0-1 1,1 0-1,-1 0 0,0 0 1,1 0-1,-1 0 1,1-1-1,-1 1 0,1 0 1,0-1-1,-1 1 1,1-1-1,0 1 1,-1-3-1,9 3-120,11 1-3,5-1-10,0 1 0,1 1 0,-1 1 0,0 1 0,-1 1 0,1 1 0,24 9 0,-23-4-25,0 0 0,-1 2 0,0 0-1,-1 2 1,29 23 0,-44-31-9,0 1-1,0 0 1,-1 0-1,0 0 1,0 1-1,-1 0 1,0 0-1,0 0 1,-1 0-1,0 1 1,0 0-1,-1 0 1,-1 0-1,1 0 1,-1 0-1,-1 1 1,0-1-1,0 13 1,0-15 0,-1-1 0,-1 1-1,1-1 1,-1 1 0,0-1 0,-3 9 0,3-12-12,-1 0 0,0 1 0,0-1 1,0 0-1,0 0 0,-1 0 0,1-1 0,-1 1 1,0-1-1,0 1 0,-6 3 0,-21 14-984,-1-2-1,-52 22 1,43-23-2410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6:03.8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491 55 2417,'0'-2'439,"-1"0"1,1 0-1,0 0 1,0 1-1,-1-1 0,1 0 1,-1 1-1,1-1 0,-1 0 1,0 1-1,1-1 0,-1 0 1,0 1-1,0-1 0,0 1 1,0 0-1,-1-1 0,1 1 1,-2-2-1,0 1-148,-1 0 0,1 0 0,0 0 0,-1 0 0,0 1-1,1 0 1,-1-1 0,-7 0 0,-7 0-383,-1 0 0,0 1 0,-21 2 0,18-1 719,-4 1-538,0 0 1,0 1-1,-49 12 0,61-10-78,1 0 0,-1 1-1,1 1 1,-1 0 0,2 1 0,-1 0-1,1 1 1,-18 15 0,27-20-11,0-1 1,1 1 0,-1 1 0,1-1-1,0 0 1,0 1 0,0-1 0,0 1-1,0-1 1,1 1 0,-1 0 0,1 0-1,0 0 1,1-1 0,-1 1 0,0 7-1,1-9-2,0 1-1,0-1 1,0 0-1,1 1 1,-1-1-1,1 0 1,-1 1 0,1-1-1,0 0 1,0 0-1,0 0 1,0 0-1,0 1 1,1-1-1,-1-1 1,0 1-1,1 0 1,0 0-1,-1-1 1,1 1-1,0 0 1,0-1 0,0 0-1,0 1 1,0-1-1,0 0 1,0 0-1,0 0 1,3 0-1,37 8-214,0-3 0,0-1 0,0-2 0,75-5 0,-39 0-330,110 2-873,-205 2 1747,0 0 0,-1 1 0,1 1 0,1 0-1,-21 9 1,15-6-97,-7 2-118,0 2 0,1 0 0,1 2 0,-38 24 0,58-33-107,0 0 1,0 1-1,1 0 1,0 1 0,-1-1-1,2 1 1,-1 0-1,1 1 1,0-1 0,0 1-1,1 0 1,0 0-1,0 1 1,1-1 0,0 1-1,0 0 1,1 0-1,0 0 1,0 0 0,-1 15-1,3-13-2,0-8-3,-1 0-1,1 0 0,0-1 0,-1 1 0,1 0 0,0 0 1,0 0-1,0-1 0,1 1 0,-1 0 0,0 0 0,1 0 1,-1-1-1,1 1 0,-1 0 0,1-1 0,0 1 0,0 0 1,0-1-1,0 1 0,0-1 0,0 1 0,0-1 0,0 0 1,1 1-1,-1-1 0,1 0 0,-1 0 0,1 0 0,-1 0 1,1 0-1,-1 0 0,1-1 0,0 1 0,-1 0 0,1-1 1,0 1-1,3-1 0,36 7-247,-1-3 0,1-2-1,74-4 1,-34 0-832,5 0-1324,-7-7-1648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6:04.2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31 141 10629,'-31'-15'2638,"62"15"-2606,-29 0-24,-1 0-1,1 0 0,0 0 0,-1 0 0,1 0 0,0 0 0,-1 0 0,1 1 0,0-1 0,-1 1 0,1-1 0,-1 1 1,1 0-1,-1-1 0,1 1 0,-1 0 0,0 0 0,1 0 0,-1 0 0,0 0 0,2 3 0,-1-1 19,-1 1-1,1-1 0,-1 1 1,0 0-1,0 0 0,0-1 1,-1 1-1,1 6 1,2 28 62,-3 49 1,-2-30-349,2-57 65,8-19-461,0-1 202,1 1 0,1 1 0,0-1 1,2 2-1,0-1 0,1 2 0,16-18 1,36-50-60,-59 75 630,22-41 24,-21 13 4856,-11 38-4554,-5 5-355,0-1 1,0 2-1,0-1 0,1 1 0,0 0 0,0 1 0,1-1 0,0 2 1,0-1-1,1 1 0,0 0 0,1 0 0,0 1 0,0-1 1,1 1-1,-5 16 0,3-4 12,1 0 0,0 0 0,2 1 0,1-1 0,0 1 0,4 45 0,-1-64-111,-1-1 0,1 0 0,-1 0 1,1 0-1,0 0 0,0 0 0,0 0 0,1 0 1,-1-1-1,1 1 0,0 0 0,-1-1 1,1 1-1,0-1 0,1 0 0,-1 1 1,3 1-1,0-1-81,0 1-1,0-1 1,1 0 0,0 0 0,0 0-1,0-1 1,0 0 0,6 1 0,13 1-660,0 0 1,0-2-1,34-1 1,-53-1 552,85 0-3256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6:04.8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272 354 10421,'-14'-2'1086,"-1"0"1,1 1 0,-29 1-1,37 1-1000,0-1 0,0 2 0,0-1-1,0 1 1,0 0 0,0 0 0,0 1-1,0-1 1,1 1 0,-1 1 0,-4 3 0,-1 1 103,0 1 1,0 1 0,1 0 0,1 0 0,-1 1 0,-14 23 0,20-28-162,1 1-1,0 0 1,0 0-1,0 0 1,1 0-1,0 0 1,0 1-1,1-1 1,0 1-1,0-1 1,1 1-1,0-1 1,0 1-1,3 10 1,-3-17-28,0-1 0,0 1 0,0 0 0,1 0 1,-1 0-1,0 0 0,1 0 0,-1 0 0,1 0 1,-1-1-1,1 1 0,-1 0 0,1 0 0,0-1 1,-1 1-1,1 0 0,0-1 0,-1 1 0,1 0 1,0-1-1,0 1 0,0-1 0,0 0 0,0 1 1,-1-1-1,2 1 0,25 5-117,0-2 0,-1 0 0,2-1 0,-1-2 0,36-3 0,-26 2-125,-7 0-123,0-1 0,1-1 0,-1-1 0,42-11 0,-59 9 271,0 1-1,0-1 1,0-1-1,-1 0 1,0-1-1,0-1 1,0 0-1,-1 0 1,0-1-1,-1 0 0,15-17 1,-18 17 171,-3 6 0,0-1-1,-1 1 1,0-1-1,1 0 1,-1 0-1,-1-1 1,1 1 0,-1 0-1,0-1 1,0 0-1,0 1 1,0-1-1,-1 0 1,0 0-1,1-10 1,-8 15 747,0 0-764,0-1-1,0 1 1,0 1-1,0-1 1,0 1-1,0 0 1,0 1-1,0-1 1,0 1-1,1 0 1,-1 0-1,1 1 1,-1 0-1,1 0 1,0 0-1,0 1 1,0-1-1,1 1 1,-1 0-1,1 1 1,0-1-1,0 1 1,1 0-1,-1-1 1,1 2-1,0-1 1,0 0-1,1 1 1,-4 10-1,2-3 0,1 1 0,1 0 1,-2 22-1,4-32-53,-1 1 0,1 0 0,1 0 0,-1-1 0,1 1 0,-1 0 0,1-1 1,0 1-1,1 0 0,-1-1 0,1 1 0,0-1 0,0 0 0,4 6 0,-1-5-6,1-1 0,0 1-1,0-1 1,1 0 0,-1 0-1,1-1 1,-1 1 0,1-2-1,0 1 1,1-1 0,-1 0-1,0 0 1,14 1 0,15 0-28,58-2 0,-58-2-11,-3 1-33,0-2-1,0-2 0,-1-1 1,1-1-1,-1-2 0,-1-1 1,1-1-1,-1-2 0,-1-1 1,-1-2-1,51-32 0,-61 33 55,-1 0 0,0-1 0,0-1-1,-2-1 1,0 0 0,-1-1 0,-1-1-1,0 0 1,-2-1 0,0 0 0,-1-1-1,-1 0 1,-1-1 0,-1 0 0,-1 0-1,-1-1 1,4-30 0,-7 15 151,-2-58 1,-1 50 466,-1 44-562,1 1 1,0 0-1,0-1 0,-1 1 0,1-1 1,-1 1-1,0 0 0,1-1 1,-1 1-1,0 0 0,0 0 1,0 0-1,1 0 0,-1 0 0,0 0 1,-1 0-1,1 0 0,0 0 1,0 0-1,0 0 0,0 0 1,-1 1-1,1-1 0,0 1 0,-1-1 1,1 1-1,-1-1 0,1 1 1,0 0-1,-1 0 0,1 0 1,-3 0-1,-57-1 343,46 2-257,5-1-81,-1 1-1,1 0 1,0 0 0,0 1-1,0 1 1,0 0 0,1 0 0,-1 1-1,1 0 1,-1 1 0,-15 10 0,19-10-17,0-1 0,1 2 1,-1-1-1,1 1 0,0 0 1,1 0-1,-1 0 0,1 0 1,1 1-1,-1 0 0,1 0 1,0 0-1,0 0 1,1 0-1,0 1 0,1-1 1,-2 11-1,1-4 15,1 0-1,0 0 1,1 0 0,1 0-1,0 0 1,4 17-1,-2-22-30,-1-1 0,1 0 0,1 0 0,0-1 0,0 1 0,0-1-1,1 0 1,0 0 0,0 0 0,1-1 0,8 8 0,10 7-43,0-2 1,1-1-1,1 0 1,1-2-1,1-2 0,0 0 1,49 16-1,-17-11-2200,1-3 0,112 15-1,-55-18-8195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7:04.2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66 9268,'0'-1'119,"0"1"-1,0-1 1,0 1-1,0 0 1,0-1 0,0 1-1,0 0 1,0-1-1,0 1 1,0-1-1,0 1 1,0 0-1,0-1 1,0 1-1,0-1 1,1 1 0,-1 0-1,0-1 1,0 1-1,0 0 1,1-1-1,-1 1 1,0 0-1,0 0 1,1-1-1,-1 1 1,0 0 0,1 0-1,-1-1 1,0 1-1,1 0 1,-1 0-1,0 0 1,1 0-1,-1-1 1,1 1-1,0 0 1,0 0-99,-1 1 1,1-1-1,0 0 1,0 1-1,0-1 1,-1 0-1,1 1 1,0-1-1,0 1 1,-1 0-1,1-1 1,0 1-1,-1-1 1,1 1-1,-1 0 1,1-1-1,-1 1 1,1 0-1,0 1 0,6 14 149,0 1 0,-1-1 0,-1 1 0,0 0 0,-2 0 0,3 20 0,3 110 60,-9 88-93,0-234-179,0-17-16,0-476-1082,0 489 1145,0 0 1,0 0 0,1 0-1,-1 0 1,1 0-1,0 0 1,0 0 0,0 0-1,0 0 1,1 1 0,-1-1-1,1 0 1,-1 1 0,1-1-1,0 1 1,0 0-1,0 0 1,0 0 0,1 0-1,-1 0 1,0 0 0,1 0-1,-1 1 1,1-1 0,0 1-1,0 0 1,-1 0 0,1 0-1,0 0 1,6-1-1,8-1 37,0 0 1,1 1-1,-1 1 0,21 2 0,-20-1-22,-5 1-15,0 0 0,0 0 0,0 2 0,0 0 0,0 0 1,-1 1-1,0 0 0,0 1 0,0 1 0,13 8 0,-19-11-2,0 1-1,-1-1 1,1 1 0,-1 1-1,0-1 1,0 1-1,-1 0 1,1 0-1,-1 0 1,0 0 0,-1 1-1,1 0 1,-1-1-1,0 2 1,0-1-1,-1 0 1,0 0 0,0 1-1,-1-1 1,1 1-1,0 10 1,-2 73 54,-1-87-53,1-1-1,-1 0 1,1 1 0,-1-1 0,0 0-1,0 0 1,0 1 0,0-1 0,0 0-1,-1 0 1,1 0 0,0 0 0,-1-1-1,0 1 1,1 0 0,-1-1 0,0 1-1,0-1 1,0 1 0,0-1 0,0 0-1,0 0 1,0 0 0,-1 0 0,1 0-1,0 0 1,0-1 0,-4 1 0,-12 4 15,0-2 0,-33 3 0,24-3 40,-11 1-15,36-4-30,6 0-117,100-9-49,14-1 90,-95 9 56,-5 0-6,0 1 0,0 1-1,36 6 1,-51-7 12,0 1 0,0-1-1,0 1 1,0 0 0,-1 0 0,1 0 0,0 0 0,-1 1 0,1-1 0,0 1-1,-1-1 1,0 1 0,1 0 0,-1 0 0,0 0 0,0 0 0,0 0 0,0 1-1,-1-1 1,1 1 0,0-1 0,-1 1 0,0 0 0,0-1 0,0 1 0,0 0-1,0 0 1,0 0 0,-1-1 0,1 1 0,-1 4 0,0 6 1,1-7 1,-1 0 1,0 1-1,-1-1 0,1 1 0,-1-1 1,-4 12-1,4-15 0,-1 0 1,0 0-1,0 0 1,0 0-1,0 0 1,-1-1-1,1 1 0,-1-1 1,0 1-1,0-1 1,1 0-1,-1 0 1,0-1-1,-1 1 0,-3 1 1,-25 12 19,0-1-1,-1-2 1,-1-1 0,0-2 0,0-1-1,-1-2 1,0-1 0,-39 0 0,71-5-36,1 0 1,-1 0-1,0 0 1,1 0 0,-1 0-1,1-1 1,-1 1 0,0-1-1,1 0 1,-1 1-1,1-1 1,0 0 0,-1 0-1,1-1 1,0 1-1,-1-1 1,1 1 0,0-1-1,-3-2 1,3 0-180,1 1 0,-1-1-1,1 1 1,-1-1 0,1 0 0,0 1 0,1-1 0,-1 0-1,1 0 1,-1 0 0,1 1 0,1-7 0,-1-17-2816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8:07.95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8 10341,'0'-7'3137,"31"7"-2849,15 19-16,16 22-31,0 9-113,8 11 160,-16 3 48,-8 16-288,-22 7 16,-24 12 48,-31 11-112,-116 4-912,-62 0-1970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7:04.7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0 117 8788,'0'0'58,"0"0"1,0-1-1,0 1 1,0 0-1,0 0 1,0-1-1,0 1 0,1 0 1,-1-1-1,0 1 1,0 0-1,0-1 0,0 1 1,0 0-1,0 0 1,1-1-1,-1 1 1,0 0-1,0 0 0,0-1 1,1 1-1,-1 0 1,0 0-1,0 0 1,1-1-1,-1 1 0,0 0 1,0 0-1,1 0 1,-1 0-1,0 0 0,1-1 1,-1 1-1,0 0 1,1 0-1,-1 0 1,0 0-1,0 0 0,1 0 1,-1 0-1,0 0 1,1 0-1,-1 0 0,0 0 1,1 1-1,-1-1 1,0 0-1,1 0 1,-1 0-1,0 0 0,0 0 1,1 1-1,-1-1 1,0 0-1,0 0 0,1 0 1,-1 1-1,0-1 1,0 0-1,0 0 1,1 1-1,-1-1 0,0 0 1,0 0-1,0 1 1,0-1-1,1 1 1,1 20 335,0 1 0,0-1 0,-2 1 1,-3 22-1,1 14 70,2 144-434,-2-274-620,0 23 255,9-88 1,-6 123 330,1 1 0,1-1 0,0 1 0,1 0 0,1 0 0,0 1 0,0-1 0,2 1 0,-1 0 0,1 1-1,11-15 1,-9 18 25,0 0 0,0 1 0,0 0-1,1 0 1,0 1 0,1 0 0,-1 1-1,1 0 1,0 0 0,0 1-1,0 1 1,1 0 0,-1 1 0,1 0-1,0 0 1,0 1 0,0 1 0,-1 0-1,1 1 1,0 0 0,14 4 0,-21-3-17,0 1 1,0-1-1,0 1 1,0 1 0,-1-1-1,1 1 1,-1-1-1,0 1 1,0 0-1,-1 1 1,1-1 0,-1 1-1,5 9 1,1 2 43,0 1 0,10 31 0,-13-25-123,-1 0 0,-2 1 0,0-1 0,-1 1 0,-3 45 0,1-28-1684,0-14-1427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7:05.0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 10085,'0'-4'1552,"31"4"-1504,39 0 16,-1 0-64,1 0-752,-16 0-3250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7:05.4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23 9188,'0'0'3570,"47"0"-2914,23 0-128,15 0-111,15 4-113,24-4-112,15 0-112,16 0-80,31 0-256,23-4-1537,15-19-3762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7:13.9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323 22 2353,'-138'-9'2636,"-25"-1"7182,141 8-7715,61 6-1418,121 16-480,214 17 78,266-28-5309,-568-9 4407,-59 0-2759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7:14.3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1 12454,'-17'-1'933,"43"7"-252,14 5-461,1 1 0,-2 3 0,0 1 0,-1 2 0,52 33 1,-76-43-196,-1 1 0,-1 0 0,0 1 0,0 1-1,-1 0 1,0 0 0,0 1 0,-2 1 0,1 0 0,-2 0 0,0 1 0,0 0 0,-2 0 0,1 0 0,-2 1 0,0 0 0,-1 0 0,3 19 0,-4 87 2,-3-117-33,-1-1 1,1 1-1,-1 0 0,1-1 1,-1 1-1,0-1 0,-1 1 0,1-1 1,-1 1-1,1-1 0,-1 0 1,0 1-1,0-1 0,-1 0 1,1-1-1,0 1 0,-1 0 1,0-1-1,0 1 0,0-1 1,-5 3-1,-6 4-76,0-2 0,-1 0-1,-27 9 1,23-9-16,-45 14-2009,-86 18 1,101-33-2168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7:15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12342,'0'9'-718,"1"1"869,1 1 0,0-1 0,1 0 0,0 0 1,1 0-1,0-1 0,0 1 0,9 13 0,18 44 597,-23-33-406,-1 0 1,-2 0-1,-1 1 1,-2 66-1,-2-100-451,0-232-1140,0 225 1250,1 1-1,0-1 0,0 1 0,1-1 0,-1 1 1,1 0-1,0 0 0,1-1 0,-1 2 0,1-1 1,0 0-1,0 0 0,0 1 0,1 0 0,0-1 0,0 1 1,0 1-1,0-1 0,0 1 0,1-1 0,0 1 1,0 0-1,0 1 0,0-1 0,0 1 0,6-2 1,-1 0 13,1 1 1,0 0 0,-1 0 0,1 1 0,0 1-1,1 0 1,-1 0 0,0 1 0,0 0-1,0 1 1,0 0 0,20 6 0,-25-5 4,-1 1 0,1 0 0,-1 0 0,1 0 0,-1 1 0,0 0 1,-1 0-1,1 0 0,-1 1 0,1 0 0,-2-1 0,1 1 0,0 1 0,-1-1 0,0 0 0,0 1 1,0 0-1,2 10 0,2 4 68,-1 0 0,-2 0 0,0 1 0,2 27 0,-5-22-33,0-14-19,0 1 0,0-1 0,1 1 0,6 20 0,-7-30-55,1-1 1,-1 0-1,1 0 0,0-1 0,0 1 1,0 0-1,0-1 0,0 1 0,0-1 1,0 1-1,0-1 0,0 0 0,1 0 1,-1 0-1,0 0 0,1 0 0,-1-1 1,1 1-1,-1-1 0,1 1 0,-1-1 1,1 0-1,4 0 0,0 0-107,0 0 0,0-1 1,0 1-1,0-1 0,0-1 0,0 1 0,12-6 0,-8 1-21,-1-1 1,1 0-1,-1 0 0,-1-1 0,0-1 0,12-12 0,48-66-437,-42 52 602,-21 27 110,-4 6 87,0 1 1,0-1 0,-1 0-1,1 0 1,-1 0 0,0 0-1,0 0 1,0-1 0,0 1-1,0 0 1,0-1 0,0 1-1,0-4 1,-1 246 2271,0-238-2485,0 1-1,0-1 0,0 1 0,0-1 0,0 1 0,0-1 0,1 1 0,-1-1 0,1 1 0,0-1 0,0 0 0,0 1 0,0-1 1,0 0-1,0 0 0,1 0 0,-1 0 0,1 0 0,-1 0 0,1 0 0,0 0 0,0 0 0,0-1 0,0 1 0,0-1 0,0 1 0,4 1 1,3-1-99,0 0 0,0 0 0,0-1 0,1 0 0,-1 0 0,14-2 0,-16 1-11,-3 0 47,1 0 0,-1-1 1,0 1-1,1-1 0,-1 0 0,0 0 0,0-1 0,0 1 0,0-1 0,0 0 1,0 0-1,0-1 0,-1 1 0,1-1 0,-1 1 0,5-6 0,-2 2-32,-1-1-1,1 0 0,-1 0 1,-1 0-1,1-1 0,-1 0 0,0 0 1,2-8-1,-1 0 143,0 0 0,-2 0 1,0-1-1,0 1 0,-2 0 0,0-1 1,0 0-1,-5-30 0,4 45-13,-1 1 0,1-1 1,-1 1-1,0-1 0,1 1 0,-1 0 0,0-1 1,0 1-1,0 0 0,0 0 0,0 0 0,0 0 1,0 0-1,-1 0 0,1 0 0,0 0 0,-1 0 0,1 0 1,0 1-1,-1-1 0,1 1 0,-1-1 0,1 1 1,-1-1-1,1 1 0,-1 0 0,-1 0 0,-50-3 201,39 4-171,5-1-86,0 0 0,0 1-1,0 0 1,0 0 0,1 1 0,-1 0-1,1 1 1,-1 0 0,-14 8 0,18-8-226,0 0 1,0 1-1,0-1 1,1 1-1,-1 0 0,1 1 1,0-1-1,1 1 1,-1 0-1,1-1 1,0 2-1,0-1 1,0 0-1,1 1 1,-4 9-1,3 20-4757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7:15.7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273 66 9957,'0'-64'2841,"-10"63"-1611,4 1-1080,0 1 0,1 0 0,-1 0 0,0 1 0,1 0 1,-1 0-1,1 0 0,0 0 0,-1 1 0,1 0 0,0 0 0,-8 7 0,-54 54 390,54-50-382,0 1-78,0-1 0,1 2 0,1 0 0,0 0 1,-8 19-1,15-27-77,0 1 0,1-1 0,0 1 0,0 0 0,1 0 0,0 0 0,1 0 0,0 0 0,0 1 0,1-1 0,0 0 0,3 18 0,-3-27-6,0 1-1,0 0 1,0 0 0,1-1-1,-1 1 1,0 0 0,0-1-1,1 1 1,-1-1-1,1 1 1,-1 0 0,0-1-1,1 1 1,-1-1 0,1 1-1,0-1 1,-1 1-1,1-1 1,-1 0 0,1 1-1,-1-1 1,1 0-1,0 1 1,-1-1 0,1 0-1,0 0 1,-1 0 0,1 1-1,1-1 1,19 3-218,-1-1 0,1 0 0,-1-1 0,1-2 0,-1 0 0,1-1 1,-1-1-1,1-1 0,38-12 0,-36 2 104,0-1 0,0 0 0,-2-2 0,0-1 0,-1 0-1,-1-1 1,19-25 0,-38 43 139,0 1-1,1 0 0,-1-1 0,0 1 0,0 0 1,0 0-1,0 0 0,0-1 0,1 1 0,-1 0 1,0 0-1,0-1 0,0 1 0,0 0 0,1 0 1,-1 0-1,0 0 0,0-1 0,1 1 0,-1 0 1,0 0-1,0 0 0,1 0 0,-1 0 0,0 0 1,1 0-1,-1 0 0,0 0 0,0 0 0,1 0 1,-1 0-1,0 0 0,0 0 0,1 0 0,-1 0 1,0 0-1,1 0 0,-1 0 0,0 0 0,0 0 1,1 0-1,-1 1 0,0-1 0,1 0 0,3 17 414,-3 35-224,-1-41-95,0-7-113,0 0 1,0 0-1,0 0 0,1 0 1,0 0-1,0 0 0,0 0 1,0 0-1,1 0 0,-1 0 1,1 0-1,0-1 1,0 1-1,0-1 0,1 1 1,-1-1-1,1 0 0,3 3 1,0-2-42,-1 0 1,1 0 0,0-1-1,0 0 1,0 0 0,0 0-1,1-1 1,-1 0 0,1 0-1,11 1 1,5 1-219,0-1 0,0-2 0,0 0 0,-1-1 0,1-1 0,44-9 0,-60 9 230,0-1 1,0 0-1,0 0 0,-1 0 0,1-1 1,-1 0-1,0 0 0,0-1 1,0 0-1,0 0 0,-1 0 0,1-1 1,-1 0-1,0 0 0,0 0 1,-1 0-1,0-1 0,0 0 0,0 0 1,-1 0-1,1 0 0,-2-1 0,1 1 1,-1-1-1,0 1 0,2-10 1,-1-67 174,-3 81-104,0 0 1,-1 0-1,1 0 0,0 1 1,0-1-1,-1 0 0,0 0 1,1 0-1,-1 0 0,0 1 1,0-1-1,1 0 1,-2 0-1,1 1 0,0-1 1,0 1-1,0-1 0,-1 1 1,1 0-1,-1-1 0,1 1 1,-1 0-1,1 0 0,-1 0 1,0 0-1,1 0 0,-1 0 1,0 1-1,0-1 0,0 1 1,-3-2-1,-7 1 169,-1-1 1,1 1-1,0 1 0,-16 1 0,2 0 33,8-1-187,0 1-1,1 0 1,-1 2-1,1 0 0,-1 0 1,1 2-1,-24 9 1,35-11-94,1-1 0,-1 1 0,1 0 0,0 0 0,0 1 0,0-1 1,1 1-1,-1 0 0,1 1 0,0-1 0,0 1 0,0-1 0,1 1 0,-1 0 0,1 1 1,0-1-1,1 0 0,0 1 0,-1 0 0,2 0 0,-1-1 0,1 1 0,0 0 0,0 0 1,0 12-1,5 12-1778,15-9-1301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7:16.3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458 410 11189,'0'-49'2305,"-1"48"-2246,1 1 0,-1-1 0,0 0-1,0 1 1,1-1 0,-1 1 0,0 0 0,0-1-1,0 1 1,0 0 0,0 0 0,0-1 0,1 1-1,-1 0 1,0 0 0,0 0 0,0 0 0,0 0-1,0 0 1,0 0 0,0 0 0,0 1 0,-1-1-1,-4 0 113,-21 0 13,0 2 0,0 0-1,0 2 1,1 1 0,-1 1-1,1 1 1,1 1 0,-1 2 0,1 0-1,1 2 1,0 0 0,1 2-1,-23 17 1,42-27-177,-1 0 0,1 0 0,0 1 0,0-1-1,1 1 1,-1 0 0,1 0 0,0 1 0,1-1 0,-1 1 0,1-1-1,0 1 1,0 0 0,1 0 0,0 0 0,0 0 0,0 0 0,1 0-1,-1 0 1,2 11 0,0-16-13,-1 0-1,0 0 0,0 1 1,1-1-1,-1 0 1,1 0-1,-1 0 1,1 0-1,-1 0 0,1 0 1,-1 0-1,1 0 1,0 0-1,0 0 1,-1 0-1,1-1 0,0 1 1,0 0-1,0-1 1,0 1-1,0 0 1,0-1-1,0 1 0,0-1 1,0 1-1,0-1 1,1 0-1,-1 1 1,0-1-1,0 0 0,0 0 1,2 0-1,47 1-300,-36-2 202,0 1-14,1 0 1,-1-1 0,0-1 0,1 0 0,-1-1-1,0 0 1,-1-1 0,1-1 0,-1 0 0,0-1-1,0 0 1,0-1 0,-1-1 0,0 0 0,0 0-1,-1-1 1,-1-1 0,1 0 0,-1 0 0,-1-1-1,0 0 1,10-17 0,-6 6 34,-1-1-1,-1-1 1,-1 0 0,-1 0 0,-2-1-1,0 0 1,-1 0 0,2-26 0,-2-17 1139,-1-85 1,-5 148-907,10 236 783,-6-188-826,3 0 1,1 0-1,19 57 1,-25-94-120,0 0 1,0 0-1,1 0 1,0-1-1,0 1 0,1-1 1,-1 1-1,1-1 1,0 0-1,1-1 0,-1 1 1,1-1-1,0 1 1,0-2-1,0 1 0,1 0 1,-1-1-1,1 0 1,0 0-1,7 2 1,6-1-309,0 0 1,0-1 0,0-1 0,1-1 0,24-1 0,-41 0 261,7-1-61,-1 0 0,1-1 0,-1 0 0,0 0 0,0-1 0,0 0-1,0-1 1,0 0 0,-1 0 0,1-1 0,-1 0 0,0 0 0,-1-1 0,1 0-1,10-11 1,-9 7 73,-1 1 0,0-1 0,0 0 0,0-1 0,-2 0 0,1 0 0,-1 0 0,-1-1 0,0 0 0,-1 0 0,4-18 0,-6 10 2234,-2 23-1400,0 168 529,0-169-1318,0-1 1,0 1 0,0-1 0,1 0-1,-1 1 1,0-1 0,1 1-1,-1-1 1,1 0 0,0 1-1,-1-1 1,1 0 0,0 0 0,0 0-1,0 1 1,0-1 0,0 0-1,0 0 1,0 0 0,0-1-1,1 1 1,0 1 0,3 0-43,0 1 0,0-1 0,0 0 1,0 0-1,0-1 0,8 2 0,10 0-426,0-1 1,24-1-1,-44-1 375,15 0-154,22-2-822,-38 1 976,0 0 0,-1 0 0,1 0 0,0 1 0,-1-1 0,1-1 0,-1 1 0,0 0 0,1 0 0,-1-1-1,0 1 1,0 0 0,0-1 0,0 1 0,0-1 0,0 0 0,0 1 0,0-1 0,0 0 0,0-1 0,12-31-3416,-4 0-4509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7:16.7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0 12134,'-39'0'1344,"31"0"-431,24 8-913,69 3-785,8-3-2304,0-1-5171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7:17.1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280 117 11861,'1'-30'301,"-1"18"366,1 0 0,-1 0 1,-4-20-1,4 31-609,-1 0 1,0-1-1,0 1 1,0 0 0,0 0-1,0 0 1,0 0-1,0 0 1,0 0-1,-1 0 1,1 0-1,0 0 1,-1 0-1,1 1 1,-1-1 0,1 0-1,0 1 1,-1-1-1,1 1 1,-1 0-1,0-1 1,1 1-1,-1 0 1,1 0 0,-1 0-1,1 0 1,-1 0-1,1 1 1,-1-1-1,1 0 1,-3 2-1,-7-2 150,0 0-110,0 0 1,0 1 0,0 0-1,0 1 1,1 0-1,-14 5 1,19-5-71,0 0-1,0 1 1,0-1-1,0 1 1,0 0 0,1 1-1,0-1 1,-1 1 0,1 0-1,0 0 1,1 0-1,-1 1 1,1-1 0,-3 6-1,-1 5-15,1 1 0,1-1 1,0 1-1,1 0 0,1 0 0,0 0 0,1 1 0,1-1 0,1 1 1,1 18-1,-1-27-51,1 0-1,0-1 1,0 1 0,1-1 0,0 1 0,0-1 0,1 1 0,-1-1-1,2 0 1,5 9 0,5 5-587,31 37 1,-34-48 425,-1 2 0,-1-1 0,0 1 1,-1 1-1,0 0 0,-1 0 1,0 0-1,-1 1 0,6 18 1,-9-12 134,-1 0 0,-1 1-1,-1 29 1,-1-13 46,1-27 36,-1 0 0,0 0 1,-1-1-1,0 1 1,-1 0-1,0 0 1,0-1-1,-1 0 1,0 0-1,-1 0 0,1 0 1,-13 15-1,5-9 111,-1 0 0,-1-2 1,0 1-1,0-2 0,-29 19 0,14-17 462,28-14-554,0 0-1,1 0 0,-1 0 1,0 0-1,1 0 0,-1 0 0,1 0 1,-1 0-1,0 0 0,1 0 0,-1 0 1,1-1-1,-1 1 0,0 0 0,1 0 1,-1-1-1,1 1 0,-1 0 1,1-1-1,-1 1 0,1 0 0,-1-1 1,1 1-1,-1-1 0,0 0 0,0-3 82,0 0 0,0-1 0,0 1-1,0 0 1,1 0 0,-1-1 0,1 1-1,0 0 1,1-6 0,-1-3-245,0-8 214,-1-4 5,2 0-1,0 0 1,1 0 0,12-46-1,6 20 11,2 1 0,2 2 0,46-69 1,-17 28-50,-28 46-178,-2 6-1252,-2-2-1,25-64 1,-42 79-4510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11.59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54 6563,'2'-4'99,"1"0"-1,0 0 1,0 0 0,0 1-1,0-1 1,1 1 0,-1 0-1,6-4 1,12-10 6107,-21 23-6155,0 462 127,0-468-330,1-2-104,0-1 201,0 1-1,0-1 0,0 1 0,1-1 1,-1 1-1,1 0 0,0-1 0,-1 1 0,1 0 1,0 0-1,0 0 0,0 1 0,3-3 1,38-25-360,-27 18 212,39-24 573,83-40-1,-136 74-359,0 1-1,0-1 1,0 1-1,0 0 1,0 0-1,0 0 1,0 0-1,0 0 1,0 0-1,0 0 1,0 1-1,1-1 1,-1 1-1,0-1 1,0 1-1,-1 0 1,1 0-1,0 0 1,0 0-1,0 0 1,0 0-1,-1 1 0,1-1 1,-1 1-1,1-1 1,-1 1-1,0-1 1,1 1-1,-1 0 1,1 1-1,8 11 15,0 1 0,12 26 0,-13-25 29,-7-12-50,5 9 0,1 0 0,0 0 0,1-1-1,19 21 1,-27-31-1,1-1 0,0 1-1,-1 0 1,1-1 0,0 0 0,0 1-1,0-1 1,0 0 0,0 0-1,0 0 1,0 0 0,1 0 0,-1 0-1,0-1 1,0 1 0,1-1 0,-1 0-1,0 1 1,1-1 0,-1 0 0,0 0-1,1-1 1,-1 1 0,0 0-1,1-1 1,-1 1 0,0-1 0,0 0-1,0 0 1,1 0 0,-1 0 0,0 0-1,0 0 1,0-1 0,-1 1-1,1-1 1,0 1 0,0-1 0,-1 0-1,3-3 1,3-3 5,-1-1 1,0 0-1,-1 0 0,1 0 1,-2 0-1,1-1 0,-2 0 1,1 0-1,2-12 0,0-12 18,4-52 0,0-4 7,-7 56-27,3-18 9,-6 50-19,0-1 0,1 1 0,0-1 0,-1 1 0,1 0 1,0-1-1,0 1 0,1 0 0,-1 0 0,0 0 0,1 0 0,-1 0 1,1 0-1,0 0 0,2-2 0,16 1-1743,-18 3 1034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23.4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16 251 3714,'0'-49'5892,"0"39"-3008,0 33-2261,0 415-309,12-630-630,-10 172 320,1-145-45,-4 91 125,0 71-61,1-1 1,-1 1-1,1 0 1,-1 0-1,0 0 1,0 0-1,0 0 1,0 0-1,-1 0 1,0 0-1,-2-5 1,2 5 4,0 0 1,0 0-1,0 0 1,1 0-1,-1 0 1,1-1-1,0 1 1,0 0 0,0-1-1,1 1 1,-1-7-1,1-39 263,12 48-272,3 1-15,-2-1-1,1 1-1,-1 0 1,0 1 0,1 0 0,-1 1 0,0 1-1,0 0 1,0 1 0,-1 0 0,14 6-1,-8 1 5,-1 0 0,0 1-1,-1 0 1,0 1-1,-1 1 1,-1 1-1,0 0 1,0 1-1,-2 0 1,16 27-1,32 51-86,-59-93 73,-1 0 0,1 0 0,-1 0 0,1 0 0,0-1-1,-1 1 1,1 0 0,0 0 0,0 0 0,-1-1 0,1 1-1,0-1 1,0 1 0,0 0 0,0-1 0,0 0-1,0 1 1,0-1 0,0 1 0,2-1 0,-3 0-10,1 0 1,0 0 0,0-1-1,-1 1 1,1 0 0,0-1-1,0 1 1,-1-1 0,1 1-1,0-1 1,-1 1 0,1-1-1,-1 1 1,1-1-1,-1 1 1,1-1 0,-1 0-1,1 1 1,-1-1 0,1-1-1,13-43-596,-13 42 597,8-35-122,1 1 1,2 0-1,2 0 0,1 2 0,27-45 0,-39 75 133,1 1-1,0 0 0,0 0 0,0 0 1,1 0-1,-1 0 0,1 1 0,0 0 1,0 0-1,0 0 0,0 1 0,1 0 1,-1 0-1,0 0 0,1 0 0,0 1 1,-1 0-1,1 0 0,9 1 1,-15 0 6,1 0 1,-1 0 0,1 0-1,-1 1 1,0-1 0,1 0-1,-1 0 1,1 1 0,-1-1 0,1 0-1,-1 1 1,0-1 0,1 1-1,-1-1 1,0 0 0,0 1-1,1-1 1,-1 1 0,0-1 0,0 1-1,1-1 1,-1 1 0,0-1-1,0 1 1,0-1 0,0 1-1,0-1 1,0 1 0,0-1 0,0 1-1,0 0 1,0 24 133,-1-16-55,3 65 241,-1-25-214,-1 1 1,-10 71-1,6-90-353,1 1-1,2 34 1,1-65 179,0-1-1,0 1 1,0-1-1,0 1 1,0-1-1,0 1 1,0-1 0,0 1-1,0-1 1,0 1-1,0 0 1,0-1 0,0 1-1,1-1 1,-1 1-1,0-1 1,0 0-1,1 1 1,-1-1 0,0 1-1,1-1 1,-1 1-1,0-1 1,1 0 0,0 1-1,25 2-3123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23.8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140 1 10229,'-1'0'25,"1"0"0,-1 0 0,1 0 1,-1 0-1,1 0 0,0 0 0,-1 0 1,1 0-1,-1 0 0,1 0 0,-1 0 1,1 0-1,-1 0 0,1 0 0,-1 0 0,1 1 1,-1-1-1,1 0 0,0 0 0,-1 1 1,1-1-1,-1 0 0,1 1 0,0-1 1,-1 0-1,1 1 0,0-1 0,-1 0 1,1 1-1,0-1 0,0 1 0,-1-1 0,1 0 1,0 1-1,0-1 0,0 1 0,-5 29 223,2 0 0,2 59-1,1-60-187,0-28-64,0 0-1,1 0 1,-1 0-1,1 0 0,-1 0 1,1 0-1,-1 0 1,1 0-1,-1 0 0,1 0 1,0 0-1,0 0 1,0-1-1,-1 1 0,1 0 1,0-1-1,0 1 1,0 0-1,0-1 0,0 1 1,0-1-1,0 1 1,0-1-1,1 0 0,-1 1 1,0-1-1,0 0 1,0 0-1,0 0 0,0 0 1,3 0-1,50 0-674,-35-1 292,-12 2 183,1-1 0,0-1 0,0 1 0,0-1 0,-1 0 0,1-1 0,12-4 0,-17 4 142,-1 1 0,0 0 0,0-1 0,0 0 0,0 1 0,0-1 0,0 0 0,0 0 0,-1 0 0,1 0 0,0 0 0,-1-1 0,0 1 0,0 0 0,0-1 0,0 1 0,0-1 0,0 1 0,0-1 0,-1 1 0,1-1 0,-1 0 0,0 1 0,0-1 0,0 0 0,0-2 0,0-2 134,0 0 0,0 1 0,0-1 0,-1 0 0,0 0 0,-1 0 0,-3-12 0,3 17 13,1-1-1,-1 1 1,0-1-1,0 1 1,-1 0 0,1 0-1,0 0 1,-1 0-1,1 0 1,-1 0 0,1 1-1,-1-1 1,0 1-1,0 0 1,0-1-1,0 2 1,0-1 0,0 0-1,-5 0 1,-23-4 312,0 1-1,0 2 1,-54 3 0,25 0-429,55-1-126,5 0 83,-1-1 0,1 1 0,-1 0 0,1 0 0,-1 0 0,1 0 0,-1 0 0,0 0 0,1 0 0,-1 0 0,1 0 0,-1 0 0,0 0 0,1 0 0,-1 0 0,1 0 0,-1 1 0,1-1 0,-1 0 0,1 0 0,-1 1 0,1-1 0,-1 0 0,1 0 0,-1 1 0,1-1 0,-1 1 0,1-1 0,0 1 0,-1-1 0,1 0 0,0 1 0,-1-1 0,1 1 0,0-1 0,0 1 0,-1 0 0,1-1 0,0 1 0,0-1 0,0 1 0,0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24.8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449 567 8964,'0'-2'63,"1"1"-1,-1-1 1,0 0-1,0 1 0,0-1 1,0 1-1,0-1 1,-1 0-1,1 1 1,0-1-1,-1 1 1,1-1-1,-1 0 1,0 1-1,0 0 1,1-1-1,-1 1 1,0-1-1,0 1 0,0 0 1,0 0-1,0-1 1,-1 1-1,1 0 1,0 0-1,0 0 1,-1 0-1,1 1 1,-1-1-1,1 0 1,-1 0-1,1 1 1,-1-1-1,1 1 0,-1 0 1,0-1-1,1 1 1,-1 0-1,1 0 1,-4 0-1,-30-5 244,0 1 0,0 1 0,0 2 0,0 2 0,-36 5 0,62-4-276,0 0 1,1 0 0,-1 1 0,1 0-1,0 0 1,-1 1 0,2 0-1,-1 1 1,0 0 0,1 0-1,0 0 1,-7 8 0,9-8-17,0 0 1,0 0-1,1 0 1,0 1-1,0 0 1,0-1-1,1 2 1,0-1-1,0 0 1,1 0-1,0 1 1,0 0-1,0-1 1,1 1-1,0 0 1,-1 9-1,2 44 18,1-58-35,0-1 0,0 0-1,0 0 1,0 1 0,0-1-1,0 0 1,0 0 0,0 0-1,0 0 1,1 0 0,-1-1-1,0 1 1,1 0 0,-1 0-1,1-1 1,-1 1 0,0-1-1,1 1 1,-1-1 0,1 0-1,0 0 1,-1 0 0,1 1-1,-1-2 1,3 1-1,0 1-29,26 1-274,48-2 0,-31-1-23,-38 1 263,-1 0 1,1-1 0,-1 0-1,1-1 1,-1 0-1,1 0 1,-1-1-1,0 0 1,0-1-1,-1 0 1,1 0-1,-1 0 1,1-1-1,-2 0 1,1 0-1,0-1 1,-1 0-1,0 0 1,0-1-1,-1 1 1,5-9 0,-2 2 42,0 0 1,-1-1 0,-1 0 0,-1 0 0,0 0 0,0-1 0,-2 1 0,1-1 0,-2 0 0,0 0 0,-1-22-1,-1-244 1129,-1 280-1064,-1 0 0,0 1 1,1-1-1,-1 0 0,0 1 0,0-1 0,1 1 1,-1-1-1,0 1 0,0 0 0,0 0 0,0 0 0,0 0 1,1 0-1,-1 1 0,-2-1 0,-4 1 99,7-1-138,0 0-1,0 0 0,1 0 0,-1 0 0,0 0 1,0 1-1,0-1 0,0 0 0,0 1 0,0-1 1,1 0-1,-1 1 0,0-1 0,0 1 1,1 0-1,-1-1 0,0 1 0,1-1 0,-1 1 1,0 0-1,1 0 0,-1-1 0,1 1 0,-1 0 1,1 0-1,0 0 0,-1 0 0,1-1 0,0 1 1,-1 0-1,1 0 0,0 0 0,0 0 1,0 0-1,0 0 0,0 0 0,0 0 0,0 0 1,1 1-1,-1 0 6,-4 50 88,5 66 0,0-43-87,1-54-4,0-1-1,1 1 1,1-1 0,0 0 0,2 0-1,0-1 1,2 1 0,0-1 0,1-1 0,1 0-1,21 31 1,-28-45-7,0 0 0,1 0-1,-1 0 1,1 0 0,0-1-1,0 1 1,0-1 0,0 0-1,0 0 1,1-1 0,-1 1 0,1-1-1,0 0 1,0 0 0,0-1-1,6 2 1,5 0-56,0-2 1,0 0-1,30-2 0,-22 0-18,-7-1 41,0 0 0,0-2 1,-1 1-1,1-2 0,-1 0 0,0-1 0,0-1 1,-1 0-1,0-1 0,25-18 0,-15 8-46,-1-1-1,-1-1 1,0-1-1,-2-1 1,22-29 0,-38 43 158,0 1 1,0-1 0,-1 1 0,0-1 0,-1-1 0,1 1 0,-2 0 0,1-1-1,-1 1 1,0-1 0,-1 0 0,0 0 0,-1 0 0,1 0 0,-3-15-1,-8 23 610,2 1-661,1 1 0,0 0 0,0 0-1,-1 0 1,1 1 0,0 0 0,0 1 0,1 0 0,-1 0-1,0 0 1,1 0 0,0 1 0,0 0 0,0 1 0,0-1-1,1 1 1,-1 0 0,1 1 0,0-1 0,1 1 0,-7 10-1,4-4 10,1 0-1,0 0 0,0 1 1,2 0-1,-1 0 0,2 0 0,0 1 1,0-1-1,1 1 0,0 24 1,2-22-12,-1-5-12,1-1 0,1 1 0,0 0 0,0-1 0,3 13 0,-2-19-9,-1-1-1,1 1 1,0-1-1,0 0 1,0 1 0,0-1-1,0 0 1,1 0-1,0 0 1,-1 0 0,1-1-1,0 1 1,0-1-1,0 0 1,1 0 0,-1 0-1,6 2 1,9 3-64,2-1 1,-1-1-1,0-1 1,1-1-1,0-1 1,0 0-1,0-1 1,36-4-1,-31 2-49,-7 0 74,-1 0 1,0-2 0,1 0-1,-1-1 1,0 0-1,-1-2 1,1 0-1,-1 0 1,0-2-1,-1 0 1,1-1-1,-2 0 1,1-1-1,-1-1 1,-1-1-1,0 1 1,-1-2-1,16-20 1,-11 11 8,-2-1 1,-1 0-1,-1-1 1,0 0-1,-2-1 1,-1-1 0,-1 0-1,-2 0 1,0 0-1,-2-1 1,4-35-1,-6-4 84,-5-94 0,2 155-17,-1 0 0,0 0 0,1 1 1,-2-1-1,1 1 0,0-1 0,-1 1 1,0-1-1,0 1 0,0 0 1,-1 0-1,1 0 0,-1 0 0,0 0 1,0 1-1,0-1 0,-1 1 1,1 0-1,-1 0 0,0 0 0,-4-3 1,1 3 110,-1-1-1,1 1 1,-1 0 0,0 1 0,0 0 0,0 0-1,0 1 1,0 0 0,0 0 0,0 1 0,-15 1-1,20-1-140,-1 1 0,0 0 0,1 0 0,-1 0-1,1 1 1,0-1 0,-1 1 0,1 0 0,0 0 0,0 0-1,0 0 1,0 1 0,0-1 0,1 1 0,-1-1-1,1 1 1,0 0 0,0 0 0,0 0 0,-2 5 0,-5 7-23,2 1 0,-12 33 0,12-25 18,1 1 0,1 0-1,1 1 1,-1 39-1,8 108 11,-2-161-15,0 1-54,1 0 0,0-1-1,0 1 1,2 0 0,-1-1-1,2 0 1,-1 0-1,2 0 1,0-1 0,0 1-1,1-1 1,0-1 0,1 1-1,0-1 1,1-1-1,16 15 1,-13-14-564,1 0 0,0-1 0,1 0 0,0-1 0,0-1 0,1 0 0,0-1 0,18 5-1,51 6-8671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25.2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334 12 8996,'0'-11'3954,"0"18"-3618,0 50-224,-47 19 352,-7 15 97,0 8-97,7 0-304,9 0 32,-1-4-160,16-4-32,0-11-448,15-8-753,8-19-944,0-23-2097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25.7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123 0 11941,'0'12'161,"0"13"-31,-1 0 0,-1-1 0,-1 1 1,-1 0-1,-9 26 0,-23 69 152,-27 156-1,63-328-937,6-171-1486,-3 196 2112,0-4 102,1 1 0,15-56 0,-17 79 12,0 1 1,0-1-1,1 1 0,0-1 0,0 1 0,1 0 0,0 0 0,0 0 0,0 1 0,0-1 0,1 1 1,0 0-1,0 1 0,1-1 0,-1 1 0,1 0 0,0 0 0,8-3 0,-1 3-43,0 1-1,0 1 1,0 0 0,0 1-1,1 1 1,-1 0-1,21 2 1,-4 0-13,-20-2-25,0 1 0,-1 0 0,1 1 0,0 0 0,-1 0 1,0 1-1,0 1 0,0-1 0,0 1 0,0 1 0,-1 0 1,1 0-1,-1 0 0,-1 1 0,1 0 0,-1 1 1,0 0-1,7 8 0,-6-3 0,0-1 0,-1 1 0,0 1 1,-1-1-1,0 1 0,-1 0 0,0 1 0,-1-1 0,-1 1 0,0 0 1,-1 0-1,1 17 0,-1 176-136,-3-119-2469,1-64-42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26.1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10405,'0'0'544,"31"0"-640,39 0 0,-1 0-2017,-14 0-3650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26.4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11029,'0'19'0,"0"19"0,0 11 176,23 12 112,0 4 0,1 3-144,-9-3-64,-7-1-47,7-11-33,-7 1-113,0-13-1007,-8-14-961,0-8-3618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26.8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 8612,'4'-2'33,"1"-1"1,0 1-1,0 0 1,0 0-1,0 0 0,0 1 1,1 0-1,-1 0 1,0 0-1,1 1 0,-1 0 1,0 0-1,1 0 1,6 2-1,4-2-6,170 0 1627,-184 0-1636,0 0 0,0 0-1,1 1 1,-1-1 0,0 1-1,0-1 1,0 1 0,0 0-1,0-1 1,0 1 0,0 0 0,0 0-1,-1 1 1,1-1 0,0 0-1,-1 1 1,1-1 0,-1 1-1,1-1 1,-1 1 0,1 0-1,-1-1 1,0 1 0,0 0-1,0 0 1,0 0 0,0 0 0,-1 0-1,1 0 1,-1 0 0,1 3-1,2 8 33,-2-1-1,0 1 1,0 0-1,-2 15 0,1-10 61,0-13-89,-1 0 0,0 1 0,0-1-1,-1 0 1,0 0 0,0 0 0,0 0 0,0 0-1,-1-1 1,1 1 0,-1-1 0,0 1-1,-1-1 1,1 0 0,-1 0 0,0-1 0,0 1-1,0-1 1,0 0 0,0 0 0,-9 4-1,-11 7 0,-1-2 0,-50 17-1,59-24-9,14-4-62,-70 23 15,24-14-3604</inkml:trace>
  <inkml:trace contextRef="#ctx0" brushRef="#br0" timeOffset="1">689 102 10805,'0'0'1409,"0"23"-1217,0 26 352,0 12-80,0 3-320,0 5-64,0 3 80,0 4-96,0 0-32,0-4-32,0-7-144,0-16-128,0-15-512,0-11-545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27.2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8 134 11029,'-2'-5'152,"1"0"-1,-1-1 1,1 1-1,0 0 1,1-1-1,-1 1 1,1-11-1,1 14-117,-1 0-1,1 0 0,0 0 0,0 0 0,0 0 0,0 0 0,0 0 0,0 0 0,0 1 0,1-1 0,-1 0 0,1 1 0,-1-1 0,1 1 0,-1-1 0,1 1 0,0 0 0,0 0 0,0 0 0,0 0 0,0 0 0,0 0 0,0 0 0,3 0 0,43-12 49,0 3 0,0 2 0,1 2 0,1 2-1,60 3 1,-106 1-77,0 0-1,0 0 1,0 0 0,-1 0-1,1 1 1,0 0 0,0 0-1,-1 0 1,1 0 0,0 0-1,4 4 1,-6-4-4,0 1 0,0 0 0,-1-1 0,1 1 1,-1 0-1,1 0 0,-1 0 0,0 0 0,0 0 0,0 1 0,0-1 1,0 0-1,0 0 0,0 1 0,-1-1 0,1 1 0,-1-1 0,0 4 1,2 10-2,-1 0 1,0 0 0,-4 31 0,2-41-1,0-1 0,0 1 0,-1 0 0,0-1 0,0 1 0,0-1 0,-1 1 0,0-1 0,0 0-1,0 0 1,-1-1 0,0 1 0,1-1 0,-8 6 0,-27 19-405,-2-1 0,0-3 0,-2-1 0,-78 31 0,12-11-2548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27.5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1 126 9620,'249'-1'8550,"363"-25"-8629,-508 16-134,627-62-4515,-593 56 1535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11.95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170 1 12582,'0'0'624,"0"7"-416,0 16 0,0 8 16,0 10-144,-54 9-80,0-5-1264,-8 1-9013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36.8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4033 920 3794,'-17'-5'848,"0"-1"0,1-1 1,-23-13-1,36 18-698,-1 0 0,1 0 1,0 0-1,0 0 0,0-1 1,0 0-1,0 1 0,0-1 0,0 0 1,1-1-1,0 1 0,0 0 0,0 0 1,0-1-1,0 0 0,0 1 0,1-1 1,0 0-1,0 0 0,0 1 1,-1-7-1,3-19 641,-2 0 1,-9-56-1,8 75-668,-1 0 0,0 0-1,-1 0 1,0 0 0,0 0-1,-1 1 1,0 0 0,-1 0 0,0 0-1,-1 1 1,-12-14 0,-10-6 48,-9-11 107,-1 2 0,-3 1 0,0 2 0,-48-28 0,-4 15 9,-1 4 0,-116-36 0,145 58-198,0 3-1,-101-13 0,-141-1-48,243 27-27,-479-22 278,427 33-290,-183 32 1,194-22 3,5 0 31,1 4 1,1 4 0,-168 66-1,176-54-40,-110 49 25,161-65-21,1 1 0,-70 52-1,78-49-3,1 0-1,1 2 0,2 2 0,-42 52 0,62-67 7,0 1-1,1-1 0,1 1 0,0 1 0,1-1 0,1 1 0,0-1 1,1 1-1,0 0 0,1 18 0,-9 55-3,-5-15 58,-30 92 0,33-127-58,2 1 0,1 1-1,2-1 1,2 1 0,2 1-1,2 45 1,0-71-17,2 0 0,0-1-1,3 16 1,-3-24 20,1-1 1,0 1-1,0 0 1,0-1-1,1 0 1,0 0-1,0 1 0,0-2 1,1 1-1,6 6 1,108 111-4,143 112 1,-217-199 4,2-2 0,1-2 0,1-3 0,2-1 0,68 25-1,-41-24 11,2-3 0,162 28 0,176-16 24,-5-32-21,-300-6-18,-76 1-3,68 2 10,0-5 0,166-27 0,163-74-5,-354 78 0,0-3 0,-2-3 0,99-58 0,-168 85-1,226-142 46,-198 121-45,0-2-1,-2-1 0,-1-2 0,34-40 0,-56 55 30,-1-1-1,0 0 1,-2 0-1,0-1 1,0 0-1,-2 0 0,0-1 1,-1 0-1,-1 0 1,1-20-1,3 0 100,12-40 0,-7 39-92,3-2 148,-2-1 0,-2 0 0,-2 0-1,-2-1 1,3-65 0,-11-222 1035,-1 318-1170,0 1 0,-1 0 1,-1 0-1,0 0 0,0 1 0,-1-1 0,-1 1 0,0 0 1,0 0-1,-1 0 0,0 1 0,-1 0 0,-1 0 0,1 0 1,-11-8-1,-17-17 82,-1 2 0,-58-40 1,66 52-99,10 7-31,0 1 0,-31-15 0,41 24-160,-1 0 0,0 1-1,0 0 1,0 1-1,0 0 1,0 0 0,-1 1-1,-15 0 1,-47 5-2217,-24 15-1987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37.9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457 1 7379,'-1'3'3846,"0"33"-3124,-2 1-1,-9 41 1,-70 243-363,-28 99-6,80-339-553,-49 96 0,42-100-140,-30 93 0,61-148-247,1 0-1,-2 28 1,-2 8-2309,1-22-1354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38.2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49 5298,'-1'-15'1776,"0"-18"1982,4 47-1288,5 25-2400,2 1 0,2-1 0,1-1 1,2 0-1,2-1 0,37 62 0,-28-47-850,-4-7-3821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38.6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635 19 9236,'0'-19'4290,"-46"46"-4034,-24 22-96,-15 8-96,-8 11-64,-15 16 0,0 0-672,-16-5-3010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46.9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 0 10421,'0'39'2802,"2"22"-1938,-2 0 0,-18 119 0,14-153-838,0-1 0,0 43 0,0 9-194,-5-39-620,9-38 501,0 1 0,-1 0 1,1-1-1,-1 1 0,0-1 0,1 0 1,-1 1-1,0-1 0,0 0 0,0 1 0,0-1 1,0 0-1,0 0 0,0 0 0,0 0 1,0 0-1,-1 0 0,1 0 0,0 0 1,-1 0-1,-1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47.3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2 168 7876,'-1'-23'1069,"1"-31"140,1 52-1173,-1-1 0,1 1 0,-1 0-1,1 0 1,0 0 0,-1 0 0,1 0-1,0 0 1,1 0 0,-1 0 0,0 1-1,0-1 1,1 0 0,-1 1 0,1-1-1,-1 1 1,1-1 0,0 1 0,0 0-1,0-1 1,2 0 0,22-8 172,-1 2 1,2 1-1,-1 0 1,1 2-1,35-2 1,141 1 415,-201 6-623,0 0 3,27-1 16,1 2 0,0 1 0,-1 1 0,44 10 0,-67-11-18,1 0 0,-1 0-1,1 1 1,-1-1-1,0 1 1,0 0 0,0 1-1,0 0 1,-1 0-1,0 0 1,1 0 0,-1 1-1,-1 0 1,1 0 0,-1 0-1,0 1 1,0 0-1,0-1 1,-1 1 0,0 0-1,0 1 1,-1-1-1,1 0 1,-2 1 0,3 11-1,-1-4 5,-2-1-1,1 1 0,-2-1 1,0 1-1,-1 0 1,-2 15-1,2-23-5,-1-1 0,1 1 0,-2 0 0,1 0 0,0-1 0,-1 1 0,0-1 0,0 0 0,-1 0 0,1 0 0,-1-1 0,0 1 0,-1-1 0,1 0 0,-8 6 0,-22 13-22,-1-2 0,0-1 1,-2-2-1,-43 16 1,-155 37-432,214-66 318,1 0-1,-1-2 1,0 0-1,-25-1 1,46-3 120,0 0 0,0 0 0,0 0 0,0 0 0,0 0 0,1 0 0,-1 0 0,0 0 0,1 0 0,-1 0 0,1 0 0,-1 0 0,1 0 0,-1 0 0,1 0 0,0 1 0,-1-1 0,1 0 0,0 0 0,0 1 0,0-1 0,-1 0 0,2 0 0,22-3 16,0 2 1,-1 0 0,1 1 0,0 2-1,37 4 1,-48-2 18,0 1-1,0 0 0,0 1 0,0 0 1,-1 1-1,1 1 0,-2 0 1,1 0-1,18 16 0,37 21-44,8-6-2266,-49-26-2101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47.9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218 168 9412,'4'-6'150,"1"1"-1,0-1 1,0 1-1,0 0 1,10-6-1,-12 9-6,1 0-1,-1 0 0,0 0 1,0-1-1,-1 1 0,1-1 1,0 1-1,-1-1 0,0 0 1,1 0-1,-1 0 0,0 0 1,-1-1-1,1 1 0,0 0 1,-1-1-1,0 1 0,0-1 1,0 0-1,0 1 0,0-8 1,-1 7-48,0 1-1,0 0 1,0-1 0,0 1 0,0 0 0,-1-1 0,1 1-1,-1 0 1,0 0 0,0-1 0,-2-2 0,1 4-66,1 1 1,-1 0-1,0-1 1,0 1-1,0 0 1,0 0 0,0 0-1,0 0 1,0 0-1,0 1 1,0-1-1,0 1 1,0-1-1,-1 1 1,1 0 0,0 0-1,0 0 1,-3 0-1,2 0 0,-80 0 439,76 1-461,1 0 0,0 1 0,-1-1 0,1 1 0,0 0 0,0 1 0,1-1 0,-1 1 0,0 0 0,-8 7 0,6-4-12,0 1 0,1 0 0,-1 0 0,2 1 1,-1 0-1,1 0 0,0 0 0,1 1 0,0 0 0,0 0 1,1 0-1,0 0 0,1 1 0,0 0 0,0-1 0,1 1 0,0 0 1,1 1-1,0-1 0,1 0 0,1 14 0,-1-21-3,-1 1-1,1-1 1,1 0-1,-1 0 1,0 0 0,1 0-1,-1 0 1,1 0-1,0 0 1,0 0 0,0 0-1,0-1 1,3 5-1,-2-5-15,1 0 0,-1 0 0,1 0 0,0 0 0,-1-1 0,1 0 0,0 1 0,0-1 1,0 0-1,0 0 0,0-1 0,0 1 0,0-1 0,3 1 0,8 1-177,-1 0 1,1 0 0,-1-2-1,1 1 1,0-2-1,-1 0 1,17-4 0,-25 4 148,-1 0 1,0 0-1,1-1 0,-1 0 1,0 0-1,0 0 1,0-1-1,0 1 1,-1-1-1,1 0 1,-1 0-1,1 0 0,-1 0 1,0-1-1,0 1 1,-1-1-1,1 0 1,-1 0-1,1 0 0,-1 0 1,-1 0-1,1 0 1,0-1-1,1-6 1,4-25-39,-6 26 213,1 0-1,1 0 1,-1 0-1,2 1 1,-1-1 0,1 1-1,10-17 1,-14 25-80,7-2-14,-5 11-27,-2 210-1194,1-202-1738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48.2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12 2049,'-22'-6'8036,"21"5"-7970,1 1 0,-1 0 0,1 0 0,-1 0 0,0-1 1,1 1-1,-1 0 0,0 0 0,1 0 0,-1 0 0,1 0 1,-1 0-1,0 0 0,1 0 0,-1 1 0,0-1 0,1 0 0,-1 0 1,1 0-1,-1 1 0,0-1 0,1 0 0,-1 1 0,1-1 1,-1 0-1,1 1 0,-1 0 0,1 8-321,0-7 410,0 22-72,0 9 49,7 65 0,-6-57-102,-1-40-46,0-12-675,-1-16 327,0-39 32,1 62 330,0 1 0,0-1-1,1 1 1,0-1-1,0 1 1,0-1 0,0 1-1,0-1 1,1 1 0,0 0-1,-1 0 1,1 0-1,0 0 1,4-5 0,4 1 21,0 0 0,0 1 0,1 0 0,-1 1 1,1 0-1,1 1 0,-1 0 0,0 0 0,1 1 1,0 1-1,0 0 0,0 1 0,0 0 1,13 1-1,-24 0-6,1 1 1,-1-1-1,1 1 0,-1-1 1,1 1-1,-1 0 1,1 0-1,-1 0 1,0-1-1,0 1 0,1 1 1,-1-1-1,0 0 1,0 0-1,0 0 1,0 1-1,0-1 0,-1 0 1,1 1-1,0-1 1,-1 0-1,1 1 1,-1-1-1,1 1 0,-1 0 1,1-1-1,-1 1 1,0-1-1,0 3 1,4 48 231,-3-15-232,-1-5-667,0 0-1,-7 43 1,5-58-2705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48.7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42 7267,'0'-41'5147,"0"46"-4016,0 63 155,0 385-414,0-450-901,0 1 0,0-1 1,0 0-1,0 0 0,1 0 0,0 1 0,-1-1 0,1 0 0,0 0 0,0 0 1,1 0-1,-1 0 0,1 0 0,-1-1 0,1 1 0,0 0 0,0-1 1,0 1-1,0-1 0,1 0 0,-1 0 0,1 0 0,-1 0 0,1 0 0,0 0 1,0-1-1,0 1 0,-1-1 0,1 0 0,4 1 0,6 1-243,0-1 0,0 0-1,0-1 1,0 0 0,0-2-1,15-1 1,-24 2 196,-1-1 0,1 0 0,-1-1 1,1 1-1,-1 0 0,0-1 0,0 0 0,1 0 0,-1 0 1,0 0-1,-1 0 0,1-1 0,0 1 0,-1-1 0,1 0 1,-1 0-1,0 0 0,0 0 0,0 0 0,-1 0 0,3-5 1,5-11-135,-1-1 0,8-30 0,-10 29 171,18-38-4,7-21 4406,-31 80-4259,0 22 523,-7 35-505,-32 30 374,26-60-439,0 1 0,-15 52 0,24-58-557,1-1 0,2 0 0,0 36 0,1-38-1321,0-6-1943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49.5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551 81 10501,'0'-3'65,"0"0"0,0-1 0,0 1 0,-1 0 0,1 0 0,-1 0 0,1 0 0,-1-1 0,0 1-1,0 0 1,0 0 0,-1 1 0,1-1 0,-1 0 0,0 0 0,1 1 0,-1-1 0,-1 1 0,-3-4 0,2 3 87,0 1 0,-1-1 0,0 1 0,1 1-1,-1-1 1,0 1 0,0-1 0,0 1 0,0 1 0,0-1 0,0 1-1,-9 0 1,-8 0-70,0 0 0,0 1 0,0 2 0,0 0 0,1 1 0,-1 1 0,1 1 0,0 1 0,0 1 0,-23 13 0,20-8 42,1 0 0,1 1 0,-38 33 0,54-42-106,0 1 1,0-1 0,1 1 0,0 1 0,1-1 0,-1 1 0,1 0-1,0 0 1,1 0 0,0 0 0,0 1 0,0 0 0,1-1 0,0 1 0,1 0-1,-1 0 1,1 10 0,0-6-35,2 17-98,-1-28 108,1 0 1,-1-1-1,0 1 1,1 0-1,-1 0 0,1 0 1,-1 0-1,1 0 1,0-1-1,-1 1 1,1 0-1,0-1 1,0 1-1,-1 0 1,1-1-1,0 1 1,0-1-1,0 1 0,0-1 1,0 1-1,0-1 1,0 0-1,0 0 1,0 1-1,0-1 1,0 0-1,1 0 1,15 2-66,1-1 1,-1 0 0,1-1 0,-1-1-1,1-1 1,-1-1 0,0 0 0,1-1-1,-2-1 1,1 0 0,-1-1 0,1-1-1,-2-1 1,26-15 0,-17 6-20,-1 0 1,0-1 0,30-32-1,-53 50 89,1-1-1,-1 1 0,0 0 0,0 0 0,0 0 1,0 0-1,0 0 0,0-1 0,0 1 1,0 0-1,0 0 0,1 0 0,-1 0 0,0 0 1,0 0-1,0 0 0,0-1 0,0 1 1,0 0-1,1 0 0,-1 0 0,0 0 0,0 0 1,0 0-1,0 0 0,1 0 0,-1 0 0,0 0 1,0 0-1,0 0 0,0 0 0,1 0 1,-1 0-1,0 0 0,0 0 0,0 0 0,0 0 1,1 0-1,-1 0 0,0 0 0,0 0 1,0 1-1,0-1 0,0 0 0,1 0 0,-1 0 1,0 0-1,0 0 0,0 0 0,0 0 1,0 1-1,0-1 0,3 15 12,-3 36 184,-1-27-72,0 64 167,-4 0-1,-17 86 0,14-108-269,4 1 0,4 91 1,2-64-27,-2-90-5,0 0 0,0 0 0,0 0 0,1 0 1,-1 0-1,1 0 0,0 0 0,1-1 1,-1 1-1,1 0 0,-1-1 0,1 1 1,0-1-1,0 1 0,1-1 0,-1 0 1,1 0-1,-1 0 0,1 0 0,0 0 1,0-1-1,0 1 0,1-1 0,-1 0 1,0 0-1,1 0 0,5 2 0,2-1-105,0 0 0,0 0-1,1-1 1,-1-1 0,0 1 0,1-2-1,0 0 1,13-1 0,-17-1 67,0 0 1,0 0-1,0-1 1,-1 1-1,1-2 0,-1 1 1,0-1-1,0 0 1,0-1-1,0 1 0,-1-1 1,0-1-1,0 1 1,0-1-1,-1 0 1,0 0-1,0-1 0,0 1 1,-1-1-1,0 0 1,0-1-1,-1 1 0,0-1 1,0 1-1,-1-1 1,0 0-1,0 0 0,0-12 1,0 2 39,-1 0 38,0 0 0,-3-29-1,2 42 13,-1 1 0,0-1 0,0 0 0,0 1 0,-1-1 0,1 0 0,-1 1 0,0 0 0,-1-1 0,1 1 0,-1 0-1,1 0 1,-1 0 0,-7-6 0,-4 0 122,0 0 0,-1 1 0,0 1 0,0 0 0,-1 2 0,0-1-1,0 2 1,-31-7 0,1 3 321,0 2 0,-53-1 0,-77 7 109,175 1-632,0 0 0,0 0 0,0 1 0,0-1 0,0 0 0,0 1 0,0-1 0,0 1 0,0-1 0,0 1 0,0-1 0,0 1 0,1-1 0,-1 1 0,0 0 0,0 0 0,1-1 0,-1 1 0,0 0 0,1 0 0,-1 0 0,1 0 0,-1-1 1,1 1-1,0 0 0,-1 0 0,1 0 0,0 0 0,-1 0 0,1 0 0,0 0 0,0 0 0,0 0 0,0 0 0,0 0 0,0 1 0,0-1 0,1 0 0,-1 0 0,0 0 0,0 0 0,1-1 0,-1 1 0,1 0 0,-1 0 0,1 0 0,-1 0 0,1 0 0,0 0 0,-1-1 0,1 1 0,0 0 0,-1 0 0,1-1 0,1 2 0,5 0-413,-1 0 0,0 0 0,1 0 0,-1-1 0,13 1 0,61 3-4704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4:37.39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248 144 6035,'6'-5'508,"-1"0"1,1 0-1,-1-1 1,-1 0-1,1 0 0,-1 0 1,0-1-1,0 1 1,-1-1-1,0 0 1,0 0-1,-1 0 1,0 0-1,0 0 0,0-1 1,-1 1-1,0-1 1,-1-11-1,-6 15-68,-20 2-407,0 1-1,-46 3 0,64-1-38,0 0-1,1 0 0,-1 1 0,0-1 1,0 2-1,1-1 0,-1 1 0,1 1 1,0-1-1,0 1 0,0 0 1,0 1-1,-10 8 0,15-10-5,-1 1 0,1 0 1,0-1-1,0 1 0,0 0 0,1 0 0,-1 0 1,1 0-1,0 0 0,0 1 0,1-1 0,-1 0 1,1 0-1,0 1 0,0-1 0,1 8 1,-1 2-48,0-12 25,1 0 0,-1 1-1,1-1 1,-1 0 0,1 0 0,0 0-1,0 0 1,-1 1 0,2-1 0,-1-1-1,0 1 1,0 0 0,1 0-1,-1 0 1,1-1 0,-1 1 0,1 0-1,0-1 1,0 0 0,-1 1-1,5 1 1,51 22-458,-36-17 290,2 1 55,-7-4 36,-1 1 1,0 1-1,28 16 1,-41-21 99,0-1 0,0 1 0,0-1 0,0 1 0,0-1 0,0 1 0,0 0 0,0 0 0,-1 0-1,1 0 1,-1 0 0,1 1 0,-1-1 0,0 0 0,0 1 0,0-1 0,0 0 0,0 1 0,-1 0 0,1-1 0,-1 1 0,0-1 0,1 1 0,-1-1 0,0 1 0,-1 0 0,1-1 0,0 1 0,-1-1 0,1 1 0,-3 3 0,-9 2 70,-23-1-23,1-2 0,-1-2 1,1-1-1,-36-3 1,30 1-25,34 0-247,-14-1 331,14-8-3433,6-8-4048</inkml:trace>
  <inkml:trace contextRef="#ctx0" brushRef="#br0" timeOffset="1">248 144 7940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13.04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588 120 9188,'1'-2'30,"-1"-1"-1,1 1 0,0 0 1,-1-1-1,1 1 1,0 0-1,0 0 0,1 0 1,-1 0-1,0 0 0,1 0 1,-1 0-1,1 0 1,0 0-1,3-2 0,-3 2 43,0 0 0,0 0 0,0 0 0,0 0 0,0 0-1,-1 0 1,1-1 0,-1 1 0,1 0 0,-1-1 0,0 1-1,0-1 1,0 0 0,0 1 0,0-1 0,0-3 0,-1 4 25,0 1 1,0-1 0,0 0 0,0 1-1,0-1 1,0 1 0,0-1 0,0 1-1,-1-1 1,1 1 0,-1 0 0,1-1-1,-1 1 1,1-1 0,-1 1 0,0 0-1,0-1 1,0 1 0,0 0 0,0 0-1,0 0 1,0 0 0,-2-2 0,0 2-60,0 0 0,0 0 0,0 1 0,-1-1 0,1 1 0,0 0 0,-1-1 0,1 2 0,-4-1 0,-9 1-38,-31-2 23,7 0-22,-68 7 1,97-5-4,0 1 1,1 0-1,-1 1 1,1 0-1,-1 0 1,1 1 0,0 1-1,0 0 1,1 0-1,-1 1 1,-9 8-1,17-12-4,-1 1-1,0 0 0,1 1 1,0-1-1,0 0 0,0 1 1,0-1-1,0 1 0,1 0 1,-1 0-1,1 0 0,0-1 1,0 1-1,0 0 0,1 0 1,0 0-1,0 0 0,0 0 1,0 0-1,1 8 0,0 7-77,-1-17 75,1 1-1,-1-1 1,1 0 0,0 1-1,0-1 1,0 0 0,0 0-1,0 0 1,0 1-1,0-1 1,1 0 0,-1-1-1,1 1 1,0 0 0,0 0-1,-1-1 1,1 1 0,0-1-1,0 1 1,0-1-1,1 0 1,-1 0 0,4 2-1,68 22-137,-47-17-12,-6-1 44,-7-4 37,0 2 1,-1 0 0,1 1-1,23 13 1,-34-16 60,0-1 0,1 1 1,-1 0-1,0 0 0,-1 0 0,1 0 0,0 0 0,-1 0 1,0 1-1,0 0 0,0-1 0,0 1 0,-1 0 0,1 0 1,-1 0-1,0 0 0,0 0 0,0 0 0,-1 0 0,1 0 1,-1 6-1,-1-8 17,1-1 0,-1 0 0,1 0 0,-1 1 1,0-1-1,1 0 0,-1 0 0,0 0 0,0 0 0,0 0 0,0 0 0,0 0 1,0 0-1,0 0 0,0-1 0,0 1 0,0 0 0,-1-1 0,1 1 1,0-1-1,0 1 0,-1-1 0,1 1 0,0-1 0,-1 0 0,1 0 0,0 0 1,-1 0-1,1 0 0,-2 0 0,-6 2 6,-64 9-224,0-2 0,-1-4 0,-134-8 0,168 0-1703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50.0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599 196 8052,'-1'-7'212,"0"0"0,0 0 1,-1 0-1,0 0 1,0 0-1,0 1 1,-1-1-1,0 1 0,0-1 1,-1 1-1,-8-11 1,4 7 99,-1 0 0,1 0 1,-2 1-1,1 0 1,-21-14-1,19 17-140,-1 1-1,0 0 1,0 1 0,-1 1-1,1-1 1,-1 2-1,0 0 1,1 0 0,-1 1-1,0 1 1,-23 2-1,7-1 0,16-1-148,-1 1 0,1 1-1,0 0 1,0 0 0,0 2-1,0 0 1,1 0 0,-1 1-1,1 1 1,0 0 0,1 0-1,0 1 1,-13 10-1,16-10-14,0 0 1,0 0-1,0 1 0,1 0 0,0 1 0,1-1 0,0 1 0,0 1 0,1-1 0,0 1 0,0 0 0,1 0 0,1 0 0,0 1 0,0-1 0,-2 19 0,4-21-12,-1 36 10,1-42-11,1-1 0,0 1 1,0 0-1,0-1 0,1 1 0,-1-1 0,0 1 1,1 0-1,-1-1 0,1 1 0,-1 0 0,1-1 1,0 1-1,-1-1 0,1 0 0,0 1 0,0-1 1,0 0-1,0 1 0,2 1 0,14 1-119,-1-1 1,1 0-1,-1-2 0,1 1 0,0-2 0,25-2 0,0 1-212,-28 0 184,0 0 1,0 0-1,0-2 0,-1 0 1,1 0-1,-1-1 0,1-1 1,-1 0-1,0-1 0,12-8 1,-17 10 96,-1-1 1,1 0-1,-1-1 1,0 1-1,-1-1 1,0-1-1,0 1 1,0-1-1,0 0 1,-1 0-1,-1-1 1,1 1-1,-1-1 1,0 0-1,-1 0 1,0-1-1,2-8 1,-4 12 264,-1 4-159,0 1 0,0-1 0,0 0 0,0 1 0,0-1 0,0 0 0,0 1 0,0-1 0,0 0 0,1 1 0,-1-1 0,0 1 0,0-1 0,1 0 0,-1 1 0,0-1 0,1 1 0,-1-1-1,1 1 1,-1-1 0,0 1 0,1-1 0,-1 1 0,1-1 0,-1 1 0,1 0 0,0-1 0,-1 1 0,2-1 0,-1 2-44,-1-1-1,1 1 1,0-1 0,0 1-1,0-1 1,0 1-1,-1 0 1,1-1-1,0 1 1,-1 0 0,1-1-1,0 1 1,-1 0-1,1 0 1,-1 0-1,0 0 1,1 0 0,-1-1-1,1 1 1,-1 0-1,0 0 1,0 0 0,0 0-1,0 0 1,1 0-1,-1 1 1,0 0 21,10 44 134,-9-36-405,1-1 1,0 1-1,1 0 0,0-1 0,0 1 1,1-1-1,9 16 0,8-4-2262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50.4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484 73 10597,'0'-71'3556,"-8"70"-3025,-15 1-317,-124 6 280,130-4-493,1 1 0,-1 0 1,1 1-1,0 1 0,0 1 0,1 0 0,-15 9 1,26-13-3,1 0 1,0 0-1,0 0 1,-1 0 0,2 1-1,-1-1 1,0 1-1,0 0 1,1 0-1,0 0 1,-1 0 0,1 1-1,1-1 1,-1 0-1,0 1 1,-1 3-1,1 3-41,1-1-1,-1 0 0,1 1 0,1-1 0,0 10 0,0-9-26,1-7 43,-1-1-1,1 1 1,-1-1-1,1 1 1,0-1-1,0 0 1,0 1-1,0-1 1,0 0-1,1 0 1,-1 0-1,1 0 1,-1 0-1,1 0 1,0 0-1,0 0 1,0-1-1,0 1 1,0-1-1,0 0 1,0 1-1,0-1 1,1 0-1,2 1 1,10 4-105,0-1 1,27 7-1,-23-7 9,39 10-214,59 21-417,-114-36 743,-1 1-1,1 0 0,-1 1 1,0-1-1,1 0 1,-1 1-1,0 0 0,0-1 1,0 1-1,0 0 1,0 0-1,0 0 1,0 0-1,-1 0 0,1 0 1,-1 1-1,0-1 1,1 1-1,-1-1 0,0 1 1,0-1-1,-1 1 1,1-1-1,0 1 0,-1 0 1,0 0-1,0-1 1,1 1-1,-2 0 1,1-1-1,0 4 0,-1-4 28,1-1-1,-1 1 1,1 0 0,-1-1-1,0 1 1,1-1-1,-1 1 1,0-1-1,0 1 1,0-1-1,0 1 1,0-1 0,-1 0-1,1 1 1,0-1-1,0 0 1,-1 0-1,1 0 1,-1 0-1,1 0 1,-1-1 0,0 1-1,1 0 1,-1-1-1,0 1 1,-2 0-1,-54 11 217,46-10-198,-77 10-443,-149 2 0,208-15-2001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50.8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124 4 10741,'0'-4'2689,"0"12"-2353,-8 26-32,-15 15 145,-8 4 95,16 8-416,-1 8 96,1-1-96,7-7-80,0-4-48,8-12-160,0-7-736,0-7-513,0-16-1056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51.2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78 9973,'-4'-1'84,"3"1"-43,0 0-1,0 0 0,0 0 1,0 0-1,0-1 0,0 1 1,0 0-1,0-1 0,0 1 1,0-1-1,0 1 0,0-1 1,0 0-1,0 1 0,0-1 1,0 0-1,1 0 0,-2-1 1,7-1 567,206-14-389,67-28-310,-276 45 57,25-2 740,-18 26 203,-7-18-945,4 62 443,-6-58-402,0 0 0,0 0-1,1-1 1,1 1 0,-1 0-1,1-1 1,1 1 0,0-1-1,0 0 1,8 14 0,-10-21-19,1 0 1,0-1-1,-1 1 1,1-1-1,0 1 1,0-1 0,0 1-1,0-1 1,0 0-1,0 0 1,0 0 0,1 0-1,-1-1 1,0 1-1,0 0 1,1-1-1,2 1 1,44 0-1338,-30-2 188,-16 1 966,-1-1 0,1 1 0,0 0 0,-1-1 0,1 0 0,0 0 0,-1 1 0,1-1 0,-1-1 0,0 1 0,1 0 0,-1-1 0,0 1 0,0-1 1,1 0-1,-1 0 0,-1 0 0,1 0 0,0 0 0,0 0 0,2-4 0,20-34-3429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51.5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69 1713,'16'-30'2769,"-16"11"224,7 7-1024,-7 5 1281,0 33-2994,0 16 176,0 11-128,0-3-32,0-5-240,0 1-32,0-12 0,0-4-128,0-3-1424,0-8-2850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51.9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574 410 10661,'-2'-3'113,"-1"0"0,0 1 0,0-1 0,0 1 0,0 0 0,0 0 0,-1 1 0,1-1 0,0 0 1,-1 1-1,1 0 0,-1 0 0,0 0 0,1 0 0,-7 0 0,-63 1 1478,39 1-1558,4-1 232,-1 2-1,1 1 1,0 1-1,-56 16 0,71-15-143,0 0 0,1 1-1,0 1 1,-1 0-1,2 1 1,-1 0 0,1 1-1,1 0 1,0 1-1,0 1 1,-14 16 0,23-24-114,0 1 0,1 0 0,-1 1 0,1-1 0,-1 0 0,1 1 0,0 0 0,1-1 0,-1 1 0,1 0 0,0 0 0,0 0 0,1 0 0,0 0 0,-1 0 0,1 0 0,1-1 0,1 11 0,-2-14-9,0 0 0,0 0 0,1 0 0,-1-1-1,0 1 1,0 0 0,1 0 0,-1 0 0,1 0 0,-1-1-1,1 1 1,-1 0 0,1 0 0,-1-1 0,1 1 0,0 0-1,-1-1 1,1 1 0,0-1 0,0 1 0,-1-1 0,1 1 0,0-1-1,0 1 1,1-1 0,18 5-182,-1-2-1,1 0 0,-1-1 1,1-2-1,38-2 1,-6 1-334,-35 0 355,0-1-1,0 0 1,0-2-1,0 0 1,-1 0 0,0-2-1,0 0 1,0-1-1,-1 0 1,0-2-1,0 1 1,-1-2-1,0 0 1,15-14-1,-17 13 60,0 0 1,0-1-1,-1-1 0,0 0 0,-2 0 0,1-1 0,-2 0 0,1-1 1,-2 0-1,0 0 0,-1-1 0,-1 0 0,0 0 0,4-29 1,-5-158 746,-5 120 1461,1 82-2056,0 0-1,0 1 0,0-1 0,0 0 0,0 1 0,0-1 0,0 0 0,0 1 1,0-1-1,0 0 0,0 1 0,0-1 0,-1 0 0,1 1 0,0-1 1,0 0-1,-1 1 0,1-1 0,-1 1 0,1-1 0,0 1 0,-1-1 0,1 1 1,-1-1-1,1 1 0,-1-1 0,1 1 0,-1 0 0,0-1 0,1 1 0,-1 0 1,1 0-1,-1-1 0,0 1 0,1 0 0,-1 0 0,0 0 0,1 0 0,-1 0 1,0 0-1,1 0 0,-1 0 0,0 0 0,1 0 0,-1 0 0,0 0 1,1 0-1,-1 0 0,0 1 0,1-1 0,-1 0 0,0 1 0,-2 0-7,0 0-1,1 1 1,-1-1 0,1 1-1,0 0 1,-1-1-1,1 1 1,0 0-1,0 0 1,0 0-1,0 1 1,-2 3-1,-5 12 12,1 0-1,1 1 0,1-1 0,1 2 0,0-1 0,-3 35 0,3 123 61,5-137-114,0-33-25,0 0 0,1 1 0,0-1 0,0 0 0,1 0 0,0 0 0,0 0 0,0 0 0,1 0 0,0-1 0,1 1 0,-1-1 0,1 0 0,1 0 0,-1 0 0,1 0 0,0-1 0,0 0 0,0 0 0,1 0 0,0-1 0,0 0 0,0 0 0,0 0 0,1-1 0,0 0 0,-1 0 0,1-1 0,0 1 0,0-2 0,12 3 0,0-1-247,0 0 1,0-1 0,0-1-1,0-1 1,0-1-1,0 0 1,22-5-1,-28 3 154,0-1-1,0 0 1,-1-1-1,1-1 1,-1 1-1,0-2 1,-1 0-1,0 0 1,0-1-1,17-16 1,-16 13 157,-1 0 1,0 0 0,-1-1 0,0-1-1,-1 1 1,0-1 0,-1-1-1,-1 0 1,0 0 0,-1 0 0,0-1-1,-2 0 1,1 0 0,-2 0-1,0-1 1,2-28 0,-5 43 0,0 1-1,0-1 1,0 1 0,0 0-1,-1-1 1,1 1 0,0-1-1,0 1 1,0-1 0,0 1-1,0 0 1,-1-1 0,1 1-1,0 0 1,0-1 0,0 1 0,-1 0-1,1-1 1,0 1 0,-1 0-1,1-1 1,0 1 0,-1 0-1,1 0 1,0-1 0,-1 1-1,1 0 1,0 0 0,-1 0-1,1 0 1,-1 0 0,1-1-1,0 1 1,-1 0 0,1 0-1,-1 0 1,1 0 0,-1 0-1,1 0 1,0 0 0,-1 0 0,1 0-1,-1 1 1,1-1 0,0 0-1,-1 0 1,1 0 0,-1 1-1,-6-1 200,5 0-207,-7-1 64,-1 1-1,1 0 1,-1 0-1,1 1 1,-1 0-1,1 1 1,0 0-1,0 0 1,0 1-1,0 0 1,0 1-1,0 0 1,1 0-1,-9 7 1,9-4-76,0 0 1,1 1-1,1 0 1,-1 1 0,1-1-1,0 1 1,1 0 0,0 1-1,1-1 1,0 1-1,0 0 1,1 0 0,0 0-1,1 0 1,0 1 0,1-1-1,0 0 1,0 1 0,1 0-1,1-1 1,0 1-1,4 17 1,-4-24-27,1 0 0,0 0 0,0 0 0,0 0 0,1 0 0,-1-1 0,1 1 0,0-1 0,0 1 0,0-1 0,0 0 0,1 0 1,-1-1-1,1 1 0,0-1 0,0 0 0,0 0 0,0 0 0,0 0 0,0-1 0,0 1 0,1-1 0,-1 0 0,6 0 0,15 4-472,1-2 1,46 1-1,-68-4 381,24 1-501,167-3-5252,-132-7 627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52.3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20 9332,'1'-1'122,"-1"1"0,0-1 0,0 1 0,0-1 0,0 0 0,1 1 0,-1-1 0,0 1 0,0-1 0,0 0 0,0 1 0,-1-1 1,1 1-1,0-1 0,0 1 0,0-1 0,0 0 0,-1 1 0,1-1 0,0 1 0,0-1 0,-1 1 0,1-1 0,-1 1 0,1-1 0,0 1 0,-1-1 0,1 1 0,-1 0 0,1-1 0,-1 1 0,1 0 0,-1-1 0,1 1 0,-1 0 0,1 0 0,-1-1 0,1 1 0,-2 0 0,1 0-83,0 1 0,0 0 0,0 0 0,0-1 0,0 1 0,0 0 0,0 0 0,0 0 0,1 0-1,-1 0 1,0 0 0,0 0 0,1 0 0,-1 0 0,1 0 0,-1 1 0,1-1 0,-1 0 0,1 0 0,0 2 0,-14 52-326,3 0 0,3 0 0,-3 111 1,12-176-572,1 0 669,-2 0 1,1 0-1,-1 0 0,-2-13 1,0-11 92,2 25 103,-1-11-6,2 0 1,0 0 0,1 0-1,8-35 1,-8 50 45,-1 1-1,0-1 1,1 1-1,0 0 1,0 0 0,0 0-1,1 0 1,-1 0 0,1 0-1,0 1 1,0-1-1,0 1 1,1 0 0,-1 0-1,1 0 1,0 0 0,0 1-1,-1-1 1,2 1-1,-1 0 1,0 0 0,0 1-1,1-1 1,-1 1 0,1 0-1,-1 0 1,8 0-1,-6 0-19,1 0-1,0 1 1,0 0-1,0 0 1,-1 1-1,1 0 0,0 0 1,8 2-1,-13-1-9,0-1 0,0 0 0,1 1 0,-1-1 0,0 1-1,0-1 1,0 1 0,0 0 0,-1 0 0,1 0 0,0 0-1,-1 0 1,1 1 0,-1-1 0,0 0 0,0 1 0,0-1-1,0 0 1,0 1 0,0-1 0,-1 1 0,1 0 0,-1-1 0,0 5-1,3 42 205,-3 53 0,-1-35-609,1-67 316,0 1 0,0 0-1,1 0 1,-1-1 0,1 1 0,-1 0 0,1-1 0,-1 1 0,1-1 0,-1 1 0,1 0 0,0-1 0,-1 1 0,1-1-1,0 0 1,-1 1 0,1-1 0,0 1 0,0-1 0,0 0 0,-1 0 0,1 1 0,0-1 0,0 0 0,0 0-1,-1 0 1,1 0 0,0 0 0,0 0 0,0 0 0,-1 0 0,1 0 0,0-1 0,0 1 0,0 0 0,0-1 0,6 1-561,30 0-2355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52.7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47 1697,'0'-35'7500,"0"23"-5216,0 23 815,1 63-1998,1-22-700,-3-1-1,-1 0 0,-3 1 0,-12 56 1,14-99-431,-9 35-270,2 0 0,1 1 0,-5 85 0,14-129 241,0-1 0,0 1 0,0-1 0,0 1 0,0-1 0,0 1 1,1-1-1,-1 1 0,0-1 0,0 1 0,0-1 0,0 1 0,1-1 0,-1 1 0,0-1 1,1 1-1,-1-1 0,0 1 0,1-1 0,-1 1 0,1-1 0,-1 0 0,0 1 0,1-1 0,-1 0 1,1 0-1,-1 1 0,1-1 0,-1 0 0,1 0 0,1 1 0,20-1-486,-11 0 104,-1 0 54,-1 0 1,1-1-1,-1 0 0,18-4 0,-14 0-424,0-1 0,0 0 0,17-12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53.0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88 12710,'-47'-12'800,"24"5"385,38 7-1185,86 0-96,31-12-865,15-14-1104,-8-5-4706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53.6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1 10677,'0'0'816,"0"11"-592,0 27 225,0 15 319,0 8-416,0 4-224,0-4 32,0-1 128,0-3-208,-15-7-48,7-5-32,0-7 0,8-11-352,0-12-832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13.39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318 0 11781,'0'0'1169,"0"12"-1137,0 18 256,-8 0-208,-46 5-16,-8 6-64,-23-3-1136,-23 0-3138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53.9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2 104 3394,'0'-14'3899,"-1"12"-3608,1 0 0,0 1 0,0-1-1,0 0 1,0 0 0,0 1 0,0-1 0,1 0 0,-1 1 0,0-1-1,1 0 1,-1 1 0,2-4 0,0 4-253,0 0-1,-1 0 1,1 0-1,-1 0 1,1 1-1,0-1 1,0 0-1,0 1 1,-1-1-1,1 1 1,0 0-1,0-1 1,0 1-1,0 0 1,0 0-1,0 0 1,2 1-1,19-1 21,17 0 255,42 5 0,-69-4-234,0 1-1,-1 1 1,1 0 0,-1 1-1,0 0 1,0 1-1,19 10 1,-8 1-34,0 0 0,-1 2 0,-1 0 0,0 1 1,-2 1-1,0 1 0,-1 1 0,-1 0 0,-2 2 0,0 0 1,-1 0-1,-1 1 0,11 34 0,-24-57-53,1-1 1,-1 1-1,1-1 0,-1 1 1,1-1-1,0 1 0,-1-1 1,1 1-1,0-1 0,0 0 1,0 0-1,0 1 0,0-1 1,0 0-1,0 0 0,1 0 1,-1 0-1,0 0 0,3 1 1,-3-2 2,0-1 1,0 1 0,0 0 0,-1 0-1,1-1 1,0 1 0,0-1-1,0 1 1,0-1 0,0 1 0,-1-1-1,1 1 1,0-1 0,0 0 0,-1 0-1,1 1 1,0-1 0,-1 0-1,1 0 1,-1 1 0,1-1 0,-1 0-1,0 0 1,1 0 0,-1 0-1,0 0 1,1 0 0,-1 0 0,0 0-1,0 0 1,0 0 0,0 0 0,0-1-1,30-207-11,-27 176 14,-2 31 1,0-17-5,1-1 1,1 1 0,1 0 0,0 0 0,1 0-1,2 1 1,10-24 0,-16 41-116,-1 1-1,1-1 1,0 0 0,0 1 0,-1-1-1,1 1 1,0-1 0,0 1 0,-1-1-1,1 1 1,0 0 0,0 0 0,0-1 0,0 1-1,0 0 1,0 0 0,-1 0 0,1 0-1,0 0 1,0 0 0,0 0 0,0 0-1,0 0 1,0 0 0,0 0 0,1 1-1,0-1-590,19 3-4365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54.4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341 96 10165,'0'-94'4508,"-5"93"-3643,2 1-805,-24-1 240,-1 2-1,1 1 1,-37 7-1,56-7-292,-1 1-1,1-1 1,0 1-1,-1 1 1,2 0-1,-1 0 1,0 0-1,1 1 0,0 0 1,0 1-1,0-1 1,1 1-1,0 1 1,-11 12-1,14-13-2,0-1-1,1 0 1,-1 1 0,1-1-1,0 1 1,1 0-1,-1 0 1,0 11 0,1-15-21,1 0 0,0 1 0,-1-1 1,1 0-1,0 1 0,0-1 0,1 0 1,-1 1-1,0-1 0,1 0 0,-1 0 1,1 1-1,0-1 0,0 0 0,0 0 1,0 0-1,0 0 0,0 0 0,1 0 1,-1 0-1,1-1 0,-1 1 0,1 0 1,0-1-1,3 3 0,6 1-112,1-1 0,0-1 0,0 0 0,0-1 0,14 2 0,-16-3-29,1 0 0,0 1 0,0 0 0,-1 1 0,1 0 0,-1 1 0,19 9 0,-28-11 155,1 0 0,-1-1 1,0 1-1,0 0 0,0 0 0,-1 0 1,1 0-1,0 0 0,-1 0 0,1 0 1,-1 0-1,1 0 0,-1 0 0,0 0 0,0 0 1,0 0-1,0 0 0,-1 0 0,1 0 1,0 1-1,-1-1 0,1 0 0,-1 0 1,0-1-1,0 1 0,0 0 0,-1 3 1,-8 3 106,1-1 0,-1 0 0,0 0 0,-1-1 0,0-1 0,0 1 0,-19 5 0,17-6 6,0 0-1,0 1 0,1 0 1,-1 1-1,1 0 0,-19 17 1,26-19-103,0-1 1,1 2-1,0-1 1,0 0 0,0 1-1,1 0 1,0-1-1,0 1 1,0 1-1,1-1 1,0 0 0,0 0-1,1 1 1,0 0-1,0-1 1,0 1 0,1-1-1,0 8 1,0-13-11,1 1 0,-1-1 0,1 0 0,-1 0 1,1 0-1,-1 0 0,1 0 0,0 0 0,-1 0 1,1 0-1,0 0 0,0 0 0,0-1 0,0 1 1,0 0-1,0 0 0,0-1 0,0 1 0,0-1 0,0 1 1,0-1-1,0 1 0,0-1 0,0 0 0,1 1 1,-1-1-1,0 0 0,0 0 0,3 0 0,44 3-154,-39-3 97,229-1-2757,-160-5-192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54.8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527 19 10053,'-28'-6'849,"0"1"-1,0 2 1,-1 0 0,1 2 0,-49 4 0,48-2-476,8 0-164,1 1 1,0 1-1,0 0 0,0 2 1,-22 8-1,31-9-163,0 0 0,0 1 0,1 1 1,-1-1-1,1 2 0,1-1 0,-1 2 0,1-1 0,0 1 0,-8 10 1,15-15-49,-1 1 0,1 0 0,0-1 1,0 1-1,1 0 0,-1 0 0,1 0 0,0 0 1,0 0-1,0 0 0,1 0 0,-1 0 1,1 1-1,0-1 0,1 7 0,-1-1-12,0-8-4,1-1 0,-1 1 0,1 0 1,0 0-1,0 0 0,-1-1 0,1 1 0,0 0 1,0-1-1,1 1 0,-1-1 0,0 1 0,0-1 1,1 0-1,-1 1 0,1-1 0,-1 0 0,1 0 1,0 0-1,-1 0 0,1 0 0,0 0 0,0-1 1,-1 1-1,1-1 0,0 1 0,3 0 0,64 10-584,-53-9 412,166 17-2019,-182-19 2211,0 0 1,1 0 0,-1 1-1,0-1 1,1 0-1,-1 0 1,0 0 0,1 1-1,-1-1 1,0 0 0,0 0-1,1 1 1,-1-1 0,0 0-1,0 0 1,0 1-1,1-1 1,-1 0 0,0 1-1,0-1 1,0 0 0,0 1-1,0-1 1,0 0 0,0 1-1,1-1 1,-1 0-1,0 1 1,0-1 0,0 0-1,0 1 1,-1-1 0,1 0-1,0 1 1,0-1 0,0 1-1,0-1 1,0 0-1,0 0 1,0 1 0,-1-1-1,1 0 1,0 1 0,0-1-1,0 0 1,-1 1-1,1-1 1,0 0 0,0 0-1,-1 0 1,1 1 0,0-1-1,-1 0 1,1 0 0,-1 1-1,-16 14 301,-24 2-95,26-11-137,-1 0 0,1 1 0,-27 17 0,39-22-63,-1 1 0,1 0 0,0 0 0,0-1 0,0 2 0,0-1 0,0 0 0,1 0 0,0 1 0,0 0 0,0-1 0,0 1 0,0 0 0,1 0 0,-1 0 0,1 0 0,0 0 0,0 0-1,1 1 1,-1 6 0,1-10-9,0 0-1,0 1 1,0-1-1,1 0 0,-1 0 1,0 1-1,1-1 0,-1 0 1,1 0-1,-1 0 0,1 0 1,-1 1-1,1-1 1,0 0-1,0 0 0,-1 0 1,1 0-1,0-1 0,0 1 1,0 0-1,0 0 0,0 0 1,0-1-1,0 1 0,1-1 1,-1 1-1,0-1 1,0 1-1,0-1 0,1 1 1,-1-1-1,2 0 0,48 2-49,-35-3 34,234-8-724,-204 3-284,-1-1 1,1-2-1,59-21 0,-33 4-2747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55.2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11 1393,'0'-7'11301,"0"3"-10373,-7 4-335,-1 23-465,0 15 64,0 7-112,8 1 272,-7 3-192,-1 1-48,8-1-48,-8-3-64,8-8-144,0 0-784,0-12-801,0-7-1441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55.6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76 13270,'-46'-15'544,"23"7"-528,23 4 705,15 1-721,86-1 0,23 0 0,23-4-16,-8-3 0,0 7-1009,-23-3-1472,-23-1-6915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55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0 601 12102,'613'-36'526,"-5"-43"312,-326 40-652,106-13-78,1620-189 352,-1116 177-336,-406 32-125,-221 7-424,195-7-1874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56.3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11 10005,'-47'-11'1488,"47"17"-669,3 47-208,3 0-1,22 99 0,-4-32 102,13 89 221,61 383 180,-75-397-1156,-2 208 1,-21-57-4809,0-283 1034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56.9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10 593 10613,'-3'-9'62,"3"8"-47,-1 0 0,0-1 0,0 1 0,1-1 0,-1 1 0,0-1-1,1 1 1,0-1 0,-1 1 0,1-1 0,0 0 0,0 1 0,0-1 0,0 0 0,0 1 0,0-1 0,0 1 0,0-1 0,1 1 0,-1-1 0,1 0 0,-1 1 0,1-1 0,0 1 0,-1 0 0,1-1-1,0 1 1,0 0 0,0-1 0,0 1 0,0 0 0,0 0 0,1 0 0,-1 0 0,0 0 0,1 0 0,-1 0 0,0 0 0,1 0 0,-1 1 0,1-1 0,-1 1 0,1-1 0,-1 1 0,3-1 0,44-8 274,0 1 0,67-1 0,117 6 45,-107 4-151,1280-38 463,8-77-1567,-573 8 720,321-37 164,-9 56 33,-778 77-10,-314 10 1767,-56 15-1710,1-10-29,-1 0 1,1 0 0,0-1-1,1 0 1,-1 0 0,11 6-1,18 14 60,-13-1 41,-1 0 0,-1 2 1,-1 0-1,-1 1 0,18 37 0,-25-45-11,99 205 667,-52-125-620,111 220 34,-151-279-196,-2 1 0,-2 1 1,-2 0-1,-2 0 1,-1 1-1,2 64 0,-8-63-95,2 58-574,-11 130-1,5-213 656,0-1-1,-2 0 1,0 0-1,-11 29 1,12-38 24,-1 0 0,0-1 0,0 0 0,-1 0 0,0 0 0,0 0 0,0-1 1,-1 0-1,0 0 0,0 0 0,-1-1 0,-9 7 0,-23 8 20,-1-1-1,-1-2 1,-1-2-1,0-2 1,-65 12 0,63-15 27,-626 131 557,337-75-521,-203 43-487,-88 10-1716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01.7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44 6323,'2'-3'153,"-1"0"1,0 1-1,1-1 0,0 0 1,-1 1-1,1 0 0,0-1 1,0 1-1,1 0 1,-1 0-1,0 0 0,1 0 1,-1 1-1,1-1 0,-1 1 1,1-1-1,0 1 1,0 0-1,-1 0 0,1 0 1,0 0-1,0 1 0,0-1 1,0 1-1,0 0 1,0 0-1,0 0 0,0 0 1,0 0-1,0 1 0,0-1 1,0 1-1,0 0 1,0 0-1,0 0 0,0 0 1,-1 1-1,1-1 0,-1 1 1,5 2-1,-3 1-75,0 1 1,0 0-1,0 0 0,0 0 1,-1 0-1,0 1 1,-1-1-1,1 1 0,2 13 1,11 70 326,-14-74-383,9 157 153,-6-62-134,3 220-2454,-8-277 1913,-2-28-1768,-11-16-2459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02.1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18 171 10277,'-2'-5'86,"-1"0"-1,1 0 1,0-1 0,0 1 0,0 0 0,1-1 0,-1-7-1,1 11-45,1 0-1,0 0 1,0 0-1,0 0 0,0 1 1,0-1-1,0 0 1,1 0-1,-1 0 0,1 0 1,-1 0-1,1 0 1,0 1-1,-1-1 1,1 0-1,0 0 0,0 1 1,0-1-1,1 1 1,-1-1-1,0 1 0,1-1 1,-1 1-1,0 0 1,1 0-1,0 0 0,2-2 1,22-8 66,0 2 1,0 0-1,1 2 1,0 0 0,37-3-1,149-5 315,-186 14-401,324-2 39,-347 3-59,0-1-1,1 1 1,-1 1 0,0-1-1,1 1 1,-1-1-1,0 1 1,0 1 0,0-1-1,1 0 1,-1 1 0,-1 0-1,1 0 1,0 0-1,0 1 1,-1-1 0,1 1-1,-1-1 1,0 1 0,3 4-1,-2-1 6,-1 1 0,-1-1-1,1 1 1,-1 0 0,-1-1-1,1 1 1,-1 0-1,0 0 1,0 0 0,-1 0-1,-1 11 1,1-10 0,0 1 0,-1-1 0,0 0-1,0 0 1,-1 0 0,0 0 0,-1 0 0,0 0 0,0 0 0,0-1-1,-1 1 1,0-1 0,-1 0 0,1 0 0,-1-1 0,-1 0 0,1 1-1,-1-2 1,0 1 0,0-1 0,-11 8 0,-33 23-490,-2-3 0,-1-1 0,-1-3 0,-88 34 0,103-52-2023,13-9-2542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14.01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10405,'8'0'624,"0"0"-624,15 0 0,-8 23 160,9 15 192,-9 3-160,1 5 289,-9 3 159,9 1-400,-16-5-96,8 1-48,-8-4-96,0-4 0,0-4-96,0-7-1217,-24-8-95,9-16-1938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02.4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1 9060,'0'19'208,"0"3"-176,0 1 304,0-4-320,0-7 0,-7-5 48,-1-7-16,0 0 769,1-11-561,7-12-256,0 0 32,0 8-32,0 4 0,0 7-160,0 0-1233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02.8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357 83 10773,'0'-83'4098,"-18"83"-2361,-3 3-1700,1 0 1,-1 1-1,0 2 1,1 0-1,0 1 1,1 1-1,-1 0 1,2 2-1,-1 0 1,1 1 0,1 1-1,0 1 1,-19 18-1,31-26-38,0 1 0,0-1 0,1 1 0,0 0 0,0 0 0,0 0 0,1 1 0,0-1 0,0 1 0,0 0 0,1 0 0,0 0 0,1 0 0,0 0 0,0 0 0,0 0 0,1 1 0,0 11 1,0-17-14,0 0 1,0 0 0,0-1 0,1 1-1,-1 0 1,0 0 0,1 0 0,-1 0-1,1 0 1,-1-1 0,1 1 0,0 0-1,0 0 1,0-1 0,0 1 0,0-1-1,0 1 1,0-1 0,1 1 0,-1-1-1,3 3 1,2-1-57,0-1 0,0 1 0,0-1 0,0 0 0,11 2 0,-13-3 40,52 10-555,1-2-1,95 1 1,-81-7-27,87 15 0,-149-16 552,1-1 0,-1 2-1,1-1 1,-1 1 0,16 8 0,-22-9 47,-1-1 1,0 1-1,0 0 0,0 0 0,0 0 1,0 0-1,0 0 0,0 0 0,0 1 0,-1-1 1,0 1-1,1-1 0,-1 1 0,0-1 1,0 1-1,0 0 0,0 0 0,-1-1 1,1 1-1,-1 0 0,0 0 0,0 0 1,0 4-1,0 0 15,0 1 1,0-1 0,-1 0-1,1 1 1,-4 11-1,2-16 1,0 0-1,1 1 0,-1-1 0,0 0 0,-1 0 0,1 0 0,0 0 0,-1 0 1,0-1-1,0 1 0,1-1 0,-2 0 0,-3 3 0,-22 12-9,-1-1-1,0-1 1,-52 17 0,10-5-185,-137 60-3220,100-46-2541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03.5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217 1053 8612,'-63'17'531,"31"-10"462,0 3 1,-48 19 78,71-24-625,10-2-110,12-2 433,39-3-664,-1-3 1,0-2 0,72-19-1,169-60 341,-186 53-397,937-327-406,-18-38-43,-451 192 247,-570 205-251,-7 31-1889,-10 16-317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03.9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18 850 8564,'-1'0'83,"0"0"-1,1 0 1,-1 0 0,1 0-1,-1 0 1,0 0 0,1 0-1,-1 0 1,1 0 0,-1 0 0,0 1-1,1-1 1,-1 0 0,1 0-1,-1 0 1,1 1 0,-1-1-1,1 0 1,-1 1 0,1-1-1,-1 1 1,1-1 0,-1 0 0,1 1-1,-1-1 1,1 1 0,0-1-1,-1 1 1,1-1 0,0 1-1,0-1 1,-1 1 0,1 0 0,0-1-1,0 1 1,1 0 16,1 0 0,0-1 1,0 1-1,-1-1 0,1 1 1,0-1-1,0 0 0,-1 0 0,1 0 1,0 0-1,0 0 0,0 0 0,0-1 1,3 0-1,31-7 339,0-1 0,42-18 1,10-4-257,453-130-79,573-183 10,-879 266-85,229-112 0,-438 175-2002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04.8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7860,'0'19'1200,"0"8"-1136,0 3 737,0 8-321,0 4 192,7 3-32,1 5-127,-8-5-129,8 9-160,-8-5-176,0 0-48,0 1-32,0-16-656,0-4-1185,0-15-3906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05.6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0 195 2353,'1'-33'9841,"5"9"-7958,-5 21-1889,1 1 0,0-1 0,0 0 0,0 1 0,0-1 0,1 1-1,-1-1 1,1 1 0,0 0 0,-1 0 0,1 1 0,0-1-1,0 0 1,5-1 0,26-14 21,1 1 1,0 2-1,1 1 1,1 2-1,-1 2 1,2 1-1,-1 2 0,75-2 1,-111 8-17,0 0 0,0 1 1,0-1-1,-1 0 0,1 1 0,0-1 0,0 0 1,0 1-1,-1-1 0,1 1 0,0 0 1,0-1-1,-1 1 0,1 0 0,0-1 1,-1 1-1,1 0 0,-1-1 0,1 1 1,-1 0-1,1 0 0,-1 0 0,0 0 1,1 0-1,-1-1 0,0 1 0,0 0 1,0 0-1,0 0 0,1 0 0,-1 0 1,-1 1-1,1 43-37,0-29 31,0-16 7,0 22 14,0-1 0,-2 0 0,-4 26 0,4-40-9,0 1 0,-1-1 0,1 0 1,-2 0-1,1 0 0,-1-1 0,0 1 0,0-1 0,0 0 1,-1 0-1,0-1 0,-8 8 0,-15 9-7,0-1 0,-1-1-1,-1-2 1,-64 29 0,50-26 29,42-20 27,15-12-52,0 1 0,1 1 0,0 1 0,0-1 0,1 2 0,0 0 0,26-8 0,124-30-18,-133 39 0,1 0 1,0 2 0,0 2 0,0 1 0,63 6 0,-93-4 14,0-1 0,0 1 0,-1 0 0,1 0 0,0 1 0,-1-1 0,1 0 1,-1 1-1,1 0 0,-1-1 0,0 1 0,0 0 0,0 0 0,0 1 0,0-1 0,0 0 0,0 1 1,-1-1-1,1 1 0,-1-1 0,0 1 0,0 0 0,0-1 0,0 1 0,0 0 0,0 0 0,-1 0 0,1 3 1,1 9 1,-1 0 1,-1 0-1,0 0 1,-3 17-1,3-28 2,-1 1-1,0-1 0,-1 0 1,1 0-1,-1 1 0,1-1 1,-1 0-1,-1 0 1,1-1-1,0 1 0,-1 0 1,0-1-1,0 1 1,0-1-1,0 0 0,0 0 1,-7 4-1,-6 3 31,1 0-1,-2-2 1,-16 8 0,13-8 20,-12 8-30,0-3 0,-1 0 0,-1-3 0,0 0 0,-1-3 0,0 0 0,0-3 0,0 0 0,0-3 0,-48-3 0,81 2-157,0 0 0,-1 0-1,1-1 1,0 1-1,-1-1 1,1 0-1,0 1 1,-1-1 0,1 0-1,0 0 1,0-1-1,-3-1 1,-19-30-3564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06.0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1 207 11445,'0'0'1737,"0"5"-1441,0 5-140,0 0-1,0 0 1,1 0-1,1 0 1,0 0 0,0 0-1,1 0 1,0 0-1,1-1 1,0 0-1,1 1 1,10 15-1,0-3 7,1-2-1,1 0 1,0-1-1,2 0 1,34 25-1,-41-35-163,0-2 0,0 1-1,1-2 1,0 0 0,1 0 0,-1-1-1,1-1 1,0 0 0,0-1 0,1-1-1,25 2 1,-25-3-118,0-1-1,0 0 1,-1-2-1,1 1 0,0-2 1,21-6-1,-28 6 51,0 0-1,-1-1 0,0 0 0,1 0 0,-1-1 0,-1 0 1,1 0-1,-1-1 0,0 1 0,0-1 0,-1-1 0,0 1 1,5-9-1,-3 5 31,-1 0 0,-1-1 0,1 0 0,-2-1-1,0 1 1,0-1 0,-1 1 0,3-20 0,-3-5 38,-1-55 0,-3 58 1,1 24 23,0 1 0,-1-1 0,0 1 0,0-1 0,-1 1-1,0-1 1,-1 1 0,0 0 0,0 0 0,-1 0 0,0 0 0,0 1 0,-1 0-1,0-1 1,0 2 0,-1-1 0,0 1 0,0-1 0,0 2 0,-1-1 0,0 1-1,0 0 1,0 0 0,-12-5 0,15 8-114,1 1 0,-1 0 0,0 0 0,1 0 0,-1 1 0,0-1 0,0 1 0,1 0 0,-1 0 0,0 0 0,0 0 0,0 1 0,1-1 0,-1 1-1,-4 1 1,-15 17-3587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06.4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1 878 11941,'0'0'1569,"15"0"-1457,86-19 224,30-27 97,39-15-113,16-15-160,23-11-48,23-4 160,8-4-176,23 0-80,-15 4-16,-31 11-16,-24 15-80,-46 23-400,-38 20-32,-40 14-433,-38 8-1648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42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1 7684,'-3'14'6209,"-8"16"-3958,-6 17-2113,6 13-461,2 0 0,-2 107 1,11-125-4446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42.5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70 9668,'0'-2'99,"0"0"0,-1 0 0,1 0-1,1 0 1,-1 0 0,0 0-1,0 0 1,1 0 0,-1 1 0,1-1-1,-1 0 1,1 0 0,0 0 0,0 1-1,0-1 1,0 0 0,0 1-1,2-3 1,0 2-25,0 1-1,0-1 0,0 1 1,1 0-1,-1 0 1,0 0-1,1 0 1,6-1-1,-9 2-67,51-8 334,2 1 0,-1 3 0,0 3-1,96 9 1,-131-5-336,0 1 0,0 0-1,0 2 1,32 14-1,-39-15 2,-1 0-1,0 1 1,0 0-1,0 1 1,0 0 0,-1 1-1,0 0 1,12 14-1,-17-14 0,-1-1 0,0 1 0,0 0 1,0 0-1,-1 1 0,-1-1 0,1 0 0,-1 1 0,-1-1 0,1 1 1,-1-1-1,-1 1 0,-1 8 0,1 14 69,1-25-59,-1-1 1,0 1-1,-1-1 1,1 0-1,-1 1 1,0-1-1,0 0 1,-1 0 0,1 0-1,-1 0 1,0-1-1,0 1 1,-1-1-1,1 1 1,-1-1-1,0-1 1,0 1-1,-1 0 1,-7 4-1,-10 7 18,-2-1 1,-42 19-1,53-27-16,-30 13-92,-1-2 0,0-2 0,-2-1 0,1-3 0,-2-1 0,1-3 0,-1-2 1,-50 0-1,97-5 41,0 0 0,0 0 0,0 0 1,0 0-1,-1 0 0,1 0 1,0 0-1,0 0 0,0 1 0,0-1 1,0 0-1,0 0 0,-1 0 0,1 0 1,0 0-1,0 0 0,0 0 1,0 0-1,0 0 0,-1 0 0,1 0 1,0-1-1,0 1 0,0 0 0,0 0 1,0 0-1,0 0 0,-1 0 0,1 0 1,0 0-1,0 0 0,0 0 1,0 0-1,0 0 0,0 0 0,0-1 1,0 1-1,-1 0 0,1 0 0,0 0 1,0 0-1,0 0 0,0 0 1,0-1-1,0 1 0,0 0 0,0 0 1,0 0-1,0 0 0,0 0 0,0-1 1,0 1-1,0 0 0,0 0 0,0 0 1,0-16-3485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14.37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140 70 1681,'1'-3'585,"0"0"-1,1 0 1,-1 1 0,0-1 0,1 1 0,0 0-1,-1-1 1,1 1 0,0 0 0,0 0-1,1 0 1,-1 0 0,3-1 0,0 0-262,0 0 0,0 0 0,1 1 0,-1-1 0,12-2 1,5 1-687,-1 1 1,36-1-1,-35 3 1031,196-3-442,-156 4-164,-51 0-61,0 1 1,0 0 0,-1 0-1,1 1 1,0 1 0,18 6 0,-26-8-3,0 0 1,0 1 0,0-1 0,0 1 0,0-1 0,0 1 0,0 0-1,-1 0 1,1 1 0,-1-1 0,0 0 0,1 1 0,-1 0 0,0-1-1,-1 1 1,1 0 0,0 0 0,-1 0 0,1 0 0,-1 0 0,0 0-1,0 1 1,0-1 0,-1 0 0,1 1 0,-1 4 0,0-6-1,0 1 0,0-1 0,0 0 1,0 1-1,-1-1 0,1 1 1,-1-1-1,0 0 0,0 1 0,0-1 1,0 0-1,0 0 0,0 0 0,0 0 1,-3 3-1,0-1 1,0-1 0,0 1 0,-1-1 0,1 0 1,-1 0-1,1-1 0,-10 4 0,-82 29-62,-1-4-1,-156 27 1,95-23-1072,61-12-1533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43.0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204 295 11877,'1'-1'9,"-1"1"0,0 0 0,1 0-1,-1-1 1,0 1 0,1 0 0,-1 0-1,0-1 1,0 1 0,1 0 0,-1 0-1,0-1 1,0 1 0,1 0 0,-1-1-1,0 1 1,0-1 0,0 1 0,0 0-1,0-1 1,0 1 0,1 0 0,-1-1-1,0 1 1,0-1 0,0 1 0,0 0-1,0-1 1,-1 1 0,1 0 0,0-1-1,0 1 1,0-1 0,0 1 0,0 0-1,0-1 1,-1 1 0,1 0 0,0-1-1,0 1 1,-1 0 0,1-1 0,0 1-1,0 0 1,-1 0 0,1-1 0,0 1-1,-1 0 1,1 0 0,0 0 0,-1-1-1,1 1 1,0 0 0,-1 0 0,1 0-1,0 0 1,-1 0 0,1 0 0,-1 0-1,1 0 1,0 0 0,-1 0 0,1 0-1,0 0 1,-1 0 0,1 0 0,-1 0-1,1 0 1,-1 0 0,32-29 809,-18 18-632,-7 2-197,1 0 1,-1 0-1,-1-1 0,1 0 0,-2 0 1,1 0-1,-1 0 0,-1-1 1,3-12-1,-2 0-15,0-1 0,-2 1 0,0-28 0,-5 50 42,0 0 0,1 0 1,-1 0-1,0 1 0,0-1 0,0 1 0,0 0 0,0-1 0,0 1 0,0 1 0,0-1 0,-4 1 0,0-1 16,-4 0-5,1-1 14,1 1 0,-1 0 0,0 1 0,1-1-1,-1 2 1,0 0 0,1 0 0,0 0 0,-1 1-1,1 1 1,-12 6 0,11-4 38,0 1 1,0 0-1,0 0 0,1 1 0,1 0 1,-1 1-1,-9 12 0,14-14-48,0-1 0,0 1 0,1 0 0,0 0 0,0 0 0,0 1 1,1-1-1,0 0 0,1 1 0,0 0 0,0-1 0,0 13 0,1-3 6,-1-15-33,0 0 0,1 0 0,0 0 0,-1 0 0,1 1 0,0-1 0,0 0 1,0 0-1,1 1 0,-1-1 0,0 0 0,1 0 0,-1 0 0,1 0 0,0 0 0,0 0 0,0 0 0,0 0 1,0 0-1,0 0 0,1 0 0,-1 0 0,0-1 0,1 1 0,-1 0 0,1-1 0,0 0 0,0 1 1,0-1-1,-1 0 0,1 0 0,0 0 0,3 1 0,16 5-29,-1-2 0,1-1 0,0 0 0,36 1 0,97-5-363,-79-1 71,-64 1-96,0 0 0,0 0 0,0-1 1,0-1-1,0 0 0,0 0 0,-1-1 0,19-8 0,12-14-3093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43.4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321 6 10117,'-18'-2'1155,"1"0"0,-1 1 0,-33 2 0,17 0-1085,21-1 52,1 1 0,-1 1 0,1 0 0,0 1 1,0 0-1,0 1 0,-15 6 0,23-8-115,0-1 1,0 1-1,0 0 0,1 0 1,-1 0-1,1 0 0,-1 1 1,1 0-1,0-1 0,0 1 1,0 0-1,0 0 0,1 1 1,-1-1-1,1 1 0,0-1 1,0 1-1,0 0 0,0-1 1,1 1-1,-1 0 0,1 0 1,0 0-1,0 5 0,0 3-26,0-10 2,1 0-1,-1 0 0,1 0 0,0 0 0,0 0 0,0 0 0,0 0 0,0 0 0,0 0 0,0 0 0,0 0 1,1 0-1,-1 0 0,1-1 0,0 1 0,0 0 0,-1 0 0,1 0 0,0-1 0,0 1 0,1 0 0,-1-1 1,0 1-1,0-1 0,1 1 0,-1-1 0,3 2 0,14 4-161,0-2 0,0 0 0,0-1 0,36 2 0,90 1-590,-92-6 424,-25-1 212,-19 0 92,0 0 0,0 0-1,0 1 1,0 0 0,0 0 0,0 0-1,0 1 1,8 4 0,-16-6 54,1 1 0,-1-1 0,1 1 0,-1-1 0,0 1 0,1 0 0,-1-1 0,1 1 0,-1 0 0,0-1 0,0 1 0,1 0 0,-1 0 0,0-1 0,0 1 1,0 0-1,0 0 0,0-1 0,0 1 0,0 0 0,0 0 0,0-1 0,-1 1 0,1 0 0,0 0 0,0-1 0,0 1 0,-1 0 0,1-1 0,-1 1 0,1 0 0,0-1 0,-1 1 0,1 0 0,-1-1 0,1 1 0,-1-1 0,0 1 0,1-1 0,-1 0 0,1 1 0,-1-1 1,-1 1-1,-33 10 98,-1-2 1,0-1 0,-1-2 0,-37 1 0,-34 7-98,35-3-1551,48-10-1723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44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384 9 10485,'-35'-4'982,"-1"1"1,1 2 0,-38 3-1,61-1-877,0 0 0,0 1 0,0 1 0,0 0 0,0 1 0,1 0 0,0 1 0,-1 0 0,2 1 0,-1 0 1,1 0-1,-13 11 0,18-12-74,1-1 0,0 1-1,1 0 1,-1 0 0,1 0 0,0 0 0,0 1 0,1-1 0,-1 1 0,1 0 0,1 0 0,-1 0 0,1 0 0,-1 7 0,0 0-26,2 0 0,-1 0 0,2 0 0,0 0-1,4 24 1,-4-34-9,0 0 0,0 0 0,1 1-1,-1-1 1,1 0 0,0 0 0,-1-1 0,1 1 0,0 0-1,1-1 1,-1 1 0,0-1 0,1 1 0,5 3 0,0-1-91,0-1 0,0 1 0,0-1 0,0-1 0,13 4 0,1-1-262,0-1 0,0-1 0,38 2 1,-46-5 153,0-1 1,0 0 0,0-1-1,1 0 1,-1-1 0,25-7 0,-34 7 149,-1 0 1,1-1 0,-1 1-1,0-1 1,0 0 0,0 0-1,0 0 1,0 0 0,-1-1 0,1 0-1,-1 0 1,0 0 0,0 0-1,-1 0 1,1 0 0,-1-1-1,0 1 1,0-1 0,0 0 0,-1 1-1,3-11 1,0-5 474,0 0-1,-1-1 1,1-35-1,-3 55-402,-1 0-1,1 0 0,-1 0 1,1 0-1,0 0 1,0 0-1,-1 0 0,1 0 1,0 0-1,0 1 1,0-1-1,0 0 1,0 0-1,0 1 0,0-1 1,0 1-1,0-1 1,1 1-1,-1-1 1,0 1-1,0 0 0,0-1 1,0 1-1,1 0 1,-1 0-1,0 0 1,0 0-1,1 0 0,-1 0 1,0 1-1,0-1 1,2 1-1,3-2 17,308 1-112,-307 1 74,1-1-1,0 1 1,0 1 0,-1-1 0,1 1 0,-1 1 0,0-1-1,0 1 1,0 1 0,0-1 0,0 1 0,7 5 0,-10-6-1,-1 1 0,1-1 0,0 0 0,-1 1 1,0 0-1,0 0 0,0 0 0,0 0 0,-1 1 0,1-1 1,-1 1-1,0-1 0,-1 1 0,1 0 0,-1 0 1,0 0-1,0 0 0,-1 0 0,1 7 0,-1 97-676,0-107 320,0-23-238,0-17 468,-1 20 204,0 0 0,2-1-1,0 1 1,7-31-1,-6 43-16,0 0 0,1 0 0,-1 0 0,1 0 0,1 0 0,-1 0 0,1 1 1,0 0-1,0-1 0,0 2 0,1-1 0,-1 0 0,1 1 0,1 0 0,-1 0 0,0 0 0,9-3 0,-6 3 6,1-1 1,0 2 0,0-1-1,1 2 1,18-5-1,-25 7-54,0-1 0,0 1 0,1-1 0,-1 1 0,0 0 0,0 1 0,0-1 0,1 0 0,-1 1 0,0 0 0,0-1-1,0 1 1,0 1 0,0-1 0,0 0 0,0 1 0,0-1 0,-1 1 0,1 0 0,-1 0 0,1 0 0,2 3 0,2 5 56,-1 0 1,0 0-1,-1 1 0,0 0 1,-1 0-1,0 0 1,-1 1-1,0-1 1,3 23-1,0 54-1030,-6-33-2970,0-44 2554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44.5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 4 9893,'0'-4'416,"0"31"-320,0 3-48,0-3-48,0-4 48,0-4-32,-23-8-16,0-3 48,0-5-48,-1-3-64,17 0-128,7-26-3298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44.9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10565,'0'259'5109,"0"142"-6323,0-396 959,0-3 86,0 0 1,0-1 0,0 1 0,0 0-1,0-1 1,0 1 0,0-1 0,0 1-1,1 0 1,-1-1 0,0 1 0,1-1-1,0 1 1,-1 0 0,1-1-1,0 0 1,0 1 0,1 1 0,6-1-2916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45.3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65 11029,'0'-27'192,"46"12"-192,39 0 849,0 7-337,-7 8-288,-24 0-144,-15 0 224,-24 8-144,1 15 0,-16 7 32,0 4 16,0 8-64,0-4 33,-39 0-97,-23-4-80,8-11-481,7-4-1119,1-15-2594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45.7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186 1 13510,'-7'0'352,"-1"0"-256,0 34-64,0 23 481,8 11-33,0 1-240,0-1 0,0-3-96,0-4-80,0-12-64,0-3-16,0-12-848,0-8-321,0-7-1744</inkml:trace>
  <inkml:trace contextRef="#ctx0" brushRef="#br0" timeOffset="1">1 339 5234,'0'-1'253,"-1"-1"171,1 0 0,0 0 0,0-1 0,0 1 0,0 0 0,1 0 0,-1 0 0,1-1 0,-1 1 0,1 0 1,0 0-1,1-2 0,-1 2-421,1 1-1,0 0 1,0-1 0,0 1 0,0 0 0,0 0 0,0 0 0,0 0-1,0 0 1,1 1 0,-1-1 0,0 1 0,0-1 0,5 1-1,76-9 115,1 3-1,142 10 1,-222-4-79,0 1 1,-1-1-1,1 1 0,0 0 1,-1 1-1,1-1 0,-1 0 1,1 1-1,-1 0 0,0 0 1,1 0-1,-1 0 1,0 1-1,0-1 0,-1 1 1,1 0-1,0-1 0,-1 1 1,0 1-1,0-1 0,0 0 1,0 0-1,0 1 0,-1-1 1,1 1-1,-1-1 1,0 1-1,0 0 0,0 0 1,0 3-1,2 17 274,0-1 0,-2 1 1,-2 42-1,0-30-418,0-13-42,3 17 410,-2-38-374,1-1 1,-1 0 0,1 0-1,-1 0 1,1 0 0,0 0-1,0 0 1,-1 0 0,1-1-1,0 1 1,0 0 0,0 0-1,0 0 1,0-1 0,0 1 0,0-1-1,0 1 1,0 0 0,0-1-1,0 0 1,1 1 0,-1-1-1,0 0 1,0 0 0,0 1-1,0-1 1,1 0 0,-1 0-1,2-1 1,13 1-3200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46.1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0 10501,'-8'0'0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46.5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10805,'327'175'107,"-308"-165"-66,-1 1 1,31 24-1,-47-33-12,0 0 0,0 0 0,0 0 0,-1 1 0,1-1-1,-1 0 1,1 1 0,-1-1 0,0 1 0,0 0 0,2 4 0,3 11 193,1-4-138,0 1-1,-1 0 0,-1 1 1,-1-1-1,0 1 0,-1 0 0,-1 0 1,0 18-1,-2-33-84,0-1 0,1 1 0,-1-1 0,0 1 0,0-1 0,0 1 0,0-1 0,0 0 0,0 1 0,1-1 0,-1 1 0,0-1 0,0 1 1,1-1-1,-1 0 0,0 1 0,1-1 0,-1 0 0,0 1 0,1-1 0,-1 0 0,1 0 0,-1 1 0,0-1 0,1 0 0,-1 0 0,1 1 0,-1-1 0,1 0 0,-1 0 0,1 0 0,-1 0 0,0 0 0,1 0 0,-1 0 0,1 0 0,-1 0 0,1 0 0,-1 0 0,1 0 1,0 0-1,17-6-108,-12 0 70,1 0 0,-1-1 1,-1 0-1,1 0 0,-1 0 1,-1-1-1,1 0 0,4-11 1,14-22-164,-9 20 18,-3 3 452,1 2-1,24-28 1,-33 40-180,1 1 1,0-1-1,-1 1 0,2 0 1,-1 0-1,0 1 0,0-1 1,1 1-1,-1 0 0,1 0 1,0 0-1,0 1 1,0-1-1,0 1 0,0 0 1,7 0-1,-8 1-54,0 1 1,0-1-1,0 1 0,0-1 1,0 1-1,0 0 1,0 1-1,0-1 0,-1 1 1,1 0-1,0 0 0,-1 0 1,1 0-1,4 4 0,1 3 64,-1 0 0,1 0 0,10 16 0,-16-20-96,1 0 0,-1-1 0,1 1 0,1-1 0,-1 0 0,1 0 0,-1-1 0,1 1 0,0-1 0,0 0 0,1 0 0,6 2 0,-1-2-150,-1-1 0,0 0 0,1 0 0,-1-1 0,20-1 0,-28 0 85,1 0 1,-1 0-1,1-1 0,-1 1 0,0-1 0,1 0 0,-1 1 0,0-1 1,1 0-1,-1 0 0,0-1 0,0 1 0,0 0 0,0-1 0,0 1 0,0-1 1,0 0-1,0 1 0,-1-1 0,1 0 0,-1 0 0,1 0 0,-1 0 1,0-1-1,0 1 0,0 0 0,0 0 0,0-1 0,0 1 0,0-5 1,2-7-101,-1 0 0,-1 0 1,0 0-1,-1-17 0,0 17 223,0 14-60,0 0 6,0-1 1,0 1 0,0 0-1,0 0 1,0-1 0,0 1-1,0 0 1,0-1 0,0 1-1,0 0 1,0-1-1,-1 1 1,1 0 0,0-1-1,0 1 1,0 0 0,0 0-1,-1-1 1,1 1 0,0 0-1,0 0 1,0-1-1,-1 1 1,1 0 0,0 0-1,0 0 1,-1 0 0,1-1-1,0 1 1,0 0 0,-1 0-1,1 0 1,0 0 0,-1 0-1,1 0 1,0 0-1,-1 0 1,1 0 0,0 0-1,-1 0 1,1 0 0,0 0-1,-1 0 1,1 0 0,-18-3 342,0 2 1,-1 0-1,1 1 1,0 0 0,-33 7-1,42-5-260,0 0 1,1 0-1,-1 1 0,0 1 0,1-1 1,0 1-1,0 1 0,0 0 0,1 0 1,-1 0-1,1 1 0,1 0 0,-1 0 1,-7 10-1,9-9-13,0 1-1,0-1 1,1 1 0,0 0-1,0 0 1,1 1 0,0-1-1,1 1 1,0-1 0,0 1 0,1 0-1,0 0 1,0 0 0,1 0-1,2 17 1,-1-23-69,-1 0-1,1 1 1,1-1-1,-1 1 1,0-1-1,1 0 1,0 0-1,-1 0 1,1 0 0,0 0-1,1 0 1,-1 0-1,0-1 1,1 1-1,0-1 1,0 0-1,-1 0 1,1 0 0,0 0-1,1 0 1,-1-1-1,0 1 1,0-1-1,1 0 1,4 1-1,13 5-17,1-2 0,0-1 0,23 1-1,-26-2-6,180 8-1557,-67-15-2295,-31-5-3272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47.2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 7459,'0'-7'5171,"0"14"-4595,0 39-432,0 11 352,0 8-272,15-5-112,24 1-63,-8 0-1,0-8-48,-8 0-129,-15-3-815,-8-12-1473,0-4-1745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14.73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411 0 10949,'0'8'80,"0"7"80,0 8 833,0 7 15,-31 4-656,-46 4-224,-16 8-128,-15-8-1552,7 0-5460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47.6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45 10517,'0'-1'32,"0"-1"1,1 0-1,-1 0 0,1 0 1,0 1-1,-1-1 0,1 0 1,0 1-1,0-1 1,0 0-1,0 1 0,1-1 1,-1 1-1,0 0 0,1-1 1,-1 1-1,0 0 0,1 0 1,0 0-1,-1 0 1,1 0-1,0 0 0,-1 0 1,1 1-1,0-1 0,0 1 1,0-1-1,-1 1 1,1 0-1,2-1 0,70-5 91,-57 5-17,243 1 244,-256 0-348,1 0 0,0 1 1,0 0-1,-1 0 0,1 0 1,-1 1-1,1-1 0,-1 1 0,0 0 1,1 0-1,-1 1 0,0-1 0,0 1 1,-1 0-1,1 0 0,0 0 1,-1 1-1,0-1 0,0 1 0,0 0 1,0 0-1,-1 0 0,1 0 0,-1 0 1,0 0-1,-1 1 0,1-1 1,2 10-1,1 8-1,-1 1 0,-1 0 0,-1 0 0,-2 35 0,0-53-3,1 1 3,-1-1 0,0 1 0,-1-1 1,1 1-1,-1 0 0,0-1 0,-1 1 0,1-1 0,-1 0 0,0 0 0,0 1 0,-1-1 0,0 0 0,0-1 1,0 1-1,0 0 0,-1-1 0,1 0 0,-1 0 0,0 0 0,0 0 0,-1-1 0,1 1 0,-1-1 0,0 0 0,-8 3 1,-7 7-177,-1-2 1,0 0-1,-1-1 1,0-2 0,0 0-1,-1-1 1,0-1 0,0-1-1,0-2 1,-40 3-1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48.0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155 282 11365,'0'0'801,"0"15"-433,0 23-304,0 4 192,0-4 112,0 4-352,0-8-16,0-4 16,0-3-16,0-8-592,0-11-1921</inkml:trace>
  <inkml:trace contextRef="#ctx0" brushRef="#br0" timeOffset="1">16 1 10229,'-16'0'0,"16"11"-1777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48.7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381 131 10725,'0'-113'4725,"0"112"-4693,-1 1 0,1-1 0,0 1 1,0-1-1,0 0 0,-1 1 0,1-1 1,0 1-1,0-1 0,-1 0 0,1 1 1,0-1-1,-1 1 0,1-1 0,-1 1 0,1 0 1,-1-1-1,1 1 0,-1-1 0,1 1 1,-1 0-1,1-1 0,-1 1 0,1 0 1,-1 0-1,0-1 0,1 1 0,-1 0 0,0 0 1,1 0-1,-2 0 0,-24-2 190,19 2-64,-21-2-65,1 2 0,-1 1 0,0 0 0,1 3 0,-49 11 0,70-13-96,-1 0 1,1 0 0,-1 1-1,1-1 1,0 2-1,0-1 1,1 1 0,-1 0-1,1 0 1,0 0-1,0 1 1,0-1 0,0 1-1,1 1 1,0-1-1,0 1 1,0-1 0,1 1-1,0 0 1,0 0-1,1 1 1,-1-1-1,1 1 1,0-1 0,1 1-1,0-1 1,0 1-1,0 0 1,1 11 0,0-15-11,0 1 1,0 0-1,0-1 1,0 1-1,0 0 1,1-1-1,0 1 1,0-1 0,0 1-1,0-1 1,0 1-1,3 4 1,-2-6-14,1 0 0,-1 0 1,1 0-1,-1-1 0,1 1 0,0-1 1,-1 0-1,1 0 0,0 1 0,0-2 1,0 1-1,0 0 0,0-1 0,0 1 1,3-1-1,39 4-890,79-2-1,-72-2 434,-39 0 386,1 0-1,-1-2 1,1 1 0,-1-1-1,0-1 1,0 0-1,0-1 1,0-1-1,-1 0 1,1-1-1,-1 0 1,0 0 0,-1-1-1,0-1 1,0 0-1,-1-1 1,0 0-1,0 0 1,-1-1-1,15-20 2034,-24 50-1765,-1-4-108,1 26-83,0-40 18,0 0-1,1-1 0,-1 1 1,1-1-1,-1 1 1,1-1-1,-1 1 0,1-1 1,0 1-1,0-1 1,0 0-1,0 1 0,0-1 1,0 0-1,0 0 1,0 0-1,0 0 1,1 0-1,-1 0 0,0 0 1,1 0-1,-1 0 1,3 0-1,18 5-57,1-1 0,-1-1 0,0-1 1,43-1-1,97-7-858,-155 4 860,7 0-151,1 0 1,0-1-1,-1-1 1,1 0 0,-1-1-1,0-1 1,20-9-1,-29 12 184,-1-1 0,1 1-1,-1-1 1,0 0 0,0-1 0,0 1-1,0 0 1,-1-1 0,1 0-1,-1 0 1,0 0 0,0 0 0,0-1-1,-1 1 1,0-1 0,0 0-1,0 1 1,0-1 0,-1 0 0,1 0-1,-1 0 1,0 0 0,-1 0-1,1-7 1,-1 10 103,0-1-1,1 1 1,-1 0-1,0-1 1,0 1-1,-1-1 1,1 1-1,0 0 1,-1-1-1,1 1 1,-1 0-1,0-1 1,0 1-1,0 0 1,0 0-1,0 0 1,0 0-1,-1 0 1,1 0-1,-1 0 1,-1-2-1,-2 2 23,0 1 1,1 0-1,-1-1 0,0 2 1,0-1-1,0 0 0,0 1 0,0 0 1,-8 1-1,-14-1 48,6-1-52,0 1 0,-1 1-1,1 1 1,-31 6 0,48-7-89,-1 0 0,1 1 1,-1-1-1,1 1 0,-1 0 0,1 0 0,0 0 1,0 1-1,0 0 0,1-1 0,-1 1 0,1 1 1,-1-1-1,1 0 0,0 1 0,0 0 1,0-1-1,1 1 0,0 0 0,-1 0 0,1 1 1,1-1-1,-1 0 0,0 1 0,1-1 0,-1 7 1,0 1-5,0 0 0,1 1 0,0-1 0,1 1 0,0-1 0,1 0 0,0 1 1,1-1-1,1 0 0,0 0 0,9 23 0,0-18-24,2 1 0,28 27 0,10 11-84,-26-23 24,-2 0 0,28 49 0,-45-68 74,0 0 0,-1 0 0,0 1 0,-1 0 0,-1 0 0,-1 1 1,0-1-1,-1 1 0,1 20 0,-3 43 212,0-77-182,-1 0 0,1 0 0,-1 0 0,1 0 0,-1 0 0,0 0 0,1 0 0,-1 0 0,0 0-1,0 0 1,-1-1 0,1 1 0,0 0 0,0-1 0,-1 1 0,1-1 0,-1 0 0,1 1 0,-1-1 0,0 0 0,0 0 0,1 0-1,-1 0 1,0 0 0,0 0 0,0-1 0,0 1 0,0-1 0,0 1 0,0-1 0,-3 0 0,-10 3 99,1-2 0,-1 0 1,-19-1-1,20 0-16,4 0-73,-1-1 0,1 0 1,0-1-1,0 0 0,0 0 1,0-1-1,1-1 0,-1 1 1,1-2-1,0 1 0,0-1 1,0 0-1,0-1 0,1 0 1,0-1-1,0 1 0,1-2 1,0 1-1,0-1 0,1 0 0,0 0 1,0-1-1,1 1 0,-8-19 1,6 11-34,0-1 0,2 0 0,0 0 0,0 0 1,2-1-1,0 1 0,1-1 0,1 0 0,1 0 0,0 0 0,1 1 1,1-1-1,6-26 0,-5 38-53,-1-1-1,1 1 1,0-1 0,0 1 0,1 0-1,-1 1 1,1-1 0,1 0 0,-1 1-1,1 0 1,0 0 0,0 1 0,0-1-1,1 1 1,0 0 0,0 0-1,0 1 1,7-3 0,10-4-372,0 1 1,1 2-1,41-9 0,33 0-1922,-10 4-1388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49.4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59 656,'-54'-15'12977,"54"44"-12817,0-20-143,0 0 0,1 1 0,0-1 0,1 0-1,0 0 1,0 0 0,1 0 0,0 0 0,1 0 0,0-1 0,5 9 0,-3-5-22,0 0 1,-1 0 0,0 0-1,-1 1 1,-1 0 0,0 0-1,0 0 1,-1 0-1,-1 0 1,0 16 0,-1-58-2205,-1-11 1707,-1 18 424,2 0 1,5-39-1,-4 54 129,0 1 0,0 0 0,1 0-1,0 0 1,1 0 0,-1 0-1,1 0 1,0 1 0,0-1 0,1 1-1,0 0 1,0 0 0,0 0 0,7-6-1,1 2 52,0 0-1,1 1 1,0 0-1,0 1 1,1 0 0,0 1-1,0 1 1,1 0-1,-1 1 1,1 1-1,0 0 1,0 1-1,0 0 1,0 1-1,0 1 1,1 1-1,17 2 1,-29-1-67,0 0 0,0-1 0,-1 1 0,1 1 0,-1-1 0,1 0 0,-1 1 0,0 0 0,0 0 0,0 0 1,0 0-1,-1 0 0,1 0 0,-1 1 0,0 0 0,0-1 0,0 1 0,-1 0 0,3 5 0,4 13 104,-1-1 0,4 26 0,-9-39-123,-2-4-15,1 0 1,0 0-1,0 0 1,0 1 0,1-1-1,-1 0 1,1-1-1,0 1 1,0 0-1,1 0 1,-1-1-1,1 1 1,5 4 0,-5-5-59,1-1 1,1 0-1,-1-1 1,0 1-1,0-1 1,1 0-1,-1 0 1,1 0-1,-1-1 1,1 1-1,-1-1 1,9-1-1,-10 1 32,0 0 0,0 0 0,0-1 0,-1 1 0,1-1 0,0 0 0,0 0 0,0 0 0,0 0 0,-1 0 0,1-1 0,-1 1 0,1-1 0,-1 0 0,1 1 0,-1-1 0,0 0 0,0-1 0,0 1 0,0 0 0,0 0 0,0-1 0,-1 1 0,1-1 0,-1 0 0,0 1 0,0-1-1,0 0 1,0 0 0,1-4 0,1-8 304,0-1 0,-1 1-1,-1-1 1,-1-22-1,0 28 765,1 19-678,1-1-399,0 1-1,1-1 0,-1 0 1,2 0-1,-1 0 0,1 0 1,0 0-1,1-1 0,-1 1 1,2-1-1,-1 0 0,1-1 0,0 0 1,0 0-1,1 0 0,-1 0 1,2-1-1,-1 0 0,0-1 1,1 0-1,0 0 0,0 0 1,0-1-1,0 0 0,0-1 1,1 0-1,-1 0 0,1-1 1,11 1-1,11 0-318,-15-1 154,0 0 0,0-1 0,-1 0 0,1-2 1,19-3-1,-32 4 178,1 0 1,-1 0 0,0 0-1,1 0 1,-1-1-1,0 0 1,0 0 0,0 0-1,0 0 1,0 0 0,-1 0-1,1-1 1,0 1-1,-1-1 1,0 0 0,0 0-1,0 1 1,0-2 0,0 1-1,-1 0 1,1 0-1,-1 0 1,0-1 0,0 1-1,0-1 1,0 1 0,0-1-1,-1-3 1,1 0 67,0 0 1,0-1-1,-1 1 0,0 0 1,0 0-1,-1 0 1,-1-8-1,1 13-7,0 0 1,0 0-1,0 0 0,0 0 0,-1 0 0,1 0 1,0 0-1,-1 1 0,0-1 0,1 1 0,-1-1 1,0 1-1,0-1 0,1 1 0,-1 0 1,0 0-1,0 0 0,-1 0 0,1 0 0,0 1 1,0-1-1,0 1 0,0-1 0,-4 1 1,-31-5 334,1 2 0,-56 2 0,50 1-343,38 0-29,0 1 0,-1-1-1,1 0 1,0 1 0,-1 0-1,1 0 1,0 1 0,-7 2-1,10-4-72,0 1-1,0-1 0,0 1 1,1 0-1,-1-1 0,0 1 1,0 0-1,0 0 0,1 0 1,-1-1-1,0 1 0,1 0 1,-1 0-1,1 0 0,-1 0 1,1 0-1,-1 0 0,1 0 1,0 0-1,0 0 0,-1 0 1,1 0-1,0 0 0,0 1 1,0-1-1,0 0 0,0 0 1,0 0-1,0 0 0,1 0 1,-1 0-1,0 0 0,1 0 1,-1 0-1,0 0 0,1 0 1,-1 0-1,1 0 0,0 0 1,0 1-1,0-1-122,0 0 0,0 0-1,0 0 1,-1-1 0,1 1-1,0 0 1,0 0 0,0-1 0,0 1-1,0-1 1,0 1 0,0-1 0,1 1-1,-1-1 1,0 0 0,0 1-1,2-1 1,45 5-6586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49.8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 28 11573,'0'-1'132,"0"0"-1,0 0 1,0 0-1,0 0 0,0 0 1,0 0-1,0-1 1,0 1-1,0 0 1,-1 0-1,1 0 1,0 0-1,-1 0 0,1 0 1,-1 0-1,1 0 1,-1 1-1,0-1 1,1 0-1,-1 0 0,0 0 1,1 0-1,-1 1 1,-2-2-1,-24 0 1674,11 2-1872,13 0 72,0 0 0,1 0-1,-1 0 1,1 0 0,-1 0 0,1 1 0,-1-1 0,1 1 0,-1 0-1,1 0 1,-1 0 0,1 0 0,0 0 0,-1 0 0,1 0 0,0 1-1,0-1 1,0 1 0,0 0 0,0-1 0,0 1 0,1 0 0,-1 0-1,-2 4 1,1 1-42,1-1 0,1 0 1,-1 1-1,1-1 0,0 1 0,0 0 0,1-1 0,0 12 0,0-16-43,1 1 0,-1-1 0,1 1-1,-1-1 1,1 1 0,0-1 0,0 1-1,0-1 1,0 0 0,1 1 0,-1-1 0,1 0-1,-1 0 1,1 0 0,0 0 0,0 0 0,0-1-1,0 1 1,0 0 0,0-1 0,0 1-1,1-1 1,3 2 0,8 3-317,1 0 1,30 8-1,-11-3-226,-29-9 496,5 1-82,-1 0 0,0 1 0,0 1 0,0-1-1,14 11 1,-21-13 206,0 0-1,0 0 1,0 0-1,-1 0 0,1 0 1,-1 1-1,1-1 1,-1 0-1,0 1 0,0-1 1,0 1-1,0-1 1,0 1-1,0 0 1,-1-1-1,1 1 0,-1 0 1,0-1-1,0 1 1,0 0-1,0 0 0,0-1 1,-1 1-1,1 0 1,-2 4-1,1-6 26,0 1-1,0-1 1,0 1-1,0-1 1,0 0-1,0 1 1,-1-1-1,1 0 1,0 0-1,-1 0 1,1 0-1,0 0 1,-1 0-1,0 0 1,1 0-1,-1-1 1,1 1 0,-1-1-1,0 1 1,1-1-1,-1 0 1,-2 1-1,-43 4 125,42-5-128,-13 1-2,6 0-95,-1 0 0,0-1 0,1-1 0,-16-2 0,27 3 26,1 0 0,-1 0 1,1 0-1,-1 0 0,1-1 0,0 1 0,-1 0 0,1 0 0,-1-1 0,1 1 0,0 0 0,-1 0 1,1-1-1,-1 1 0,1 0 0,0-1 0,0 1 0,-1-1 0,1 1 0,0 0 0,0-1 0,-1 1 1,1-1-1,0 1 0,0-1 0,0 1 0,0-1 0,0 0 0,-2-25-3207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50.1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1 0 13302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50.5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1 289 13302,'277'-206'246,"-221"168"4,-56 311 1940,0-90-4676,-2-182 2175,0 0 1,0 0-1,0 0 0,-1-1 1,1 1-1,0-1 0,0 1 0,0-1 1,0 0-1,0 0 0,-1 0 1,1 0-1,0 0 0,-3-1 0,0 1-404,-6 0 228,1-1-1,0 0 0,0 0 0,0-1 0,0 0 1,1 0-1,-1-1 0,-9-5 0,14 6 664,0-1 0,0 0-1,0 0 1,0-1 0,1 1-1,-7-8 1,7 7 410,0 0 0,1-1-1,0 1 1,0-1 0,0 0 0,1 0 0,-4-9-1,4 8-128,1 0-1,0 0 0,0 1 1,0-1-1,1 0 0,0 0 1,0 0-1,1-8 0,-1 11-404,1 0-1,-1 1 1,1-1-1,0 0 1,-1 1-1,1-1 1,0 1 0,1-1-1,-1 1 1,0 0-1,1-1 1,-1 1-1,1 0 1,0 0-1,0 0 1,0 0-1,0 0 1,0 0-1,0 1 1,3-3-1,13-3-4,0 0-1,0 1 0,1 1 1,-1 1-1,1 1 0,21-2 0,1 2-11,80 6-1,-117-2-18,0 0 0,0 1 0,0-1 0,0 1 1,0 0-1,-1 0 0,1 0 0,-1 0 0,1 1 1,-1-1-1,0 1 0,0 0 0,0 0 0,0 0 1,-1 0-1,1 1 0,-1-1 0,0 1 0,0 0 0,0-1 1,0 1-1,-1 0 0,2 5 0,2 4 55,-1 0-1,-1 0 0,0 1 1,0-1-1,0 28 1,-4-29-253,2 14 259,-1-25-264,0-1-1,0 1 0,0 0 0,1-1 0,-1 1 1,0-1-1,0 1 0,1-1 0,-1 1 0,0 0 1,1-1-1,-1 1 0,1-1 0,-1 0 0,1 1 1,-1-1-1,1 1 0,-1-1 0,1 0 0,-1 1 1,1-1-1,-1 0 0,1 0 0,0 1 1,-1-1-1,1 0 0,-1 0 0,1 0 0,0 0 1,-1 0-1,1 0 0,0 0 0</inkml:trace>
  <inkml:trace contextRef="#ctx0" brushRef="#br0" timeOffset="1">450 8 13670,'-31'-8'0,"23"8"-16,8 8-1280,0 26-1105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50.9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201 8 12822,'0'-8'4706,"-23"16"-4098,-31 34-528,-8 7 160,23 4-47,16-3-177,23-5 16,0-7 0,0-7-16,47-9-32,38-14-369,8-8-799,7 0-1297,-15-30-2562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51.6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8212,'0'0'1520,"0"31"-1263,0 11 31,0 7-64,8 4 400,0 8-240,-8 3-256,7 1-16,-7-4-48,8 0-64,0-8-16,7-8-112,1-7-1040,-8-19-881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52.0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65 7603,'0'0'33,"-1"-3"268,1 0 0,0 1 1,0-1-1,0 1 0,0-1 0,0 0 0,1 1 0,-1-1 0,1 1 0,0-1 0,0 1 0,1-4 0,1 4-268,-1 1 1,0-1-1,1 1 0,-1 0 1,1 0-1,0 0 0,-1 0 0,1 0 1,0 1-1,-1-1 0,1 1 1,0 0-1,3 0 0,342-16 501,-343 16-531,-1 0 0,1 0 0,0 1 0,0-1 0,-1 1 0,1 0 0,-1 0 0,1 0 0,5 4 0,-8-4 1,0 0 0,0 1-1,0-1 1,-1 1-1,1 0 1,0-1-1,-1 1 1,1 0 0,-1 0-1,0 0 1,0 0-1,0 0 1,0 0 0,0 1-1,0-1 1,0 0-1,-1 0 1,1 1-1,-1-1 1,0 0 0,0 3-1,3 16 74,-2 0 0,-1 24 0,0-39-68,-1 0 0,0 0 0,0-1 0,0 1 0,0 0 0,-1-1 0,0 1 0,0-1 0,-1 0 0,1 1 0,-1-1 1,0-1-1,-4 6 0,-16 10-102,0-1 0,-1-2 0,0 0 0,-2-1 0,-48 21 0,2 1-2465,24-11-1388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15.59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677 85 9156,'89'-42'885,"-33"17"295,-45 15-15,-11 10-1118,-1-1 1,1 0-1,-1 1 1,1-1 0,-1 1-1,1-1 1,-1 1-1,1-1 1,-1 1-1,0 0 1,1-1-1,-1 1 1,0 0-1,1-1 1,-1 1 0,0 0-1,0 0 1,1 0-1,-1-1 1,0 1-1,0 0 1,1 0-1,-1 0 1,0 0-1,0 0 1,0 1 0,1-1-1,-1 0 1,0 0-1,-1 1 1,-33-1 19,-194 7 86,194-4-152,-1 2 0,0 2 1,1 1-1,-53 20 0,81-26-1,-10 5-2,1 0 1,0 0 0,-20 14 0,33-19-3,0 0 0,0 0 0,0 1 1,0-1-1,0 1 0,0 0 0,1 0 0,-1 0 1,1 0-1,0 0 0,0 1 0,0-1 0,1 1 1,-1-1-1,1 1 0,0 0 0,-1-1 0,2 1 1,-1 0-1,0 7 0,1-8-10,1-1 1,-1 1-1,1 0 1,0 0-1,0 0 0,0 0 1,0-1-1,0 1 1,1-1-1,-1 1 0,1-1 1,0 1-1,0-1 1,-1 0-1,2 0 0,-1 0 1,0 0-1,0 0 1,1 0-1,-1-1 0,0 1 1,1-1-1,0 1 1,-1-1-1,1 0 0,4 1 1,14 5-116,0-1 0,38 6 0,-5-1-243,-50-10 360,36 15-394,-39-15 386,0 1 1,0-1-1,1 0 1,-1 1-1,0 0 1,0-1-1,0 1 1,-1-1-1,1 1 1,0 0-1,-1 0 1,1-1-1,-1 1 1,1 0-1,-1 0 1,0 0-1,0 0 1,0-1-1,0 4 1,0-3 17,-1 0 0,0 0 1,1 0-1,-1 0 0,0 0 0,0 0 1,0 0-1,0-1 0,0 1 1,0 0-1,0-1 0,-1 1 0,1-1 1,-1 1-1,1-1 0,-1 0 0,0 0 1,1 1-1,-1-1 0,0 0 0,0-1 1,1 1-1,-1 0 0,0 0 1,0-1-1,0 1 0,0-1 0,-3 1 1,-4 2 14,-125 37 348,91-29-184,0 2-1,0 1 0,-48 25 1,87-36-161,0-1 0,1 1 1,0 0-1,-1 0 0,1 0 1,0 1-1,1-1 0,-5 7 1,6-10-17,1 1 1,-1 0 0,1 0 0,-1 0 0,1-1 0,-1 1 0,1 0 0,-1 0 0,1 0 0,0 0 0,0 0-1,-1 0 1,1 0 0,0 0 0,0 0 0,0 0 0,0 0 0,0 0 0,0 0 0,0 0 0,1 0-1,-1 0 1,0 0 0,0 0 0,1 0 0,-1 0 0,1 0 0,-1-1 0,1 1 0,-1 0 0,1 0 0,-1 0-1,1-1 1,0 1 0,0 0 0,-1-1 0,1 1 0,0 0 0,0-1 0,0 1 0,-1-1 0,1 1-1,0-1 1,0 0 0,0 1 0,1-1 0,39 10 12,0-3-1,1-1 1,0-2-1,44-2 1,-34 0-25,319 3-2148,-275-5-248,-22 0-4648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52.7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29 880,'-10'-11'11564,"45"31"-11514,-27-15-41,0 1 0,-1 0 0,1 0 0,-1 0 0,0 1 0,-1 0 0,0 0 0,0 1 1,0-1-1,-1 1 0,0 1 0,-1-1 0,1 1 0,-2 0 0,1 0 0,-1 0 0,-1 0 0,0 0 1,0 1-1,-1-1 0,1 20 0,-2 76-409,-7-116-844,4-21 1113,2 1-1,2-44 0,1 15 274,-2 56-150,0-4 129,0 0 1,0 0 0,1-1-1,0 1 1,4-15 0,-4 21-59,0-1 0,0 1 0,0 0 0,0 0 0,1 0 0,-1 0 0,1 1 0,-1-1 0,1 0 0,0 0 0,-1 1 0,1-1 0,0 1 0,0 0 0,0 0 0,0-1 0,0 1 0,1 0 0,-1 1 0,0-1 0,0 0 0,1 1 0,-1-1 0,5 1 0,1-1-25,0 0 1,0 1-1,0 0 0,0 0 1,0 1-1,0 0 0,0 1 1,-1 0-1,1 0 0,12 6 1,1 2-13,-1 1 1,26 17-1,-33-18-24,0-1 0,1 0-1,1-1 1,0-1 0,0-1-1,0 0 1,24 6 0,-8-8-115,1-2-1,0-1 1,47-4-1,-77 3 80,1-1-1,0 1 0,-1-1 0,1 1 0,0-1 0,-1 0 0,1 0 1,-1 0-1,0 0 0,1 0 0,-1-1 0,0 1 0,1-1 0,-1 1 1,0-1-1,0 0 0,-1 0 0,1 0 0,0 0 0,0 0 1,-1 0-1,0-1 0,1 1 0,-1 0 0,0-1 0,1-3 0,1-4-22,-1-1-1,0 1 1,-1 0-1,-1 0 1,0-15-1,0 18 85,0 6 3,0 0 0,-1-1-1,1 1 1,0 0 0,-1 0 0,1-1 0,-1 1-1,0 0 1,1 0 0,-1 0 0,0 0-1,0 0 1,1 0 0,-1 0 0,0 0 0,0 0-1,0 0 1,0 1 0,0-1 0,-1 0-1,1 1 1,0-1 0,0 1 0,0-1 0,-1 1-1,1-1 1,0 1 0,0 0 0,-1 0-1,1-1 1,-2 1 0,-55-2 542,43 2-435,-15-1 41,11 0-97,0 1 0,0 1 0,1 0-1,-25 5 1,39-5-67,0 0-1,1-1 0,-1 2 0,1-1 0,-1 0 0,1 1 0,-1 0 0,1-1 1,0 1-1,0 0 0,0 1 0,0-1 0,0 1 0,1-1 0,-1 1 0,1 0 1,0 0-1,-1 0 0,1 0 0,1 0 0,-1 0 0,0 1 0,1-1 0,0 1 1,-1-1-1,1 1 0,-1 7 0,2-10-14,-1 8 21,0 1 0,0 0 1,1 0-1,2 13 0,-2-21-15,0 0 0,1 1 0,0-1 0,-1 1 0,1-1 0,0 0 0,0 1 0,0-1 0,1 0 0,-1 0 0,0 0 0,1 0 0,-1 0 1,1 0-1,0-1 0,0 1 0,0 0 0,0-1 0,0 1 0,0-1 0,0 0 0,3 2 0,15 4 23,0 0 0,0-1-1,1-1 1,0 0 0,34 1 0,113-3 19,-102-4-39,-65 1 370,9 0-530,118 0-3756,-73 0-361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53.2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612 507 1185,'-49'-34'10758,"44"29"-10556,0 0 0,-1 1 1,0 0-1,0 0 1,0 0-1,0 1 1,-1-1-1,1 2 1,-1-1-1,1 1 0,-13-3 1,-19 0 38,0 2 0,0 1 0,0 2 0,0 2 0,0 1 1,0 2-1,-39 11 0,64-13-243,0 1 1,1 0 0,0 1 0,0 1-1,-20 12 1,28-16-4,1 1 0,0 0 0,0 0 0,0 0 0,0 0 0,1 1 0,-1-1 0,1 1 0,0-1 0,0 1 0,0 0 0,0 0 0,1 0 0,-1 0 1,1 0-1,0 0 0,1 0 0,-1 1 0,1-1 0,0 8 0,0-10 1,0 0 0,0 1 0,1-1 0,-1 0 0,1 0 0,0 0 0,-1 0 0,1 0 0,0 0 0,0 0 0,1 0 0,-1 0 0,0 0 0,1 0 0,-1-1 0,1 1 0,-1-1 0,1 1 0,0-1 0,-1 1 0,1-1 0,0 0 0,0 0 0,0 0 0,0 0 0,0 0 0,0 0 0,0-1 0,4 1 0,7 2-10,0 0-1,1-1 1,23 0-1,-25-1-26,-3-1-3,38 4-255,1-2 0,-1-2-1,1-3 1,49-8 0,-84 9 200,-1-1 1,0 0-1,0-1 0,0-1 1,-1 1-1,1-2 0,-1 0 1,0 0-1,-1-1 0,0 0 0,0-1 1,0 0-1,-1 0 0,0-1 1,-1 0-1,0-1 0,0 0 1,-1 0-1,0-1 0,9-19 1,-10 9 34,-1 1 0,0-1 0,-2 0 0,0-1 0,-2 1 0,0 0 0,-4-41 0,1 4 234,2 46-111,0 0 0,0 1 0,-1-1 0,-1 1 0,0-1 0,-1 1-1,0 0 1,-1 0 0,-5-13 0,6 20 7,1 0 0,-1 0-1,0 0 1,-1 0 0,1 1 0,-1-1-1,1 1 1,-1 0 0,0 0 0,0 0-1,0 0 1,-1 1 0,1 0 0,0 0 0,-1 0-1,0 0 1,1 1 0,-1 0 0,0 0-1,0 0 1,0 0 0,0 1 0,0 0-1,-6 0 1,3 0 25,6-1-82,0 1 0,0 0-1,0-1 1,-1 1 0,1 0-1,0 0 1,0 0 0,0 1-1,0-1 1,0 0-1,0 1 1,0-1 0,0 1-1,0 0 1,0-1 0,0 1-1,0 0 1,1 0 0,-1 1-1,0-1 1,1 0-1,-1 0 1,0 1 0,1-1-1,0 1 1,-1 0 0,1-1-1,0 1 1,0 0 0,0 0-1,0-1 1,0 1 0,0 0-1,1 0 1,-1 0-1,0 3 1,-7 26 79,2 0 1,1 1-1,2 0 0,1 0 1,2 48-1,1-41 118,-1-27-178,0-1 0,1 0 0,1 0 0,0 0 0,0 1 0,1-2 0,0 1-1,1 0 1,0-1 0,1 1 0,0-1 0,1-1 0,0 1 0,0-1 0,1 0-1,1 0 1,-1-1 0,1 0 0,15 11 0,22 17-690,1-1-1,2-3 1,72 35 0,-79-46-2991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54.1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12 8452,'-16'-8'1040,"1"4"2594,15 8-3522,0 42 304,0 15 353,0 7-97,0 4-240,0 4-288,0-4-112,0-3 112,23-9-144,0-14-528,0-8-609,-7-15-335,-16-16-1265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54.5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83 8932,'-2'-1'76,"1"0"0,-1 0 0,1 0 0,-1-1 0,1 1 0,0 0 0,0-1 1,0 1-1,0-1 0,0 0 0,0 1 0,0-1 0,1 0 0,-1 1 0,0-1 0,1 0 0,0 0 0,-1 0 0,1 0 0,0 1 0,0-1 0,0-3 0,1 3-17,0 1 0,0-1 0,0 1 0,0-1-1,0 1 1,0-1 0,0 1 0,0 0 0,1 0 0,-1 0-1,1-1 1,-1 1 0,1 0 0,-1 1 0,1-1-1,0 0 1,-1 0 0,3 0 0,11-3 155,0 0 1,1 1-1,-1 0 1,16 1-1,-24 1-143,222-3 398,-225 5-468,-1-1-1,0 1 0,1 0 0,-1-1 0,0 1 0,1 1 0,-1-1 0,0 0 0,0 1 0,0 0 0,0 0 0,0 0 1,-1 0-1,1 0 0,0 0 0,-1 1 0,0-1 0,1 1 0,-1 0 0,0-1 0,-1 1 0,1 0 0,0 0 0,-1 1 0,1-1 1,-1 0-1,0 0 0,0 1 0,-1-1 0,1 0 0,-1 1 0,1 3 0,1 13 13,-1 1-1,-1-1 1,0 0 0,-4 22-1,3-38-5,0 1-17,0 1 1,-1-1-1,0 0 1,0 0-1,0 0 1,-1 0-1,0 0 1,1 0-1,-2-1 1,1 1-1,-1-1 1,1 0-1,-9 6 1,-65 50-1634,53-42 252,-23 13-1739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55.2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1 233 9957,'0'-1'109,"0"-1"1,-1 0 0,1 0-1,0 0 1,1 1-1,-1-1 1,0 0 0,1 0-1,-1 1 1,0-1 0,1 0-1,0 1 1,-1-1 0,1 0-1,0 1 1,2-3 0,-1 2-54,1 1 0,-1 0 1,1-1-1,-1 1 0,1 1 1,-1-1-1,1 0 0,0 1 1,4-1-1,-5 0-80,35-3 264,1 0-1,-1 3 1,59 4-1,-90-2-228,0-1 0,1 1 0,-1 0 0,0 1 0,1-1 0,-1 2 1,0-1-1,0 0 0,-1 1 0,1 0 0,0 0 0,-1 1 0,0 0 0,0 0 0,0 0 0,0 0 0,7 10 0,-7-7 2,-1 0 0,0 0 0,0 1 0,0 0-1,-1 0 1,0 0 0,-1 0 0,1 0 0,-2 0 0,1 1-1,-1-1 1,-1 0 0,1 10 0,-1-17-19,0 0 1,0 0-1,1 0 1,-1-1-1,0 1 1,0 0-1,0 0 1,0 0-1,0 0 1,0 0-1,0 0 1,-1 0-1,1-1 1,0 1-1,0 0 1,-1 0-1,1 0 1,0 0-1,-1-1 1,1 1-1,-1 0 1,1 0-1,-1-1 1,1 1-1,-1 0 1,0-1-1,1 1 0,-1-1 1,0 1-1,1-1 1,-1 1-1,0-1 1,0 1-1,0-1 1,1 0-1,-1 1 1,0-1-1,0 0 1,0 0-1,0 1 1,0-1-1,1 0 1,-1 0-1,0 0 1,0 0-1,0 0 1,0-1-1,0 1 1,0 0-1,0 0 1,1 0-1,-1-1 1,0 1-1,0-1 1,0 1-1,1 0 0,-1-1 1,-1 0-1,1 0-18,0 0-1,0 1 0,0-1 1,0 0-1,0 0 0,0 0 1,0 0-1,0 0 1,0 0-1,1-1 0,-1 1 1,0 0-1,1 0 0,-1-1 1,1 1-1,-1 0 0,1 0 1,0-1-1,-1 1 0,1-1 1,0 1-1,0 0 0,0-3 1,0-42-356,1 28 202,-1-1 53,0 7 88,0-1 0,0 1-1,1 0 1,3-13 0,-3 21 59,0 0 0,1 1 0,-1-1 0,1 0 0,0 1 0,0-1 0,0 1 0,0-1 0,1 1 1,-1 0-1,1 0 0,0 0 0,0 1 0,0-1 0,0 1 0,5-3 0,2-2 63,1 1 1,0 0-1,0 1 1,0 1 0,1-1-1,-1 2 1,1 0-1,0 0 1,0 1 0,0 0-1,23 1 1,-34 1-77,1 1 1,-1-1 0,0 1-1,0 0 1,1-1 0,-1 1-1,0 0 1,0 0 0,0 0-1,0 0 1,0 0 0,0 0-1,0 0 1,-1 0 0,1 1-1,0-1 1,0 0 0,-1 0-1,1 1 1,-1-1 0,1 0-1,-1 1 1,0-1 0,1 3-1,1 3 49,13 34 178,-9-24-169,0-1 0,0 0 1,17 28-1,-21-40-77,0-1 0,1 1 1,-1-1-1,1 0 0,0 0 0,0 0 1,0-1-1,0 1 0,0-1 0,1 1 1,-1-1-1,1 0 0,-1-1 0,1 1 1,0 0-1,0-1 0,0 0 0,-1 0 1,1 0-1,0-1 0,8 1 0,-5 0-48,1-1-1,-1-1 1,1 1-1,-1-1 1,0 0-1,1-1 0,-1 0 1,0 0-1,0-1 1,0 1-1,0-2 1,-1 1-1,1-1 0,-1 0 1,0 0-1,0 0 1,0-1-1,-1 0 1,1-1-1,6-8 0,-5 3 35,-1 0 0,0 0 0,0-1 0,-1 0-1,-1 0 1,0-1 0,0 1 0,-1-1 0,-1 0-1,0 0 1,-1 0 0,-1-20 0,0 33 40,0 0 1,0-1 0,0 1-1,0 0 1,0 0 0,0-1-1,0 1 1,0 0 0,0 0-1,0 0 1,0-1 0,-1 1-1,1 0 1,0 0 0,0-1-1,0 1 1,0 0 0,0 0-1,-1 0 1,1 0 0,0-1-1,0 1 1,0 0 0,-1 0 0,1 0-1,0 0 1,0 0 0,0 0-1,-1-1 1,1 1 0,0 0-1,0 0 1,-1 0 0,1 0-1,0 0 1,0 0 0,-1 0-1,1 0 1,0 0 0,0 0-1,-1 0 1,1 0 0,-1 1-1,-23-5 170,-1 1-1,0 1 0,0 2 0,-44 4 0,57-3-180,0 1-1,1 1 0,0 0 0,-1 0 0,1 1 0,0 1 0,1 0 0,-1 0 0,1 1 0,0 0 0,0 1 0,-14 13 0,18-14 10,0 0-1,0 1 0,1-1 1,0 1-1,1 0 1,-1 0-1,2 1 0,-1-1 1,-4 15-1,4-8 21,1 0-1,1 0 1,1 0-1,-1 27 1,3-38-31,-1 0 0,1 0 0,0 0 0,0 0 0,0 0-1,0 0 1,0 0 0,0 0 0,1 0 0,0-1 0,-1 1 0,1-1 0,0 1 0,0-1 0,0 0 0,1 1 0,-1-1 0,0 0 0,1-1-1,0 1 1,-1 0 0,1-1 0,0 1 0,0-1 0,0 0 0,3 1 0,11 4-3,1-1 1,0 0-1,22 2 1,-37-7 1,62 7-25,123-3 0,-121-5-46,-46 1 6,1-1 0,-1 0 1,0-2-1,0-1 0,0-1 1,0 0-1,-1-2 0,1 0 0,18-11 1,-29 13 19,0 0 1,-1-1-1,0-1 1,0 0 0,0 0-1,-1-1 1,0 0 0,0 0-1,-1-1 1,0 1-1,-1-2 1,0 1 0,0-1-1,-1 0 1,-1 0-1,1 0 1,-1-1 0,3-16-1,-3 2-1,-1-1 0,-1 1 0,-2-30 0,0 34 74,0 21-18,0-1 1,0 0 0,0 0 0,0 1 0,1-1 0,-1 0 0,0 1 0,0-1 0,1 0 0,-1 0 0,0 1 0,1-1 0,-1 1 0,0-1 0,1 0 0,-1 1 0,1-1 0,-1 1 0,1-1 0,0 1 0,-1-1 0,1 1 0,-1-1 0,1 1 0,0 0 0,-1-1 0,1 1-1,0 0 1,-1 0 0,2-1 0,25-2 49,-19 3-64,23-2-15,0 2 1,0 1-1,58 10 0,-74-8 18,-1 1 0,0 0-1,1 1 1,-1 1 0,-1 1 0,0-1-1,0 2 1,0 0 0,-1 1 0,14 12-1,-14-11 18,-1 1 0,0 0-1,16 22 1,-23-28 11,-1 1 1,0 0-1,0-1 1,-1 1-1,0 0 1,0 0-1,0 0 1,0 0-1,-1 1 1,0-1-1,0 12 1,0-1 110,-1-14-126,1 1 0,-1-1-1,1 0 1,-1 1 0,0-1-1,0 1 1,-1-1 0,1 1-1,-1-1 1,1 0 0,-1 1 0,0-1-1,0 0 1,-1 0 0,1 1-1,-1-1 1,1 0 0,-1 0-1,0-1 1,0 1 0,0 0-1,-1-1 1,1 1 0,-4 2-1,-19 6-277,-1 0 0,0-2 0,0-1 0,-52 9 0,74-16 152,-117 22-4955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38.1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 31 10341,'-1'-1'147,"1"-1"0,0 0 0,0 1 0,0-1 0,0 1 0,0-1 0,0 1 0,0-1 0,1 0 0,-1 1 0,0-1 0,1 1 0,0-1 1,-1 1-1,1-1 0,0 1 0,0 0 0,1-2 0,-2 3-110,1 0 1,0 0-1,0 0 1,-1 0-1,1 0 0,0 0 1,0 1-1,-1-1 1,1 0-1,0 1 0,-1-1 1,1 0-1,0 1 1,-1-1-1,1 1 1,-1-1-1,1 1 0,-1-1 1,1 1-1,-1-1 1,1 1-1,-1-1 0,1 1 1,-1 0-1,1 0 1,5 9 220,0 0 0,0 1 0,7 18 0,-7-4 8,-1 0-1,-1 1 0,-1 0 0,-2-1 1,0 1-1,-4 32 0,1 7-142,3-34-113,-2 0 0,-1-1 1,-1 1-1,-2-1 0,-1 0 1,-16 51-1,15-63-53,-12 31-1154,-1 0 0,-35 57 0,39-90-1561,1-13-1479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38.4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3 225 9172,'0'-21'99,"-1"17"-30,0-1 0,1 1 0,0 0 0,-1-1 0,2 1 0,-1-1 0,0 1 0,1-1-1,0 1 1,0 0 0,0-1 0,1 1 0,0 0 0,-1 0 0,1 0 0,1 0 0,-1 0 0,0 0 0,6-5 0,5 0 169,0-1 0,1 2 1,1 0-1,-1 0 0,1 2 0,19-7 0,102-25 1187,-111 33-1261,0 1 0,0 1 0,0 2 0,1 0 0,-1 2 0,40 5-1,-59-4-156,0-1 0,0 1-1,-1 0 1,1 0-1,-1 1 1,1 0-1,-1 0 1,0 0 0,0 0-1,-1 1 1,1 0-1,-1 0 1,1 0-1,-1 0 1,-1 1 0,1-1-1,-1 1 1,1 0-1,-1 0 1,-1 1-1,1-1 1,-1 1 0,3 6-1,0 8 3,0-1 0,-2 1 0,0 0 0,-1-1-1,0 33 1,-3-45-6,1-1-1,-1 0 1,0 0-1,-1 0 1,1 0-1,-1 0 0,-1 0 1,1 0-1,-1 0 1,0-1-1,0 1 1,0-1-1,-1 0 1,0 0-1,0 0 0,0 0 1,-1-1-1,1 0 1,-1 0-1,0 0 1,-7 3-1,-12 8-53,0-2-1,-1-1 0,-41 14 1,37-15-88,-47 17-2698,-88 20 0,86-31-3289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39.4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0 369 9156,'3'-1'136,"-1"0"0,1 0-1,-1 0 1,1 0 0,-1-1-1,0 1 1,0-1 0,0 0 0,0 1-1,0-1 1,0 0 0,0 0-1,2-3 1,2-2 2142,15 10-1041,-19-3-1243,0 0 1,0 0-1,0 0 0,1 0 1,-1 1-1,0-1 0,0 0 0,0 1 1,0 0-1,0-1 0,3 3 1,2 0 12,-1 1 0,0 1 0,0-1 0,0 1 1,-1 0-1,1 0 0,-1 1 0,-1-1 0,1 1 1,-1 0-1,0 1 0,0-1 0,0 1 0,-1 0 1,0 0-1,3 13 0,-1 2-47,-1 1 0,-1 0 0,-1 0 0,-2 30 0,0-52 12,0 0 0,0 0 0,-1 1 0,1-1 0,0 0-1,-1 0 1,1 0 0,0 0 0,-1-1 0,1 1 0,-1 0 0,0 0 0,1 0-1,-1 0 1,0 0 0,1-1 0,-1 1 0,0 0 0,0-1 0,0 1-1,0 0 1,0-1 0,0 1 0,0-1 0,0 0 0,0 1 0,0-1 0,0 0-1,0 1 1,0-1 0,0 0 0,0 0 0,0 0 0,0 0 0,0 0-1,0 0 1,0 0 0,0-1 0,0 1 0,0 0 0,0 0 0,0-1 0,-2 0-1,0-7-728,2-21-166,-1-35 428,3 59 496,-1 1 0,1-1 0,-1 0 0,1 1 0,0-1 0,1 1 0,-1-1 0,1 1 1,0-1-1,5-6 0,4 0 158,1 0 1,0 1-1,0 1 1,1 0-1,0 1 1,1 0-1,0 1 1,18-6-1,-31 12-130,0 1 1,0-1-1,0 1 1,1 0-1,-1 0 1,0 0-1,1 0 0,-1 0 1,0 0-1,1 0 1,-1 0-1,0 0 1,0 0-1,1 1 0,-1-1 1,0 1-1,0-1 1,0 1-1,1-1 1,-1 1-1,0 0 0,0-1 1,0 1-1,0 0 1,0 0-1,0 0 1,0 0-1,-1 0 0,1 0 1,0 0-1,0 0 1,-1 0-1,1 0 1,-1 0-1,1 1 0,0 0 1,3 9 48,0 0-1,-1 1 1,4 17-1,6 19-25,-11-45-78,0 0 0,1-1 0,-1 1 0,0-1-1,1 1 1,-1-1 0,1 0 0,0 0-1,0 0 1,0 0 0,0-1 0,0 1 0,0-1-1,0 0 1,1 1 0,-1-2 0,0 1-1,1 0 1,-1-1 0,1 1 0,-1-1 0,1 0-1,-1 0 1,0 0 0,1-1 0,-1 1 0,1-1-1,-1 0 1,0 0 0,1 0 0,-1 0-1,0-1 1,0 1 0,0-1 0,0 0 0,0 0-1,0 0 1,-1 0 0,1 0 0,-1-1 0,1 1-1,-1-1 1,0 0 0,0 1 0,3-7-1,-2-2 19,0 0-1,-1 0 0,-1 0 1,0-1-1,0 1 0,-2-19 0,0 7 713,-9 21 182,6 2-862,-1 0-1,1 0 1,-1 0 0,1 0-1,0 0 1,-1 1-1,1 0 1,0 0 0,-1 0-1,1 1 1,0-1-1,0 1 1,0 0-1,0 0 1,1 0 0,-1 1-1,0-1 1,1 1-1,0 0 1,-1 0 0,1 0-1,1 1 1,-1-1-1,0 1 1,1-1 0,-1 1-1,1 0 1,0 0-1,1 0 1,-1 0 0,-1 6-1,0-3-8,1 0-1,0 0 1,1 1-1,-1-1 1,1 0 0,1 1-1,-1-1 1,1 1-1,0-1 1,3 13-1,-3-19-13,0 0-1,0 0 0,1 0 1,-1-1-1,0 1 1,1 0-1,-1 0 0,0-1 1,1 1-1,-1 0 0,1-1 1,-1 1-1,1 0 1,-1-1-1,1 1 0,-1-1 1,1 1-1,0-1 1,-1 1-1,1-1 0,0 0 1,-1 1-1,1-1 0,0 0 1,0 1-1,-1-1 1,2 0-1,23 6-91,1-2-1,-1-1 1,0-1 0,1-1-1,28-3 1,-2 1-324,-47 1 367,75 0-1445,87-11 1,-144 8 1336,1-1 1,-1-1 0,-1-1 0,1-1 0,-1-1 0,0-1 0,-1-1 0,29-18 0,-46 26 244,1-1-1,-1 0 1,0 0-1,-1-1 1,1 1-1,0-1 1,-1 0 0,0 0-1,0 0 1,0 0-1,0 0 1,-1-1-1,0 1 1,0-1-1,0 0 1,0 1-1,-1-1 1,0 0 0,0 0-1,1-10 1,-2 11 245,-1-2 511,-15 4 67,-19 2-527,-8-1 10,1 2 1,-63 10-1,93-9-350,1 0-1,0 1 1,0 0 0,0 1-1,0 0 1,1 0 0,0 2 0,0-1-1,0 1 1,0 0 0,1 1-1,0 0 1,0 1 0,-11 13-1,16-15-39,1 0 0,0 0-1,1 0 1,0 0 0,0 1 0,0-1-1,0 1 1,1-1 0,0 1-1,1-1 1,-1 1 0,1 0 0,1-1-1,-1 1 1,1 0 0,2 6-1,-3-12-6,0-1 0,0 1 0,0-1 0,1 1 0,-1 0-1,0-1 1,0 1 0,1-1 0,-1 1 0,0-1 0,1 1 0,-1-1-1,1 1 1,-1-1 0,1 0 0,-1 1 0,1-1 0,-1 0-1,1 1 1,-1-1 0,1 0 0,-1 1 0,1-1 0,-1 0 0,1 0-1,0 0 1,-1 0 0,1 0 0,0 0 0,0 0 0,14 3-91,1-1 0,-1-1 0,1 0 1,-1-1-1,1-1 0,-1-1 0,1 0 1,-1-1-1,0 0 0,0-1 0,0-1 1,-1 0-1,1-1 0,-1-1 1,-1 0-1,1-1 0,-1-1 0,-1 0 1,1 0-1,17-19 0,-16 13 13,-2-1 1,0 0-1,0 0 0,-2-1 1,0-1-1,-1 0 0,-1 0 0,0 0 1,-2-1-1,0 0 0,4-26 1,-1-14 424,-4 0 1,-2-87-1,-3 144 250,0 4-117,-3 54-287,-2-1 0,-21 87 1,13-80-158,-8 104 1,20 7-1975,1-99-1264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39.7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16 100 5026,'-15'0'8136,"48"0"-6998,321 2 1571,250-1-1948,-2-32-774,-411 13 7,405-33-436,-517 49-2564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4:22.8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2949 476 5587,'5'-33'2642,"0"-12"326,-5 43-2902,-1 0 0,1 0 0,0 1-1,0-1 1,-1 0 0,0 0 0,1 0 0,-1 0-1,0 1 1,0-1 0,1 0 0,-1 1 0,-1-1-1,1 1 1,0-1 0,0 1 0,0-1 0,-1 1-1,1 0 1,-3-2 0,-114-75 537,-241-117 0,318 180-501,0 2-1,-79-14 1,76 18-79,-37-3 24,1 4 1,-1 3-1,-101 8 0,47-1 68,-274 17 283,349-16-381,1 4 0,-1 2 0,2 2 0,-71 24 0,-87 63 56,155-67 46,38-20-82,-14 6 41,1 1-1,0 2 1,1 1-1,2 2 0,-40 34 1,15-3 47,30-30-48,-45 53 0,64-67-61,2 1 0,-1 1 0,1-1 0,1 1 0,0 0 1,1 1-1,0-1 0,-6 26 0,-14 65 78,13-61 19,1 1 0,3 0 1,-5 81-1,10-71-34,-14 81 1,9-82-4,-3 82 1,11 224 139,1-353-214,0 0-1,0 0 1,0 0-1,1 1 1,0-1-1,0-1 1,0 1 0,1 0-1,-1 0 1,1-1-1,0 1 1,0-1-1,1 0 1,0 0-1,-1-1 1,1 1 0,0-1-1,1 1 1,4 2-1,14 10 37,2-2 0,32 16 0,-48-26-25,71 30 21,3-4 0,0-4 0,94 17 0,-82-21-37,-2-4 11,178 10 0,19 3-136,-187-8 95,-70-14 7,0-2-1,0-1 1,59 2-1,44-3-60,-71-1 0,83-6 0,-119-3 37,0-1 0,57-19 1,-22 5 38,370-124-5,-380 120 15,77-45 1,-22 10 17,-75 39 97,0-2 1,-2-1-1,0-1 1,-2-2-1,41-45 1,-40 40-130,2-4 86,-3-1 0,-1-1 0,-1-2 0,-3 0-1,-1-2 1,31-71 0,-48 93 29,-1 0 0,-1-1 0,0 1 1,-1-1-1,2-35 0,-6-107 543,-1 83-492,0 70-130,-1 1 0,0-1-1,-1 1 1,1 0 0,-1 0-1,-1 0 1,0 0-1,0 0 1,0 1 0,-1-1-1,-7-7 1,-18-35 68,17 17-78,-8-16 15,3 22 29,-9-15 57,-2 1 1,-2 1-1,-47-46 0,73 81-99,-36-32 245,-72-51-1,35 36-95,-96-47-1,95 51-68,68 40-93,-1 0 0,0 0-1,0 1 1,-1 0 0,0 1 0,0 1 0,0 0 0,-1 1-1,0 0 1,0 1 0,-17-2 0,-223 7-3999,170 7-163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15.95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534 0 10213,'0'0'3761,"0"27"-3440,-31 11-17,-54 8 144,-39 14-448,-15 5-48,-16 3-3250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4:24.4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9 301 6611,'-4'-4'4521,"4"4"-4448,-4 14 1402,4-10-1444,1 0-1,0-1 0,0 1 1,0-1-1,0 1 0,0-1 1,1 0-1,0 0 0,0 1 1,0-1-1,0 0 0,0 0 1,0-1-1,1 1 0,-1 0 1,1-1-1,5 4 0,-3-2 25,0 1 0,-1 0 0,0 0 0,1 0 0,5 11 0,-3-2 132,-6-10-133,1-1 0,-1 1 0,1-1 0,0 0 0,0 1 0,0-1 0,0 0 0,1 0-1,-1 0 1,1-1 0,0 1 0,3 2 0,-2-3 70,0-1 0,0 1 0,0-1 0,0-1-1,0 1 1,1 0 0,-1-1 0,0 0 0,0 0 0,1 0 0,-1-1 0,0 1 0,0-1 0,7-2 0,58-25 156,-50 19-125,477-168 352,-401 148-480,92-24-256,-91 28-812,-1-4 1,107-49-1,-188 71-268,-1-1 0,0 0 0,12-11 0,-24 18 1188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4:29.0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0 517 2049,'0'0'8959,"0"-4"-8487,2-26-296,1 0 0,1-1 0,1 1 0,2 1 0,17-49 0,-1-6 151,-15 53-37,15-43 0,-21 73-212,-1-1 0,0 1-1,1 0 1,-1 0-1,1 0 1,-1 0 0,1 0-1,-1 0 1,1 0-1,0 1 1,-1-1-1,1 0 1,0 1 0,0 0-1,-1-1 1,1 1-1,0 0 1,0 0 0,-1 0-1,4 0 1,54 1-249,-32 0 284,405-18 44,12 0-21,-387 17-142,7 2-92,0-3 0,0-3 1,98-19-1,-155 21-284,-6 2 118,1 0 0,-1 0-1,1 0 1,-1-1 0,0 1-1,1 0 1,-1-1 0,1 1-1,-1-1 1,0 0 0,0 1-1,1-1 1,-1 0 0,0 0-1,0 0 1,0 0 0,0 0-1,0 0 1,0 0 0,0 0-1,0 0 1,0-1 0,-1 1-1,1 0 1,1-3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4:29.4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19 9861,'-7'-3'-26,"-21"-9"1555,9 8 3440,21 29-4350,0-19-585,1-1 0,0 1 1,0-1-1,0 0 0,0 0 1,1 0-1,0-1 0,0 1 1,0-1-1,0 0 0,1 0 1,8 5-1,68 41-23,-65-41 9,13 7-25,-9-6 17,0 2 0,0 0-1,21 18 1,-36-26-10,0 1 0,-1 0-1,1-1 1,-1 2 0,0-1-1,0 0 1,-1 1 0,1 0 0,-1 0-1,-1 0 1,1 0 0,-1 1-1,0-1 1,0 0 0,1 12 0,-2 87 40,-1-102-62,-1 0-1,1 1 1,-1-1-1,0 0 0,0 0 1,0 0-1,-1 1 1,1-1-1,-1 0 0,1-1 1,-1 1-1,0 0 1,0 0-1,0-1 0,-1 1 1,1-1-1,0 0 1,-1 0-1,-2 2 1,-10 6-439,0 0 1,-24 11 0,11-6-546,-41 23-3051,6 0-4896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4:55.2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537 3 8324,'-62'-1'70,"15"-1"265,-1 3 1,1 1 0,-61 12-1,96-12-285,0 1-1,0 0 1,0 1 0,1 0-1,-1 1 1,1 1-1,0-1 1,1 2 0,-1-1-1,1 2 1,0-1-1,1 1 1,0 1-1,0 0 1,1 0 0,0 0-1,-11 18 1,14-15-40,0 1 1,1-1-1,0 1 0,1 0 1,0-1-1,1 1 0,1 1 1,0-1-1,1 0 0,2 22 1,-2-1-5,1-21-2,0-1 0,1 0 0,1 0-1,-1 0 1,2 0 0,0 0 0,0 0 0,1-1 0,0 0 0,1 0 0,1-1-1,-1 1 1,10 10 0,15 15 1,2-1 0,41 35 0,-29-29 9,46 44-6,-11-14-15,-3 5 0,120 153-1,-165-185 19,-3 1 1,-2 1-1,-1 2 0,-3 1 0,-2 1 0,-2 0 0,-3 2 1,-1 0-1,-3 0 0,7 71 0,-15-76-5,-2-1 0,-7 76 0,2-103-4,0-1 0,-1 1 0,-1-1 0,0-1 0,-2 1 0,0-1-1,-1 0 1,0 0 0,-14 19 0,-13 11 37,-2-2-1,-66 63 1,-101 73 110,150-134-139,104-92 222,-13 21-261,0 1 0,2 2 0,0 2 0,2 1 0,0 2 0,1 2 0,0 2-1,1 2 1,0 1 0,87-5 0,-106 14 25,91 2 6,-103-1 8,1 1 0,-1 0 1,0 1-1,0 1 0,0 0 1,0 0-1,12 7 0,-4 2 20,0 0 0,-1 1 0,-1 0-1,0 2 1,25 28 0,73 101 223,-51-60-186,150 159 475,-7-9-505,-161-176-31,-3 2 0,44 79 1,12 50 0,134 224 15,-217-390-28,1-2 0,2 0 0,0-1 1,1-1-1,1 0 0,1-2 0,1-1 0,0-1 0,1-1 1,1-1-1,0-1 0,30 9 0,42 13-121,204 41 1,-272-70 100,333 60-310,613 33 0,374-77-481,-1131-22 519,588-41 142,-570 11 106,316-81 0,-219 21 138,-311 85-345,-19 5-1191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4:57.4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78 1 3089,'-31'0'0,"15"11"-80,1 12 48,15 7 0,-8 1-48,8 3-208,0-4 64,-8 1 176,8-9-272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4:57.9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1248 1 384,'-24'207'5539,"24"-176"-4103,0-31-1418,0 0 1,0 0-1,0-1 1,0 1-1,0 0 1,0 0-1,0 0 0,1 0 1,-1 0-1,0 0 1,0 0-1,0 0 1,0 0-1,0 0 1,0 0-1,0 0 1,0 0-1,0 0 1,0 0-1,1 0 1,-1 1-1,0-1 1,0 0-1,0 0 1,0 0-1,0 0 0,0 0 1,0 0-1,0 0 1,0 0-1,0 0 1,0 0-1,0 0 1,0 0-1,0 0 1,1 0-1,-1 0 1,0 1-1,0-1 1,0 0-1,0 0 1,0 0-1,0 0 1,0 0-1,0 0 0,0 0 1,0 0-1,0 1 1,5-20 1380,-5 17-1245,1-2 166,-1 0 0,0 1 1,0-1-1,0 0 0,-1 1 1,1-1-1,-1 1 0,0-1 1,0 0-1,-2-4 1,2 7-285,-1 0-1,0-1 1,0 1 0,1 0 0,-1 0 0,0 0 0,0 0 0,0 1 0,0-1 0,0 1 0,0-1 0,0 1 0,0-1 0,0 1 0,-1 0 0,1 0 0,0 0 0,0 0 0,-3 1 0,-22 0-9,-1 0 0,1 2 0,-1 2-1,1 0 1,0 2 0,1 0 0,-1 2 0,2 1 0,-1 1 0,1 2 0,1 0 0,0 1 0,-40 33 0,45-30-28,0 0 0,2 1 0,0 1 0,1 1 0,1 0 0,0 1 0,2 1 1,1 0-1,0 0 0,2 2 0,0-1 0,2 1 0,1 0 0,1 1 0,-5 37 1,6 12-3,7 132 0,4-155 1,2 0-1,3-1 1,1 0 0,22 54-1,-16-53 2,-3 1 0,-2 1 0,11 84 0,-20-88 5,-3 0 0,-7 90 0,2-116-1,0 0-1,-2 0 1,0-1-1,-1 1 1,-2-1-1,0-1 1,-24 40-1,1-13 1,-3-1 0,-1-2-1,-3-1 1,-1-3-1,-49 40 1,18-24-14,-2-4 1,-121 66-1,179-113-85,9-9-118,6 1 196,0 0-1,0 0 1,1 0-1,-1 1 1,1-1 0,-1 0-1,1 0 1,0 1-1,0-1 1,-1 1-1,1-1 1,0 1-1,2-2 1,7-8-43,1 1-1,0 0 1,1 1 0,0 0-1,1 1 1,0 0-1,0 1 1,1 0 0,19-6-1,-1 1 53,0 0 0,1 3-1,0 0 1,55-6-1,-71 13 10,0 1 1,1 0-1,-1 2 0,1 0 0,-1 0 0,0 2 0,1 0 0,-1 1 1,-1 1-1,1 1 0,21 9 0,-23-6 1,0 0-1,0 1 1,-1 0 0,0 1 0,-1 1-1,0 0 1,-1 1 0,-1 0 0,17 24-1,-15-15 3,0 1 0,-2 0 0,0 0 0,-2 1 0,12 47 0,-7 4 56,-4 0 0,-3 1 0,-3 110 0,-4-126 138,-2 0-1,-2 0 1,-3-1-1,-25 98 0,-13-29 506,-121 241-1,-21 53-244,178-391-434,1-1 0,1 2 0,2-1 0,1 0 0,0 57 1,4-81-22,-1 1 0,2-1 0,-1 1 0,1-1 0,1 1 1,-1-1-1,1 0 0,0 1 0,4 7 0,-3-11-3,0 0-1,0 0 1,0 0-1,1 0 0,-1-1 1,1 1-1,0-1 0,0 0 1,0 0-1,0 0 0,1-1 1,-1 1-1,1-1 0,8 3 1,6 1-5,0 0 1,0-1-1,1-1 1,34 2-1,93-2-43,-118-4 32,81-5-621,0-5 0,-1-4 0,0-5 0,207-65 0,-56-5-4247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01.3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194 52 8212,'-36'3'2174,"36"-2"-2129,27-1 398,-26 0 22,41-2 25,15-7-314,47-9-112,142-5 1,-195 21-47,28 0-10,89 9 0,-156-6-8,1 1 0,0 1 0,-1 0 0,0 1 0,0 0-1,0 1 1,0 0 0,-1 0 0,0 2 0,0-1 0,19 16 0,-22-15-3,-1 1 0,0 0 0,0 0 1,-1 0-1,0 1 0,-1-1 0,1 1 1,-2 1-1,1-1 0,-1 1 0,-1 0 1,0 0-1,0 0 0,2 17 1,-2 3 9,0 1 1,-3 49 0,-1-65 0,0-1 0,-2 1 0,1-1 0,-2 0 0,0 0 0,-1 0 0,-11 25 1,-2-13 61,-1 0 1,-1-1-1,-2-1 1,-34 31-1,18-18 50,-210 229 579,217-227-640,2 0 0,1 2 0,3 1 0,1 1 1,-23 58-1,39-78-56,1 1 1,1 0 0,1-1 0,1 2 0,1-1-1,1 47 1,2-68-4,0 0 0,0 1 0,1-1 0,-1 0 0,1 0 0,0 1 0,0-1 0,0 0 0,0 0 0,1 0 0,-1 0 0,1 0 0,-1 0 0,1-1 0,0 1 0,0 0 0,3 2 0,0-1-1,-1-1 1,1 0-1,0 1 0,0-2 0,0 1 0,0 0 1,1-1-1,-1 0 0,8 2 0,13 0-25,0 0-1,0-1 1,44-1-1,-47-2-13,-18 0 30,255-5-804,-226 2 478,0-1 0,0-2 0,0-2 1,0-1-1,48-20 0,-59 23 1026,-43 24 850,-1 0-1724,-104 80 899,80-65-473,1 2 0,-49 51 0,67-58-187,1 1 0,1 1 0,2 1 0,1 1 0,2 1 0,1 0 0,1 2 0,2 0-1,2 1 1,1 0 0,2 1 0,1 0 0,2 1 0,-3 50 0,7-35-49,8 101 0,-3-133-6,2-1 0,0 1-1,1-1 1,1-1 0,1 1 0,1-1 0,17 31 0,72 95-30,11 19-31,-95-141 60,-1 0 0,-1 1 0,-2 0 0,0 1 1,7 35-1,-11-22 2,-1 1 1,-3-1-1,-6 75 0,4-98 4,-1 0 0,-1 0 0,-1 0 1,0 0-1,-1-1 0,0 1 0,-1-1 0,-1-1 0,0 1 0,-11 14 0,-10 10 243,-66 67-1,77-87-123,-91 93 65,-6-5 0,-3-5-1,-167 110 1,169-146-2184,12-25-2215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6:48.5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394 75 7123,'0'0'24,"0"-1"1,0 1-1,1-1 0,-1 1 0,0 0 0,0-1 0,0 1 1,0-1-1,1 1 0,-1-1 0,0 1 0,0 0 0,1-1 1,-1 1-1,0 0 0,1-1 0,-1 1 0,1 0 0,-1 0 1,0-1-1,1 1 0,-1 0 0,1 0 0,-1-1 0,0 1 1,1 0-1,-1 0 0,1 0 0,-1 0 0,1 0 0,-1 0 1,1 0-1,-1 0 0,1 0 0,-1 0 0,0 0 0,1 0 1,-1 0-1,1 0 0,-1 0 0,9 2 3948,7-25-2585,-16 22-1409,0-1 14,0 1 0,0-40 43,-7 52-27,-118 106 40,-175 199-64,345-328-10693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6:48.9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20 6211,'-1'-3'256,"-1"1"1,0 0 0,0-1-1,0 1 1,0 0-1,-1 0 1,1 0-1,0 0 1,-10 6 4774,15 44-5104,6-26 76,0-1 0,1 1 0,1-2-1,1 1 1,16 19 0,21 37-17,-31-47-98,22 43-662,-38-68 96,0 0 1,0 0-1,0 0 0,-1 1 1,0-1-1,1 11 1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6:49.2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65 9428,'0'-7'833,"23"3"-449,15 0-304,9-4-64,15 1-16,7-5-16,1 5-368,-16-1-401,-7 4-687,-32 1-1986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17.47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289 0 11157,'2'51'106,"-1"-31"-57,0-1 1,-1 1-1,0-1 1,-2 1-1,-7 32 1,-3-24-24,-2 0-1,0-2 1,-2 1 0,-1-2 0,-22 25-1,18-22-22,17-21-99,-1 0 1,0-1-1,0 1 0,0-1 0,-1 0 0,0 0 0,0-1 0,-1 0 0,1 0 0,-1-1 0,0 1 0,-1-1 1,1-1-1,-1 0 0,1 0 0,-1 0 0,0-1 0,0 0 0,-13 1 0,18-29-291,3 14 352,-1-27-83,1 38 140,0 0 1,0 0-1,0 0 0,0 0 1,0 0-1,0 0 1,0 0-1,0 0 0,1 0 1,-1 0-1,0 0 0,1 0 1,-1 0-1,0 0 1,1 0-1,-1 0 0,1 0 1,0 1-1,-1-1 1,1 0-1,0 0 0,-1 1 1,1-1-1,0 0 0,0 1 1,1-2-1,15 1 68,0 0 0,1 2 1,-1 0-1,1 0 0,-1 2 0,0 0 0,0 1 0,21 8 0,94 29-944,-118-37-1363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6:49.6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9316,'100'103'0,"-77"-103"-224,55 0 224,7 0 0,0 0-912,-15-4-897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6:50.0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 8132,'0'-11'1969,"0"7"-529,0 23-1504,0 23 64,0 3 32,0 5 144,0-5-144,0 1 80,0-1-112,0-3 0,0-4 0,0-7-672,0-12-544,0-8-1666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6:50.4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96 7363,'-2'30'4652,"-1"-6"-4376,-2-1 0,-7 25 0,9-36-253,1 1 1,0-1-1,0 1 0,2 0 0,0 15 0,0-14-10,1-13-14,0-1-1,-1 1 0,1 0 1,0 0-1,0 0 1,0-1-1,0 1 0,0 0 1,1-1-1,-1 1 0,0-1 1,0 1-1,0-1 1,0 0-1,1 1 0,-1-1 1,0 0-1,0 0 0,0 0 1,1 0-1,-1 0 1,0 0-1,0 0 0,3-1 1,1 1-17,1 0-15,19 2-154,0-2-1,0 0 1,46-8-1,-65 7 176,0 0-1,1-1 0,-1 0 1,-1 0-1,1 0 1,0-1-1,0 1 1,-1-2-1,0 1 0,0 0 1,0-1-1,0 0 1,0 0-1,-1-1 0,1 1 1,-1-1-1,0 0 1,-1 0-1,1 0 1,-1 0-1,4-10 0,-1-6 198,-2 1 0,0-1 0,-1 0-1,-1 0 1,-1 0 0,-2-31-1,0 16 268,1 35-431,0-1 0,0 1-1,0 0 1,-1-1 0,1 1-1,-1 0 1,1 0 0,-1-1-1,1 1 1,-1 0 0,0 0 0,1 0-1,-1 0 1,0 0 0,0 0-1,0 0 1,0 0 0,0 0-1,0 0 1,0 1 0,0-1-1,0 0 1,0 1 0,0-1 0,-1 0-1,1 1 1,0 0 0,0-1-1,-1 1 1,1 0 0,0-1-1,-1 1 1,0 0 0,-56-1 115,37 2-178,7 0-415,1 0 0,-1 1-1,1 0 1,0 1 0,0 0 0,0 1-1,-17 8 1,-40 17-7136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6:51.4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 8884,'0'0'1099,"3"3"-861,4 8-112,0 1 1,-1-1-1,0 1 1,-1 1-1,0-1 1,3 17-1,-2-11-22,0 32 19,-6-44-119,0 0 0,1 1 0,0-1 0,0 0 1,0 1-1,3 7 0,-3-12-6,0 0 0,0 0 0,0 0 0,1-1 0,-1 1 1,0-1-1,1 1 0,-1-1 0,1 1 0,-1-1 0,1 0 0,0 0 0,-1 0 0,1 0 0,0 0 1,0 0-1,0 0 0,0-1 0,0 1 0,0-1 0,0 1 0,0-1 0,0 0 0,3 1 1,5 0-89,0-1 0,0 0 1,1 0-1,-1 0 1,0-2-1,15-2 1,-20 2 55,-1 0 0,1 0 1,0 0-1,0-1 1,-1 1-1,0-1 0,1 0 1,-1-1-1,0 1 0,0-1 1,-1 0-1,1 0 1,-1 0-1,4-6 0,2-5 227,-1 0-1,0 0 0,-1-1 1,-1 0-1,0 0 0,-1 0 1,-1-1-1,-1 0 0,0 0 1,0-32 765,-3 75-868,-2-5-56,0-1 0,-2 0 0,0 0 0,-1 0 0,-1 0 0,-1-1-1,-1 0 1,-11 21 0,-25 66 72,29-58-57,-17 100 0,25-61-2561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6:51.8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 10789,'0'-8'160,"0"5"-96,8 3-64,15-4 112,8 0-96,15 0-16,1 0 0,7 4-128,-8 0-560,-7 0-1281,-8 0-4818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6:52.2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1 443 9636,'54'137'465,"23"-137"-497,32-12 32,7-3-32,8 0-1073,-8 0-2689</inkml:trace>
  <inkml:trace contextRef="#ctx0" brushRef="#br0" timeOffset="1">1572 97 9268,'0'-75'2476,"0"75"-2472,0-1-1,0 1 0,0 0 1,0-1-1,0 1 1,0 0-1,0-1 1,0 1-1,0 0 1,0-1-1,1 1 1,-1 0-1,0-1 0,0 1 1,0 0-1,0 0 1,1-1-1,-1 1 1,0 0-1,0 0 1,1-1-1,-1 1 1,0 0-1,0 0 1,1 0-1,-1-1 0,0 1 1,1 0-1,-1 0 1,0 0-1,1 0 1,-1 0-1,0 0 1,1 0-1,-1 0 1,1 0-1,25-5-2,1 1-1,1 1 1,-1 2 0,0 0-1,33 5 1,14-2-13,-66-2-18,-1 0 1,1 0-1,0 1 1,-1 0-1,1 1 0,-1-1 1,10 5-1,-14-5 18,-1 0 0,1 1 0,-1-1 0,0 1 0,1-1-1,-1 1 1,0 0 0,0 0 0,0 0 0,-1 0 0,1 0 0,0 0-1,-1 1 1,1-1 0,-1 1 0,0-1 0,0 1 0,0-1 0,0 1-1,0-1 1,-1 1 0,1 0 0,0 3 0,0 0 13,-1-1 0,1 1 0,-1-1 1,0 1-1,0-1 0,-1 1 0,1-1 0,-1 1 1,0-1-1,-1 1 0,1-1 0,-1 0 0,0 0 1,-1 0-1,1 0 0,-1 0 0,0 0 0,0-1 1,0 1-1,-1-1 0,0 0 0,0 0 0,0 0 1,0-1-1,0 1 0,-1-1 0,0 0 0,-6 3 1,-90 56 21,50-32-343,-80 60 0,100-59-1865,13-1-3006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6:52.6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 12182,'0'0'784,"0"-7"-768,0-5 368,0 1-336,0 3-48,7 8-1184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6:55.3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6031 623 7571,'-3'-3'37,"-1"0"0,1 1 0,-1 0 0,0 0 0,1 0-1,-1 0 1,0 1 0,0-1 0,0 1 0,-8-1 0,8 1 124,0 0 0,0 0 0,-1 0 0,1-1 0,0 1 1,1-1-1,-1 0 0,0 0 0,0 0 0,1-1 0,-1 1 1,1-1-1,0 0 0,-4-3 0,-24-31 126,-2 1 0,-2 2 0,-1 1-1,-1 2 1,-2 2 0,-1 1 0,-48-24 0,33 25-279,0 2 0,-2 3 1,0 2-1,-1 3 1,-82-13-1,-1156-114 6,668 141-14,501 14 6,-217 49 1,5 28 156,289-68-132,1 2 0,1 2 0,-59 40 0,-44 22 114,37-32-83,3 6 1,-205 145-1,242-146-52,-152 128 144,183-147-120,3 2 0,-72 92 1,33-32 32,-124 123 1,-4 4 53,123-123-96,-126 206 0,184-259 2,2 2-1,2 1 1,-21 85 0,20-62-8,5-12-11,4 1 1,2 1 0,-4 93-1,11 214 16,7-214-16,-3-149-3,1 0 0,1 0-1,0 0 1,1 0-1,0 0 1,1 0-1,0-1 1,1 1 0,1-1-1,0 0 1,0 0-1,1-1 1,1 0-1,0 0 1,0 0 0,1-1-1,1 0 1,-1 0-1,2-1 1,17 14 0,13 6-5,1-1 0,53 26 0,-53-33 0,-1 3 0,73 56 0,-96-65 0,21 21 5,2-1 0,2-3 1,1-1-1,1-2 0,64 31 1,80 10 10,-73-29-30,231 60 22,-151-49-2,200 51 3,-64-18-2,-197-48 2,1-7 0,1-5 0,1-7 0,174 2 0,-246-20 20,560-23 27,-43-54-66,-3-44-6,-139-11-11,-349 98 49,-2-3 0,148-86 1,-126 54-13,180-151 0,-232 167 73,-2-2-1,-3-3 0,-2-2 1,53-82-1,83-170 856,-160 255-679,-3-1 0,-1-1 0,26-109 0,46-205 246,-75 295-463,-10 40 10,-2-1-1,-2 1 1,-1-2 0,0-49 0,-5 11 87,-5-137 241,1 175-335,-2 0-1,-2 0 0,-15-52 0,-3 11-28,-58-176 220,60 199 44,-2 0 0,-42-70-1,-24-40 34,-26-39-247,104 187-59,-27-41 61,-51-60 0,75 103-56,-1 0 0,0 2 0,-1 0-1,-1 0 1,0 2 0,-2 0 0,-26-13 0,33 22-23,0 0 0,0 1 0,-1 0 0,1 1 0,-1 1 0,1 1 0,-1 0 0,0 0 0,-15 3 0,6-2-13,-285 25-1867,158-7-540,-49-4-2683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7:08.8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 7155,'0'-15'2934,"0"35"-1946,49 9-753,-26-19-197,1-2-1,-1-1 1,27 5 0,-22-6-20,0 1 0,41 17 1,-62-21-16,0 1 0,0 0 0,0 0 0,-1 0 0,1 1 0,-1 0 0,0 0 0,-1 0 0,1 1 0,-1 0 0,0 0 0,0 0 0,7 13 0,-10-13 1,0 0 0,0 0 0,0 0 1,0 0-1,-1 1 0,0-1 0,-1 0 0,1 12 1,-1-16-7,0 1 1,0-1-1,0 1 1,0-1 0,-1 0-1,1 1 1,-1-1 0,1 0-1,-1 0 1,0 1 0,0-1-1,0 0 1,0 0 0,0 0-1,-1 0 1,1 0 0,0 0-1,-1 0 1,0-1 0,1 1-1,-1 0 1,0-1 0,0 1-1,0-1 1,-2 1 0,-17 4 7,-1-2 1,1 0 0,-1-1 0,0-2 0,0 0 0,-26-3-1,4 2-317,43 0 280,1 0 1,-1 0-1,0 0 1,1-1-1,-1 1 1,0 0-1,1 0 1,-1 0-1,0-1 1,1 1-1,-1 0 1,0-1-1,1 1 1,-1 0-1,1-1 1,-1 1-1,1-1 1,-1 1-1,1-1 1,-1 1-1,1-1 1,-1 1-1,1-1 1,0 0-1,-1 1 1,1-1-1,0 0 1,0 1-1,-1-1 1,1 0-1,0 1 1,0-1 0,0-1-1,0-30-520,1 16 450,1 15-9,1 0 0,0 0 1,0 0-1,-1 0 0,1 1 1,0-1-1,0 1 0,0 0 1,0 0-1,-1 0 0,1 0 1,4 1-1,-2-1-1236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7:09.3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61 7123,'8'0'128,"7"-3"-96,9-5 144,14 0-16,16-3 193,16 0 143,-8-1-112,8 5-336,-8 7-48,-8 0-16,-23 0-848,-8 0-4291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17.91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16 0 10773,'0'0'624,"0"27"-512,0 11 433,0 0-401,-8-4 80,1-7-160,7-4-64,0-8 0,0 0-577,0-11-783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7:09.7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457 16 4338,'0'-12'5186,"0"8"-4705,-39 4-145,-15 35-272,0 10 32,0 5-96,-8-1 0,8-3 0,0-5-432,7-10-1377,9-16-3730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7:10.1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35 1297,'0'-23'8003,"0"15"-7747,0 4 1201,7 4-1361,17 12-96,6 30-16,17 7 16,7 12 0,8 7-288,8-7-1153,-8-4-5122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7:12.0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326 32 7796,'0'-2'164,"0"0"1,0 1 0,0-1-1,0 0 1,0 1 0,0-1-1,-1 0 1,1 1 0,-1-1 0,1 0-1,-1 1 1,1-1 0,-1 1-1,0-1 1,-1-2 0,0 4-103,1-1 0,0 1 0,0 0 0,0-1 0,-1 1 0,1 0 0,0 0 0,0-1 1,-1 1-1,1 0 0,0 0 0,-1 1 0,1-1 0,0 0 0,0 0 0,-1 1 0,1-1 0,0 0 0,0 1 0,0-1 0,-1 1 0,1 0 1,0-1-1,0 1 0,0 0 0,-1 1 0,-9 7 80,0 0 0,0 0 0,1 1 0,1 1-1,0 0 1,-8 12 0,-6 7 92,-7 7 65,1 2 0,-38 67 0,58-88-269,0 0 0,2 0 0,0 1 1,1 0-1,0 0 0,2 0 0,0 1 0,2 0 0,-1 23 0,3-34-27,-1-1 1,1 1-1,0-1 1,1 0 0,0 1-1,0-1 1,5 16-1,-4-21-3,0 0 1,0 0-1,0 0 1,0 0-1,1 0 0,0 0 1,-1-1-1,1 1 0,0-1 1,0 0-1,0 0 0,0 0 1,1 0-1,-1-1 1,1 1-1,-1-1 0,6 2 1,21 4-80,-1 0 0,1-2 0,0-2 0,0 0 0,55-3 0,-53-1-21,-11 2-31,0-2 0,0 0 0,0-1 0,0-1 0,27-8 0,-43 9 115,-1 1 0,1-1 0,-1 0 0,0 0 0,1 0 0,-1-1 0,0 1 0,0-1 0,-1 0 1,1 0-1,-1 0 0,1-1 0,-1 1 0,0-1 0,0 0 0,-1 0 0,1 0 0,-1 0 0,0 0 0,0-1 0,0 1 0,0-1 0,-1 1 0,0-1 0,0 1 0,0-1 0,-1 0 0,1 0 0,-1-5 1,0 8 20,0-1 0,0 0 0,0 0 0,0 0 0,0 1 0,-1-1 1,1 0-1,-1 0 0,0 1 0,0-1 0,0 1 0,0-1 0,0 0 1,-1 1-1,1 0 0,-1-1 0,-2-2 0,1 3 15,0 0 0,0 0-1,-1 0 1,1 1 0,0-1 0,-1 1-1,1 0 1,-1 0 0,0 0 0,1 0-1,-1 1 1,-4-1 0,-29-2 26,0 1 0,0 2 0,-41 5 0,73-5-215,-1 1-1,1 0 1,0 0 0,0 0-1,0 1 1,0 0 0,1 0-1,-1 0 1,0 1 0,1-1 0,0 1-1,-1 0 1,1 0 0,-5 6-1,-9 15-4901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7:10.5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21 7155,'-9'-21'3939,"2"32"-3060,2 13-814,0-1-1,1 1 1,2 0-1,0 0 1,4 47-1,-1-21-93,-1-48 21,0 0 0,1-1 0,0 1 0,-1 0 0,1 0 0,0-1 1,0 1-1,-1-1 0,1 1 0,1-1 0,-1 1 0,0-1 0,0 0 0,0 1 0,1-1 0,-1 0 0,1 0 0,-1 0 0,1 0 1,-1 0-1,1 0 0,-1 0 0,1-1 0,0 1 0,0-1 0,-1 1 0,1-1 0,0 0 0,0 1 0,0-1 0,3 0 0,13 1-190,0 0 0,26-2-1,-20 1-163,-16-1 280,1 1 1,-1-1 0,0 0-1,0-1 1,0 0 0,0 0-1,0-1 1,0 0 0,-1 0-1,1-1 1,-1 0 0,0 0 0,0-1-1,0 0 1,-1 0 0,0-1-1,0 1 1,0-1 0,-1-1-1,1 1 1,5-10 0,-4 3 177,1-1 0,-2 1 1,0-1-1,0-1 1,-1 1-1,-1-1 0,-1 1 1,0-1-1,0 0 1,-2 0-1,0-18 798,-1 64-288,-1-17-569,-1-1 0,0 1 0,-1-1 1,-1 0-1,0 0 0,0 0 0,-2 0 1,-12 22-1,-14 34 41,13-9-268,3 0-1,2 1 0,-8 83 0,7-27-1906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7:11.1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 4226,'0'-19'8788,"0"23"-8740,0 41-48,0 8 16,0 8-16,0-8 0,0-7 0,0-8-224,0-8-1169,0-11-784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7:11.4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125 154 12486,'-18'0'69,"-19"2"27,36-1-96,0-1 1,0 1 0,0-1-1,0 1 1,0 0 0,0 0-1,1-1 1,-1 1 0,0 0-1,0 0 1,1 0 0,-1 0-1,0 0 1,1 0 0,-1 0-1,1 0 1,-1 0 0,1 0-1,0 1 1,-1-1 0,1 0-1,0 0 1,0 0 0,0 0-1,0 1 1,0-1-1,0 0 1,0 1 0,0 3 4,-1 1 3,1 1 1,0 0 0,1 0-1,-1-1 1,1 1 0,1 0-1,3 11 1,-4-16-8,1 0-1,0 1 1,-1-1 0,1 0-1,0 0 1,0-1-1,1 1 1,-1 0 0,0-1-1,0 1 1,1-1 0,-1 1-1,1-1 1,-1 0-1,1 0 1,0-1 0,-1 1-1,1 0 1,0-1 0,-1 0-1,6 1 1,21 2-11,-1 0 1,1-2 0,0-1-1,36-5 1,-54 3 7,1 0-1,-1 0 1,0-1 0,0-1-1,0 0 1,0 0-1,0-1 1,-1 0 0,0-1-1,0 0 1,-1-1 0,1 0-1,8-9 1,-13 10 16,-1 0 0,1 0 0,-1-1 0,0 1-1,-1-1 1,1 0 0,-1-1 0,-1 1 0,0 0 0,0-1 0,0 0 0,-1 1 0,0-1 0,0 0 0,-1 0 0,0 1 0,-1-11 0,1 15 4,0 1 1,-1-1 0,1 0 0,-1 1 0,1-1 0,-1 1 0,0-1 0,0 1 0,0-1-1,0 1 1,-1-1 0,1 1 0,-1 0 0,1 0 0,-1 0 0,0 0 0,0 0-1,0 0 1,0 0 0,0 1 0,0-1 0,0 1 0,-1-1 0,1 1 0,-1 0 0,1 0-1,-1 0 1,1 0 0,-6-1 0,-8-1 23,0 0-1,0 1 1,-31-1-1,32 3-21,14 0-20,-45-3-270,-1 3 1,-70 8 0,12 18-1878,88-21 1746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7:14.2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1191 36 9412,'-65'0'12,"-202"6"201,221-2-157,1 2 0,-1 2 0,-78 25 0,-9 15 154,431-126 281,-125 36-421,-167 41-53,-4 1-7,0 0 1,0-1-1,0 1 1,0 0-1,0-1 0,0 1 1,-1-1-1,1 0 1,0 0-1,0 1 1,-1-1-1,1 0 1,0-1-1,-1 1 0,1 0 1,1-2-1,-4 2 65,-1 0 0,0 0 0,0 0-1,0 1 1,0-1 0,0 1 0,0 0 0,0 0-1,0-1 1,0 1 0,0 0 0,0 0 0,0 1-1,-3 0 1,-7-1 52,-407 20 340,314-8-327,2 5 1,-108 32-1,204-47-135,-52 19 59,58-20-63,-1 0 0,1 0 0,-1-1 0,1 1 0,-1 0-1,1 0 1,-1 0 0,1 0 0,0 1 0,0-1 0,0 0 0,-1 0 0,1 1 0,0-1 0,1 1 0,-1-1 0,0 1 0,0-1 0,1 1 0,-1 0 0,1-1 0,-1 1 0,1 0 0,0-1 0,-1 1-1,1 0 1,0-1 0,0 4 0,1-4-4,-1 0 0,1 0 1,-1 0-1,0 0 0,1 0 0,0 0 0,-1 0 0,1-1 0,-1 1 0,1 0 0,0 0 0,0-1 0,0 1 0,-1 0 0,1-1 1,0 1-1,0-1 0,0 1 0,0-1 0,0 1 0,0-1 0,0 0 0,0 1 0,0-1 0,0 0 0,0 0 0,0 0 0,0 0 0,0 0 1,1 0-1,55 6-115,111-2 0,-113-4 31,144-2-500,-1-7 0,236-44 0,-394 45 707,-40 8-19,7-2-15,-19 0 1549,-22 2-1350,-196 7 350,203-4-633,1 0-1,0 2 0,0 1 0,0 1 0,0 1 0,-37 18 1,61-25-75,-1 0 0,1 0 0,0 0 0,0 0 0,0 1 0,0-1 0,0 0 0,0 1 0,0 0 0,0 0 0,0-1 0,1 1 0,-1 0 0,1 0 0,0 0 0,-1 1 0,1-1 0,0 0 0,0 0 0,0 1 0,1-1 0,-1 0 0,0 1 0,1-1 0,0 1 0,-1-1 0,1 4 0,0 17-3603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7:16.2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112 5 9124,'-6'-1'354,"-1"-1"1,1 1-1,-1 1 0,1-1 0,-1 1 1,-10 1-1,12-1-201,3 0-142,0 0 0,-1 0 0,1 0 0,0 0 0,-1 0 0,1 1 0,0-1 0,-1 1 0,1-1 0,0 1 0,0 0 0,0 0 0,0 0 0,-1 0 0,1 0 0,0 1 0,1-1 0,-4 3 0,4-2-9,0 0 0,0 1-1,0-1 1,0 0 0,1 0 0,-1 0-1,1 1 1,0-1 0,-1 0 0,1 1-1,0-1 1,0 0 0,1 1 0,-1-1-1,0 0 1,1 0 0,-1 1 0,1-1-1,0 0 1,1 3 0,0-2-2,0 0 0,0-1 0,0 1 0,0-1 0,0 1 1,1-1-1,-1 0 0,1 0 0,-1 0 0,1 0 0,0 0 0,0 0 0,0-1 0,0 0 1,0 1-1,0-1 0,0 0 0,0-1 0,1 1 0,4 0 0,7 3 1,7 3-1,11 3 1,0 1 0,0 1 0,-1 2 0,58 34 0,-88-47 0,0 1 0,0-1 0,0 1 0,0 0 0,0 0 1,0-1-1,-1 1 0,1 1 0,-1-1 0,1 0 0,-1 0 0,0 0 0,0 1 1,0-1-1,0 1 0,0-1 0,-1 1 0,1-1 0,-1 1 0,1-1 0,-1 1 1,0-1-1,0 1 0,0 0 0,-1 4 0,1 0-1,0-7 1,0 1-1,0-1 0,0 1 1,0-1-1,0 1 1,0-1-1,0 0 0,-1 1 1,1-1-1,0 1 1,0-1-1,0 1 0,-1-1 1,1 0-1,0 1 1,0-1-1,-1 1 0,1-1 1,0 0-1,-1 1 1,1-1-1,0 0 0,-1 0 1,1 1-1,0-1 1,-1 0-1,1 0 1,-1 1-1,1-1 0,-1 0 1,1 0-1,-1 0 1,-14 5-22,0-1 0,0 0 0,0-1 0,-31 1 0,-70-1-2601,61-3-1583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7:16.6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0 107 9268,'19'-13'9,"0"0"-1,0 2 0,1 0 0,1 1 1,0 1-1,0 1 0,1 1 0,0 1 1,43-6-1,112 6 522,-143 6-513,-30 0-7,0 0 1,-1 0 0,1 0-1,-1 1 1,1 0 0,-1-1-1,1 1 1,-1 0-1,0 1 1,1-1 0,-1 1-1,0-1 1,0 1 0,0 0-1,0 0 1,0 0-1,0 1 1,-1-1 0,1 1-1,-1-1 1,0 1-1,0 0 1,0 0 0,0 0-1,0 0 1,0 0 0,-1 1-1,1-1 1,-1 0-1,0 1 1,1 5 0,1 11 69,-1 0 0,0 0 0,-1-1 1,-4 35-1,1-11-79,2 32 31,0-74-33,0-1 1,1 0 0,-1 0 0,0 1 0,0-1 0,0 0-1,0 1 1,0-1 0,0 0 0,0 0 0,0 1 0,0-1-1,1 0 1,-1 0 0,0 1 0,0-1 0,0 0 0,1 0-1,-1 0 1,0 1 0,0-1 0,0 0 0,1 0 0,-1 0-1,0 0 1,1 0 0,-1 1 0,0-1 0,0 0 0,1 0-1,-1 0 1,0 0 0,0 0 0,1 0 0,-1 0 0,0 0-1,1 0 1,-1 0 0,0 0 0,1 0 0,-1 0 0,0 0-1,0 0 1,1 0 0,-1-1 0,0 1 0,1 0 0,8 1 0,36 1-141,78-4 0,-112 2 109,1-2-1,-1 1 1,1-2-1,-1 1 1,0-1-1,0-1 1,0 0-1,-1-1 0,1 0 1,-1-1-1,0 0 1,15-11-1,-22 13 42,0-1 0,1 1 0,-1-1 0,-1 1 0,1-1 0,-1 0 0,0 0 0,0 0 0,0 0 0,0-1 0,-1 1-1,0 0 1,0-11 0,0 5 148,-1 1-1,0 0 0,0-1 1,-1 1-1,-1 0 0,-3-14 0,4 20-103,-1 0-1,0 1 0,0-1 0,0 1 1,0 0-1,0 0 0,-1 0 1,1 0-1,-1 0 0,0 0 0,0 1 1,0-1-1,0 1 0,-1 0 0,1 0 1,0 0-1,-1 0 0,0 0 0,1 1 1,-1 0-1,0 0 0,-7-1 0,-8-2 47,-1 2-1,1 0 0,-27 2 0,32 0-97,-66 5-449,-17 20-1793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7:25.1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1756 0 4898,'-59'3'898,"-61"9"0,-66 6-1753,91-10-380,-117 24 1,-257 81 6076,464-112-4906,-12 5 877,44-5-66,22-4-647,0-3-1,0-2 1,66-19-1,43-8 288,-154 34-291,-453 87 462,13 36-84,396-112-473,25-6-2,0 0 0,0 1 1,0 1-1,-24 12 1,38-18-2,0 1 1,-1 0-1,1-1 1,0 1-1,0 0 1,0-1-1,0 1 1,0 0-1,0 0 1,0 0-1,0 0 1,0 0-1,1 0 1,-1 0-1,0 0 1,1 0-1,-1 1 1,0-1 0,1 0-1,-1 0 1,1 3-1,1-3-4,0 1 1,0-1-1,0 0 0,0 0 0,1 0 1,-1 0-1,0 0 0,1 0 0,-1 0 1,1-1-1,-1 1 0,1 0 0,-1-1 0,1 1 1,0-1-1,-1 0 0,1 1 0,0-1 1,-1 0-1,1 0 0,0 0 0,-1 0 1,3-1-1,469 7-116,-353-8 111,155-16-3,-97 3 14,-198 16 329,-47 2-229,-84 15-1,92-7-100,28-5-26,-1 0 1,-46 17 0,69-19-57,11-1-282,23-2-326,-18-1 683,734-69-447,-715 66 427,72-12-30,-62 6 66,-36 9-4,0-1 0,0 1 0,0 0 0,0 0-1,0 0 1,0 0 0,0 0 0,0 0-1,0 0 1,0 0 0,-1 0 0,1 0 0,0 0-1,0 0 1,0 0 0,0-1 0,0 1-1,0 0 1,0 0 0,0 0 0,0 0 0,0 0-1,0 0 1,0 0 0,0 0 0,0 0-1,0-1 1,0 1 0,0 0 0,0 0 0,0 0-1,0 0 1,0 0 0,0 0 0,0 0-1,0 0 1,0-1 0,0 1 0,0 0-1,0 0 1,0 0 0,0 0 0,0 0 0,0 0-1,0 0 1,0 0 0,1 0 0,-1-1-1,0 1 1,0 0 0,0 0 0,0 0 0,0 0-1,0 0 1,0 0 0,0 0 0,0 0-1,1 0 1,-1 0 0,0 0 0,0 0 0,0 0-1,0 0 1,0 0 0,0 0 0,-24-2 663,-106 1-201,-201 4-281,311-2-173,0 1-1,-30 6 0,43-6-47,1 0 0,0 0 0,-1 1-1,1-1 1,0 1 0,0 0 0,1 1 0,-1 0 0,1 0-1,0 0 1,-6 6 0,-6 10-1773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18.28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55 251 10517,'-54'-250'0,"54"257"-2177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7:26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396 231 3986,'-1'-1'88,"1"0"0,0 0 0,0 0 1,-1 0-1,1 0 0,0 0 0,-1 0 1,1 0-1,-1 0 0,1 1 0,-1-1 0,0 0 1,1 0-1,-1 0 0,0 1 0,1-1 1,-1 0-1,0 1 0,0-1 0,0 1 0,0-1 1,1 1-1,-1-1 0,0 1 0,0 0 0,0-1 1,0 1-1,0 0 0,0 0 0,0 0 1,0-1-1,0 1 0,-2 1 0,-46-1-287,27 1 520,-274-1 573,294-8-358,2 5-461,-1-1-58,1 1 0,0-1 0,0 0 0,1 0 0,-1 1 1,1-1-1,-1 0 0,1 1 0,0-1 0,1 0 0,-1 1 0,1 0 0,-1-1 0,1 1 0,0 0 0,0 0 1,0 0-1,1 0 0,-1 0 0,1 0 0,0 1 0,0-1 0,0 1 0,0 0 0,0-1 0,5-1 0,25-19 217,2 2-1,0 2 1,43-18-1,-72 35-220,-1 0-1,0 0 0,0 0 1,1 1-1,-1 0 0,1 0 1,-1 0-1,1 1 0,-1 0 1,1 0-1,0 0 0,-1 1 1,1 0-1,-1 0 1,1 0-1,6 3 0,-7-2-4,-2 1 0,1 0 0,0-1 0,0 1 0,-1 0 0,0 1 0,1-1 0,-1 1 0,-1-1-1,1 1 1,0 0 0,-1 0 0,0 0 0,0 0 0,3 8 0,1 11 12,-1 1 0,0 0 0,-2 0 1,-1 1-1,-2 42 0,0-60-16,0-1 1,0 1 1,0-1 0,-1 0-1,0 1 1,-1-1 0,1 0-1,-1 0 1,0 0-1,0 0 1,-1-1 0,0 1-1,0 0 1,0-1 0,-1 0-1,0 0 1,-5 5 0,1-1-11,-2-2 0,1 1 0,-1-2 0,0 1 0,0-1 0,-1 0 0,-21 7 0,6-4-16,-1-2 0,1-1 0,-1-1 0,0-1 0,-1-1 0,-38-2 0,62-1 18,26-1-141,-7 2 128,137-2-114,292-43-1,-428 41-452,0-1 0,0-1 0,16-7 0,13-6-2109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7:26.4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163 244 8724,'0'-1'50,"0"0"-1,-1 0 1,1 1 0,-1-1 0,1 0-1,-1 0 1,0 1 0,1-1-1,-1 0 1,0 1 0,1-1 0,-1 0-1,0 1 1,0-1 0,1 1-1,-1-1 1,0 1 0,0 0 0,0-1-1,0 1 1,0 0 0,0 0 0,0-1-1,1 1 1,-1 0 0,0 0-1,0 0 1,0 0 0,0 0 0,0 0-1,0 1 1,-1-1 0,0 0-6,0 0 1,0 0-1,0 1 0,-1-1 1,1 0-1,0 1 1,0-1-1,0 1 0,0 0 1,0 0-1,0 0 1,1 0-1,-1 0 1,0 0-1,0 0 0,-2 3 1,1 1-39,0 1 0,1 0 0,-1 1 0,1-1 0,0 0 0,1 1 0,-1-1 0,1 1 0,0-1 0,1 1 0,0-1 0,1 13 0,-1-13-5,0-1-1,1 0 0,0 1 1,0-1-1,0 1 1,1-1-1,0 0 0,0 0 1,0 0-1,0 0 1,1 0-1,0 0 0,0-1 1,0 1-1,1-1 1,5 6-1,8 1-1,1 0-1,0-1 0,24 9 1,-22-11 2,-1 1 1,-1 1 0,26 18-1,-41-25-2,0-1 1,-1 1-1,1 0 0,0 0 0,-1 0 1,0 1-1,4 6 0,-5-9 1,-1 0 0,1 0 1,-1 1-1,1-1 0,-1 0 0,0 0 1,1 0-1,-1 0 0,0 0 1,0 1-1,0-1 0,0 0 0,0 0 1,0 0-1,0 1 0,0-1 0,0 0 1,-1 0-1,1 0 0,0 1 0,-1-1 1,1 0-1,-1 0 0,1 0 0,-1 0 1,0 0-1,1 0 0,-1 0 0,0 0 1,0 0-1,0-1 0,0 1 0,1 0 1,-3 1-1,-6 2 2,0 1 1,0-1 0,-1-1-1,0 0 1,1 0-1,-18 2 1,-71 5-317,79-8 130,-49 0-1350,5-2-1561</inkml:trace>
  <inkml:trace contextRef="#ctx0" brushRef="#br0" timeOffset="1">395 107 12534,'16'-30'0,"38"11"-32,39 4 32,31 3-32,46 5 32,8-5-657,-15 1-2224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7:28.0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137 55 10885,'-2'-5'-34,"-5"-20"-342,7 24 367,0 0 1,0 0 0,0 1-1,1-1 1,-1 0 0,0 0-1,0 0 1,1 1 0,-1-1-1,1 0 1,-1 0 0,0 1-1,1-1 1,-1 0 0,1 1 0,0-1-1,-1 0 1,1 1 0,-1-1-1,1 1 1,0-1 0,0 1-1,-1-1 1,1 1 0,0 0-1,0-1 1,-1 1 0,1 0-1,0 0 1,0 0 0,0-1-1,0 1 1,-1 0 0,3 0-1,69-5-30,89 5 0,-69 1-13,-91-1 47,0 1 0,0 0 0,0-1 0,0 1 0,0 0 0,-1 0 0,1-1 0,0 1 0,0 0 0,-1 0 0,1 0 0,0 0 0,-1 0 0,1 0 0,-1 0 0,1 0 0,-1 0 0,0 0 0,1 1 0,-1-1 0,0 0 0,0 0 0,0 0 0,0 0 0,0 0 0,0 1 0,0-1 0,0 0 0,0 0 0,-1 0 0,1 2 0,-9 41-41,4-36 44,0 0 0,-1 0-1,0-1 1,0 0 0,-1 0 0,0 0-1,-13 9 1,-64 40-6,45-31-9,16-11-24,-25 18 2,46-30 5,0-1-1,0 1 1,0 0 0,1 0-1,-1 1 1,0-1 0,1 0-1,0 1 1,-1-1-1,1 0 1,0 1 0,0 0-1,0-1 1,1 1 0,-1-1-1,1 1 1,-1 4 0,1-6 19,0-1 1,0 0-1,0 1 1,0-1-1,0 0 1,0 1-1,0-1 1,1 1 0,-1-1-1,0 0 1,0 1-1,0-1 1,0 0-1,1 1 1,-1-1-1,0 0 1,0 0 0,0 1-1,1-1 1,-1 0-1,0 0 1,1 1-1,-1-1 1,0 0 0,0 0-1,1 0 1,-1 0-1,0 1 1,1-1-1,-1 0 1,1 0-1,-1 0 1,1 0 0,20 7-73,1-1 1,0-1-1,24 3 1,-27-6 78,0 1 0,0 1 1,0 1-1,0 1 0,-1 0 0,18 9 0,-35-14 18,1-1-1,-1 0 0,0 1 0,0-1 0,0 1 0,0-1 0,0 1 0,-1 0 0,1 0 0,0-1 1,0 1-1,0 0 0,0 0 0,-1 0 0,1 0 0,0-1 0,-1 1 0,1 0 0,-1 0 0,1 1 0,-1-1 1,0 0-1,1 0 0,-1 0 0,0 0 0,0 0 0,0 0 0,0 0 0,0 0 0,0 1 0,0-1 1,0 0-1,0 0 0,0 0 0,0 0 0,-1 0 0,1 0 0,-1 0 0,1 0 0,0 0 0,-1 0 1,0 0-1,1 0 0,-1 0 0,0 0 0,1 0 0,-1 0 0,0 0 0,0-1 0,0 1 0,0 0 0,0-1 1,0 1-1,0-1 0,0 1 0,0-1 0,0 1 0,0-1 0,0 0 0,-1 1 0,-83 23 576,-149 24 0,139-31-543,44-12-1182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7:28.4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542 19 10181,'-6'0'357,"-6"-1"-202,6 1-60,0-1 0,-1 1 1,1 0-1,0 1 0,0 0 0,-1 0 1,1 0-1,0 1 0,-8 2 0,-15 16 21,0 0 0,2 2-1,0 1 1,1 1-1,-29 37 1,48-54-116,0 0 0,1 0 0,0 1 0,0 0 0,1 1 0,0-1 0,1 1 0,0 0 0,0 0 0,1 0 0,0 1 0,1-1 0,-3 20 0,5-28-3,-1-1 0,1 1 0,0 0-1,0-1 1,0 1 0,0 0 0,0-1 0,0 1 0,0 0-1,1-1 1,-1 1 0,0-1 0,0 1 0,0 0 0,1-1-1,-1 1 1,0-1 0,1 1 0,-1-1 0,0 1 0,1-1-1,-1 1 1,1-1 0,-1 1 0,0-1 0,1 1 0,0-1 0,-1 0-1,1 1 1,-1-1 0,1 0 0,-1 0 0,1 1 0,0-1-1,-1 0 1,1 0 0,1 1 0,26 2-203,0-1 0,0-1 0,34-4 0,-28 1 48,-13 2 59,0-1 0,-1-1 0,1-1 1,0-1-1,-1 0 0,0-2 0,0 0 0,-1-1 0,0-2 0,0 0 0,-1 0 0,0-2 1,0 0-1,17-15 0,-29 20 107,-1-1 1,0 1-1,0-1 1,0 1-1,-1-1 1,0-1-1,0 1 1,-1-1-1,0 1 1,0-1-1,0 0 1,1-14-1,-3 18 44,0 0 0,-1 0 0,1 0 0,-1-1 0,0 1-1,0 0 1,-1 0 0,1-1 0,-1 1 0,0 0 0,0 0 0,0 0 0,-1 0 0,0 0-1,1 0 1,-1 0 0,-1 1 0,1-1 0,0 1 0,-1-1 0,0 1 0,0 0-1,0 0 1,0 0 0,-6-4 0,-2 1 8,-1 1 0,0 0 1,0 0-1,0 2 0,-1-1 0,1 2 0,-1-1 0,-20 0 1,-116 3 26,147 0-86,-35 3-310,0 1 0,0 2 0,1 2 0,0 1 0,-46 18 0,-83 32-4173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7:29.4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50 6787,'0'-19'304,"24"4"337,-1-1 4465,-23 32-4834,0 25-112,-16 16 16,-7 0-64,15 8-96,8-8-32,0 0-176,0-8-816,0-15-1505,0-11-2562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7:29.8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124 38 11941,'-4'0'14,"2"0"-11,-1 0 0,1 0 1,-1 1-1,1-1 0,-1 1 0,1-1 0,-1 1 1,1 0-1,-1 0 0,1 0 0,0 0 1,-1 1-1,1-1 0,0 0 0,0 1 1,0 0-1,0-1 0,0 1 0,1 0 0,-1 0 1,0 0-1,1 0 0,-1 0 0,1 1 1,0-1-1,0 0 0,0 1 0,0-1 1,0 1-1,0-1 0,0 4 0,-1 9 6,-1 1-1,2-1 0,0 1 1,2 19-1,0-10-78,8-23-109,11-2 59,-4 1-54,0-1 0,1 0 1,-1-2-1,18-3 0,-31 5 156,0-1-1,0 0 1,1 0 0,-1 0 0,0 0-1,0 0 1,-1 0 0,1-1 0,0 0-1,0 1 1,-1-1 0,1 0 0,-1 0-1,1-1 1,-1 1 0,0 0 0,0-1-1,0 1 1,0-1 0,-1 0 0,1 1-1,-1-1 1,1 0 0,-1 0 0,0 0-1,0 0 1,0 0 0,0-4 0,0 0-23,0-5 101,0 0-1,0 0 0,-3-21 0,2 30-16,0 1-1,-1-1 1,1 1-1,-1-1 1,0 1-1,0-1 1,0 1-1,0-1 1,0 1-1,0 0 1,-1 0-1,1 0 1,-1 0-1,1 0 1,-1 0-1,0 0 1,0 0-1,0 0 1,0 1-1,0-1 1,0 1-1,-1 0 1,-2-2-1,-11-1 53,0 0-1,0 1 0,-1 1 0,1 0 1,-1 1-1,1 1 0,-1 1 0,-17 2 1,31-3-282,1 1 0,-1 0 0,0 0 1,1-1-1,-1 1 0,1 1 0,-1-1 1,1 0-1,0 1 0,-1-1 0,1 1 1,0 0-1,0 0 0,0-1 0,0 1 1,0 1-1,-2 2 0,0 11-6032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7:30.4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403 0 9332,'-107'0'56,"106"0"-49,-1 0 1,1 1-1,0-1 0,-1 0 0,1 0 0,0 1 0,-1-1 0,1 1 0,0-1 0,-1 1 0,1 0 1,0-1-1,0 1 0,0 0 0,-1 0 0,1 0 0,0 0 0,0 0 0,0 0 0,1 0 0,-1 0 1,0 0-1,0 0 0,1 1 0,-1-1 0,0 0 0,1 1 0,-1-1 0,1 0 0,0 1 0,-1 2 1,0 1-9,1 0 0,-1 0 0,1 1 1,0-1-1,0 0 0,1 0 0,1 8 1,-2-12-2,1 0 0,-1 0 0,0 0 0,1 0 0,-1 0 0,1 0 0,-1-1 0,1 1 0,-1 0 0,1 0 0,-1-1 0,1 1 1,0 0-1,0-1 0,-1 1 0,1 0 0,0-1 0,0 1 0,-1-1 0,1 0 0,1 1 0,17 6 1,-1-1 1,0-1-1,1-1 0,0 0 1,36 1-1,-35-3-18,1 0 0,-1 1 0,0 1 0,0 0 1,37 15-1,-55-17 7,-1-1 1,1 0 0,-1 0-1,1 0 1,-1 1 0,1-1 0,-1 1-1,0-1 1,0 1 0,0 0-1,0-1 1,0 1 0,0 0-1,0 0 1,-1-1 0,1 1 0,-1 0-1,1 0 1,-1 0 0,0 0-1,0 0 1,1 0 0,-1 0-1,-1 0 1,1 0 0,0 0-1,0 0 1,-1-1 0,1 1 0,-1 0-1,0 0 1,1 0 0,-1 0-1,0-1 1,0 1 0,0 0-1,-3 2 1,-9 3 13,-1-1 1,0-1-1,-1-1 0,1 0 0,-1 0 0,-15 1 1,14-2 0,-80 12-522,0-4 1,-134-3-1,189-8-3971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7:30.8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0 0 8996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7:31.2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0 160 8996,'30'-57'-3,"-28"56"-2,0-1 0,0 0-1,1 1 1,-1 0 0,0-1-1,1 1 1,-1 0-1,1 0 1,0 1 0,-1-1-1,1 0 1,0 1-1,-1-1 1,1 1 0,0 0-1,-1 0 1,1 0 0,0 1-1,-1-1 1,1 0-1,2 2 1,9-1-37,292-19-454,-304 16 670,-1 1 0,1 0 0,0-1 0,-1 1 0,0-1 0,1 1 0,-1-1 0,0 1-1,1-1 1,-1 0 0,0 0 0,0 0 0,-1 0 0,1 0 0,0 0 0,0-4 0,10-15 39,-10 18-213,2 1-371,-3 1 170,1 0 0,0 0 0,0 0 1,0 1-1,0-1 0,1 0 1,-1 0-1,0 1 0,0-1 0,0 1 1,0-1-1,1 1 0,-1-1 1,0 1-1,1 0 0,1 0 1,-3 30 4110,0 16-4232,0 106 514,0-149-192,0-1 0,0 1 0,0 0-1,1-1 1,0 1 0,-1-1 0,1 1 0,0-1 0,0 1 0,0-1 0,0 1 0,1-1-1,-1 0 1,1 0 0,-1 0 0,1 0 0,0 0 0,3 3 0,-1-2 1,1 1 0,0-1 0,0 0 0,0-1 0,1 1 0,-1-1 0,12 4 0,4-2-48,-1 0 0,0-2 0,41 1 1,-16-2-267,-19 0 40,0 0-1,1-2 1,-1-1-1,48-10 0,-68 11 260,-1-1 0,1 1 0,-1-1 0,0-1 0,1 1 0,-1-1 0,0 0 0,-1 0 0,1 0 0,0-1 0,-1 1 0,0-1 0,0 0 0,0-1 0,0 1 0,-1-1 0,0 1 0,0-1 0,0 0 0,0 0 0,-1 0 0,0-1 0,0 1 0,0-1 0,-1 1 0,0-1 0,0 1 0,1-8 0,-1 7 83,-1-1-1,1 0 0,-1 0 1,0 1-1,-1-1 0,0 0 0,0 0 1,0 1-1,-1-1 0,0 1 1,0-1-1,0 1 0,-1 0 1,-6-9-1,5 9 17,-1 1 0,0 0 1,-1 0-1,1 1 0,-1 0 0,0 0 0,0 0 0,0 0 0,-1 1 1,1 0-1,-1 1 0,0-1 0,-13-2 0,-25-3 103,-1 1-1,0 3 0,-83 2 1,105 2-196,-5 0-158,1 2 0,-1 1 0,0 2 1,1 0-1,-39 14 0,-42 15-3014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6:44.0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40 8036,'0'-1'198,"0"0"1,-1 0-1,1 0 0,0 0 1,0 0-1,0 0 1,0 0-1,0 0 1,1 0-1,-1-1 0,0 1 1,0 0-1,1 0 1,-1 0-1,1 0 1,-1 0-1,1 0 0,-1 0 1,1 0-1,-1 1 1,1-1-1,0 0 1,0 0-1,1-1 0,-1 2-155,0 0-1,0 0 1,0 0-1,1 0 1,-1 1 0,0-1-1,0 0 1,0 1-1,0-1 1,0 0-1,0 1 1,0-1-1,0 1 1,0 0-1,0-1 1,-1 1-1,1 0 1,0 0-1,1 1 1,38 49-372,-16-14 365,2 0-1,45 48 1,-66-80 21,-3-3-76,0 1 1,0-1-1,0 1 0,0-1 1,1 0-1,-1 0 1,1 0-1,-1-1 1,6 4-1,-6-5 2,-1 0-1,1 0 1,-1 0-1,1 0 1,-1-1 0,0 1-1,1 0 1,-1-1-1,1 1 1,-1-1-1,0 1 1,0-1 0,1 0-1,-1 0 1,0 1-1,0-1 1,0 0 0,0 0-1,1 0 1,-2 0-1,1 0 1,0-1 0,0 1-1,0 0 1,1-2-1,198-227-160,-183 216 616,-17 14-429,1 1 1,-1-1 0,0 0 0,0 0-1,1 0 1,-1 0 0,0 0 0,1 1-1,-1-1 1,0 0 0,0 0 0,1 0-1,-1 1 1,0-1 0,0 0 0,0 0-1,1 1 1,-1-1 0,0 0 0,0 0-1,0 1 1,0-1 0,0 0 0,0 1-1,0-1 1,1 0 0,-1 1 0,0-1-1,0 0 1,0 1 0,0-1 0,0 0-1,0 1 1,0-1 0,-1 1 0,1 2 18,0 1 0,-1 0 1,0 0-1,0-1 0,0 1 1,0 0-1,0-1 0,-1 1 1,-3 5-1,-11 12 52,-31 32 1,32-39-56,1 1-1,1 1 1,0 1 0,1-1 0,-13 27 0,4 7-11,-25 92 0,35-100-32,-2-1-1,-1 0 1,-38 73-1,48-108-166,0-1 1,0 1-1,0-1 0,0 1 0,-8 5 1,10-9-169,0 0 1,-1-1-1,1 1 1,0-1-1,0 0 1,-1 0-1,1 0 0,-1 0 1,1 0-1,-4 1 1,-17-1-7278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4:37.76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0 110 7940,'337'178'426,"-321"-170"-221,31 16-57,-34-21 2386,-1-4-2363,-1 0 0,1 0 0,-1-1 1,1-1-1,-1 0 0,0-1 0,0 0 0,-1 0 0,1-1 0,-1-1 0,0 0 1,0 0-1,-1-1 0,1 0 0,9-11 0,-6 5-149,0-1 0,-1 0 0,0-1 0,-2 0 0,0 0 1,0-1-1,-2-1 0,0 0 0,6-18 0,-11 26 176,-1 1 0,-1 0 0,1-1 0,-1 1 0,-1-1 0,0-12 0,0 20-133,-14 0 898,-4 1-966,1 1 0,-1 1 0,1 0 0,-1 2 0,1 0 0,0 0 1,0 2-1,1 0 0,0 1 0,0 0 0,0 2 0,1 0 0,0 0 0,1 2 0,0 0 0,1 0 0,-21 23 0,26-25 6,0 0 1,0 0-1,1 1 0,1 0 1,-1 0-1,2 0 0,-1 1 1,2 0-1,-1 0 0,1 1 1,1-1-1,0 1 0,1 0 1,0-1-1,0 23 0,1-31-4,1 1-1,0 0 1,0 0-1,0-1 1,1 1-1,-1 0 1,1 0 0,0-1-1,0 1 1,0-1-1,0 1 1,0-1-1,5 7 1,-3-8 2,0 1 1,0-1-1,0-1 1,1 1-1,-1 0 1,1-1 0,-1 0-1,1 0 1,-1 0-1,1 0 1,0-1-1,0 1 1,-1-1-1,7 0 1,164 3 4,-105-3-33,-21-1-648,-1-2 0,1-1 0,-1-3 0,74-21 0,21-17-5851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18.67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11397,'0'265'929,"0"-264"-956,0-16-776,-1 4 653,1 0-1,1 0 1,0 0 0,0-1 0,1 1 0,1 1-1,4-15 1,-5 20 200,1 0 0,0 1 0,0-1 0,1 0 0,-1 1 0,1 0 0,0 0 0,0 0 0,0 0 0,1 1 0,-1-1 0,1 1 0,0 0 0,0 1 0,0-1 0,0 1 0,7-2 0,4-1 190,0 1-1,0 1 0,0 1 0,1 0 1,-1 1-1,28 2 0,-19-1-190,-23 0-47,-1 0 0,1 0 0,0 0 0,-1 0 0,1 0 0,0 1 1,-1-1-1,1 1 0,-1-1 0,1 1 0,-1-1 0,1 1 0,-1 0 0,0 0 0,1 0 0,-1 0 0,0 0 1,1 0-1,-1 0 0,0 0 0,0 0 0,0 1 0,0-1 0,0 0 0,0 1 0,-1-1 0,1 0 0,0 1 0,-1-1 1,1 1-1,0 2 0,0 4-10,0 0 0,0 0 0,0 1-1,-1-1 1,-2 10 0,2 3-111,0-17 11,0 0 0,0 0 0,-1-1 0,1 1 1,0 0-1,-1 0 0,0-1 0,0 1 0,-3 7 1,0-6-268,-1 1 1,1-1 0,-1 0-1,0 0 1,-11 8-1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6:44.5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69 8308,'0'-4'480,"8"0"-256,15 4 128,8-4-352,8 0 80,7 1 0,8-9-16,0 5 0,1-5 0,7 1-64,-16 7-672,-15 0-1537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6:44.8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9652,'70'133'241,"-63"-133"31,40 0-272,23 0 16,7 0-16,-7-4-32,-8-4-1217,-16 1-3457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6:45.3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 10309,'-1'0'49,"-1"1"1,1 0 0,0 0-1,0 0 1,-1 0 0,1 1-1,0-1 1,0 0 0,0 0-1,1 1 1,-1-1 0,0 0-1,0 1 1,1-1 0,-1 1-1,1-1 1,-1 1 0,1-1-1,0 1 1,-1-1 0,1 1-1,0 0 1,0-1 0,0 1-1,0-1 1,1 4 0,0 63 202,-1-47-151,0-21-102,0 0 0,0 1 0,0-1 0,0 1 0,1-1 0,-1 1 0,0-1 0,0 1 0,0-1 0,0 0 0,0 1 0,1-1 0,-1 1 0,0-1 0,0 0 0,0 1 0,1-1 0,-1 0 0,0 1 0,1-1 0,-1 0 0,0 1 0,1-1 0,-1 0 0,0 0 0,1 1 0,-1-1 0,1 0 0,-1 0 0,1 0 0,-1 0 0,0 0 0,1 1 0,-1-1 0,1 0 0,-1 0 0,1 0 0,-1 0 0,0 0 0,1 0 0,0 0 0,20-5-13,-16 3 3,32-7-10,1 2 0,0 2 0,0 1 1,1 2-1,56 4 0,-93-2 20,0 0 1,-1 1-1,1 0 1,0-1-1,-1 1 1,1 0-1,-1 0 1,1 0-1,-1 0 1,0 0-1,1 0 1,-1 0-1,0 0 1,1 0-1,-1 1 1,0-1-1,0 1 0,0-1 1,0 1-1,-1-1 1,1 1-1,0-1 1,-1 1-1,1 0 1,-1-1-1,1 1 1,-1 0-1,0-1 1,1 5-1,-1 60 24,-1-44 4,2-19-15,-1 1-1,0 0 1,0 0 0,-1 0-1,1-1 1,-1 1-1,0 0 1,0 0-1,0-1 1,0 1-1,-1-1 1,0 1-1,1-1 1,-1 1-1,-4 4 1,0-3 10,0 0 0,0-1 0,-1 1 0,1-2 0,-1 1 0,0-1 0,-7 3 0,-6 3-94,0-1 0,-1-1 0,0-1 1,0-1-1,-1-1 0,1 0 1,-33 0-1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6:45.6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65 8996,'23'-12'640,"16"5"-576,7-5 64,24 5-95,-1-1-33,1 0 0,0 1 0,-16 3-257,-15 4-1824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6:46.0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496 4 7684,'0'-4'3201,"-31"38"-2513,-23 4-223,-8 0-145,8 0 48,8 4-224,-9-8-64,9 4-64,7-7-16,1-5 0,14-3-544,1-11-1073,0-5-976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6:46.4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 9124,'0'-8'1073,"15"8"-881,24 0 544,7 0-32,8 27-319,8 11-65,-15 3-112,-9 9-48,17-8-128,-1 3-32,8-11-1937,0-3-6115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7:37.9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5605 713 8100,'1'-51'1609,"1"28"-1017,-2 1-1,0-1 0,-4-24 1,2 42-531,0 1 1,0 0-1,0-1 1,0 1-1,-1 0 1,1 0-1,-1 0 1,0 1-1,0-1 0,-1 1 1,1-1-1,-1 1 1,-4-3-1,-57-38 408,50 35-443,-30-15 95,0 2-1,-2 2 0,0 2 1,-1 2-1,-66-12 0,-59-20 449,122 30-380,-119-40 98,-219-44 0,191 69-154,-2 8-1,-265 3 1,105 19 148,-398 7 6,619 6-297,1 7-1,0 6 0,-143 44 1,130-24 2,-263 115 0,356-127 18,2 1 1,2 4 0,-93 77 0,-35 25 12,33-29-34,131-93 6,0 1 0,1 0-1,0 2 1,1 0 0,-18 31 0,-5 10 27,-3-1 0,-74 80 0,101-122-23,1-1 0,0 2 0,1 0 0,1 1-1,0 0 1,2 0 0,0 1 0,2 1 0,0 0 0,1 0-1,1 0 1,1 1 0,1 0 0,0 0 0,1 28 0,1 16 28,4 75-40,-1-128 9,1 1 0,1 0 0,0-1-1,1 1 1,0-1 0,1 0 0,11 22 0,5-2 3,1-2 0,2 0 0,0-2 0,2-1 0,48 41 0,161 104-30,-173-135 36,2-3 1,1-2-1,119 41 1,221 45 26,-85-28-52,-192-55 14,0-6 0,2-5-1,207 12 1,401-26-338,-459-13 102,-145-5 181,-1-6 0,137-31-1,-158 24 57,392-104 39,-364 84-41,78-22-25,-3-9 1,274-132 0,-458 188 31,139-76-1,-149 78 2,-1-1 0,0-1 0,-1 0 0,-1-2 0,29-33 0,124-141 50,-25 31 83,-132 141-11,-1 0 0,0-1 1,-2 0-1,0 0 0,-2-2 1,0 1-1,-1-1 1,-1 0-1,-1-1 0,5-44 1,-4-12 368,-6-149 0,-4 106-120,4 110-263,-2 0 0,1 0 0,-1 1-1,-4-15 1,3 21-59,0-1 0,0 1 0,0 1-1,-1-1 1,1 0 0,-1 0 0,0 1 0,-1 0-1,1 0 1,-1 0 0,-6-6 0,-9-8-21,-1 2 0,-1-1 1,-1 2-1,0 1 0,-1 1 1,0 1-1,-1 1 0,0 0 1,-50-12-1,-32-3 106,-151-59 0,227 74-67,-82-32 234,-108-59 0,177 81-323,-1 1-1,-1 3 1,0 1-1,-2 3 1,1 1 0,-1 3-1,-49-4 1,-342 2-2680,150 10-2612,-6-18-4348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7:46.2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69 191 6851,'-67'-28'8524,"65"53"-7268,4 47 1,0-64-1242,0-1 0,1 1 0,-1-1 0,2 0-1,-1 0 1,1-1 0,0 1 0,0-1 0,1 1 0,0-1-1,9 9 1,8 5 26,43 30 1,-44-35-39,-12-9-118,0 0 0,0-1 0,0 0 0,1 0 0,-1-1 0,1-1 0,0 1 1,1-2-1,-1 1 0,0-1 0,1-1 0,15 0 0,-18-1 7,1 0 1,-1-1-1,0 0 1,0 0-1,0-1 1,-1 0-1,1-1 1,0 0-1,-1 0 1,0 0 0,1-1-1,-1 0 1,-1 0-1,1-1 1,-1 0-1,8-8 1,7-9-87,-1-1 0,0-1-1,26-46 1,-38 58 178,-1-1 0,-1 0 0,-1-1 0,1 0 0,-2 0 0,0 0 0,-1 0 0,0-1 0,0-25 0,-3-86 1548,-6 150-1428,3 10 4,3 69 1,2-41-33,-2-60-77,1 1-1,0 0 1,1-1-1,-1 1 0,0-1 1,1 1-1,-1-1 1,1 0-1,0 0 0,0 0 1,0 0-1,0 0 1,0 0-1,0 0 1,0 0-1,1-1 0,-1 1 1,0-1-1,1 0 1,0 0-1,-1 0 1,1 0-1,0 0 0,2 0 1,76 20-2500,-75-20 1850,10 0-2643,0-1-1914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7:47.2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24 402 10805,'0'0'65,"-1"-1"0,1 1 0,-1 0 0,1 0 0,-1 0 0,0 0 0,1 0 0,-1 0 0,1 0 0,-1 0 0,1 0 0,-1 0 0,0 1 0,1-1 0,-1 0 0,1 0 0,-1 0 0,1 1 0,-1-1-1,1 0 1,-1 1 0,1-1 0,-1 0 0,1 1 0,0-1 0,-1 1 0,1-1 0,-1 1 0,1-1 0,0 0 0,0 1 0,-1 0 0,1-1 0,-1 1 0,-6 32 739,7 56-793,1-60 459,-1 111-161,0-139-346,0-17-401,0-6 306,0 0 0,1 1-1,1-1 1,10-37 0,-10 51 131,1 0 1,0 1-1,1 0 1,-1-1-1,1 1 1,1 0-1,0 1 1,0-1 0,0 1-1,1 0 1,-1 0-1,1 1 1,1-1-1,-1 1 1,1 1-1,12-7 1,-1 3 9,0 1 1,1 1-1,0 1 0,0 0 1,1 1-1,-1 2 0,1 0 1,-1 1-1,29 2 0,-46-1 8,1 0 0,-1 0 1,0 1-1,0-1 0,0 1 0,1 0 0,-1-1 0,0 1 0,0 0 0,0 1 0,0-1 0,0 0 1,-1 0-1,1 1 0,0-1 0,0 1 0,-1-1 0,1 1 0,-1 0 0,0 0 0,1 0 0,-1 0 1,0 0-1,0 0 0,0 0 0,0 0 0,-1 0 0,1 0 0,-1 0 0,1 1 0,-1-1 1,1 4-1,1 10 142,-1 1 0,-1 0 0,-1 24 0,-1-14-4,2-25-142,0 1 1,0-1 0,-1 1 0,2-1-1,-1 1 1,0-1 0,0 1-1,1-1 1,-1 1 0,1-1 0,0 1-1,0-1 1,0 1 0,2 2 0,-1-4-9,0 0 1,1 0 0,-1 0-1,1 0 1,-1 0 0,1 0-1,-1-1 1,1 0 0,0 1-1,-1-1 1,1 0 0,-1 0-1,6-1 1,0 1 5,0 0 0,0-1-1,0 0 1,0 0 0,0-1 0,-1 0 0,1 0 0,-1-1-1,1 0 1,-1-1 0,0 1 0,0-1 0,0 0-1,-1-1 1,1 0 0,-1 0 0,0 0 0,-1-1 0,1 0-1,-1 0 1,7-11 0,-5 5-3,0-1-1,-1 1 1,0-2-1,-1 1 1,-1-1-1,0 0 1,-1 1-1,0-2 1,-1 1-1,-1 0 1,0-17-1,-1-41-4,0 72 2,0-1 0,0 0 0,0 0 0,0 0 0,0 0 0,0 0 0,0 0 0,-1 1 0,1-1 0,0 0 0,-1 0 0,1 0 0,0 0 0,-1 1 0,1-1 0,-1 0 0,1 0 0,-1 1 0,1-1 0,-1 0 0,0 1 0,1-1 0,-1 0 0,0 0 0,-26-5 189,-4 0-4,28 6-238,3 3-21,0 0 64,1 0 0,-1-1 0,1 1 0,-1 0 0,1-1 0,0 1 0,0-1 0,0 1 0,0-1 0,1 0 0,-1 1 0,1-1 0,-1 0 0,1 0 0,0 0 0,0 0 0,0 0 0,0 0 0,0-1 0,0 1 0,5 2 0,6 3-39,0-1 0,0 0 1,15 4-1,1 1-26,-8-3 20,-1 2-1,0 0 1,0 1 0,21 16-1,-36-24 42,0 1-1,-1 1 1,1-1 0,-1 1-1,0-1 1,-1 1-1,1 0 1,-1 1 0,0-1-1,0 0 1,0 1-1,-1 0 1,0 0-1,0 0 1,0 0 0,-1 0-1,0 0 1,0 0-1,0 10 1,-2 8-46,1 15 65,0-32-406,2-17-529,0-1 885,1 0-1,0 0 1,1 0-1,0 0 1,1 0-1,0 1 1,10-15-1,55-73-238,-28 41 215,1-3 176,2 1 0,60-59 0,-97 109-14,-6 8-44,0 0 0,0-1 1,-1 1-1,1-1 0,0 0 0,-1 1 0,1-1 0,-1 0 1,0 0-1,0 0 0,0 0 0,0 0 0,0 0 0,0-1 0,0 1 1,-1 0-1,1 0 0,-1-1 0,1 1 0,-1-3 0,-23 6 1064,7 2-1036,0 0 1,0 2-1,1 0 0,-1 0 0,1 1 1,0 1-1,1 1 0,0 0 0,0 1 0,1 0 1,0 1-1,-16 16 0,20-17-59,-1 0-1,1 0 1,1 1 0,0 1-1,0-1 1,1 1 0,0 1-1,1-1 1,0 1 0,1 0-1,1 0 1,-1 1 0,2-1-1,0 1 1,0 0 0,0 16-1,3-24-20,-1 0-1,1 0 0,1 0 1,-1-1-1,1 1 1,0 0-1,0 0 0,2 7 1,-1-10-4,-1 0-1,1-1 1,0 1 0,-1 0 0,1-1-1,0 0 1,0 1 0,0-1 0,0 0 0,0 0-1,0 0 1,0 0 0,1-1 0,-1 1-1,0-1 1,0 1 0,1-1 0,-1 0-1,4 1 1,21 2-80,0-1 0,-1-1 0,1-1 0,0-1 0,-1-2 0,1-1 0,-1 0 0,0-2 0,0-1 0,0-2 0,36-16 0,-14 0-91,0-2 1,-1-2-1,-2-3 1,-1-1-1,68-67 1,-108 96 178,0 1 1,-1-1-1,1 0 1,-1 0-1,0 0 1,0-1-1,0 1 1,-1-1-1,1 1 1,-1-1 0,0 0-1,-1 0 1,1 0-1,-1 0 1,0 0-1,0 0 1,-1-1-1,1 1 1,-2-8-1,2 13 4,-1 0-1,0-1 1,0 1-1,0 0 0,0 0 1,0-1-1,0 1 1,0 0-1,0-1 0,-1 1 1,1 0-1,0 0 1,0-1-1,0 1 0,0 0 1,0-1-1,0 1 1,-1 0-1,1 0 0,0-1 1,0 1-1,0 0 1,0 0-1,-1 0 0,1-1 1,0 1-1,0 0 1,-1 0-1,1 0 0,0 0 1,0 0-1,-1-1 1,1 1-1,0 0 0,-1 0 1,1 0-1,0 0 1,0 0-1,-1 0 0,1 0 1,0 0-1,-1 0 0,1 0 1,-14-2 131,0 1-1,1 1 1,-1 0 0,0 0 0,0 2-1,1-1 1,-1 2 0,1 0-1,-25 9 1,31-10-115,1 1 1,-1 0-1,1 0 0,0 1 1,0-1-1,0 1 0,0 1 0,1-1 1,0 1-1,0 0 0,0 0 0,1 0 1,-1 1-1,1 0 0,0 0 1,1 0-1,0 0 0,0 0 0,0 1 1,0-1-1,1 1 0,-2 9 0,2 2 7,0-1 0,1 1 0,1 0 0,0-1 0,5 29 0,-4-44-33,0 0 0,-1 0 1,1 0-1,0 0 0,0 0 0,0-1 1,0 1-1,0 0 0,0-1 0,1 1 1,-1 0-1,0-1 0,1 1 0,-1-1 1,1 0-1,0 0 0,-1 1 0,1-1 1,0 0-1,0-1 0,0 1 0,2 1 1,49 6-2,-44-7 1,45 3-170,1-2-1,98-10 1,-123 4-355,1-1 1,-1-2-1,0-1 1,-1-1-1,0-2 1,40-21-1,2-13-2591,-14 0-1654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7:47.6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55 131 12086,'-3'0'69,"0"0"0,0 0 0,-1 0 0,1 0 0,0 0 1,-1 1-1,1-1 0,0 1 0,0 0 0,0 0 0,-4 2 1,6-1-52,-1-1 0,1 1 0,0-1 1,0 1-1,0 0 0,0 0 0,0 0 1,0-1-1,1 1 0,-1 0 0,1 0 1,-1 0-1,1 0 0,0 0 0,0 0 1,0 0-1,0 0 0,0 0 0,0 3 1,0 10 20,0-1 1,1 1-1,0-1 1,2 1-1,-1-1 1,2 0-1,0 0 1,0 0 0,1 0-1,9 15 1,-8-17-38,-3-9 0,-1 1-1,0 0 1,0-1 0,0 1-1,-1 0 1,1 0-1,-1 0 1,0 0-1,0 1 1,-1-1-1,1 7 1,-2-82-276,-1 20 250,8-76-1,-5 120 77,0 1-1,0-1 0,1 0 1,0 1-1,0-1 1,1 1-1,0 0 1,0-1-1,0 1 0,1 1 1,0-1-1,0 0 1,1 1-1,5-6 0,-2 4 54,0 1-1,0 1 0,0-1 1,1 2-1,-1-1 0,1 1 0,0 0 1,1 1-1,9-3 0,19-1 118,-1 2 0,1 1 0,0 2 0,45 3 0,-39-1-425,-31 0 204,1 0 0,0 1 0,0 1-1,0 0 1,-1 1 0,25 7-1,-33-8-46,0 1-1,-1-1 1,1 1-1,0 0 1,-1 0-1,0 0 1,0 1 0,0-1-1,0 1 1,0 0-1,-1 0 1,1 0-1,-1 1 1,0-1-1,0 1 1,-1 0-1,0 0 1,0 0-1,0 0 1,2 6-1,-2 3-838,0-1-1,-1 1 0,0 26 0,-1 55-8350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19.05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404 97 10757,'9'-29'968,"-6"23"-564,-1-1 0,1 1 0,-2-1 0,1 0-1,-1 1 1,0-1 0,0-8 0,-1 15-385,-1-1 0,1 1 0,0-1 0,0 1 0,0 0 0,-1-1 1,1 1-1,0 0 0,-1-1 0,1 1 0,0 0 0,-1-1 0,1 1 0,-1 0 0,1 0 0,0-1 0,-1 1 0,1 0 0,-1 0 0,1 0 0,0 0 0,-1 0 0,1 0 0,-1-1 1,1 1-1,-1 0 0,1 0 0,-1 0 0,1 0 0,-1 1 0,1-1 0,0 0 0,-1 0 0,1 0 0,-1 0 0,1 0 0,-1 1 0,-7-1 132,-37 0 3,-3-1-110,-81 9 0,115-7-61,1 2 0,-1 0 0,1 0 1,-1 2-1,1-1 0,1 2 0,-1-1 0,1 2 0,0 0 0,-19 14 0,29-19 1,0 0 0,0 0 0,0 0-1,1 0 1,-1 0 0,1 0 0,0 0-1,-1 1 1,1-1 0,0 0 0,1 1 0,-1-1-1,0 1 1,1-1 0,-1 1 0,1 0-1,0-1 1,-1 1 0,1-1 0,1 6 0,-1-3-76,0-4 78,0-1 0,0 0 0,0 1 0,0-1 1,0 1-1,0-1 0,0 0 0,0 1 0,0-1 0,1 1 0,-1-1 0,0 1 0,0-1 0,0 0 0,1 1 1,-1-1-1,0 0 0,0 1 0,1-1 0,-1 0 0,0 1 0,0-1 0,1 0 0,-1 0 0,0 1 1,1-1-1,-1 0 0,1 0 0,-1 0 0,0 1 0,1-1 0,-1 0 0,1 0 0,-1 0 0,0 0 0,1 0 1,-1 0-1,1 0 0,-1 0 0,1 0 0,-1 0 0,0 0 0,1 0 0,-1 0 0,1 0 0,-1 0 0,0 0 1,1-1-1,-1 1 0,1 0 0,7 0-93,34 0-142,70-2-338,-101 1 542,0-1 0,0 0 0,1 0 0,-1-1 0,-1-1 0,1 0 0,18-9 0,-27 12 77,0-1 0,1 2 0,-1-1 0,1 0 0,0 0 0,-1 1 0,1-1 0,-1 1 0,1 0 0,0 0 0,-1 0 0,1 0 0,0 1 0,-1-1 0,1 0 0,-1 1 0,1 0 0,0 0 0,-1 0 0,0 0 0,1 0 0,-1 0 0,0 1 0,1-1 0,-1 1 0,0-1 0,0 1 0,2 3 0,0-2-392,0 0 0,0-1 0,0 1 0,0-1 0,0 1-1,1-1 1,-1-1 0,1 1 0,-1-1 0,1 1 0,5 0 0,26-2-5256</inkml:trace>
  <inkml:trace contextRef="#ctx0" brushRef="#br0" timeOffset="1">404 97 10645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7:48.0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0 866 11685,'2'-2'36,"-1"-1"-1,1 0 1,0 0-1,-1 1 1,1-1 0,1 0-1,-1 1 1,0 0-1,1 0 1,-1 0-1,1 0 1,-1 0-1,1 0 1,0 1-1,0-1 1,0 1-1,5-2 1,63-16 463,-44 13-146,544-107 2389,-236 51-2366,-157 26-372,1465-280 465,-4 68 118,-1572 240-680,148-10-1252,-214 19 1225,-1-1 0,1 0 0,-1 0 0,0 1 1,1-1-1,-1 0 0,0 1 0,1-1 1,-1 0-1,0 1 0,1-1 0,-1 1 0,0-1 1,1 1-1,-1-1 0,0 1 0,0-1 0,0 0 1,0 1-1,1-1 0,-1 1 0,0-1 1,0 1-1,0 0 0,0-1 0,0 1 0,0-1 1,0 1-1,0-1 0,0 1 0,-1-1 0,1 1 1,0-1-1,0 1 0,-1 2-954,1 31-6663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7:58.3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9108,'7'-1'28,"0"1"-1,0 0 0,-1 0 1,1 1-1,0 0 1,-1 0-1,1 0 0,-1 1 1,1 0-1,-1 1 1,0-1-1,0 1 1,0 0-1,0 0 0,0 1 1,-1 0-1,1 0 1,-1 0-1,0 1 0,0 0 1,-1 0-1,1 0 1,-1 0-1,0 1 1,-1-1-1,1 1 0,-1 0 1,3 8-1,15 49 454,-16-47-444,0-1-1,1 1 1,13 25-1,-7-20-90,24 37 56,-34-54-162,0-1 1,1 1 0,0-1 0,0 0-1,0 0 1,0 0 0,1 0 0,-1-1-1,1 1 1,-1-1 0,7 3 0,0-4-2002,4-1-1620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7:58.7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296 0 8292,'-5'19'523,"-1"-1"1,0 0-1,-2 0 1,0-1-1,-12 19 1,-13 29-130,5-5-211,-78 182 73,87-192-349,2 0 0,-18 99 0,34-109-355,2-35 79,-1 0-1,1 0 1,-1 0-1,-1 0 0,1 0 1,-1 0-1,-2 8 1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7:59.1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39 8868,'0'-8'400,"0"4"513,8 1-817,7 3 80,8-4-96,8-4 112,0 4-160,0 1-32,-15-1 0,-1 4-496,1 0-401,-9 0-655,1 0-1170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7:59.5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1 5507,'-70'212'1888,"117"-219"-1311,7-8-401,0 3-144,-8 5-64,1-1-336,-8 8-1665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7:59.8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54 194 9172,'0'9'11,"-2"13"54,-1 1-1,-2-1 1,0 1 0,-1-2 0,-1 1 0,-12 26-1,13-41-66,5-6-33,15-4-384,41-10 405,0 1 0,0 3 1,1 2-1,61 2 0,-116 5 18,1 0 1,-1 0-1,0 1 1,0-1-1,0 1 1,0-1-1,0 1 1,0-1-1,1 1 1,-1 0-1,-1-1 1,1 1-1,0 0 1,0 0-1,0 0 1,0 0-1,0-1 1,-1 1-1,1 0 1,0 1-1,-1-1 1,1 0-1,-1 0 1,1 0-1,-1 0 1,0 0-1,1 0 0,-1 1 1,0-1-1,0 2 1,3 38 111,-3-37-102,0 86 360,0-87-364,-1 0 1,0 1-1,0-1 0,-1 0 1,1 0-1,-1 0 0,1 1 1,-1-2-1,0 1 0,0 0 1,0 0-1,-1-1 1,1 1-1,-1-1 0,1 1 1,-1-1-1,0 0 0,0 0 1,0-1-1,0 1 0,0 0 1,0-1-1,0 0 0,-4 1 1,-16 7 8,0-1 0,-29 5 0,38-10-20,-14 3-321,-1-2 1,1 0-1,-40-2 1,20-2-2507</inkml:trace>
  <inkml:trace contextRef="#ctx0" brushRef="#br0" timeOffset="1">85 126 9444,'23'-23'0,"24"8"-496,30-4 368,32-4 80,-1 4-16,0 4-832,-23 4-1393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8:00.3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573 0 1409,'-31'4'9716,"0"26"-9716,-7 16-80,7 7 80,-8 4 160,8-4-64,0 1-96,-8-13 0,1-3 16,-1-7-16,16-5-128,-8-3-1329,0-15-928,-8-8-4146</inkml:trace>
  <inkml:trace contextRef="#ctx0" brushRef="#br0" timeOffset="1">0 19 11253,'0'0'0,"31"8"-224,24 34 224,7 15 224,7 3-128,16 1-96,-7 0-112,7-8-1040,0-3-2162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8:01.3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6 1905,'-8'-6'7940,"8"15"-5900,0 3-2045,0-9 33,0-1 0,0 1 0,0 0 1,1-1-1,-1 1 0,0 0 0,1-1 0,0 1 0,0-1 0,0 1 0,0-1 1,0 1-1,0-1 0,0 0 0,1 1 0,-1-1 0,1 0 0,3 3 0,1-1-28,0 0 0,0 0 0,1-1 0,-1 0 0,1 0 0,9 2 0,14 5-4,0 0-22,-1 0 1,0 2 0,-1 1-1,28 18 1,-54-30 13,-1 0 0,0-1-1,1 1 1,-1 0 0,0 0 0,0 0 0,0 1-1,1-1 1,-1 0 0,0 0 0,0 0 0,-1 1-1,1-1 1,0 1 0,0-1 0,-1 1 0,1-1-1,-1 1 1,1-1 0,-1 1 0,0-1 0,1 1-1,-1-1 1,0 1 0,0 0 0,0-1 0,0 1-1,-1-1 1,1 1 0,0 0 0,-1-1 0,1 1-1,-1-1 1,1 1 0,-1-1 0,0 0 0,0 1 0,1-1-1,-1 0 1,0 1 0,0-1 0,0 0 0,0 0-1,-1 0 1,1 0 0,0 0 0,0 0 0,-1 0-1,1 0 1,-1 0 0,1-1 0,-1 1 0,1 0-1,-1-1 1,-2 1 0,-25 5-637,-1-1 1,1-2-1,-1-1 1,-39-2-1,53 0-14,-61 0-4438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8:01.6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0 335 11589,'124'-183'80,"-62"164"-64,8 4-16,15 4 0,-8 3-816,-7 1-1905,-16-1-2642</inkml:trace>
  <inkml:trace contextRef="#ctx0" brushRef="#br0" timeOffset="1">790 0 4482,'0'0'5795,"-8"19"-5507,-23 19 1201,0 16-561,0-1-432,0 4-320,16-4-16,15-4-80,0-7-80,0-4-80,54-19-976,31-15-1617,8-4-3490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8:03.4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19 2769,'-4'-12'6197,"3"11"-6118,1 1-1,-1-1 1,0 1-1,0-1 1,0 0 0,0 1-1,1 0 1,-1-1-1,0 1 1,0-1 0,0 1-1,0 0 1,0 0-1,0 0 1,0-1 0,0 1-1,-3 0 1047,2 2-526,10 5-628,12 3 57,1-1-1,0-1 0,33 8 0,-34-11-29,0 1 0,-1 1 0,1 1 0,-2 0 0,30 18 0,-45-24-12,0 1 1,0-1 0,0 1 0,-1 0-1,1 0 1,-1 0 0,1 0 0,-1 1-1,0-1 1,-1 0 0,1 1 0,0 0-1,-1-1 1,0 1 0,0 0 0,0 0-1,0-1 1,-1 1 0,0 0 0,1 0-1,-1 0 1,-1 0 0,1 0 0,-1 4-1,1-1-9,0-4 21,-1-1 1,1 0 0,-1 1-1,1-1 1,-1 0 0,0 1-1,0-1 1,0 0 0,0 0-1,-1 0 1,1 0-1,0 0 1,-1 0 0,1 0-1,-1-1 1,0 1 0,0 0-1,1-1 1,-1 1 0,0-1-1,0 0 1,0 0 0,-1 0-1,1 0 1,-4 2 0,-9 2-2,1-1 0,-1 0 0,-16 2 0,13-2-1,-27 3-490,-1-2-1,-85-1 1,76-4-1803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19.56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1 346 10645,'219'-115'1462,"-175"89"1585,-44 71-2986,1 1 26,-9 78-1,4-108-1826,4-42 1372,8-45 422,-5 64 5,1 0 0,-1 1 0,1-1 0,0 1 0,1 0 0,-1 0 0,1 1 0,1-1 0,-1 1 0,1 0 0,0 0 0,0 1 0,0 0 0,0 0 0,1 0 0,0 1 0,0 0 0,0 0 0,0 1 0,0-1 0,0 2 0,1-1 0,-1 1 0,1 0 0,12 1 0,-17 0-60,0 1 1,0-1-1,0 1 0,-1 0 0,1 0 0,0 0 0,0 1 1,-1-1-1,1 1 0,-1-1 0,0 1 0,1 0 1,-1 0-1,0 0 0,0 0 0,0 0 0,2 3 1,29 51 12,-3-6 9,-27-48-36,0 0 1,0 0 0,0 0-1,0-1 1,0 1 0,0-1-1,1 0 1,-1 0 0,0 0-1,1 0 1,-1-1 0,1 1-1,-1-1 1,1 0 0,-1 0-1,1 0 1,4-1 0,1 0-35,0 0 0,0-1 0,0 1 0,0-2 0,11-3 0,-3-3-5,-1-1-1,0 0 1,28-25 0,-7 5 297,-31 26-27,-6 3-200,1 0-1,0 1 0,-1-1 0,1 1 0,-1-1 0,1 1 0,-1 0 0,1-1 0,0 1 0,0-1 0,-1 1 0,1 0 0,0 0 0,-1-1 1,1 1-1,0 0 0,0 0 0,-1 0 0,1 0 0,0 0 0,0 0 0,-1 0 0,1 0 0,0 0 0,0 0 0,-1 0 0,1 1 1,0-1-1,0 0 0,-1 0 0,1 1 0,0-1 0,-1 1 0,1-1 0,0 0 0,-1 1 0,1-1 0,-1 1 0,1 0 0,-1-1 0,1 1 1,0 1-1,8 5-98,0 1-1,1-1 1,0 0 0,0-1 0,0 0 0,1-1 0,0 0 0,0 0 0,0-1 0,1-1 0,-1 0 0,1-1 0,20 2-1,35-3-596,-66-2 674,1 1 0,-1-1-1,1 0 1,-1 0 0,0 0 0,0 1-1,0-1 1,1-1 0,-1 1-1,0 0 1,0 0 0,0 0 0,0 0-1,-1-1 1,1 1 0,0-1 0,-1 1-1,1 0 1,0-1 0,-1 1 0,0-1-1,1 1 1,-1-1 0,0 1 0,0-1-1,0 1 1,0-1 0,0 0-1,0 1 1,0-1 0,-1-2 0,1 2 36,0-1 0,0 0 0,0 0 0,-1 1 0,1-1 0,-1 0 0,1 1 0,-1-1 0,0 1 0,0-1 0,0 0 0,-1 1 0,1 0 0,-1-1 0,1 1 0,-1 0 0,0 0 0,1 0 0,-1 0 0,-4-3 0,-11 0 74,0 0 0,0 1 0,-1 0 0,0 2 0,1 0 1,-1 1-1,0 1 0,-21 2 0,-5-2-36,41 0-196,14 0-141,41 0-49,0-2 0,86-15-1,-119 13 287,0 0-1,-1-1 0,0-1 1,0-1-1,-1-1 0,1 0 0,-2-1 1,1-1-1,-1-1 0,-1 0 0,17-16 1,-28 23 210,0 0 1,-1 0 0,0 0 0,0 0-1,0-1 1,-1 0 0,1 1 0,-1-1-1,0 0 1,-1 0 0,1 0 0,-1 0-1,0 0 1,0-1 0,-1 1 0,1 0-1,-1 0 1,-1-9 520,1 17-582,-1 9-119,0 0-1,-2 0 1,1 0-1,-1-1 0,-5 12 1,-5 18-9,-2 24-339,-10 106 1,11-86-3416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8:03.8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0 745 10629,'271'-269'32,"-201"257"-32,30 5 0,24-1-32,-15 4-1009,-32-3-3072</inkml:trace>
  <inkml:trace contextRef="#ctx0" brushRef="#br0" timeOffset="1">550 1 13110,'0'0'0,"15"7"-288,101 39 288,47 19 320,-1 18-112,-7 27-80,-47 23-112,-53 8-32,-55-4-368,0-12-897,-124-19-976,-54-26-2737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8:04.4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1 194 6003,'0'61'96,"0"-12"-48,31-15-48,15-18-16,24-16 16,7 0 224,32-42 816,22-19 1,16 0-145,8 4-480,0 8-63,-1 11-33,-22 11-320,-39 16-496,-47 3-3874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8:05.8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1 243 8436,'3'-1'17,"0"-1"0,0 1 0,0 0 0,1 0 0,-1 0 0,0 1-1,1-1 1,-1 1 0,1 0 0,-1-1 0,0 2 0,1-1 0,-1 0 0,1 1 0,-1-1 0,0 1 0,1 0 0,-1 0 0,0 0 0,0 1 0,0-1 0,0 1 0,0 0 0,0 0-1,0 0 1,0 0 0,-1 0 0,1 1 0,-1-1 0,0 1 0,0-1 0,0 1 0,0 0 0,0 0 0,0 0 0,1 5 0,-1 0 82,-1-4-62,0 0 0,0 0 0,0 1-1,1-2 1,-1 1 0,1 0-1,4 6 1,-5-9-33,1 1 1,-1-1-1,1 0 0,-1 0 0,1 1 0,0-1 1,0 0-1,0 0 0,-1-1 0,1 1 0,0 0 1,0-1-1,0 1 0,0-1 0,0 1 1,0-1-1,0 0 0,0 0 0,4 0 0,12-1 43,-1-1-1,1 0 1,-1-1-1,0-1 1,20-7-1,89-39 280,-42 15-184,74-21-500,3 7 0,1 7 0,281-35 0,-289 63-2382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8:07.1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1 441 9332,'0'1'5,"0"1"-1,0-1 1,0 0-1,0 1 0,0-1 1,1 0-1,-1 1 1,0-1-1,1 0 1,-1 0-1,1 0 1,0 1-1,-1-1 0,1 0 1,0 0-1,0 0 1,-1 0-1,1 0 1,0 0-1,0 0 1,2 1-1,1 0 5,0-1 1,0 1-1,0 0 1,0-1-1,0 0 1,0 0-1,1-1 0,-1 1 1,0-1-1,1 0 1,4 0-1,23-2 79,0-2 1,0-2-1,-1-1 1,0-1-1,0-1 0,35-17 1,-11 6-36,784-295-2699,-640 233-3466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8:13.6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683 99 8740,'-30'-9'132,"-2"2"1,1 1-1,-1 1 1,0 1-1,0 2 0,-57 4 1,33-1 10,8 1 19,-1 3 0,1 1 0,-77 22 0,117-26-134,0 0 0,0 0 0,1 1 0,-1 0 0,1 1-1,-9 5 1,15-8-28,0 0 0,-1 0 1,1 0-1,0 0 0,0 0 0,0 0 0,0 0 0,0 1 0,0-1 0,0 0 0,0 1 0,1-1 0,-1 1 0,0-1 0,1 1 0,-1-1 0,1 1 0,0-1 1,-1 1-1,1 0 0,0-1 0,0 1 0,0-1 0,0 1 0,0 0 0,1-1 0,-1 1 0,0-1 0,1 1 0,-1 0 0,1-1 0,-1 1 0,1-1 0,1 3 1,0-2-2,-1-1 0,0 1 1,1 0-1,-1 0 0,1-1 1,0 1-1,0-1 0,-1 1 1,1-1-1,0 0 0,0 0 1,0 0-1,0 0 0,0 0 1,3 0-1,44 15 1,1-2 0,72 10 0,-78-18 0,-1 2 0,1 3 0,-2 1 0,74 31 0,-111-40 5,1-1 1,-1 1-1,0 1 1,0-1-1,0 1 1,0-1-1,-1 1 1,0 1-1,0-1 1,0 1-1,0 0 1,0-1-1,-1 2 0,3 5 1,-3-2 7,0 1-1,-1 0 1,0-1 0,0 1 0,-1 0-1,0 0 1,-2 14 0,2-20-7,-1-1-1,0 0 1,0 0-1,0 1 1,-1-1-1,1 0 1,-1 0-1,0 1 1,0-1 0,0 0-1,0 0 1,0 0-1,-1 0 1,1 0-1,-1-1 1,-3 5-1,2-4 16,0-1-1,-1 0 0,1-1 0,-1 1 0,1-1 1,-1 1-1,0-1 0,0 0 0,1-1 0,-1 1 1,0-1-1,0 1 0,0-1 0,-7-1 0,4 1-5,0 0 0,0 0 0,0-1 0,0 0-1,0 0 1,0-1 0,0 1 0,0-2-1,1 1 1,-1-1 0,-9-5 0,11 4-17,1 1 0,0-1 0,0 0 0,1 0 0,-1 0 0,1-1 0,-1 1 0,2-1 1,-1 0-1,0 1 0,1-1 0,0-1 0,0 1 0,0 0 0,-1-10 0,-1-7-62,2-1 0,1 1 0,0 0 0,2 0 0,6-43 0,-5 57 53,2-1-1,-1 1 1,1 0-1,0 0 1,1 0-1,0 0 1,0 1-1,0-1 1,1 1-1,0 1 1,1-1-1,-1 1 1,1 0-1,1 1 1,-1 0-1,1 0 1,-1 0-1,17-6 1,9-4-25,2 2 1,0 0-1,42-8 1,-55 16 35,1 1 0,0 0 0,40 0 0,-62 4 0,-1 0-1,1 1 1,0-1 0,-1 0-1,1 0 1,-1 0 0,1 0-1,-1 1 1,0-1 0,1 0-1,-1 0 1,1 1 0,-1-1-1,1 0 1,-1 1 0,0-1-1,1 0 1,-1 1 0,0-1-1,1 1 1,-1-1 0,0 1-1,0-1 1,1 1 0,-1-1-1,0 1 1,0-1 0,0 1-1,0-1 1,0 1 0,1-1-1,-1 1 1,0 0 0,-1 22 45,1-16 25,0-6-61,1 19 113,-1 0 1,0 0 0,-2 1-1,0-2 1,-2 1 0,0 0-1,-1-1 1,-10 28-1,11-39-104,0 0 0,1 1-1,0 0 1,0-1-1,1 1 1,1 0 0,-1 0-1,1 0 1,1 15 0,-1-24-20,1 0 0,0 1 1,0-1-1,0 1 1,0-1-1,0 0 1,0 1-1,0-1 0,0 1 1,1-1-1,-1 0 1,0 1-1,0-1 1,0 1-1,0-1 1,0 0-1,1 1 0,-1-1 1,0 0-1,0 1 1,1-1-1,-1 0 1,0 1-1,0-1 0,1 0 1,-1 0-1,0 1 1,1-1-1,-1 0 1,0 0-1,1 0 1,-1 0-1,0 1 0,1-1 1,-1 0-1,1 0 1,-1 0-1,0 0 1,1 0-1,0 0 0,9 2 6,1-1 0,0 0 0,0-1 1,0 0-1,0 0 0,0-1 0,0-1 0,0 0 0,0 0 0,-1-1 0,1-1 0,-1 0 0,0 0 0,17-10 0,-20 10-1,0-1 0,0 0 0,0 0 0,-1-1 0,1 0 0,-1 0 0,-1 0 0,1-1 1,-1 0-1,0 0 0,-1 0 0,0-1 0,0 1 0,0-1 0,-1 0 0,0 0 0,-1 0 1,0-1-1,0 1 0,1-14 0,-3 21-2,2-22 31,-2 0 0,0 0-1,-3-23 1,2 40-9,0 0 0,0 0-1,-1 1 1,1-1 0,-1 0 0,-1 1-1,1-1 1,-1 1 0,0 0 0,0 0-1,-1 0 1,1 0 0,-1 1 0,0 0-1,0-1 1,-7-4 0,3 3-58,0 1 0,0 0-1,0 1 1,-1-1 0,0 2 0,1-1 0,-1 1 0,-1 1 0,1-1 0,0 2 0,-1-1 0,-16 1 0,25 16-5672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8:14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512 156 11445,'0'-19'416,"0"16"481,0 6-753,0 47-48,0 22-96,-16 15 288,-15-3-208,-8 3 32,1-11-112,-9 0 16,1-11-16,-1-12-48,16-11-928,16-19-1489,-1-23-1793</inkml:trace>
  <inkml:trace contextRef="#ctx0" brushRef="#br0" timeOffset="1">55 12 12566,'-39'-11'112,"24"11"-64,15 11-192,7 35-529,79 11-1295,14-8-1362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8:14.4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 4706,'8'0'6691,"0"0"-6419,0 0 545,7 0-817,8-11-128,-7 0-1553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8:14.8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21 608 9124,'-20'-2'1024,"20"-3"580,20-4-1078,133-31 47,-57 18-282,1952-429 862,-1982 439-1186,61-13-544,2 6 0,149-4 0,-233 24-912,-45-1 1420,1 0-1,-1 0 0,1 0 1,-1 1-1,1-1 0,-1 0 1,1 0-1,-1 0 0,1 0 1,-1 0-1,1 0 0,-1 1 1,1-1-1,-1 0 0,1 0 1,-1 1-1,0-1 0,1 0 1,-1 1-1,1-1 0,-1 1 1,0-1-1,0 0 0,1 1 1,-1-1-1,0 1 0,1-1 1,-1 1-1,0-1 0,0 0 1,0 1-1,0-1 0,1 1 1,-1 0-1,1 29-3636</inkml:trace>
  <inkml:trace contextRef="#ctx0" brushRef="#br0" timeOffset="1">284 802 9732,'-13'0'155,"10"0"117,6 0 22,135-5 815,210-33 1,133-53-627,-384 71-448,566-122 14,196-38-29,-828 173-185,145-23 34,-59 22-3238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8:20.7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8 464 5234,'-7'-46'7132,"8"58"-7063,1-5-60,1 0 1,0 0-1,1 0 1,-1 0-1,1-1 0,0 0 1,1 0-1,0 0 1,0 0-1,0-1 0,0 0 1,1 0-1,9 6 0,-2-1-2,1-1-1,0 0 0,1-1 0,0 0 0,22 7 0,-20-10 19,1-1 0,-1 0 0,1-2 0,0 0 0,0-1 0,23-2 0,4-3 78,68-14 1,399-123 217,-323 83-277,351-117-1157,-77 24-1440,-298 101-1705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22:27.2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16 1024,'-56'-16'11362,"57"17"-11265,813-1 794,-817 0-1657,-18 0-960,-33 0-1889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19.96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23 335 8516,'-4'-9'725,"1"0"0,-1 1 0,1-1 0,1 0 0,0 0 0,0-1 0,1 1 0,-1-14 1,2 22-709,0 0 1,0 1 0,0-1-1,0 1 1,0-1 0,0 0-1,1 1 1,-1-1 0,0 1-1,0-1 1,0 0 0,1 1-1,-1-1 1,0 1 0,1-1-1,-1 1 1,0-1 0,1 1-1,-1-1 1,1 1 0,-1 0-1,1-1 1,-1 1 0,1-1-1,-1 1 1,1 0 0,-1 0-1,1-1 1,-1 1 0,1 0-1,1-1 1,30-9-5,1 2 1,0 1-1,53-5 0,-26 4-34,-14 1 5,-9 3-59,0-1 0,-1-3 1,1-1-1,-2-1 1,36-16-1,-67 25 63,-1-1-1,1 1 1,-1-1 0,0 0 0,1-1-1,-1 1 1,0 0 0,0-1 0,0 0-1,0 0 1,-1 0 0,1 0 0,-1 0-1,0 0 1,2-5 0,-2 1 215,0 0 1,0-1 0,-1 1 0,-1-1-1,1 1 1,-1-15 0,-1 24-177,1 0 1,-1 0-1,1 0 1,-1 0-1,0 0 1,0-1-1,1 1 1,-1 0-1,-1-1 0,1 1 1,-2 2-1,-3 5-33,-2 2 1,1 1 1,0-1 0,1 2 0,0-1 0,1 0-1,0 1 1,1 0 0,1 0 0,0 0-1,0 1 1,0 21 0,3-17 108,2 19-715,-1-36 583,-1 1 0,1-1 0,0 0 0,0 0 0,0 0 1,-1 0-1,1 0 0,0 0 0,0-1 0,0 1 0,0 0 0,1 0 1,-1-1-1,0 1 0,0 0 0,0-1 0,0 1 0,1-1 0,-1 0 1,0 1-1,0-1 0,1 0 0,-1 0 0,0 0 0,1 0 1,0 0-1,16 1-9,0 0 0,0-1 0,-1-1 0,1 0 1,0-2-1,-1 0 0,0-1 0,0 0 0,25-11 1,-26 8-1,0-2 275,1 2 0,-1 0 0,1 0 0,0 2 0,1 0 0,-1 1 0,34-3 0,-48 8-226,-1-1 1,1 1-1,0-1 0,-1 1 0,1 0 1,0 0-1,-1 0 0,1 0 1,-1 1-1,0-1 0,1 1 0,-1-1 1,0 1-1,4 4 0,31 36-33,-6-7-761,2-13-1312,4-9-1561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22:28.5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9 3778,'-8'-4'6487,"22"1"-3416,-5 2-4385,164 0 1355,567 28 190,-438-7-3953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22:29.7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 2481,'205'-1'6770,"45"1"-4683,345 12-2743,-571-13 651,-20 1 6,0-1 0,0 1-1,0 0 1,0 1 0,0-1 0,0 1 0,0-1-1,0 1 1,8 10 3385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22:30.9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3135 33 4194,'0'-1'92,"0"-1"0,-1 1 0,1 0 0,-1-1 0,1 1-1,-1 0 1,1 0 0,-1-1 0,0 1 0,1 0 0,-1 0 0,0 0 0,0 0 0,0 0 0,0 0 0,0 0 0,0 0-1,0 0 1,-1 0 0,1 1 0,0-1 0,0 0 0,-1 1 0,1-1 0,0 1 0,-1 0 0,1-1 0,0 1 0,-1 0 0,1 0-1,0 0 1,-3 0 0,-62 0 4488,42 1-3821,-242-8-732,-195 7 52,441 2-71,1 1-1,-1 1 0,1 1 0,0 0 0,1 2 0,-1 0 0,-28 15 1,-6 9 29,-55 43 1,-39 24-21,53-46-12,2 3 1,-93 76-1,93-61 148,-108 64 0,-108 43 209,275-159-355,-48 26 100,18-12 25,2 3-1,2 3 0,-103 84 0,106-69 70,2-1 64,-98 73 0,135-109-195,15-14-57,0 0 0,0 0-1,-1 1 1,1-1 0,0 0 0,-1-1-1,0 1 1,1 0 0,-1-1 0,0 0-1,0 1 1,1-1 0,-1 0 0,0 0-1,0-1 1,0 1 0,0-1 0,-4 1-1,5-2-60,1 1 0,-1-1 0,1 0 0,-1 1 0,1-1 0,0 0 0,-1 0 1,1 0-1,0 0 0,0 0 0,0 0 0,0 0 0,0-1 0,0 1 0,0 0 0,0 0 0,0-1 0,0 1 0,1-1 0,-1 1 0,0-1 0,1 1 0,0-1 0,-1 1 0,1-1 0,0 0 0,0-2 0,-5-47-3229,5 24-1672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22:31.7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419 16 7283,'0'-15'2349,"-1"25"-43,-4 30-1235,-1-29-1016,-1-1 0,-1 1 1,1-1-1,-2-1 1,0 0-1,-12 11 0,-23 24 81,6-4-82,-2-2 1,-2-1 0,-92 60-1,96-66-51,36-25 18,-4-4-5,5-2 275,21 0-256,57-4-5,93-16 0,28-2-24,-2 5 66,150-4 83,-256 6-763,-88 15 117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22:32.5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 8132,'1'-1'75,"-1"1"0,0-1 0,0 1 0,1-1 0,-1 1 1,0-1-1,1 1 0,-1-1 0,1 1 0,-1 0 0,1-1 0,-1 1 1,1-1-1,-1 1 0,1 0 0,-1 0 0,1-1 0,-1 1 0,1 0 1,0 0-1,-1 0 0,1 0 0,-1-1 0,1 1 0,-1 0 0,1 0 1,0 0-1,-1 0 0,2 1 0,28-1-450,-18 0 582,1679-4 2202,-1662 3-2605,-53-1-1825,-58 2-705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22:33.0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7988,'0'0'656,"33"0"702,68 9-503,132 8 29,362-9-808,-159-5-48,-348-2-28,220 9 0,-174-5-16,-122-4 16,-10 1-16,-29-1-2134,-46-1-1158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22:33.4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224 0 3762,'0'0'4607,"0"4"-4007,-3 13-294,-1 1 0,-1-1-1,0-1 1,-1 1 0,-1-1-1,-16 29 1,6-11 38,-4 14-226,3 2 0,1 0 0,3 1 0,2 1 1,2 0-1,3 1 0,-2 97 0,9-141-102,0 1 1,-1 0-1,0-1 0,-4 17 1,4-23-86,0 0 0,0 0-1,0 0 1,-1 0 0,1 0 0,-1-1 0,0 1-1,0 0 1,0-1 0,0 1 0,0-1 0,0 0-1,-1 0 1,1 0 0,-1 0 0,1 0 0,-5 2-1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22:33.8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233 0 9268,'0'0'1393,"0"23"-977,0 22 384,-8 9-672,-23-1 65,-8 4 143,1 4-288,7-1-48,0-3 48,15-3-48,1-9-128,-1-3-881,9-12-2961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22:34.2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9925,'21'0'311,"137"0"758,194 24 0,1090 127-1005,-1337-145-70,173 18-111,-261-21-417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22:34.5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450 12 12854,'-20'-10'654,"16"8"85,4 6-11,1 0-718,0 0 1,0 0-1,0 0 0,0 0 1,1 0-1,0-1 1,-1 1-1,1 0 1,1-1-1,-1 1 0,0-1 1,1 0-1,0 0 1,0 0-1,0 0 0,4 3 1,61 44-1,-55-42 11,91 56 8,-66-43-2,-1 2 0,-1 2-1,-1 1 1,41 40 0,-71-61-28,0 0 1,-1 1-1,0 0 1,0 0-1,-1 0 1,1 0-1,-1 1 1,-1-1-1,1 1 1,-1 0-1,0 0 1,-1 0-1,0 0 1,0 0-1,0 0 1,-1 0-1,0 0 1,0 0-1,-1 0 1,-3 14-1,4-18-1,-1 1 0,0-1 0,0 0 1,0 0-1,0 0 0,-1 0 0,1 0 0,-1 0 0,0 0 0,0 0 0,0 0 1,0-1-1,0 1 0,-1-1 0,1 0 0,-1 1 0,-5 2 0,-2 1-18,0-1-1,-1 0 0,-21 6 1,14-5-11,-56 18-211,-1-4-1,-91 13 0,-154 3-2718,162-26-2263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22.29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47 91 10741,'0'-3'998,"2"89"-327,0-34-298,-7 82-1,-2-103-315,7-30-81,-1 0 0,1 1 0,0-1-1,-1 0 1,1 0 0,-1 1-1,1-1 1,-1 0 0,1 0-1,-1 0 1,0 0 0,0 0-1,1 0 1,-1 0 0,0 0-1,0 0 1,0 0 0,0 0-1,0-1 1,-2 2 0,0-7-151,1-1 0,0 0 0,0 1 0,1-1 0,0 0 1,0 0-1,0 0 0,1-9 0,-2 2-23,-4-56-239,4-85 0,3 96 711,-1 55-239,0 1-1,1-1 1,-1 0 0,1 1-1,0-1 1,0 1 0,0-1-1,0 1 1,1-1 0,-1 1-1,1 0 1,-1 0 0,1-1-1,0 1 1,-1 0 0,1 1-1,0-1 1,1 0 0,-1 0-1,0 1 1,0-1 0,1 1-1,-1 0 1,1 0 0,-1 0-1,1 0 1,-1 0-1,1 1 1,0-1 0,-1 1-1,1-1 1,0 1 0,2 0-1,1-1-14,0 1-1,0 0 1,1 0-1,-1 0 1,0 1-1,0-1 1,0 2-1,-1-1 0,1 1 1,0-1-1,0 1 1,-1 1-1,1-1 1,8 7-1,-4 0 45,-1 0 0,0 1-1,-1 1 1,0 0 0,0 0 0,9 18 0,30 77 305,-43-91-358,0-1 0,-1 1-1,0 1 1,-1-1 0,-1 0-1,-1 27 1,0-41-11,0 0-19,1-26-493,-2 13 320,0-6-1,2-1-1,0 0 0,1 1 1,8-35-1,-8 46 179,1 0-1,-1 0 0,2 1 1,-1 0-1,1 0 0,0 0 0,0 0 1,0 0-1,1 1 0,0-1 1,0 1-1,0 1 0,1-1 0,0 1 1,12-7-1,-7 5 49,0 1 0,0 0 0,1 0 0,0 2 0,0-1 0,0 2 0,1-1 0,-1 2 0,1 0 0,21 0 0,-32 2-27,-1-1 0,1 0 1,-1 1-1,1 0 0,-1-1 0,0 1 1,1 0-1,-1 0 0,0 0 1,1 0-1,-1 0 0,0 0 0,0 0 1,0 0-1,0 0 0,0 1 0,0-1 1,0 0-1,0 1 0,-1-1 1,1 1-1,0-1 0,-1 0 0,1 1 1,-1 0-1,0-1 0,1 1 0,-1-1 1,0 1-1,0 1 0,3 59 124,-3-54-118,1 27-34,1-23-151,-2 0 0,1 0-1,-2 0 1,0 0-1,0 0 1,-1-1 0,-6 21-1,-6-8-2213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8:35.9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1 125 8756,'0'-4'207,"0"0"-1,0 0 1,0 0-1,0 0 1,1 0-1,0 1 1,-1-1-1,1 0 1,2-3-1,-1 4-180,0 1-1,0 0 1,0 0 0,0 0-1,0 0 1,0 1 0,1-1-1,-1 0 1,1 1 0,-1 0-1,1-1 1,4 0-1,29-11 45,0 1 0,1 3 0,0 0 0,0 3 0,1 1 0,-1 2 0,1 1 0,58 6 0,-93-4-65,-1 0 0,0 1 0,0-1-1,0 1 1,0-1 0,0 1 0,0 0 0,0 0 0,0 0-1,0 0 1,0 0 0,0 0 0,-1 1 0,1-1-1,-1 1 1,1-1 0,-1 1 0,1 0 0,-1-1 0,0 1-1,0 0 1,1 0 0,-1 0 0,-1 0 0,1 0 0,0 0-1,0 0 1,-1 0 0,1 0 0,-1 3 0,2 8 58,-1 0 0,0 0-1,-2 27 1,0-16-24,1-16-30,0 0-1,-1 0 1,0 0-1,0 0 0,-1 0 1,0 0-1,0-1 1,-1 1-1,0-1 0,-1 1 1,1-1-1,-1 0 1,-7 9-1,-1-3 6,0 0 0,-1 0-1,0-1 1,-1-1 0,-16 10-1,1-3 8,1-2-1,-2-1 1,0-2-1,-1-1 1,-52 14-1,21-7 39,160-48-477,155-24 1,-208 48-2254,-25 5-3564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8:36.7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21 12166,'0'21'108,"0"1"1,2-1 0,1 0 0,6 23 0,-5-23-104,-1 0 1,-1 1-1,0-1 1,-3 37-1,0-15-6,-1-42-7,1-1-1,0 1 0,-1 0 1,1-1-1,-1 0 0,1 1 0,-1-1 1,0 0-1,1 0 0,-1 0 0,1 0 1,-1 0-1,1 0 0,-1 0 0,1 0 1,-1-1-1,-2 0 0,2 0-6,1 0-1,-1 0 0,1 0 1,-1 0-1,1 0 1,0 0-1,-1 0 1,1-1-1,0 1 1,0-1-1,0 1 1,0-1-1,0 1 1,0-1-1,0 1 1,0-1-1,1 0 0,-1 1 1,1-1-1,-1-3 1,-6-42-145,6 40 123,0-106-30,1 110 67,0 0 0,0 0 0,1 1 0,-1-1 0,1 0 0,-1 1 0,1-1 0,0 0 0,0 1 0,0-1 0,1 1 0,-1-1 0,1 1 0,-1 0 0,1 0 0,0 0 0,-1 0 0,1 0 0,3-2 0,0 0 0,0 1 0,1 0 0,-1 0 0,1 0 0,0 0 0,-1 1 0,1 0 0,8-1 0,11-2 0,1 2 0,-1 1 0,31 1 0,-48 1 0,-6 0 2,1 0 0,0 0-1,-1 0 1,1 1 0,-1-1-1,1 1 1,-1-1-1,1 1 1,-1 0 0,1 0-1,-1 0 1,1 1-1,-1-1 1,0 0 0,0 1-1,0-1 1,0 1 0,0 0-1,0 0 1,0 0-1,0 0 1,-1 0 0,1 0-1,-1 0 1,0 0 0,1 1-1,-1-1 1,0 1-1,0-1 1,-1 1 0,1-1-1,0 4 1,1 8 14,0 1-1,-1 0 1,-1 0 0,-2 26 0,0-4-4,2 58-60,0-94-38,0-7-15,0-245-593,0 249 695,0 0 1,1 0-1,-1 1 0,1-1 0,-1 0 1,1 0-1,-1 1 0,1-1 0,0 0 1,0 1-1,0-1 0,0 0 0,0 1 1,0-1-1,0 1 0,1 0 0,-1-1 1,0 1-1,3-1 0,1-2 0,0 1-1,0 0 1,1 0 0,-1 0-1,12-3 1,2 1-6,0 0 0,35-3-1,-44 7 5,10-1-8,-1 0 1,1 2 0,33 2 0,-51-1 7,-1-1 1,0 1-1,0 0 0,0-1 1,0 1-1,1 0 0,-1 0 1,0 0-1,0 0 0,0 0 1,-1 0-1,1 0 1,0 1-1,0-1 0,-1 0 1,1 0-1,0 1 0,-1-1 1,1 0-1,-1 1 0,0-1 1,1 0-1,-1 1 1,0-1-1,0 1 0,0-1 1,0 2-1,-1 51 50,0-36-32,1 15-51,0 13 81,0-16-3224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8:37.0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32 2177,'-4'14'9601,"-5"8"-7275,3-8-2513,1 0-1,0 0 1,-3 17 0,6 33 230,2-64-44,0 1 0,0-1 0,0 0 0,0 1 1,0-1-1,0 0 0,0 1 0,0-1 0,1 0 0,-1 0 0,0 1 0,0-1 0,0 0 0,0 1 0,0-1 1,1 0-1,-1 0 0,0 1 0,0-1 0,0 0 0,1 0 0,-1 0 0,0 1 0,0-1 0,1 0 0,-1 0 1,0 0-1,0 0 0,1 0 0,-1 1 0,0-1 0,1 0 0,-1 0 0,0 0 0,0 0 0,1 0 0,-1 0 1,0 0-1,1 0 0,-1 0 0,0 0 0,1 0 0,-1 0 0,25 2-274,-1 0-1,0-1 1,1-2-1,34-4 1,-46 3 79,-1 0 1,-1 0-1,1-2 0,0 1 1,-1-1-1,1-1 1,-1 0-1,0-1 0,-1 0 1,0-1-1,14-10 1,-21 13 192,1 1 0,-1-1 0,0 0 1,0 0-1,0 0 0,-1-1 0,0 1 0,0-1 1,0 1-1,0-1 0,0 1 0,-1-1 0,0 0 1,0 0-1,-1 0 0,1 0 0,-1 0 0,0 0 1,0 0-1,-1-6 0,0 9 58,1 0 0,-1 1 1,1-1-1,-1 0 0,1 0 0,-1 0 0,0 1 0,0-1 0,0 1 1,0-1-1,0 0 0,0 1 0,0 0 0,-1-1 0,1 1 1,0 0-1,-1 0 0,1-1 0,-1 1 0,1 0 0,-1 0 0,0 1 1,0-1-1,1 0 0,-1 1 0,0-1 0,0 1 0,1-1 1,-4 1-1,-62-8 756,57 7-649,-213 0 1140,212 1-1295,0 0 0,0 0 0,0 1 0,0 1 0,0 0 0,0 0 0,0 1 0,0 0 0,1 1 0,-1 0 0,1 1 0,-12 7 0,20-11-53,1 0 1,-1 0 0,1 1 0,0-1-1,-1 0 1,1 1 0,0-1 0,0 1-1,-1-1 1,1 1 0,0 0 0,1-1-1,-1 1 1,0 0 0,0 0-1,1-1 1,-1 1 0,1 0 0,-1 3-1,2-3-39,-1-1-1,0 0 1,1 0-1,-1 0 0,1 1 1,-1-1-1,1 0 0,0 0 1,0 0-1,-1 0 0,1 0 1,0 0-1,0 0 0,0-1 1,0 1-1,0 0 0,0 0 1,0-1-1,0 1 0,0 0 1,0-1-1,1 1 0,-1-1 1,0 0-1,0 1 0,1-1 1,-1 0-1,0 0 0,0 0 1,1 0-1,-1 0 0,0 0 1,0 0-1,2 0 0,72 0-5396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8:37.4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23 11477,'-1'1'11,"0"0"0,0-1 0,1 1 0,-1 0 0,0 0 0,0 0 0,1 0 0,-1 0 0,1 0-1,-1 0 1,1 0 0,-1 0 0,1 1 0,0-1 0,-1 0 0,1 0 0,0 0 0,0 0 0,0 1 0,0-1 0,0 0 0,0 0-1,0 0 1,0 1 0,1-1 0,-1 0 0,1 2 0,-1 3 35,0 14-36,-4 59 38,3-73-47,0 0 1,-1 0-1,0 0 1,0 0 0,-1 0-1,1-1 1,-1 1-1,-1-1 1,1 0 0,-7 8-1,-1-76-1457,10 57 1480,1-1 0,-1 0 0,1 0 0,0 1 0,1-1 0,0 0 0,0 1 0,0-1 0,1 0 0,0 1 0,0 0 0,5-10 0,-1 10 34,0 0 1,0 1 0,1-1 0,0 1 0,0 1 0,0-1 0,0 1-1,1 0 1,0 1 0,0 0 0,0 0 0,0 1 0,12-3-1,1 1 0,1 1 0,0 1 0,0 0-1,28 3 1,-48-1-51,1 0 0,-1 1-1,0-1 1,0 1 0,1-1 0,-1 1-1,0 0 1,0 0 0,0 0 0,0 0-1,0 0 1,0 1 0,0-1 0,0 1-1,-1-1 1,1 1 0,-1 0 0,3 2-1,0 1 24,-2 0-1,1 0 0,0 0 0,-1 1 0,0-1 0,0 1 1,1 7-1,1 10 65,-2 0 1,1 44 0,-3-60-106,0 62-1910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8:37.8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12534,'0'0'704,"0"16"-336,0 41-272,0 15 272,0 4-191,0 0-65,0-4 176,0-8-240,0-7-32,0-7-16,0-8 0,0-4-224,0-8-657,0-3-1216,0-16-1072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8:38.2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15 194 9620,'-15'-11'337,"15"3"47,0 1 144,46-1-528,40-3 0,14-5 0,9-6-64,7-5-288,-16 0-625,-7-3-31,-16 3-2258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8:38.5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160 31 5587,'-19'-6'1472,"0"0"1,0 0 0,-1 2-1,0 1 1,-36-2 0,55 24-1215,-2 48 62,1-39-245,1 1 1,1-1-1,2 0 0,7 42 1,17 7-19,-18-60-60,-2 0-1,0 0 1,-1 1 0,-1 0 0,0 0 0,1 27-1,-5 0-1023,0-36-2,0-30 655,0 19 358,-1-5-2,1 1 1,0-1-1,0 0 0,0 1 1,0-1-1,1 1 1,0-1-1,1 1 0,0-1 1,0 1-1,0 0 1,0 0-1,1 0 0,0 0 1,1 0-1,-1 1 1,1-1-1,0 1 0,5-6 1,11-7 40,0 1 0,1 0 0,0 2 0,2 0 0,0 1 1,0 2-1,1 0 0,0 2 0,1 0 0,0 2 0,1 1 0,0 1 0,0 1 0,45-3 1,-70 9-12,-1-1 0,1 1 0,0-1 0,0 1 0,-1-1 0,1 1 0,0 0 0,-1-1 1,1 1-1,-1 0 0,1 0 0,-1-1 0,1 1 0,-1 0 0,1 0 0,-1 0 0,0 0 1,1 0-1,-1-1 0,0 1 0,0 0 0,0 0 0,0 0 0,0 0 0,0 0 0,0 0 0,0 2 1,-1 36 193,1-30-106,-1 28 68,-1-25-142,2 0 1,0 0 0,0 0 0,1 0-1,3 16 1,-3-26-28,0 1 0,0 0 0,0-1 1,0 1-1,0-1 0,1 1 0,-1-1 0,1 0 0,0 1 1,-1-1-1,1 0 0,0 0 0,0 0 0,0 0 0,1-1 0,-1 1 1,0-1-1,1 1 0,-1-1 0,1 0 0,-1 0 0,1 0 1,0 0-1,-1 0 0,1 0 0,0-1 0,4 1 0,7 0-12,-1-1-1,1 0 0,0-1 1,0 0-1,-1-1 0,1-1 0,-1 0 1,1 0-1,-1-2 0,-1 0 1,1 0-1,0-1 0,-1 0 0,12-10 1,-2 1-30,-1-1 0,-1-1 1,-1-1-1,0-1 0,-1 0 1,19-29-1,-32 42 84,-1-1 0,0 0 1,0 0-1,0-1 0,-1 1 0,0-1 0,-1 0 0,0 1 1,0-1-1,0 0 0,-1 0 0,-1-1 0,0-15 0,0 23-8,0 1 0,-1-1 0,1 1-1,-1-1 1,1 0 0,-1 1-1,0-1 1,1 1 0,-1-1 0,1 1-1,-1-1 1,0 1 0,1 0-1,-1-1 1,0 1 0,0 0-1,1 0 1,-1-1 0,0 1 0,0 0-1,1 0 1,-1 0 0,0 0-1,0 0 1,0 0 0,1 0 0,-2 0-1,-32 1 144,24-1-142,7 0-35,-1 0-1,0 0 0,1 0 1,-1 1-1,0 0 1,1-1-1,-1 1 0,1 1 1,-1-1-1,1 0 1,-1 1-1,1 0 0,0 0 1,0 0-1,0 0 0,0 0 1,0 0-1,-4 6 1,4-4-2,0 1 0,0-1 0,1 1 0,0-1 0,0 1 0,0 0 0,0 0 0,1 0 0,0 0 0,0 0 0,0 1 0,1-1 0,0 9 0,-1 0-18,0-11 15,1-1 0,0 0 0,-1 1 0,1-1-1,0 1 1,0-1 0,0 1 0,0-1 0,1 1 0,-1-1-1,1 1 1,-1-1 0,1 1 0,0-1 0,0 0 0,0 0-1,0 1 1,1-1 0,-1 0 0,0 0 0,1 0 0,0 0-1,-1 0 1,1-1 0,3 4 0,40 12-104,-35-15 101,-1 1 0,0 1 0,0-1 0,0 2 0,0-1 0,9 7-1,-18-11 11,1 1-1,0-1 0,-1 1 0,1-1 0,0 1 1,-1-1-1,1 1 0,-1-1 0,1 1 0,-1-1 0,1 1 1,-1 0-1,1-1 0,-1 1 0,1 0 0,-1-1 1,0 1-1,0 0 0,1 0 0,-1-1 0,0 1 0,0 0 1,0 0-1,0 1 0,-12 5 9,-46 4-554,-36 0-2176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8:39.8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124 206 7924,'-124'-4'5114,"150"11"-4794,119-7-184,0-5 0,-1-7 0,207-44 0,-318 50-197,123-26-1554,171-57-1,-307 80-1337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8:40.2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27 6099,'-5'-2'763,"3"2"-337,-1 0 0,0-1 0,1 0 0,-1 0 0,1 0 0,-1 0 0,1 0 0,-1 0 0,1 0 1,0-1-1,0 0 0,0 1 0,0-1 0,0 0 0,0 0 0,-3-3 0,5 4-170,7 1-61,20 1-87,1 1-1,-1 1 1,0 1-1,32 10 1,-47-11-105,1 1 0,0 1 1,-1 0-1,0 0 1,0 1-1,-1 1 1,0 0-1,0 0 1,0 1-1,-1 1 0,11 11 1,-17-15 2,-1 0 0,0 1 0,0 0 1,0 0-1,-1-1 0,0 2 0,0-1 0,0 0 1,-1 0-1,0 0 0,0 1 0,0 6 0,-1-8-32,0 0 0,0 0-1,0 0 1,0 0-1,-1 0 1,0 0 0,0 0-1,0 0 1,-1 0-1,0-1 1,0 1 0,0-1-1,0 1 1,-1-1 0,0 0-1,-5 7 1,-8 1-485,-1 0 0,0-2-1,-1 0 1,0-1 0,0-1 0,-33 10 0,-48 13-5059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8:40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3 10165,'0'-1'62,"-1"1"0,1 0 0,0 0-1,-1 0 1,1 0 0,-1-1 0,1 1 0,-1 0 0,1 0 0,-1 0 0,1 0 0,-1 0 0,1 0 0,0 0 0,-1 0 0,1 0 0,-1 0 0,1 0 0,-1 0 0,1 1 0,-1-1 0,1 0 0,-1 0 0,1 0 0,0 1-1,-1-1 1,1 0 0,0 0 0,-1 1 0,1-1 0,-1 0 0,1 1 0,0-1 0,0 0 0,-1 1 0,1-1 0,0 1 0,0-1 0,-1 1 0,1-1 0,0 0 0,0 1 0,0-1 0,0 1 0,0-1 0,0 1 0,0-1-1,0 1 1,0-1 0,0 1 0,0 0 0,0 34-548,1-22 747,13 382 56,-12-263-642,-3-76-2890,-21-82 2855,20 23 415,1 1 1,-1 0 0,0-1 0,1 1-1,0-1 1,0 0 0,-1 0-1,2 1 1,-1-1 0,0 0-1,0 0 1,1 0 0,0 0 0,-1 0-1,1-4 1,1 5-38,-1 0 0,1 1 0,0-1 0,-1 0 1,1 1-1,0-1 0,0 1 0,0-1 0,0 1 0,0 0 0,0-1 0,1 1 0,-1 0 1,0 0-1,0 0 0,1 0 0,-1 0 0,1 0 0,2-1 0,7-2 12,1 0 0,0 1-1,-1 1 1,1-1 0,24 0-1,-29 3-1,295-8-486,-273 8-239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23.05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1 312 11717,'-1'16'270,"2"-1"0,0 1-1,0 0 1,2-1 0,5 22 0,-7-32-283,1-1 0,0 0 1,0 0-1,0 1 1,0-1-1,0-1 1,1 1-1,0 0 0,0-1 1,0 1-1,0-1 1,0 0-1,1 0 1,0 0-1,-1 0 0,1-1 1,0 1-1,0-1 1,0 0-1,1 0 1,-1-1-1,0 1 0,1-1 1,-1 0-1,9 1 1,1 0-365,1 0 0,0-1 1,0 0-1,0-1 1,0-1-1,0 0 0,-1-1 1,1-1-1,0 0 0,-1-1 1,0 0-1,0-1 1,0-1-1,0-1 0,-1 1 1,0-2-1,15-11 1,-3-1 178,34-29 660,-27 12 3401,-32 37-3824,0 1 1,0-1-1,0 0 1,0 0 0,0 0-1,0 1 1,0-1-1,0 0 1,0 0-1,0 0 1,0 1-1,0-1 1,0 0 0,0 0-1,0 0 1,0 1-1,0-1 1,0 0-1,0 0 1,0 0-1,0 1 1,0-1-1,1 0 1,-1 0 0,0 0-1,0 0 1,0 0-1,0 1 1,0-1-1,1 0 1,-1 0-1,0 0 1,0 0 0,0 0-1,1 0 1,-1 0-1,0 0 1,0 1-1,0-1 1,1 0-1,-1 0 1,0 0 0,0 0-1,0 0 1,1 0-1,-1 0 1,0 0-1,0 0 1,0 0-1,1-1 1,-1 1 0,0 0-1,0 0 1,0 0-1,1 0 1,-1 0-1,0 0 1,0 0-1,0 0 1,0 0 0,1-1-1,-1 1 1,0 0-1,2 25-162,-2-17 383,1-1-272,0-1 0,0 0 0,1 1 0,-1-1 0,2 0 0,-1 0 0,0 0 0,1 0 0,0 0 0,1-1 0,-1 1 0,1-1 0,0 0 0,1 0 0,-1 0 0,1-1 0,0 0 0,0 1 0,0-2 0,0 1 0,1-1 0,-1 1 0,1-2 1,0 1-1,0-1 0,0 1 0,1-2 0,-1 1 0,0-1 0,13 1 0,-14-1-90,1-1 0,0-1 0,-1 1 0,1-1 0,0 0 0,-1 0 1,0-1-1,1 1 0,-1-1 0,0 0 0,0-1 0,7-3 0,-7 2 56,0-1 0,-1 1 0,1-1 0,-1 0 0,0 0-1,0-1 1,0 1 0,-1-1 0,0 0 0,0 1 0,2-10 0,6-17 26,-2-1 0,-1 0 0,7-60 0,-9 48 1350,16-60-1,-13 188 3,-1 136-1164,-8-215-217,0 1 0,0 0 0,0 0 0,1 0 0,-1 0 0,1 0 0,1 0 1,-1-1-1,1 1 0,-1 0 0,4 5 0,-3-8-1,0 0 0,0 0 0,0 0 0,1 0 0,-1 0 0,0 0 0,1-1 0,-1 1 0,1-1 0,0 0 0,0 0 0,-1 0 0,1 0 0,0 0 0,0 0 0,0-1 1,0 1-1,0-1 0,0 0 0,0 0 0,4 0 0,4 0-222,1 0 0,-1 0 1,1-1-1,-1 0 1,0-1-1,1-1 0,-1 0 1,0 0-1,0-1 0,-1 0 1,1-1-1,-1 0 1,0-1-1,0 0 0,14-12 1,-3 0-450,-1-2 0,-1-1 0,20-28-1,44-75 2023,-17 25 1283,-56 85-1550,1 0 0,22-19-1,-18 18 2109,-15 21-2784,0 36-181,-2-1 0,-2 1 1,-14 66-1,8-65-321,2 0 0,2 1 0,2 0 0,2 50 0,2-93 55,0 1 1,0-1-1,0 0 1,0 0-1,0 0 1,0 0-1,0 0 1,1 0-1,-1 0 0,0 0 1,0 0-1,1 0 1,-1 0-1,1 0 1,-1 0-1,1 0 1,0-1-1,-1 1 1,1 0-1,0 0 1,-1 0-1,1-1 1,0 1-1,0 0 0,0-1 1,-1 1-1,1-1 1,2 2-1,27-1-3191,-30-1 3274,25-3-4086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8:41.4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54 6275,'0'-19'976,"0"4"-47,0-4 7154,0 23-7938,0 41-113,0 20-16,0 18 32,7 5-48,9-1-48,15 1-1697,-23-9-2353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8:42.2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0 156 11349,'8'0'753,"31"-11"-753,38 0 112,47-1 128,31-7-96,7-4-32,-15 4-96,-15-3-16,-32 6-112,-30 5-256,-24 3-737,-30 8-592,-1-3-2817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8:42.5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32 8436,'-26'-20'3466,"26"20"-3434,0 0 1,0-1 0,-1 1-1,1 0 1,0 0-1,0 0 1,0 0-1,0-1 1,0 1-1,-1 0 1,1 0 0,0 0-1,0-1 1,0 1-1,0 0 1,0 0-1,0-1 1,0 1 0,0 0-1,0 0 1,0-1-1,0 1 1,0 0-1,0 0 1,0 0-1,0-1 1,0 1 0,0 0-1,0 0 1,0-1-1,0 1 1,1 0-1,-1 0 1,0 0-1,0-1 1,0 1 0,0 0-1,0 0 1,1 0-1,-1 0 1,0-1-1,0 1 1,0 0-1,0 0 1,1 0 0,-1 0-1,0 0 1,0 0-1,1-1 1,50-1 312,-23 3-350,-23-1 4,87 0 19,117 15 0,-184-12-31,1 2 1,0 0-1,-1 2 1,0 1-1,-1 0 1,1 2-1,-2 1 1,0 1-1,32 22 1,-49-29-12,0 0 0,-1 1 0,0-1 1,0 1-1,-1 1 0,1-1 0,-1 0 1,-1 1-1,1 0 0,-1 0 0,-1 0 1,1 0-1,2 14 0,-4-17 15,0 1 0,0 0-1,0 0 1,-1 0 0,0-1-1,0 1 1,0 0 0,-1 0-1,0 0 1,0 0 0,0-1-1,0 1 1,-1 0 0,1-1-1,-1 1 1,0-1 0,-1 0-1,1 0 1,-1 0 0,0 0-1,0 0 1,-6 6 0,-5 1-1,-1-1 0,0-1 0,-1 0 1,0-1-1,-18 6 0,-92 29-572,94-33 70,-27 7-2388,5-10-4103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8:42.9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0 12630,'-1'105'2434,"-1"-8"-2068,19 183 1,-2-137-494,-13-46-3500,-25-97 3147,22 0 476,-2 1 26,0-1 0,0 0 0,0 0 0,0-1 0,0 1 0,0 0-1,0-1 1,0 0 0,-5-1 0,7 0 17,0 1-1,0 0 1,0 0-1,0-1 1,0 1-1,0 0 1,0-1-1,1 1 1,-1-1-1,1 1 1,-1-1-1,1 1 1,-1-1-1,1 1 1,0-1-1,0 1 1,0-1 0,0 0-1,0 1 1,1-4-1,-1 4-32,0 0-1,1-1 1,-1 1-1,1 0 1,-1-1-1,1 1 1,0 0-1,0 0 1,0 0-1,-1 0 1,1-1-1,0 1 1,0 1-1,0-1 1,0 0-1,1 0 1,-1 0-1,0 0 1,0 1-1,1-1 1,-1 1-1,0-1 1,0 1-1,1-1 1,-1 1-1,1 0 1,-1-1-1,0 1 1,1 0-1,1 0 1,2-1 13,414-78 168,-260 55-1895,-118 17-1464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8:43.3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61 168 11157,'-2'-1'121,"-1"0"-1,1-1 1,0 1-1,-1 0 1,1-1-1,0 0 1,0 0-1,0 1 0,1-1 1,-1 0-1,0 0 1,1-1-1,-1 1 1,1 0-1,0 0 1,-1-1-1,0-4 1,0 0 249,1-1 1,0 0-1,0 0 0,1-14 1,0 14-419,1 6 68,-1 0 0,0 0 0,1 0 1,-1 0-1,1 0 0,0 1 1,0-1-1,0 0 0,0 1 1,0-1-1,0 0 0,0 1 0,0-1 1,1 1-1,-1 0 0,1-1 1,-1 1-1,1 0 0,-1 0 1,1 0-1,0 0 0,-1 0 0,1 0 1,0 1-1,3-2 0,57-14 97,-53 14-110,38-4-6,1 2 1,58 2 0,-97 2-5,-5 0 2,0 0-1,1 0 0,-1 0 0,0 1 1,0-1-1,1 1 0,-1 0 1,0 0-1,0 1 0,0-1 0,0 1 1,-1 0-1,1 0 0,0 0 1,5 6-1,-5-5-6,-1 1 0,0 0 1,0 0-1,-1 1 0,1-1 0,-1 1 1,0-1-1,0 1 0,-1 0 0,1-1 0,-1 1 1,0 0-1,1 7 0,-1-5 3,1 1 0,-1-1 0,-1 0 1,1 1-1,-1-1 0,0 1 0,-1-1 0,0 0 0,0 1 0,0-1 0,-1 0 0,0 0 0,-1 0 0,0 0 1,0 0-1,0-1 0,-1 1 0,0-1 0,0 0 0,0 0 0,-1 0 0,0-1 0,0 1 0,-6 4 0,-41 30-11,-1-3-1,-79 42 1,-4 3 4,128-78 7,39-5-16,-6 2 15,50-7 25,144-32 0,-125 19-284,45-10-1557,-19-3-2068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8:43.9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0 156 10181,'0'0'232,"15"6"-3,-6 3 23,1 0 1,-2 1-1,1 1 0,12 18 0,-14-17-163,0-2 1,1 1-1,1-1 0,0 0 0,12 10 0,-19-18-55,1 0 0,-1 0 0,0-1 0,1 1 0,-1-1 0,1 1 0,-1-1 0,1 0 0,0 0 0,-1 0 0,1 0 0,0 0 0,0-1 0,0 0 0,0 1 0,0-1 0,-1 0-1,1 0 1,0 0 0,6-2 0,-3 0 30,0-1-1,-1 0 0,1 0 0,-1 0 0,1-1 1,-1 0-1,6-6 0,13-8-108,224-142 144,-213 141-298,0 2 1,1 1-1,1 2 1,0 1 0,62-12-1,-43 19-2092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8:44.4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31 190 10501,'-31'-11'3025,"31"16"-2761,1 4-189,1 0-1,0 0 1,1 0-1,0 0 1,0 0 0,1 0-1,0-1 1,0 1-1,1-1 1,0 0-1,1-1 1,0 1-1,0-1 1,0 0-1,10 7 1,-14-12-73,0 0 1,1-1-1,-1 1 0,0-1 1,0 0-1,1 0 0,-1 0 1,1 0-1,-1 0 0,1-1 1,-1 1-1,1-1 1,0 1-1,-1-1 0,1 0 1,-1 0-1,1 0 0,0-1 1,-1 1-1,1-1 0,-1 1 1,1-1-1,-1 0 1,4-1-1,5-3 3,0 0-1,0 0 1,18-13-1,44-33-85,-2-4 0,83-82 0,-142 126-74,-9 9 5,0-1 0,-1 1-1,1-1 1,-1 1 0,0-1-1,1 0 1,-1 0 0,0 0-1,-1 0 1,4-6 0,-4 1-3207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8:45.2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209 50 12406,'-54'-2'2,"31"0"38,-1 2 0,1 1 0,-28 4 0,49-6-18,1 2-1,-1-1 0,1 0 0,-1 0 1,1 0-1,0 1 0,-1-1 0,1 1 1,-1-1-1,1 1 0,0-1 0,0 1 1,-1 0-1,1 0 0,0-1 0,0 1 1,0 0-1,0 0 0,0 0 0,0 0 1,0 1-1,0-1 0,0 0 0,0 0 1,1 0-1,-1 1 0,0-1 0,0 3 1,27-6 322,108-23-283,97-14-41,-184 33-30,1 3 0,87 4 0,-133-1 10,1 1 0,-1-1 1,1 0-1,-1 1 1,1 0-1,-1 0 1,1 0-1,-1 0 0,0 0 1,0 0-1,1 0 1,-1 1-1,0-1 1,0 1-1,0 0 0,0-1 1,-1 1-1,1 0 1,0 0-1,-1 0 1,1 0-1,-1 1 0,0-1 1,0 0-1,1 1 1,-2-1-1,1 0 1,0 1-1,0-1 0,-1 1 1,0-1-1,1 1 1,-1 3-1,0 10 44,0 0-1,-1-1 1,-1 1 0,-5 22-1,7-37-41,-4 14 58,0 1 1,-2-1-1,1 1 0,-2-2 0,0 1 0,-1-1 0,0 0 0,-16 20 0,-10 6 105,-49 47 0,12-15 21,66-66-177,-36 39 142,-63 89 0,94-120-133,1 1-1,1-1 1,1 2 0,0-1 0,1 1 0,0 0 0,2 0 0,0 0 0,0 1 0,2 0-1,-1 20 1,2-7-8,1 38-1,1-65-9,-1 0 0,1 1 0,0-1 0,0 0 0,0 0 0,1 1 0,-1-1 0,1 0 0,-1 0 0,1 0 0,0-1 0,0 1 0,0 0 0,1-1 0,-1 1 0,6 3 0,1 0-2,1-1 0,0-1 0,1 1 0,-1-2 0,1 1 0,0-1 0,-1-1 1,1 0-1,17 1 0,113-2-182,-83-3 11,62 3-65,-119-1 237,0 1 0,1-1-1,-1 1 1,0-1-1,0 1 1,0 0-1,0-1 1,1 1-1,-1 0 1,0 0-1,0 0 1,0 0-1,0 0 1,-1 0-1,1 0 1,0 0 0,0 0-1,-1 1 1,1-1-1,-1 0 1,1 0-1,-1 1 1,1-1-1,-1 0 1,0 1-1,1-1 1,-1 0-1,0 3 1,1 49 61,-1-40-14,-1 115 372,5 182-139,5-240-246,34 132 1,-28-146-38,-2 2 0,-3-1 0,5 98-1,-14-130 2,0-18 3,0 0 1,-1 1-1,0-1 0,0 0 0,-1 1 1,0-1-1,0 0 0,-1 0 0,1 0 1,-2 0-1,1 0 0,-1 0 0,-5 9 0,0-7 4,-1-1 0,0 1 0,-1-2 0,1 1 0,-1-1-1,-1-1 1,0 0 0,0 0 0,-20 7 0,-17 4 46,-51 12 0,65-22-117,0 0 0,0-2 0,-1-2-1,-67-1 1,97-2-117,1 0-1,0-1 1,-1 1 0,1-1-1,0 1 1,0-1 0,-1-1-1,1 1 1,0 0 0,-6-4-1,4 0-433,0-1 0,1 1 0,0-1 0,0 1 0,0-1-1,-5-10 1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8:45.8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0 9444,'0'0'1409,"0"15"-513,0 23-191,0 12-225,0 10-256,-8 1 144,1 8-112,-1-5-192,0-3 48,8-8-96,-8-7 0,8-12-16,0-15-208,0-11-1072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8:46.2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10 255 8580,'-1'0'82,"1"-1"0,-1 1-1,0-1 1,1 1 0,-1-1 0,1 1 0,-1-1 0,0 0 0,1 1-1,-1-1 1,1 0 0,0 1 0,-1-1 0,1 0 0,-1 0-1,1 0 1,0 1 0,0-1 0,0 0 0,-1 0 0,1 0-1,0 0 1,0 1 0,0-1 0,0 0 0,0 0 0,0 0 0,1 0-1,-1 1 1,0-1 0,1-2 0,-1 1-53,1 1 0,0-1-1,0 0 1,0 0 0,-1 1 0,2-1 0,-1 0 0,0 1 0,0-1 0,0 1-1,1 0 1,-1-1 0,1 1 0,2-2 0,66-32 446,127-45 0,-141 59-430,-8 1-216,49-18-118,-88 36-640,1-1-1,-1 1 0,1 1 0,14-1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23.43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 16 12566,'-8'-8'880,"8"0"289,16 8-1137,53 0-64,24 0-144,0 0-1297,-8 8-2817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8:46.5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 7684,'0'-3'1136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8:46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0 0 9652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8:47.3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0 9652,'-45'41'283,"45"-41"-267,0 0-1,0 1 1,0-1 0,0 0-1,0 0 1,0 1 0,0-1-1,0 0 1,-1 0 0,1 0-1,0 1 1,0-1-1,0 0 1,0 0 0,0 0-1,0 0 1,-1 1 0,1-1-1,0 0 1,0 0 0,0 0-1,0 0 1,-1 0-1,1 0 1,0 1 0,0-1-1,0 0 1,-1 0 0,1 0-1,0 0 1,0 0 0,-1 0-1,1 0 1,0 0-1,0 0 1,0 0 0,-1 0-1,1 0 1,0 0 0,0 0-1,0 0 1,-1 0 0,1 0-1,0-1 1,0 1-1,0 0 1,-1 0 0,1 0-1,0 0 1,0 0 0,0 0-1,-1 0 1,1-1 0,0 1-1,0 0 1,0 0-1,0 0 1,0-1 0,0 1-1,-1 0 1,1 0 0,0 0-1,0 0 1,0-1 0,0 1-1,0 0 1,0-1-1,5-9 854,7 7-657,1 2 1,0-1-1,0 2 1,-1-1-1,17 3 1,7-1-85,-30 0-118,1 0 0,0 0-1,-1 1 1,1 0 0,-1 0-1,0 0 1,1 1 0,-1 0 0,0 0-1,-1 1 1,1 0 0,-1 0 0,1 0-1,-1 0 1,0 1 0,-1 0-1,1 0 1,-1 0 0,0 1 0,0 0-1,3 6 1,1 1-3,-1 1-1,0 0 0,-1 1 1,0-1-1,-1 1 1,-1 0-1,-1 0 1,3 22-1,-6-37-6,2 11-11,-1 0-1,-1 0 0,0 0 0,0 1 1,-4 18-1,3-27-8,0 0 0,-1 0 0,1 0 1,0 0-1,-1 0 0,0-1 0,1 1 0,-1 0 0,0-1 0,-1 1 1,1-1-1,0 0 0,-1 0 0,1 0 0,-1 0 0,1 0 0,-1 0 0,0-1 1,0 0-1,0 1 0,0-1 0,0 0 0,-5 1 0,6-1 11,-1 0 0,1 0 1,-1 0-1,1-1 0,-1 1 0,0-1 0,1 1 0,-1-1 0,1 0 0,-1 0 0,0 0 0,1 0 0,-1-1 0,1 1 0,-1-1 0,1 1 1,-1-1-1,1 0 0,-1 0 0,1 0 0,-1 0 0,1-1 0,0 1 0,0 0 0,0-1 0,0 0 0,0 1 0,0-1 0,0 0 1,0 0-1,1 0 0,-1 0 0,-1-4 0,0-2-11,0-1 0,1 0 0,0 0 0,0 0 0,1 0 0,0 0 0,0-1 0,2-9 0,-1 6 21,-1-3 13,2-1 0,-1 0 0,7-26 0,-6 37-12,1 0 1,0 0 0,1 1 0,-1-1 0,1 1 0,0-1 0,1 1-1,-1 0 1,1 1 0,0-1 0,0 0 0,0 1 0,6-5-1,2 0-150,0 0 0,0 1 0,1 0 0,0 1-1,0 0 1,0 1 0,1 1 0,0 0 0,0 0 0,28-3-1,-7 6-2745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8:47.8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489 211 8644,'0'-163'4623,"0"161"-4594,0 0 0,0 1 0,-1-1 0,1 0 0,0 0-1,-1 1 1,0-1 0,1 0 0,-1 1 0,0-1 0,0 0-1,0 1 1,0-1 0,0 1 0,0-1 0,0 1 0,0 0-1,-1-1 1,1 1 0,0 0 0,-1 0 0,1 0 0,-1 0-1,0 0 1,1 0 0,-1 1 0,0-1 0,1 1 0,-1-1-1,0 1 1,-2-1 0,-7-1 72,-1 0 0,0 1-1,-22 1 1,21 0-23,2 0-41,-3-1-25,-1 0 0,1 1-1,-1 1 1,1 1-1,0 0 1,-1 0-1,1 2 1,0-1-1,1 2 1,-1 0-1,-16 9 1,15-5 0,1 0 0,1 2 0,-1-1 0,2 2 0,-1-1-1,2 2 1,-20 26 0,24-29-2,1 0-1,0 1 0,1 0 1,0 0-1,1 0 1,0 1-1,1-1 0,0 1 1,1 0-1,0 0 1,0 21-1,2-13 5,1 23 8,0-41-24,-1 0 0,1 0-1,-1 0 1,1 0-1,0-1 1,0 1 0,0 0-1,0-1 1,0 1 0,0-1-1,0 1 1,0-1 0,1 0-1,-1 1 1,1-1-1,-1 0 1,1 0 0,-1 0-1,1 0 1,3 1 0,14 3-131,0 0 1,0-2 0,1-1 0,-1 0 0,1-1-1,0-1 1,-1-1 0,31-6 0,-43 6 53,1 0 1,-1-1-1,0-1 1,0 1-1,0-1 1,0 0-1,0-1 1,0 0 0,-1 0-1,0 0 1,0-1-1,0 1 1,0-2-1,-1 1 1,1 0-1,-2-1 1,1 0-1,0-1 1,-1 1-1,-1 0 1,4-9 0,0 0 101,-1-1 0,0 0 0,-1 0 0,-1-1 0,-1 0 0,0 1 0,-2-1 1,1-25 1482,-2 64-1335,0 132 104,0-151-275,0-1 1,0 1 0,1-1 0,-1 0 0,0 1 0,1-1 0,0 0 0,0 1 0,0-1 0,0 0 0,0 0 0,0 0 0,0 0-1,1 0 1,-1 0 0,1 0 0,-1 0 0,1-1 0,0 1 0,0 0 0,0-1 0,0 0 0,0 1 0,0-1 0,0 0-1,0 0 1,0 0 0,1 0 0,-1-1 0,4 2 0,6 0-124,1 1 0,0-2 1,-1 0-1,20-1 0,-21 0-25,-3 0 42,0-1-1,0 1 1,0-2 0,0 1 0,0-1 0,-1 0-1,1-1 1,-1 0 0,1 0 0,-1 0 0,0-1-1,0 0 1,-1-1 0,1 0 0,-1 0 0,0 0-1,0 0 1,-1-1 0,1 0 0,-1 0-1,-1-1 1,5-6 0,-1-1 70,-1 1 0,-1-1-1,0 0 1,-1-1 0,0 1 0,-1-1-1,-1 0 1,-1 0 0,0-1 0,0-23 0,-2-28 3437,-8 87-3137,1 13-212,1 1-1,1 0 1,1 54-1,3-4-2390,1-71 1599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8:48.2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 6 9973,'1'-1'-4,"0"0"0,0 1 0,0-1 0,0 1 0,0-1 0,0 1 0,0 0 0,1-1 0,-1 1 0,0 0 0,0 0 0,0 0 0,0 0 0,1 0 0,-1 0 0,0 0 0,0 0 0,0 0 0,3 1 0,22 2-28,-23-2 36,-1 0 1,0-1 0,0 1-1,0 0 1,0 1 0,0-1-1,0 0 1,-1 0 0,1 1-1,0-1 1,0 1 0,-1 0 0,1-1-1,-1 1 1,0 0 0,0 0-1,1 0 1,-1 0 0,0 0-1,0 0 1,1 4 0,-1 2 12,1 0 0,-1 0-1,0 1 1,-1 12 0,0-17-2,-1-2-8,1-1-1,-1 1 1,0 0-1,0-1 1,0 1 0,1-1-1,-1 0 1,-1 1-1,1-1 1,0 0-1,0 1 1,0-1-1,-1 0 1,1 0 0,0 0-1,-1 0 1,1 0-1,-1-1 1,1 1-1,-1 0 1,0-1-1,1 1 1,-1-1 0,0 1-1,1-1 1,-1 0-1,0 0 1,0 0-1,-2 0 1,-67 3 105,60-3-77,3 0-22,3 1 8,0-1 0,1 0 0,-1-1 0,0 1 0,0-1 0,0 0 0,-5-2 0,9 3-18,0-1 0,-1 0 0,1 0 0,0 0 1,0 0-1,0 0 0,0 0 0,0 0 0,0 0 1,0-1-1,0 1 0,0 0 0,1-1 1,-1 1-1,0 0 0,1-1 0,-1 1 0,1-1 1,0 1-1,-1-1 0,1 1 0,0-1 0,0 1 1,0-1-1,0 1 0,0-3 0,0 1-10,0 0 1,0 0-1,0 0 0,0 1 0,0-1 0,1 0 0,-1 0 1,1 0-1,0 0 0,0 1 0,0-1 0,0 0 1,2-3-1,0 4-23,-1 0-1,0 1 1,0-1 0,1 1 0,-1-1 0,1 1 0,-1 0 0,1 0-1,-1 0 1,1 0 0,0 1 0,0-1 0,4 1 0,51-6-1238,-2 6-2034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8:48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14 263 11205,'-5'41'413,"1"0"0,4 57 0,1-59-177,-3-86-212,0 30-21,1 1 0,0-1 0,1 0 0,1 1 0,1-1 0,1 1 0,6-24 0,-4 29 44,1 0 0,1 1 0,0 0 0,0 1 0,1 0 0,0 0 0,1 0 0,0 1 0,17-12 0,4-1 208,63-33 0,-61 38-56,0 1 1,0 2-1,1 1 1,1 2-1,0 1 1,1 1-1,-1 3 1,61-4-1,-90 9-189,0 0 0,0 0 1,-1 0-1,1 0 0,0 1 0,0 0 0,-1 0 0,1 0 1,-1 1-1,1-1 0,-1 1 0,1 0 0,-1 0 1,0 1-1,0-1 0,5 6 0,-5-4-28,-1 0 1,0 1-1,0 0 0,-1-1 0,0 1 1,1 0-1,-2 0 0,1 1 0,-1-1 1,1 0-1,-1 0 0,-1 1 0,1-1 0,-1 9 1,-1 65-1797,-12 11-2290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8:48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1 585 12630,'0'-19'896,"108"-4"-784,62-11 497,78-8-129,77-18 0,39-9-416,23-7-64,15-7-16,-15-5-1329,-39-3-4305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9:09.3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283 278 6531,'-32'0'916,"1"-2"-1,-35-6 1,55 6-463,-1-1 0,0 0-1,1 0 1,-1-1 0,1-1 0,0 0-1,0 0 1,-16-12 0,24 14-316,0-1 1,-1 1-1,1-1 1,1 0-1,-1 0 1,1 0 0,-1 0-1,1 0 1,0-1-1,1 1 1,-3-8-1,3 9-119,1 1 1,-1-1-1,1 1 0,-1-1 1,1 1-1,0-1 0,0 1 0,0-1 1,0 1-1,0-1 0,0 1 1,1-1-1,0 1 0,-1-1 1,1 1-1,0-1 0,0 1 0,0 0 1,0-1-1,1 1 0,-1 0 1,0 0-1,1 0 0,2-2 0,5-2-13,1 0 0,-1 1 0,1 0 0,0 1 0,0 0 0,14-3 0,79-17-5,-89 21 0,63-12-26,0 4 1,140-2-1,-205 13 7,0 0 0,0 0 0,0 1 0,0 1 0,-1 0 0,18 6 1,-25-6 11,1 0 1,-1 0 0,0 1 0,0-1 0,0 1 0,0 0 0,0 0 0,-1 1 0,0-1 0,1 1-1,-1 0 1,0-1 0,-1 1 0,1 0 0,-1 1 0,0-1 0,0 0 0,2 7 0,1 5-1,0 0 1,-1 0 0,-1 1 0,-1 0 0,0-1 0,-1 1 0,-1 0-1,0 0 1,-2-1 0,0 1 0,0 0 0,-7 21 0,2-23 4,-1-1 0,0 0 0,-1 0 0,-1 0 0,0-1 1,-18 19-1,-84 71 20,62-59-18,31-26 0,1-3-1,1 1 1,1 1-1,-16 21 1,28-33-3,0 1 0,1 0 0,0-1 0,0 1 1,0 0-1,1 1 0,-1-1 0,2 0 0,-1 1 0,1-1 0,0 1 0,0-1 1,1 1-1,0 0 0,1 9 0,-1-15 2,0 0 1,0 1 0,0-1-1,0 0 1,1 0-1,-1 1 1,1-1-1,-1 0 1,1 0-1,-1 0 1,1 0-1,0 0 1,0 0-1,-1 0 1,1 0 0,0 0-1,0 0 1,0 0-1,0 0 1,0-1-1,0 1 1,0 0-1,0-1 1,0 1-1,1 0 1,-1-1-1,0 0 1,2 1 0,17 6 7,1-2 0,0 0 0,1-2 0,37 2 0,108-2 47,-121-3-50,274 1-175,-318-2 162,1 1-1,0 0 1,0 0-1,0 0 0,0 1 1,0-1-1,-1 1 1,1-1-1,0 1 1,0 0-1,-1 0 1,1 0-1,-1 0 1,1 1-1,-1-1 0,1 1 1,-1-1-1,0 1 1,3 2-1,-3 1-1,0-1 0,-1 1 0,1-1-1,-1 1 1,0-1 0,0 1 0,0 0 0,-1-1-1,0 1 1,0 0 0,-1 5 0,1 11 37,-2 0 1,-1-1 0,0 1 0,-2-1 0,0 0-1,-15 37 1,-66 112 154,61-125-137,1 1-1,-30 84 1,46-99-44,1 0 0,1 0 0,2 0 0,0 1 0,3 0 0,0-1 0,2 1 0,5 32 0,-4-54 2,1-1 0,0 1 0,0-1 0,0 0 0,1 0 0,1 0 0,-1 0 0,2 0 0,-1-1 0,1 0 1,-1 0-1,2-1 0,-1 0 0,1 0 0,10 7 0,36 39 82,-51-50-75,-1 0 0,0-1-1,0 1 1,0 0 0,0 0 0,0 0 0,0-1 0,0 1-1,0 0 1,-1 0 0,1 0 0,-1 0 0,1 1 0,-1-1 0,0 0-1,0 3 1,-1-4-2,1 1 1,-1-1-1,0 0 0,1 0 0,-1 1 0,0-1 0,0 0 1,0 0-1,0 0 0,0 0 0,0 0 0,-1 0 0,1 0 1,0 0-1,0-1 0,-1 1 0,1 0 0,0-1 1,-1 1-1,1-1 0,0 0 0,-1 1 0,1-1 0,-1 0 1,1 0-1,-1 0 0,1 0 0,-1 0 0,-1 0 0,-228 4-656,188-7-1189,-72-13 1,72 4-2919,-70-28 1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9:09.8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12726,'0'0'0,"0"23"96,0 34-96,0 7 80,0 4 48,0-11-96,0-7 0,0-12-16,0-12-16,0-7-16,0-7-1457,-23-12-2112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9:10.1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0 171 11829,'0'-19'209,"39"0"-193,62-3 336,7-1-208,8 0 16,0 4-160,-8 4-16,9 0-849,-17 3-1216,-22 8-4786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23.80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233 0 15143,'0'0'976,"-8"0"-944,1 0 305,-1 27-337,-23 15 0,0 7-16,-8 0-97,-15-3-1903,0-12-2210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9:10.6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9 499 11093,'0'0'723,"2"0"-467,12-1-171,0-1 0,0 0 0,0-1 0,-1-1 0,1 0 0,-1-1 0,0-1-1,0 1 1,19-14 0,-13 7-76,0-1-1,0 0 0,-1-2 1,-1 0-1,18-21 0,-26 26 10,-1 0-1,0 0 0,-1 0 1,0-1-1,-1 0 0,0-1 1,-1 0-1,0 1 0,-1-1 1,0-1-1,-1 1 0,0-1 1,-1 1-1,0-1 0,-1-16 1,-23 30 291,8 1-278,-1 2-1,1 0 1,-1 0-1,1 1 1,0 1 0,1 1-1,-1 0 1,1 0-1,-15 13 1,-2 3 91,0 1 0,-42 46 1,66-63-107,-1 0 0,2 0 0,-1 0 0,1 1 0,0 0 0,1 0 0,-1 0 0,2 0 0,-1 1 0,1 0 0,0-1 0,1 1 0,0 0 0,1 0 0,0 1 0,0-1 0,1 11 0,0-20-16,0 1 0,0 0 1,0-1-1,0 1 0,0-1 1,1 1-1,-1-1 0,0 1 0,0-1 1,1 1-1,-1-1 0,0 1 1,1-1-1,-1 1 0,0-1 1,1 1-1,-1-1 0,1 0 1,-1 1-1,1-1 0,-1 0 1,1 1-1,-1-1 0,1 0 0,-1 0 1,1 1-1,-1-1 0,1 0 1,-1 0-1,1 0 0,-1 0 1,1 0-1,0 0 0,26 1 12,-16-2-8,25 2 14,-1-3 0,0-1 0,0-1 0,-1-2 0,0-1 0,63-23 0,-10-3-20,-1-4 1,-2-4 0,-2-4-1,-2-2 1,84-68 0,-152 106 15,-1-1 1,0 0 0,11-14-1,-19 20-5,0 0 0,0 0 0,-1 0-1,0-1 1,1 1 0,-2 0 0,1-1 0,0 1-1,-1-1 1,0 0 0,0 0 0,0 1-1,-1-9 1,0 12 1,-1 1 0,1-1 0,-1 0 0,0 1 1,1-1-1,-1 1 0,0 0 0,0-1 0,1 1 0,-1-1 0,0 1 0,0 0 0,0 0 0,0-1 1,1 1-1,-1 0 0,0 0 0,0 0 0,0 0 0,0 0 0,0 0 0,0 0 0,1 0 0,-1 1 0,0-1 1,-1 1-1,-7-1 29,-21 0-38,0 2-1,-50 8 0,65-6-11,0-1 0,0 2 0,1 0 0,-1 1 0,1 0-1,1 1 1,-20 13 0,30-18 5,0 0-1,0 1 0,1-1 0,-1 1 1,1-1-1,-1 1 0,1 0 1,0 0-1,0 0 0,0 0 1,1 0-1,-1 1 0,1-1 1,0 0-1,0 1 0,0-1 1,0 1-1,0-1 0,1 1 0,0-1 1,-1 1-1,1 0 0,1-1 1,0 7-1,-1-3-18,0-5 7,1 0-1,-1 0 1,1 0 0,-1 0-1,1 0 1,0 0-1,0 0 1,0 0 0,0 0-1,0 0 1,0 0 0,0-1-1,1 1 1,-1 0-1,1-1 1,-1 1 0,1-1-1,0 0 1,0 1-1,-1-1 1,1 0 0,0 0-1,0 0 1,0 0 0,0-1-1,0 1 1,3 0-1,9 3-143,0 0-1,29 3 0,-23-4-16,56 9-311,60 13-135,-134-24 620,1-1-1,-1 1 1,0 0-1,1 0 1,-1 0-1,0 0 1,0 0-1,0 0 1,0 0-1,0 1 1,0-1-1,0 1 1,0-1-1,2 4 1,-4-4 32,1 0 0,0 1 0,-1-1 0,1 0 0,-1 1 0,1-1 0,-1 1 0,0-1 0,0 1 0,1-1 0,-1 1 0,0-1 0,0 1 0,0-1 0,-1 1 0,1-1 0,0 1 0,-1-1 0,1 1 0,-1-1 0,0 3 0,-12 4 37,-14-3-512,0-2-1,0 0 0,-53-3 0,49 0-1963,-3 0-4135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9:11.0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 10373,'0'0'48,"0"0"1,0 1-1,0-1 1,1 0-1,-1 0 0,0 1 1,0-1-1,1 0 1,-1 0-1,0 0 1,0 1-1,1-1 1,-1 0-1,0 0 0,1 0 1,-1 0-1,0 0 1,1 0-1,-1 0 1,0 1-1,1-1 1,-1 0-1,0 0 0,0 0 1,1 0-1,-1 0 1,0 0-1,1-1 1,-1 1-1,0 0 1,1 0-1,-1 0 0,0 0 1,1 0-1,-1 0 1,0 0-1,1-1 1,-1 1-1,0 0 1,0 0-1,1 0 0,-1-1 1,0 1-1,0 0 1,0 0-1,1-1 1,-1 1-1,0 0 1,0-1-1,0 1 0,0 0 1,1-1-1,-1 1 1,0 0-1,0-1 1,0 1-1,0 0 1,0 0-1,0-1 0,0 1 1,0 0-1,0-1 1,5 14 108,-1 1 0,0 0 0,-1-1 0,-1 2 0,0-1 0,0 0 0,-2 22 0,1-12 6,0 91 704,-2-60-498,8 77-1,-5-118-353,0 0-1,1 0 1,1 0-1,0 0 1,1-1-1,0 1 1,1-1-1,1-1 1,0 1-1,11 14 1,-14-21-108,2-1 1,-1 0-1,0-1 1,1 1-1,0-1 1,0-1 0,0 1-1,0-1 1,1 0-1,-1 0 1,1 0-1,0-1 1,-1 0-1,1-1 1,9 2 0,-11-3-163,1 1 0,-1-1 1,1 1-1,-1-2 1,1 1-1,-1 0 0,1-1 1,-1 0-1,1-1 1,-1 1-1,0-1 0,0 0 1,0 0-1,0-1 1,0 1-1,0-1 0,0 0 1,-1 0-1,7-7 1,22-36-4244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9:11.3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16 118 10085,'-16'0'1312,"24"0"-527,93-4-769,46-30-16,15-4-1153,-15-4-4385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9:25.0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72 521 4402,'-18'-1'2390,"13"1"-2159,-1 0 1,0 0 0,1 0 0,-1-1 0,0 0 0,1-1 0,-1 1 0,-2-6 3405,35 5-3526,66 2 76,552-22-43,1086-229-529,-439 54 276,-1271 194 108,21-2 2,67-18-1,-99 20 16,-8 2 16,-10 35-11928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9:26.1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0 589 9220,'1'-1'-17,"1"0"-1,-1 1 1,1-1 0,-1 1-1,0-1 1,1 1-1,-1-1 1,1 1-1,-1 0 1,1 0 0,-1 0-1,1 0 1,-1 0-1,1 0 1,-1 0-1,3 1 1,0-1-7,24-2 127,-1-2 0,0 0 0,0-2-1,39-13 1,13-3 146,539-76 49,-410 71-284,1079-129 141,-347 12-317,-880 133 249,496-65 455,-550 75-1295,-5 2 839,-1-1-1,0 0 1,1 0 0,-1 0-1,1 0 1,-1 0-1,1 0 1,-1-1-1,0 1 1,1 0 0,-1 0-1,1 0 1,-1 0-1,0 0 1,1-1 0,-1 1-1,1 0 1,-1 0-1,0-1 1,1 1-1,-1 0 1,0 0 0,0-1-1,1 1 1,-1 0-1,0-1 1,0 1 0,1-1-1,-1 1 1,0 0-1,0-1 1,0 1-1,0-1 1,1 1 0,-1 0-1,0-1 1,0 1-1,0-1 1,0 1 0,0 0-1,0-1 1,0 1-1,0-1 1,0 1-1,0-1 1,-1 1 0,1 0-1,0-1 1,0 1-1,0-1 1,-1 1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9:28.4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26 965 9316,'-25'1'3962,"61"-22"-3950,-1-2 1,-1-1-1,-1-2 0,-1-1 0,-1-2 1,-2-1-1,-1-1 0,-1-1 1,28-46-1,-36 48-154,-2 0 0,-1-2 0,-2 0 0,-1 0 0,-1-1 0,-2-1 0,9-53 0,-8 4 703,-4 0 0,-3-85 0,-19 400 479,15-186-1043,0 124 49,-24 187-1,20-313-357,1 54 0,10-97-179,5-1 359,-1-1-1,1 0 1,-1-1 0,0 0-1,0-1 1,0-1 0,0 1-1,-1-2 1,1 1 0,10-8 0,-4 1-111,0 0 1,-1-1 0,-1-1 0,0-1 0,16-18 0,-1-5-12,-1-1 1,-3-2 0,-1-1-1,24-51 1,-45 83 401,0 0 0,-1 0 1,0-1-1,0 0 0,-1 0 1,0 0-1,0 0 0,-1 0 1,-1-17-1,0 26 268,-3 1-18,-3 0-318,0 1-1,0 0 1,0 0-1,0 1 1,0 0 0,0 0-1,1 0 1,-1 1 0,1 0-1,-1 0 1,1 0 0,0 1-1,0-1 1,0 1 0,1 0-1,-1 1 1,1-1 0,0 1-1,1 0 1,-1 0-1,1 0 1,-5 10 0,1-3-35,1 1 0,1 0 0,0 0 1,1 1-1,0-1 0,1 1 0,0 0 0,2 0 0,-1 17 1,1 15 82,0-19-123,4 46 0,-2-70-4,0 0 0,0 0 0,0 0 0,0 0 0,1 0 0,0 0 0,-1-1 0,1 1 0,0 0 0,0-1 0,1 0 0,-1 1 0,0-1 0,1 0 0,-1 0 0,1 0 0,0 0 0,0-1 0,-1 1 0,1-1-1,0 0 1,0 0 0,1 0 0,-1 0 0,0 0 0,0-1 0,5 1 0,14 2-105,0-1 0,44-1-1,-44-2-100,2 1-41,4 1-848,1-2 1,44-6-1,4-16-3774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9:28.9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372 12 8852,'-11'-3'273,"0"0"1,-1 1-1,1 0 0,0 1 0,-1 0 1,0 1-1,1 0 0,-1 1 0,1 0 1,-1 1-1,1 0 0,0 1 0,0 0 1,0 1-1,0 0 0,0 1 1,1 0-1,0 1 0,0 0 0,0 0 1,-14 13-1,13-10-237,1 1 1,1 0-1,-1 0 0,2 1 1,-1 0-1,1 1 1,1 0-1,0 0 0,1 1 1,1-1-1,-1 1 1,2 0-1,0 1 0,1-1 1,0 1-1,1 0 1,-1 23-1,3 21-33,4-57-57,0 1 0,0-1 0,0-1-1,0 1 1,0 0 0,0-1 0,0 0 0,0 0 0,8-1 0,-5 0-54,-1 2 14,0-2 0,0 1 0,0-1 0,0 0 0,-1 0 0,1 0-1,0-1 1,-1 0 0,1 0 0,-1-1 0,1 1 0,-1-1-1,8-6 1,-6 3-79,0-1 0,-1 0-1,1 0 1,-1-1-1,-1 1 1,1-1 0,-1-1-1,4-8 1,54-140-323,-63 155 579,1 1 1,-1-1-1,1 1 1,0 0 0,-1 0-1,1-1 1,0 1-1,0 0 1,0 0-1,0 0 1,0 0 0,0 0-1,0 0 1,0 0-1,0 0 1,0 0 0,1 0-1,-1 1 1,0-1-1,0 0 1,3 0 0,-3 2-51,0-1-1,0 0 1,0 1 0,0-1 0,0 0 0,-1 1 0,1-1 0,0 1 0,0 0 0,0-1 0,0 1 0,-1 0 0,1-1 0,0 1 0,0 0 0,-1 0 0,1 0 0,-1-1 0,1 1 0,-1 0 0,1 2 0,4 8 48,-1 1 0,0 0 0,3 17 0,-6-28-80,5 31 77,-4-15-74,1-1 0,1 1 0,0-1 0,1 0 0,1-1 0,0 1 0,1-1 0,1 0 1,0-1-1,19 25 0,-23-36-175,0 1 1,0-1 0,0-1 0,0 1-1,1-1 1,-1 0 0,1 0-1,0 0 1,0 0 0,-1-1 0,1 0-1,0 0 1,0 0 0,0 0 0,0-1-1,0 0 1,0 0 0,7-1-1,-6 1-211,32 0-2811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9:29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18 10197,'0'0'54,"-1"0"-1,0-1 1,1 1 0,-1 0 0,0-1 0,1 1 0,-1 0 0,1-1 0,-1 1-1,1-1 1,-1 1 0,1-1 0,-1 0 0,1 1 0,-1-1 0,1 1-1,0-1 1,-1 0 0,1 1 0,0-1 0,0 0 0,0 0 0,-1 1 0,1-2-1,14-2 436,30 12-427,-38-6-44,-1 1 1,1 0 0,0 1 0,-1-1 0,0 1 0,0 1 0,0-1 0,-1 0 0,1 1 0,-1 0 0,0 0-1,0 0 1,-1 1 0,1-1 0,-1 1 0,-1 0 0,1 0 0,-1 0 0,0 0 0,0 0 0,1 13 0,2 12 88,-1 0 0,-1 1 0,-3 35 1,0-53-102,-3 10-90,2-24 81,1 0-1,-1 1 1,1-1-1,-1 0 1,1 1 0,-1-1-1,1 0 1,-1 0-1,1 1 1,-1-1-1,0 0 1,1 0-1,-1 0 1,0 0 0,1 0-1,-1 0 1,1 0-1,-1 0 1,0 0-1,1 0 1,-1 0-1,1-1 1,-1 1 0,0 0-1,1 0 1,-1-1-1,1 1 1,-1 0-1,1 0 1,-1-1-1,1 1 1,-1-1 0,1 1-1,-1 0 1,1-1-1,-1 0 1,-3-3-5,1 1 0,-1-1 0,1 0 0,0 0 0,1 0 0,-1 0 0,0 0 0,1 0 0,0-1 0,0 1 0,1-1 0,-1 0 0,1 1 0,0-1 0,0 0 0,0 0 0,1-5 0,-2-19 58,3-51-1,0 39 119,-1 36-132,0 0 1,0 1 0,0-1-1,0 1 1,1-1 0,0 1-1,0-1 1,0 1 0,0-1-1,1 1 1,0 0 0,2-5-1,-2 7-74,0 0 0,1 0 0,-1 1 0,0-1 0,1 0 0,-1 1 0,1 0 0,-1 0 0,1-1 1,0 1-1,0 1 0,-1-1 0,1 0 0,0 1 0,0 0 0,0-1 0,0 1 0,0 0 0,4 1 0,-1-1-284,-3 0 79,-1-1 0,0 1 0,0 0 0,0 0 0,0 1 0,0-1 0,1 0 0,-1 1-1,0-1 1,0 1 0,0 0 0,0 0 0,3 1 0,10 15-4396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9:29.6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0 0 11701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9:30.0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34 11701,'310'-6'369,"-248"5"1677,-62 24-1267,8 253 173,-8-284-1779,0-11 667,1-1-1,0 1 1,2-1 0,8-30-1,-8 40 141,1 1-1,-1-1 1,2 1-1,-1-1 1,1 1-1,1 1 0,0-1 1,0 1-1,0 0 1,1 0-1,8-7 1,-2 5 20,0 0 0,1 0 0,0 1 0,22-10 1,-32 17 12,0 0 1,0 1 0,0 0-1,0 0 1,0 0 0,0 0 0,1 0-1,-1 1 1,0 0 0,6 0 0,-8 1-4,0-1 1,0 1 0,-1-1 0,1 1 0,0-1 0,0 1 0,-1 0 0,1 0 0,-1 0-1,1 0 1,-1 0 0,1 0 0,-1 1 0,0-1 0,1 0 0,-1 1 0,0-1 0,0 1 0,0-1-1,0 1 1,0 0 0,-1-1 0,1 1 0,0 3 0,9 27 144,-2 0 1,-2 1-1,4 41 1,4-15-99,-7-39-50,-7-19-15,0-1 1,1 1-1,-1 0 1,1 0-1,-1-1 1,1 1-1,-1 0 1,1-1-1,0 1 1,-1 0 0,1-1-1,0 1 1,-1-1-1,1 1 1,0-1-1,0 0 1,0 1-1,-1-1 1,1 0 0,0 1-1,0-1 1,0 0-1,0 0 1,0 0-1,0 0 1,-1 0-1,1 0 1,0 0-1,0 0 1,0 0 0,0 0-1,0 0 1,0-1-1,-1 1 1,1 0-1,0-1 1,0 1-1,0-1 1,2 0-33,0 0-1,0 0 1,0-1 0,-1 1 0,1-1-1,-1 0 1,1 0 0,-1 0-1,1 0 1,3-4 0,2-10-49,1-1 0,-2 0 0,0-1 0,-1 0 0,-1 0-1,-1 0 1,0 0 0,1-30 0,9-37 403,-11 81 713,-2 12-398,2 35-196,-1 60-297,-2-102-137,0 13 20,0 1 0,1 0 0,6 27 0,-6-39-27,-1 0 1,1 0-1,0-1 0,0 1 0,0 0 1,0 0-1,1-1 0,-1 1 0,1 0 1,-1-1-1,1 0 0,0 1 1,0-1-1,0 0 0,0 0 0,1 0 1,-1 0-1,1-1 0,-1 1 0,1 0 1,-1-1-1,1 0 0,0 0 1,0 0-1,-1 0 0,5 1 0,2 0-516,-1-1-1,0 0 0,1-1 0,-1 0 0,1 0 1,-1 0-1,1-1 0,-1-1 0,13-3 1,-3-20-6162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24.15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805 62 12630,'0'-53'1838,"-9"49"-1577,-43 1-235,-1 2-1,1 2 0,0 3 1,0 1-1,0 3 0,1 3 1,-67 21-1,108-28-23,0-1 0,0 1 0,1 1 0,-1 0 0,1 0 0,1 1 0,-16 12-1,21-15-31,0 0 0,1 0 0,0 0-1,0 0 1,0 0 0,0 1 0,0-1-1,1 1 1,0-1 0,-1 1-1,1 0 1,1-1 0,-1 1 0,0 0-1,1 0 1,0 0 0,0-1-1,0 1 1,0 0 0,1 0 0,-1 0-1,1-1 1,0 1 0,2 5-1,-2-6-12,1 1 0,-1-1 0,1 0 0,0 0 0,-1 0 0,1 0 0,1 0 0,-1-1 0,0 1 0,1-1 0,-1 1 0,1-1 0,0 0 0,0 0 0,4 2 0,49 20-416,-39-18 278,56 19-471,-32-12 346,72 34-1,-109-44 320,0-1 0,0 1 0,0 0 1,-1 0-1,0 0 0,1 0 0,-1 0 0,0 1 0,-1 0 0,1-1 0,0 1 0,-1 0 0,0 0 0,0 1 0,0-1 0,-1 0 0,0 0 0,1 1 1,-1-1-1,-1 1 0,1 0 0,-1-1 0,0 1 0,0-1 0,0 1 0,0-1 0,-1 1 0,-1 6 0,1-9 10,1 0 0,0 0 0,-1 0 0,0 0 0,1-1 0,-1 1 0,0 0 0,0 0 0,0-1 0,0 1 0,0 0-1,0-1 1,-1 1 0,1-1 0,0 1 0,-1-1 0,1 0 0,-1 0 0,0 1 0,-2 0 0,-40 13 171,33-13-123,-61 11 53,0-3 0,0-3 1,-119-4-1,157-3-135,27 0-37,4 0-57,1 1 0,-1-1 0,0 0 0,0 0 0,0 0-1,0 0 1,0 0 0,0-1 0,1 1 0,-1-1 0,0 1 0,0-1 0,1 0 0,-1-1-1,0 1 1,1 0 0,-1-1 0,1 1 0,0-1 0,-1 0 0,1 0 0,-2-2 0,0-18-4828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9:30.4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4 8772,'0'0'8,"-1"-2"-23,8 0 169,99 3 313,-105 0-431,0-1 1,0 1 0,0-1-1,0 1 1,-1-1 0,1 1-1,0 0 1,0 0 0,-1-1-1,1 1 1,0 0-1,-1 0 1,1 0 0,-1 0-1,1 0 1,-1 0 0,0 0-1,1 0 1,-1 0 0,0 0-1,1 0 1,-1 0 0,0 0-1,0 0 1,0 0 0,0 0-1,0 0 1,0 0 0,-1 0-1,1 0 1,0 0 0,0 0-1,-1 0 1,1 0 0,0 0-1,-1 0 1,1 0-1,-1 0 1,0 0 0,1 0-1,-1-1 1,0 1 0,1 0-1,-1 0 1,-1 0 0,-6 3 5,0 0 1,0-1 0,0 0-1,-1 0 1,1-1 0,-1 0-1,0 0 1,-13 0-1,-83 0 182,77-2-100,28 0-140,0-1 1,-1 1 0,1 0-1,0 0 1,0-1 0,0 1-1,-1 0 1,1 0 0,0-1-1,0 1 1,0 0 0,0-1-1,-1 1 1,1 0-1,0-1 1,0 1 0,0 0-1,0-1 1,0 1 0,0 0-1,0-1 1,0 1 0,0 0-1,0-1 1,0 1 0,0 0-1,0-1 1,1 1 0,-1 0-1,0-1 1,0 1-1,0 0 1,0-1 0,0 1-1,1 0 1,-1 0 0,0-1-1,0 1 1,1 0 0,-1 0-1,0 0 1,0-1 0,1 1-1,-1 0 1,0 0 0,1 0-1,-1-1 1,0 1-1,1 0 1,-1 0 0,0 0-1,1 0 1,-1 0 0,0 0-1,1 0 1,-1 0 0,40-1-1647,13 1-2129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9:30.8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43 10389,'0'11'1649,"1"-1"-1575,1 1 0,0-1 0,0 0 1,1 1-1,5 13 0,-3-12 68,-1 0-1,0 1 0,2 22 1,-4 98 1226,-2-76-933,-1-57-434,1 1 0,-1-1 1,1 1-1,-1-1 0,1 1 0,-1-1 0,1 0 0,-1 1 1,0-1-1,1 0 0,-1 1 0,1-1 0,-1 0 0,0 0 1,1 1-1,-1-1 0,0 0 0,1 0 0,-1 0 0,0 0 1,0 0-1,1 0 0,-1 0 0,0 0 0,1 0 0,-1-1 1,0 1-1,1 0 0,-2-1 0,0 1-2,0 0 0,0-1 0,0 1 0,1-1 1,-1 1-1,0-1 0,1 0 0,-1 0 0,0 0 0,1 0 0,-1 0 0,1 0 0,-1 0 0,-1-2 0,-2-6-33,0-1 0,0 0-1,1 0 1,0-1-1,1 1 1,0-1-1,1 0 1,-3-21 0,2-99-53,4 91 65,-1 36 22,1 1 0,0-1 0,0 1 0,1 0 0,-1-1 0,1 1-1,0 0 1,0 0 0,0 0 0,0 0 0,0 0 0,0 0 0,1 1 0,0-1 0,-1 1 0,1 0 0,0 0 0,0 0 0,0 0 0,0 0 0,1 0 0,-1 1 0,0 0 0,6-2 0,8-3 2,1 0-1,-1 1 1,31-4-1,-16 6 59,-1 1 1,49 3-1,-76 0-46,0 0 0,0-1 0,0 1 0,0 1 0,-1-1 0,1 1 0,-1-1 0,1 1 1,-1 0-1,1 0 0,-1 1 0,0-1 0,0 1 0,0-1 0,0 1 0,-1 0 0,1 0 0,-1 0 0,1 0 0,-1 1 0,0-1 0,-1 1 0,1-1 0,0 1 0,-1 0 0,0-1 0,0 1 0,1 5 0,2 12 43,-1-1-1,-1 1 1,-1 0 0,-2 21-1,1-23-60,4 28 165,0-6-2835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9:31.1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210 138 11701,'2'-4'113,"0"-1"-1,0 1 0,0 0 1,1 0-1,0 0 0,0 0 1,0 0-1,1 0 0,-1 1 1,1 0-1,5-4 0,-6 4 19,1 0 1,-1 0-1,0 0 0,1 0 0,-2 0 0,1 0 0,0-1 0,-1 1 0,1-1 0,-1 0 1,2-4-1,-4 7-56,1 0-1,-1 0 1,1 0 0,-1-1 0,1 1 0,-1 0-1,0 0 1,1 0 0,-1 0 0,0-1 0,0 1 0,0 0-1,0 0 1,0 0 0,0 0 0,0-1 0,-1 1 0,1 0-1,0 0 1,-1 0 0,1 0 0,-1-1 0,1 1-1,-1 0 1,1 0 0,-1 0 0,0 0 0,1 0 0,-1 1-1,0-1 1,0 0 0,0 0 0,0 0 0,0 1-1,0-1 1,0 0 0,0 1 0,0-1 0,0 1 0,-1-1-1,-4 0-3,0 0-1,0 1 1,0 0-1,0 0 1,0 0-1,-10 3 1,13-3-111,-10 2 51,0 1 0,0 1-1,0 0 1,0 0 0,1 1-1,0 1 1,0 0 0,0 1-1,-17 13 1,23-16-11,1 0 0,-1 1-1,1 0 1,-1 0 0,1 1-1,1-1 1,-1 1 0,1 0 0,0 1-1,1-1 1,-1 1 0,1-1-1,0 1 1,1 0 0,0 0 0,0 0-1,0 0 1,0 15 0,2 43-107,0-64 105,0 0-1,1 0 1,-1 0-1,1 0 1,0 0-1,-1 0 1,1 0-1,0 0 1,-1 0 0,1-1-1,0 1 1,0 0-1,0 0 1,0-1-1,0 1 1,0 0-1,0-1 1,0 1 0,0-1-1,0 1 1,0-1-1,0 1 1,0-1-1,0 0 1,0 0-1,1 0 1,-1 0 0,0 1-1,2-2 1,46 3-170,-40-2 89,8 0-12,3 1-185,-1-2-1,1 0 1,-1 0 0,38-10-1,-52 10 223,0-1-1,0 0 0,0 0 1,0-1-1,-1 1 1,1-1-1,-1 0 1,0 0-1,0 0 0,0-1 1,0 0-1,0 1 1,-1-1-1,0 0 0,1-1 1,-2 1-1,1-1 1,0 1-1,-1-1 0,0 0 1,0 0-1,0 0 1,1-7-1,0-26 11,-3 33 128,0 0-1,0 0 1,0 0 0,0 0 0,1 0 0,0 0 0,0 0-1,1 0 1,0 0 0,3-6 1040,-5 18-962,10 351 380,-4-282-502,4 0 0,35 130-1,-31-161-20,-3-11-8,-1 1 0,-2 0-1,-1 0 1,4 70-1,-40-104 40,19-2-55,0-1-1,0 0 1,0-1 0,1 0 0,-1-1 0,1 0 0,-1 0-1,1-1 1,1 0 0,-1-1 0,1 0 0,-9-8 0,-19-17-397,-42-49 0,40 40-541,-7 0-1209,5 14-1176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9:31.7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0 183 11045,'196'-4'3263,"529"-40"-2099,-623 34-1157,121-10 31,467-39-43,6 33-44,-493 28 70,306-12 1783,-271-1-1,-236 11-1757,-9 4-1233,-35 18-2468,-49 5-4221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9:41.0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0 544 1697,'19'-19'322,"3"-1"643,-2-1 0,32-42-1,-46 55-502,-1-1 0,0 0-1,-1 0 1,0 0-1,0 0 1,-1-1 0,0 1-1,-1-1 1,0 0-1,0 0 1,-1 0 0,0-11-1,-1 18-435,1 0 0,-1-1 0,1 1 0,-1-1 0,1 1 0,1 0 0,-1-1 0,0 1 0,1 0-1,-1 0 1,1 0 0,0 0 0,0 0 0,0 1 0,0-1 0,1 1 0,-1-1 0,5-2 0,5-5-44,1 1 0,28-14-1,-6 4 46,-11 5-14,1 2 0,0 0 1,1 2-1,0 1 1,55-12-1,143-11 76,-170 26-74,118-6 31,0 7 0,273 28 0,4-19-123,-441-5 45,59-5 18,-64 6-36,-1-1 0,1 1 0,0-1 0,-1 0 0,1 1-1,0-1 1,-1 0 0,1-1 0,-1 1 0,0 0 0,1-1 0,-1 0-1,0 1 1,0-1 0,0 0 0,0 0 0,0 0 0,0 0 0,2-4 0,-3-4-1220,-1-4-977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9:41.3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18 6515,'6'-12'5954,"-5"11"-5695,16-3 1129,25 7-2318,-37-2 1380,17 3-439,0 0 1,-1 2-1,1 0 1,-1 2 0,0 0-1,-1 1 1,0 1 0,0 1-1,-1 1 1,-1 1-1,0 0 1,0 1 0,25 28-1,-39-36-11,0 0 0,-1 0 0,0 0-1,0 0 1,-1 1 0,0-1 0,0 1-1,0 0 1,-1-1 0,0 1 0,0 0-1,-1 0 1,0 0 0,0 0 0,-2 8-1,2 6-19,0-19 16,0 0 0,-1 0 0,1 0 1,-1 0-1,1 0 0,-1 0 0,0 0 0,0 0 0,0 0 0,0-1 0,0 1 0,0 0 0,0-1 0,-1 1 0,1-1 0,0 1 0,-1-1 0,1 0 0,-1 1 0,0-1 1,1 0-1,-1 0 0,-3 1 0,-51 18-57,39-15 27,-51 15-1013,-111 16 0,79-20-824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9:42.0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2 168 5683,'0'-166'7510,"0"165"-7182,0 3-165,0 685-81,-1-684-86,1 0 0,0 1 0,0-1 0,0 1 0,1-1 0,-1 1 0,1-1 0,0 0 0,0 1 0,0-1-1,0 0 1,0 0 0,1 0 0,2 4 0,-2-5-9,0-1-1,1 1 1,-1-1-1,1 1 1,-1-1-1,1 0 1,-1 0-1,1 0 1,0-1-1,-1 1 1,1 0-1,0-1 1,0 0-1,-1 0 1,1 0-1,5 0 1,5 0-32,0 0 0,-1-1 0,1-1 0,-1 0 0,0 0 0,0-1 0,16-6 0,-21 5 5,0 1 0,0-1 1,0-1-1,0 1 0,-1-1 1,0-1-1,0 1 1,0-1-1,0 0 0,-1 0 1,0 0-1,5-11 0,-4 5-14,0-1-1,-1 0 0,-1 0 1,0-1-1,-1 1 0,-1-1 0,0 0 1,0 0-1,-1 0 0,-1 1 1,-2-18-1,2 5 773,0 31-716,-2 5 18,0 0 0,0 0-1,-1 0 1,-1 0-1,1 0 1,-2-1-1,1 0 1,-10 14-1,7-10 3,0 1 0,0-1 0,1 1 0,-6 22 0,9-14-49,0 1 1,2 41-1,1-62 27,0-1-7,0 0 0,1 0 0,-1 1 0,1-1 0,-1 0 0,1 0 0,0 0 1,0 0-1,-1 0 0,1 0 0,0 0 0,0 0 0,0 0 0,0 0 0,0 0 0,0 0 0,0-1 0,0 1 0,1-1 1,-1 1-1,0-1 0,0 1 0,0-1 0,1 1 0,-1-1 0,0 0 0,1 0 0,-1 0 0,2 0 0,52 4-670,-44-4 401,63 1-1407,3-1-1268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9:42.9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536 58 6531,'0'0'555,"0"-31"2481,0 30-3024,-1 0-1,0 0 1,1-1 0,-1 1-1,0 0 1,1 1 0,-1-1-1,0 0 1,0 0 0,0 0 0,0 0-1,0 1 1,0-1 0,0 0-1,0 1 1,0-1 0,0 1-1,0-1 1,-1 1 0,1 0-1,0-1 1,0 1 0,0 0-1,-1 0 1,1 0 0,-2 0 0,-44-5 9,36 5 23,-187-4 194,143 4-198,41 0-38,0 1 0,-1 0 0,1 1 0,0 0-1,1 2 1,-1-1 0,-13 7 0,23-9-2,0 1 0,0 0 0,0 0 0,0 0-1,0 0 1,0 1 0,1 0 0,-1-1 0,1 1-1,0 1 1,0-1 0,0 0 0,0 1 0,1-1 0,-1 1-1,1 0 1,0 0 0,0 0 0,0 0 0,1 0 0,-1 0-1,1 1 1,0-1 0,0 0 0,1 1 0,-1 5 0,1-3-3,0-6 2,-1 1 1,1-1-1,0 1 1,0-1-1,0 1 1,0-1-1,0 1 0,0-1 1,0 1-1,0-1 1,1 1-1,-1-1 1,0 1-1,1-1 0,-1 0 1,1 1-1,0-1 1,-1 0-1,1 1 1,0-1-1,0 0 1,0 0-1,0 0 0,0 0 1,0 0-1,0 0 1,0 0-1,1 0 1,-1 0-1,0 0 1,1 0-1,-1-1 0,0 1 1,1-1-1,-1 1 1,1-1-1,2 1 1,26 3-142,0 0 1,1-2 0,58-5 0,-21 2-223,-50 1 131,-1 0 0,1-2 0,-1 0 0,28-6 0,-42 7 179,1 0 0,-1 0 0,0 0 0,0 0 0,1-1 0,-1 1 0,0-1 0,0 0-1,0 0 1,-1 0 0,1 0 0,0 0 0,-1-1 0,0 1 0,1-1 0,-1 0 0,0 0-1,0 0 1,0 0 0,-1 0 0,1 0 0,-1 0 0,0 0 0,0-1 0,0 1 0,0 0 0,0-1-1,-1 1 1,1-8 0,-1-65 3128,-2 76-3040,-3 0-47,4 0-14,-3 0-431,0-1 19,0 1 0,0 0 0,-1 0 0,1 0-1,0 1 1,-6 1 0,-5 4-4387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9:43.6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413 4 6851,'-5'-3'5564,"-23"4"-5665,26-1 425,-22 6-299,0 0-1,0 2 1,1 0 0,0 2 0,1 0 0,0 1 0,0 2-1,1 0 1,1 1 0,0 1 0,1 1 0,-28 30 0,39-36-23,1 0 0,0 1 0,1 0 0,0 0 0,0 0 0,1 1 0,0-1 0,1 1 0,1 0 0,0 1 0,1-1 1,0 0-1,0 1 0,2-1 0,-1 1 0,2 0 0,2 20 0,-2-30-2,0 0 1,0-1-1,1 1 0,-1 0 0,1 0 1,0 0-1,0-1 0,0 1 1,0-1-1,0 0 0,0 1 1,1-1-1,-1 0 0,1 0 0,-1-1 1,1 1-1,0 0 0,0-1 1,-1 0-1,1 1 0,0-1 1,0-1-1,1 1 0,-1 0 0,5 0 1,13 3 2,-1-1-1,33 0 1,-51-3-3,17 1 1,32 0 25,63-5 0,-97 2-21,1-1-1,-1 0 1,0-1 0,0-1 0,-1-1-1,1-1 1,21-11 0,-13 3-18,0-1 1,-1-1-1,0-2 1,-2 0-1,35-38 1,-56 56 14,1-1-1,0 1 1,0-1-1,0 1 1,1 0-1,-1 0 1,0 0-1,0 0 1,1 0-1,-1 0 1,0 0 0,1 1-1,-1-1 1,1 1-1,-1 0 1,1 0-1,3 0 1,39 7-59,-35-3 80,1 0-1,0 1 1,-1 0 0,0 1 0,0 0 0,-1 0 0,1 1 0,-1 0 0,-1 1 0,1 0 0,-2 0 0,1 1 0,-1 0 0,0 0-1,-1 1 1,0 0 0,0 0 0,-1 0 0,-1 1 0,0 0 0,0 0 0,-1 0 0,0 0 0,-1 0 0,0 1 0,0 11 0,-2 151-1237,0-160-1412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9:43.9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1 126 10229,'0'0'872,"14"0"-282,1290-31 1477,-818-6-1981,350-20-3288,-812 56 2401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24.72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457 20 11733,'8'-19'2153,"-12"19"-1731,-40 0-95,0 3 0,-81 14 1,102-12-225,1 1 0,0 1 0,0 1 0,1 1 0,0 0 0,1 2 0,-26 17 0,42-25-99,0-1 1,0 1-1,1 1 0,-1-1 1,1 1-1,0-1 0,0 1 1,0 0-1,0 0 0,1 0 1,0 0-1,-1 1 0,1-1 1,1 1-1,-1-1 0,1 1 1,0 0-1,0-1 0,0 1 1,1 0-1,-1 0 0,1 0 1,1 6-1,-1-9-4,0-1 0,0 1 0,0 0 0,0-1-1,0 1 1,1 0 0,-1-1 0,1 1 0,-1 0 0,1-1 0,-1 1-1,1-1 1,0 1 0,0-1 0,0 1 0,0-1 0,0 0 0,0 1-1,0-1 1,0 0 0,1 0 0,-1 0 0,3 2 0,43 12-69,-43-15 58,71 11-438,1-3 0,0-4 0,82-5 0,-59 0-78,-27 0-151,0-4 1,81-14 0,-114 11 553,0-1 1,0-2 0,-1-2-1,0-1 1,41-23 0,-77 37 157,-1-1-1,1 0 1,-1 0 0,1 0 0,-1 0 0,0 0-1,0 0 1,1 0 0,-1 0 0,0 0 0,0 0-1,0-1 1,0 1 0,0 0 0,-1-1 0,1 1-1,0-1 1,-1 1 0,1-1 0,-1 1 0,1-1 0,-1 0-1,0 1 1,1-4 0,-2 4 23,1 0 0,-1-1 0,1 1 0,-1 0 0,0 0 0,1-1 0,-1 1 0,0 0 0,0 0 0,0 0 0,0 0 0,0 0 0,0 0 0,0 0 0,-1 0 0,1 0 0,0 1 0,0-1 0,-1 0 0,1 1 0,0-1 0,-1 1 0,1-1 0,-1 1 0,1 0 0,0 0 1,-1 0-1,1-1 0,-3 2 0,-75-8 331,1 5 1,-99 8-1,171-6-377,1 1 0,0-1 0,0 1 0,0 0 0,0 1 0,0-1 0,0 1 0,0 0 0,0 0 0,1 0 0,-8 5 0,11-5-14,-1 0 1,0 0 0,1 0 0,-1 0-1,1 0 1,0 0 0,0 1 0,0-1-1,0 0 1,0 1 0,0-1 0,1 1-1,-1-1 1,1 1 0,0-1 0,-1 1-1,1-1 1,0 1 0,1 0 0,-1-1 0,0 1-1,1-1 1,1 5 0,-2-6-6,0 0 1,0 0 0,1 0-1,-1-1 1,0 1 0,1 0-1,-1 0 1,1 0 0,-1 0-1,1 0 1,-1-1 0,1 1-1,0 0 1,-1-1 0,1 1-1,0 0 1,0-1 0,0 1-1,-1-1 1,1 1 0,0-1-1,0 1 1,1 0 0,15 4-112,0-1-1,1 0 1,-1-1 0,1-1 0,34 0 0,-28-1-25,0 0 0,0 2 0,33 8-1,-4 12 123,-46-19 20,0 0 1,1 0-1,0-1 0,0 0 1,0 0-1,0-1 0,0 0 1,14 2-1,174-4-43,-187 0 0,-1-1 1,1 1 0,-1-2-1,0 1 1,0-1-1,1-1 1,-1 1 0,0-1-1,-1-1 1,1 1-1,-1-1 1,1-1 0,-1 1-1,0-1 1,-1-1-1,1 1 1,-1-1 0,0 0-1,-1-1 1,1 1-1,-1-1 1,-1 0 0,1 0-1,6-15 1,-7 13-13,2-5 284,1-1-1,0 1 1,12-15-1,-17 25-129,1 1 1,0 0-1,0 0 0,0-1 0,0 2 0,0-1 0,1 0 0,0 1 0,-1-1 0,1 1 0,0 0 0,0 0 0,0 1 0,0-1 1,0 1-1,8-2 0,19 0-59,-1 1 1,59 4 0,-76-1-36,-1 1-1,1 0 1,-1 0 0,0 2 0,0-1 0,0 1-1,0 1 1,-1 0 0,18 11 0,-23-11-4,-1-1 0,0 0 0,0 1 1,0 0-1,0 0 0,-1 1 0,1-1 0,-2 1 1,1 0-1,-1 0 0,1 0 0,-2 1 0,1-1 1,2 10-1,-1 3-12,-2-1 0,0 1 0,0 36 0,-2-53 4,-1 0 1,1 0-1,0-1 0,0 1 1,-1 0-1,1 0 0,-1 0 1,0-1-1,1 1 1,-1 0-1,0-1 0,0 1 1,0 0-1,0-1 1,0 1-1,-1-1 0,1 0 1,0 1-1,-1-1 1,1 0-1,-1 0 0,1 0 1,-1 0-1,1 0 0,-1 0 1,0 0-1,1-1 1,-1 1-1,0-1 0,-3 1 1,-6 1-29,1 0 1,-1-1-1,0 0 0,-12-1 1,12 0 46,9 0-7,1-1 0,-1 1 0,0 0 0,0 0 0,1-1 0,-1 1 1,0-1-1,1 1 0,-1-1 0,1 0 0,-1 1 0,1-1 0,-1 0 1,1 0-1,-1 0 0,1 0 0,0-1 0,-1 1 0,1 0 0,0 0 1,0-1-1,0 1 0,0-1 0,0 1 0,1-1 0,-1 1 0,0-1 1,1 0-1,-1 1 0,1-1 0,-1 0 0,1-2 0,-2-7 28,1 0-1,0-1 0,1 1 0,2-13 0,-1 0 17,-1 18-33,0 0 1,0 0-1,1 0 0,0-1 1,0 1-1,0 0 0,1 0 0,0 0 1,0 0-1,1 1 0,0-1 1,0 1-1,4-7 0,-1 5-7,0 1 0,0-1 1,1 2-1,0-1 0,0 1 0,0 0 0,1 0 0,14-6 0,-3 2-36,2 1 0,-1 0 0,41-8-1,23 6-3700,-35 10-5514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0:01.3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435 62 3426,'0'0'6664,"0"-3"-6275,1 0 1,-1 1-1,0-1 1,0 0 0,-1 0-1,1 1 1,0-1-1,-2-5 1,-1 5-333,-1 0 1,1 1 0,0-1 0,-1 1 0,1-1 0,-1 1 0,0 0 0,0 0 0,1 1 0,-1-1 0,-1 1 0,1 0 0,0 0 0,-8 0-1,-67-1 232,54 2-225,14 0-61,-1 0 0,1 0 0,0 1 0,-1 0-1,1 1 1,0 1 0,0 0 0,1 0 0,-1 1-1,0 0 1,1 1 0,0 0 0,0 1-1,1 0 1,-1 0 0,1 1 0,1 0 0,-1 1-1,1 0 1,1 0 0,-1 1 0,-8 14-1,11-14-4,1 0-1,0 0 0,1 1 0,0-1 0,0 1 0,1-1 0,0 1 0,0 11 0,2 84-14,1-58-22,-2-43 18,1 0 1,0 0-1,0 0 0,0 0 1,0 0-1,1 0 0,-1 0 1,1 0-1,0 0 1,1 0-1,-1 0 0,0-1 1,1 1-1,0 0 0,0-1 1,0 0-1,0 1 1,1-1-1,-1 0 0,1 0 1,0 0-1,0 0 0,0-1 1,0 1-1,0-1 1,1 0-1,-1 0 0,1 0 1,0 0-1,-1-1 0,1 0 1,0 1-1,0-1 1,0 0-1,0-1 0,4 1 1,15 3-558,0-2-1,0-1 1,34-1 0,-13-1-895,18 1-1494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0:02.0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304 213 5378,'0'-1'276,"-1"0"-1,1 1 1,0-1-1,0 0 0,-6-8 3581,5 9-3581,0-1 1,1 1-1,-1-1 1,0 1-1,0 0 1,1-1-1,-2 1 0,-31-6 1050,21 6-1419,1 0 0,-1 1 1,0 0-1,-12 4 0,13-2 117,0 2 0,-1-1 1,2 2-1,-1-1 0,1 1 0,-1 1 0,2 0 0,-1 0 0,1 1 0,-11 12 0,13-13-10,2-1-1,-1 1 0,1 0 1,0 0-1,0 1 1,1 0-1,0-1 1,0 2-1,1-1 0,0 0 1,1 0-1,0 1 1,0 0-1,-1 16 0,2-15-1,0 22 4,1-31-16,0 0 0,0 0-1,0 0 1,0 0 0,0 1-1,1-1 1,-1 0 0,0 0 0,0 0-1,1 0 1,-1 0 0,1 0-1,-1 0 1,1-1 0,-1 1 0,1 0-1,0 0 1,-1 0 0,1 0-1,0-1 1,1 2 0,12 1-84,0-1 0,0 0 0,0-1 0,1-1 0,19-1 0,0 0-107,-26 1 121,0 0 0,0-1 0,0 0 0,0-1 0,0 1 0,0-1 0,-1-1 0,1 1 0,-1-2 0,1 1 0,-1-1 0,0 0 0,0 0 0,-1-1 0,1 1 0,-1-2 0,0 1 0,0-1 0,-1 0 0,0 0 0,0 0 0,0-1 0,-1 0 0,0 0 0,8-16 1236,-11 34-587,-1-3-568,0 0 0,1-1-1,-1 1 1,2-1 0,-1 1 0,1-1-1,0 1 1,1-1 0,-1 0-1,8 13 1,-6-16-103,-1 0 0,1-1-1,0 1 1,-1-1 0,1 0 0,1 0 0,-1 0 0,0-1-1,1 1 1,-1-1 0,1 0 0,0 0 0,0-1 0,0 1 0,0-1-1,0 0 1,0-1 0,0 1 0,0-1 0,0 0 0,0 0-1,0-1 1,0 1 0,0-1 0,0 0 0,0-1 0,0 1 0,0-1-1,0 0 1,-1 0 0,1-1 0,-1 1 0,0-1 0,1 0-1,3-4 1,6-7-270,-1 0 0,0-1-1,-2-1 1,1 0-1,-2 0 1,16-34 0,40-116-32,-54 132 668,-6 19 206,-1-1-1,-1 0 1,2-19 0,-2-22 4116,-4 74-4216,-2 4-318,-1-1 0,-1 0 0,0 0 0,-2-1 1,-12 33-1,9-30-7,1 1 1,1 0 0,1 1-1,-3 33 1,7 118 6,2-174-98,1 1 0,-1 0 0,0 0 0,0-1 0,1 1 0,-1 0 0,1-1 0,0 1 0,0-1 0,-1 1 0,1-1 0,0 1 0,0-1 0,0 0 0,0 1-1,1-1 1,-1 0 0,0 0 0,0 0 0,1 0 0,-1 0 0,1 0 0,-1 0 0,1 0 0,-1-1 0,1 1 0,-1 0 0,1-1 0,0 1 0,-1-1 0,1 0 0,0 0 0,0 0 0,2 0 0,9 1-363,1 0 1,0-2-1,19-2 1,-16 1-196,-6 1-54,0 0 1,-1-1 0,1 0-1,14-6 1,45-29-7289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0:02.4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50 10069,'0'-4'208,"0"1"-208,78-5 0,30 0-16,16-3-160,-16 0-1873,-38 7-3170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0:02.7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65 12470,'0'0'560,"39"0"-480,69 4 800,55-4-447,54 0-113,46 0-320,31 0 0,0-26 0,-31 3-673,-62 4-2096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2:14.3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8 6915,'1'-7'4733,"4"10"-3243,3 14-1905,-5 20 697,-3 68 1,-2-40-154,1-57-101,0 0 1,0 1 0,-1-1-1,0 0 1,-1 0-1,1-1 1,-2 1-1,-3 7 1,3-7-351,0-1 0,1 1 0,0 0 0,1 0 0,0 0 0,0 0 0,0 0 0,1 9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2:14.9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40 166 4978,'-2'-1'308,"0"0"1,0 0-1,1 0 0,-1-1 0,0 1 0,1-1 1,-1 1-1,1-1 0,0 0 0,0 0 0,-1 1 0,1-1 1,0 0-1,0 0 0,1 0 0,-1 0 0,0 0 1,1 0-1,-1-4 0,0 1-61,1 0 0,-1 0 0,1 1 0,0-1 1,1 0-1,-1 0 0,1 0 0,2-5 0,-2 5-224,1 1 0,0 0 1,0 0-1,0 0 0,1 0 0,-1 0 0,1 0 0,0 1 1,0-1-1,0 1 0,1 0 0,-1 0 0,1 0 1,0 0-1,0 1 0,0-1 0,0 1 0,0 0 0,0 0 1,0 1-1,1-1 0,-1 1 0,1 0 0,4 0 0,15-3 118,-1 2 0,1 1 1,38 2-1,-21 0-84,-25-1-58,11-1-6,0 1 0,0 2 0,0 0 0,-1 2 0,32 8 0,-52-10 6,-1 0 0,1 0-1,-1 0 1,1 1 0,-1 0 0,0 0-1,0 0 1,0 1 0,-1-1 0,1 1-1,-1 0 1,0 0 0,0 1 0,0-1-1,-1 1 1,1 0 0,-1 0 0,0 0-1,-1 1 1,1-1 0,-1 1 0,0-1-1,0 1 1,-1 0 0,0-1 0,0 1-1,0 0 1,-1 0 0,0 10 0,0 108-31,0-120 32,-1 0 0,0 0 0,0 0 0,0 0 0,-1 0 0,1 0 0,-1 0-1,0-1 1,0 1 0,0 0 0,0-1 0,-1 0 0,0 1 0,1-1 0,-1 0 0,0 0 0,-1-1 0,1 1 0,-7 3 0,-9 7 8,0-2 0,-32 13 0,40-19 1,-41 19 38,-94 27 1,120-44-127,-1-1 1,0-1-1,0-2 0,0-1 1,-49-2-1,75 1-16,0-1 0,-1 0 0,1 0-1,0 0 1,0 0 0,-1-1-1,1 1 1,0 0 0,0 0-1,0-1 1,-1 1 0,1-1-1,0 1 1,0-1 0,0 1 0,0-1-1,0 0 1,0 0 0,0 1-1,0-1 1,0 0 0,0 0-1,1 0 1,-1 0 0,0 0-1,0 0 1,1 0 0,-2-2 0,1-9-2624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2:15.7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351 370 8676,'16'-65'5261,"-17"63"-5243,1 0 0,-1 1-1,1-1 1,-1 0 0,0 0 0,1 0-1,-1 1 1,0-1 0,0 0 0,0 1-1,0-1 1,-1 0 0,1 1 0,0 0-1,-1-1 1,1 1 0,-1 0 0,1 0-1,-1 0 1,0 0 0,1 0 0,-1 0-1,0 0 1,0 0 0,0 1 0,1-1-1,-1 1 1,0-1 0,0 1 0,0 0-1,-3 0 1,-11-2 156,-1 0 1,-28 2-1,29 0-139,-19 0-18,19-1 17,-1 0 0,0 2 0,1 0-1,-1 1 1,-19 4 0,32-5-29,0 1 1,1-1-1,-1 1 1,0-1-1,1 1 1,-1 0-1,1 1 1,0-1-1,-1 1 1,1-1-1,0 1 1,1 0-1,-1 0 1,0 0-1,1 0 1,0 0-1,0 1 1,0-1-1,0 1 1,0 0-1,1-1 1,-1 1-1,1 0 1,0 0-1,0 0 1,0 6-1,1-7-5,-3 55-50,3-56 45,0 0 0,0 0 0,0 0 0,1 0 0,-1 0-1,1 0 1,-1 0 0,1 0 0,0 0 0,0-1 0,0 1-1,0 0 1,0-1 0,0 1 0,0 0 0,1-1 0,-1 1-1,1-1 1,-1 0 0,1 1 0,-1-1 0,1 0 0,0 0-1,3 1 1,14 3-131,0-1-1,1 0 0,-1-2 0,1 0 1,0-2-1,24-1 0,-5 0-146,-29 0 242,-1 0 0,1-1 1,0-1-1,-1 0 0,1 0 1,-1-1-1,0 0 0,0-1 1,0 1-1,-1-2 0,1 1 1,-1-1-1,-1-1 0,13-11 1,-7 5 91,0-1 1,-1 0-1,0-1 1,-2 0 0,1-1-1,-2 0 1,10-21-1,-21 57 109,1 1 0,3 26 0,0 5-47,-2-32-146,-1-15-12,1 0 1,0 1-1,0-1 0,0 0 1,1 1-1,0-1 0,0 0 1,2 7-1,-2-10 30,1-1 1,-1 1-1,0 0 0,1-1 1,-1 0-1,1 1 0,-1-1 1,1 0-1,0 1 0,0-1 1,-1 0-1,1 0 0,0-1 0,0 1 1,0 0-1,0-1 0,0 1 1,0-1-1,0 1 0,0-1 1,0 0-1,0 0 0,1 0 1,-1 0-1,2-1 0,7 1-10,-1 0 0,1-2 0,0 1-1,-1-1 1,0 0 0,1-1 0,-1-1 0,0 1-1,0-2 1,-1 1 0,1-1 0,-1-1-1,0 0 1,-1 0 0,1 0 0,-1-1 0,0-1-1,-1 1 1,11-15 0,7-11 76,-2-1 0,-1-2 0,-1 0 1,16-43-1,-15 31 462,46-71 1,-64 109 228,-15 17-565,-25 25-325,31-28 218,-20 19-47,1 2 0,1 0 0,1 1 0,-34 54 0,46-63-19,1 0-1,1 0 1,1 1-1,0 0 1,1 0 0,1 1-1,1 0 1,1 0-1,0 0 1,1 25-1,1-41-27,1 1 0,0 0-1,0 0 1,0-1-1,1 1 1,-1 0 0,1-1-1,0 1 1,0 0-1,0-1 1,0 1 0,1-1-1,-1 0 1,1 1-1,0-1 1,4 6 0,-1-6-44,-1 0 1,1-1 0,0 1 0,0-1-1,0 0 1,0-1 0,0 1 0,0-1-1,1 0 1,-1 0 0,8 0-1,29 3-993,0-2-1,81-5 0,-60-7-1811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2:16.1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46 9828,'0'-8'689,"0"4"-401,0 1 480,47-9-656,30 8-112,1-3 0,7 3-112,-8 0-496,1 4-1777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2:16.5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358 58 9172,'8'-57'5365,"-38"58"-4306,14 1-1047,-1 0-1,1 2 0,-1 0 1,1 1-1,0 1 1,1 0-1,0 1 0,-24 15 1,20-11-11,1 1 1,0 1 0,1 1 0,1 0 0,0 1-1,-20 24 1,32-33-9,1 1 0,-1-1-1,1 0 1,0 1 0,1 0-1,0 0 1,0 0 0,0 0-1,1 0 1,0 0 0,0 0-1,1 1 1,-1-1 0,3 13 0,-2 1-73,0-20 61,0 0 1,1-1 0,-1 1-1,0 0 1,0 0 0,1 0-1,-1-1 1,0 1-1,1 0 1,-1-1 0,0 1-1,1 0 1,-1-1 0,1 1-1,-1 0 1,1-1-1,0 1 1,-1-1 0,1 1-1,0-1 1,-1 1 0,1-1-1,0 0 1,-1 1 0,1-1-1,0 0 1,0 1-1,-1-1 1,1 0 0,0 0-1,0 0 1,0 0 0,1 0-1,34 0-219,-22-1 159,4 1 11,-1-2-1,1 0 1,-1-2-1,0 1 1,0-2-1,0 0 1,-1-2-1,31-15 1,-1-4-64,70-53 0,-111 76 161,-2 1 0,1 0 1,-1-1 0,0 1-1,1-1 1,-1 1-1,0-1 1,-1 0-1,1 0 1,0 0-1,-1-1 1,0 1-1,1-1 1,-2 1-1,4-8 1690,-4 26-1663,2-4-132,0-1 0,0 0 0,1 1-1,1-1 1,-1-1 0,2 1 0,-1-1 0,2 0 0,-1 0 0,1-1 0,0 1 0,1-2 0,0 1 0,0-1 0,10 7 0,26 7-2330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2:17.3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1959 5 10501,'-216'-5'569,"179"7"-220,1 1 0,-1 1 1,-66 19-1,-931 279 1305,699-217-1632,177-48-255,156-36-322,40-1-10687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5:25.91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 1 9236,'0'0'73,"0"0"-1,-1 0 0,1 0 1,0 0-1,0 0 0,0 0 1,-1 0-1,1 0 0,0 0 1,0 0-1,-1 0 1,1 0-1,0 0 0,0 0 1,-1 0-1,1 0 0,0 0 1,0 1-1,0-1 0,-1 0 1,1 0-1,0 0 0,0 1 146,-1-1-146,1 0 0,0 0 1,0 0-1,0 0 0,0 1 1,0-1-1,0 0 0,-1 0 1,1 0-1,0 1 1,0-1-1,0 0 0,0 0 1,0 1-1,0-1 0,0 0 1,0 0-1,0 0 0,0 1 1,0-1-1,8 15 775,17 11-594,69 49 1299,156 95 1,-114-81-966,54 35-450,6-9 0,4-7 0,271 101-1,-242-127-124,125 50 62,-305-108-70,-1 3 0,-2 2 0,0 1 1,65 60-1,-35-29-4,-74-59-75,1 0 0,0 0 0,0 0 0,0-1 0,0 1 0,0-1 1,0 0-1,1 0 0,-1 0 0,0 0 0,1 0 0,-1-1 0,0 1 0,1-1 0,-1 0 0,1 0 0,4-1 0,-1 1-678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26.35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225 1 7619,'0'0'2562,"0"19"-2514,-16 8 48,-38 18-80,-23 1-16,-1 3-961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2:17.8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 10869,'0'-1'88,"0"0"-1,1-1 1,-1 1-1,1 0 1,-1 0 0,1 0-1,0 0 1,-1 0-1,1 0 1,0 0 0,0 0-1,-1 0 1,1 0-1,0 0 1,0 1 0,0-1-1,0 0 1,0 1 0,0-1-1,1 0 1,-1 1-1,0-1 1,0 1 0,0 0-1,0-1 1,1 1-1,-1 0 1,0 0 0,0 0-1,0 0 1,1 0-1,-1 0 1,0 0 0,2 1-1,55 3-100,-55-4 148,48 11 60,-1 3 0,0 1 0,59 27 0,-29-11-169,72 21 44,309 60 0,165-19-134,-533-81 28,336 60 1,-428-72-19,0 0-1,0 0 1,0 0-1,0 0 1,0 0-1,0 0 1,0 0-1,0 0 1,0 0-1,0 1 1,0-1-1,-1 0 1,1 1-1,0-1 1,0 1-1,0-1 1,0 1-1,-1-1 1,1 1-1,0 0 1,-1-1-1,1 1 1,0 0-1,-1-1 1,1 1-1,-1 0 1,1 0-1,-1 0 1,1 0-1,-1-1 1,0 1-1,0 0 1,1 0-1,-1 0 1,0 0-1,0 0 1,0 0-1,0 0 1,0 0-1,0 0 1,0 1-1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2:18.6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9620,'-1'49'3194,"1"48"-752,1-48-2499,2 0-1,16 82 1,-12-102-197,-2-9-710,-1-1 1,-1 1-1,2 26 1,-5-30-1817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2:19.0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72 8676,'0'-7'912,"0"-1"1746,0 4-1762,0-3-624,0-1-256,23 1 0,47-5 16,7 5-32,16-1 0,0 4-128,0 4-1297,-8 0-1056,-23 0-4514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2:19.4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46 8452,'0'-46'3751,"25"50"-3458,-20 1-281,0-1 0,0 1 0,0 0 0,0 1 0,-1-1 0,0 1 0,0 0 0,0 0 0,-1 0 0,0 0 0,0 0 0,-1 1 0,4 12 0,-1-2-12,-1 0 0,-1 1 0,0-1 0,0 27 0,-3 69-1462,0-283 2204,0 164-714,0 0 0,1 0 0,0 0 0,0 0 1,0 0-1,1 0 0,0 0 0,0 0 0,1 1 0,-1-1 0,1 1 0,0-1 0,1 1 0,-1 0 0,1 0 0,0 1 1,0-1-1,9-6 0,-11 9-93,0 1 0,0-1 1,0 1-1,0-1 0,0 1 1,1 0-1,-1 0 0,0 0 1,1 0-1,-1 1 0,1-1 1,-1 0-1,1 1 0,0 0 1,-1 0-1,1 0 0,-1 0 1,1 0-1,3 1 0,6-1-1074,11 0-1671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2:20.0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333 153 9780,'36'-77'1935,"-35"76"-1873,0-1 1,0 0 0,0 1 0,-1-1-1,1 0 1,0 1 0,-1-1-1,1 0 1,-1 0 0,0 0 0,1 1-1,-1-1 1,0 0 0,0 0 0,0 0-1,-1 0 1,1 0 0,0 1-1,-1-1 1,1 0 0,-1 0 0,1 0-1,-1 1 1,0-1 0,0 0-1,0 1 1,0-1 0,0 1 0,0-1-1,0 1 1,0 0 0,-1-1 0,1 1-1,-1 0 1,1 0 0,-1 0-1,1 0 1,-1 0 0,1 0 0,-1 0-1,0 1 1,0-1 0,1 0-1,-1 1 1,0 0 0,0-1 0,0 1-1,0 0 1,1 0 0,-4 0-1,-16-1-21,-1 1 0,0 1-1,0 1 1,1 1-1,0 0 1,-1 2-1,-31 11 1,46-13-32,-1 0 0,1 0 0,0 1 0,0 0 0,0 0 1,0 1-1,1-1 0,0 2 0,0-1 0,0 1 1,1-1-1,-1 2 0,1-1 0,1 0 0,-1 1 0,1 0 1,1 0-1,-1 1 0,1-1 0,0 0 0,1 1 0,0 0 1,-3 14-1,4 61-113,1-82 98,0-1 0,0 1 0,1-1 0,-1 1 0,0-1 0,0 0 1,1 1-1,-1-1 0,0 1 0,0-1 0,1 1 0,-1-1 0,1 0 1,-1 1-1,0-1 0,1 0 0,-1 1 0,1-1 0,-1 0 0,0 0 0,1 1 1,-1-1-1,1 0 0,-1 0 0,1 0 0,-1 0 0,1 0 0,-1 1 1,1-1-1,-1 0 0,1 0 0,0-1 0,25 1-166,-15 0 103,5 1-44,0-1-1,-1-1 1,1 0 0,0-1 0,-1-1-1,0 0 1,0-1 0,28-11 0,-27 7-1,1-1 0,-1 0 1,-1-2-1,23-19 0,-33 26 186,0 0 0,-1-1 0,0 0 0,0 1 0,0-2 0,0 1-1,-1 0 1,0-1 0,0 1 0,-1-1 0,1 0 0,-1 0 0,0 0 0,-1 0 0,0-1 0,0 1-1,1-8 410,-2 29-484,0 154 158,0-168-166,0 0 0,1-1 0,-1 1 0,1 0 0,-1 0 0,1 0 0,0-1 0,-1 1 0,1 0 0,0-1 0,-1 1 0,1 0 0,0-1 0,0 1 0,0-1 0,-1 1 0,1-1 0,0 0 0,0 1 0,0-1 0,0 0 0,0 0 0,0 0 0,0 1 0,0-1 0,0 0 0,0 0 0,0 0 0,1-1 0,41 2-376,-31-2 255,-1 0 73,-2-1-1,1 0 0,0 0 1,0-1-1,-1 0 1,1-1-1,-1 0 0,0-1 1,0 0-1,-1 0 1,1-1-1,-1 0 0,0 0 1,-1-1-1,7-8 1,6-5-11,0-2 0,-2 0 1,-1-1-1,16-29 0,-28 45 187,-1 0 0,0-1-1,-1 1 1,0-1-1,0 0 1,1-8 0,-4 15 382,0 7-486,-1 24 30,-11 55-1,10-65-39,0 1 0,1 0 0,3 21 0,-1-3-1338,22-37-5436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2:20.4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9 9172,'-6'-7'929,"5"6"-777,5 1-158,0 0 0,0 0-1,1 0 1,-1 0 0,0 1 0,0-1 0,0 1 0,1 0 0,-1 1 0,0-1 0,0 1 0,0-1 0,-1 1 0,5 3 0,-5-2 3,-1 0 1,0-1 0,0 1 0,-1 0 0,1 0 0,-1 0 0,1 0 0,-1 1 0,0-1 0,0 0 0,0 1 0,-1-1 0,1 0 0,-1 1 0,0-1 0,0 1 0,0 5 0,-1-8 2,1 0 1,0 0-1,-1 0 1,1 0-1,-1 0 1,1 0 0,-1 0-1,1 0 1,-1 0-1,0 0 1,0 0-1,1-1 1,-1 1 0,0 0-1,0 0 1,0-1-1,0 1 1,0 0-1,0-1 1,0 1 0,0-1-1,0 0 1,0 1-1,0-1 1,0 0-1,0 1 1,0-1 0,-1 0-1,1 0 1,0 0-1,-2 0 1,-47 0 14,36 0-6,11 0 0,-1 1 0,1-1-1,0 0 1,0-1-1,0 1 1,0 0 0,0-1-1,-1 0 1,1 0-1,0 0 1,0 0 0,-2-1-1,3 0-8,1 0 0,0 0 0,-1 0 0,1 0 0,0 0 0,1 0 0,-1 0 0,0 0 0,0 0 0,1 0 0,-1-1 0,1 1 0,0 0 0,0 0 0,0-1 0,0 1 0,1-4 0,-1 5-31,1 0 1,-1 0-1,1 0 0,0 0 0,0 0 0,-1 0 0,1 1 0,0-1 0,0 0 0,0 1 0,0-1 0,0 1 0,0-1 0,0 1 0,0-1 0,0 1 1,0 0-1,0-1 0,0 1 0,0 0 0,0 0 0,0 0 0,0 0 0,0 0 0,1 0 0,-1 0 0,1 0 0,44 1-1262,-36-1 526,38 0-3593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2:20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 66 9973,'-1'3'68,"-1"-1"1,1 1 0,-1-1-1,1 1 1,0 0 0,0 0 0,0-1-1,0 1 1,1 0 0,-1 0 0,1 0-1,-1 0 1,1 4 0,-2 8 46,-6 10 238,0-1 1,-2 1-1,-17 29 0,-7 18-288,28-63-97,2-10-40,0-21-98,5 13 147,1 1 0,0-1 0,0 0 0,1 1 1,0-1-1,0 1 0,1 0 0,0 0 1,0 0-1,1 1 0,0 0 0,0-1 0,1 2 1,0-1-1,0 1 0,1 0 0,0 0 1,11-7-1,12-9 94,0 2 1,2 2-1,37-17 1,-36 20 195,0 2 0,37-10 0,-56 19-214,1 1-1,0 0 0,0 1 0,-1 1 0,1 0 1,0 1-1,24 3 0,-37-2-52,0 0 1,0 0-1,0 0 0,0 0 1,0 1-1,0-1 0,0 0 1,0 1-1,0 0 0,-1-1 1,1 1-1,-1 0 0,1 0 1,-1 0-1,0 0 0,0 0 1,1 0-1,-1 0 0,-1 0 1,1 0-1,0 1 1,0-1-1,-1 0 0,0 1 1,1 3-1,4 64-1,-5-66 1,1 23-30,0-21-73,0 0 0,0 0-1,-1 0 1,0 1 0,0-1-1,-1 0 1,0 0 0,0 0-1,0 0 1,-1 0-1,0 0 1,0 0 0,0 0-1,-1 0 1,-3 5 0,-2-4-620,0 0 0,0-1 0,-1 1 0,-11 4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2:21.2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8 8964,'0'-8'2977,"0"38"-2688,0 8 351,0 12-176,0-1-256,0 1-80,-16-1-112,1-3 0,0-1-16,-1-7-352,8-4-1089,8-11-1232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2:21.6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69 9957,'0'-8'912,"0"0"-512,24 5-400,45-9 0,9 1 0,15 3 112,-1-3-112,9 7-176,-24 0-976,-7 4-3170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2:22.2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1 264 7075,'0'0'70,"0"0"-1,0 0 0,0 1 1,0-1-1,0 0 0,0 0 1,0 1-1,0-1 0,0 0 1,0 0-1,0 0 0,0 1 1,1-1-1,-1 0 0,0 0 0,0 0 1,0 0-1,0 1 0,1-1 1,-1 0-1,0 0 0,0 0 1,0 0-1,0 0 0,1 0 1,-1 1-1,0-1 0,0 0 1,1 0-1,-1 0 0,0 0 1,0 0-1,0 0 0,1 0 1,-1 0-1,0 0 0,0 0 1,1 0-1,-1 0 0,0 0 1,0 0-1,0 0 0,1 0 1,-1-1-1,0 1 0,0 0 1,0 0-1,1 0 0,-1 0 1,6 0-149,6-2 134,0 0 0,0 0 0,0-1-1,0 0 1,-1-1 0,1 0-1,-1-1 1,15-9 0,89-57 169,-104 63-202,3-1-9,0-1 0,-1 0 0,20-22-1,-29 28 36,-1 0 0,1 0 0,-1-1 0,0 1 0,0-1-1,0 0 1,-1 0 0,1 0 0,-1 0 0,-1-1-1,1 1 1,-1 0 0,0-1 0,1-9 0,-2 15-35,0 0 0,0-1 0,0 1 0,0 0 0,0 0-1,0 0 1,0-1 0,0 1 0,0 0 0,0 0 0,0-1 0,-1 1 0,1 0 0,0 0 0,0 0 0,0 0 0,0-1 0,0 1 0,-1 0 0,1 0 0,0 0 0,0 0 0,0-1-1,0 1 1,-1 0 0,1 0 0,0 0 0,0 0 0,0 0 0,-1 0 0,1 0 0,0 0 0,0 0 0,-1 0 0,1 0 0,0 0 0,0 0 0,0 0 0,-1 0 0,1 0 0,0 0-1,0 0 1,-1 0 0,1 0 0,0 0 0,0 0 0,0 0 0,-1 0 0,1 1 0,-5-1 47,-8 0-8,-7-1 76,0 2 1,-35 5-1,47-4-85,0 0 0,0 0 0,0 1 0,0 0 0,0 1 0,1 0 0,0 0 0,-1 1 0,-11 10 0,0 0 50,1 2 0,1 0 1,0 2-1,-19 27 0,30-37-82,0 1-1,0 0 1,1 0-1,1 1 1,0-1-1,0 1 1,1 0-1,0 0 1,1 0-1,0 1 1,0 19-1,2-23-5,0-7-5,0 0 1,-1 0-1,1 0 0,0 0 0,0 0 0,0 1 0,0-1 1,0 0-1,0 0 0,0 0 0,0 0 0,1 0 0,-1 0 1,0 0-1,1 0 0,-1 0 0,1 0 0,-1 0 1,1 0-1,-1 0 0,1 0 0,0 0 0,-1 0 0,1 0 1,0-1-1,0 1 0,0 0 0,-1 0 0,1-1 0,0 1 1,0-1-1,0 1 0,0-1 0,0 1 0,0-1 1,0 0-1,0 1 0,0-1 0,1 0 0,-1 0 0,0 0 1,0 0-1,0 0 0,0 0 0,0 0 0,2 0 0,33 2-33,0-1 0,-1-1-1,1-2 1,0-2 0,-1-1-1,1-2 1,-2-1 0,1-2-1,50-21 1,-16 0 11,-1-3 0,-1-3 0,98-73 0,-161 107 23,0 0 5,0 1 1,0-1 0,0 0-1,-1 1 1,1-2 0,-1 1 0,0 0-1,0-1 1,0 1 0,-1-1-1,1 0 1,-1 0 0,0 0 0,0 0-1,0 0 1,2-10 0,-4 14 2,0 0 0,0-1 0,0 1 0,0-1 0,-1 1 0,1 0 0,0-1 0,0 1 0,-1 0 0,1-1 0,0 1 0,0 0 0,-1-1 0,1 1 0,0 0 0,-1 0 0,1-1 0,-1 1 0,1 0 0,0 0 0,-1 0 0,1 0 0,-1-1 0,1 1 0,0 0 0,-1 0 0,1 0 0,-1 0 0,1 0 0,-1 0 0,1 0 0,0 0 0,-1 0 0,1 0 0,-1 0 0,1 1 0,-1-1 0,1 0 0,0 0 0,-1 0 0,-7 1 46,-18-2-38,2 0-38,0 1-1,-43 6 1,62-5 14,0 0 0,1 0 0,-1 0 0,0 0 0,0 1 0,1 0 1,-1 0-1,1 0 0,-1 0 0,1 1 0,0 0 0,0 0 0,0 0 0,0 0 0,1 0 0,-1 1 0,1 0 1,0 0-1,0 0 0,-2 4 0,3-4-23,1 1 0,0-1 0,0 0 0,0 1 0,1-1-1,-1 0 1,1 1 0,0-1 0,0 1 0,1-1 0,-1 1 0,1-1 0,0 0 0,0 1 0,0-1 0,1 0 0,0 0 0,4 8 0,10-1-168,0 0 0,1-2 0,0 0 0,1 0 0,37 11 0,-26-10-538,49 26 0,-75-35 697,-1 0 0,1 1 0,-1 0 0,0 0 0,0-1 0,1 1 0,-1 1-1,0-1 1,-1 0 0,1 0 0,0 1 0,-1-1 0,1 1 0,-1-1 0,0 1 0,1 0 0,-1-1 0,1 6 0,-3-7 49,1 1-1,0 0 1,0-1 0,0 1 0,-1 0 0,1-1 0,-1 1 0,1-1-1,-1 1 1,0-1 0,0 1 0,1-1 0,-1 0 0,0 1-1,0-1 1,0 0 0,-1 0 0,1 0 0,0 1 0,0-1 0,-1 0-1,1-1 1,0 1 0,-1 0 0,1 0 0,-1-1 0,1 1 0,-1 0-1,0-1 1,1 0 0,-1 1 0,1-1 0,-1 0 0,-2 0-1,-69 11-21,0-4 0,-103-2-1,142-5-1753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30.00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140 297 7892,'7'-10'292,"1"1"1,0 0 0,0 0 0,0 1-1,1 0 1,1 1 0,-1 0-1,1 1 1,19-10 0,11-9-86,-30 18-147,0-1-1,0 0 0,-1 0 0,0 0 0,-1-1 0,12-15 0,-17 17 104,1 1 0,-1-1 0,0 0 0,0 0 0,-1 0 0,0 0 0,0 0 0,-1 0 0,1-1 0,-2 1 0,1-14-1,-1 21-149,0-1 0,0 1-1,0 0 1,0-1-1,0 1 1,0 0-1,0 0 1,0-1-1,0 1 1,0 0-1,-1 0 1,1-1-1,0 1 1,0 0-1,0-1 1,0 1 0,0 0-1,0 0 1,-1 0-1,1-1 1,0 1-1,0 0 1,0 0-1,-1 0 1,1-1-1,0 1 1,0 0-1,-1 0 1,1 0-1,0 0 1,0 0 0,-1 0-1,1-1 1,0 1-1,-1 0 1,1 0-1,0 0 1,0 0-1,-1 0 1,1 0-1,0 0 1,-1 0-1,-36-3 128,-1 1 0,-57 6-1,66-3-120,15 0-22,-1 0 1,0 0-1,1 2 1,-25 6-1,36-8-4,0 0-1,0 0 1,0 0 0,0 1 0,1-1-1,-1 1 1,1-1 0,-1 1-1,1 0 1,0 0 0,-1 0 0,1 0-1,0 1 1,0-1 0,0 1-1,1-1 1,-1 1 0,1-1 0,-1 1-1,1 0 1,0 0 0,0 0-1,0 0 1,0 0 0,1 0 0,-1 0-1,1 0 1,0 4 0,-1 12-70,0-14 32,1 0 0,0 1 1,0-1-1,0 0 1,0 1-1,1-1 1,0 0-1,0 1 0,0-1 1,0 0-1,1 0 1,0 0-1,0 0 1,1 0-1,-1 0 0,6 6 1,1-3-41,1 0 0,0 0 0,15 8 0,-11-7-15,-1 0 0,24 21 1,-34-27 78,-1 0 1,1 0 0,0 1 0,-1-1 0,0 0 0,1 1-1,-2-1 1,1 1 0,0 0 0,-1 0 0,1 0 0,-1-1 0,0 1-1,0 0 1,-1 1 0,1 4 0,-1-2 5,1-6 14,-1 1 0,0 0 0,1 0 0,-1-1 0,0 1 1,0 0-1,0 0 0,0 0 0,-1-1 0,1 1 0,0 0 0,-1 0 0,1-1 0,-1 1 0,1 0 0,-1 0 0,0-1 1,0 1-1,0-1 0,0 1 0,0-1 0,0 1 0,0-1 0,0 0 0,-1 0 0,1 1 0,-1-1 0,1 0 0,0 0 1,-1 0-1,0 0 0,1-1 0,-1 1 0,0 0 0,1-1 0,-1 1 0,0-1 0,-2 1 0,-16 3-230,-1-1 0,1 0 0,-1-2-1,1 0 1,-40-5 0,59 4 174,1 0-1,0 0 1,0 0-1,0 0 1,-1 0-1,1 0 1,0 0-1,0-1 1,0 1-1,-1 0 1,1 0 0,0 0-1,0 0 1,0 0-1,0 0 1,-1-1-1,1 1 1,0 0-1,0 0 1,0 0-1,0-1 1,0 1 0,0 0-1,-1 0 1,1 0-1,0-1 1,0 1-1,0 0 1,0 0-1,0-1 1,0 1 0,0 0-1,0 0 1,0 0-1,0-1 1,0 1-1,0 0 1,0 0-1,0-1 1,0 1-1,1 0 1,-1 0 0,0-26-5597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2:22.5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372 0 12070,'-24'0'880,"-7"8"-736,0 41-16,0 20 32,-15 6-32,0 5-16,-1-8 80,1 1 0,15-9-144,15-11 48,-7-7-96,23-16 0,0-7 0,0-11-368,16-12-560,53 0-961,1-12-320,-1-30-4450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2:22.9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50 12086,'-38'-7'1200,"22"7"433,16-4-1633,54 4-16,47-4-304,23-11-769,7-4-3281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2:24.4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5233 785 5923,'8'-60'6805,"0"-2"-5801,-8 58-946,1 0 1,-1-1 0,0 1-1,0 0 1,0 0 0,-1-1-1,0 1 1,0 0 0,0 0 0,0 0-1,0 0 1,-1 0 0,0 0-1,0 1 1,0-1 0,0 0-1,0 1 1,-1 0 0,0-1-1,0 1 1,1 0 0,-2 0 0,1 1-1,0-1 1,-1 1 0,1-1-1,-1 1 1,0 0 0,-5-2-1,-228-114 1066,109 58-906,22 13-120,-2 4-1,-2 5 1,-210-43-1,-323-30-1,-58 56-116,-10 52-19,378 4 117,214 5-51,0 4 0,1 6 1,-144 37-1,88-5-19,-318 135 0,445-163-8,0 2 1,-62 41-1,91-52-1,2 2 0,0 0-1,0 1 1,1 1 0,1 0 0,1 1 0,0 0 0,1 1-1,-10 19 1,-3 15 23,2 0 0,2 2 0,3 1 0,2 0 0,3 1 0,2 1-1,2 0 1,3 0 0,2 88 0,3-58-21,3 108 27,-1-188-28,1 1 0,0-1 0,0 1 0,0-1 0,1 0 0,0 0 0,0 0-1,0 0 1,1 0 0,0-1 0,0 1 0,1-1 0,-1 0 0,1-1 0,0 1 0,0-1-1,8 5 1,13 9 22,1-2 0,40 19 0,-57-30-14,90 40 0,2-4-1,2-5 0,139 30 0,327 35-45,-219-45 26,-87-16-203,305 6 0,270-41-534,-698-14 511,0-6-1,137-35 1,-79 14 177,36-6 72,-2-9 1,318-115-1,-544 163-6,175-75-10,-165 70 56,-1-1 1,0-1-1,-1 0 1,0-1 0,-1-1-1,0 0 1,-1-1 0,18-22-1,-26 28 20,-1 0 0,0-1 0,-1 1 0,1-1 0,-1 0 0,-1 0 0,0 0-1,0-1 1,1-11 0,-1-78 490,-2 58-435,0 8-40,-5-130 231,3 137-298,-2 1-1,0 0 1,-2 1-1,-13-38 1,5 24 21,-1 1-1,-1 0 1,-3 2-1,0 0 1,-36-47-1,50 77-71,1 0-1,0 0 1,-1 0-1,0 0 1,0 1-1,0-1 1,0 1-1,0 1 1,-1-1-1,1 1 1,-1 0-1,0 0 1,0 1-1,-7-2 1,-8 1-569,-1 0 0,-37 3 0,17 0-649,-54-1-4110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2:25.0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1839 86 9092,'0'0'5408,"-4"0"-4674,-135-7-104,-163-27 0,160 13-529,-171-1 0,221 22-102,-23-2-7,-200 24 1,-101 64-1816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2:25.4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783 14 9556,'-19'-4'448,"0"0"-1,0 1 0,0 1 0,0 1 0,0 1 0,-1 1 0,1 0 0,0 2 1,-20 4-1,4 9-111,0 2 0,2 1 0,0 2 1,-31 25-1,41-30-264,12-8-18,-177 140 831,171-134-825,2 2 1,0 0 0,1 0 0,1 2 0,0-1-1,1 2 1,1-1 0,-15 37 0,22-41-50,1 0 0,0 0 1,2 1-1,-1-1 0,2 27 0,0-34-4,0-5-6,0 1-1,0-1 1,0 1-1,0-1 1,1 1-1,-1-1 1,1 0-1,-1 1 1,1-1-1,0 1 1,0-1-1,0 0 1,0 0-1,1 0 1,-1 0-1,1 0 1,-1 0-1,1 0 0,-1 0 1,1 0-1,0 0 1,0-1-1,3 2 1,3 1-1,1 0-1,0 0 1,0-1 0,0-1 0,13 3 0,-18-4 0,69 10-207,0-3 1,123-3-1,-164-5 13,222 1-3861,-4-1-7003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2:29.2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54 4418,'0'-8'8385,"28"8"-8414,639-22 42,6-1-66,-247 24-137,427-2-1792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2:30.3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31 6323,'3'-1'154,"1"0"0,-1 0 1,0 0-1,1 1 0,-1-1 0,0 1 0,1 0 1,-1 0-1,1 0 0,4 1 0,-1-1 60,553-13 504,7 0-187,460 13-545,-1024 0 305,28 0 510,-12 0-567,6 0-30,-1 0 2791,-23 0-2781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2:30.9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7876,'19'19'6530,"43"34"-6765,-35-30 655,12 14-182,56 69 1,-13-14-212,-68-79-26,-1 1 0,0 0 0,0 1 0,-2 0 0,0 1 0,-1 0 0,0 1 0,-1 0 0,-1 1 0,6 21 0,-11-29-1,4 20 7,1 0 1,1-1-1,2-1 1,0 0-1,32 53 1,-40-76-32,-2-4 6,0 1 1,0-1-1,0 0 1,0 1-1,0-1 1,0 0-1,0 0 1,0 0-1,1 0 1,-1 0-1,0 0 1,1 0-1,2 1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2:31.5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6 145 2321,'-5'-17'12595,"13"26"-12556,0 0 0,1-1 0,0 0 0,0 0-1,17 10 1,10 8-29,-15-11-8,0-2 0,0 0 0,1-1 0,33 13 0,99 29 12,-107-39-38,-13-3 52,-14-4-72,1-1-1,42 9 1,-58-16 66,-1 1 0,1 0 0,0-1 0,-1 0 0,1 0 0,0 0 0,-1-1 0,1 0 0,0 0 0,-1 0 0,1 0 0,-1-1 1,1 1-1,-1-1 0,0 0 0,0-1 0,0 1 0,0-1 0,5-4 0,137-152 472,-25 9-380,-104 118-12,-16 31-199,0 0 1,-1-1-1,1 1 0,-1 0 1,0-1-1,1 1 1,-1 0-1,0-1 0,0 1 1,1 0-1,-1-1 0,0 1 1,0 0-1,-1-1 0,1 1 1,0-1-1,0 1 1,-1 0-1,1 0 0,-1-1 1,1 1-1,-2-3 0,-11-1-4265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05.0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461 79 4786,'1'-14'3934,"-5"-23"1462,4 36-5385,-1-1 0,0 1 0,0 0 0,0 0 0,0-1 0,0 1 0,0 0 0,0 0-1,0 0 1,0 0 0,0 0 0,-1 0 0,1 0 0,0 1 0,-1-1 0,1 0-1,-1 1 1,1-1 0,0 1 0,-1-1 0,-2 1 0,-15-3 23,0 0 0,0 2 1,-1 0-1,-23 3 0,0-1-10,23-1-27,0 2-1,0 1 1,1 0 0,-1 1 0,1 1 0,0 1 0,0 1-1,1 1 1,0 0 0,-17 11 0,31-17-8,1 1-1,0-1 1,0 1-1,0 0 1,1 0-1,-1 0 1,1 0 0,0 1-1,-1-1 1,1 0-1,-2 7 1,3-8-13,0 0-1,0 0 1,1 0 0,-1 0-1,1 0 1,-1 0 0,1 0-1,0 0 1,-1 0 0,1 1 0,0-1-1,1 0 1,-1 0 0,0 0-1,0 0 1,1 0 0,0 0-1,-1 0 1,1 0 0,0 0 0,0 0-1,0 0 1,2 3 0,3 0-5,0 0 1,1 0 0,0-1-1,0 1 1,0-2 0,0 1-1,0-1 1,11 4 0,69 17-29,26-5 25,-75-15 25,-1 3-1,56 16 1,-90-22 5,-1 0-1,1 0 1,0 0 0,0 0-1,-1 0 1,1 1-1,-1-1 1,1 1 0,-1 0-1,0 0 1,0 0-1,1 0 1,-1 0-1,-1 0 1,1 1 0,0-1-1,2 4 1,-2 0-5,-1 0 0,0-1 0,0 1 0,0 0 0,-1-1 1,1 1-1,-2 7 0,1-9 9,0-1-2,-1 1 1,0-1-1,1 0 0,-1 0 1,0 0-1,-1 0 0,1 0 0,0 0 1,-1-1-1,0 1 0,1 0 0,-1-1 1,0 1-1,-1-1 0,1 0 1,0 1-1,-1-1 0,1 0 0,-1 0 1,1-1-1,-1 1 0,-3 1 1,-12 6 2,1-1-1,-31 10 1,27-11-2,0-1 14,0-1 0,0-2 0,0 0 0,-1-1 0,1-1 0,-23-1 0,31 0-8,9 0-14,0 0 0,1-1-1,-1 1 1,0-1 0,1 1 0,-1-1-1,0 0 1,1-1 0,0 1-1,-1-1 1,1 1 0,0-1 0,0 0-1,-4-3 1,0-1-583,1-1 0,0 1-1,0-1 1,-8-13 0,-1-3-2721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30.36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0 111 10421</inkml:trace>
  <inkml:trace contextRef="#ctx0" brushRef="#br0" timeOffset="1">0 111 10421,'441'-111'2593,"-441"134"-2305,0 30 64,0 23-16,-23 0-176,0 4 33,7-4-81,1-8-112,-1-7 32,16-11-32,0-12-256,0-16-705,0-10-1680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05.4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0 8884,'-1'1'169,"0"-1"-1,1 0 1,-1 0-1,0 0 1,0 1-1,0-1 1,1 0 0,-1 1-1,0-1 1,1 1-1,-1-1 1,0 0-1,1 1 1,-1 0 0,0-1-1,1 1 1,-1-1-1,1 1 1,-1 0-1,1-1 1,0 1 0,-1 0-1,1 0 1,0-1-1,-1 1 1,1 0-1,0 0 1,0-1 0,0 1-1,-1 0 1,1 0-1,0 0 1,0 1-1,1 37-657,-1-21 948,1 2-396,0 1-32,-1 1-1,-1 0 0,-1-1 0,-1 1 1,-1-1-1,-9 33 0,4-34-104,2 1-1,1 0 1,0 0 0,2 0 0,0 1-1,0 34 1,4-54-56,1 4-654,12-5-527,25-1-1344,2 0-2019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05.8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34 9812,'-15'-3'673,"15"-1"-625,0 0 432,0 0-480,31 0-64,23 1 0,8-1-32,0 4-720,0-4-1233,-16 0-3618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06.5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398 97 8196,'-5'-4'314,"0"1"0,0-1 0,0 1 1,0 0-1,-1 0 0,1 0 0,-1 1 0,1-1 1,-1 2-1,0-1 0,0 1 0,-9-2 0,-9 1 222,-46 1 0,40 1-132,5 0-271,8-1-18,1 1 0,0 0-1,0 1 1,-27 6-1,40-6-106,0 0-1,0-1 0,0 1 0,0 1 1,0-1-1,1 0 0,-1 1 0,0-1 1,1 1-1,-1 0 0,1 0 0,0 0 1,-1 0-1,1 0 0,0 0 0,0 1 0,0-1 1,1 1-1,-1-1 0,1 1 0,-1 0 1,1 0-1,0 0 0,0 0 0,0-1 1,0 1-1,1 1 0,-1-1 0,1 0 0,0 6 1,-1 22-11,0-18 0,0-1 0,1 1 0,3 22 1,-2-32-6,-1 0 1,1-1 0,0 1 0,0-1 0,0 1 0,0-1 0,0 1 0,0-1 0,1 1 0,-1-1 0,1 0 0,0 0 0,0 0 0,-1 0 0,1 0 0,1 0 0,-1 0 0,0-1 0,0 1 0,1-1 0,-1 0 0,4 2 0,7 1-245,1-1 1,-1 0 0,1-1-1,0 0 1,0-1-1,-1-1 1,1 0 0,15-2-1,-28 1 237,1 1 0,-1-1-1,1 0 1,-1 0 0,0 0-1,1 1 1,-1-1 0,0 0-1,0-1 1,1 1 0,-1 0-1,0 0 1,0 0 0,0-1-1,-1 1 1,1 0-1,0-1 1,0 1 0,-1-1-1,1 1 1,-1-1 0,1-2-1,10-45-10,-7 32 24,-3 8 76,2 1 1,-1-1 0,1 0 0,1 1-1,-1-1 1,1 1 0,1 0 0,-1 1-1,2-1 1,-1 1 0,1 0-1,0 0 1,0 0 0,11-8 0,-8 9-47,0 1 0,0 0 1,1 0-1,0 1 1,0 0-1,0 0 1,0 1-1,1 1 0,-1 0 1,1 0-1,20 0 1,-23 2-31,13-2 3,0 2 0,0 0-1,40 6 1,-54-4-1,0 0 1,0 0-1,0 1 0,0 0 0,-1 0 1,1 1-1,-1-1 0,1 2 0,-1-1 1,-1 1-1,1-1 0,-1 2 1,0-1-1,7 9 0,-6-7 4,-1 1 1,0 0-1,-1 0 0,0 0 1,0 0-1,-1 1 0,0-1 0,0 1 1,2 15-1,-2 3-279,0 52 1,-3-72 166,-1-6 80,1 0 0,0-1 0,-1 1-1,1 0 1,-1-1 0,1 1-1,-1 0 1,0-1 0,1 1-1,-1-1 1,0 1 0,1-1-1,-1 1 1,0-1 0,0 0-1,1 1 1,-1-1 0,0 0-1,0 1 1,0-1 0,1 0-1,-1 0 1,0 0 0,0 0-1,0 0 1,0 0 0,1 0-1,-1 0 1,0 0 0,-1-1-1,0 1 7,1 0 0,-1 0 0,1 0-1,-1 0 1,0 0 0,1-1 0,-1 1-1,1-1 1,-1 1 0,1-1 0,-1 0-1,1 1 1,0-1 0,-1 0 0,1 0-1,0 0 1,0 0 0,0 0-1,-2-2 1,0-5 19,1 0 0,0-1 0,0 1 1,1 0-1,0-1 0,1 1 0,-1-1 0,2 0 0,0-8 0,0-10 54,-1 23-28,0-1 0,1 1 0,0 0 0,0 0 0,0 0 1,0 0-1,0 0 0,1 0 0,0 0 0,0 0 0,0 0 1,0 1-1,0-1 0,1 1 0,4-5 0,-1 2 15,1 0 0,0 0 0,0 0 0,1 1 0,-1 0 0,1 1 0,9-4 0,0 1 8,0 0 0,0 2 0,1 0 0,-1 1 0,1 1 0,0 1 1,20-1-1,-36 4-31,-1-1 1,1 1-1,-1 0 1,1 0-1,-1 0 1,0 0-1,0 0 1,1 0 0,-1 0-1,0 0 1,0 0-1,0 0 1,0 1-1,0-1 1,0 0-1,-1 1 1,1-1-1,0 1 1,-1-1-1,1 1 1,-1-1 0,1 1-1,-1 0 1,0-1-1,0 1 1,0-1-1,0 1 1,0 0-1,0 2 1,0 66 307,0-52-283,0 140 107,0-157-147,0 0 1,0 0-1,0 0 0,0 0 1,0-1-1,0 1 0,0 0 0,1 0 1,-1 0-1,0-1 0,1 1 0,-1 0 1,1 0-1,-1-1 0,0 1 0,1 0 1,0-1-1,-1 1 0,1-1 1,-1 1-1,1-1 0,0 1 0,-1-1 1,1 1-1,0-1 0,0 1 0,-1-1 1,1 0-1,0 1 0,0-1 1,-1 0-1,2 0 0,33 1-4,-21-1-1,5-1-30,0-1 1,-1-1-1,1 0 0,-1-1 1,0-1-1,0-1 0,33-15 1,-4-4-245,68-46 0,-98 60 198,-1 0 0,-1-1 0,0-1 0,0-1 0,12-15 0,-21 22 101,-1 0 1,-1 0-1,1 0 1,-1-1-1,-1 1 0,1-1 1,-1 0-1,-1 0 1,1 0-1,-1 0 1,-1-1-1,0 1 1,1-16-1,-3 71 1020,4 130-382,-1-145-639,1 0 0,2 1 0,15 52 0,-15-70-14,0 1 1,-1 0-1,-1 0 1,-1 0-1,0 0 0,-1 23 1,-1-37-6,0-1 0,0 1 0,0 0 0,-1 0 0,1 0 0,-1 0 0,1 0 0,-1 0 0,1-1 0,-1 1 1,0 0-1,0 0 0,0-1 0,0 1 0,0-1 0,0 1 0,-1-1 0,1 1 0,0-1 0,-1 0 0,1 0 1,-1 0-1,0 1 0,1-1 0,-1-1 0,0 1 0,1 0 0,-5 1 0,-3 0 2,0 0 0,-1 0 0,1-1 0,-17 0 0,17 0-1,-63 2-408,-1-3 0,0-3 0,-84-14 0,64 1-2557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06.9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55 198 10869,'-39'0'1761,"23"0"-257,86 0-1247,77 0-33,62 0 96,62 0-192,69 0-128,55 0-64,46-23-945,24-23-31,-24 1-913,-54 7-608,-93 7-1377,-108 16 1585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07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1 11445,'-24'0'0,"17"0"16,7 3 0,0 5-16,0 0 96,-16-8 160,8 0 145,1 0-193,-1 0-208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07.6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16 12662,'-8'0'1152,"8"-4"-1152,0 0-928,0-4-1425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15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1 151 2609,'34'-23'4151,"60"-55"0,-38 29-1896,-56 49-2210,1 0-1,-1 0 1,0 0-1,0 0 1,0 0-1,0 0 1,0 0-1,1 0 1,-1 0-1,0 0 1,0-1-1,0 1 1,0 0-1,1 0 1,-1 0 0,0 0-1,0 1 1,0-1-1,0 0 1,1 0-1,-1 0 1,0 0-1,0 0 1,0 0-1,0 0 1,0 0-1,1 0 1,-1 0-1,0 0 1,0 0 0,0 1-1,0-1 1,0 0-1,0 0 1,0 0-1,1 0 1,-1 0-1,0 0 1,0 1-1,0-1 1,0 0-1,0 0 1,0 0-1,0 0 1,0 0 0,0 1-1,0-1 1,0 0-1,0 0 1,0 0-1,0 0 1,0 1-1,3 17 630,-3 33-1042,0-38 645,12 164-86,0-2-1668,-11-150 802,0-20 401,0 1-1,-1-1 1,0 1 0,0-1-1,0 1 1,-1 0-1,1-1 1,-1 1 0,-1-1-1,1 0 1,-4 9 0,-27 13-2722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15.5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33 160 9044,'-9'-3'350,"7"2"-172,1 1-1,0 0 1,-1-1-1,1 1 1,0-1-1,0 1 1,0-1-1,-1 0 1,1 1 0,0-1-1,0 0 1,0 0-1,0 0 1,0 0-1,0 0 1,0 0-1,-1-2 1,2 2-53,0 1-103,-1-1 0,1 1 0,0-1 0,0 1 0,0-1 0,-1 1 0,1-1 0,0 1 0,0-1-1,0 0 1,0 1 0,0-1 0,0 1 0,0-1 0,0 1 0,0-1 0,0 0 0,1 1 0,-1-1 0,0 1 0,0-1 0,0 1 0,1-1-1,-1 1 1,0-1 0,1 1 0,-1-1 0,0 1 0,1-1 0,-1 1 0,1 0 0,-1-1 0,0 1 0,1 0 0,-1-1 0,1 1 0,-1 0-1,1-1 1,-1 1 0,2 0 0,11-6-16,1 0 0,0 1-1,1 1 1,-1 0-1,22-2 1,0-1 3,-13 3-111,311-58 322,-262 53-1925,80 1 0,-117 8-1073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16.0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141 65 8420,'-2'-6'556,"0"0"-1,1 0 1,0-1 0,0 1 0,0 0 0,1 0-1,0-9 1,0 9 35,0 5-380,0 24-97,8 291 377,-8-308-512,-1 0 0,1 0-1,-1 0 1,0 1 0,-1-2 0,0 1-1,0 0 1,0 0 0,0-1 0,-1 1-1,0-1 1,0 1 0,-1-1 0,1 0-1,-6 6 1,-4 1-86,-1 1 0,0-2 0,-30 19 0,42-28 27,-11 2-27,12-4 142,0-1-27,1 0 0,0 1-1,0-1 1,0 0 0,0 1 0,0-1 0,0 1 0,0-1 0,0 0 0,0 1 0,0-1 0,0 0 0,0 1-1,0-1 1,1 1 0,-1-1 0,0 0 0,0 1 0,1-1 0,-1 1 0,0-1 0,1 1 0,-1-1-1,1 1 1,-1-1 0,0 1 0,1-1 0,-1 1 0,1 0 0,-1-1 0,1 1 0,0 0 0,-1-1 0,1 1-1,-1 0 1,1 0 0,-1 0 0,1-1 0,0 1 0,-1 0 0,2 0 0,29-6-36,-28 6 47,120-9 71,-88 9-844,0-2 1,-1-2-1,60-13 1,-68 6-2123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16.3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84 8180,'-31'-8'2369,"24"4"112,7 0-2481,0 1 0,46-1 0,8-4 32,8-3-32,0-1-464,-8-3-1633,-7 0-2417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30.72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0 285 11237,'47'-4'0,"15"4"-128,-8 0 128,-8 8 0,-15 19-16,-31 3 16,0 8 0,0-4 48,-31 0-32,-23-3-32,0-12-16,31-8-816,15-11-1713</inkml:trace>
  <inkml:trace contextRef="#ctx0" brushRef="#br0" timeOffset="1">0 285 9444,'519'-277'1633,"-511"269"-416,-1 8 720,-7 34-1937,0 20 304,-23 10-80,0 1 32,-8-1-192,15-7-48,9-3 48,7-9-64,0-7-496,0-7-817,46-16-2096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16.7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0 259 10773,'24'-194'944,"-24"179"-191,7-4-273,55 3-480,0 9-48,0-1-496,-8 8-1153,0 0-1521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17.0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303 87 2161,'-2'1'10235,"-14"13"-9396,-34 65-23,-36 51-290,39-65-438,31-40-94,-2-2 0,-26 29 0,22-39-368,21-12 9,1-5-17,-1-7 248,1 0 1,1 1-1,0-1 0,0 0 0,1 1 0,0-1 0,1 1 0,0 0 1,1 0-1,0 0 0,9-15 0,118-207 788,-126 224-605,1-1 1,0 1-1,1 0 0,-1 1 1,2 0-1,-1 0 1,1 0-1,0 1 0,0 0 1,1 0-1,0 1 1,0 0-1,0 1 0,0 0 1,1 0-1,0 1 1,-1 0-1,1 1 0,0 0 1,1 1-1,-1 0 1,0 1-1,0-1 0,0 2 1,1 0-1,16 3 1,-23-3-47,0 1 0,0-1 0,0 1 1,-1 0-1,1 0 0,-1 0 0,1 0 0,-1 1 1,0 0-1,0-1 0,0 1 0,0 0 1,-1 0-1,1 1 0,-1-1 0,0 0 0,0 1 1,0-1-1,0 1 0,0 0 0,-1 0 0,0 0 1,0 0-1,0 0 0,0 0 0,0 4 1,2 16 20,-1 0 0,-1-1 0,-3 34 1,1-21-12,3-13-288,-2 1-1,-1-1 1,-1 0 0,-1 1-1,0-1 1,-2 0-1,-1-1 1,-13 34 0,2-19-2580</inkml:trace>
  <inkml:trace contextRef="#ctx0" brushRef="#br0" timeOffset="1">132 357 10565,'0'-11'48,"0"3"64,55-7-112,45 0 0,8-8-624,1 0-1425,-24 4-1393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17.4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426 31 11237,'0'-1'99,"0"-1"-1,1 1 1,-1-1-1,0 1 1,0-1-1,-1 1 1,1 0 0,0-1-1,0 1 1,-1-1-1,1 1 1,-1-1-1,1 1 1,-1 0-1,0-1 1,-1-1 0,0 2-29,1 1 0,-1-1 1,0 0-1,0 1 1,0-1-1,0 1 0,0 0 1,0-1-1,0 1 0,0 0 1,0 0-1,-3 1 1,-21-1 29,-1 1 0,0 1 0,0 2 0,-35 9 1,50-10-107,0 1 1,0 1 0,1 0-1,0 0 1,0 1 0,0 1 0,1-1-1,0 2 1,0-1 0,0 2-1,-14 15 1,21-20 2,0-1-1,1 1 1,-1 0 0,1 0-1,0 0 1,0 0-1,0 0 1,1 0 0,-1 1-1,1-1 1,0 0 0,0 1-1,0 4 1,1-7-13,1 1 1,-1-1-1,0 0 0,1 1 1,-1-1-1,1 0 1,0 0-1,-1 0 1,1 1-1,0-1 1,1 0-1,-1 0 0,0 0 1,0 0-1,1 0 1,-1-1-1,1 1 1,0 0-1,-1-1 0,1 1 1,0-1-1,0 0 1,0 1-1,0-1 1,0 0-1,0 0 0,1 0 1,3 0-1,37 12-813,73 12 1,29 6-1079,-141-30 1861,0 1 0,0-1 1,0 1-1,0-1 0,0 1 0,0 0 0,0 0 1,-1 1-1,1-1 0,5 7 0,-8-7 92,1 0 0,-1 0 0,0 0 0,0 0 0,0 0-1,0 1 1,0-1 0,-1 0 0,1 1 0,-1-1 0,1 0 0,-1 1-1,0-1 1,0 1 0,0-1 0,0 0 0,0 1 0,-1-1 0,0 4 0,0-5-19,1 0 1,0 0 0,0 0 0,-1 0 0,1 0 0,-1 0 0,1 0 0,-1 0 0,1 0 0,-1 0 0,0 0 0,1-1 0,-1 1 0,0 0 0,0 0 0,1-1 0,-1 1 0,0-1 0,0 1 0,0-1 0,0 1 0,-1 0-1,-19 7 233,-1 0-1,0-1 0,0-1 0,-34 4 0,-100 4 105,130-13-402,5 0-413,0 0 1,-34-5-1,37-2-1985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17.8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202 4 10309,'0'-3'4674,"0"25"-4610,0 20 384,-23 7-192,0 5-96,-8 6-112,8 1-48,-1-4 0,9-4 0,-1-7-640,-7-4-432,8-4-801,7-8-1681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18.2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99 10277,'0'-3'176,"0"-5"368,0 0-96,46 1-400,24-8-32,15 3-16,0-3-112,0 4-976,16-8-1842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18.6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310 74 3602,'-15'-72'10583,"14"72"-10517,0-1 0,0 1 0,0 0 0,0 0 0,-1 0 1,1 0-1,0 0 0,0 0 0,0 0 0,0 0 0,0 0 0,0 1 0,0-1 0,0 0 0,0 1 0,0-1 0,0 1 0,0-1 0,0 1 0,-1 0 0,-12 13-19,1 0 0,1 0 0,-17 27 0,4-6 6,-4 3-166,-2 2 341,-39 65 1,62-92-465,2 0 0,-1 1 0,2 0 1,0 0-1,1 0 0,0 0 0,1 0 0,0 1 0,0 25 0,3-11-2448,0-11-827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19.0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87 10517,'0'0'1875,"0"3"-1162,-2 44 136,-10 58 1,11-44-754,1-60-102,1-1 0,0 1 0,-1 0 0,1 0 1,-1 0-1,1 0 0,0-1 0,0 1 0,-1 0 0,1-1 0,0 1 0,0-1 0,0 1 0,0-1 0,0 1 0,0-1 0,0 1 0,0-1 1,0 0-1,0 0 0,0 1 0,0-1 0,0 0 0,0 0 0,0 0 0,0 0 0,0 0 0,1-1 0,44 1-357,-33 0 154,1 0-89,0 0 0,0-1 0,0-1 0,0 0 0,0 0-1,21-8 1,-29 7 237,-1 1 0,0-1 0,0 0 0,0 0 0,0 0 0,0-1 0,-1 0 0,0 0 0,0 0 0,0 0 0,0-1 0,0 1-1,-1-1 1,0 0 0,0 0 0,0-1 0,-1 1 0,4-10 0,-3 0 204,0 0 1,0 0 0,-2 0-1,0-1 1,-2-26-1,1 15 621,0 25-705,-1-1 0,1 0 1,-1 0-1,1 1 1,-1-1-1,0 0 0,0 1 1,-1-1-1,1 1 0,0-1 1,-1 1-1,1 0 0,-1-1 1,0 1-1,0 0 1,0 0-1,0 0 0,0 0 1,0 1-1,-1-1 0,1 1 1,0-1-1,-1 1 1,1 0-1,-1 0 0,0 0 1,1 0-1,-1 0 0,0 1 1,0-1-1,1 1 0,-4-1 1,-16-1 156,0 0 0,0 1 0,-27 2 0,18 0-73,22-1-127,-1 1 0,1 0 1,0 0-1,0 1 0,-1 0 0,1 0 0,-11 5 0,17-5-268,-1-1 1,1 1 0,0 0 0,0-1-1,0 2 1,0-1 0,0 0-1,0 0 1,1 1 0,-1 0 0,1-1-1,-1 1 1,1 0 0,0 0 0,0 0-1,1 1 1,-1-1 0,1 0-1,-1 1 1,1-1 0,-1 6 0,1 11-7033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19.3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0 10565,'1'75'4610,"-3"127"-4239,0-189-372,0 1-1,-1-1 1,-1 0 0,0 0 0,0 0 0,-13 23 0,8-18-674,2 0 0,-8 26 0,15-43 480,0 0 0,0-1 0,0 1 0,0-1 0,0 1 0,-1 0 0,1-1 0,0 1 0,0-1 0,0 1 0,-1-1 0,1 1 0,0-1 0,0 1 0,-1-1 0,1 1 1,-1-1-1,-1 3-975,1-3 975,0 1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19.7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0 152 10389,'31'-34'160,"23"4"-144,31-1 336,1 5-48,-9 7 336,-15 7-143,-16 12 287,-15 0-416,-15 0-32,-9 19-240,-7 16-32,0 3-32,0 3 16,-7 1-48,-55 0 0,-16-4-80,-22 0-928,-1-4-3746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21.4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7796,'0'390'6242,"0"-371"-6581,1-1 0,1 0 0,1 1 0,1-1 0,0 0 0,1-1 0,1 1 0,1-1 0,0 0 0,1-1 0,13 19 0,-12-21-2716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31.12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55 1 9476,'-8'-1'223,"-22"4"216,29-3-410,0 0 0,0 0 0,1 1 1,-1-1-1,0 0 0,0 1 0,0-1 1,1 1-1,-1-1 0,0 1 1,1-1-1,-1 1 0,0-1 0,1 1 1,-1 0-1,1 0 0,-1-1 0,1 1 1,-1 0-1,1-1 0,-1 1 1,1 0-1,0 0 0,0 0 0,-1 0 1,1-1-1,0 1 0,0 0 0,0 0 1,0 1-1,0-1-20,0-1 0,0 1 0,0-1 0,0 0 0,0 1 0,0-1 0,1 0 0,-1 1 0,0-1 0,0 0 0,0 1 0,1-1 0,-1 0 0,0 0 0,0 1 0,1-1 0,-1 0 0,0 0 0,0 1 0,1-1 0,-1 0 0,0 0 0,1 0 0,-1 1 0,0-1 0,1 0 0,-1 0 0,1 0 0,-1 0 0,0 0 0,1 0 0,-1 0 0,0 0 1,1 0-1,-1 0 0,1 0 0,40 7 277,1-2 1,-1-2 0,67-3 0,-26 0-194,1473-17-106,-1205 6-548,-125 9-2939,-195 2-467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21.8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2 115 10309,'0'-12'348,"0"10"-303,-1 1-1,1-1 1,0 0-1,0 0 1,-1 0-1,1 1 1,1-1-1,-1 0 1,0 0-1,0 1 1,1-1-1,-1 0 1,1 0-1,-1 1 1,1-1-1,0 0 1,-1 1-1,1-1 1,0 1-1,0-1 1,0 1-1,1 0 1,-1-1-1,0 1 0,0 0 1,1 0-1,-1 0 1,1-1-1,-1 2 1,1-1-1,-1 0 1,1 0-1,-1 0 1,1 1-1,0-1 1,0 1-1,-1-1 1,4 1-1,51-14 172,0 3-1,93-7 1,118 11-1,-259 7-215,7-1 0,0 1 0,-1 1 0,1 1 0,25 5 0,-36-6 0,-1 0 0,0 0 0,1 1 0,-1-1 0,0 1 0,0 0 0,0 0 0,0 0 0,0 0 0,0 0 0,0 1 0,-1-1 0,1 1 0,-1 0 0,0 0 0,0 0 0,0 0 0,0 0 0,0 0 0,-1 1 0,1-1 0,-1 0 0,0 1 0,1 5 0,0 8 0,0 1 0,-2-1 0,-1 18 0,1-1-3,-1-29-4,0 0-1,0 0 1,-1 0-1,1 0 1,-1 0-1,0-1 1,0 1-1,0-1 0,-1 1 1,0-1-1,0 0 1,0 0-1,0 0 1,0 0-1,-1-1 1,0 1-1,0-1 0,0 0 1,0 0-1,0 0 1,-1-1-1,1 0 1,-1 1-1,-6 1 1,-9 4-253,0 0 1,-1-2-1,-1 0 1,-31 4-1,-9-5-2418,39-5-854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22.3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35 9636,'0'-2'116,"0"1"-1,0-1 0,0 1 0,0 0 0,0-1 0,0 1 0,0-1 0,0 1 0,1-1 0,-1 1 0,1-1 1,-1 1-1,1 0 0,-1-1 0,1 1 0,0 0 0,0-1 0,-1 1 0,1 0 0,1-1 0,1 1-56,-1 0 0,0 0 0,0 1 0,1-1 0,-1 1 0,1-1 0,-1 1 0,0 0 0,1 0 0,3 1 0,2-1-225,5-1 171,1 1 1,0 1-1,-1 0 0,1 1 0,21 6 0,-31-7-5,0 1 0,0 0 1,0 0-1,0 0 0,-1 0 1,1 1-1,-1 0 0,0-1 1,0 1-1,0 0 0,0 1 0,0-1 1,-1 0-1,1 1 0,-1-1 1,0 1-1,0 0 0,0 0 1,-1 0-1,1 0 0,-1 0 0,2 7 1,-1 9-6,0 0 0,-1-1 0,-3 32 1,1-8-1154,-1-43 1091,1 1 0,-1-1 0,0 0-1,1 1 1,-1-1 0,0 0 0,1 0 0,-1 0-1,0 0 1,1-1 0,-1 1 0,0 0 0,1-1-1,-1 1 1,0-1 0,1 0 0,-1 1 0,1-1-1,-1 0 1,-1-1 0,1-7 13,1 0 0,-1 0 0,2 1 0,-1-1 0,1 0 0,2-15 0,-1-4 53,-1 24 19,1-1 1,-1 1-1,1-1 0,0 1 0,0 0 1,0-1-1,0 1 0,1 0 1,0 0-1,0 0 0,0 0 0,0 0 1,0 0-1,1 1 0,0-1 1,0 1-1,0 0 0,0 0 0,0 0 1,7-5-1,-3 4 18,0 0 0,0 1-1,0-1 1,0 1 0,0 1 0,1 0 0,-1 0-1,1 0 1,0 1 0,-1 0 0,14 0 0,-19 2 21,0 0 0,-1 0 0,1 0 0,-1 1 0,0-1 0,1 0 0,-1 1 0,0-1 0,0 1 0,0-1 0,0 1 0,0 0 0,0-1 1,0 1-1,0 0 0,-1 0 0,1-1 0,-1 1 0,1 0 0,-1 0 0,0 0 0,0 0 0,0 2 0,2 2 52,23 123 390,-19-43-5328,-6-62-2516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22.7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7 7828,'1'-1'58,"-1"1"1,0-1 0,1 1-1,-1-1 1,0 1 0,1 0 0,-1-1-1,1 1 1,-1 0 0,0-1-1,1 1 1,-1 0 0,1-1 0,-1 1-1,1 0 1,0 0 0,-1 0-1,1 0 1,-1-1 0,1 1 0,-1 0-1,1 0 1,-1 0 0,1 0-1,0 0 1,-1 0 0,1 0 0,-1 1-1,1-1 1,-1 0 0,1 0-1,-1 0 1,1 0 0,-1 1 0,1-1-1,-1 0 1,1 1 0,-1-1-1,1 0 1,0 1 0,23 14-100,-22-12 49,0-1 1,-1 0-1,1 1 0,-1-1 1,0 1-1,0 0 1,0-1-1,0 1 0,0 0 1,-1-1-1,1 1 0,-1 0 1,0 0-1,1 0 0,-1 0 1,-1-1-1,1 1 0,0 0 1,-1 0-1,1 0 1,-1-1-1,0 1 0,0 0 1,0-1-1,0 1 0,-1-1 1,1 1-1,-1-1 0,1 1 1,-1-1-1,0 0 0,0 0 1,0 0-1,0 0 1,0 0-1,0-1 0,-1 1 1,1 0-1,0-1 0,-1 0 1,1 1-1,-1-1 0,0 0 1,-3 0-1,3 0 11,0 0 0,0-1 0,0 0 0,0 1 0,0-1 0,0 0 1,0-1-1,0 1 0,0-1 0,-4 0 0,6 0-12,0 0 0,1 1 0,-1-1 0,0 0 0,0 0 0,0 0 0,1 0 0,-1 0 1,0-1-1,1 1 0,-1 0 0,1 0 0,-1 0 0,1 0 0,0-1 0,-1 1 0,1 0 0,0 0 0,0-1 1,0 1-1,0 0 0,0 0 0,0-1 0,1 0 0,-2-1-46,1 1 0,0 0 0,0-1 0,0 1 0,1 0 0,-1 0 0,1 0 0,-1-1 0,1 1 1,0 0-1,1-3 0,-1 4-89,0 0 0,0 0 1,0 0-1,0 0 1,1 1-1,-1-1 1,0 0-1,1 0 0,-1 1 1,0-1-1,1 1 1,-1 0-1,1-1 0,-1 1 1,1 0-1,-1 0 1,2 0-1,28-2-5792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23.1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0 1 9957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23.4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9957,'452'151'578,"-358"-124"845,-100-31-737,3 3-399,7 3-57,-9-3-108,0 0 1,0 0-1,1 1 1,-1 0-1,0 0 1,0 0-1,0 0 1,0 1-1,1 0 0,-1-1 1,0 2-1,1-1 1,-1 1-1,0-1 1,1 1-1,0 1 1,0-1-1,-1 1 1,1-1-1,1 1 1,-7 6-1,2-1-96,0 0 1,1 1-1,0 0 0,0 0 0,1 1 0,0 0 0,1 0 0,0 0 0,1 0 1,-6 19-1,5-6 16,2 1 0,0 0 1,1 0-1,1 25 0,2-46-64,-1-1 0,0 1 0,1-1 0,-1 1 1,1-1-1,0 1 0,0-1 0,0 0 0,0 1 0,0-1 0,0 0 0,1 0 0,-1 0 0,1 0 0,-1 0 0,1 0 0,0 0 0,0 0 1,0-1-1,0 1 0,0-1 0,0 1 0,0-1 0,1 0 0,-1 0 0,0 0 0,1 0 0,-1 0 0,1-1 0,-1 1 0,1-1 0,3 1 1,13 1-286,0 0 1,-1-2 0,31-2-1,-17 1-1,-16 0 173,-1 0 1,1-1-1,-1-1 0,0 0 1,0-1-1,0-1 0,0 0 1,0-1-1,-1-1 0,0 0 1,-1 0-1,15-12 0,-10 5 23,-1 0 0,0-1 0,-1 0 0,-1-1 0,-1-1 0,0-1 0,-1 0 0,10-20 1,-18 27 271,0 1 0,-1-1 1,-1-1-1,0 1 1,0 0-1,-1-1 0,-1 1 1,0-1-1,0 1 1,-3-21-1,2 13 637,0 18-746,-1 0 0,1 0 1,-1 1-1,1-1 1,-1 0-1,1 1 0,-1-1 1,0 1-1,1-1 1,-1 1-1,0-1 0,1 1 1,-1-1-1,0 1 1,0 0-1,0 0 0,1-1 1,-1 1-1,0 0 1,0 0-1,0 0 0,0 0 1,1-1-1,-1 1 1,0 1-1,0-1 0,0 0 1,0 0-1,-1 0 0,-30 4 361,22-2-371,1 1 1,0 0 0,0 1 0,0 0 0,0 0 0,1 1 0,-1 0-1,1 1 1,1 0 0,-1 0 0,1 0 0,0 1 0,0 0 0,1 1 0,-9 12-1,8-9-9,0 0 0,0 0 0,2 0 0,-1 1-1,2 0 1,-1 0 0,2 0 0,-1 0-1,2 1 1,-1-1 0,1 21 0,1-29-30,1-1 0,0 0 0,0 1 0,0-1 0,1 0 0,-1 1 0,1-1 0,0 0 0,0 1 0,0-1 0,0 0 0,0 0 0,1 0 0,0 0-1,1 3 1,1-4-17,-1 1 0,1-1 0,-1 1 0,1-1 0,0 0 0,0-1 0,0 1 0,0-1 0,0 1 0,0-1-1,5 0 1,21 6-670,0-3-1,42 3 0,15-6-3451,-22-1-4822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23.9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336 186 10005,'15'-96'3745,"-15"85"-3594,1 6 17,-1 0 1,0 0 0,-1 0 0,1 0-1,-1 0 1,0 0 0,-2-8 0,2 11-124,-1 0 0,1 1 1,0-1-1,0 1 1,-1-1-1,1 1 1,-1-1-1,0 1 0,1 0 1,-1 0-1,0 0 1,0 0-1,0 0 1,1 0-1,-1 0 0,0 1 1,0-1-1,0 1 1,0-1-1,0 1 1,-4 0-1,-13-3 90,1 0 1,0 2-1,-1 0 0,1 1 1,-1 1-1,1 1 0,-34 8 0,45-8-138,0 0 0,1 1 0,-1 0 0,1 0-1,-1 1 1,1-1 0,0 1 0,0 1 0,1-1-1,-1 1 1,1 0 0,0 0 0,1 1-1,-1-1 1,1 1 0,0 0 0,0 0 0,1 1-1,0-1 1,0 1 0,0-1 0,-2 14 0,2-7-17,2 0 0,-1 0 1,2 1-1,1 20 0,0-5-17,-1-26 16,1-1 0,-1 1 1,1-1-1,0 1 1,0-1-1,0 0 1,0 1-1,0-1 1,0 0-1,1 1 1,-1-1-1,1 0 1,0 0-1,-1 0 1,1-1-1,0 1 1,0 0-1,0-1 0,1 1 1,-1-1-1,0 0 1,0 1-1,1-1 1,-1 0-1,1 0 1,-1-1-1,1 1 1,-1-1-1,1 1 1,4-1-1,13 4-311,0-2 0,40-1 0,-47-1 134,8 0 54,13 1-522,0-2-1,0-1 1,48-10-1,-72 10 568,0-1 1,0 0-1,0-1 0,-1 0 0,1 0 0,-1-1 0,0-1 1,0 1-1,-1-1 0,1-1 0,-2 0 0,1 0 0,-1 0 1,0-1-1,10-13 0,-17 47 2869,1-6-2733,-2 2 53,-1-1 0,-1-1 0,-11 39 0,-3 19-18,2 69-35,5 228 1,10-292-452,0-80-189,4-11-165,29-57 157,27-80 0,-50 116 723,-1-1 1,-2 0-1,-1-1 1,-1 1-1,1-52 1,-8-16 1069,2 96-1124,-1 0 0,1 0 1,-1 0-1,0 0 1,0 0-1,0 0 0,0 0 1,0 0-1,-1 1 1,1-1-1,0 0 0,-1 1 1,1-1-1,-1 1 1,0-1-1,1 1 0,-1 0 1,0 0-1,0 0 1,0 0-1,0 0 0,0 0 1,0 0-1,0 1 1,-4-2-1,-58-6 848,54 8-700,-205-2 1045,213 2-1266,0 0 0,-1 0-1,1 0 1,0 0-1,0 0 1,0 0-1,-1 1 1,1-1-1,0 1 1,0-1 0,0 1-1,0 0 1,-3 2-1,4-2-216,0 0 0,0 1 0,0 0 0,1-1 0,-1 1 0,1-1-1,-1 1 1,1 0 0,-1 0 0,1-1 0,0 1 0,0 0 0,-1 0 0,2-1 0,-1 1 0,0 2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24.4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632 204 8660,'0'-5'170,"1"0"1,-2 0-1,1 0 0,-1 0 1,0 0-1,0 0 0,0 0 1,-1 0-1,1 0 0,-1 1 1,0-1-1,-1 0 0,-2-3 1,-2 0 146,0 0 1,-1 1-1,0 0 1,0 0-1,-11-6 1,-1-2 20,11 8-170,0 0 0,0 0 0,0 1 0,-1 0 1,0 1-1,0 0 0,0 1 0,-1 0 0,0 0 0,1 1 1,-21-2-1,3 2 49,-1 2 0,0 1 0,0 2 0,-48 7 0,64-6-188,-1 1 0,1 0-1,0 1 1,0 0 0,0 1 0,1 0-1,0 1 1,0 0 0,1 1-1,0 1 1,-18 17 0,24-21-32,1 1 1,0 0-1,0 1 1,1-1 0,0 1-1,0-1 1,0 1-1,1 0 1,0 0 0,0 0-1,1 0 1,0 1-1,0-1 1,1 0-1,0 1 1,0-1 0,1 0-1,0 0 1,0 1-1,3 9 1,-3-15-24,0 0 0,0 1-1,0-1 1,0 0 0,1 0 0,-1 0-1,1 0 1,-1-1 0,1 1 0,0 0 0,0-1-1,0 1 1,0-1 0,0 1 0,0-1-1,0 0 1,0 0 0,0 0 0,1 0-1,-1 0 1,0-1 0,1 1 0,4 0 0,62 3-717,-56-4 522,-12 0 210,33 0-664,63-7-1,-85 5 483,0-1-1,-1 0 0,0-1 1,1 0-1,-1 0 0,-1-1 0,1-1 1,19-13-1,-15 7-218,0 0 0,23-25 0,-4-11 2480,7 127-128,34 29-3816,-58-76-1034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24.8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186 0 11957,'-62'0'737,"23"0"-225,8 23 513,16 19-593,-1 7-32,9 4-192,-1 1 112,8-1-208,0-8 48,0 1-144,0-12-32,-8-4-48,8-11-1040,0-3-513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25.1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91 11381,'-16'-19'801,"16"4"-81,0 4 128,0 3-736,16 1-48,46-1-48,23 0 0,15 1-32,17 3-128,6 0-1184,-14 4-2034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25.5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26 260 10053,'-13'0'925,"11"0"-186,17 0-237,13-1-378,0 0-1,0-2 1,-1-1 0,1-1-1,27-10 1,-44 12-154,0-1 0,0 0 0,0 0 0,-1-2 1,0 1-1,0-1 0,0-1 0,-1 0 0,0 0 0,0 0 0,-1-1 0,0-1 1,0 1-1,-1-2 0,10-14 0,-15 18-6,0-1-1,0 1 0,0-1 1,0 0-1,-1 1 1,0-1-1,-1 0 1,0 0-1,0 0 1,-1-7-1,1-3 68,0 17-22,0-1 0,0 1-1,0 0 1,0-1 0,0 1 0,0 0-1,0 0 1,0-1 0,0 1 0,0 0-1,0-1 1,0 1 0,0 0 0,-1 0-1,1-1 1,0 1 0,0 0 0,0 0-1,0-1 1,-1 1 0,1 0 0,0 0-1,0 0 1,0-1 0,-1 1 0,1 0-1,0 0 1,0 0 0,-1 0 0,1 0-1,0 0 1,0-1 0,-1 1 0,1 0-1,0 0 1,0 0 0,-1 0 0,1 0-1,0 0 1,-1 0 0,1 0 0,-1 0-1,-20-3 163,-1 1 0,0 1-1,0 1 1,0 1 0,0 1-1,0 1 1,-23 6 0,34-7-103,1 1 0,0 0 1,-1 1-1,1 0 0,0 1 1,1 0-1,-1 0 0,1 1 0,0 0 1,1 1-1,-1 0 0,1 0 1,0 1-1,1 0 0,0 0 1,-10 16-1,13-15-28,0 1 0,1 0 1,0 0-1,1 1 0,0-1 0,1 1 1,0-1-1,0 1 0,1-1 0,1 1 1,2 19-1,-2-28-39,0 0 0,0 0 0,0 0 0,0 0 1,0 0-1,1-1 0,-1 1 0,0 0 0,1-1 1,-1 1-1,1-1 0,0 1 0,-1-1 0,1 1 1,0-1-1,0 0 0,0 0 0,0 0 0,0 0 0,0-1 1,0 1-1,0 0 0,0-1 0,1 0 0,2 1 1,69 6-242,-59-7 113,182 2-2725,-89-2-78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31.64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65 1745,'7'-3'6822,"221"1"-5343,-111 4-1366,634-33 644,-149 2-660,-562 28-107,289 1-113,-386 7-2799,14-7-4012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25.9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482 97 9588,'0'-72'2671,"0"71"-2597,-1 0 1,1-1-1,-1 1 1,0 0-1,0 0 1,0 0-1,0 0 1,0 0-1,0 0 1,0 0-1,0 0 1,0 0-1,0 1 1,-1-1-1,1 0 1,0 1-1,0-1 1,-1 1-1,1-1 1,0 1-1,-1-1 1,1 1-1,-1 0 1,1 0-1,0 0 1,-4 0-1,-48-3 723,45 2-548,-27 0 237,0 1 0,0 2-1,-62 10 1,86-10-451,0 1 1,0 0-1,1 1 0,-1 0 1,1 0-1,0 2 0,0-1 1,0 1-1,1 0 0,0 1 1,0 0-1,1 0 0,0 1 1,0 0-1,-11 16 0,16-18-32,0 0 0,0 0-1,0 0 1,1 1 0,0-1 0,1 1 0,-1-1-1,1 1 1,1 0 0,-1 0 0,1-1-1,0 1 1,1 7 0,0 6-4,-1-17-4,0 0 1,0 0-1,1 0 1,-1-1-1,1 1 1,0 0-1,0 0 1,0 0-1,0-1 1,1 1-1,-1 0 1,1-1-1,-1 1 1,1-1-1,0 0 1,0 0-1,0 1 1,0-1-1,1 0 1,-1-1-1,0 1 1,1 0-1,-1-1 1,1 1-1,0-1 1,0 0-1,-1 0 1,1 0-1,0 0 1,0-1-1,4 2 1,12 1-182,0-1 1,0 0 0,37-3-1,-30 1-105,-11 0 119,1-1-1,-1 0 1,0-1 0,1-1 0,-1 0-1,0-1 1,0-1 0,17-8 0,-23 9 90,0-1 1,0-1 0,-1 1 0,1-2 0,-1 1 0,-1-1 0,1 0-1,-1 0 1,-1-1 0,1 0 0,-1-1 0,-1 1 0,7-13-1,-10 17 193,1 0 0,-1-1 0,-1 1-1,1-1 1,-1 0 0,1 1-1,-1-1 1,-1 0 0,1 0 0,-1 0-1,0-6 665,0 19-374,0 20-500,-1-5-426,2 0 0,0 1 0,6 33 0,1-26-2687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26.3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84 416,'-48'-21'12784,"57"19"-11727,184 3 34,731-29-3430,-792 9 39,-108 12 763,-20-1-768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26.7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2 10485,'-11'-2'3273,"27"17"-1899,20 7-1233,1-2 0,1-2 0,0-1 0,53 15 0,10 5-40,-94-34-101,16 6-4,0 1 1,-1 2-1,23 13 1,-41-22 2,1 0 1,-1 0-1,0 0 1,0 1-1,0-1 0,0 1 1,-1 0-1,0 0 1,0 1-1,0-1 0,0 1 1,0-1-1,-1 1 1,0 0-1,0 0 0,0 0 1,-1 0-1,1 0 0,-1 0 1,0 9-1,-1-13 2,0 1 0,0 0 0,0 0 0,0-1 0,-1 1 0,1 0 0,0-1 0,-1 1-1,0 0 1,1-1 0,-1 1 0,0-1 0,0 1 0,0-1 0,0 1 0,0-1 0,0 0 0,0 1 0,-1-1-1,-2 2 1,-36 16 51,28-15-29,-393 117-386,222-75-2057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49.4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178 89 9316,'0'-1'24,"0"1"0,0-1 0,-1 1 0,1 0 0,0-1 0,0 1 0,-1 0 0,1-1 0,0 1 0,-1 0 0,1-1 0,-1 1 0,1 0 0,0 0 0,-1-1 0,1 1 0,-1 0 0,1 0 0,-1 0 0,-7 2 3575,0 498-2155,8-447-1810,0-40 65,0-37 63,0 19 229,-9-200-364,6 181 344,-1 1 0,-2-1 0,0 1 0,-1 0 1,-2 0-1,-18-35 0,5 19 94,14 27-13,0 0 0,1-1 0,0 0 0,2 0 0,-1 0 0,1-1 0,1 1-1,1-1 1,0 0 0,0 0 0,0-15 0,5 28-54,-1 0-1,1 0 1,-1 1-1,0-1 1,1 1-1,-1-1 1,1 1-1,-1 0 1,1-1-1,-1 1 1,1 0-1,0 0 1,-1 0-1,1 0 1,-1 0-1,4 1 1,-1-1-9,3 0 9,0 0 1,1 1-1,-1 0 1,0 0-1,1 0 0,-1 1 1,0 0-1,0 0 0,0 1 1,0 0-1,-1 0 1,1 1-1,-1 0 0,0 0 1,0 0-1,0 1 0,0-1 1,-1 2-1,0-1 1,0 0-1,0 1 0,5 9 1,20 30 35,-1 2 1,-3 1-1,23 56 0,-13-28-41,-26-54 48,-8-15-65,1-1 0,0 0 0,0 0 1,0 0-1,1 0 0,0 0 0,7 8 0,-11-14 11,1 1-1,0-1 1,0 1-1,0 0 0,0-1 1,0 1-1,0-1 1,-1 0-1,1 1 1,0-1-1,0 0 1,0 0-1,0 1 0,1-1 1,-1 0-1,0 0 1,0 0-1,0 0 1,0 0-1,0-1 1,2 1-1,-1-2-24,1 1 0,-1 0-1,1-1 1,-1 1 0,1-1 0,-1 0-1,0 0 1,0 0 0,0 0 0,0 0 0,3-4-1,25-36-451,41-77 0,-44 70 516,43-59 0,-69 107-20,-1 0 0,1 0 0,-1 0 1,1 0-1,0-1 0,-1 1 0,1 1 0,0-1 0,0 0 1,0 0-1,0 0 0,0 0 0,0 0 0,0 1 0,0-1 0,0 1 1,0-1-1,0 1 0,1-1 0,-1 1 0,0-1 0,0 1 1,0 0-1,1 0 0,-1 0 0,0-1 0,0 1 0,1 0 1,-1 1-1,0-1 0,0 0 0,1 0 0,-1 0 0,0 1 1,0-1-1,0 1 0,0-1 0,1 1 0,-1-1 0,0 1 0,0 0 1,0-1-1,0 1 0,0 0 0,0 0 0,-1 0 0,3 2 1,0 2 16,1 1 0,-1-1 0,0 1 0,0 0 0,0 0 1,-1 0-1,0 0 0,2 9 0,1 21 99,-1 0 0,-2 0-1,-3 49 1,0-24-99,-7 111-573,13-172 211,5-1 252,0 0 0,0-1 0,0-1 0,0 0 0,0 0 0,-1-1 1,1 0-1,-1 0 0,0-1 0,0 0 0,-1-1 0,11-8 0,2-4-114,0 0 0,-2-1 0,28-34 0,-41 47 416,-1 0-1,-1-1 0,1 1 1,-1-1-1,0 0 1,-1 0-1,1 0 1,-1-1-1,-1 1 1,0-1-1,0 0 1,2-14-1,-5 56-113,0-19-63,1 0 1,0 0-1,1 0 0,3 17 0,-3-27-38,1-1 1,-1 1-1,1-1 0,0 1 0,0-1 0,0 0 0,0 1 0,1-1 0,0 0 0,0-1 0,0 1 0,0 0 0,1-1 0,-1 0 0,1 0 0,0 0 0,6 4 1,3-1-322,0-1 0,1 0 0,-1-1 1,1-1-1,0 0 0,0 0 1,0-2-1,1 0 0,19-1 1,-1 0-2818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49.7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8 11189,'-23'-7'0,"23"22"-6003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50.1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 9380,'0'-15'1809,"8"11"-1745,0 4 849,-1 0-545,9 42-192,-16 22 464,0 16-368,0 8 32,0-5-160,0 1-128,0-12 0,0-15-16,15-8 0,16-11-176,8-7-384,0-12-752,-8-8-1234,-8-11-2768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50.5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 8996,'0'-4'2969,"0"16"-1278,0 41-885,0 77-704,0 364 757,0-491-893,1-1 0,-1 0 0,0 1 0,1-1 0,-1 0 0,1 0 0,-1 0 1,1 1-1,0-1 0,0 0 0,0 0 0,0 0 0,1 0 0,-1 0 0,0-1 0,1 1 0,-1 0 0,1 0 0,0-1 0,-1 1 0,1-1 0,3 2 1,0 0-59,1 0 0,0-1 1,0 1-1,0-1 0,0-1 1,0 1-1,1-1 0,6 1 1,7-1-287,0 0 1,0-1 0,-1-2-1,30-4 1,-40 4 226,-1 0 0,1-1 0,-1 1 1,0-2-1,1 1 0,-1-1 0,-1-1 1,1 1-1,-1-1 0,0 0 0,0-1 1,0 0-1,-1 0 0,0-1 0,0 1 1,0-1-1,-1 0 0,7-12 0,-8 9 346,1 1 0,-1-1 0,-1 0 0,0 0 0,0 0 0,-1-1 0,0 1 0,-1-1 0,0-15 0,0 25-82,-1 0 1,0 0 0,0-1 0,0 1 0,0 0-1,-1 0 1,1-1 0,0 1 0,0 0-1,-1 0 1,1 0 0,-1 0 0,1-1-1,-1 1 1,1 0 0,-1 0 0,-1-1-1,1 1-70,0 1 0,0 0 0,0-1 0,-1 1 0,1 0 0,0 0 0,0-1 0,0 1 0,-1 0 0,1 0 0,0 0 0,0 1 0,0-1 0,-1 0 0,1 0 0,0 1 0,0-1 0,0 0 0,0 1 0,0-1 0,-2 2 0,-4 2-22,1-1-1,-1 2 1,1-1 0,0 1 0,0 0-1,1 0 1,-1 0 0,1 1-1,0 0 1,1 0 0,0 0 0,0 1-1,0-1 1,0 1 0,-2 7-1,1-1-26,0 1 0,0 0-1,1 0 1,1 0-1,1 0 1,0 0 0,-1 18-1,3-30-64,0-1-1,0 1 0,0-1 1,0 0-1,0 1 0,0-1 1,0 1-1,1-1 0,-1 0 1,0 1-1,1-1 0,-1 0 1,1 1-1,-1-1 0,1 0 1,0 0-1,-1 1 0,1-1 1,0 0-1,0 0 1,0 0-1,0 0 0,0 0 1,0 0-1,0 0 0,0-1 1,1 1-1,-1 0 0,0 0 1,0-1-1,1 1 0,-1-1 1,0 1-1,1-1 0,-1 0 1,1 0-1,-1 1 0,0-1 1,1 0-1,-1 0 0,3-1 1,52 7-4742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50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318 4 11109,'-8'-4'512,"1"4"1585,-1 0-1681,-8 12-207,1 37 95,-8 8 656,15 8-784,0-1-16,8 1-160,0-4 16,0-4-48,0-8-464,0-7-865,0-16-752,0-14-2801</inkml:trace>
  <inkml:trace contextRef="#ctx0" brushRef="#br0" timeOffset="1">9 251 10997,'-8'-11'1008,"8"7"-943,85 0-65,31 0 0,16 0-1873,7-3-1025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51.2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736 133 8772,'1'-24'910,"-3"-27"1885,2 49-2747,-1 0-1,0 0 1,1 0-1,-1 0 1,0 0 0,0 0-1,0 1 1,0-1-1,-1 0 1,1 1-1,0-1 1,-1 1 0,1 0-1,-1-1 1,1 1-1,-1 0 1,0 0 0,1 0-1,-1 0 1,0 0-1,0 0 1,-2 0 0,-26-7 86,-1 3 1,0 0 0,0 2 0,0 1 0,0 2 0,-52 5 0,59-2-132,1 1-1,1 0 1,-1 2 0,1 0-1,0 2 1,0 0 0,1 2-1,0 0 1,-23 16 0,39-23-12,1 0 1,0-1-1,0 2 1,0-1-1,1 0 1,-1 1-1,1-1 1,-1 1-1,1 0 0,1 0 1,-1 1-1,0-1 1,1 1-1,0-1 1,0 1-1,0-1 1,1 1-1,0 0 1,0 0-1,0 0 1,0 0-1,1 0 1,-1 0-1,1 0 1,2 9-1,-2-11-13,1 0-1,-1 0 0,1 0 1,0 0-1,0 0 0,0 0 1,0 0-1,1 0 0,-1 0 1,1 0-1,0-1 0,0 1 1,0-1-1,0 0 0,0 1 1,0-1-1,1 0 0,-1 0 1,1 0-1,-1 0 0,1-1 1,0 1-1,0-1 0,4 2 1,12 5-58,0-1 0,37 8 0,-28-8-24,48 11-69,-45-12 109,-1 2 1,1 0-1,-1 2 1,-1 2-1,33 16 1,-60-26 60,0 0 0,0-1 0,0 1 1,-1 0-1,1 0 0,-1 0 1,1 0-1,-1 0 0,0 0 0,0 1 1,0-1-1,0 0 0,1 3 0,-2-3 21,1-1-1,-1 0 1,0 0-1,1 0 1,-1 1-1,0-1 1,0 0-1,0 0 1,0 0-1,0 1 1,0-1-1,0 0 1,-1 0-1,1 0 1,0 1-1,-1-1 1,1 0-1,-1 0 1,1 0-1,-1 0 1,1 0-1,-1 0 1,0 0-1,0 0 1,1 0-1,-1 0 1,0 0-1,0 0 1,0-1-1,-2 2 1,-8 3 64,0 0 0,-1-1 0,1 0 0,-1-1 0,0-1 0,-14 2 0,-86 4 207,81-6-216,-17 1 23,-18 2-64,1-4 0,-91-8 0,155 8-93,0-1 0,0 0-1,0-1 1,0 1 0,0 0 0,-1 0-1,1 0 1,0-1 0,0 1-1,0-1 1,0 1 0,0-1-1,0 1 1,0-1 0,0 1 0,0-1-1,0 0 1,0 0 0,0 1-1,0-1 1,1 0 0,-1 0-1,0 0 1,1 0 0,-1 0 0,0 0-1,1 0 1,0 0 0,-1 0-1,1 0 1,-1-1 0,1 1 0,0 0-1,0 0 1,0 0 0,0 0-1,0 0 1,0-1 0,0 1-1,0-2 1,0-20-3991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51.9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117 35 12694,'-1'-1'36,"0"1"-1,1-1 1,-1 0 0,0 1 0,1-1-1,-1 1 1,0 0 0,0-1 0,0 1-1,0-1 1,1 1 0,-1 0 0,0 0-1,0 0 1,0-1 0,0 1 0,0 0-1,0 0 1,0 0 0,0 0 0,0 1-1,1-1 1,-1 0 0,0 0 0,0 0-1,0 1 1,0-1 0,0 0 0,1 1-1,-1-1 1,0 1 0,0-1 0,1 1-1,-1-1 1,0 1 0,1 0 0,-1-1-1,0 1 1,1 0 0,-1-1 0,0 3-1,-23 37-163,20-31 230,-6 10-54,2 0 0,0 1 0,2 1 0,0-1 0,1 1 0,1 0 0,0 0 0,2 0 0,1 33 0,2-53-67,-1 0-1,1 0 1,0 0-1,0 0 1,0 0 0,0-1-1,0 1 1,0 0-1,1-1 1,-1 1-1,0-1 1,0 1-1,0-1 1,1 0-1,-1 1 1,0-1-1,0 0 1,1 0-1,-1 0 1,0 0-1,1 0 1,-1 0-1,0 0 1,0 0-1,1 0 1,-1-1-1,2 0 1,5 1-113,18 0-143,-12 1 54,1 0 0,-1-1 1,1-1-1,-1-1 1,0 0-1,0 0 0,0-2 1,0 0-1,22-9 1,-16 2-257,0-1 0,0-1 0,33-30 0,-44 36 490,-1-2 0,0 1 0,-1-1-1,0 0 1,0 0 0,-1-1 0,0 1 0,0-2 0,-1 1 0,4-13-1,-7-20 4737,-2 47-4581,2 128-104,-2-130-63,0 1-1,1-1 1,0 1-1,0-1 0,0 1 1,0-1-1,0 0 1,0 0-1,0 1 1,1-1-1,-1 0 0,1 0 1,-1 0-1,1 0 1,0-1-1,0 1 0,0 0 1,2 1-1,2 0-2,0 1 0,1-1 0,-1 0 0,1 0-1,0-1 1,9 3 0,13 0-116,-1-1-1,40 1 1,-64-5 86,52 2-401,1-2 0,61-8 0,-90 4 231,-1-1 0,0-2 1,-1 0-1,1-2 0,-1-1 1,33-18-1,-44 20 118,-1 0 1,0-1-1,0-1 0,21-19 0,-31 25 117,0-1 0,0 1-1,0-1 1,-1 1 0,0-1-1,0 0 1,0-1-1,0 1 1,-1 0 0,0-1-1,0 1 1,-1-1 0,1 0-1,-1 0 1,0 1-1,-1-9 1,1 3 253,-1 10-245,0 0 1,1 0 0,-1-1-1,0 1 1,0 0-1,0 0 1,0 0 0,0 0-1,0 0 1,0-1-1,0 1 1,0 0 0,0 0-1,-1 0 1,1 0-1,-1 0 1,1 0 0,-1 0-1,1 0 1,-1 0-1,1 0 1,-1 0 0,0 0-1,1 0 1,-1 0-1,0 0 1,0 1 0,0-1-1,0 0 1,0 0-1,0 1 1,0-1 0,0 1-1,0-1 1,0 1-1,0-1 1,0 1 0,0 0-1,0 0 1,0-1-1,-1 1 1,1 0 0,0 0-1,0 0 1,0 0-1,-2 1 1,1-1-16,-32-4 208,0 3 1,-39 2-1,65-1-233,1 1 0,0 0 0,0 0 0,0 0 0,0 1 0,0 0 0,1 0 0,-1 0 0,0 1 0,1 0 0,0 1 0,0-1 0,0 1 0,0 0 0,0 1 0,1-1 0,-8 10 0,10-9-14,1 0 0,0 1 0,0-1 0,0 1 0,1 0 0,0-1 0,0 1 0,0 0 0,1 0 0,0 0 0,0 0 0,1 6 0,0 5-162,-1-14 126,0 0 0,1 0 0,-1 0 0,1-1 0,0 1 0,0 0 0,0-1 0,0 1 0,0 0 0,1-1 0,-1 1 0,1-1 0,0 0 0,-1 0 0,1 1 0,0-1 0,0 0 0,1 0-1,-1-1 1,4 4 0,7 2-99,0 1-1,0-2 0,14 6 1,13 6-157,-32-13 290,1 0 1,-1 1-1,0 1 1,-1-1-1,0 1 1,0 1-1,0-1 1,-1 1-1,0 0 0,0 1 1,-1-1-1,0 1 1,-1 0-1,0 0 1,0 1-1,-1-1 1,0 1-1,1 13 0,2 15 55,-3 0 0,-1 0 0,-4 60 0,-1-20-27,5-50 2,-2 34-5,-1-60-9,1 1 0,0-1 0,-1 0 0,0 1 0,1-1 0,-1 0 0,0 0 0,0 1 0,0-1 0,0 0 0,-1 0 0,1 0 0,-1 0-1,1 0 1,-1-1 0,1 1 0,-1 0 0,0-1 0,0 1 0,-4 1 0,-7 3 29,-1-1 0,0-1 0,0 0 0,0-1 0,0 0-1,-19 0 1,-90 0 149,90-3-118,17 1 10,1-1-1,-1-1 1,0 0 0,1-2 0,-1 1 0,-22-8 0,34 8-52,0 0-1,-1 0 1,1-1-1,0 0 0,0 1 1,0-1-1,1-1 1,-1 1-1,1 0 1,0-1-1,-1 0 1,2 1-1,-1-1 0,0-1 1,1 1-1,0 0 1,0 0-1,0-1 1,0 1-1,1-1 1,0 0-1,0 0 0,0 1 1,0-9-1,-1-4-11,0-1 0,2 0-1,0 0 1,4-27 0,-3 37-8,1-1-1,0 1 1,1 0 0,0 0 0,0 0-1,1 0 1,0 1 0,0-1 0,1 1-1,-1 0 1,11-11 0,5 0-213,1 1 0,1 1-1,0 1 1,1 1 0,1 1 0,0 1-1,0 1 1,1 1 0,50-13 0,33-5-3345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38.41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131 42 2657,'0'-41'6675,"-5"105"-2997,2-46-3677,-2-1 0,0 1 0,0-1 0,-2 0 0,0 0 0,-19 30 0,10-21 5,6-12 4,1 0 1,0 1-1,2 1 1,-9 20-1,16-29 213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52.6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515 335 9060,'8'-148'4413,"-8"147"-4364,-1-1 1,0 1-1,1-1 1,-1 1-1,0-1 1,0 1-1,0 0 1,0 0-1,0-1 1,0 1-1,0 0 1,0 0-1,0 0 1,-1 0-1,1 0 1,0 0-1,-1 1 1,1-1-1,-1 0 1,1 1-1,0-1 1,-1 1-1,0-1 1,1 1-1,-1 0 1,1 0-1,-1-1 1,1 1-1,-1 0 1,-1 1-1,-67-3 552,53 2-463,-18 0 98,-1 0 0,1 3 1,0 0-1,-45 12 0,70-12-225,1 0-1,0 0 0,0 1 1,0 0-1,0 0 0,0 1 1,1 0-1,0 1 0,0 0 0,1 0 1,-1 0-1,2 1 0,-1 0 1,1 1-1,-1 0 0,2 0 1,-1 0-1,2 0 0,-1 1 1,-6 16-1,8-14-12,0-1 0,0 1 0,1 1 0,0-1-1,0 16 1,2-24-27,0 1-1,0-1 0,0 0 0,0 0 0,0 0 1,1 0-1,-1 0 0,1 0 0,0 0 0,0 0 1,0 0-1,0 0 0,1 0 0,-1 0 0,1 0 0,0-1 1,-1 1-1,1-1 0,0 0 0,1 1 0,-1-1 1,0 0-1,1 0 0,4 3 0,14 1-259,0-1 0,1-1 0,0-1-1,0 0 1,0-2 0,41-2 0,-31 1-40,-12 0 117,-1-1 0,1 0 0,-1-1 0,0-1 0,0-1 0,0-1 0,30-11-1,-43 13 190,0 0-1,0 0 0,0-1 0,-1 1 0,1-1 0,-1-1 0,0 1 0,0-1 0,-1 0 0,1 0 0,-1 0 0,0 0 1,-1-1-1,1 0 0,-1 0 0,0 0 0,0 0 0,-1 0 0,0 0 0,0-1 0,-1 1 0,1-1 0,-1 0 0,-1 1 1,1-1-1,-1-7 0,0-29 3604,0 55-3468,0 116-155,0-126 20,0-1 0,0 1 0,0 0-1,1 0 1,-1 0 0,1-1-1,-1 1 1,1 0 0,0 0 0,-1-1-1,1 1 1,0-1 0,0 1-1,0-1 1,0 1 0,1-1 0,-1 1-1,0-1 1,1 0 0,-1 0-1,1 0 1,-1 0 0,1 0 0,-1 0-1,1 0 1,0 0 0,-1-1-1,1 1 1,0-1 0,0 1 0,1 0-1,8 1-124,1-1-1,-1 0 1,0 0-1,13-1 0,-12 0 58,1 0-4,57-4-289,-65 3 366,-1-1 0,1 1 0,0-1-1,0 0 1,-1 0 0,1 0 0,-1 0 0,1-1 0,-1 0 0,0 0 0,6-6 0,-3 1 20,0 0 1,-1 0-1,-1 0 0,1-1 1,-1 0-1,0 0 1,-1-1-1,0 1 0,-1-1 1,0 0-1,-1 0 1,1 0-1,0-15 1,17-57 435,-17 75-390,0 1 0,0 0 0,1 0 0,0 1 0,0-1 0,0 1 0,1 0 0,-1 0 0,1 0 0,1 0 0,-1 1 0,1 0 0,-1 0 0,1 1 0,0-1 0,1 1 0,-1 1 0,0-1 0,1 1 0,0 0 0,8-1 0,16-2-32,-1 1-1,1 1 1,44 2-1,-56 1-29,-10 0 4,0 0-1,0 0 1,0 1-1,0 0 1,0 0-1,0 1 0,0 0 1,-1 1-1,1 0 1,-1 0-1,1 1 1,-1 0-1,0 1 0,-1-1 1,1 2-1,-1-1 1,0 1-1,0 0 1,-1 0-1,1 1 1,-2 0-1,1 0 0,-1 0 1,8 14-1,-7-8-59,0 0 0,-1 1 0,-1 0 1,0 0-1,0 0 0,-2 0 0,1 0 0,-2 1 0,0-1 0,-1 1 0,0-1 0,-1 1 0,-5 20 0,5-32 38,0-1 0,0 0 0,0 1 0,0-1 0,-1 0 0,1 0 0,-1 0 0,1 0 0,-1 0 0,0 0 0,0 0 0,0-1 0,0 1 0,0-1-1,0 1 1,0-1 0,-1 0 0,1 0 0,0 0 0,-1 0 0,-4 1 0,-58 8-423,61-9 407,-6 0-30,-40 0-229,48-1 303,0-1 0,1 1-1,-1 0 1,0 0 0,0-1 0,1 1 0,-1-1 0,0 0 0,1 1 0,-1-1 0,1 0 0,-1 0 0,1 0 0,-1 0-1,1 0 1,-1 0 0,1-1 0,0 1 0,0 0 0,0-1 0,0 1 0,0-1 0,-2-2 0,1-6 17,0 1 1,1-1-1,0 0 1,1 1-1,1-19 1,0 0 38,0 16-34,1 0 0,0 1 0,0-1 0,1 1 0,1 0 0,0 0 0,0 0 0,1 0 0,1 1 0,0 0 0,0 0 0,1 0 0,0 1 0,0 0 0,1 0 0,0 1 0,13-10 0,5-4-240,2 1 1,0 2-1,2 0 0,52-23 1,-23 16-2623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53.0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 16 12470,'-46'-12'736,"22"9"-688,17 3 1713,-1 0-1633,8 30-64,-8 23-64,0 12 224,8 3-48,0-3-96,0-4-80,0-4 0,0-8-48,8-7-784,23-8-721,0-15-1937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53.4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8 297 12534,'-7'-11'0,"7"7"-400,23 0 336,70 4 64,23 0-32,15-4-1233,1-3-448,7-8-2273</inkml:trace>
  <inkml:trace contextRef="#ctx0" brushRef="#br0" timeOffset="1">1525 1 12534,'-31'0'816,"16"0"-720,-1 7 416,9 39-352,-9 15 289,8 0-289,8-1 0,-7 1 128,-1 4-256,0-4 0,1-8-32,7-4-1169,0-18-415,0-9-2322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53.7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 87 8996,'-55'-26'3058,"25"11"-2946,14 3 576,16 8-144,0 1-400,0-1-32,0 0-64,62 0 0,31-3-32,7 3-16,9 0-96,-1 4-448,-7 0-1345,-24 0-3585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54.1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24 107 12934,'0'0'96,"0"4"-96,0 37 720,0 12-15,0 4-337,0 4 32,0 0 80,0 0-288,0-4-144,-8-4-32,0-4-16,8-11-416,0-7-1137,-8-8-207</inkml:trace>
  <inkml:trace contextRef="#ctx0" brushRef="#br0" timeOffset="1">0 137 8900,'0'-42'3554,"24"8"-3554,61 8 624,15 7-416,16 7-208,-7 8 16,-16 4-16,-39 0 0,-23 19 0,-24 16 0,-7 3 176,0 3-48,-38-3 48,-47 4-112,-16-4-64,0 0 0,16-8-1184,8-11-2850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54.5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0 13078,'-24'0'320,"17"0"-144,7 31-80,0 22 144,0 7 113,0 5-273,0-4 80,-8-8 144,-8 0-288,1-11-16,15-4-272,-8-11-657,8-8-752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54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76 13926,'-16'-19'577,"16"8"-561,47 3-32,108 1-144,46-5-737,8-6-4321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55.4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16 12534,'-31'-11'448,"15"7"-368,9 4 1601,53 0-8244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56.8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66 3153,'-16'-16'11894,"8"9"-11846,32 7-1329,22 0-2048,1 0-7140</inkml:trace>
  <inkml:trace contextRef="#ctx0" brushRef="#br0" timeOffset="1">1811 1 13910,'0'0'369,"0"11"-1410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57.2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8 10085,'-31'-8'7011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39.32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442 130 1697,'-8'-9'7401,"8"7"-7136,0-22 1305,0 20-1566,0 0-1,1 0 1,-1 0 0,1 0 0,0 0-1,0 0 1,1 1 0,-1-1 0,4-5-1,0 4 93,0 1 0,1 0-1,-1 0 1,1 0 0,0 1-1,0 0 1,0 0 0,0 0-1,1 1 1,-1 0 0,10-2-1,2 1 65,0 0 0,1 1 0,19 1 0,-37 1-159,0 1 0,0-1 0,0 1 1,0-1-1,0 1 0,0 0 0,0-1 1,0 1-1,0 0 0,0 0 0,-1 0 0,1 0 1,0-1-1,0 1 0,-1 0 0,1 0 0,-1 1 1,1-1-1,-1 0 0,1 0 0,-1 0 1,0 0-1,1 0 0,-1 1 0,0-1 0,0 0 1,0 0-1,0 0 0,0 0 0,0 3 0,-1 52 21,1-36-12,0-15-7,1 1 0,-1-1 0,0 1 1,-1-1-1,1 1 0,-1-1 0,0 0 0,0 1 0,-1-1 0,0 0 0,0 0 0,0 0 0,0 0 0,-1 0 0,0 0 0,0 0 1,0-1-1,0 0 0,-1 1 0,0-1 0,0-1 0,0 1 0,0-1 0,0 1 0,-8 3 0,-14 9-13,0-2-1,-2 0 0,1-2 1,-2-1-1,0-1 1,0-2-1,-52 9 0,1-8-831,-136-1 0,216-8 840,1 0-1,-1 0 0,1 0 0,-1 0 0,0 0 0,1 0 0,-1 0 0,1 0 0,-1 0 0,0-1 0,1 1 0,-1 0 0,1 0 1,-1 0-1,0-1 0,1 1 0,-1 0 0,0 0 0,1-1 0,-1 1 0,0 0 0,0-1 0,1 1 0,-1 0 0,0-1 0,0 1 1,1 0-1,-1-1 0,0 1 0,0-1 0,0 1 0,0 0 0,0-1 0,1 1 0,-1-1 0,0 1 0,0 0 0,0-1 0,0 1 1,0-1-1,0 1 0,-1-1 0,1 1 0,0 0 0,0-1 0,0 1 0,0-1 0,0 1 0,-1 0 0,1-1 0,0 1 1,0 0-1,-1-1 0,1 1 0,0 0 0,0-1 0,-1 1 0,1 0 0,0 0 0,-1-1 0,1 1 0,-1 0 0,210-5-81,-161 5 80,-44 0-44,1 0-1,0 0 0,0 0 0,-1 1 1,1-1-1,0 1 0,-1 1 1,1-1-1,-1 0 0,1 1 0,-1 0 1,0 0-1,0 0 0,1 1 1,-2-1-1,1 1 0,0 0 0,0 0 1,-1 1-1,0-1 0,0 1 1,5 7-1,9 15-3374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4:03.5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32 868 9780,'-31'0'4005,"31"-10"-2901,0 2-1091,0 0-1,0 0 1,0 0-1,1 0 1,1 1-1,-1-1 1,1 0-1,1 0 1,-1 1-1,1-1 1,1 1-1,-1 0 1,1 0-1,0 0 1,1 1-1,0-1 1,0 1-1,8-8 1,16-17-16,75-79-127,174-240-1,-269 337 117,-1-1 0,0 1 1,-1-1-1,-1-1 0,0 1 0,-1-1 1,0 0-1,-2-1 0,1 1 0,-2 0 1,0-1-1,-1-22 0,-1 38 14,0 0 0,0-1 0,0 1 0,0 0 0,0 0 1,0 0-1,0-1 0,0 1 0,0 0 0,0 0 0,0-1 0,0 1 0,0 0 0,0 0 0,0-1 0,0 1 1,0 0-1,0 0 0,-1 0 0,1-1 0,0 1 0,0 0 0,0 0 0,0 0 0,0 0 0,-1-1 0,1 1 0,0 0 1,0 0-1,0 0 0,-1 0 0,1 0 0,0 0 0,0 0 0,0-1 0,-1 1 0,1 0 0,0 0 0,0 0 0,-1 0 1,1 0-1,0 0 0,0 0 0,-1 0 0,1 0 0,0 0 0,0 0 0,0 0 0,-1 1 0,1-1 0,0 0 0,0 0 1,-1 0-1,1 0 0,0 0 0,-7 0-8,-7 2 4,0 0-1,1 0 0,-1 1 0,1 1 0,0 0 0,0 1 0,0 0 0,1 1 1,0 0-1,0 1 0,0 1 0,-18 15 0,7-4-4,2 0 1,0 2-1,2 0 1,0 1-1,-21 32 1,29-35 16,1 0 1,0 0 0,2 1-1,0 0 1,1 0 0,1 1-1,-6 42 1,5-1 30,3 87-1,4-142-38,0 0 1,1 1-1,-1-1 0,1 1 0,1-1 0,-1 1 0,1-1 0,0 0 0,1 0 0,0 0 1,0 0-1,0-1 0,1 1 0,0-1 0,0 0 0,1 0 0,5 6 0,0-3 0,0-1-1,0 1 0,1-2 0,0 1 0,1-2 1,-1 1-1,1-2 0,17 7 0,-1-4-24,1-1 0,-1-2-1,1-1 1,0-1 0,0-1 0,39-3 0,-54 1-36,-7 1-5,-1-2 1,0 1-1,0 0 1,0-1-1,1 0 1,-1-1-1,0 1 1,0-1-1,-1 0 1,1-1-1,0 1 0,6-5 1,-9 4 16,0 0-1,1 0 1,-1 0-1,-1 0 1,1-1 0,0 1-1,-1-1 1,0 0-1,0 0 1,0 0 0,0 0-1,-1 0 1,1 0-1,-1 0 1,0-1 0,0 1-1,-1 0 1,1-7-1,0-139 0,-1 149 663,-4 4-204,-6 7-391,-1 1 0,1 1 0,1-1 0,0 2 1,1-1-1,0 1 0,1 0 0,1 1 0,0 0 0,0 0 1,2 0-1,0 1 0,0-1 0,1 1 0,1 0 1,1 0-1,0 0 0,1 0 0,0 0 0,1 0 1,5 26-1,-5-39-18,0 1 1,0-1-1,0 0 1,0 1-1,0-1 1,1 0-1,-1 0 1,1 0-1,-1 0 1,1 0-1,0 0 1,0 0-1,0-1 1,0 1-1,0 0 1,0-1-1,0 0 1,1 1-1,-1-1 1,0 0-1,1 0 1,-1-1-1,6 2 1,4 1 1,1-1-1,0-1 1,20 1 0,-23-2-3,-9 0 5,21 1-76,0 0 1,-1-2-1,1 0 0,0-1 0,32-8 1,-48 8 34,-1 0 1,1-1-1,-1 1 1,1-1-1,-1 0 1,0 0-1,0-1 1,-1 1-1,1-1 1,-1 0-1,0-1 1,0 1-1,0-1 1,0 1-1,-1-1 1,0 0-1,0-1 1,0 1-1,0 0 1,-1-1-1,0 0 1,0 1-1,-1-1 1,2-11-1,0-57 31,-3 46 1415,0 35-1451,0-4 40,0 0 0,0 0 0,0 0 0,1-1 0,0 1 0,-1 0 0,1 0 1,0-1-1,0 1 0,1-1 0,-1 1 0,0-1 0,1 1 0,-1-1 0,1 0 0,0 1 0,0-1 1,0 0-1,3 2 0,1 0-1,-1-1 1,1 1-1,0-1 0,0 0 1,0-1-1,1 1 1,12 2-1,7 0-7,1-2 0,-1-1 1,31-1-1,-56-1 9,16 1-2,-9-1-34,0 0-1,0 0 1,0 0-1,0-1 1,0 0-1,15-5 1,-21 5 29,0 0 0,1-1 0,-1 1 0,0-1 1,0 1-1,0-1 0,0 0 0,0 0 0,0 0 0,0 0 0,-1 0 1,1-1-1,-1 1 0,1 0 0,-1-1 0,0 1 0,0-1 0,0 1 1,-1-1-1,1 0 0,0 1 0,-1-1 0,0 0 0,1-3 1,-1-2 12,3-57-4,-3 62 12,0 1 1,-1-1 0,1 0 0,-1 1 0,1-1-1,-1 1 1,0-1 0,0 1 0,0 0 0,0-1-1,-1 1 1,1 0 0,-1 0 0,1-1-1,-1 1 1,0 1 0,0-1 0,0 0 0,0 0-1,0 1 1,-4-3 0,-4 0 65,0 0-1,-1 0 1,0 2 0,0-1-1,0 1 1,-19 0 0,-74 1 54,55 2-131,37-1 12,1 1 1,0-1 0,-1 2 0,1-1 0,0 2-1,-21 6 1,29-8-69,0 1-1,0-1 1,0 1-1,0-1 1,0 1-1,1 0 0,-1 0 1,0 0-1,1 1 1,0-1-1,0 1 1,0-1-1,0 1 1,0 0-1,0-1 1,1 1-1,-1 0 1,1 0-1,0 0 1,0 0-1,0 1 1,0-1-1,0 0 1,1 0-1,-1 1 1,1 5-1,0-8-45,0-1 1,0 1-1,0-1 0,0 1 1,0-1-1,0 1 0,0-1 1,0 1-1,0-1 0,0 1 1,0-1-1,0 1 0,1-1 1,-1 1-1,0-1 0,0 1 1,0-1-1,1 0 0,-1 1 1,0-1-1,1 1 0,-1-1 1,0 0-1,1 1 0,-1-1 0,0 0 1,1 1-1,-1-1 0,1 0 1,-1 0-1,0 0 0,1 1 1,-1-1-1,1 0 0,0 0 1,44 3-7374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4:04.1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 47 11781,'0'-4'184,"0"4"11,-1 7-86,-1 1-1,0 0 0,0-1 1,0 0-1,-1 1 0,0-1 0,0 0 1,-1 0-1,0-1 0,0 1 1,-1-1-1,0 0 0,0 0 1,0 0-1,-7 5 0,6-6-75,1 1 0,-1-1 1,1 1-1,0 0 0,1 1 0,-1-1 0,1 1 0,0 0 0,1 0 0,0 0 0,0 1 0,1-1 0,-1 1 0,2 0 1,-2 8-1,3-15-32,0-1-1,0 1 1,0-1 0,0 1 0,0-1 0,0 1 0,0-1 0,0 1 0,0-1 0,0 1-1,0-1 1,0 1 0,1-1 0,-1 1 0,0-1 0,0 1 0,1-1 0,-1 1 0,0-1-1,1 1 1,-1-1 0,0 0 0,1 1 0,-1-1 0,1 0 0,-1 1 0,1-1 0,21 3 47,-18-3-41,43 1-199,1-2 0,75-10 0,-99 7-254,-1-1 0,1-2 0,-1 0 0,-1-1 0,1-1 0,-1-1 0,26-16 0,-43 22 349,1 1 0,-1-1 0,0 0 0,0 0 0,-1 0 0,1-1 0,-1 1 0,0-1 0,0 0 0,-1 0 0,1-1 0,-1 1 0,-1-1 0,4-8 0,-3 1 207,0-1-1,-1 0 1,-1 0-1,0 1 1,-1-17 0,0 28-14,0 1 1,-1 0 0,1 0-1,0 0 1,-1 0 0,1 0-1,-1-1 1,1 1 0,-1 0-1,1 0 1,-1 0-1,0 0 1,1 0 0,-1 1-1,0-1 1,0 0 0,0 0-1,0 0 1,0 1 0,0-1-1,0 0 1,0 1 0,0-1-1,0 1 1,0-1 0,0 1-1,0 0 1,0-1-1,0 1 1,-1 0 0,1 0-1,0 0 1,0 0 0,0 0-1,-1 0 1,1 0 0,0 0-1,0 0 1,0 1 0,-2-1-1,0 1-69,-1-1 0,1 1 0,0 0-1,0-1 1,0 2 0,-1-1 0,1 0 0,0 1 0,0-1-1,0 1 1,1 0 0,-1 0 0,0 0 0,-4 4-1,4-1-12,0 1-1,1-1 1,-1 0-1,1 1 0,0 0 1,0-1-1,0 1 1,1 0-1,0 0 0,0 6 1,0 67 66,2-40-57,2-37-28,0-1 0,-1-1 0,1 1 0,-1 0 0,1 0 0,0-1 0,0 0 0,-1 0 0,1 1 0,0-1 0,0-1 0,-1 1 0,1 0 0,0-1 0,3 0 0,-2-2 1,0 0 0,0-1 0,-1 1 0,1 0-1,-1-1 1,0 0 0,0 0 0,0 0 0,-1 0 0,1 0 0,-1-1-1,3-8 1,6-7-25,-2 5 22,0 1 0,1 0-1,1 1 1,0 0-1,15-14 1,-21 23-2,1-1 0,0 1 0,0 0 0,0 1 0,0-1 0,1 1 0,-1 0 0,1 1 0,0 0 0,0 0 0,0 0 0,0 1 1,0 0-1,13 0 0,-18 1 4,1 1 0,-1 0 0,1-1 0,-1 1 0,0 0 1,0 1-1,1-1 0,-1 0 0,0 0 0,0 1 0,0-1 0,0 1 1,0 0-1,-1 0 0,1 0 0,0 0 0,-1 0 0,0 0 0,1 0 1,-1 0-1,0 0 0,0 1 0,0-1 0,0 0 0,0 1 0,-1-1 1,1 5-1,4 13 8,-1 0 1,1 29-1,-3-31-11,-2-15 8,0 0 0,0 0 0,1-1 0,-1 1 0,1 0 0,-1 0 0,1-1 1,0 1-1,0 0 0,0-1 0,1 1 0,-1-1 0,0 0 0,1 1 0,0-1 0,0 0 0,-1 0 0,1 0 0,0 0 0,1 0 0,-1 0 0,0-1 0,3 3 0,2-2-1,0-1 0,0 1 1,0-1-1,1 0 0,-1 0 0,0-1 0,11-1 0,-2 1-3,-2 0-127,-1-1 0,0 0 0,1-1 0,-1 0 0,0-1 1,0-1-1,-1 0 0,21-9 0,-25 9-339,0-1 1,-1 0-1,1 0 0,-1-1 0,0 1 1,-1-2-1,1 1 0,8-11 0,4-18-6663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4:04.5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4 11605,'0'-4'1777,"0"27"-1633,0 19 224,0 11-80,0-4 33,0 1-177,0-1-48,0-7-32,-16 0-64,8-8 0,1-8-817,-9-7-1744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4:04.8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16 145 10229,'-16'-19'848,"16"4"-496,8 0 289,70-4-641,30 0 0,8 4-16,0 0-129,-8 3-1807,-7-3-3987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4:05.2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526 81 1489,'0'-68'6427,"0"67"-6312,0 1 1,0-1 0,-1 0 0,1 0 0,-1 1 0,1-1-1,0 0 1,-1 1 0,1-1 0,-1 1 0,0-1-1,1 1 1,-1-1 0,1 1 0,-1-1 0,0 1 0,0-1-1,1 1 1,-1 0 0,0-1 0,1 1 0,-1 0-1,0 0 1,0-1 0,0 1 0,1 0 0,-1 0 0,0 0-1,0 0 1,0 0 0,0 0 0,-37 1 759,26-1-537,-5 1-284,0 1 0,1 1 0,0 0 0,0 1 0,0 1 0,0 1 0,0 0 0,1 0 0,0 2 0,-21 14 0,1 2 97,1 1 1,-60 58 0,78-68-114,1 2 1,-19 25 0,30-36-36,0 0 1,1 0 0,-1 0-1,1 0 1,1 0 0,-1 1-1,1-1 1,0 1 0,0 0-1,1-1 1,-1 12 0,7-16 4,18-3-32,0 0 0,-1-2 1,1 0-1,-1-2 0,0 0 0,0-2 1,-1 0-1,0-1 0,31-17 0,-17 6-123,-1-1-1,0-2 0,-2-1 0,47-42 0,-55 46 661,-22 36 250,-1 17-883,-1-28 136,1 1 0,0-1 0,0 1 0,1-1 0,0 1 0,0-1 0,1 0 0,-1 0 0,1 0 0,1 0 1,-1 0-1,8 8 0,-8-11-136,0 0-1,0 0 1,0-1 0,0 0 0,1 1 0,0-1 0,-1 0 0,7 2-1,-4-2-504,0 0-1,0-1 0,1 0 0,-1 0 0,0 0 0,8-1 0,25 0-7679</inkml:trace>
  <inkml:trace contextRef="#ctx0" brushRef="#br0" timeOffset="1">526 81 11989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4:05.6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0 111 11989,'307'-20'1100,"-258"16"116,-49 236-1210,28-236-353,-11-6 234,0 0 1,0-2 0,21-18 0,14-10-5,-33 28 104,-11 5 12,1 0-1,-1 1 1,1 1-1,1-1 1,-1 2-1,1-1 1,-1 1-1,1 0 1,1 1-1,-1 1 1,0-1 0,21-1-1,-28 4 2,4 0-2,0 0 0,0 0 0,0 0 0,0 1-1,0 0 1,0 1 0,9 2 0,-14-3 1,0 0 1,0 1 0,0-1-1,-1 1 1,1-1-1,0 1 1,-1 0-1,1-1 1,-1 1-1,0 0 1,1 0 0,-1 0-1,0 0 1,0 0-1,-1 0 1,1 0-1,0 1 1,-1-1-1,1 0 1,-1 0-1,1 1 1,-1-1 0,0 0-1,0 0 1,0 1-1,-1 1 1,1 84-11,0-86-122,0-5-54,1 0 164,-1-1-1,1 1 1,0-1 0,0 1 0,0 0 0,1 0-1,-1-1 1,1 1 0,0 0 0,0 0-1,0 0 1,0 1 0,4-4 0,40-39-148,-29 29 147,6-4 87,2 1 0,0 1 0,1 1 1,1 1-1,0 1 0,1 2 0,1 0 1,0 2-1,1 2 0,0 0 0,0 2 1,0 1-1,1 2 0,0 1 0,0 1 1,40 3-1,-67-1-55,-1 0-1,0 1 1,1-1 0,-1 1 0,0-1 0,1 1-1,-1 0 1,0 0 0,0 1 0,0-1-1,0 0 1,0 1 0,0 0 0,0 0-1,-1 0 1,1 0 0,-1 0 0,1 1 0,-1-1-1,0 1 1,0-1 0,0 1 0,0 0-1,0 0 1,0 0 0,-1 0 0,0 0-1,2 3 1,0 8-102,0-1 0,-1 1 0,-1-1 0,0 1-1,-1 21 1,0-20-222,0 32-2953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4:06.1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9 107 10405,'-8'-11'272,"8"7"-112,0 0 1249,8 4-1377,69-4-32,31 4 0,47-7 0,23-5 0,23-3-32,-15-4-112,-31 4-1617,-47 0-1409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4:06.4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4 11925,'-15'-3'1793,"15"18"-1729,0 27 224,15 11 33,1 15 207,7 8-288,-8 8-176,16 11-64,8-8-480,15-19-2177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55.7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84 12726,'0'0'0,"15"0"-512,24 0 223,23 0 65,7 0-1937,-14 0-5730</inkml:trace>
  <inkml:trace contextRef="#ctx0" brushRef="#br0" timeOffset="1">1332 9 12902,'0'-8'0,"38"8"-336,24 0 304,23 0-16,-7 0-2962,-16 0-3281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56.1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12662,'0'0'0,"8"0"-352,15 0-417,-8 0-1616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40.02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94 70 10885,'14'-9'188,"1"0"0,0 2 0,0 0 0,0 1 0,1 0 0,0 1 0,0 1 0,27-3-1,10 1 289,71 3-1,-113 3-518,-9 0 47,-1 0 0,1 0 1,-1 0-1,1 0 0,0 0 1,-1 0-1,1 0 0,-1 1 1,1-1-1,-1 1 0,1-1 1,-1 1-1,0-1 0,1 1 1,-1 0-1,1 0 0,-1 0 1,0-1-1,0 1 0,0 0 1,1 1-1,-1-1 1,0 0-1,0 0 0,-1 0 1,1 1-1,1 2 0,0 1 2,-1 0-1,0-1 1,-1 1-1,1 0 1,-1 1-1,0-1 0,-1 5 1,0 8 5,1-13-8,-1 1 0,0-1 0,-1 0 0,1-1 0,-1 1 0,0 0 0,0 0 0,0-1 0,-1 1 0,0-1 0,0 0 0,0 1 0,0-2 0,0 1 0,-1 0 0,0-1 0,0 1 0,0-1 0,0 0 1,-5 2-1,-17 12-15,-2-2 0,-35 15 0,12-6-94,36-16 305,-12 9-1361,32-12 462,22-3 496,370-2-183,-395 0 385,0 0 1,-1 0-1,1 0 1,0 1-1,-1-1 1,1 1-1,-1-1 1,1 1-1,-1 0 1,1 0-1,-1 0 1,1-1 0,-1 1-1,1 1 1,-1-1-1,0 0 1,0 0-1,0 0 1,1 1-1,-1-1 1,0 0-1,-1 1 1,1-1-1,0 1 1,0-1-1,-1 1 1,1 0-1,-1-1 1,1 3-1,0-1 20,-1-1-1,1 1 1,-1 0-1,0-1 1,0 1-1,0-1 1,0 1-1,0 0 1,-1-1-1,1 1 1,-1-1-1,0 1 1,0-1-1,0 1 1,0-1-1,0 0 1,0 1-1,-1-1 1,1 0-1,-4 4 1,-5 2 56,-1 1 0,0-1 0,0-1 0,-1 0 0,0-1 0,-24 9 0,-89 27 72,32-19-581,0-3 0,-105 8 0,141-23-3084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4:10.6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536 548 2881,'0'-37'6679,"0"-47"-2606,0 82-4055,-1 1 1,1 0-1,-1-1 0,1 1 1,-1 0-1,1 0 1,-1-1-1,0 1 0,0 0 1,0 0-1,0 0 1,1 0-1,-1 0 0,-1 0 1,1 0-1,0 0 1,0 0-1,0 1 0,0-1 1,-1 0-1,1 1 1,0-1-1,0 1 0,-1 0 1,1-1-1,-3 1 1,-38-8 139,41 8-151,-40-3 92,-51 3 1,32 1-46,38-1-40,0 1 1,0 1-1,1 1 0,-22 6 0,33-6-10,0 0 0,1 0-1,0 1 1,0 0-1,0 1 1,0-1 0,1 2-1,-1-1 1,2 1-1,-1 1 1,-8 8 0,12-10-8,1 0 1,0 1-1,0 0 0,0 0 1,0 0-1,1 0 1,0 0-1,0 0 1,1 1-1,0-1 1,0 0-1,0 1 0,1-1 1,0 1-1,0-1 1,1 1-1,1 8 1,-1-14 3,-1 0-1,0 0 1,0-1 0,0 1 0,1 0 0,-1 0 0,0-1 0,1 1 0,-1 0 0,1-1 0,-1 1 0,1 0-1,-1-1 1,1 1 0,-1-1 0,1 1 0,-1-1 0,1 1 0,0-1 0,-1 1 0,1-1 0,0 1-1,0-1 1,-1 0 0,1 0 0,0 1 0,1-1 0,20 5-7,1-2 1,0 0-1,0-1 0,0-2 1,32-2-1,7 0-76,-41 2 1,0-1 0,-1-1 0,1-1 0,0-1 0,-1-1 1,0-1-1,0 0 0,0-1 0,-1-2 0,0 0 0,19-12 0,-28 14 44,0 0 1,0-1 0,-1 0-1,0 0 1,0-1-1,-1 0 1,0-1 0,0 0-1,-1 0 1,-1-1-1,0 0 1,0 0 0,-1 0-1,-1-1 1,1 1-1,-2-1 1,0 0 0,0 0-1,-1-1 1,0-13-1,0-193 11,-3 126 441,1 90 19,0 8-137,0 1-302,-1 1 0,0 0 0,0-1 1,-1 0-1,-4 13 0,-3 12-7,0 24 57,2 0 0,3 1 1,5 91-1,0-62-5,-1-81-41,0 1 1,0-1 0,1 1 0,-1-1-1,1 1 1,0-1 0,1 0 0,-1 1-1,1-1 1,0 0 0,0 0-1,0 0 1,0 0 0,1-1 0,-1 1-1,1-1 1,0 1 0,0-1-1,1 0 1,-1 0 0,1 0 0,-1-1-1,1 1 1,0-1 0,0 0 0,0 0-1,0 0 1,0 0 0,7 1-1,10 2-24,-1-1-1,1-1 1,0-1-1,0 0 1,21-2-1,-29-1-74,-1 1 0,1-1-1,-1-1 1,0 0 0,0-1-1,0 0 1,0-1 0,-1-1-1,1 1 1,-1-2 0,0 0-1,14-9 1,-18 9 52,0 0 0,0 0 0,-1 0 0,0-1 0,0 0 0,0 0 0,-1 0 1,0-1-1,0 0 0,-1 0 0,0 0 0,-1 0 0,0-1 0,0 1 0,0-1 0,-1 0 0,1-16 0,-1-39 374,-2 63-284,-1 0 0,1 0 0,0 0 0,0 0 0,0 0 0,-1 0 0,1 0 0,0 1-1,-1-1 1,1 0 0,-1 0 0,1 0 0,-1 1 0,1-1 0,-1 0 0,1 1 0,-1-1 0,0 0-1,1 1 1,-1-1 0,0 1 0,0-1 0,1 1 0,-1-1 0,0 1 0,0-1 0,0 1-1,0 0 1,0 0 0,0-1 0,1 1 0,-3 0 0,-34-1 426,25 2-325,5-1-124,1 0 0,-1 0 0,1 0 0,-1 1 0,0 0 0,1 1 0,0 0 0,-1 0 0,1 0 0,0 0 0,0 1 0,0 0 1,0 1-1,1-1 0,-1 1 0,1 0 0,0 0 0,0 1 0,1-1 0,-1 1 0,1 0 0,0 1 0,0-1 0,1 1 0,-1-1 0,1 1 0,0 0 1,1 0-1,0 1 0,0-1 0,0 0 0,1 1 0,-1-1 0,1 14 0,0-13-15,0 49 14,2-54-17,-1 1 1,1 0-1,0-1 0,-1 1 1,1-1-1,0 1 0,1-1 1,-1 0-1,0 1 0,1-1 1,-1 0-1,1 0 0,-1 0 1,1 0-1,0 0 0,0 0 1,0 0-1,0-1 0,3 2 1,8 4-4,1-2-1,-1 1 1,1-2 0,0 0 0,0 0 0,0-2 0,29 3 0,114-4-274,-88-3-40,-30 2-119,0-2 1,-1-1-1,1-3 1,-1 0-1,55-19 1,-77 20 296,0-1 0,-1 0 1,0-2-1,0 1 0,-1-2 1,1 0-1,-2-1 0,1 0 1,-2-1-1,1 0 0,-2-1 1,1-1-1,-2 0 0,0 0 1,10-17-1,-1-41 395,-16 48 1096,-10 43 2026,-53 296-3030,36-170-270,-44 144 1,-10-78-75,36-104 26,32-77 222,9-23-989,7-21-2961,20-40 91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4:10.9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91 11861,'31'-41'945,"31"14"-945,23 8 416,0 15-288,0 4-112,-23 0-16,-23 15 32,-32 23 80,-7 8 64,0 0 208,-62 7-207,-38-4-161,-9 4-16,9-7-1185,46-23-5218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56.4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99 13782,'-15'-11'32,"15"7"-32,15 4-2209,24 0-6243</inkml:trace>
  <inkml:trace contextRef="#ctx0" brushRef="#br0" timeOffset="1">2872 16 13702,'-54'-11'224,"46"7"-224,39 4-896,8 4-3362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4:11.3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 10325,'0'0'128,"8"-3"1328,-1 3-559,1 0-497,7-4-272,1 4-128,7-4 0,8 0-704,-8-3-2306</inkml:trace>
  <inkml:trace contextRef="#ctx0" brushRef="#br0" timeOffset="1">1371 20 13942,'0'0'64,"23"0"-80,8 0 0,0 0 0,-8 0-1456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4:54.3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0 734 4178,'0'1'152,"1"0"-1,-1 0 1,0 0 0,1 0 0,-1 1-1,1-1 1,-1 0 0,1 0 0,-1 0-1,1 0 1,0-1 0,0 1 0,-1 0-1,1 0 1,0 0 0,0 0 0,0-1 0,0 1-1,0 0 1,0-1 0,0 1 0,0-1-1,0 1 1,0-1 0,0 0 0,0 1-1,0-1 1,1 0 0,-1 0 0,0 0-1,0 0 1,0 0 0,0 0 0,1 0-1,-1 0 1,0 0 0,0-1 0,0 1-1,1-1 1,3 1 142,-1-1 1,0 0-1,1 1 1,-1-2-1,0 1 0,0-1 1,0 1-1,0-1 0,0 0 1,3-3-1,35-35-327,-26 24 68,0 0 0,1 2 0,0 0 0,30-18 0,52-16-27,1 4 1,108-30 0,-87 31-9,373-124 19,70 6 77,-525 151-96,7 2 1,0 1 1,76 0-1,7-1 6,650-19-21,-701 32 4,-1 3 0,-1 3-1,99 29 1,1-1 27,-97-24-33,0 3-1,-2 3 1,0 4-1,-2 3 1,95 50 0,-135-59 36,-4-2-21,0 1 1,56 43-1,-82-55-3,0 0 0,0 0 0,0 1 0,0 0 0,-1 0-1,0 0 1,3 10 0,-4-10 2,1 0-1,-1 0 1,1 0-1,0 0 0,1-1 1,0 0-1,0 0 1,7 7-1,21 27 4,-8-8-7,-20-26 4,3 2 3,0 1 0,-1 0 0,0 0 0,0 0-1,-1 1 1,0 0 0,6 14 0,35 83-33,-14-50 32,-27-50 0,-1 0 0,0 1 0,-1-1 0,0 1 0,0 0 0,0 0 0,-1 0 0,-1 0 0,1 1 0,2 16 0,-5-17 3,1 1-1,1-1 1,0 0-1,0 1 1,0-1-1,1 0 0,1 0 1,-1-1-1,1 1 1,0-1-1,1 1 1,9 10-1,-11-13-2,0 0 0,0 0 0,-1 1 0,1-1 0,-1 0 0,0 1 0,-1 0 0,1-1 0,-1 1 0,-1 0 0,1 0 0,-1 8 0,8 46 56,-8 23 150,0-82-38,0-1-152,0 4 1304,1-5-1392,1 1 0,-1 0 0,1-1 0,-1 1 0,1-1 0,-1 1 0,0-1-1,1 0 1,-1 0 0,0 1 0,0-1 0,0 0 0,1 0 0,-1 0 0,0 0 0,0 0-1,0-1 1,0 1 0,-1 0 0,1 0 0,0-1 0,-1 1 0,1 0 0,0-1-1,-1 1 1,1-1 0,-1 1 0,0 0 0,0-1 0,1 1 0,-1-3 0,1-26-3453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4:58.17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1518 2145,'0'0'534,"1"25"9942,9-34-10472,5-7 16,2 1-1,0 0 1,30-20 0,173-109-110,-182 118 84,45-25 28,154-70-1,-124 68-56,-5-4 54,85-38 7,-80 47-31,-51 20 5,73-21 0,-66 28 21,134-58 1,-166 63-31,54-15 0,18-8-5,228-91 35,-315 123-21,139-43-10,182-30 1,-222 54 7,1155-202 36,-442 160-83,1 63-11,-491 6 57,-246 1 3,-1 5 0,0 4 0,-1 4 0,0 4 0,123 42 0,-170-42 2,63 34 0,-68-30-3,79 29 1,-69-34 20,73 36-1,-107-44-8,0 2 0,0 0 0,-1 0-1,-1 2 1,0 1 0,24 24 0,-27-22 12,14 16-2,0 1 1,23 37 0,-43-59-23,0-1 1,1 0-1,0-1 1,0 0-1,1 0 0,24 14 1,18 18 28,18 18-31,-56-46 5,0-1 0,1-1 0,0-1 1,1 0-1,0-1 0,0-1 0,30 11 0,-27-12 1,0 1 0,-1 1 0,0 0 0,-1 2 0,25 19 0,-29-16 8,0 1 0,-2 0 0,0 1 1,0 1-1,17 37 0,-15-29 81,25 38 0,-21-37 92,24 47 1,-35-57-124,1-1 0,1 0 0,1-1 0,0 0 0,1 0 0,0-1 0,2-1 0,-1 0 0,19 15 0,21 6 203,-37-26-198,0 1 0,-1 1 0,1 0 0,-2 1 0,1 0 0,-2 1 0,0 1 0,0 0 0,-1 1 0,11 18-1,-14-17 115,-2-5-25,0 0 0,-1 1 0,-1-1 0,1 1 0,-2 0 0,0 0 0,0 0 0,1 12 0,-1-18-302,9 14 684,-12-18-613,0 0 0,0-1 0,0 1 0,0-1 1,-1 1-1,1 0 0,0-1 0,0 1 0,0-1 0,-1 1 1,1-1-1,0 1 0,-1-1 0,1 1 0,0-1 0,-1 1 1,1-1-1,0 1 0,-1-1 0,1 1 0,-1-1 0,1 0 1,-1 1-1,1-1 0,-1 0 0,0 0 0,1 1 0,-1-1 1,1 0-1,-1 0 0,1 0 0,-1 0 0,0 1 0,1-1 1,-1 0-1,0 0 0,1 0 0,-1 0 0,1-1 0,-1 1 1,0 0-1,0 0 0,-96 4-3731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5:01.5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107 1784 7523,'-4'0'6,"-13"0"39,0 0-1,0 1 1,-34 5 3587,73-29-3602,29-15 76,98-53-1,-27 23-95,153-77 23,682-276-28,-765 351-9,3 9 1,210-38-1,405-38-18,-758 129 20,914-149-147,101 13 116,-806 114 31,265-49-41,-210 29 22,409-27-19,2 36 74,-430 26-73,470-16 84,-140 25-96,-364 8 97,-138 5-44,-1 5-1,130 30 1,-53-8-2,-133-24 3,32 4 4,177 48-1,-249-51 14,-1 1 0,-1 2 0,1 0 0,26 21 0,-22-14 27,52 25 1,124 38 220,-82-35-37,129 34 21,-60-24-96,-184-54-137,-1 0 1,1 0-1,-1 1 0,0 1 0,-1-1 1,1 1-1,-1 1 0,-1-1 1,1 1-1,-1 1 0,-1-1 1,1 1-1,5 12 0,35 42 42,-7-22-29,2-2 0,2-2 1,76 51-1,158 75-20,-266-157-24,15 7 14,-1 0-1,0 3 1,-1 0-1,0 1 1,-2 1-1,0 2 1,30 32-1,-35-29 6,1 0-1,1-1 0,1-1 1,1-1-1,1-1 0,0-1 1,40 22-1,10 0 0,-2 3 0,71 57 1,-1-10 3,-117-73-7,260 198 5,-268-205 39,-13-9-30,0 1 0,-1-1 0,1 1 0,0-1 1,-1 1-1,0 0 0,1 0 0,-1 0 0,0 0 0,4 5 0,-6-6 89,0-1-60,7 3 340,-17 1-1570,-42 0-2151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43.28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1 179 3618,'125'-4'7035,"12"-6"-5593,167-6-2044,-104 7 625,236-42-1,-317 34-19,28-4-13,273-29-38,-374 50-257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46.1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143 228 2225,'0'-1'155,"-1"0"0,1 0 0,-1 0 0,0 0 0,1 0 1,-1 0-1,0 0 0,1 1 0,-1-1 0,0 0 0,0 0 0,0 1 0,0-1 0,0 0 0,0 1 0,0-1 0,0 1 1,0-1-1,0 1 0,0-1 0,0 1 0,-2 0 0,-35-11 336,22 7 400,-43-3 1567,50 7-965,45 0-1234,282 3 245,602-20-387,-184-52-76,432-26 1,-954 83-55,-213 12-35,-29 3-4005,-52 10-1840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48.72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0 126 7123,'0'0'2521,"7"0"-2099,969-65 1672,-932 61-2187,448-41 50,-168 33-2993,-279 12 3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40.58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408 89 6771,'93'-86'4093,"-86"83"-2104,-10 18-1188,-5-2-783,0-1 0,0 0-1,-1 0 1,0 0-1,-1-1 1,-1-1 0,1 0-1,-24 16 1,-12 14-17,8-5-45,-110 96-619,126-114 523,0-1 1,-1-1-1,-1-1 1,0-1-1,-27 10 1,83-33 76,0 1 1,0 2 0,0 1 0,45-2 0,150 4 515,-5-1-2113,-201 2-867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5:08.8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17 8388,'6'-17'2646,"-4"30"-2048,-2 9-518,21 496 294,-11-395-322,-8 167 0,-5-134-28,3 855-67,4-923 32,16 91-1,-9-92 5,1 91 0,-10-61 7,1-43 0,-12 125 0,3-166 0,-13 42 0,10-45 0,-7 49 0,0 261 37,14-355-669,-11-16-1783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5:09.2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50 4434,'-1'-19'3068,"4"-11"2396,3 50-4944,1 13-330,1 0 0,2 0 0,2-1 0,1 0-1,28 49 1,-33-68-329,2 0-1,0 0 0,0-1 1,1 0-1,23 18 1,-23-21-463,1-1 0,0-1 0,0 0 0,0-1 0,1 0 0,0-1 0,20 6 0,15-2-7153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5:09.6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674 41 3954,'0'-2'561,"1"0"1,-1-1-1,0 1 0,0 0 1,0-1-1,0 1 0,0 0 1,0-1-1,-1 1 1,1 0-1,-1 0 0,0-1 1,1 1-1,-1 0 0,0 0 1,-2-3-1,1 6-289,0-1 0,0 1-1,0-1 1,0 1 0,0 0 0,0 0-1,1 0 1,-1 0 0,0 0 0,1 1-1,-1-1 1,0 0 0,1 1 0,-3 3-1,-18 13-1188,-258 223 1647,231-193-863,3 1 0,1 2-1,-54 82 1,49-49-2327,4-13-2329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5:37.3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1 183 7972,'8'-7'704,"7"3"-704,32 4-640,30-4 640,16 0 64,31-7-48,7-4-16,24-8 64,31-4-64,23-3 0,23 3-32,0 8-80,-23 8-481,-54 11-1616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5:37.97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62 38 6259,'-39'0'176,"16"0"3394,85 0-3154,46 0-64,55-11-160,38 0-192,16 3-176,-32 0-2033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5:38.51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12 10261,'0'-11'1584,"0"41"-1440,0 35 33,0 22 399,0 4-384,0-11-192,0-4 32,0-11-32,0-12 0,0-7-16,0-12-592,0-11-1105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5:38.9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27 10053,'31'-8'0,"31"4"-385,30 0 337,40 1-64,23-1-3057</inkml:trace>
  <inkml:trace contextRef="#ctx0" brushRef="#br0" timeOffset="1">1510 0 9540,'23'0'0,"31"0"-1248,0 0-545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5:39.29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 12358,'0'-4'0,"8"4"-1569,15 0 48,23 0-3857</inkml:trace>
  <inkml:trace contextRef="#ctx0" brushRef="#br0" timeOffset="1">1385 15 13366,'0'-4'0,"31"4"-1120,-8 0-833,8 4-3122</inkml:trace>
  <inkml:trace contextRef="#ctx0" brushRef="#br0" timeOffset="2">3993 125 14487,'0'0'0,"16"0"-1425,46 0-736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5:39.63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12 15703,'0'-11'0,"-8"11"-288,8 7-2001,-8 16-1361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5:40.17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 31 2289,'-12'5'3976,"28"1"-2816,431 27-1267,10-33-3153,-186-3 1568,949-12 1255,694-4 159,-1511 19 316,195-19-635,8 0 711,-5 19-181,-467 0-16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5:26.82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1365 4866,'2'-26'5299,"4"10"-3971,-3 14-1299,-1 1-1,0-1 1,1 0 0,-1 1-1,1 0 1,-1 0-1,1 0 1,0 0 0,0 0-1,-1 0 1,1 1-1,0-1 1,4 1-1,91-21 1285,103-36-1,-49 12-919,232-62 589,234-63-139,-502 140-697,696-202 986,-43 0-907,-479 150-216,757-208 213,-916 249 87,-118 41 683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40.94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1 1 6723</inkml:trace>
  <inkml:trace contextRef="#ctx0" brushRef="#br0" timeOffset="1">1 1 6723,'263'220'8020,"-278"-208"-7828,-9 29 16,-14 16-16,-9 8-192,1 3-64,-1 1-1153,1-12-2208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43.71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 8084,'0'-12'3825,"0"20"-3825,0 26 145,0 16 207,0-1-80,0 4-240,0 0 0,0-7-16,0-8-32,0-11 16,8-8-833,23-12-1360,-8-7-2337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44.07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26 122 7411,'-3'-4'-310,"-17"-25"2931,19 28-2572,1 0 0,0 0 0,0 0-1,-1 0 1,1 1 0,0-1-1,0 0 1,0 0 0,0 0-1,0 0 1,0 0 0,0 0 0,0 0-1,0 1 1,1-1 0,-1 0-1,0 0 1,1 0 0,-1 0 0,0 1-1,1-1 1,-1 0 0,1 0-1,-1 1 1,1-1 0,-1 0-1,1 1 1,0-1 0,-1 0 0,1 1-1,0-1 1,0 1 0,-1-1-1,1 1 1,0 0 0,0-1 0,0 1-1,-1 0 1,1-1 0,0 1-1,1 0 1,66-18-404,1 4-1,0 2 1,1 4 0,129 0-1,-195 27-6754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44.4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80 8356,'0'0'1985,"38"0"-1617,24 0-336,16-12 96,7-3-128,15-4-160,1 4-1217,-16-4-2865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44.83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39 4 8036,'-23'-4'1889,"15"4"-1857,1 0 1248,7 19-976,0 19-160,0 4 48,0 4-64,0-8 33,0 3-129,0 1-16,0-8-32,0 1-449,0-13-1504,0-3-2272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45.2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 37 9012,'0'-9'231,"4"-9"619,-3 17-829,1 0 0,-1 0 0,1 0 0,-1 1 0,1-1 0,0 1 0,-1-1 0,1 1 0,0-1 0,-1 1 0,1 0 0,0 0 0,0 0-1,1 0 1,13-1 1,10 0 72,0 0 0,0 2 1,43 5-1,-62-4-66,1 0 0,0 0-1,-1 0 1,1 1 0,-1 0 0,0 0 0,0 1-1,0 0 1,-1 0 0,1 1 0,-1 0 0,0 0-1,0 0 1,-1 1 0,1 0 0,-1 0 0,4 7 0,-1-1-15,-1 1 1,0 0 0,-1 0 0,0 1-1,-1-1 1,-1 1 0,0 1 0,-1-1 0,0 0-1,-1 1 1,0 28 0,-2-40-11,-1 0 1,1 0-1,-1 0 1,0 0-1,0-1 1,0 1-1,0 0 0,0-1 1,-1 1-1,1-1 1,-1 1-1,0-1 1,1 0-1,-1 0 0,0 0 1,0 0-1,-1 0 1,1 0-1,0 0 1,0-1-1,-1 1 1,1-1-1,-1 1 0,-4 0 1,-10 5 29,0-1 1,-34 8 0,26-8-24,-8 3-827,-1-1-1,0-2 1,0-2 0,-37 0-1,37-4-4651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45.5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80 2273,'0'0'6198,"10"1"-4590,-8 0-1543,1 0 0,-1 1-1,0-1 1,1 0-1,-1 1 1,0-1 0,0 1-1,0 0 1,0 0 0,0 0-1,-1 0 1,1 0 0,2 5-1,21 37 746,-15-25-671,123 230 734,-132-247-867,0 1 0,1-1 0,-1 1 0,1-1 0,0 0 0,0 0 0,0 1 0,0-1 0,0-1 0,0 1 0,1 0 0,-1 0 0,1-1 0,-1 0 0,1 1 0,-1-1 0,1 0 0,0 0 0,0 0 0,-1-1 0,1 1 0,0-1 0,0 1 0,0-1 0,0 0 0,0 0 0,0 0 0,-1-1 0,1 1 0,0-1 0,0 1 0,0-1 0,-1 0 0,1 0 0,0 0 0,-1 0 0,1-1 0,-1 1 1,1-1-1,-1 0 0,1 1 0,-1-1 0,0 0 0,0 0 0,0-1 0,1-1 0,9-15 6,-1 1 1,0-2-1,-2 1 1,-1-1-1,0-1 1,-1 1-1,6-34 1,-8 32-22,1-1 1,1 0-1,1 1 0,1 1 1,0-1-1,18-25 1,-23 41-192,1 1 0,0-1 0,0 1 0,0 0 1,0 1-1,1 0 0,0-1 0,0 2 0,6-4 0,13-3-3246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46.57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8932,'0'0'560,"0"26"-512,0 12 48,0 8-16,0-1-80,0-3 64,0-4-64,0 0 0,0-7 0,0-1-32,0-7-1200,0-8-2482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46.97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46 6979,'0'0'608,"31"0"-576,31-7 241,0-1-161,-8 0-96,1 5-32,-17-1-256,1-4-1089,-8 1-2241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47.35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61 7187,'0'-11'993,"0"3"-977,0-3 352,39 3-176,7 0-48,-7 5-144,0-5 0,7 8-672,-7-4-737,-8 4-2753</inkml:trace>
  <inkml:trace contextRef="#ctx0" brushRef="#br0" timeOffset="1">1 61 9957,'495'-42'0,"-487"76"0,-8 12 320,8 7-32,-8-3 48,0-1-240,0 0 240,0-11-192,0-3-80,0-13-48,0-10 0,0-5-32,0-3 0,8-4-2977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47.73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35 8932,'0'-2'49,"0"1"0,0 0 0,0 0-1,0-1 1,1 1 0,-1 0 0,0 0 0,1-1-1,-1 1 1,1 0 0,-1 0 0,1 0 0,-1 0-1,1 0 1,0 0 0,0 0 0,-1 0 0,1 0-1,0 0 1,0 0 0,0 0 0,0 0 0,0 1 0,0-1-1,0 0 1,0 1 0,1-1 0,-1 1 0,0-1-1,2 0 1,44-2 198,-29 3-163,-4 0-33,230 1 415,-235 0-460,1 0-1,-1 0 1,1 1-1,-1 0 1,0 0-1,0 1 1,0 0-1,0 1 1,0 0-1,-1 1 1,1-1-1,-1 2 1,0-1-1,-1 1 1,0 0-1,12 13 1,-12-10 0,-1 0 1,0 1-1,0 0 1,-2 0-1,1 0 1,-1 0 0,0 1-1,-1-1 1,-1 1-1,1 0 1,-2 0 0,1 0-1,-2 0 1,0 13-1,0-15-4,1-3 4,-1 0-1,0 0 1,-1 0-1,1-1 1,-1 1-1,-3 8 1,3-11-4,-1 0 1,1 0-1,-1-1 1,0 1-1,0-1 1,0 1-1,0-1 0,0 0 1,-1 0-1,1 0 1,0 0-1,-1 0 1,0-1-1,1 1 1,-4 1-1,-27 13 49,-1-2 0,-1 0 0,0-3 0,-70 15 0,45-17-1490,-1-2 1,-73-2 0,101-5-4706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41.36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264 100 12102,'0'0'979,"0"14"-206,0-7-752,0 1-1,0-1 1,0 0-1,1 1 1,1-1-1,-1 0 1,1 1-1,0-1 1,1 0-1,0 0 1,0-1-1,0 1 1,1 0-1,0-1 1,0 0-1,0 0 1,1 0-1,9 8 1,-6-6-19,0-1 0,-1 2 0,0-1 1,0 1-1,-1 0 0,0 0 0,-1 0 0,0 1 1,0 0-1,-1 0 0,0 0 0,-1 1 0,0-1 1,-1 1-1,0 0 0,0 19 0,-1 1-5,-3 40 17,1-69-14,0 0 0,0 0 0,0 0 1,0 0-1,-1 0 0,1 0 0,-1 0 0,1 0 0,-1 0 0,0-1 1,0 1-1,0-1 0,0 1 0,0-1 0,0 0 0,0 0 1,0 0-1,0 0 0,0 0 0,-1 0 0,1 0 0,0-1 1,-1 1-1,1-1 0,-5 0 0,-71 5-13,69-5 6,-39 1-90,29 0-152,1 0 0,-1-1 0,1-1-1,-1-1 1,1 0 0,-22-7 0,29 5-379,-1-2 1,1 0-1,-18-13 1</inkml:trace>
  <inkml:trace contextRef="#ctx0" brushRef="#br0" timeOffset="1">512 100 14295,'69'-31'928,"32"16"-896,23 0-16,0 7-16,7-7-752,-7 0-3122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48.0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1 100 8996,'0'0'977,"1"5"-761,6 18-102,0-1 0,2 0 0,1 0 0,0-1 0,2 0 1,0-1-1,1 0 0,2-1 0,0-1 0,0 0 0,2-1 1,0-1-1,1 0 0,0-2 0,2 0 0,-1-1 0,2-1 1,31 14-1,-50-25-117,0 0 1,0 0 0,0 0 0,0 0 0,0-1 0,1 1-1,-1-1 1,0 1 0,0-1 0,1 0 0,-1 0-1,0 0 1,0 0 0,1-1 0,-1 1 0,0-1-1,0 1 1,0-1 0,1 0 0,-1 1 0,0-1-1,0 0 1,0-1 0,0 1 0,-1 0 0,1 0 0,0-1-1,0 1 1,2-3 0,1-4-9,-1 1-1,1-1 1,-1 0 0,-1 0-1,1-1 1,2-10 0,-2 6 9,12-31 47,1 0 1,2 2-1,25-43 0,-36 73-235,0-1-1,0 2 1,2-1 0,-1 1-1,1 0 1,1 1 0,0 1-1,0-1 1,1 2 0,0-1-1,0 2 1,1 0-1,22-9 1,-21 10-3326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49.2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4722,'0'0'5427,"0"7"-5411,0 20 48,0 7-32,0 0 112,0-3-144,0 3 48,0 4-48,8-4-176,-8 0-657,0 1-2064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49.61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69 8660,'0'-4'464,"39"4"-480,-1-3 16,9-5 0,-1 0 0,1 1-112,-1-5-320,-7 1-1217,-8-4-2785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50.0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 19 3570,'-15'-7'4306,"7"3"-3234,8 0-784,15 4-416,32 0-16,15 0-928,7-4-2050</inkml:trace>
  <inkml:trace contextRef="#ctx0" brushRef="#br0" timeOffset="1">24 19 9748,'395'12'337,"-395"14"-49,0 9-208,0 10 80,7 4 240,9 1-176,-8-1 96,-8-7-160,0 0-32,0 0-16,0-12-80,0 0-32,-8-7-16,-15-4-1280,7-11-1473,1-8-3778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50.39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70 48 352,'-6'-25'9462,"6"24"-9367,0 0-1,0 0 1,1 1 0,-1-1 0,0 0 0,0 0 0,1 1-1,-1-1 1,1 0 0,-1 1 0,1-1 0,-1 0 0,1 1 0,-1-1-1,1 1 1,-1-1 0,1 0 0,0 1 0,1-1 0,2-1-142,1 0 1,0 1 0,0 0 0,0 0 0,0 0 0,0 1-1,8-1 1,206 1 308,-209 1-246,0 1-1,0-1 1,0 2 0,0-1 0,-1 2 0,1-1 0,-1 1 0,0 1-1,0-1 1,0 1 0,0 1 0,-1 0 0,0 0 0,0 1 0,-1 0 0,0 0-1,9 12 1,-8-9 16,0 1 0,-1 0 0,-1 1 0,0-1 0,0 1 0,-1 0 0,-1 1 0,0-1 0,-1 1 0,0-1 0,-1 1 0,0 0 0,-1 16 0,0-14 12,0-13-38,-1 1-1,1 0 1,-1 0-1,0-1 1,0 1-1,0 0 1,0 0-1,0 0 1,-1-1-1,1 1 1,-1 0-1,0-1 1,0 1-1,0 0 1,0-1-1,0 1 1,0-1-1,-1 0 1,1 1-1,-1-1 1,0 0-1,0 0 0,0 0 1,0 0-1,0 0 1,-2 1-1,-14 6 12,-1-1 0,1-1 0,-1 0 0,-1-2 0,1 0 0,-33 3 0,-128 4 62,-3-12-647,182 0 442,1 0 0,-1 0 0,0 0 0,0 0 0,0 0 0,0 0 0,0 0 0,0 0 0,1-1 1,-1 1-1,0 0 0,0 0 0,0-1 0,1 1 0,-1-1 0,0 1 0,0-1 0,1 1 0,-1-1 1,-1 0-1,0-19-5898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50.74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1 178 1521,'7'-4'10069,"24"9"-9854,-27-3-166,0 1-1,0 1 0,-1-1 1,1 1-1,-1-1 0,0 1 1,0 0-1,-1 0 0,1 0 0,1 5 1,24 54 106,-14-31-1,-5-11-126,43 81 95,-46-91-115,0-1 0,1 0 1,1 0-1,-1 0 0,2-1 0,17 16 0,-24-24-10,0 1 0,0 0 0,0-1 0,1 1 0,-1-1 0,0 0 0,0 1 0,1-1 0,-1 0 0,1-1 0,-1 1 0,1 0 0,-1-1 0,1 1 0,0-1 0,-1 0 0,1 0 0,-1 0 0,1 0 0,0 0 0,-1 0 0,1-1 0,-1 0 0,1 1-1,-1-1 1,1 0 0,-1 0 0,1 0 0,-1 0 0,0-1 0,0 1 0,0-1 0,1 1 0,-2-1 0,1 0 0,0 0 0,0 0 0,2-4 0,6-8-14,-2 0-1,0-1 0,-1 0 1,0-1-1,5-17 0,-1 1 14,19-34 161,3 1-1,2 1 1,82-109-1,-110 165-237,-11 8-1291,-21 6-3005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51.75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60 27 7395,'-13'-7'614,"9"4"-323,0 1-1,1-1 1,-1 1-1,0 0 1,-1 0-1,1 1 1,0-1-1,-5 0 1,9 8-46,-2 119 561,-1-44-900,3 0 0,4 1 0,20 114 0,-23-193-48,4 26-517,-3-10-3071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52.10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0 155 5186,'0'-3'4373,"9"3"-3711,45 9-584,-1 1 1,-1 3-1,63 24 1,-15-5-100,-63-19 7,-30-10-23,1 0 1,-1 0 0,1 0-1,0-1 1,0-1-1,0 1 1,0-1 0,0 0-1,0-1 1,0 0 0,13-2-1,-17 0 44,0-1 1,0 1-1,0-1 0,-1 0 0,1-1 0,-1 1 0,1 0 1,-1-1-1,0 0 0,-1 0 0,1 0 0,-1 0 0,1 0 1,-1 0-1,2-8 0,7-8 25,12-22-204,-7 13 399,25-36 1,-36 59-469,-1 0 1,1 0-1,0 1 1,0 0-1,0 0 1,1 0-1,-1 0 0,1 1 1,1 0-1,-1 1 1,12-6-1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52.4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9652,'0'0'3026,"0"12"-3026,0 25-112,0 13 112,0-5 0,0 1-32,7-8-689,9-4-447,-16-7-2082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52.86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124 521 11013,'-7'-3'704,"7"-5"-223,0 4-81,0 0-400,54-7 16,16 7-16,-1-3-16,-7 3-224,-15-4-1665,-9 1-288,-30-9-3442</inkml:trace>
  <inkml:trace contextRef="#ctx0" brushRef="#br0" timeOffset="1">16 85 9060,'-15'-19'544,"15"3"657,0 5-257,0 0-816,46-5-128,24 9-16,-1 3 16,1 4-80,0 0-1776,-8 0-1762</inkml:trace>
  <inkml:trace contextRef="#ctx0" brushRef="#br0" timeOffset="2">697 115 11669,'0'19'240,"0"11"-240,0 8 625,0 8-481,0 3-80,0-3 0,0-4-64,0-12 0,0-7-256,0-12-609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2:17.55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12438,'8'0'24,"1"1"1,0-1-1,0 1 0,0 1 1,-1-1-1,1 2 1,-1-1-1,1 1 0,-1 0 1,0 1-1,0 0 1,0 0-1,-1 1 0,0 0 1,1 0-1,-2 1 1,1 0-1,-1 0 1,9 11-1,-4-4 43,0 2 0,-1-1 1,-1 1-1,0 1 0,-1 0 0,-1 0 1,8 25-1,-5-13 36,21 39 0,-30-65-100,0 0-1,0 0 1,1 0 0,-1 0-1,1 0 1,-1 0 0,1 0-1,-1-1 1,1 1-1,0 0 1,0-1 0,0 0-1,0 1 1,0-1-1,0 0 1,0 0 0,0 0-1,1 0 1,-1-1-1,0 1 1,1 0 0,-1-1-1,0 0 1,1 0-1,-1 1 1,0-1 0,1-1-1,-1 1 1,1 0 0,-1 0-1,0-1 1,1 0-1,2 0 1,1-2 5,1 0 1,-1 0-1,0-1 1,0 0-1,0 0 1,0 0-1,-1-1 1,1 1-1,7-11 1,6-7-268,25-31 340,61-55 0,-85 91-602,0 1 0,27-16 0,-31 22-755,0 2 0,1 0 0,34-11 1,-34 17-5694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53.23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36 11045,'0'-2'61,"0"1"0,-1 0-1,1-1 1,0 1 0,0 0 0,1-1-1,-1 1 1,0 0 0,0-1 0,1 1-1,-1 0 1,1-1 0,-1 1 0,1 0 0,-1 0-1,1 0 1,0-1 0,-1 1 0,1 0-1,0 0 1,0 0 0,0 0 0,0 0-1,2-1 1,0 1-51,0 0 0,0 1 0,0-1 0,1 1 0,-1-1 0,0 1 0,0 0 1,6 1-1,10 0 53,-11-1-58,31-1 26,-1 2 0,1 2-1,56 11 1,-85-12-28,1 1 0,-1 0 0,1 0 0,-1 2 0,0-1 1,-1 1-1,1 0 0,-1 1 0,0 0 0,0 1 0,-1 0 0,1 0 0,-2 1 0,1 0 1,-1 0-1,0 1 0,8 14 0,-11-15-4,-1 1 0,0-1-1,0 0 1,0 1 0,-1 0 0,1 16 0,-2-21 0,-1 0 1,0 0 0,1 0-1,-2 1 1,1-1-1,0 0 1,-1 0-1,0 0 1,0 0-1,0 0 1,0 0 0,-1 0-1,0 0 1,1 0-1,-1-1 1,-1 1-1,-3 4 1,-4 0-1,0 0 0,0-1 0,-1 0 0,0 0 0,-1-2 0,-15 7 0,-80 24-390,86-30-360,0-1 0,0-2 0,-31 3 0,11-6-1914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53.63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 35 3282,'0'-1'9168,"0"15"-8655,-2 53 338,0-24-329,2 0 0,7 48 0,-6-84-511,0 1 0,1 0 0,-1 0-1,2-1 1,-1 1 0,1-1 0,1 1-1,-1-1 1,1 0 0,0-1 0,1 1-1,0-1 1,0 0 0,0 0 0,1 0-1,0-1 1,0 1 0,0-1 0,0-1-1,1 0 1,0 1 0,0-2 0,0 1-1,0-1 1,1 0 0,-1-1 0,1 0-1,0 0 1,0-1 0,0 1 0,-1-2-1,16 1 1,-19-2-11,-1-1 0,-1 1-1,1 0 1,0-1 0,0 0-1,0 1 1,-1-1 0,1 0 0,-1 0-1,0-1 1,1 1 0,-1 0-1,0-1 1,0 1 0,-1-1 0,1 0-1,-1 0 1,1 1 0,1-5-1,28-71 36,-24 60-32,100-225 205,-105 236-339,1 1-1,1 1 0,-1-1 0,1 0 1,0 1-1,0 0 0,10-10 0,3-1-2511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54.8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78 7 6627,'-1'-7'5667,"-2"22"-4698,-10 36-1370,2-28 425,2 0 0,0 1 0,1 1 0,1-1 0,2 1 0,0 0 0,-1 50 0,6-42-588,0-12-3090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55.2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9 8724,'0'0'3522,"15"0"-3410,16 0-112,16 0 48,7 0-32,8 0-16,0 0-577,-8-8-1488,-15 8-2224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55.5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99 9236,'-15'0'368,"15"-4"-111,0 0-33,0 0-224,8 1 64,61-5 16,16-3-16,24-1-64,15-7-368,-1 4-1361,-7-4-4066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55.9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55 1 10229,'0'30'192,"0"4"-112,0 12 752,0 7-544,0-4-48,0 8-192,0-11 81,-8 3-129,0-11 0,1-3-97,-1-13-943,0-6-737,-7-9-2737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56.30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117 15 11189,'0'-1'6,"0"1"-1,0-1 1,0 1 0,0-1 0,0 1-1,0 0 1,0-1 0,0 1-1,0-1 1,0 1 0,0-1-1,0 1 1,1 0 0,-1-1-1,0 1 1,0-1 0,1 1-1,-1 0 1,0-1 0,0 1-1,1 0 1,-1-1 0,0 1 0,1 0-1,-1 0 1,0-1 0,1 1-1,-1 0 1,1 0 0,0-1-1,17 1 22,-2 0-11,92-1 93,2-1-22,117 14 1,-192-8-80,-1 2 1,1 1-1,-2 1 1,1 2-1,-1 1 1,-1 2 0,53 29-1,-78-38-4,0 0 0,0 1-1,-1 0 1,1 0 0,-1 0 0,-1 0 0,1 1-1,-1 0 1,0 0 0,0 1 0,-1-1 0,1 1-1,-2 0 1,1 0 0,-1 1 0,0-1 0,0 1-1,-1-1 1,0 1 0,-1 0 0,1 0 0,-1 0-1,-1 0 1,0 0 0,-1 11 0,1-14 12,0 0 0,-1 0 0,0 0 0,0 0 0,0 0-1,0 0 1,-1-1 0,0 1 0,0-1 0,0 1 0,0-1 0,-1 0 0,0 1 0,0-1 0,0-1 0,0 1 0,-1 0 0,1-1 0,-1 0 0,0 1 0,0-1 0,-9 4 0,-6 3 70,0-1 1,-1-1 0,-1-1-1,-21 5 1,23-6-34,-119 31-193,-1-6-1,-1-6 0,-211 10 1,313-34-2667,25-1-2278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56.6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0 141 3666,'3'7'8167,"9"14"-7567,-2-2-491,20 43 29,43 76 264,-62-119-358,2 0 0,0-2 0,1 1 0,30 28 0,-41-43-42,0-1 1,-1 0-1,1 0 0,0 0 1,0 0-1,0 0 0,0-1 1,1 1-1,-1-1 0,0 0 1,4 1-1,-5-2 0,-1 0-1,0 0 1,1 0 0,-1 0-1,0 0 1,0-1-1,1 1 1,-1 0 0,0-1-1,0 1 1,1-1 0,-1 1-1,0-1 1,0 1-1,0-1 1,0 0 0,0 0-1,0 1 1,0-1 0,0 0-1,0 0 1,0 0-1,0 0 1,-1 0 0,1 0-1,0-1 1,-1 1 0,1 0-1,-1 0 1,1 0 0,0-2-1,36-101 20,39-95 9,-65 176-35,1 0 0,1 1 0,1 0 0,0 1 0,2 1 0,20-21 0,-33 38-26,0 0 1,0 0-1,0 0 0,0 0 1,1 1-1,-1 0 0,1-1 1,0 1-1,-1 1 0,1-1 1,4-1-1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58.6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 14102,'39'-4'785,"38"4"-433,24 4-160,7 38 400,1 19 545,-32 22-657,-30 31-256,-40 34-112,-7 35-112,-46 18-2145,-93 8-3745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8:21.91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15015 836 9845,'0'-35'1702,"1"31"-1613,-1 0 1,0 0 0,0 1 0,0-1 0,-1 0 0,1 0 0,-1 0-1,0 0 1,0 1 0,0-1 0,-1 0 0,1 1 0,-1-1 0,0 1-1,0-1 1,0 1 0,0 0 0,-1 0 0,1 0 0,-1 0-1,0 0 1,0 1 0,0-1 0,0 1 0,0 0 0,-1 0 0,-6-3-1,-14-9-87,0 2 0,-1 1 0,0 1-1,-43-11 1,-110-16-3,89 21 1,-1157-179-373,829 159 326,-669-82-440,252 29 364,754 82 92,-546-24-315,-68-6 222,-934-36-311,1493 73 129,-1692 27-999,1769-25 1278,-471 29-60,357-13 93,-174 40 0,130-10 169,-284 102 0,374-103-170,-1-7-1,-3-5 1,-205 28 0,183-44-94,-504 90 1119,-369 136-1014,785-175 48,203-55-51,0 1 0,1 1 0,0 2 0,-36 27-1,-198 137 309,202-142-215,-2-3 1,-81 31 0,53-32-94,24-10 26,1 2 0,-112 65 0,175-87-27,0 0-1,1 1 0,0 0 0,0 0 0,1 1 0,0 0 0,1 0 0,0 1 1,0 0-1,1 0 0,0 1 0,1 0 0,1 0 0,-1 0 0,2 0 0,-5 21 1,1 11 65,2 0 0,2 0 0,4 57 0,-1-45-12,0-46-62,-1-1-1,2 1 1,-1-1-1,1 1 0,0-1 1,1 0-1,0 1 0,0-1 1,1 0-1,0 0 1,0-1-1,1 1 0,0 0 1,0-1-1,0 0 1,1 0-1,1 0 0,6 6 1,17 15-2,1-1-1,1-1 1,1-2 0,1-2 0,2 0 0,41 18-1,232 85-5,-169-74 15,33 12-13,3-9-1,198 36 1,-143-51 1,291 11 1,55-11-19,-3 44 24,-102-22-59,2-39-32,-24-2 80,378 10-20,1875-27-1048,-2190 8 952,-142-2 417,372 13-236,197 1-44,1196-19-52,-2033-9 7,180-33 0,-116 12 19,732-131-48,-830 143 80,0 2-14,-1-4 0,-1-3 1,-1-3-1,-1-2 1,-1-3-1,90-54 1,29-15-52,-123 68 63,-1-3-1,87-61 1,-131 80 10,1-1-1,-2-1 1,0 0 0,0-1-1,-2 0 1,0-1 0,0 0-1,-2-1 1,0 0 0,-1-1 0,0 0-1,-2 0 1,0 0 0,-1-1-1,3-20 1,1-30 280,-3 1-1,-6-132 1,-2 90-231,2-448 2226,-1 555-2275,0 0 1,0 0 0,0 0 0,0 0 0,0 1 0,0-1 0,-1 0 0,0 1 0,1-1 0,-1 1-1,0-1 1,0 1 0,0 0 0,-1 0 0,1 0 0,0 0 0,-1 0 0,1 0 0,-1 1-1,-3-3 1,-67-30 204,61 29-224,-74-27 300,-91-21-1,1 0-50,86 28 37,-1 4 1,-104-10-1,155 25-223,35 6-59,-1-1 1,0 1 0,0-1-1,1 0 1,-1 0 0,1-1-1,-1 0 1,1 0 0,0 0-1,0-1 1,0 1 0,0-1-1,0 0 1,0-1 0,1 1-1,-7-8 1,-24-17 440,8 8-230,20 16-226,-1 2 1,0-1 0,1 1-1,-1 0 1,0 0 0,0 1-1,0 0 1,0 1 0,-12 0-1,-171 7-3954,8-6-1794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2:17.95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443 22 10565,'0'-1'82,"0"0"0,0 0 0,0 0 0,0 0 1,-1 0-1,1 1 0,0-1 0,0 0 0,-1 0 0,1 0 0,0 1 0,-1-1 1,1 0-1,-1 1 0,1-1 0,-1 0 0,1 1 0,-1-1 0,1 0 1,-1 1-1,0-1 0,1 1 0,-1-1 0,0 1 0,1-1 0,-1 1 1,0 0-1,0-1 0,1 1 0,-1 0 0,0-1 0,0 1 0,0 0 0,-1 0 1,-37 2-272,23-1 357,-8 2-116,0 2-1,-1 0 1,2 1-1,-1 1 1,1 1-1,-27 14 0,35-15-25,1 0 0,1 1 0,-1 1 0,1 0 0,0 1 0,1 0 0,0 1 0,1 0 0,0 0 0,-16 25 0,23-29-23,1 0 0,0 0 0,1 1 0,0 0 0,0-1 0,0 1 0,1 0 1,0 0-1,1 0 0,0-1 0,1 11 0,-1-7-3,0-9-1,0 0 0,1-1-1,-1 1 1,1-1-1,0 1 1,0-1 0,-1 1-1,1-1 1,0 1-1,0-1 1,0 0-1,1 0 1,-1 1 0,0-1-1,0 0 1,1 0-1,-1 0 1,0 0 0,1 0-1,-1-1 1,1 1-1,-1 0 1,1-1-1,0 1 1,-1-1 0,1 0-1,-1 1 1,1-1-1,0 0 1,-1 0 0,4 0-1,67 2-153,-53-3 67,53 2-217,-8 0-180,1-2 0,65-11 0,-128 12 494,0-1 1,0 0 0,0 1 0,0-1 0,0 1 0,1 0 0,-1 0 0,0 0 0,0 0 0,0 0 0,0 0 0,1 1 0,-1-1 0,0 1 0,0-1 0,0 1 0,0 0 0,0 0 0,0 0-1,0 0 1,0 0 0,-1 0 0,1 1 0,0-1 0,-1 1 0,3 2 0,-1 2 47,-1 0 0,0 0 0,0 0 0,-1 1 0,0-1 0,0 0 0,0 1-1,-1 7 1,0-8-56,3 202-11,-4-115-2850,1-42-2607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8:48.04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3490,'15'62'3617,"-15"244"-1904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8:49.5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17 282 3105,'-1'-1'420,"-1"0"-1,1 0 1,0-1 0,0 1-1,0 0 1,0-1-1,0 1 1,0 0-1,0-1 1,0 1-1,0-1 1,1 0-1,-2-2 1,1-42 1545,1 26-957,1 19-1006,-1-1 1,1 1-1,0-1 0,-1 1 1,1 0-1,0 0 0,0-1 0,0 1 1,0 0-1,0 0 0,0 0 1,0 0-1,0 0 0,0 0 0,0 0 1,1 0-1,-1 1 0,0-1 1,1 0-1,-1 1 0,0-1 0,1 1 1,2-1-1,40-11 28,-40 11-29,22-4-29,-1 1 0,0 2 1,1 0-1,-1 1 1,29 4-1,-52-3 28,0 0-1,0 1 1,0-1-1,0 1 1,0-1-1,-1 1 1,1 0-1,0-1 1,0 1-1,-1 0 1,1 0-1,0 0 0,-1 1 1,1-1-1,-1 0 1,1 1-1,-1-1 1,0 0-1,0 1 1,0 0-1,0-1 1,0 1-1,0 0 1,0-1-1,0 1 1,0 0-1,-1 0 1,1 2-1,1 5 10,-1 1 0,0 0 0,0-1 1,-1 17-1,-1-9 35,1-14-40,0 0 1,-1 0 0,0-1-1,1 1 1,-1 0-1,0 0 1,-1-1 0,1 1-1,0 0 1,-1-1 0,1 0-1,-1 1 1,0-1-1,0 0 1,0 0 0,0 0-1,0 0 1,0 0-1,0 0 1,-1 0 0,1-1-1,-1 1 1,-4 1 0,-9 4-1,0-1 1,0 0 0,-18 3 0,11-3 9,1 2 3,15-5-9,0 0 1,0-1 0,-1 0 0,1 0 0,0-1-1,-1 0 1,1 0 0,-11-1 0,16 0 39,26 1-376,-16 3 319,0-1 1,0 1-1,0 0 0,0 1 1,-1 0-1,0 0 0,0 1 1,0 0-1,-1 0 0,9 11 1,34 27-33,-35-36 32,0-1 1,1 0-1,0-1 1,0 0-1,0-1 1,1-1-1,0 0 0,0-2 1,0 1-1,0-2 1,0 0-1,0-1 1,0-1-1,22-3 1,-34 2 7,0 0 1,0 0-1,0 0 1,0 0 0,0-1-1,-1 0 1,1 0 0,-1 0-1,0 0 1,0 0-1,0 0 1,3-6 0,8-7-1,1 1-2,-2 4 4,-1-1 1,0 0-1,-1 0 0,0-2 1,-1 1-1,-1-1 1,12-22-1,-21 35 25,1 0 0,0 0-1,-1 1 1,1-1 0,-1 0 0,0 0-1,1 0 1,-1 0 0,0 0-1,0 0 1,0 0 0,1 0 0,-1 0-1,0 0 1,0 0 0,0 0-1,0 0 1,-1 0 0,1 0 0,0 0-1,0 0 1,-1 0 0,1 0-1,0 0 1,-1 0 0,1 0 0,-1 1-1,1-1 1,-1 0 0,0 0-1,1 0 1,-1 1 0,0-1 0,1 0-1,-1 1 1,0-1 0,0 1-1,0-1 1,0 1 0,-1-2 0,-3 1 63,-1 0 0,1 1 1,-1-1-1,1 1 0,-1 0 1,-7 2-1,-7-1-243,15-1 158,-1 0 0,1 0 0,0 0 0,0 1 0,0 0 0,0 0 0,0 1-1,0-1 1,0 1 0,0 0 0,0 0 0,1 1 0,-1-1 0,1 1 0,0 0 0,0 0-1,0 0 1,0 1 0,0 0 0,1 0 0,-1-1 0,1 2 0,-3 4 0,1 1-10,1 0 0,0 0 0,0 0-1,1 1 1,1-1 0,-1 1 0,2 0 0,0 0 0,0 0 0,1 11 0,0-20 5,0-1 0,0 1 0,1-1 0,-1 0 1,1 1-1,-1-1 0,1 0 0,0 0 0,-1 1 0,1-1 0,0 0 0,0 0 0,0 0 0,-1 0 0,1 0 1,0 0-1,1 0 0,-1 0 0,0 0 0,0-1 0,0 1 0,0 0 0,1-1 0,-1 1 0,0-1 1,1 1-1,1-1 0,40 9-14,-41-9 15,77 6-139,1-3 1,90-8-1,-132-1-116,0-1 0,0-1 0,-1-3 1,0-1-1,47-22 0,-81 33 262,1 0 0,-1 0 0,0 0-1,1-1 1,-1 0 0,0 1 0,0-1 0,0 0-1,0-1 1,0 1 0,-1 0 0,1-1 0,-1 1-1,1-1 1,-1 0 0,0 0 0,0 0 0,0 0-1,-1 0 1,1 0 0,-1-1 0,0 1 0,1 0 0,-2-1-1,1 1 1,0-1 0,-1 1 0,1-6 0,-14 8 833,-21 0-808,0 1-1,0 2 1,0 1-1,1 2 1,-1 1 0,-43 15-1,67-18-24,-7 3 10,1 1-1,-1 0 0,-24 17 0,37-22-6,1 0 0,-1 1-1,1-1 1,0 1-1,0 0 1,0 0-1,0 0 1,1 1 0,-1-1-1,1 1 1,0-1-1,0 1 1,0 0 0,1 0-1,-1 0 1,1 0-1,0 0 1,0 0-1,0 0 1,0 0 0,1 5-1,-1 9 14,1-14-20,0-1 0,-1 1 0,1-1 0,1 0 0,-1 1 0,0-1 0,1 0 0,1 5 0,-1-7-3,0 1 0,0-1 0,-1 0 1,1 0-1,0 0 0,0 0 0,0 0 0,1-1 0,-1 1 0,0 0 1,0 0-1,0-1 0,1 1 0,-1-1 0,0 1 0,0-1 0,1 1 1,-1-1-1,1 0 0,-1 0 0,0 1 0,1-1 0,-1 0 0,2-1 1,26 3 10,-1-2 1,0 0-1,0-2 1,43-9 0,-56 7-20,-1 0 0,1-2 0,-1 1 0,0-2 0,0 0 0,-1 0 0,0-2 0,0 1 0,-1-2 0,13-12 0,-17 14-22,0 0 0,0-1 0,-1 1 0,0-2 0,0 1 0,-1-1 0,-1 0 1,1-1-1,-2 1 0,1-1 0,3-14 0,-3 0-61,-1-1 1,-1 0 0,-1-50 0,-2 63 93,1-24 126,-2 1-1,-2-1 1,-8-44-1,8 70-99,2 4 128,1 10 60,2 27-27,-3 105 30,4 160 349,-3-289-606,1-1-1,0 0 0,1 1 0,-1-1 0,1 0 1,0 0-1,0 0 0,1 0 0,0 0 1,0-1-1,0 1 0,0-1 0,0 1 0,1-1 1,0 0-1,6 4 0,-2-1-283,1-1 0,-1-1 0,1 1 1,1-1-1,-1-1 0,0 0 0,21 5 0,23 1-4633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8:54.04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78 1 10453,'2'106'1847,"-1"3"-1369,-13 126 1,5-201-448,6-33-27,1 0 0,-1 0 0,1 0 0,-1 0-1,1 0 1,-1 0 0,1 0 0,-1-1-1,0 1 1,1 0 0,-1 0 0,0-1-1,0 1 1,1 0 0,-1-1 0,0 1-1,0-1 1,0 1 0,0-1 0,0 1 0,0-1-1,0 0 1,0 0 0,0 1 0,0-1-1,-1 0 1,1 0-17,0-1-1,0 1 1,0-1 0,0 1-1,0-1 1,1 0 0,-1 1-1,0-1 1,0 0-1,1 0 1,-1 1 0,1-1-1,-1 0 1,0 0 0,1 0-1,0 0 1,-1 0 0,1 0-1,-1 0 1,1 0 0,0 0-1,0 0 1,0 0-1,-1 0 1,1 0 0,0 0-1,1-1 1,-4-39-296,3 29 192,-3-31-200,-16-322-812,23 364 1129,-1-1-1,1 1 1,0 0 0,-1 1 0,1-1 0,0 1-1,0 0 1,0-1 0,0 2 0,-1-1 0,5 1-1,-4-1 1,0 0 17,1 0 0,0 1 0,-1-1 0,1 1 1,-1 0-1,0 0 0,1 0 0,-1 1 0,0 0 0,1 0 0,-1 0 0,0 0 0,-1 0 0,1 1 0,0 0 0,-1 0 1,6 5-1,0 3 91,-1 1 0,0-1 0,-1 1 0,9 18 0,13 23 101,16 7-121,-27-39-88,-2 2 0,25 44 0,-31-30-376,-10-12-2940,0-23 2851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8:54.4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42 8756,'0'-11'656,"0"-1"-640,8 5 368,46 3-384,0-4 113,0 8-113,8 0 0,-8 0-273,0 0-2128</inkml:trace>
  <inkml:trace contextRef="#ctx0" brushRef="#br0" timeOffset="1">605 0 10229,'-8'12'224,"8"18"-224,0 12 400,0 11 112,0 8 161,0 7-289,0 4 208,0-3-352,0-1-224,0-11 0,0-11-16,0-8 0,8-15 0,-1-8-80,1-8-1072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8:54.8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 57 10085,'0'-7'173,"-1"6"-153,1 0-1,0 0 1,-1 0 0,1 0-1,0-1 1,0 1 0,0 0-1,0 0 1,0 0 0,0-1-1,0 1 1,0 0 0,1 0-1,-1 0 1,0 0 0,1-1-1,-1 1 1,0 0 0,1 0-1,0 0 1,-1 0 0,1 0 0,0 0-1,-1 0 1,1 0 0,0 1-1,0-1 1,0 0 0,0 0-1,0 0 1,1 0 0,18-4 99,0 1-1,0 1 1,0 1 0,26 0 0,94 7 372,-135-5-466,1 0 0,-1 1-1,1 0 1,-1 0-1,1 1 1,-1 0-1,0-1 1,0 2 0,0-1-1,0 1 1,0-1-1,0 1 1,-1 1-1,1-1 1,-1 1 0,0-1-1,0 1 1,0 1-1,-1-1 1,7 9-1,-7-6 6,1 0 0,-1 0 0,-1 0 0,0 1 0,0-1 0,0 0 0,-1 1 0,0-1 0,0 1 0,-1 0 0,0-1 0,0 1 0,-1 0 0,0-1 0,-2 9 0,2-12-14,-1 1 0,-1 0 0,1-1 0,-1 1 0,0-1 0,0 0 0,0 0 0,0 0 1,-1 0-1,1 0 0,-1-1 0,0 0 0,0 1 0,0-2 0,-1 1 0,1 0 0,-9 3 1,-11 5-14,0-1 1,-28 7-1,40-14-10,-3 2-682,0-1 0,0-1 0,-18 2 0,15-5-3142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8:55.19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78 46 10837,'0'0'384,"0"8"-32,0 22 241,0 12-1,0 7-448,0 4 64,0 4 96,0 4-112,0 0-16,0 0-112,0-4 48,0-8-112,0-7-16,-15-12-416,7-11-2001</inkml:trace>
  <inkml:trace contextRef="#ctx0" brushRef="#br0" timeOffset="1">1 84 9941,'0'-3'56,"-1"0"1,1 0-1,1-1 1,-1 1 0,0 0-1,1 0 1,-1 0-1,1 0 1,0-1 0,0 1-1,0 0 1,3-4-1,-2 5-30,0 0 0,0 1-1,1-1 1,-1 0-1,1 1 1,0-1-1,-1 1 1,1 0 0,0 0-1,0 0 1,-1 0-1,1 0 1,4 0-1,28-6 79,1 2-1,0 1 1,45 1-1,-79 3-83,0 0 0,0 0 0,-1 1 0,1-1 0,0 1 0,-1-1 0,1 1 0,-1 0 0,1 0 0,-1 0 0,1 0 0,-1 0 0,1 0 0,-1 0 0,0 0 0,0 1 0,1-1 0,-1 0 1,0 1-1,0-1 0,0 1 0,-1-1 0,1 1 0,0-1 0,0 1 0,-1 0 0,1-1 0,-1 1 0,0 0 0,1 2 0,4 58 492,-5-56-455,0 6-17,0-1 0,-1 0 0,0 0 0,0 1 0,-1-1 0,-6 19 0,5-24-35,0-1 1,0 1-1,0-1 1,-1 0-1,0 0 1,0-1 0,0 1-1,-1-1 1,1 1-1,-1-2 1,0 1-1,0 0 1,-9 4-1,0 1-113,0-1 0,-1 0 0,0-1 0,-1-1 0,1 0 0,-1-1 0,0-1 0,0 0 0,-20 1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8:55.5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10101,'0'147'5269,"0"266"-4154,0-411-1117,0 0-1,0-1 1,0 1 0,0 0 0,0 0 0,1 0-1,-1-1 1,1 1 0,-1 0 0,1-1 0,0 1-1,-1 0 1,1-1 0,0 1 0,0-1 0,0 1-1,0-1 1,1 1 0,-1-1 0,0 0 0,0 0-1,1 1 1,-1-1 0,1 0 0,-1 0-1,1 0 1,0-1 0,-1 1 0,1 0 0,1 0-1,5 1-28,1-1 0,-1 0 0,0 0 0,0-1 0,12-1 0,-3 1-66,-2-1 9,-1-1 1,1 0 0,-1-2-1,0 1 1,0-2 0,-1 0-1,1 0 1,-1-1 0,0-1-1,-1 0 1,1-1 0,13-11-1,-6 4-8,-2-1 0,1-1 0,-2-1-1,-1 0 1,0-1 0,19-29 0,-33 44 126,0 1 0,0-1 0,0 1 0,0-1 0,-1 0 0,1 0 0,-1 1 0,0-1 0,0 0 0,0 0-1,-1 0 1,1-6 0,-16 9 1595,7 1-1586,0 1-1,-1 0 1,1 1-1,0 0 1,0 0-1,0 0 1,0 1 0,0 1-1,1-1 1,-1 1-1,1 0 1,0 1-1,0 0 1,0 0-1,1 0 1,0 1 0,0 0-1,0 0 1,1 1-1,0 0 1,0-1-1,1 2 1,0-1-1,0 0 1,0 1 0,1 0-1,0 0 1,1 0-1,0 0 1,-2 14-1,3-19-34,1 0-1,-1 0 1,1 0-1,0-1 1,0 1-1,0 0 1,0 0-1,0 0 1,1 0-1,-1-1 1,1 1-1,0 0 1,0-1-1,0 1 1,0 0 0,0-1-1,1 1 1,-1-1-1,1 1 1,0-1-1,0 0 1,-1 0-1,1 0 1,1 0-1,-1 0 1,0 0-1,0-1 1,1 1-1,-1-1 1,1 1-1,-1-1 1,1 0-1,0 0 1,-1 0-1,1 0 1,0-1-1,3 1 1,45 9-179,1-3 1,-1-2 0,102-4 0,-100-2-263,203 1-2890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8:57.0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150 188 6979,'0'0'1588,"0"16"-828,0 233 785,0-248-1543,1 0 1,-1 0 0,1 0-1,-1 1 1,1-1 0,-1 0 0,1 0-1,0 0 1,-1 0 0,1 0-1,0 0 1,0 0 0,0 0-1,0 0 1,0 0 0,0 0 0,0-1-1,0 1 1,0 0 0,0-1-1,0 1 1,0-1 0,1 1-1,-1-1 1,0 0 0,0 1 0,1-1-1,-1 0 1,0 0 0,1 0-1,1 0 1,56 1 43,-40-1 3,-2-1-56,1 0-1,-1-2 1,0 0-1,0 0 1,0-2-1,0 0 1,0-1 0,-1 0-1,0-1 1,-1-1-1,1-1 1,-2 0-1,1-1 1,-1-1-1,-1 0 1,0-1 0,0 0-1,17-23 1,-26 28 4,0-1 0,0 0 0,-1 0 0,0 0 0,0-1 1,-1 1-1,0-1 0,0 1 0,-1-1 0,0 0 0,-1 1 1,0-1-1,-2-15 0,2-3 3,0 22 6,0-1 1,-1 1 0,1 0 0,-1-1-1,0 1 1,-1 0 0,1 0 0,-1 0-1,0 0 1,0 0 0,-1 0 0,1 0-1,-1 1 1,0-1 0,0 1 0,-6-5-1,3 3 63,-1 0 0,1 1-1,-2 0 1,1 0 0,0 1 0,-1 0-1,0 1 1,0-1 0,-11-2-1,-12-1 210,-1 1-1,1 1 0,-1 2 0,-48 2 0,55 1-198,2-1-52,1 1 0,-1 1 0,1 1 0,0 1 0,-28 7 0,45-9-29,0 1 1,1 0-1,-1 0 1,1 0-1,-1 0 1,1 1-1,0 0 1,0-1-1,0 2 1,0-1-1,1 0 0,0 1 1,-1-1-1,1 1 1,0 0-1,0 0 1,1 1-1,0-1 1,-1 0-1,1 1 1,1 0-1,-1-1 1,1 1-1,-1 0 1,1 0-1,1-1 1,-1 1-1,1 0 1,0 9-1,-1 5-21,1-15-27,-1 0 0,1 1 0,-1 0-1,2-1 1,-1 1 0,0-1 0,1 1-1,0-1 1,0 0 0,0 1 0,0-1-1,1 0 1,0 1 0,3 4 0,8 2-505,0-1 0,1 0 0,1-1 0,0 0 0,0-2 0,1 1 0,22 6 0,-34-13 363,81 31-5253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8:57.5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10 8788,'1'-1'68,"-1"1"1,0-1-1,0 1 0,0 0 1,0-1-1,1 1 1,-1-1-1,0 1 0,0-1 1,1 1-1,-1 0 0,0-1 1,1 1-1,-1 0 0,0-1 1,1 1-1,-1 0 1,1 0-1,-1-1 0,0 1 1,1 0-1,-1 0 0,1 0 1,-1-1-1,1 1 1,-1 0-1,1 0 0,-1 0 1,1 0-1,-1 0 0,1 0 1,-1 0-1,0 0 0,1 0 1,-1 0-1,1 0 1,-1 0-1,1 0 0,-1 1 1,1-1-1,22 9-214,-17-3 167,-1 0 0,1 0-1,-1 1 1,-1-1 0,1 1-1,-1 0 1,0 0 0,-1 1 0,0-1-1,0 1 1,0 0 0,-1 0-1,0 0 1,1 14 0,0 16 130,-1 72 0,-3-67-123,1-42-30,0-1 0,1 1 1,-1-1-1,0 1 0,0-1 0,0 1 1,0 0-1,0-1 0,0 1 1,0-1-1,0 1 0,0-1 1,0 1-1,0-1 0,-1 1 1,1-1-1,0 1 0,0-1 1,-1 1-1,1-1 0,0 1 1,0-1-1,-1 1 0,1-1 1,0 1-1,-1-1 0,1 0 1,-1 1-1,1-1 0,0 0 1,-1 1-1,1-1 0,-1 0 1,1 0-1,-1 1 0,1-1 1,-1 0-1,1 0 0,-1 0 1,0 0-1,1 0 0,-1 0 1,1 1-1,-1-1 0,1 0 1,-1-1-1,1 1 0,-1 0 1,1 0-1,-2 0 0,1-1-6,-1 0 0,1 0 1,-1 1-1,1-1 0,-1 0 0,1-1 0,0 1 0,0 0 1,-1 0-1,1 0 0,0-1 0,0 1 0,0-1 0,0 1 0,1-1 1,-2-2-1,-3-14-4,2-1 0,1 1 0,0-1 0,1 1 1,1-1-1,2-22 0,0-11 4,-3 48 5,1 0 0,1 1 0,-1-1 1,0 0-1,1 0 0,0 1 0,0-1 0,0 0 0,0 1 0,1-1 0,-1 1 0,1-1 1,0 1-1,0 0 0,0 0 0,0-1 0,1 2 0,4-5 0,-2 2-31,1 2 0,0-1 0,0 1 0,0 0 0,1 0 0,-1 0 0,1 1 0,0 0 0,9-1 0,8-1-630,-1 1 0,46 0-1,-14 3-2352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8:57.8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288 168 2177,'7'-34'5282,"1"0"-4054,-7 12-557,-1 16-363,0 1 0,1-1 0,-2 1 0,1-1 0,-1 0 0,0 1 0,-2-8 0,2 11-250,0 0 0,0 1 0,0-1 0,0 0 0,0 1 0,-1 0 0,1-1 0,0 1 0,-1 0 1,1 0-1,-1-1 0,0 1 0,1 1 0,-1-1 0,0 0 0,0 0 0,1 0 0,-1 1 0,0-1 0,0 1 0,0 0 0,0-1 0,0 1 0,0 0 0,-3 0 0,-10-1-14,-1 1-1,0 0 0,0 1 0,0 1 0,1 1 1,-1 0-1,1 0 0,-28 12 0,37-12-45,0-1-1,1 1 0,0 1 1,0-1-1,0 1 1,0 0-1,1 0 1,-1 0-1,1 1 1,0-1-1,0 1 1,1 0-1,-1 0 1,1 1-1,0-1 1,1 0-1,-1 1 1,1 0-1,0 0 0,0 0 1,1 0-1,0 0 1,0 0-1,0 0 1,1 12-1,-1-2-9,1 23-29,0-38 38,0 0 1,0 0-1,1 1 1,-1-1-1,0 0 1,0 0-1,1 0 1,-1 0-1,1 0 1,-1 0-1,1-1 1,-1 1-1,1 0 1,0 0-1,-1 0 1,1 0 0,0-1-1,0 1 1,0 0-1,-1-1 1,1 1-1,0 0 1,0-1-1,0 1 1,0-1-1,0 1 1,0-1-1,0 0 1,2 1-1,-2-1 7,13 2-83,1 0-1,29-2 1,-41 0 55,0 0 0,0 0 0,0 0 0,-1-1 0,1 1 0,0-1 0,-1 1 0,1-1 1,0 0-1,-1 0 0,1 0 0,-1-1 0,1 1 0,-1-1 0,0 1 0,1-1 0,-1 0 0,0 0 0,0 0 0,0 0 1,-1 0-1,1 0 0,0 0 0,1-4 0,11-52 131,-13 56 429,2 13-523,2 0-76,-3-5-145,0 0 0,1 0 0,0 0-1,0 0 1,1 0 0,-1-1 0,1 1 0,0-1 0,1 0-1,-1 0 1,7 5 0,11-2-2353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2:18.54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652 35 992,'-1'-19'9205,"-5"8"-6187,3 10-2975,1 1 0,-1-1 0,1 0 1,-1 1-1,1-1 0,-1 1 0,0 0 1,1 0-1,-1 0 0,-4 0 0,5 0 1,-45 2 94,0 2 0,1 2-1,-1 2 1,1 2 0,1 2-1,0 2 1,1 1 0,1 3-1,-80 45 1,115-58-138,1 0-1,0 0 1,0 1-1,0 0 1,0 0 0,-10 14-1,15-18-5,0 1 0,0 0 1,0 0-1,1 0 0,0 0 0,-1 0 0,1 0 1,0 0-1,0 0 0,1 0 0,-1 0 0,1 1 1,0-1-1,-1 0 0,1 0 0,1 1 0,-1-1 0,0 0 1,1 0-1,0 0 0,1 5 0,-2-7-10,1 0 0,0 0-1,-1 0 1,1 0 0,0 0 0,0 0-1,-1 0 1,1 0 0,0 0 0,0 0-1,0 0 1,0 0 0,0-1 0,0 1-1,1 0 1,-1-1 0,0 1 0,0-1-1,0 1 1,1-1 0,1 1 0,37 6-185,1-2 0,0-1 0,0-3 0,56-3 1,-13 0-29,147 2-320,-229 0 546,-1 0 1,0 0 0,0 0-1,0 1 1,0-1 0,0 0 0,1 1-1,-1-1 1,0 1 0,0-1 0,0 1-1,0 0 1,0-1 0,0 1-1,0 0 1,-1 0 0,1 0 0,0-1-1,0 1 1,-1 0 0,1 0 0,0 0-1,-1 0 1,1 0 0,-1 0-1,1 1 1,-1-1 0,0 0 0,1 0-1,-1 0 1,0 0 0,0 0 0,0 2-1,1 48 118,-2-34 18,1 0-35,1 1 40,0 0-1,-2 1 1,0-1 0,-1 0-1,-1 0 1,-1 0 0,0 0-1,-14 33 1,-8-2-24,18-36-409,0 0-1,1 0 0,1 1 0,0 0 1,1 1-1,-5 19 0,9-13-4525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8:58.26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1 0 9092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8:58.61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1 384 9092,'167'-193'1326,"-133"155"-832,-34 284-1111,-3-314 53,1 36 655,2 0 0,0-1 0,6-32 0,-6 64-73,0 0-1,1 0 0,-1 0 1,0 0-1,1-1 0,-1 1 1,0 0-1,1 0 0,0 0 1,-1 0-1,1 0 0,0 0 1,-1 0-1,1 0 0,0 1 1,0-1-1,0 0 1,0 0-1,0 0 0,0 1 1,0-1-1,0 1 0,0-1 1,0 1-1,0-1 0,0 1 1,0-1-1,0 1 0,0 0 1,1 0-1,-1 0 0,0 0 1,0 0-1,0 0 0,0 0 1,1 0-1,-1 0 0,0 0 1,0 0-1,0 1 0,0-1 1,1 1-1,-1-1 0,0 1 1,0-1-1,0 1 1,0-1-1,1 2 0,3 1 12,1 0 0,-1 0 0,1 1-1,-1 0 1,0 0 0,-1 0 0,7 6 0,4 10-9,-6-6 3,1-2 0,0 1 1,1-2-1,15 14 0,-20-21-21,-1 0 0,1-1-1,0 0 1,0 0 0,0 0-1,0-1 1,0 0 0,1 0-1,-1 0 1,1-1 0,-1 0-1,1-1 1,11 1 0,-4-1-49,0 0 0,0-1-1,0-1 1,0 0 0,-1-1 0,24-7 0,-29 6 23,0 0 1,0 0 0,0-1-1,-1 0 1,1 0-1,-1-1 1,-1 0 0,1 0-1,-1-1 1,0 1-1,8-13 1,-12 15 17,1 0 0,-1 0 1,0-1-1,0 1 0,0-1 0,-1 0 0,0 1 1,0-1-1,0 0 0,0 0 0,-1 0 1,1 0-1,-1 0 0,-1-5 0,1 3 32,-1 6-7,0 0 1,-1 0 0,1 1 0,0-1 0,0 0 0,-1 1 0,1-1 0,0 1 0,-1 0-1,1-1 1,0 1 0,-1 0 0,1 0 0,-1 0 0,1 0 0,0 0 0,-1 0 0,1 0-1,-3 1 1,-1-1 65,-1 0-26,-1 0 0,0 0 0,0 1 0,1 0-1,-1 0 1,1 1 0,-1-1 0,1 1 0,-1 1 0,-7 3-1,11-3-45,-1-1 0,1 1 0,-1 0 0,1 0-1,0 1 1,0-1 0,0 1 0,1-1 0,-1 1 0,1 0-1,0 0 1,0 0 0,0 0 0,1 0 0,0 1 0,-1-1-1,0 8 1,-2 15 28,2 0 1,0 0-1,4 46 0,0-8 8,-1 24-20,12 91 0,-6-115-22,-3 0 1,-7 98-1,3-160-3,0 0-1,0 0 1,-1 0 0,1 0 0,-1 0 0,0 0 0,0 0 0,0 0 0,0-1 0,-1 1 0,1 0 0,-1-1 0,1 1-1,-1-1 1,0 0 0,0 1 0,0-1 0,0 0 0,0 0 0,-1 0 0,1 0 0,-4 1 0,1-1 2,0 0 1,-1 0-1,1 0 1,0-1-1,-1 0 1,0 0-1,1 0 1,-1-1-1,0 0 1,1 0-1,-7-1 1,11 1-14,-1-1 0,0 1 0,1-1 0,-1 0 0,1 1 1,-1-1-1,1 0 0,0 0 0,-1 0 0,1 0 0,0 0 1,0 0-1,-1 0 0,1-1 0,0 1 0,0 0 0,0-1 0,1 1 1,-1-1-1,0 1 0,0-1 0,1 1 0,-1-1 0,1 1 1,-1-1-1,1 0 0,0 1 0,0-1 0,0-2 0,-2-63-355,2 48 265,-1-21 23,0 17 68,1 0-1,1 0 1,1 1-1,6-32 1,0 29 4,1 0-1,2 1 1,0 0 0,1 0 0,22-31 0,89-102 4,-51 82-2,3 4 0,115-84 0,-179 147 31,-1-1 0,1-1 0,14-17 0,-22 24 93,-1-1 1,1 0-1,-1 0 0,1-1 0,-1 1 0,-1 0 0,1-1 0,-1 1 1,1-1-1,-1 0 0,0 1 0,-1-1 0,1-7 0,-13 8 495,-5 3-523,-1 1 0,0 1 0,1 1 0,-1 0 0,1 1 0,0 1 0,0 0 0,-23 10 0,32-11-61,1 1-1,-1 0 0,0 0 1,1 1-1,0 0 0,0 0 1,0 1-1,1 0 0,0 0 0,0 0 1,0 1-1,1 0 0,0 0 1,1 0-1,-1 1 0,1 0 1,1-1-1,-1 1 0,1 1 1,-2 11-1,2 2-11,0 0 1,2 0-1,1 0 1,3 25-1,-3-42-26,1-1-1,0 1 0,0 0 1,1-1-1,-1 1 0,1 0 1,0-1-1,0 0 0,0 1 0,1-1 1,0 0-1,-1 0 0,1-1 1,1 1-1,-1 0 0,1-1 1,-1 0-1,1 0 0,0 0 1,0 0-1,0-1 0,0 1 1,1-1-1,4 2 0,11 3-295,0 0 0,1-1 0,-1-2 0,27 4 0,69 2-3572,7-9-5694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8:59.37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411 39 1473,'0'-1'386,"0"-1"0,1 0 0,-1 1 1,0-1-1,0 0 0,-1 1 0,1-1 0,0 1 1,0-1-1,-1 0 0,1 1 0,-1-1 0,1 1 1,-1-1-1,0 1 0,0-1 0,0 1 0,0 0 1,0-1-1,-2-1 0,1 2-321,-1 0 1,0 0-1,1 1 1,-1-1-1,0 1 0,0-1 1,1 1-1,-1 0 1,0 0-1,-4 1 0,-11-1 187,8 0-222,0 0 0,1 1 0,-1 0 0,1 0 0,-1 1 1,1 1-1,-1-1 0,1 1 0,0 1 0,0 0 0,1 0 0,-1 1 0,1 0 0,-13 10 0,19-13-31,1 0 0,-1 1 0,1-1 0,0 1 0,-1-1-1,1 1 1,0-1 0,1 1 0,-1 0 0,0 0 0,1-1 0,-1 1 0,1 0 0,0 0 0,0 0 0,0-1-1,1 1 1,-1 0 0,0 0 0,1 0 0,0-1 0,0 1 0,0 0 0,0-1 0,0 1 0,0-1-1,1 1 1,-1-1 0,1 0 0,0 1 0,-1-1 0,1 0 0,0 0 0,0 0 0,1 0 0,-1-1 0,0 1-1,5 2 1,32 15-250,-26-14 0,-1 1 1,1 0 0,-1 1-1,15 12 1,-24-16 221,1 0 0,-1 0 0,-1 0 0,1 0 0,0 1 1,-1-1-1,0 1 0,1 0 0,-2-1 0,1 1 0,0 0 1,-1 0-1,1 0 0,-1 1 0,0-1 0,-1 0 0,1 0 1,-1 8-1,1-8 32,-1-1 0,0 0 0,0 1 0,0-1 0,0 0 0,-1 0 1,0 1-1,1-1 0,-1 0 0,0 0 0,0 0 0,-1 0 0,1 0 0,-1 0 0,-3 5 1,2-5-2,-1-1 0,0 0 0,0 0 0,0 0 0,0 0 0,0-1 0,0 1 1,-1-1-1,1 0 0,0 0 0,-1-1 0,-4 1 0,-39 5-3,-1-2-1,0-1 1,-85-9 0,133 6-39,0 0 0,1 0 1,-1 0-1,0 0 1,0 0-1,0 0 0,0-1 1,1 1-1,-1 0 0,0-1 1,0 1-1,1-1 0,-1 1 1,0 0-1,0-1 0,1 0 1,-1 1-1,1-1 0,-1 1 1,0-1-1,0 0 0,-1-20-2724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8:59.79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1 0 5635</inkml:trace>
  <inkml:trace contextRef="#ctx0" brushRef="#br0" timeOffset="1">1 0 5635,'148'67'1077,"-118"-54"529,-30-1-189,0 84 212,6 262-441,-4-203-3199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00.24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1 305 7091,'0'-3'145,"0"1"-1,0 0 0,-1-1 0,2 1 1,-1-1-1,0 1 0,0-1 0,1 1 1,-1-1-1,1 1 0,0 0 1,0-1-1,0 1 0,0 0 0,0 0 1,0 0-1,1 0 0,-1 0 0,3-3 1,0 3-153,0 0 0,0 1 1,0-1-1,0 1 0,0 0 1,0 1-1,1-1 0,-1 1 1,8-1-1,-5 1 113,14-2-60,9-1-20,0 1 1,0 2-1,40 4 0,-68-3-19,-1-1 1,1 1-1,0-1 0,0 1 0,-1 0 0,1 0 1,0-1-1,-1 1 0,1 0 0,-1 1 0,0-1 1,1 0-1,-1 0 0,0 1 0,1-1 0,-1 1 0,0-1 1,0 1-1,0-1 0,0 1 0,-1-1 0,1 1 1,0 0-1,-1 0 0,1-1 0,-1 1 0,1 3 0,1 57 472,-3-42-334,1-15-127,-1 0 0,1 0 0,-1 1 1,0-1-1,0 0 0,-1 0 0,1 0 0,-1-1 0,0 1 0,-1 0 0,1-1 0,-1 1 0,0-1 0,0 0 0,0 0 0,0 0 0,-1 0 0,0 0 0,-6 4 0,-6 3-6,0 0 0,-1-2 0,-35 16 0,47-23-11,-2 0-152,1 1 1,-1-1-1,1 0 1,-1-1-1,0 0 1,0 0-1,0 0 1,-9-1-1,16 0 66,-1-1-1,1 1 1,-1 0-1,1-1 0,-1 1 1,1 0-1,-1-1 1,1 1-1,-1-1 0,1 1 1,-1-1-1,1 1 1,0-1-1,-1 1 1,1-1-1,0 1 0,0-1 1,-1 0-1,1 1 1,0-1-1,0 1 1,0-1-1,0 0 0,0 1 1,0-1-1,0 1 1,0-1-1,0 0 1,0 0-1,0-28-1417,0 19 928,1 3 399,0 0 0,0 0-1,0 0 1,1 1-1,0-1 1,0 0 0,0 1-1,1-1 1,0 1-1,7-10 1,49-61 143,-7 10-3,-46 57 97,72-114 35,-32 41 2858,-36 53 2925,-10 39-4513,0 4-1634,1 257 907,1-257-629,0-1-1,1 0 1,0 0 0,1 0 0,1 0 0,-1 0 0,2-1 0,0 0-1,0 0 1,1 0 0,0-1 0,1 0 0,0-1 0,0 1 0,1-2-1,0 1 1,1-1 0,0-1 0,0 1 0,1-2 0,20 11-1,-27-16-39,-1 1-1,1 0 1,0-1-1,-1 0 1,1 0-1,0 0 1,0 0-1,0-1 1,0 0-1,0 0 1,-1 0-1,6 0 1,-6-1 5,-1 1 1,0-1-1,0 0 1,0 1-1,0-1 1,0 0-1,0 0 1,0 0-1,0-1 1,0 1-1,-1 0 1,1-1-1,0 1 1,-1-1-1,1 0 1,-1 1-1,0-1 0,1 0 1,-1 0-1,0 0 1,1-3-1,4-10-144,-2 0 0,6-28-1,-9 31 165,2 0 1,-1 1-1,2 0 0,-1-1 0,2 1 0,-1 1 1,8-14-1,-11 23 22,0 0 0,0 0 0,0 0 0,0 1 0,0-1 0,0 0 0,0 0 1,0 1-1,0-1 0,0 0 0,0 1 0,0-1 0,0 1 0,1-1 0,-1 1 0,0 0 0,0 0 1,1-1-1,-1 1 0,0 0 0,0 0 0,1 0 0,-1 0 0,0 1 0,0-1 0,1 0 0,-1 0 0,0 1 1,0-1-1,0 1 0,0-1 0,1 1 0,-1-1 0,0 1 0,0 0 0,0 0 0,0-1 0,0 1 1,0 0-1,-1 0 0,1 0 0,1 1 0,5 5-28,-1 0 1,1 0 0,-1 0-1,6 10 1,49 95-2113,-45-81-2526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00.75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8 8500,'0'-8'3473,"8"8"-3441,0 12 97,-8 14 31,0-3-112,0 4-48,0-1-48,0-7-1905,0-4-2401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01.12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61 11365,'310'-61'544,"-302"73"-351,-8 26 159,0 3-32,0 9-320,0-5-592,-31 1-5843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01.73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149 81 9925,'-3'0'92,"0"-1"1,-1 0-1,1 1 1,0 0-1,-1 0 1,1 0-1,-1 0 1,1 0-1,0 1 1,-1-1-1,1 1 1,0 0-1,0 0 1,0 0-1,-1 1 1,1-1-1,0 1 1,1 0-1,-5 2 1,2 1 10,0 0 0,0 0 0,0 0 0,1 1 0,0-1 0,0 1 1,0 0-1,1 0 0,-4 7 0,1 4-8,0 0 1,1 0 0,0 0-1,1 1 1,1 0 0,-1 33 0,3-32-73,0 28-7,1-45-16,1 0 0,-1 0 0,0 0 0,0 0 0,1-1 0,-1 1 0,1 0 0,0 0 0,0 0 0,-1 0 0,1-1 0,0 1 0,1 0 0,-1-1 0,0 1 0,0-1 0,1 1 1,2 1-1,1 0-2,1-1 1,0 1 0,1-1 0,-1-1 0,0 1 0,0-1-1,1 0 1,9 0 0,64-2-43,-41 0-3,-24 1-33,0-1-1,-1 0 1,1-1 0,0-1-1,-1 0 1,0-1 0,0-1-1,25-11 1,-32 13 51,-1-1 0,0 0 0,0 0 1,0 0-1,-1 0 0,0-1 0,0 0 0,0 0 1,0-1-1,-1 1 0,1-1 0,-2 0 0,1 0 0,0 0 1,-1-1-1,-1 1 0,1-1 0,-1 1 0,0-1 0,1-8 1,-1 6 50,0 1 1,-1-1-1,0 0 1,-1 0-1,0 1 1,0-1-1,-1 0 1,0 1 0,-1-1-1,0 1 1,0-1-1,-1 1 1,0 0-1,0 0 1,-1 0-1,0 0 1,0 0 0,-1 1-1,0 0 1,0 0-1,-1 0 1,1 1-1,-2 0 1,1 0-1,-1 0 1,0 1 0,0 0-1,0 0 1,-1 1-1,1 0 1,-1 0-1,-9-2 1,-5-2 80,0 2-1,-1 0 1,0 1 0,0 2-1,0 0 1,0 1 0,0 2 0,0 0-1,-40 6 1,61-6-105,0 1 1,0-1-1,1 1 0,-1-1 1,0 1-1,0 0 0,1-1 0,-1 1 1,0 0-1,1 0 0,-1 0 1,1 0-1,-1 0 0,1 1 1,0-1-1,-1 0 0,1 1 0,0-1 1,0 1-1,0-1 0,0 1 1,0 0-1,0-1 0,1 1 1,-1 0-1,0 1 0,0 5-290,-1-1-1,1 1 0,1 0 1,0 0-1,0 8 1,1 1-1282,-1 14-2505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02.1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0 3 9540</inkml:trace>
  <inkml:trace contextRef="#ctx0" brushRef="#br0" timeOffset="1">0 3 9540,'404'21'315,"-316"-19"144,-69-4 125,-4 0-34,2 2-80,23 3 297,-38-2-747,0 0 0,0 0 1,0 0-1,0 0 0,-1 0 1,1 0-1,0 1 1,-1-1-1,1 1 0,-1-1 1,1 1-1,-1-1 0,0 1 1,0 0-1,0 0 1,0 0-1,2 3 0,2 9 13,-1 0 1,0 1-1,-1 0 0,0-1 0,1 29 0,-4 66-77,0-85-20,-1-68-38,-1 22 90,2 0-1,1 0 1,0 0-1,8-34 1,-8 50 1,1 1 0,0-1 0,0 0 0,0 1 0,1-1 0,0 1 0,0 0 0,1 0 0,-1 0 0,1 1 0,0-1 0,0 1 0,0-1 0,1 2 0,0-1 0,0 0 0,0 1 0,0 0 0,0 0 0,0 0 0,10-3 0,-5 3-243,1 0 0,-1 1 0,1 0 0,0 1-1,-1 0 1,13 0 0,-16 2-512,1-1 1,-1 1-1,1 0 0,-1 1 1,12 3-1,18 15-5293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02.5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341 161 7700,'4'-12'681,"0"-1"0,-1 1 0,-1 0 0,0-1 0,-1 0 0,0 1 0,-2-19 0,1 16-207,0 14-435,-1 0 0,1-1-1,0 1 1,-1 0-1,1-1 1,-1 1 0,0 0-1,1 0 1,-1-1 0,0 1-1,0 0 1,1 0 0,-1 0-1,0 0 1,0 0-1,0 0 1,-1 0 0,1 0-1,0 1 1,0-1 0,0 0-1,-1 1 1,1-1-1,0 1 1,0-1 0,-1 1-1,1 0 1,-1-1 0,1 1-1,0 0 1,-1 0 0,-1 0-1,-61-1 374,43 2-314,6-1-91,0 2 0,0-1 0,0 2 0,0 0 0,0 0 0,0 1 0,1 1 0,-19 10 0,27-13-12,1 1 0,0 0 0,-1 0 1,1 0-1,1 1 0,-1-1 0,0 1 1,1 1-1,0-1 0,0 0 0,0 1 1,1 0-1,-1 0 0,1 0 0,0 1 1,1-1-1,-1 0 0,1 1 0,0 0 1,0 0-1,1-1 0,0 1 1,0 0-1,0 7 0,1 5 3,2 22-81,-1-39 79,0 1 0,-1-1 1,1 0-1,0 1 1,0-1-1,0 0 0,0 0 1,0 0-1,0 1 1,0-1-1,1 0 1,-1 0-1,0-1 0,0 1 1,1 0-1,-1 0 1,1-1-1,-1 1 0,1 0 1,-1-1-1,1 0 1,2 1-1,15 2-197,0-1 1,0-1-1,24-1 1,-14-1-47,-25 2 216,-1-1 0,0 0 0,1 0 0,-1-1 0,1 1 0,-1-1 0,0 1-1,1-1 1,-1 0 0,0 0 0,0 0 0,0-1 0,0 1 0,0-1 0,0 0-1,0 0 1,0 0 0,0 0 0,-1 0 0,1-1 0,-1 1 0,0-1 0,0 0-1,0 1 1,0-1 0,0 0 0,-1 0 0,3-4 0,-1-6 53,0 0 0,-1 1 0,0-1 0,-1 0-1,0 0 1,-2-16 0,1 29-17,0-1 238,0 5-222,0 10-3,0-1-1,1 0 1,0 0 0,1 0-1,0 0 1,1 0-1,5 14 1,-6-23-162,0 0 1,0 0-1,1 0 1,-1 0-1,1 0 1,0-1-1,0 1 1,1-1-1,-1 0 1,0 0-1,1 0 1,0-1-1,0 1 1,0-1-1,0 0 1,0 0-1,0 0 0,1 0 1,-1-1-1,0 0 1,1 0-1,-1 0 1,1-1-1,0 1 1,6-1-1,26 1-3404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2:19.32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304 225 12038,'-8'-1'60,"1"1"1,-1 0-1,0 0 1,0 1 0,1 0-1,-1 1 1,0 0-1,1 0 1,-1 0-1,1 1 1,0 0 0,0 0-1,0 1 1,1 0-1,-1 0 1,1 1 0,0 0-1,0 0 1,0 0-1,-8 11 1,-11 10 14,1 2 1,1 1-1,2 0 0,-29 53 0,46-72-380,5-30-950,-1-260 1143,0 275 150,1 0 0,-1 0 0,1 0 0,0 0 0,0 0 0,0 1 0,1-1 0,0 0 0,0 1 0,0-1 0,0 1 0,1 0 0,0 0 0,-1 0 0,6-5 0,-2 2 20,1 1 0,1 0 0,-1 0-1,1 0 1,0 1 0,1 0 0,12-5 0,11-2 25,1 1 1,1 2 0,49-8-1,-14 8-78,1 4 0,73 3-1,-126 2-4,25 1-3,-40 0 5,-1 0 0,0-1 0,0 1 0,0 0 0,0 0 0,0 0 0,0-1 0,0 1 0,0 0 1,-1 0-1,1 1 0,0-1 0,-1 0 0,1 0 0,0 0 0,-1 0 0,1 0 0,-1 1 0,0-1 0,1 0 0,-1 0 0,0 1 0,0-1 0,0 0 0,0 1 0,0-1 0,0 0 0,0 0 0,0 1 0,-1-1 0,1 0 0,-1 2 0,1 4 14,-1-2-13,0-1 1,1 0 0,-1 1-1,-1-1 1,1 0 0,-1 0-1,1 0 1,-1 0 0,0 0-1,-1 0 1,1-1-1,-1 1 1,0-1 0,1 1-1,-1-1 1,-1 0 0,1 0-1,0 0 1,-8 4-1,-8 5 11,-2 0-1,-33 14 0,34-17-5,-269 116 61,288-125-74,1 0 0,-1 0 0,0 0 0,1 0 0,-1 0 0,1 1 0,-1-1 0,0 0 0,1 0 0,-1 0 0,1 1 0,-1-1 0,1 0 0,-1 1 0,1-1 0,-1 0 1,1 1-1,-1-1 0,1 1 0,-1-1 0,1 1 0,0-1 0,-1 1 0,1-1 0,0 1 0,-1-1 0,1 1 0,0-1 0,0 1 0,-1-1 0,1 2 0,29-1-137,290-18 78,-287 18 57,9-4 83,-45 24 623,1-16-655,-1-1 0,0 1 0,0-1-1,0 0 1,0-1 0,-1 1 0,1-1 0,-1 0 0,0 0-1,0 0 1,0-1 0,0 0 0,-1 0 0,1 0-1,0 0 1,-1-1 0,-7 1 0,-2 2 26,-136 31 239,84-21-944,-75 25 1,118-31-1461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02.8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0 221 10485</inkml:trace>
  <inkml:trace contextRef="#ctx0" brushRef="#br0" timeOffset="1">0 221 10485,'191'-152'955,"-188"150"-929,0 1 1,-1-1-1,1 0 1,-1 0-1,0 0 1,0 0-1,0 0 1,0-1-1,0 1 0,0-1 1,0 1-1,1-4 1,-13 10 939,5 19-898,1 0 1,1 0-1,2 0 0,0 0 1,4 39-1,-1-1-59,-2-29-226,0-29-9,0-7-39,0-48-599,0 47 846,0-8 28,0-1 1,2 1 0,-1-1-1,2 1 1,0 0 0,0 0-1,2 0 1,-1 0 0,1 1-1,1-1 1,10-15 0,-11 21 67,0 1 1,-1 0-1,2 0 1,-1 1-1,1-1 1,0 1-1,0 0 0,0 1 1,1-1-1,0 1 1,-1 1-1,2-1 1,-1 1-1,0 0 1,0 1-1,1 0 1,0 0-1,-1 1 0,1 0 1,0 0-1,9 0 1,-13 1-76,-1 0 1,1 1-1,-1-1 0,0 1 1,1 0-1,-1-1 0,0 1 1,1 1-1,-1-1 1,0 0-1,0 1 0,0 0 1,0 0-1,0 0 1,-1 0-1,1 0 0,2 3 1,-1 0 8,0 0 0,0 0 0,-1 0 0,1 1 0,-1-1 0,-1 1 0,1 0 0,2 10 0,0 6 17,-1 0 1,0 0 0,-2 0 0,-1 30-1,-2-38-238,1-10-85,-1-1 0,1 1 0,0 0 1,0 0-1,0-1 0,0 1 0,1 0 0,0 0 0,-1-1 1,3 5-1,10-2-3916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03.55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273 191 7684,'22'-47'1824,"-19"40"-1337,1 0 0,-1 1 0,0-1 1,0 0-1,-1-1 0,0 1 0,-1 0 1,1-1-1,0-14 0,-3 21-472,1 0-1,-1 0 1,1 1-1,-1-1 1,0 0 0,1 0-1,-1 1 1,0-1 0,0 1-1,1-1 1,-1 1 0,0-1-1,0 1 1,0-1-1,0 1 1,0-1 0,0 1-1,0 0 1,0 0 0,0 0-1,0-1 1,0 1-1,1 0 1,-1 0 0,0 0-1,-2 1 1,-36-2 310,32 2-298,-14-2-29,1 1-12,-1 0 1,1 1-1,0 1 1,0 0-1,-21 7 1,36-8 10,0 1 0,1-1 0,-1 1 0,1 0-1,0 1 1,0-1 0,0 1 0,0 0 0,0 0 0,0 0 0,1 0 0,-1 1 0,1-1 0,0 1 0,0 0 0,0 0 0,1 0 0,-1 1 0,1-1 0,0 0 0,1 1 0,-1 0 0,1-1 0,-1 1 0,1 0 0,0 8 0,1-10 0,-2 4-7,2 0 0,-1 0-1,1 0 1,0 0-1,0 1 1,2 7-1,-1-13 1,-1 0 0,1-1 0,0 1 0,0 0 0,0 0 0,0-1 0,0 1 0,0-1 0,0 1 0,0-1 0,1 1 0,-1-1 0,1 0 0,-1 0-1,1 0 1,-1 1 0,1-1 0,0-1 0,-1 1 0,1 0 0,0 0 0,0-1 0,0 1 0,-1-1 0,1 1 0,4-1 0,26 4-484,57-3-1,-59-1 328,-25 0 145,0 0 0,0 0 0,1-1 0,-1 1-1,0-2 1,0 1 0,0 0 0,0-1-1,0 0 1,-1 0 0,1 0 0,0-1-1,-1 1 1,0-1 0,1 0 0,-1-1 0,-1 1-1,1-1 1,0 0 0,-1 1 0,0-2-1,1 1 1,-2 0 0,1-1 0,0 1-1,2-8 1,-4 4 1023,-4 67-1008,-13 75 1,7-72-1,-2 82 0,11 84-78,0-227 5,0-18-48,0-8 38,-1 6 68,1 1 0,0-1-1,1 1 1,1-1 0,1 1-1,1 0 1,0 0 0,1 0 0,11-24-1,6 4-14,2 2 0,2 0 0,32-35 0,-13 15-116,7-5-81,-31 38 238,-1-1 0,-1-1 0,-1-1 0,28-53 0,-44 72 156,0 1-1,0-1 1,-1 1-1,1-1 1,-1 0-1,-1 0 1,1 1-1,-2-10 1,1 7 883,-11 18 238,6-3-1273,0 0 0,1 1 1,0-1-1,0 1 1,1-1-1,0 1 0,0 0 1,1 1-1,0-1 1,0 0-1,-2 15 0,2 2 20,1 0 0,3 42 0,-2-63-27,1 0 0,-1 0 0,1 1 0,-1-1 0,1 0 0,0 0 0,0 0 0,0-1 0,1 1 0,-1 0 0,1 0 0,-1-1 1,1 1-1,0 0 0,0-1 0,0 0 0,0 0 0,1 1 0,-1-1 0,1 0 0,2 1 0,5 2-3,-1 0-1,2-1 0,-1-1 1,21 6-1,21 1-592,1-2 0,92 2 0,-14-9-1976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05.27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241 224 3201,'0'0'5926,"0"0"-5897,0 0 1,0 0-1,0 0 1,1 0-1,-1-1 1,0 1-1,0 0 0,0 0 1,0 0-1,0 0 1,0-1-1,0 1 1,0 0-1,0 0 1,0 0-1,0-1 0,0 1 1,0 0-1,0 0 1,0 0-1,0 0 1,0-1-1,0 1 1,0 0-1,0 0 0,-1 0 1,1 0-1,0-1 1,0 1-1,0 0 1,0 0-1,0 0 1,0 0-1,0-1 1,-1 1-1,1 0 0,0 0 1,0 0-1,0 0 1,0 0-1,-1 0 1,1 0-1,0 0 1,0 0-1,0 0 0,0-1 1,-1 1-1,1 0 1,0 0-1,0 0 1,0 0-1,-1 0 1,-15-2 271,0 1 1,0 0 0,-31 2 0,41 0-283,1-1 0,-1 1 0,1 0 0,-1 0 0,1 1 0,-1-1 1,1 1-1,0 1 0,0-1 0,0 1 0,0-1 0,0 2 0,1-1 0,-7 6 1,5-1-16,0 0 0,0 0 0,1 1 1,0-1-1,1 1 0,0 0 0,0 1 0,1-1 1,0 0-1,-2 17 0,2 5-8,0-1 0,3 35-1,0-36 20,0-24-17,1-1 1,-1 1 0,1-1 0,0 1-1,0-1 1,0 1 0,1-1 0,0 0 0,0 0-1,0 1 1,0-1 0,0-1 0,1 1-1,0 0 1,0 0 0,0-1 0,0 0 0,1 0-1,-1 0 1,1 0 0,-1 0 0,1-1 0,0 1-1,0-1 1,1 0 0,-1 0 0,0-1-1,1 1 1,-1-1 0,6 1 0,16 3 6,-1-1-1,1-1 1,-1-1 0,30-1 0,-53-1-2,13-1-67,-1 1-1,0-2 1,1 0 0,-1-1-1,0 0 1,0-1 0,0-1 0,17-7-1,-26 9 36,0 1 0,0-1 0,-1 0 0,1 0 0,0 0-1,-1 0 1,0-1 0,0 0 0,0 0 0,-1 0 0,1 0 0,-1-1-1,0 0 1,0 1 0,0-1 0,-1 0 0,1 0 0,-1 0 0,-1-1-1,1 1 1,-1 0 0,0-1 0,0 1 0,0-9 0,-3-9 18,-4 31 77,-1 36-23,6-42-40,1 1-1,0-1 0,0 1 0,0-1 0,0 0 0,1 1 1,-1-1-1,0 0 0,1 1 0,0-1 0,0 0 0,0 1 1,0-1-1,0 0 0,0 0 0,0 0 0,0 0 0,1 0 1,3 3-1,-1-3 1,0 0 1,0 0-1,0-1 1,0 1 0,0-1-1,1 0 1,-1-1-1,0 1 1,1-1-1,6 0 1,96 1-271,-106-2 259,0 1 0,0-1 0,-1 1 0,1-1 1,0 0-1,-1 1 0,1-1 0,-1 0 0,1 0 0,0 1 0,-1-1 0,0 0 0,1 0 0,-1 0 0,0 0 0,1 1 0,-1-1 0,0 0 0,0 0 0,1 0 0,-1 0 0,0 0 0,0 0 0,0 0 0,0 0 0,-1-1 0,1-37-30,-1 29-10,1 7 45,-1 0 0,0 0 0,0 0 0,0 0 0,-1 0-1,1 0 1,-1 1 0,1-1 0,-1 0 0,0 1 0,0-1 0,0 1 0,0 0 0,-1 0 0,1 0 0,-1 0 0,1 0 0,-1 0 0,0 1 0,1-1 0,-1 1 0,0 0 0,0-1-1,0 1 1,0 1 0,-4-2 0,-13-3 96,0 0-1,-32-3 1,4 4 424,47 4-592,40 0-13,-11 0 103,15 1-86,1-3-1,86-12 1,-119 12 36,0-1 0,0 1-1,-1-2 1,1 0 0,-1 0-1,1-1 1,-1 0 0,-1 0-1,1-1 1,-1-1 0,0 0-1,0 0 1,-1 0 0,0-1-1,0-1 1,-1 1 0,9-14-1,-12 11 21,0 0 0,0-1 0,-1 1 0,-1-1 0,0 0 0,0 0 0,-1 0 0,-1 0-1,0 0 1,-3-19 0,2-8 11,1 34 18,0 0 0,-1 0 0,1 0 1,-1 0-1,0 0 0,-1 0 0,1 0 1,-1 1-1,0-1 0,0 0 1,-1 1-1,1 0 0,-1-1 0,0 1 1,0 0-1,0 1 0,0-1 0,-1 1 1,0-1-1,0 1 0,0 0 0,0 0 1,0 0-1,0 1 0,-6-2 0,10 3 0,0 1-1,0 0 1,-1 0-1,1 0 0,0 0 1,-1 0-1,1 0 0,0 0 1,-1 0-1,1 0 1,0 0-1,-1 0 0,1 0 1,0 0-1,-1 0 0,1 0 1,0 0-1,0 0 0,-1 0 1,1 1-1,0-1 1,-1 0-1,1 0 0,0 0 1,0 0-1,-1 1 0,1-1 1,0 0-1,0 0 1,0 1-1,-1-1 0,1 0 1,0 0-1,0 1 0,0-1 1,-7 19 125,1 30-167,5-34 164,-38 594 1835,39-607-2048,0 0 0,0 0 0,0 0 0,0 0 0,1 0-1,-1 0 1,0 0 0,1 0 0,-1 0 0,1 0 0,0 0-1,0 0 1,0 0 0,0 0 0,0-1 0,0 1 0,0 0 0,0-1-1,1 1 1,-1-1 0,1 1 0,-1-1 0,1 0 0,0 1-1,-1-1 1,1 0 0,0 0 0,0 0 0,0-1 0,0 1-1,-1 0 1,1-1 0,0 1 0,1-1 0,-1 1 0,0-1 0,3 0-1,55 6-5807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57.0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621 16 9220,'-17'-5'232,"0"2"0,1 0 0,-1 1-1,0 0 1,0 2 0,0 0 0,-1 0-1,1 2 1,1 0 0,-1 1 0,0 1 0,1 0-1,-1 2 1,1 0 0,-26 13 0,3 2 249,0 1 1,2 2 0,-63 54 0,89-69-411,1 1 0,1 0 1,0 1-1,0 0 0,1 1 0,1 0 0,0 0 0,0 0 1,1 1-1,1 0 0,0 0 0,1 1 0,0-1 0,1 1 1,1 0-1,-1 17 0,3-28-65,-2 29 55,1-1 0,6 46-1,-3-66-54,0-1 0,1 1-1,0-1 1,0 0 0,1 0-1,0 0 1,1-1 0,0 1-1,1-1 1,0 0-1,8 9 1,10 7-309,1-2 1,0-1-1,2-1 0,1-1 1,0-2-1,1 0 0,1-2 1,1-2-1,0 0 0,1-2 0,0-2 1,60 12-1,25-4-3344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57.4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465 65 8772,'0'-2'134,"0"1"0,0-1 0,0 0 0,-1 0 0,1 0 0,-1 0 0,1 1 0,-1-1 0,0 0 0,0 0 0,0 1 0,0-1 0,0 1 0,0-1 0,0 1 0,0-1 0,-1 1 0,1 0 0,0-1 0,-3 0-1,0-1 20,-1 0-1,0 1 1,0-1-1,0 1 0,0 0 1,0 0-1,-6 0 1,-8-2 135,-1 1 1,1 1-1,-24 1 0,17 0-60,0 2-1,1 0 1,-1 2-1,-34 8 1,53-9-214,0 0 0,0 1 0,0-1 1,0 1-1,1 1 0,0-1 0,-1 1 0,1 0 1,1 1-1,-1-1 0,1 1 0,-1 0 0,1 1 0,1-1 1,-1 1-1,1 0 0,0 0 0,0 0 0,1 1 1,-5 12-1,3-2-11,1 0 1,1 1-1,0 0 1,2-1 0,0 35-1,1-50-5,0-1-1,0 1 1,1-1-1,-1 1 1,1-1 0,-1 1-1,1-1 1,-1 1-1,1-1 1,0 0 0,-1 1-1,1-1 1,0 0-1,0 0 1,0 0 0,0 1-1,0-1 1,0 0-1,1 0 1,-1-1-1,0 1 1,0 0 0,1 0-1,-1 0 1,0-1-1,1 1 1,-1-1 0,1 1-1,-1-1 1,1 0-1,-1 1 1,3-1 0,59 2-317,-44-3 122,-18 1 191,80-5-818,-74 4 765,-1-1-1,0 0 0,1 0 0,-1 0 0,0-1 0,-1 0 0,1 0 0,0 0 0,-1-1 0,7-5 0,2-3-52,1-2 0,-2 1 0,0-2 0,-1 0 0,0 0 0,-1-1 0,-1-1 0,0 0 0,10-25 0,-18 12 1220,-2 36-140,-1 32-536,2 59-15,-1-90-440,1-1-1,0 1 1,0-1 0,1 0 0,0 0-1,0 0 1,0 0 0,1 0 0,0 0-1,0 0 1,0-1 0,5 6-1,-3-7-252,-1-1-1,1 0 1,-1-1-1,1 1 1,0-1-1,0 0 0,0 0 1,0-1-1,0 1 1,1-1-1,-1 0 1,0-1-1,1 1 0,-1-1 1,0 0-1,1 0 1,10-3-1,7 3-2519,23 0-4247</inkml:trace>
  <inkml:trace contextRef="#ctx0" brushRef="#br0" timeOffset="1">465 65 10725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58.2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0 129 10725,'251'-66'704,"-213"55"-351,-32 10 389,-7 3-124,1 260 17,0-262-864,0-16-332,0 4 466,0-9-12,0 1 0,1-1 0,1 0 0,9-35 0,-9 50 113,0 0-1,0 0 1,1 0 0,-1 0-1,2 0 1,-1 1 0,1 0-1,-1-1 1,1 1-1,1 1 1,-1-1 0,1 0-1,0 1 1,0 0-1,0 0 1,0 1 0,1 0-1,0 0 1,-1 0-1,10-3 1,-8 3 38,-1 1 0,1 0 0,0 0 0,1 1 0,-1 0 0,0 0-1,0 1 1,0 0 0,1 0 0,-1 0 0,0 1 0,11 3 0,-15-3-32,0 0 0,0 0 1,0 0-1,0 1 0,-1-1 1,1 1-1,0 0 0,-1 0 0,0 0 1,1 0-1,-1 0 0,0 0 0,0 1 1,0-1-1,0 1 0,-1 0 1,1-1-1,-1 1 0,1 0 0,-1 0 1,0 0-1,0 0 0,0 0 0,-1 0 1,1 0-1,-1 0 0,1 0 1,-1 0-1,0 5 0,-2 32 129,1-22-88,1-1 0,0 1-1,4 24 1,-4-41-51,1 1-1,0-1 0,0 0 0,0 1 0,0-1 1,0 0-1,0 0 0,0 1 0,0-1 0,0 0 1,0 0-1,1 0 0,-1 0 0,0 0 1,1-1-1,-1 1 0,1 0 0,-1-1 0,1 1 1,-1-1-1,1 1 0,-1-1 0,1 0 0,-1 1 1,1-1-1,0 0 0,-1 0 0,3-1 1,52-2-16,-51 2 11,3-1-25,-1 0 1,0 0-1,0 0 1,0-1-1,-1 0 1,1 0-1,-1-1 1,1 0-1,-1 0 0,9-9 1,54-56-367,-54 53 317,-1-1 65,0 0 0,-1-1-1,0-1 1,9-19 0,-18 12 837,-4 20 1138,0 10-1896,-11 53 311,8-46-312,0 0 0,1 0-1,0 0 1,0 13 0,1-19-57,1 1 1,0 0 0,0-1 0,1 1-1,0 0 1,0-1 0,0 1 0,1-1-1,-1 0 1,4 8 0,-2-10-13,0 0 0,-1 0 0,1-1 0,0 1 0,0 0 0,0-1 0,1 0-1,-1 0 1,1 0 0,-1 0 0,1-1 0,-1 1 0,1-1 0,0 0 0,7 1 0,17 4-248,0-2 1,1-1-1,-1-1 0,1-1 0,0-1 1,30-6-1,-53 6 195,-1-1 1,1 0-1,-1 0 1,0 0 0,1-1-1,-1 0 1,0 0-1,0 0 1,0-1-1,0 1 1,-1-1-1,1-1 1,-1 1-1,0 0 1,0-1 0,0 0-1,0 0 1,0 0-1,-1-1 1,0 1-1,0-1 1,0 1-1,-1-1 1,3-6-1,0-4 532,0-1-1,-1 0 1,-1 1-1,-1-1 1,0 0-1,-1-32 1,-1 115-425,-10 372 112,4-356-160,-5 0 0,-2 0 0,-31 97 1,44-179-4,-4 11-2,1 0 0,-2 0 0,0 0 0,-9 15 0,12-24 2,0 0 0,0-1 0,0 1 0,0 0 0,-1-1 0,1 0 0,-1 0 0,0 0 0,0 0 0,1 0 0,-1 0 0,0-1 0,-1 1 0,1-1-1,0 0 1,0 0 0,-1 0 0,1 0 0,0-1 0,-6 1 0,4 0 0,0 0 0,-1-1 0,1 0 0,0 0 0,0 0 0,0-1 0,0 1 0,0-1 0,0 0 0,0-1 0,0 1 0,0-1 0,0 0 0,1 0 0,-1 0 0,1-1 0,-1 0 0,1 0 0,0 0 0,0 0 0,1-1 0,-1 1 0,0-1 0,1 0 0,-4-5 0,0-2-6,0 0-1,1-1 1,0 0 0,1 0 0,0 0-1,0 0 1,2-1 0,-1 1-1,-1-25 1,2 8-5,2 0 0,1 0 0,5-40 0,-4 60-1,1 1 0,0-1-1,1 1 1,0 0-1,0 0 1,1 0-1,0 1 1,0-1-1,1 1 1,-1 0 0,2 0-1,-1 1 1,1-1-1,0 1 1,11-8-1,10-7-527,1 2 0,48-26-1,-54 32-21,49-25-2026,-2 3-2697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8:50.42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511 10 7652,'-1'-1'110,"1"0"0,-1 0 1,0 1-1,1-1 0,-1 0 1,0 1-1,0-1 0,0 1 1,1-1-1,-1 1 0,0 0 1,0-1-1,0 1 0,0 0 1,0-1-1,0 1 0,0 0 1,0 0-1,1 0 0,-1 0 1,0 0-1,0 0 0,0 0 1,-2 0-1,-35 1-190,27-1 328,-23 0-162,0 2 0,0 2 0,-44 9 0,60-9-57,0 2 1,0 0-1,0 1 0,1 0 1,0 1-1,1 1 1,-27 19-1,41-26-32,0 0 1,0 0-1,0 0 0,0 1 0,0-1 1,0 0-1,0 1 0,1-1 0,-1 1 1,1 0-1,0-1 0,0 1 0,0 0 1,0 0-1,1 0 0,-1 0 0,1 0 1,-1 0-1,1 0 0,0 0 0,0 0 1,0-1-1,2 5 0,-2 6-8,0-11 5,0-1 1,1 1 0,-1-1-1,1 1 1,-1 0-1,1-1 1,0 0 0,-1 1-1,1-1 1,0 1-1,0-1 1,0 0 0,0 1-1,0-1 1,0 0 0,1 0-1,-1 0 1,0 0-1,1 0 1,-1 0 0,0 0-1,1-1 1,-1 1-1,1-1 1,-1 1 0,3 0-1,48 11-122,-40-10 74,28 5-170,2 0-207,70 22 0,-102-27 404,-1 2-1,0-1 1,0 1-1,-1 1 1,1 0-1,-1 0 1,0 0-1,0 1 1,-1 0-1,1 1 1,-2 0 0,1 0-1,7 10 1,-11-11 22,-1 0 0,0-1 0,0 1 0,-1 0 1,0 0-1,0 0 0,0 11 0,0-15 9,-1 1-1,0 0 1,1 0-1,-2-1 1,1 1-1,0 0 1,0 0-1,-1 0 1,0-1-1,1 1 1,-1 0-1,0-1 1,0 1-1,-1-1 1,1 1 0,0-1-1,-1 0 1,1 1-1,-3 1 1,-3 0 14,0-1 1,-1 0 0,1 0-1,-1 0 1,1-1 0,-1-1 0,0 1-1,-13 0 1,-73 0 71,65-3-68,-21 3-64,-57-3 364,98 0-476,0 0 1,1 0 0,0-1 0,-1-1 0,1 1 0,0-1 0,0 0 0,0-1 0,-12-7-1,1-8-4234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8:50.8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9412,'0'0'131,"0"9"120,0 577 2523,0-583-2806,0-1 0,0 0 0,0 0 0,0 1 0,0-1 0,0 0 0,1 0-1,-1 1 1,1-1 0,-1 0 0,1 0 0,0 0 0,0 0 0,0 0 0,0 0-1,0 0 1,1 0 0,-1 0 0,1-1 0,-1 1 0,1 0 0,-1-1 0,4 3 0,-2-3-357,1 0 1,-1 1-1,0-1 1,1 0-1,-1-1 1,1 1-1,-1-1 1,0 1-1,7-1 1,13 0-5748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8:51.1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101 58 8228,'0'-13'791,"0"-15"15,0 27-789,0 1 0,1-1 1,-1 0-1,0 0 1,1 0-1,-1 1 0,0-1 1,1 0-1,-1 1 0,1-1 1,-1 0-1,1 1 1,-1-1-1,1 1 0,0-1 1,-1 1-1,1-1 0,0 1 1,-1-1-1,1 1 1,0 0-1,-1-1 0,1 1 1,0 0-1,0 0 1,0-1-1,-1 1 0,1 0 1,1 0-1,10-1 39,-1 0 0,0 1-1,0 1 1,1 0 0,13 2 0,-19-1-44,-1-1-1,0 1 1,0 0 0,0 1 0,0-1 0,0 1-1,0 0 1,-1 0 0,1 0 0,-1 1 0,0-1-1,6 8 1,-5-5 3,0 0 0,-1 1 1,0 0-1,0-1 0,0 1 0,-1 1 0,0-1 0,0 0 0,-1 1 0,0 0 0,0-1 0,-1 1 0,0 0 0,-1 0 0,1 0 0,-1 0 1,-1-1-1,0 1 0,-2 13 0,1-18-8,0 1-1,0-1 1,0 0 0,-1 0 0,1-1-1,-1 1 1,0 0 0,1-1 0,-1 0 0,0 1-1,0-1 1,-1-1 0,1 1 0,0 0 0,-1-1-1,1 1 1,-1-1 0,1 0 0,-1 0 0,-4 0-1,-2 2 4,-27 9-475,1-3 0,-1-1 0,-43 4 0,39-10-3376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8:51.5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 11 8260,'0'-10'4845,"-3"42"-3298,-6 28-1201,-3 117-1,12-121-346,3 90 103,-2-129-177,1-1 1,1 1-1,1-1 0,1 0 1,0 0-1,11 24 0,-12-50-1302,-2-24 873,0-42 249,-2 71 254,0 0 1,0 0-1,0 0 1,1 0-1,0 0 1,0 0 0,1 0-1,-1 0 1,1 0-1,0 1 1,0-1-1,0 0 1,1 1 0,0 0-1,0 0 1,0-1-1,0 2 1,1-1-1,-1 0 1,1 1 0,7-6-1,-3 5 4,0 0-1,1 0 1,0 0-1,-1 1 1,1 0 0,0 1-1,0 0 1,0 1-1,1 0 1,-1 0-1,12 1 1,-17-1 15,0 1-1,0 0 1,1-1 0,-1 2-1,0-1 1,0 0 0,0 1-1,1 0 1,-1 0 0,0 0-1,0 0 1,0 1 0,0 0-1,-1-1 1,1 1 0,0 1-1,-1-1 1,1 0 0,-1 1-1,0 0 1,0 0 0,0 0-1,0 0 1,-1 0 0,1 1-1,-1-1 1,0 1 0,0 0-1,0-1 1,0 1 0,1 6-1,20 55 223,-21-54-461,1 0 0,1 0 1,0-1-1,0 0 0,1 1 1,1-2-1,12 19 0,-1-8-4837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2:19.98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156 136 12998,'0'-16'237,"0"13"-114,0 8 139,0 21 219,0 8-39,-5 43 0,4-65-413,-1-1 0,-1 1 1,0-1-1,-1 0 0,0 1 0,0-2 0,-10 17 0,-26 36 239,-23 41 203,60-100-466,1 1 1,1 0-1,-1 0 1,1-1-1,0 1 1,0 0-1,0 0 1,1 0-1,0 0 1,0 7-1,0-10-17,8-1-319,4-2 216,0 0 0,0-1 0,0-1 1,0 0-1,0-1 0,-1 0 0,1 0 0,10-7 1,96-58-165,-70 40 214,-41 25 66,6-5 32,0 0-1,2 1 0,-1 1 1,1 0-1,0 1 1,0 0-1,0 1 0,1 1 1,0 1-1,25-3 1,-36 6 11,-1 1 1,1 0 0,-1 0-1,1 0 1,-1 0-1,1 1 1,-1 0 0,0 0-1,0 0 1,0 0 0,0 0-1,5 5 1,47 44 106,-10-9-122,-38-37-21,0-1 0,0 0 0,1 0 0,0-1 0,0 0 0,0 0-1,0-1 1,0 0 0,0-1 0,0 0 0,1 0 0,-1-1 0,14-2 0,-13 2 12,-4 0-11,0-1-1,0 1 1,0-2 0,0 1-1,-1-1 1,1 1 0,0-1 0,-1-1-1,0 1 1,1-1 0,-1 0-1,0 0 1,0-1 0,-1 0 0,1 1-1,-1-2 1,0 1 0,0 0 0,0-1-1,0 0 1,2-5 0,8-13 74,0-1-1,-2 0 1,12-38 0,-5 15 5,0 3-89,43-92 440,-54 123-635,0 0 0,0 1 0,1 0 1,0 0-1,1 1 0,1 0 0,18-15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8:53.0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0 438 8004,'1'52'3851,"1"-7"-3529,11 62 0,2-15 124,-16-147-405,-1 21-96,5-60 0,-2 85 42,1 1 1,-1-1-1,1 0 0,1 1 0,0-1 1,0 1-1,1 0 0,-1-1 0,2 2 1,-1-1-1,10-11 0,-11 16 13,0 1-1,0 0 0,0 0 1,0 0-1,1 0 0,-1 1 1,1-1-1,-1 1 0,1 0 1,-1 0-1,1 0 0,0 0 1,-1 1-1,1-1 0,0 1 1,-1 0-1,1 0 0,0 1 1,4 0-1,2 0-6,0 1 0,0 0 0,0 0-1,-1 1 1,17 7 0,-14-4 8,-1 1-1,1 0 1,-1 1-1,-1 0 1,1 1-1,-1 0 1,-1 0-1,13 16 1,-17-18 6,1 1 0,-1 0 0,-1 0 1,1 0-1,-1 1 0,-1-1 1,0 1-1,0 0 0,-1 0 1,0 0-1,0 0 0,-1 0 1,0 10-1,-1 65 142,-9-87-485,5-2 283,-1 0 0,1-1 0,0 0-1,1 1 1,-1-1 0,1 0 0,0-1 0,1 1-1,0 0 1,0-1 0,0 1 0,-1-13 0,0-7-172,1-1 0,3-27 0,-1 20 161,0 32 65,0 0-1,1 0 1,-1 0 0,0-1-1,1 1 1,0 0-1,-1 0 1,1 0 0,0 0-1,0 0 1,0 0-1,0 0 1,0 0 0,1 0-1,-1 1 1,1-1-1,-1 0 1,1 1 0,-1-1-1,4-1 1,1 0 2,-1-1 1,1 1-1,0 1 1,0-1-1,0 1 1,0 0-1,8-1 1,12-1 8,1 1 0,42 1 1,-69 2-14,2 0 4,-1 0 0,1 1 0,0-1-1,-1 1 1,1-1 0,-1 1-1,1-1 1,-1 1 0,1 0-1,-1 0 1,1 0 0,-1 0-1,0 0 1,0 0 0,1 0-1,-1 0 1,0 1 0,0-1-1,0 0 1,0 1 0,0-1 0,-1 0-1,1 1 1,0 0 0,-1-1-1,1 1 1,-1-1 0,1 1-1,-1-1 1,0 1 0,0 0-1,0-1 1,0 3 0,2 12 148,-2-1-1,-2 30 1,0-17 178,1 2-196,1-20-76,-1 1 0,1-1 0,1 0 0,-1 1 0,2-1 0,3 14 1,-4-22-51,0 1 0,0 0 0,0-1 0,1 1 0,0-1 0,-1 0 0,1 1 0,0-1 0,0 0 0,0 0 1,0 0-1,0 0 0,1-1 0,-1 1 0,0-1 0,1 1 0,0-1 0,-1 0 0,1 0 0,0 0 0,-1 0 0,1 0 0,0-1 1,0 1-1,0-1 0,0 0 0,5 0 0,-3 0-7,24 2-20,49-4 0,-68 1 5,-1 0 1,0-1 0,0-1-1,0 1 1,0-1-1,0-1 1,-1 1 0,1-1-1,12-9 1,-2-1-56,0-1 1,0 0-1,-2-2 0,0 0 1,0-1-1,-2 0 0,0-1 1,-2-1-1,18-32 0,-30 50 80,0 0-1,0 0 0,-1 0 1,1 0-1,0-1 0,-1 1 1,1 0-1,-1 0 0,0-1 1,0 1-1,0 0 0,0 0 1,0-1-1,0 1 0,0 0 0,-2-3 1,2 4 10,-1-1-1,0 1 1,0 0 0,0 0 0,1 0 0,-1-1 0,0 1-1,-1 0 1,1 0 0,0 1 0,0-1 0,0 0 0,-1 0-1,1 0 1,0 1 0,-1-1 0,1 1 0,-3-1 0,-8-1 116,1 0 1,-1 2 0,1-1 0,0 1 0,-17 3 0,-5-1 11,16-2-103,1 0-1,-1 2 1,1 0-1,-1 1 0,1 0 1,0 1-1,0 1 1,-28 13-1,39-15-34,1-1 0,-1 1 0,1 0 0,0 0 0,0 0-1,0 1 1,0-1 0,0 1 0,1 0 0,0 0 0,0 0 0,0 1 0,0-1-1,1 1 1,-1-1 0,1 1 0,1 0 0,-1 0 0,1 0 0,-1 0-1,1 0 1,1 0 0,-1 1 0,1-1 0,0 0 0,0 0 0,0 1 0,1-1-1,0 0 1,0 0 0,0 0 0,3 7 0,-3-9-9,0 0 1,1 0-1,-1 0 0,1 0 1,-1 0-1,1 0 1,0-1-1,0 1 0,0-1 1,1 1-1,-1-1 1,1 0-1,-1 0 0,1 0 1,0 0-1,4 2 1,50 17-9,-54-20 6,49 12-69,0-3 0,0-2 0,75 2 0,161-11-1088,-236 0 824,9-1 98,-1-3 1,0-2-1,0-3 0,-1-2 0,0-3 0,58-23 0,-107 34 215,0 0 1,-1 0-1,0-1 1,0 0-1,10-8 1,-16 11 25,-1-1 0,0 1 0,0-1 0,0 1 0,0-1 0,0 0 0,-1 0 0,1 0 1,-1 1-1,0-2 0,0 1 0,0 0 0,0 0 0,0 0 0,-1 0 0,1-1 0,-1 1 0,0-6 0,0 8 24,0 0-1,0 0 1,0 1 0,0-1-1,0 0 1,0 0-1,-1 0 1,1 0 0,0 1-1,0-1 1,-1 0-1,1 0 1,0 0 0,-1 1-1,1-1 1,-1 0 0,1 1-1,-1-1 1,1 0-1,-1 1 1,0-1 0,1 1-1,-1-1 1,0 1-1,1-1 1,-1 1 0,-1-1-1,-29-5 744,27 6-709,-74-6 576,-94 5 1,133 3-564,1 2 0,0 1 0,0 2 0,-57 19 0,88-24-60,-1 0 0,1 1 0,0 1 0,0-1 0,0 1 0,0 0 0,1 1 0,-12 9 0,15-11-15,1 0 1,1 0-1,-1 0 0,0 0 1,1 0-1,-1 0 0,1 0 1,0 1-1,0-1 0,0 0 1,0 1-1,1-1 0,0 1 1,-1-1-1,1 0 0,0 1 1,1-1-1,-1 1 0,0-1 1,1 1-1,1 3 1,-1-5-4,0 0 0,0-1 1,0 1-1,0-1 0,1 0 1,-1 1-1,0-1 1,1 0-1,-1 0 0,0 1 1,1-1-1,0-1 1,-1 1-1,1 0 0,-1 0 1,1 0-1,0-1 1,0 1-1,-1-1 0,1 1 1,0-1-1,0 0 1,0 0-1,0 0 0,-1 0 1,1 0-1,2-1 1,6 2-8,20 3-117,1-2 0,0-1-1,1-1 1,-1-2 0,54-9 0,-71 7 53,0 1 1,0-2 0,0 0-1,-1-1 1,0 0-1,0-1 1,-1-1-1,0 0 1,0 0 0,0-1-1,-1-1 1,-1 0-1,0 0 1,14-18 0,-14 14 35,-1-1 0,-1 1 1,0-2-1,0 1 0,-2-1 0,0 0 1,-1 0-1,-1-1 0,4-24 1,-3-9-1,-3-94 1,-2 81-2,0 46 114,-3-51-201,3 66 184,-1 0-1,1 0 0,0 0 0,-1 0 1,1 0-1,-1 0 0,0 0 0,0 1 1,1-1-1,-1 0 0,-1 0 0,1 1 1,0-1-1,0 0 0,0 1 0,-1-1 0,1 1 1,-1 0-1,1-1 0,-1 1 0,0 0 1,1 0-1,-1 0 0,0 0 0,0 0 1,0 1-1,-2-2 0,3 2 92,0 0-133,1 0 0,-1 0 1,1 0-1,-1 0 0,1 0 1,-1-1-1,1 1 0,-1 0 1,1 0-1,-1 1 1,1-1-1,-1 0 0,1 0 1,-1 0-1,1 0 0,-1 0 1,1 0-1,0 1 1,-1-1-1,1 0 0,-1 0 1,1 1-1,0-1 0,-1 0 1,1 1-1,-1-1 1,1 0-1,0 1 0,0-1 1,-1 1-1,1-1 0,0 0 1,0 1-1,-1-1 1,1 1-1,0-1 0,0 1 1,0-1-1,0 1 0,0-1 1,0 1-1,0-1 0,0 1 1,0 0-1,-5 23 50,2 1 0,1 0 0,1 0 0,2 37 0,1-2 148,-2-23-152,2-1 0,1 1 0,2-1 0,2 0 0,1-1 0,2 0 0,17 42 0,55 145-1074,-56-125-1820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06.1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426 13 5763,'-1'-1'29,"1"0"1,0 1 0,-1-1 0,1 1-1,0-1 1,-1 0 0,1 1 0,-1-1 0,1 1-1,-1-1 1,1 1 0,-1-1 0,1 1-1,-1 0 1,0-1 0,1 1 0,-1 0-1,0-1 1,1 1 0,-1 0 0,0 0 0,1 0-1,-1-1 1,0 1 0,1 0 0,-1 0-1,0 0 1,-1 0 0,-30-1 1025,25 1-586,-1 0-246,-18 0-10,0 0-1,0 1 0,-1 2 1,1 0-1,-41 13 0,31-6-68,28-9-110,-1 1 0,1 0 1,0 0-1,1 1 0,-1 0 0,0 1 1,1-1-1,0 1 0,0 1 0,0-1 1,-10 10-1,16-12-35,-1-1-1,1 1 1,0-1 0,0 1-1,0-1 1,1 1 0,-1 0-1,0 0 1,0-1 0,1 1-1,0 0 1,-1 0 0,1 0-1,0 0 1,0-1 0,-1 1-1,1 0 1,1 0 0,-1 0-1,0 0 1,0 0 0,1-1-1,-1 1 1,1 0 0,0 0-1,-1 0 1,1-1 0,0 1-1,0 0 1,0-1 0,2 2-1,9 3-2,1-1-1,0 0 1,0-1-1,0-1 1,1 0-1,-1 0 1,20 0-1,-17-1-1,67 7-18,-41-6-105,-1 1-1,0 3 0,-1 1 0,46 16 0,-83-23 121,-1 0 0,1 1 0,0-1-1,-1 1 1,1-1 0,-1 1-1,1 0 1,-1 0 0,0 0 0,0 0-1,0 1 1,0-1 0,0 0 0,-1 1-1,1 0 1,-1-1 0,1 1 0,-1 0-1,1 3 1,-1 0 26,0 0 1,0-1-1,0 1 1,-1 0-1,0 0 1,0 0-1,-1-1 1,1 1-1,-2 6 1,1-10-11,0 0 1,0 0-1,0 0 1,0 0-1,0 0 0,-1 0 1,1 0-1,0-1 1,-1 1-1,1 0 1,-1-1-1,0 1 1,0-1-1,1 1 1,-1-1-1,0 0 1,0 0-1,0 0 1,0 0-1,0 0 0,-4 0 1,-52 12 11,45-11-2,-71 9-204,0-4 0,-130-7 0,164-3-1827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06.56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 8260,'0'0'26,"1"0"0,-1-1 0,1 1 0,-1 0 0,0 0 0,1 0 0,-1-1 0,1 1 1,-1 0-1,1 0 0,-1 0 0,1 0 0,-1 0 0,1 0 0,-1 0 0,1 0 0,-1 0 0,1 0 0,-1 0 0,1 0 1,-1 0-1,1 0 0,-1 1 0,1-1 0,-1 0 0,1 0 0,-1 1 0,1-1 0,-1 0 0,0 0 0,1 1 0,-1-1 1,1 1-1,-1-1 0,0 0 0,1 1 0,-1-1 0,0 1 0,1 0 0,3 20 82,-3-16 48,6 50 312,-3 1 0,-5 92 0,-1-52-60,1-78-312,-1 0 0,-7 33 1,5-35-44,1 1 0,-1 30 0,4-39-61,0-6 24,0-8 13,1-2-79,0 0-1,1 1 1,1-1 0,-1 0-1,1 1 1,0-1 0,1 1-1,0 0 1,0 0 0,6-7-1,20-40-233,-24 35 252,13-26-101,-18 43 132,0 1 0,0-1 0,-1 1-1,1 0 1,1-1 0,-1 1-1,0 0 1,0 0 0,0-1-1,1 1 1,-1 0 0,0 0 0,1 0-1,-1 1 1,1-1 0,-1 0-1,1 0 1,0 1 0,-1-1 0,1 1-1,0 0 1,2-1 0,6 1 2,0 0 0,0 0 0,1 1 0,-1 1 1,0-1-1,0 2 0,12 4 0,-16-5 24,-1 1-1,0 0 1,0 1 0,0-1-1,-1 1 1,1 0 0,-1 0-1,0 0 1,0 1-1,0 0 1,0-1 0,-1 1-1,0 1 1,3 4-1,0 3 20,-1 1-1,0-1 0,-1 1 0,0 0 0,-1 0 0,-1 0 1,0 0-1,-1 1 0,0-1 0,-2 20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07.2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202 107 6643,'0'-38'5973,"-3"38"-5436,-11 0-316,-2 0-121,0 0-1,0 1 0,0 0 0,0 1 0,-25 7 0,37-8-101,1 1-1,-1-1 0,1 1 1,-1 0-1,1 0 0,0 0 1,-1 0-1,1 1 0,0-1 0,1 1 1,-1 0-1,0 0 0,1 0 1,-1 0-1,1 0 0,0 0 1,0 1-1,1-1 0,-1 1 1,1-1-1,-1 1 0,1 0 1,0-1-1,0 1 0,1 0 1,-1 0-1,1 0 0,0 0 1,0 4-1,0-3-1,0 2-4,0-1 1,0 1-1,0-1 0,1 1 1,0-1-1,3 10 0,-3-14 6,0 0 0,1 0-1,-1 0 1,0 0 0,1 0-1,-1 0 1,1-1 0,0 1-1,0 0 1,0-1 0,0 1-1,0-1 1,0 0 0,0 0 0,0 0-1,0 0 1,1 0 0,-1 0-1,5 1 1,19 3-246,0 0 0,0-2 0,1-1 0,-1-1-1,1-2 1,29-3 0,-53 4 169,1-1 1,0 1-1,-1-1 0,1 0 0,-1 0 0,1 0 0,-1-1 1,0 1-1,1-1 0,-1 0 0,0 0 0,0 0 1,0 0-1,0 0 0,-1-1 0,1 1 0,-1-1 0,1 0 1,-1 1-1,0-1 0,0-1 0,0 1 0,0 0 1,-1 0-1,3-6 0,-1-3 264,0-1 1,0 1-1,-1-1 1,-1 1-1,0-26 644,-1 42-667,0 150-132,0-153-41,0 0 0,1 0 1,0-1-1,-1 1 0,1 0 0,-1 0 1,1-1-1,0 1 0,0 0 1,-1-1-1,1 1 0,0-1 0,0 1 1,0-1-1,0 1 0,0-1 1,0 1-1,0-1 0,-1 0 0,1 0 1,0 0-1,0 1 0,0-1 0,0 0 1,0 0-1,0 0 0,2-1 1,35 2-475,-32-1 339,-2 0 74,1 0 1,-1 0-1,0 0 0,1-1 1,-1 1-1,0-1 1,1 0-1,-1-1 1,0 1-1,0-1 0,0 1 1,0-1-1,0-1 1,0 1-1,-1 0 1,1-1-1,5-5 0,-6 4-9,1-1 0,-1-1 0,0 1-1,0 0 1,-1-1 0,1 0-1,-2 1 1,1-1 0,0 0 0,-1 0-1,0 0 1,0-11 0,1-135 636,-2 152-500,0-1 0,0 0 0,0 0 0,1 0 1,-1 0-1,0 1 0,0-1 0,0 0 0,0 0 1,0 0-1,0 0 0,-1 1 0,1-1 0,0 0 1,0 0-1,-1 0 0,1 1 0,0-1 1,-1 0-1,1 0 0,-1 1 0,1-1 0,-1 0 1,1 1-1,-1-1 0,1 1 0,-1-1 0,0 0 1,1 1-1,-1-1 0,0 1 0,1 0 0,-1-1 1,0 1-1,0 0 0,1-1 0,-1 1 1,0 0-1,0 0 0,0-1 0,0 1 0,1 0 1,-1 0-1,0 0 0,0 0 0,0 0 0,0 1 1,-1-1-1,2 0-49,-1 0-1,1 1 1,-1-1 0,1 0 0,-1 0-1,1 1 1,-1-1 0,1 0-1,-1 1 1,1-1 0,-1 0 0,1 1-1,0-1 1,-1 1 0,1-1 0,0 1-1,-1-1 1,1 1 0,0-1 0,0 1-1,-1-1 1,1 1 0,0-1 0,0 1-1,0-1 1,0 1 0,0 0 0,0-1-1,0 1 1,0-1 0,0 1 0,0-1-1,0 1 1,0 0 0,0-1 0,0 1-1,1 0 1,-2 10 19,-7 420 965,10-262-932,-2-153-108,0 0 0,-1 0 0,0 0 0,-1 0 0,-1 0 0,-1-1 0,0 1 0,-1-1 0,-1 0 0,0 0 0,-9 13 0,1-12-1559,5-14-728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07.6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30 9188,'0'-1'9,"0"0"-1,0 0 0,0 0 1,0-1-1,1 1 1,-1 0-1,0 0 0,0 0 1,1 0-1,-1 0 0,1 0 1,-1 0-1,1 0 1,-1 0-1,1 0 0,0 0 1,0 1-1,-1-1 1,1 0-1,0 0 0,0 0 1,0 1-1,0-1 1,0 1-1,0-1 0,0 1 1,0-1-1,0 1 0,0-1 1,0 1-1,0 0 1,2-1-1,41 0 145,-26 2-135,24-2 35,-26 0 39,1 0 0,0 2 0,-1-1 0,1 2 0,28 6 0,-41-7-75,-1 1 0,1-1 0,-1 1 0,1 0 0,-1 0 0,0 0 0,0 0-1,0 0 1,0 1 0,0-1 0,0 1 0,-1 0 0,1 0 0,-1 0 0,0 0 0,0 0 0,0 1 0,0-1 0,0 0 0,-1 1 0,0 0-1,0-1 1,0 1 0,0 0 0,0 0 0,-1-1 0,1 1 0,-1 0 0,-1 7 0,2 14 114,-1-16-90,1-1-1,-2 1 1,1 0-1,-4 15 1,3-21-33,0 1-1,0-1 1,-1 0 0,1 0 0,-1 0 0,0 0 0,0-1-1,0 1 1,0 0 0,0-1 0,-1 0 0,1 1-1,-1-1 1,1 0 0,-7 3 0,-11 8-154,-2-1-1,0-1 1,0 0 0,-1-2-1,-35 9 1,33-16-1940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07.9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23 365 7924,'1'-1'71,"-1"-1"0,0 1 1,1-1-1,-1 1 1,0-1-1,1 1 1,0 0-1,-1-1 0,1 1 1,0 0-1,0-1 1,0 1-1,0 0 0,0 0 1,0 0-1,0 0 1,0 0-1,0 0 1,1 0-1,-1 0 0,2-1 1,38-17-159,-15 8 158,-8 1-56,0 0 1,-1-2-1,0 0 0,0 0 1,27-29-1,-38 34 21,0-1 0,0 1 0,0-1 0,-1 0 0,0 0 0,-1 0 0,0-1-1,0 1 1,-1-1 0,0 0 0,-1 0 0,1-1 0,-2 1 0,1 0 0,-1-12 0,-1-41 1805,-27 62-795,15 1-1034,1 0-1,-1 1 1,0 1 0,1 0 0,0 0 0,0 1 0,0 1 0,0 0 0,1 0 0,0 1 0,0 0 0,0 1-1,1 0 1,0 0 0,0 1 0,-10 13 0,9-11 17,2 0 0,0 0 0,0 1-1,1 0 1,0 1 0,1-1 0,0 1 0,1 1 0,0-1-1,1 1 1,0-1 0,1 1 0,1 0 0,-2 22 0,4-32-25,1 0 1,-1 0 0,1 0 0,0 0 0,0 0-1,0 0 1,0 0 0,0-1 0,1 1-1,-1 0 1,1-1 0,-1 1 0,1-1 0,0 1-1,0-1 1,1 0 0,-1 0 0,0 1-1,1-2 1,-1 1 0,1 0 0,-1-1 0,1 1-1,0-1 1,0 0 0,0 1 0,0-2 0,0 1-1,0 0 1,3 0 0,15 3-19,0 0 1,-1-2-1,32 0 1,-33-1-25,87 0-909,2-1-2066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08.82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233 87 2209,'11'-12'1928,"-6"8"-1444,-1 0 0,0 0 1,-1 0-1,1 0 0,-1-1 0,0 0 0,0 1 0,0-1 1,-1 0-1,1-1 0,-1 1 0,3-11 0,-13 15 34,-35 0-225,10 0-107,-45 3-1,70-1-152,0 0 0,0 0-1,-1 1 1,1 0 0,0 1 0,1 0-1,-1 0 1,0 0 0,1 1 0,-13 8-1,17-9-29,1-1-1,0 0 0,0 1 0,0 0 0,0-1 0,0 1 0,0 0 0,0 0 0,1 0 0,0 0 0,0 0 0,-1 1 0,2-1 0,-1 0 0,0 0 0,0 5 0,3 55-18,-1-59 15,0 0 1,0-1-1,1 0 0,-1 1 1,1-1-1,-1 0 0,1 1 1,0-1-1,0 0 0,0-1 0,1 1 1,-1 0-1,1 0 0,-1-1 1,1 0-1,0 1 0,0-1 1,5 2-1,9 6-4,0-1 0,26 8-1,-23-9 3,40 16 13,-34-16-97,0 2 1,0 1-1,-2 2 1,1 0-1,29 22 1,-51-32 81,-1 0 0,0 0 0,0 0 0,0 0 0,0 0 0,0 1 1,-1-1-1,1 1 0,-1-1 0,0 1 0,0 0 0,0 0 1,-1-1-1,1 5 0,-1-5 7,1-1 0,-1 1 0,0-1 0,0 1 0,0-1 0,0 1 0,-1-1 0,1 0 0,-1 1 0,1-1 0,-1 1 0,0-1 0,0 0 0,0 1 0,0-1 0,0 0 0,-1 0 0,1 0 0,0 0 0,-1 0 0,0 0 0,-2 2 0,-11 2-36,-1 0 0,0-1 0,-1-1 0,1 0-1,-1-1 1,1-1 0,-1-1 0,-22 0 0,38-2 19,-1 1-1,1 0 1,0 0-1,0-1 0,-1 1 1,1-1-1,0 1 1,-1-1-1,1 0 1,0 1-1,0-1 1,0 0-1,0 0 1,0 0-1,0 0 1,0 0-1,0 0 1,0 0-1,0 0 1,1 0-1,-1 0 1,0 0-1,1-1 0,-1 1 1,1 0-1,-1 0 1,1-1-1,0 1 1,-1 0-1,1-1 1,0 1-1,0 0 1,0-1-1,0 1 1,0-2-1,0-3-65,0-1 0,1 1 1,-1 0-1,1-1 0,0 1 0,1 0 0,3-10 0,-1 9 13,0-1-1,0 1 1,1 0 0,0 1-1,0-1 1,1 1-1,0 0 1,0 1-1,0-1 1,1 1 0,11-7-1,9-4-375,49-21-1,-50 25 579,0 1 0,1 2 0,0 0 0,0 2 0,1 1 0,-1 1 1,49-2-1,-76 7-97,1 1 1,0-1 0,0 0 0,-1 0-1,1 1 1,0-1 0,0 0 0,-1 1 0,1-1-1,0 0 1,-1 1 0,1-1 0,0 1 0,-1 0-1,1-1 1,-1 1 0,1-1 0,-1 1-1,1 0 1,-1-1 0,1 1 0,-1 0 0,0 0-1,1-1 1,-1 1 0,0 0 0,0 0 0,0 0-1,1-1 1,-1 1 0,0 0 0,0 1-1,0 35 619,-1-25-317,1 184 1293,1-195-1687,0 0 1,0 0-1,-1 0 0,1-1 0,0 1 0,0 0 0,0 0 0,1-1 0,-1 1 0,0-1 0,0 1 1,0-1-1,0 1 0,1-1 0,-1 0 0,0 1 0,0-1 0,1 0 0,-1 0 0,0 0 0,0 0 1,1 0-1,-1 0 0,0-1 0,0 1 0,1 0 0,0-1 0,4 1-337,34 0-2780,5 0-4554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09.19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1 10181,'-8'0'80,"47"19"-3282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09.71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7892,'374'161'749,"-299"-129"1524,-88-43-909,16 6-618,15 2-420,54 5-692,-30 1-206,-1-3-1,78-8 0,-117 8 576,-1 0-1,0 0 0,0 0 0,0-1 0,0 1 0,0 0 0,1 0 0,-1-1 0,0 1 0,0 0 0,0-1 0,0 1 0,0-1 0,0 0 0,0 1 0,0-1 0,0 0 0,-1 1 0,1-1 0,0 0 0,0 0 0,-1 0 1,1 0-1,0 0 0,-1 0 0,1 0 0,-1 0 0,1 0 0,-1 0 0,0 0 0,1 0 0,-1 0 0,0 0 0,0 0 0,0-1 0,1 1 0,-1 0 0,0 0 0,-1 0 0,1 0 0,0-3 0,0 0 721,-8 4-693,0 1 0,1 0 1,-1 0-1,1 1 0,-1 0 1,1 0-1,0 1 0,0 0 1,0 0-1,0 1 0,0 0 1,1 0-1,0 1 0,0-1 1,-8 9-1,-6 8-19,1 0 0,-29 43 0,31-41 52,-113 170-9,128-185-52,2-7 49,-1-2-42,1-1 0,-1 0 0,1 1 0,0-1 1,0 0-1,-1 1 0,1-1 0,1 0 0,-1 1 0,0-1 0,0 0 0,1 1 0,-1-1 0,0 0 0,1 1 0,0-1 0,-1 1 0,1-1 0,0 1 1,0-1-1,0 1 0,0 0 0,0-1 0,0 1 0,0 0 0,1 0 0,-1 0 0,0 0 0,2-2 0,42-25-59,-37 25 42,-1 0 0,1 0 0,-1 1 0,1 1 0,0-1 0,0 1 0,10 0 0,-13 1 1,-1 0-1,1 0 1,-1 0-1,1 1 1,-1-1-1,1 1 1,-1 0-1,0 1 1,1-1-1,-1 1 1,0-1-1,0 1 1,0 1-1,4 2 1,0 2 7,0 0 1,0-1 0,0 0 0,1 0-1,0-1 1,0 0 0,0-1 0,1 0 0,-1 0-1,1-1 1,0 0 0,0-1 0,0 0 0,1 0-1,-1-1 1,11 0 0,-3-1 1,0 0 1,-1-1 0,1-1-1,0-1 1,24-6-1,-35 6-3,1 0 0,-1-1 0,1 0 0,-1 0 0,-1 0 0,1-1 0,-1 0-1,1 0 1,-1-1 0,-1 0 0,1 0 0,-1 0 0,9-14 0,-9 9-2,1-1 0,-1 1 1,-1-1-1,0 0 0,-1 0 0,0-1 1,-1 1-1,-1-1 0,0 1 0,0-1 0,-3-23 1,2 18 70,-1 17-30,0 0 0,-1 0 0,1 0 1,-1 1-1,1-1 0,-1 0 0,1 1 1,-1-1-1,1 1 0,-1 0 0,0-1 1,1 1-1,-1 0 0,0 0 0,1 0 1,-1 0-1,1 0 0,-1 0 0,0 1 1,-2 0-1,0-1 52,-1 0-80,0 0 0,0 1-1,0 0 1,0 0 0,1 0 0,-1 1-1,0-1 1,0 1 0,1 0-1,-1 0 1,1 1 0,-1 0 0,1-1-1,0 1 1,0 1 0,0-1-1,1 1 1,-1-1 0,1 1 0,0 0-1,0 0 1,0 0 0,1 1 0,-1-1-1,1 1 1,0-1 0,0 1-1,1 0 1,-2 5 0,-3 13 4,2-1 1,0 1-1,1 0 1,1 0 0,2 23-1,-1-42-14,1-1 0,0 1-1,0-1 1,0 1 0,0-1 0,1 0 0,-1 1-1,1-1 1,0 1 0,0-1 0,0 0-1,0 0 1,1 0 0,-1 0 0,1 0-1,0 0 1,0 0 0,0 0 0,0 0 0,0-1-1,1 1 1,-1-1 0,1 0 0,0 0-1,-1 0 1,1 0 0,0 0 0,0 0 0,0-1-1,1 0 1,-1 1 0,0-1 0,0 0-1,5 0 1,31 8-489,1-1 0,0-3-1,0-1 1,63-2 0,56-1-4559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10.74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6707,'0'0'3527,"0"5"-3415,0 392 1836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2:16.20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86 160 3025,'0'-1'-13,"0"1"0,0-1 0,1 1 0,-1-1 0,0 1 0,0-1 0,0 1 0,1-1 0,-1 1 0,0 0 0,1-1 0,-1 1-1,0-1 1,1 1 0,-1 0 0,0-1 0,1 1 0,-1 0 0,1-1 0,-1 1 0,1 0 0,-1 0 0,1 0 0,-1-1 0,1 1 0,-1 0-1,2 0 1,-2 0 14,1 0 0,-1 0-1,1-1 1,0 1 0,-1 0-1,1 0 1,-1-1 0,1 1-1,0 0 1,-1-1-1,1 1 1,-1 0 0,1-1-1,-1 1 1,1-1 0,-1 1-1,0-1 1,1 1 0,-1-1-1,0 1 1,1-1-1,-1 0 1,0 1 0,0-1-1,1 1 1,-1-1 0,0 0-1,0 1 1,0-2 0,0 0 122,0 0 1,0-1 0,0 1-1,0 0 1,1 0 0,-1-1-1,1 1 1,-1 0 0,1 0-1,0-1 1,0 1 0,0 0-1,0 0 1,0 0 0,0 0-1,0 0 1,1 1 0,-1-1-1,1 0 1,0 1 0,-1-1-1,1 1 1,0-1 0,0 1-1,0 0 1,0-1 0,0 1-1,0 0 1,0 1 0,3-2-1,1 0 232,-1-1-1,0 1 0,0-1 0,0 0 0,0-1 1,0 1-1,-1-1 0,1 0 0,-1 0 1,0 0-1,0-1 0,0 1 0,-1-1 1,0 0-1,0 0 0,0 0 0,3-8 1,-6 13-336,0 0 1,0 0 0,0 0-1,0 0 1,0 0 0,0 1-1,0-1 1,0 0 0,0 0-1,1 0 1,-1 0 0,0 0-1,0 0 1,0 0 0,0 0-1,0 0 1,0 0 0,0 0-1,0 0 1,1 0 0,-1 0-1,0 0 1,0 0 0,0 0-1,0 0 1,0 0 0,0 0-1,0 0 1,0 0 0,1 0-1,-1 0 1,0 0 0,0 0-1,0 0 1,0-1 0,0 1-1,0 0 1,0 0 0,0 0-1,0 0 1,0 0 0,0 0-1,0 0 1,1 0 0,-1 0-1,0 0 1,0 0 0,0-1 0,0 1-1,0 0 1,0 0 0,0 0-1,0 0 1,0 0 0,0 0-1,0 0 1,0-1 0,2 17 159,-3 24-283,-5-3 189,-1 0-1,-2-1 1,-22 59 0,8-26 8,-55 177-5,77-240-83,-1 1-1,-1-1 1,1 0-1,-1 1 1,0-1-1,0-1 0,-1 1 1,0 0-1,0-1 1,0 0-1,-1 0 1,0 0-1,1 0 1,-2-1-1,1 0 1,0 0-1,-8 4 0,12-8-14,2-4-6,0 0-1,0 0 1,1 0 0,0 0 0,-1 0 0,1 0 0,1 0 0,-1 0-1,0 1 1,1-1 0,0 1 0,0 0 0,0 0 0,0 0 0,1 0 0,-1 0-1,1 1 1,-1-1 0,1 1 0,0 0 0,0 0 0,0 1 0,0-1-1,0 1 1,0 0 0,1 0 0,3 0 0,17-4 16,-1 2-1,0 0 1,37 2-1,-56 1-7,157 3-26,176-6-1973,-316-2-298,-12-5-1083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11.0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6 8004,'1'-1'51,"-1"1"1,1-1-1,0 1 1,0-1 0,0 1-1,0-1 1,-1 1-1,1 0 1,0-1 0,0 1-1,0 0 1,0 0-1,0 0 1,0 0 0,0 0-1,0 0 1,0 0-1,0 0 1,0 0 0,0 0-1,-1 0 1,3 1-1,2 0 121,8 0-28,-1 2 0,1 0 1,-1 0-1,0 1 0,0 1 1,0 0-1,-1 1 1,0 0-1,17 12 0,97 79 641,-111-86-698,10 12 27,34 39-1,-36-36-76,36 32 1,-36-46 9,-22-12-43,0 0 0,1 0-1,-1 0 1,1 0 0,-1 0-1,0 0 1,1 0 0,-1 0-1,1 0 1,-1-1 0,0 1-1,1 0 1,-1 0-1,0 0 1,1-1 0,-1 1-1,0 0 1,1 0 0,-1-1-1,0 1 1,0 0 0,1-1-1,-1 1 1,0 0 0,0-1-1,0 1 1,1 0 0,-1-1-1,0 1 1,0-1 0,1-35 240,-2 27-204,1-154 109,0 95-5724,0 87-751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11.55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326 192 7892,'3'-15'748,"0"0"1,-1 0 0,-1 0-1,-2-29 1,1 16-53,0 26-664,0-1 0,-1 1 1,1-1-1,-1 1 0,1 0 1,-1-1-1,0 1 0,0 0 0,0-1 1,0 1-1,0 0 0,0 0 0,-1 0 1,1 0-1,-1 0 0,1 0 0,-1 1 1,0-1-1,0 1 0,0-1 0,0 1 1,0-1-1,0 1 0,0 0 0,0 0 1,-1 0-1,1 0 0,0 0 0,-1 1 1,1-1-1,-1 1 0,-2-1 0,-12-1 98,0 0-1,0 1 1,-29 3-1,18-2-126,22 0-7,0 1 1,-1-1 0,1 1-1,0 0 1,0 0-1,0 1 1,0 0 0,0 0-1,0 0 1,0 1 0,1 0-1,-1 0 1,1 0 0,0 0-1,0 1 1,0 0-1,0 0 1,-7 9 0,7-6-1,1 0 1,-1 0-1,1 0 1,1 1 0,-1 0-1,1-1 1,0 1-1,1 0 1,0 0-1,0 1 1,1-1 0,0 0-1,0 15 1,1-20 3,0 4-6,0-1 0,0 1 0,0 0 0,1 0 0,0-1 0,4 14 0,-4-18 4,0 0 0,1 0-1,-1 0 1,1 0-1,-1 0 1,1 0-1,0 0 1,0-1-1,0 1 1,0-1-1,0 1 1,0-1-1,0 0 1,0 0-1,1 0 1,-1 0-1,0 0 1,1 0-1,-1 0 1,1-1-1,3 1 1,15 3-88,-1-2 1,41 1 0,-55-3 46,0 0 1,0 0-1,0-1 1,0 1-1,0-2 1,-1 1 0,1-1-1,0 1 1,-1-2-1,1 1 1,-1-1-1,1 1 1,-1-1 0,6-5-1,-3-1 61,-1-1-1,0 0 0,0 0 1,-1 0-1,0-1 1,-1 0-1,0 0 1,-1 0-1,0-1 0,-1 1 1,0-1-1,-1 0 1,0 0-1,0-14 1,-3 33-100,2-1-1,-1 1 1,1 0 0,0-1 0,0 1 0,1-1 0,0 1 0,0-1 0,0 0 0,1 0 0,0 0 0,0 0-1,1 0 1,0 0 0,0-1 0,0 0 0,0 0 0,1 0 0,0 0 0,0-1 0,0 0 0,0 0 0,1 0 0,0-1-1,11 6 1,20 3-2396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11.90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0 0 9652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12.31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0 347 9652,'276'-164'347,"-231"135"-289,-41 28-35,-5 4-8,-4 31 111,2 1 0,1 0-1,4 47 1,0-13-821,-2-314 127,3 244 602,1 0 0,-1 0 0,1 0 0,0 0 0,-1 0 0,1 1 0,0 0 0,0 0 0,0 0 0,-1 0 0,6 1 0,-4-1 3,3 0-4,0 0 0,0 0-1,-1 1 1,1 0 0,0 0-1,0 1 1,0 0-1,-1 0 1,11 4 0,-15-3-14,0-1 0,0 1 1,0-1-1,0 1 1,0 0-1,0 0 0,-1 0 1,0 0-1,1 1 1,-1-1-1,0 0 0,-1 1 1,1 0-1,-1-1 1,1 1-1,-1 0 1,0 0-1,0 0 0,-1 0 1,1 7-1,0 92-179,-2-150-211,-1 25 291,2 0 1,0 1 0,6-38 0,-4 54 77,1-1 0,-1 1 0,1 0 1,1 0-1,-1 0 0,1 0 0,-1 0 1,1 1-1,1-1 0,-1 1 0,1 0 0,-1 1 1,1-1-1,0 1 0,8-4 0,-2 0 33,1 1 0,0 0 0,1 1 0,-1 1 0,27-7 0,-36 11-5,0-1-1,0 0 0,0 1 1,0 0-1,0-1 1,0 1-1,0 1 1,0-1-1,0 0 0,0 1 1,0-1-1,0 1 1,0 0-1,0 0 1,0 0-1,0 1 0,-1-1 1,1 1-1,4 2 1,-4 0 9,0 1 1,1-1-1,-2 0 1,1 1-1,-1 0 1,1 0-1,-1 0 1,0 0-1,-1 0 1,2 8-1,6 32 24,9 27-5,-17-67-52,1 0-1,0 0 1,1 0-1,-1 0 1,1 0-1,0-1 1,0 0-1,0 1 1,1-1-1,0 0 1,4 3-1,-4-4 1,1-1 0,0 0-1,0-1 1,0 1 0,0-1 0,1 0-1,-1 0 1,0-1 0,0 1 0,1-1 0,-1 0-1,0-1 1,7-1 0,10 1 37,-6 1-14,-1-2-1,0 0 1,0-1 0,0-1 0,0 0-1,0 0 1,-1-2 0,0 0-1,18-10 1,-8 1-51,0 0 0,-2-1 0,1-1 0,23-25 0,-40 36 35,0 0 0,-1-1 0,0 0 0,0 0 0,0-1 0,-1 0 0,0 1 0,-1-1 0,0-1 0,0 1 0,0 0 0,-1-1 0,-1 1 0,1-1 0,-1 0 0,-1 1 0,1-1 0,-2-10 0,1 19 26,0-1-1,-1 0 1,1 1 0,0-1-1,0 1 1,0-1 0,-1 0-1,1 1 1,0-1 0,-1 1-1,1-1 1,0 1 0,-1-1-1,1 1 1,-1-1 0,1 1-1,0 0 1,-1-1 0,1 1-1,-1-1 1,0 1 0,1 0-1,-1 0 1,1-1 0,-1 1-1,1 0 1,-1 0 0,-1-1-1,-26-2 595,-24 9-49,43-4-539,0 0-1,1 1 0,-1 0 1,1 1-1,0 0 0,0 0 0,1 1 1,-1 0-1,1 0 0,0 1 1,0 0-1,0 0 0,1 0 0,0 1 1,0 0-1,1 0 0,0 1 1,0-1-1,1 1 0,0 0 0,0 1 1,1-1-1,0 0 0,1 1 1,-1 0-1,2 0 0,-1 0 0,1-1 1,0 17-1,1-22-32,0 1 1,0-1-1,0 1 0,1-1 0,-1 1 1,1-1-1,0 1 0,0-1 1,0 1-1,0-1 0,1 0 0,-1 0 1,1 0-1,0 0 0,0 0 1,0 0-1,0 0 0,1 0 0,-1-1 1,5 5-1,3-2 3,-1 1 0,1-2 0,0 1 0,1-1 0,-1-1 0,14 4 0,18 3-82,1-2 0,50 3-1,125-3-1115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25.04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3553 424 7892,'-37'-24'1062,"-1"1"0,-1 2 1,-1 2-1,-53-19 0,-154-51-539,-48-16-61,190 77-412,-1 4 0,0 4 0,-2 6 0,-210-2 1,251 15-54,-4 0-7,0 3 0,-115 17 1,102-7 1,0-4 1,-119-3 0,39-3 7,98 4-5,1 3 0,0 3-1,1 3 1,-122 46 0,149-45 0,0 3 0,2 1 0,1 2 0,-44 35 0,-21 13-2,51-38 7,-59 52 1,90-69 0,1 1 1,0 0-1,1 2 0,0 0 1,2 0-1,-16 28 0,21-27-2,0 0 1,2 0-1,0 0 0,1 1 0,1-1 0,-2 31 0,1 126-10,5-130 31,1-35-18,0-1 0,1 0 1,0 1-1,0-1 0,1 0 0,1-1 1,-1 1-1,2 0 0,-1-1 0,1 0 0,11 14 1,-1-3 17,1 0 0,1-1 0,34 30 0,13-2 131,1-2 0,2-3 0,123 56 0,-3-1-78,348 180 39,-479-255-101,1-1-1,0-3 0,1-3 1,1-2-1,106 9 0,309-13 113,-301-10-92,-70-5-76,-1-4 0,-1-4-1,0-5 1,137-43 0,-151 34-20,-1-4 0,-2-3 1,103-59-1,-158 77 118,-1-2-1,-1 0 1,0-2 0,-2 0-1,32-35 1,-44 41-16,-1 1-1,-1-1 1,0-1 0,-1 0 0,-1 0-1,0-1 1,-2-1 0,0 1 0,0-1-1,7-37 1,-1-60 1030,-3-201-1,-10 303-1003,0 0-7,0 1 0,-1-1 0,-1 1 0,0 0 0,-1-1 1,0 1-1,-1 0 0,0 1 0,-1-1 0,-11-20 0,8 20 14,-2-1 0,1 1 1,-1 1-1,-1 0 0,0 0 0,-1 1 0,0 1 0,-21-13 0,-42-21 313,-156-62 0,-25-13-183,246 111-433,-8-3-43,2 8-3030,-4 2-778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25.8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10501,'0'0'328,"1"26"242,0-1-1,1 0 1,2 1 0,6 26 0,89 181 113,45 141-240,-137-352-429,0-1 0,-2 1-1,0 1 1,-2-1 0,2 36 0,-3 14-4160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26.26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9 240 9748,'-8'-7'1786,"13"14"132,17 17-835,16 4-585,52 29 0,34 24-278,-114-74-215,3 2 14,-1 1 0,0 0 0,0 0 0,-1 1 0,0 1 0,-1 0 1,16 25-1,-26-36-16,0-1 1,0 0 0,1 1 0,-1-1 0,0 1-1,0-1 1,0 1 0,0-1 0,1 1 0,-1-1-1,0 0 1,0 1 0,1-1 0,-1 1 0,0-1-1,1 0 1,-1 1 0,0-1 0,1 0 0,-1 1-1,1-1 1,-1 0 0,0 0 0,1 0 0,-1 1-1,1-1 1,-1 0 0,1 0 0,-1 0 0,1 0-1,-1 0 1,1 0 0,-1 0 0,1 0 0,-1 0-1,1 0 1,-1 0 0,1 0 0,-1 0 0,1 0-1,-1 0 1,0 0 0,1-1 0,-1 1 0,1 0-1,-1 0 1,1-1 0,-1 1 0,0 0 0,1 0-1,-1-1 1,0 1 0,1-1 0,10-17 193,-3-9-159,0 0 0,-2-1 0,-2 1 0,0-1 0,-1-36 0,0 20-78,11-58 0,-12 89-64,1 1 0,1-1 0,0 1-1,1 0 1,0 0 0,1 1 0,0 0 0,1 0 0,8-11 0,-11 17-286,1 0-1,-1 1 1,1-1 0,0 1 0,0 0 0,0 0-1,1 0 1,0 1 0,-1 0 0,1 0 0,8-3 0,25-3-7801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26.64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63 0 13638,'-8'0'160,"0"0"-160,1 19 32,-1 23 128,8 7 97,-8 1-129,8-5 16,-8-7-48,8 0 16,-7-7-112,-1-9 0,8-3-545,0-7-751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26.9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 31 11909,'-1'0'43,"1"-1"-1,-1 1 0,1-1 0,-1 1 0,1-1 0,-1 0 0,1 1 0,0-1 1,-1 0-1,1 1 0,0-1 0,-1 0 0,1 0 0,0 1 0,0-1 1,0 0-1,0 0 0,0 1 0,0-1 0,0 0 0,0 0 0,0 0 0,0 1 1,0-1-1,1 0 0,-1 1 0,0-1 0,0 0 0,1 0 0,-1 1 1,0-1-1,1 0 0,-1 1 0,1-1 0,-1 1 0,1-1 0,-1 0 0,1 1 1,1-1-1,32-2 413,-20 3-587,-11 0 132,203 7 13,-173-3 14,0 1 0,-1 1 1,0 2-1,43 17 1,-41-12-4,-2 2 0,0 1 0,0 2 0,-2 1 0,38 31 0,-64-46-21,0 1 1,0-1-1,-1 1 1,0 0-1,0 0 1,0 0-1,0 0 1,-1 0-1,0 1 1,0-1-1,-1 1 1,2 5-1,-2-8 3,-1 0 0,1-1 0,-1 1 0,1 0 0,-1 0 0,0 0 0,0 0 0,-1-1 0,1 1 0,0 0 0,-1 0 0,0 0 0,0-1 0,0 1 0,0 0 0,0-1 0,0 1 0,-1-1 0,1 1 0,-1-1 0,1 0 0,-1 0 0,0 1 0,0-1 0,0-1 0,0 1 0,-3 2 0,-14 5 30,0-1-1,0-1 0,-1 0 0,0-2 0,-34 6 1,-112 9 148,154-19-174,-130 7-75,84-7-2575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27.3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1 107 10629,'3'1'107,"1"-1"-1,0 1 1,-1 0-1,1 0 1,-1 1 0,1-1-1,-1 1 1,0-1 0,0 1-1,0 0 1,0 0-1,0 1 1,0-1 0,0 0-1,-1 1 1,1 0 0,-1 0-1,3 3 1,39 65 598,-34-54-656,33 76 340,-32-64-261,29 49 0,-39-75-121,0-1-1,0 1 1,1-1-1,-1 0 0,1 1 1,0-1-1,0 0 0,-1 0 1,1 0-1,0 0 1,1-1-1,-1 1 0,0 0 1,0-1-1,1 1 1,-1-1-1,1 0 0,-1 0 1,1 0-1,0 0 0,-1-1 1,1 1-1,0-1 1,0 1-1,-1-1 0,1 0 1,0 0-1,0 0 0,0 0 1,-1-1-1,1 1 1,0-1-1,-1 0 0,1 0 1,0 0-1,-1 0 0,1 0 1,-1 0-1,1-1 1,-1 1-1,0-1 0,0 1 1,0-1-1,0 0 1,3-3-1,35-34 220,-1 0 0,-3-3 0,44-62 0,-44 54-86,87-90 0,-121 136-183,1 1 0,0 0 0,0 1 0,0-1 0,0 0-1,0 1 1,1 0 0,-1 0 0,1 0 0,0 0-1,-1 1 1,1-1 0,0 1 0,0 0 0,6-1-1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2:16.57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 68 7331,'-8'-3'160,"8"-1"-128,0-4 161,0 4 111,24 1-208,22-9-96,-7 5-32,7-9-705,1 5-1536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1:59.4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2536 264 6723,'-1'-1'153,"0"-1"1,0 1-1,0 0 0,1-1 0,-1 1 0,0-1 1,1 0-1,-1 1 0,1-1 0,-1 1 0,1-1 1,0 0-1,0 1 0,0-1 0,0 0 1,0 1-1,0-4 0,0-1 248,-40-9 1296,-32-17-605,55 23-948,0 1 1,-32-10 0,40 15-123,-32-9 129,0 1 1,-1 2-1,0 2 0,-69-3 1,-166 8 172,-313 5 1211,512 3-1406,0 4-1,0 3 1,1 4-1,1 3 0,1 3 1,-135 61-1,155-61-69,-39 18 73,86-37-124,0 1-1,1 0 1,-1 0 0,1 1 0,0-1 0,1 2 0,-1-1 0,-9 14 0,-3 11 18,-22 50 0,27-51 8,-36 55 0,42-72-37,1 1 0,0 0 0,0 0 0,1 0 0,1 1 0,1 0 0,-5 27 0,-1-2 3,2-14 12,-2 0 0,-19 38 1,16-38 0,-17 50 1,27-60-17,1 0 0,0 0 0,2 0 0,0 0 0,2 23 1,0 9 5,-2-36-2,0 0-1,1 1 0,0-1 0,1 0 0,0-1 0,6 17 0,-6-21 0,2-1 0,-1 1-1,1-1 1,0 0 0,0-1 0,0 1-1,1-1 1,0 1 0,0-1 0,1-1-1,-1 1 1,10 5 0,69 41 26,2-3 1,105 41 0,136 32-32,-277-107 5,1-2 0,0-2 0,95 6 1,163-14 3,-167-3-1,-54-4-5,-1-4 1,136-32-1,-95 15 20,306-91-5,-373 97-20,92-41 0,-132 51 27,-1-1-1,0-2 1,-1 0 0,-1 0 0,0-2 0,0-1-1,29-33 1,75-102 55,-115 140-33,-1 0 0,0 0 0,0 0 0,-1-1 0,-1 0 0,0 0 0,-1 0 0,0 0 0,2-24 0,9-29 317,-5 35-223,0 0 0,18-36 0,-24 59-121,0-1-1,-1 0 1,-1 1-1,1-1 1,-1 0-1,0 0 1,-1 0-1,0 0 1,-2-14-1,2 13 35,-1-1-1,1 1 0,1-1 0,-1 1 1,2-1-1,2-12 0,1 1 76,0-1 0,-2 0 0,0 0 0,-2 0 0,-2-39 0,1 22 7,-1 32-121,0 0 0,-1-1 0,0 1 0,0 0 0,0 0 0,-1 0 0,0 0 0,0 0 0,-1 0 0,0 1 0,0 0 0,0 0 0,-10-10 0,-9-9 124,-45-36 0,53 48-123,-18-11 3,27 20 16,-1 0-1,1-1 1,0 0 0,0 0-1,-5-6 1,3 5 20,0 0 1,-1 0-1,1 1 1,-1 1-1,0-1 1,0 1-1,-1 1 0,1 0 1,-17-3-1,-12-6 4,-3 0 53,-71-11 1,73 16-83,-5 1 38,-48 0 0,-37-4 94,41-1-19,51 8 83,0-2 1,-41-11 0,32 7-738,0 1 0,0 3 1,-1 2-1,-66 4 1,46 0-2483,-23-1-3437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1:38.6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156 1 9044,'1'70'2355,"-4"105"-1347,1-155-1018,-1 0-1,0 0 1,-2 0 0,0 0 0,-1-1 0,-15 31 0,-14 12-97,26-48-79,-1 1 0,2 0 0,0 0 0,1 1 0,0 0 0,1 0 0,1 1 0,1 0 0,0 0 0,-1 19 0,28-34-7996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1:39.0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124 16 9508,'0'0'123,"0"13"323,0 9-252,-2 1 0,0-1 1,-2 0-1,0 0 0,-2 0 1,-13 35-1,12-38-151,1 1-1,0-1 0,2 1 0,0 0 1,2 0-1,-1 33 0,3-51-38,0-1-1,1 0 0,-1 0 0,0 1 1,1-1-1,-1 0 0,1 0 0,0 0 1,-1 0-1,1 0 0,0 0 0,0 0 1,0 0-1,0 0 0,-1 0 0,1 0 1,0-1-1,1 1 0,-1 0 0,0 0 1,0-1-1,0 1 0,0-1 0,0 1 1,1-1-1,-1 0 0,0 0 0,0 1 1,1-1-1,-1 0 0,1 0 1,50 3-20,-39-3 23,24 1-101,1-1 0,-1-2 0,1-2 0,46-10 0,-69 10 53,0 0-1,-1-1 1,1-1-1,-1-1 1,0 0-1,0 0 1,-1-2-1,0 1 1,-1-2-1,0 0 1,0 0-1,-1-1 1,10-13-1,-15 17 79,-1-1 0,0 0 0,-1 0 0,1 0 1,-2-1-1,1 1 0,-1-1 0,-1 0 0,1 0 0,0-11 0,-2 15 10,0 1 1,-1 0-1,0-1 0,0 1 1,0-1-1,0 1 1,-1 0-1,0-1 0,0 1 1,0 0-1,0-1 0,-1 1 1,1 0-1,-1 0 1,0 0-1,0 0 0,-1 1 1,1-1-1,-1 0 0,0 1 1,0 0-1,0 0 1,-5-5-1,-9-1 17,1 0-1,-1 0 1,0 2 0,-1 0-1,0 1 1,0 1 0,0 1-1,-35-4 1,-159-1 46,182 9-150,9 0-60,-48 2-203,65-1 109,0-1-1,1 1 0,-1 0 0,0 0 1,1 0-1,-1 0 0,0 1 0,1-1 0,-1 1 1,1 0-1,0 0 0,0 1 0,-5 3 1,3 10-3912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1:39.8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88 8660,'0'-1'88,"1"1"0,-1-1 0,1 0 0,0 1 0,-1-1 0,1 1 0,-1-1 0,1 1 0,0-1 0,-1 1 0,1-1 0,0 1 0,-1 0 0,1-1 0,0 1 0,0 0 0,0 0 0,-1 0 0,1-1 0,0 1 0,0 0 0,0 0 0,-1 0 0,1 0 0,0 0 0,1 1 0,32-1-137,-25 0 342,568-40 1825,-14 1-2198,-488 39-398,-27 0-2846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15.55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0 179 3810,'0'0'485,"3"0"-317,505-23 2668,-407 11-2585,510-74 704,-477 65-543,70-15 369,-202 36-245,-47-1-2923,27 3 1581,-42 4-2569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16.36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0 188 2945,'0'0'6259,"10"0"-6240,158-8 89,165-29 1,-239 24-67,315-62 331,-339 62-361,0 3-1,91-1 1,-91 7-9,16-2-9,84-3 895,-259 7-2296,44 4-57,-46-2-3592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17.1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0 206 2353,'40'0'2132,"91"-2"-77,165-23 1,16-5-1960,33-4-48,127-24-32,-421 52-16,321-41 1884,-367 45-2599,-26 1-1609,-39 1-3356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18.77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1 193 2609,'106'-10'2820,"-24"1"-1385,264-29-599,-37 4-479,-147 16 74,8-2 181,-73 5-527,111-2 0,-119 11-71,-5-3 1105,-59 5-340,0 2 0,0 0-1,50-2 2737,-75-1-3092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5:10.1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140 12 9380,'0'-11'3730,"0"30"-3202,0 19 225,0 11-417,0 0 16,0 8 0,0-3-208,-15 3-128,7-8-16,-7 0-688,-1-7-593,-23-15-1792,-7-5-4307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5:10.5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1 102 960,'0'-9'3948,"0"-15"1210,4 6-3480,-2 16-1632,-1 0 1,0 1-1,1-1 1,-1 0 0,1 0-1,-1 1 1,1-1-1,0 1 1,0 0-1,0-1 1,0 1-1,0 0 1,0 0 0,0 0-1,0 0 1,0 1-1,4-2 1,31-6 166,1 1 0,0 2 0,1 1 0,-1 2 0,65 5 0,-73-2-165,-6 1-39,-1 1 0,1 0 1,-1 2-1,0 1 0,-1 0 1,1 2-1,-1 1 0,-1 0 1,0 2-1,0 0 0,-1 1 1,0 2-1,33 28 0,-49-37-4,1 1-1,-1-1 1,0 1-1,0 0 0,0 0 1,-1 0-1,0 1 0,0 0 1,0-1-1,-1 1 1,2 12-1,-1 2 29,-2-1 0,0 36 0,-2-25-6,1-26-15,-1-1 0,0 0 0,0 1 0,0-1 1,-1 0-1,1 0 0,-1 0 0,0 0 0,0 0 0,0 0 0,-1-1 0,0 1 0,1-1 0,-1 0 0,0 0 0,0 0 0,-1 0 0,1 0 0,-1 0 0,1-1 1,-1 0-1,-6 3 0,-12 6 128,-1-1 1,-43 13 0,57-20-94,-78 22 263,-169 25-1,216-46-825,-51-2 1,67-2-1605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2:16.90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1 118 7716,'0'-19'304,"54"0"624,31-4 385,8 4-609,7 0-160,-7 8-224,-8 3-320,-7 8 0,-24 0-2113,-23 0-5442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5:11.0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98 304 11701,'0'-1'48,"1"0"0,-1-1 0,1 1 1,-1 0-1,1 0 0,0 0 0,-1-1 0,1 1 0,0 0 0,0 0 0,0 0 0,0 0 0,0 0 0,0 1 0,0-1 0,0 0 0,0 0 0,0 1 0,1-1 0,1 0 0,38-17 41,-9 4 110,-11 1-11,0-2 1,0 0-1,34-34 0,-50 42-189,1 1 0,-1-1 0,-1 0 0,1 0 0,-1 0 0,0-1 0,-1 1 0,0-1 0,0 0 0,0 0 0,-1 0 0,-1-1-1,1 1 1,-1 0 0,0-14 0,-2 21 13,1 0 1,0 0-1,-1-1 0,1 1 0,-1 0 0,0 0 0,1 0 0,-1-1 0,0 1 0,0 0 1,0 0-1,1 0 0,-1 0 0,0 0 0,-1 1 0,1-1 0,0 0 0,0 0 0,0 1 1,0-1-1,-1 1 0,1-1 0,0 1 0,0-1 0,-1 1 0,1 0 0,0 0 0,-1-1 1,1 1-1,0 0 0,-1 0 0,1 0 0,0 1 0,-1-1 0,1 0 0,-2 1 0,-6 0 11,0 0-1,0 0 0,1 1 0,-1 0 1,-9 4-1,-10 6 162,0 2-1,1 1 1,0 1 0,1 1-1,2 1 1,-46 42 0,67-56-163,0 0 0,0 1 0,0-1 0,1 1 1,-1-1-1,1 1 0,0 0 0,1 0 0,-1 0 0,0 6 0,1-9-18,1 0 1,-1 0-1,1 0 0,0 0 0,0 0 0,0 0 1,0 1-1,0-1 0,0 0 0,1 0 0,-1 0 0,1 0 1,-1 0-1,1 0 0,0 0 0,0 0 0,0-1 0,0 1 1,0 0-1,0 0 0,0-1 0,0 1 0,1 0 0,-1-1 1,1 0-1,-1 1 0,1-1 0,0 0 0,0 0 0,2 2 1,11 2 6,0 0 0,1-1 0,0 0-1,-1-1 1,33 1 0,93-4-875,-68-2-1003,-10 2-1386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5:11.41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101 0 10277,'-1'1'129,"-1"-1"0,1 0 1,-1 1-1,1-1 0,-1 1 0,1 0 1,-1-1-1,1 1 0,-1 0 1,1 0-1,0 0 0,0 0 0,-1 0 1,1 0-1,0 0 0,0 1 1,0-1-1,0 0 0,0 1 0,1-1 1,-1 0-1,0 1 0,1-1 1,-2 4-1,-14 49 694,8-25-145,0 5-495,1-1 0,1 1 0,3 0 0,0 1 0,2-1 1,4 43-1,-1 4-153,-2-28-57,2-3-140,-3-1 0,-14 94 0,11-125-964,2-1 0,0 0-1,1 20 1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5:11.77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 31 9845,'24'-19'768,"22"12"-752,16 3 944,0 4-672,-16 0-95,1 0-177,-16 11 112,-16 16 128,-7 3-96,-8 1 80,0 3-112,-8 0 80,-46-4-192,-16 1 0,-7-5-16,15-3 0,8-4-752,7-8-2178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5:12.19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352 336 10885,'-6'-8'878,"5"7"-772,1 1 1,-1-1-1,0 1 1,1-1 0,-1 1-1,0-1 1,1 1 0,-1-1-1,1 0 1,-1 1-1,1-1 1,-1 0 0,1 1-1,0-1 1,-1 0 0,1 0-1,0 1 1,0-1-1,-1 0 1,1 0 0,0 0-1,0 1 1,0-1-1,0 0 1,0 0 0,0-1-1,-1-9-136,1 1-1,0-1 0,0 0 1,1 1-1,0-1 0,1 0 1,0 1-1,1 0 0,0-1 1,1 1-1,0 0 0,0 1 1,11-17-1,-11 18 29,1 1 1,-1-1 0,-1 1-1,1-1 1,-1 0-1,-1 0 1,0-1-1,0 1 1,0 0 0,-1-1-1,0 1 1,-1-1-1,0 0 1,-1-10-1,1 18 9,-1 0 0,1 0 0,-1 0 0,1 1 0,-1-1 0,1 0 0,-1 0 0,0 1 0,1-1 0,-1 1 0,0-1 0,1 0 0,-1 1 0,0-1 0,0 1 0,1 0 0,-1-1 0,0 1 0,0 0 0,0-1 0,0 1 0,0 0 0,0 0 0,1 0 0,-1 0 0,0-1 0,0 1 0,0 1 0,-2-1 0,-39 0 232,29 1-151,-3-2-47,-1 1-1,1 1 1,0 1 0,-1 0 0,1 1 0,0 1-1,0 1 1,1 0 0,-1 1 0,1 0 0,0 1-1,1 1 1,0 1 0,0 0 0,1 0 0,-23 22-1,31-26-31,1 0 0,-1 1 0,1 0 0,1 0 0,-1 0 0,1 0-1,0 0 1,0 1 0,1-1 0,0 1 0,0 0 0,1 0-1,0-1 1,0 1 0,0 0 0,1 0 0,0 0 0,0 0 0,1 0-1,0 0 1,2 9 0,-2-14-7,-1 0 0,1 1 0,0-1-1,0-1 1,0 1 0,0 0 0,0 0-1,0 0 1,1 0 0,-1-1 0,0 1 0,1-1-1,0 1 1,-1-1 0,1 1 0,0-1 0,0 0-1,-1 0 1,5 2 0,42 9 4,-39-10-5,65 7-192,1-3 0,94-4 0,-107-2-498,-39 0-186,-1 0 1,1-2-1,-1 0 0,1-1 1,27-8-1,14-17-6048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5:12.57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58 1 11749,'-50'0'811,"49"2"-756,0 1 0,0 0 0,0-1-1,1 1 1,-1 0 0,1-1-1,0 1 1,0 0 0,0-1 0,0 1-1,1 4 1,-1-4 17,0 306 768,-3-348-2690,2-1 1327,6-57-1,-4 91 517,-1 1-1,1-1 1,1 1 0,-1-1-1,1 1 1,0-1 0,0 1-1,0 0 1,1 0 0,0 0-1,0 0 1,0 0 0,1 1 0,5-6-1,-3 3 49,1 1 1,1 1-1,-1-1 0,1 1 0,0 1 1,0-1-1,1 1 0,9-3 0,6 0 120,1 0 0,-1 2 0,1 1 0,0 1 0,42 0 0,-66 3-142,0 0 0,1 1 0,-1-1 1,0 0-1,0 0 0,0 0 0,0 1 0,0-1 0,0 1 1,0-1-1,0 1 0,0-1 0,0 1 0,0-1 0,0 1 0,0 0 1,-1 0-1,1-1 0,0 1 0,0 0 0,-1 0 0,1 0 0,-1 0 1,1 0-1,0 0 0,-1 0 0,0 0 0,1 0 0,-1 0 1,0 0-1,1 0 0,-1 0 0,0 2 0,0 47 376,-1-25-312,2 12-126,0-25-161,0-1 1,-1 1-1,0 0 1,-1 0-1,0 0 1,-1-1-1,0 1 0,-1 0 1,-7 17-1,-5-4-3621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5:13.3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709 451 9540,'0'-1'108,"0"-1"0,0 1 1,-1-1-1,1 1 0,0 0 0,-1-1 0,1 1 0,-1 0 0,0 0 0,1 0 0,-1-1 0,0 1 0,0 0 0,0 0 0,0 0 0,0 0 0,0 0 0,0 0 0,0 0 0,0 1 0,0-1 0,0 0 0,-1 1 0,1-1 1,0 0-1,-1 1 0,1 0 0,0-1 0,-3 1 0,-50-7 275,41 6-153,-42-2 331,0 1 0,-1 3 0,-74 12-1,104-9-514,0 2-1,0 0 1,1 2-1,0 1 1,1 1-1,0 1 0,1 1 1,0 1-1,-25 19 1,42-27-43,1-1 1,0 1 0,1 1-1,0-1 1,-1 1 0,2-1-1,-6 10 1,9-14-3,-1 0-1,0 0 1,1 0-1,-1 0 1,0 0-1,1 0 1,-1 0-1,1 1 1,0-1-1,-1 0 1,1 0-1,0 1 1,0-1-1,0 0 1,0 0 0,0 1-1,0-1 1,0 0-1,0 0 1,1 1-1,-1-1 1,0 0-1,1 0 1,-1 0-1,1 1 1,-1-1-1,1 0 1,0 0 0,-1 0-1,1 0 1,0 0-1,0 0 1,0 0-1,0 0 1,-1-1-1,1 1 1,0 0-1,1 0 1,-1-1-1,0 1 1,0-1-1,0 1 1,0-1 0,0 1-1,1-1 1,-1 0-1,0 1 1,0-1-1,3 0 1,59 6-179,0-3 0,118-9 0,-169 5 77,1 0-1,0-1 1,-1-1 0,0 0-1,1-1 1,-1 0-1,0-1 1,-1 0 0,1-1-1,-1 0 1,-1-1-1,1 0 1,9-9 0,-12 9 53,-1-1 1,0 0 0,0 0 0,-1 0 0,0-1 0,0 1 0,-1-2 0,0 1 0,-1 0 0,0-1 0,0 0 0,-1 0 0,0 0 0,-1 0 0,0-1 0,0-12-1,0-187-51,-3 118 89,1 84 71,0-1 0,0 1-1,-1-1 1,-1 1 0,1 0 0,-1-1-1,-1 1 1,-5-12 0,8 19-45,0 1 1,0-1-1,0 1 0,-1 0 1,1-1-1,0 1 0,-1-1 1,1 1-1,0 0 0,-1-1 1,1 1-1,0 0 1,-1-1-1,1 1 0,-1 0 1,1 0-1,-1 0 0,1-1 1,-1 1-1,1 0 0,0 0 1,-1 0-1,1 0 0,-1 0 1,1 0-1,-1 0 0,1 0 1,-1 0-1,1 0 0,-1 0 1,1 0-1,-1 0 1,1 0-1,-1 0 0,1 0 1,-1 1-1,1-1 0,-1 0 1,1 0-1,0 1 0,-1-1 1,1 0-1,-1 0 0,1 1 1,0-1-1,-1 1 0,1-1 1,0 0-1,-1 1 0,1-1 1,0 1-1,-1 0 1,-14 24 180,6 21-9,1 0 0,2 1 0,3-1 0,4 92-1,0-58-106,-1-74-83,0 0 0,0 0 0,0 0 0,1 1 0,0-1 0,1 0 0,-1 0 0,1 0 0,0-1 1,1 1-1,-1 0 0,1-1 0,0 0 0,1 1 0,-1-1 0,1 0 0,0-1 0,0 1 0,1-1 1,-1 0-1,1 0 0,0 0 0,0-1 0,0 1 0,1-1 0,-1 0 0,1-1 0,-1 1 0,1-1 0,0 0 1,0-1-1,0 0 0,0 0 0,8 1 0,20 1-236,0-1 0,0-2 0,1-1 0,-1-2 0,0-1 0,52-14 0,-66 13 183,0-2 0,0-1 0,0 0 0,-1-1 0,0-1 0,-1-1 0,0-1 0,-1-1 0,0 0 0,-1-1 0,26-28 0,-38 36 117,1 0 0,-1 0 1,0-1-1,0 1 1,-1-1-1,0 0 1,0 0-1,0 0 1,-1-1-1,0 1 1,-1-1-1,1 1 1,-1-1-1,-1 1 0,0-1 1,0-8-1,-13 15 1048,6 0-1073,-1 1 0,1 1 1,0-1-1,-1 1 0,1 1 0,0-1 0,0 1 0,0 0 0,0 1 0,0 0 0,0 0 0,1 0 1,0 1-1,-1 0 0,1 0 0,0 0 0,1 1 0,-1 0 0,1 0 0,0 1 0,-4 5 1,4-4-17,1 1 0,0-1 0,0 1 0,0 0 1,1 0-1,1 0 0,-1 1 0,1-1 1,1 1-1,-1-1 0,1 1 0,1-1 0,0 1 1,1 15-1,-1-11-25,0-11 5,1 0-1,-1 1 1,0-1-1,1 0 1,-1 0-1,1 1 0,-1-1 1,1 0-1,0 0 1,0 0-1,0 0 1,0 0-1,1 0 1,-1 0-1,0 0 0,1-1 1,-1 1-1,1 0 1,0-1-1,0 1 1,-1-1-1,1 0 0,0 0 1,0 1-1,0-1 1,0-1-1,5 3 1,4 0-51,1 0 0,0 0 0,0-1 0,15 0 0,-15-1-59,151 4-2596,-118-5 1197,25 0-2195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5:13.7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63 102 8756,'-3'-2'274,"1"1"0,0-1 1,0 1-1,-1 0 0,1 0 0,-1 0 0,1 0 0,-1 0 1,0 1-1,1-1 0,-1 1 0,0 0 0,1 0 1,-1 0-1,-3 0 0,3 0 822,2 3-1030,-3 12 28,1 0 0,1 0 0,1 0 0,0 0 0,0 1 0,4 29 0,-1 6-45,-5 31-375,0-63-503,2-53 298,1-146 318,0 174 217,0 0 0,0-1-1,1 1 1,0-1 0,0 1 0,1 0 0,-1 0 0,2-1 0,-1 1 0,1 1 0,-1-1 0,1 0 0,1 1 0,-1-1-1,1 1 1,0 0 0,7-7 0,-3 6 30,-1 1 0,1 0-1,0 0 1,0 0 0,0 1 0,1 0 0,-1 1-1,1 0 1,0 0 0,0 1 0,0 0-1,10 0 1,-8 0-11,0 1-1,0 0 0,0 0 0,1 2 1,-1-1-1,0 1 0,15 4 0,-22-4-11,0 1 1,0-1-1,0 1 0,0 0 0,0 0 0,0 1 0,0-1 0,-1 1 0,0 0 0,1-1 0,-1 2 0,0-1 0,0 0 0,0 1 0,-1-1 0,1 1 0,-1 0 1,0 0-1,0 0 0,0 0 0,1 5 0,3 15-52,-1 1 0,-1 1-1,-1-1 1,-1 0 0,-1 1 0,-3 33 0,1-1-3030,1-46-1163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5:14.1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 0 11445,'0'0'1513,"0"5"-1140,-2 108 1886,5 145-1260,-1-243-1034,0 1 0,1-1 0,0 0 0,1 0 0,1 0 0,0-1 0,1 1 0,0-1 0,13 18 0,-17-30-106,0 0 0,1 0-1,-1 0 1,1-1-1,-1 1 1,1-1-1,0 0 1,-1 0-1,1 0 1,0 0 0,0 0-1,0 0 1,0-1-1,4 1 1,-5-1-128,0 0 1,1 1-1,-1-1 0,0 0 1,0 0-1,1 0 0,-1-1 1,0 1-1,0-1 0,1 1 1,-1-1-1,0 0 0,0 1 1,0-1-1,0 0 0,0-1 1,0 1-1,0 0 0,0 0 1,2-3-1,12-26-5390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5:14.49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101 46 9845,'-62'0'2753,"23"0"-1217,86 0-1536,30 0 16,16 0-16,15-7-800,8-12-1233,-30 0-5586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5:14.8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62 141 13574,'-17'-5'151,"-25"-2"381,39 7 362,4 2-871,0 0-1,0 0 1,0 0-1,0 0 1,0 0 0,1 0-1,-1 0 1,0 0-1,1-1 1,0 1 0,3 2-1,2 4 27,12 14 52,-1 0 0,-2 2 0,0 0 0,-1 1 0,-2 1 0,0 0 0,14 46 0,-21-51-144,-3-6 86,2-1 0,10 27 1,-14-39-72,0 1 1,1-1 0,-1 0-1,0 0 1,0 1 0,1-1 0,-1 0-1,1-1 1,0 1 0,0 0 0,0 0-1,0-1 1,0 1 0,0-1 0,0 0-1,0 1 1,0-1 0,1 0 0,-1 0-1,0-1 1,1 1 0,-1 0-1,5 0 1,-3-1-21,0-1-1,0 1 1,0-1-1,0 0 1,-1 0-1,1 0 1,0 0 0,-1 0-1,1-1 1,-1 0-1,1 0 1,-1 0-1,0 0 1,0 0-1,5-6 1,-1 1 29,-1 0 1,0 0-1,-1-1 0,1 1 1,-2-1-1,6-12 0,1-7 32,-1 1-1,-2-1 0,8-41 1,-10 30-13,0-50 0,-4 54-94,10-65 1,-11 97 56,-1 1-1,1-1 1,-1 0-1,1 1 1,0-1 0,0 0-1,0 1 1,0-1-1,0 1 1,0-1 0,0 1-1,0 0 1,1-1-1,-1 1 1,0 0 0,1 0-1,-1 0 1,1 0-1,0 0 1,-1 0 0,1 0-1,0 1 1,-1-1-1,1 1 1,3-2 0,-2 2-296,-1 0 0,1 0 1,0 0-1,-1 0 1,1 0-1,-1 0 1,1 1-1,-1-1 1,1 1-1,-1 0 0,1 0 1,2 1-1,17 14-4365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69B929-05F2-4C62-876C-37F14F8AD62E}" type="datetimeFigureOut">
              <a:rPr lang="en-IN" smtClean="0"/>
              <a:t>25-09-2023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9C28B3-1A4D-40A2-A6A3-D7F96F36A6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2853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038F5-FAE5-1C5A-CC62-0C326561F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597AE-F1A6-360F-3EEE-B8610CE2FD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BAA214-F901-47A9-7BDA-04009459A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D8D50-59B9-63AD-7650-A6346104B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72F08-B068-287F-22A6-7105C054B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1964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20430-7DBC-E82E-6F91-9A6262150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F5D40-B366-160C-4170-CCCED26FAC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CF5CD-CCB6-899F-6832-C98DE8BBC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AE8252-3B47-1666-B49C-E65814484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121E6-A62A-714B-ADFD-F2DE8E6CB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3460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AC1B4A-93EF-9DF0-D7AB-E7A6289122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46D939-28F2-B2EB-74A9-6F723465D8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ED07-1918-6588-7428-365608A74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BB0B4-BCEC-16DF-FB72-66F63D4A1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270EA6-6CF3-74E1-AE3B-D98998250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320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4434" y="1297218"/>
            <a:ext cx="6735935" cy="42635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687700" y="2194333"/>
            <a:ext cx="5636000" cy="190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349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849333" y="2577600"/>
            <a:ext cx="8322000" cy="109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1pPr>
            <a:lvl2pPr marL="1219170" lvl="1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2pPr>
            <a:lvl3pPr marL="1828754" lvl="2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3pPr>
            <a:lvl4pPr marL="2438339" lvl="3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4pPr>
            <a:lvl5pPr marL="3047924" lvl="4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5pPr>
            <a:lvl6pPr marL="3657509" lvl="5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6pPr>
            <a:lvl7pPr marL="4267093" lvl="6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7pPr>
            <a:lvl8pPr marL="4876678" lvl="7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8pPr>
            <a:lvl9pPr marL="5486263" lvl="8" indent="-66885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11205845" y="3387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0213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FD32-836E-50E0-07C8-D22AA2611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E8194-2A65-7726-4718-AA9814E95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2E1DD-3564-F3C4-D316-D295BD91D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2D06C-F835-BEE6-2A18-8B6CE93B8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2C936-D4AA-3CBE-C26F-767E96C06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863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ECEC3-6FE4-C1FA-4762-854ED3FD5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379B8-7796-C6C7-39D9-3FE607B6D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6686B-7AE5-5130-2CB8-9CC16DEC9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491EE-9D62-E0F1-F091-57A1EDECA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4634B-F18C-D141-CF4E-829BD9337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6866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F2EAE-A523-3BC8-160B-C0F54DD18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97EFD-64BA-3F34-72DD-0AA75399A1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1E20B-9640-5034-92AA-9FF2EA26BF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446254-F6ED-1478-F16A-2289379C0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25-09-2023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6472A-FCF3-9EA5-ECEA-44668311F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BE18B9-9F1E-CF8F-5F73-4291AAEF4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8850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7EFC8-AC73-A01E-CAD0-E938BBCC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07F6C-D8BE-90EC-D697-41CC76A9EA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ACE77E-8CC9-B533-7DE6-3C36FD3B39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BF18CF-6017-3E41-1F14-8358FE8DF6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27A84D-080B-97C9-F7F5-3848092533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8E7C2E-29F4-3423-2939-3EE4E7817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25-09-2023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9685D4-462D-7237-CC2C-0193A10A0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5E2923-0756-4355-F2AE-13AE5B82F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4207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35562-088E-C451-FDC7-AB1134278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DE9612-F884-C4D2-D7EB-CA6AC6DA4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25-09-2023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98CB1-C20E-7FF7-B84D-584B84014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DF9303-3773-68FC-A724-0FD6F4670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6803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0C84B6-E152-4469-AD43-BAE0062C9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25-09-2023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E1209A-B47A-CB80-4BD9-F2064F292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BBC9D-C955-60D7-7E63-C49AA9AC9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5549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02B6F-C12C-8EC1-72A0-C0F028E28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66C58-0377-4865-865B-2634C0577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9DD417-FA20-407D-F624-4C6DA0D917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37146-C6C6-479A-F7FE-C2D9E1A9E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25-09-2023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2C27FF-2D71-8E8D-D3D0-7CB8E75F5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8AE550-B5FD-3607-E933-DAFB9105D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4218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A7CCC-0EF6-9310-D940-2C9C72ED7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C7042F-EA7C-CE4A-DC5A-57EE6DC8BB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DAB5E3-B0FE-B621-E1DB-90C0B2C6D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84CE7A-871B-12E4-DA6C-67A101441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25-09-2023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BAD971-0B7E-7DAC-15A5-CADB37290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3F5930-FA69-1A73-E7E9-FDE3271B8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9871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E58CE0-7A13-A344-B2B6-BEA4FCFDE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15A2DD-80F4-2902-2429-AD7CEF6DF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458C1-6ADF-FEA4-57A2-5FC8E7484A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49FF25-218D-489B-80CB-17C9FB29E637}" type="datetimeFigureOut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E0482-C529-716E-DFCD-71D78E1A80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C9E73-610E-2C9F-5E43-89BBD1564E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3062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99.png"/><Relationship Id="rId21" Type="http://schemas.openxmlformats.org/officeDocument/2006/relationships/customXml" Target="../ink/ink749.xml"/><Relationship Id="rId42" Type="http://schemas.openxmlformats.org/officeDocument/2006/relationships/image" Target="../media/image763.png"/><Relationship Id="rId63" Type="http://schemas.openxmlformats.org/officeDocument/2006/relationships/customXml" Target="../ink/ink770.xml"/><Relationship Id="rId84" Type="http://schemas.openxmlformats.org/officeDocument/2006/relationships/customXml" Target="../ink/ink781.xml"/><Relationship Id="rId138" Type="http://schemas.openxmlformats.org/officeDocument/2006/relationships/customXml" Target="../ink/ink808.xml"/><Relationship Id="rId159" Type="http://schemas.openxmlformats.org/officeDocument/2006/relationships/image" Target="../media/image820.png"/><Relationship Id="rId107" Type="http://schemas.openxmlformats.org/officeDocument/2006/relationships/image" Target="../media/image794.png"/><Relationship Id="rId11" Type="http://schemas.openxmlformats.org/officeDocument/2006/relationships/customXml" Target="../ink/ink744.xml"/><Relationship Id="rId32" Type="http://schemas.openxmlformats.org/officeDocument/2006/relationships/image" Target="../media/image758.png"/><Relationship Id="rId53" Type="http://schemas.openxmlformats.org/officeDocument/2006/relationships/customXml" Target="../ink/ink765.xml"/><Relationship Id="rId74" Type="http://schemas.openxmlformats.org/officeDocument/2006/relationships/image" Target="../media/image778.png"/><Relationship Id="rId128" Type="http://schemas.openxmlformats.org/officeDocument/2006/relationships/customXml" Target="../ink/ink803.xml"/><Relationship Id="rId149" Type="http://schemas.openxmlformats.org/officeDocument/2006/relationships/image" Target="../media/image815.png"/><Relationship Id="rId5" Type="http://schemas.openxmlformats.org/officeDocument/2006/relationships/customXml" Target="../ink/ink741.xml"/><Relationship Id="rId95" Type="http://schemas.openxmlformats.org/officeDocument/2006/relationships/image" Target="../media/image788.png"/><Relationship Id="rId22" Type="http://schemas.openxmlformats.org/officeDocument/2006/relationships/image" Target="../media/image753.png"/><Relationship Id="rId43" Type="http://schemas.openxmlformats.org/officeDocument/2006/relationships/customXml" Target="../ink/ink760.xml"/><Relationship Id="rId64" Type="http://schemas.openxmlformats.org/officeDocument/2006/relationships/image" Target="../media/image773.png"/><Relationship Id="rId118" Type="http://schemas.openxmlformats.org/officeDocument/2006/relationships/customXml" Target="../ink/ink798.xml"/><Relationship Id="rId139" Type="http://schemas.openxmlformats.org/officeDocument/2006/relationships/image" Target="../media/image810.png"/><Relationship Id="rId80" Type="http://schemas.openxmlformats.org/officeDocument/2006/relationships/customXml" Target="../ink/ink779.xml"/><Relationship Id="rId85" Type="http://schemas.openxmlformats.org/officeDocument/2006/relationships/image" Target="../media/image783.png"/><Relationship Id="rId150" Type="http://schemas.openxmlformats.org/officeDocument/2006/relationships/customXml" Target="../ink/ink814.xml"/><Relationship Id="rId155" Type="http://schemas.openxmlformats.org/officeDocument/2006/relationships/image" Target="../media/image818.png"/><Relationship Id="rId12" Type="http://schemas.openxmlformats.org/officeDocument/2006/relationships/image" Target="../media/image748.png"/><Relationship Id="rId17" Type="http://schemas.openxmlformats.org/officeDocument/2006/relationships/customXml" Target="../ink/ink747.xml"/><Relationship Id="rId33" Type="http://schemas.openxmlformats.org/officeDocument/2006/relationships/customXml" Target="../ink/ink755.xml"/><Relationship Id="rId38" Type="http://schemas.openxmlformats.org/officeDocument/2006/relationships/image" Target="../media/image761.png"/><Relationship Id="rId59" Type="http://schemas.openxmlformats.org/officeDocument/2006/relationships/customXml" Target="../ink/ink768.xml"/><Relationship Id="rId103" Type="http://schemas.openxmlformats.org/officeDocument/2006/relationships/image" Target="../media/image792.png"/><Relationship Id="rId108" Type="http://schemas.openxmlformats.org/officeDocument/2006/relationships/customXml" Target="../ink/ink793.xml"/><Relationship Id="rId124" Type="http://schemas.openxmlformats.org/officeDocument/2006/relationships/customXml" Target="../ink/ink801.xml"/><Relationship Id="rId129" Type="http://schemas.openxmlformats.org/officeDocument/2006/relationships/image" Target="../media/image805.png"/><Relationship Id="rId54" Type="http://schemas.openxmlformats.org/officeDocument/2006/relationships/image" Target="../media/image768.png"/><Relationship Id="rId70" Type="http://schemas.openxmlformats.org/officeDocument/2006/relationships/image" Target="../media/image776.png"/><Relationship Id="rId75" Type="http://schemas.openxmlformats.org/officeDocument/2006/relationships/customXml" Target="../ink/ink776.xml"/><Relationship Id="rId91" Type="http://schemas.openxmlformats.org/officeDocument/2006/relationships/image" Target="../media/image786.png"/><Relationship Id="rId96" Type="http://schemas.openxmlformats.org/officeDocument/2006/relationships/customXml" Target="../ink/ink787.xml"/><Relationship Id="rId140" Type="http://schemas.openxmlformats.org/officeDocument/2006/relationships/customXml" Target="../ink/ink809.xml"/><Relationship Id="rId145" Type="http://schemas.openxmlformats.org/officeDocument/2006/relationships/image" Target="../media/image8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5.png"/><Relationship Id="rId23" Type="http://schemas.openxmlformats.org/officeDocument/2006/relationships/customXml" Target="../ink/ink750.xml"/><Relationship Id="rId28" Type="http://schemas.openxmlformats.org/officeDocument/2006/relationships/image" Target="../media/image756.png"/><Relationship Id="rId49" Type="http://schemas.openxmlformats.org/officeDocument/2006/relationships/customXml" Target="../ink/ink763.xml"/><Relationship Id="rId114" Type="http://schemas.openxmlformats.org/officeDocument/2006/relationships/customXml" Target="../ink/ink796.xml"/><Relationship Id="rId119" Type="http://schemas.openxmlformats.org/officeDocument/2006/relationships/image" Target="../media/image800.png"/><Relationship Id="rId44" Type="http://schemas.openxmlformats.org/officeDocument/2006/relationships/image" Target="../media/image764.png"/><Relationship Id="rId60" Type="http://schemas.openxmlformats.org/officeDocument/2006/relationships/image" Target="../media/image771.png"/><Relationship Id="rId65" Type="http://schemas.openxmlformats.org/officeDocument/2006/relationships/customXml" Target="../ink/ink771.xml"/><Relationship Id="rId81" Type="http://schemas.openxmlformats.org/officeDocument/2006/relationships/image" Target="../media/image781.png"/><Relationship Id="rId86" Type="http://schemas.openxmlformats.org/officeDocument/2006/relationships/customXml" Target="../ink/ink782.xml"/><Relationship Id="rId130" Type="http://schemas.openxmlformats.org/officeDocument/2006/relationships/customXml" Target="../ink/ink804.xml"/><Relationship Id="rId135" Type="http://schemas.openxmlformats.org/officeDocument/2006/relationships/image" Target="../media/image808.png"/><Relationship Id="rId151" Type="http://schemas.openxmlformats.org/officeDocument/2006/relationships/image" Target="../media/image816.png"/><Relationship Id="rId156" Type="http://schemas.openxmlformats.org/officeDocument/2006/relationships/customXml" Target="../ink/ink817.xml"/><Relationship Id="rId13" Type="http://schemas.openxmlformats.org/officeDocument/2006/relationships/customXml" Target="../ink/ink745.xml"/><Relationship Id="rId18" Type="http://schemas.openxmlformats.org/officeDocument/2006/relationships/image" Target="../media/image751.png"/><Relationship Id="rId39" Type="http://schemas.openxmlformats.org/officeDocument/2006/relationships/customXml" Target="../ink/ink758.xml"/><Relationship Id="rId109" Type="http://schemas.openxmlformats.org/officeDocument/2006/relationships/image" Target="../media/image795.png"/><Relationship Id="rId34" Type="http://schemas.openxmlformats.org/officeDocument/2006/relationships/image" Target="../media/image759.png"/><Relationship Id="rId50" Type="http://schemas.openxmlformats.org/officeDocument/2006/relationships/image" Target="../media/image766.png"/><Relationship Id="rId55" Type="http://schemas.openxmlformats.org/officeDocument/2006/relationships/customXml" Target="../ink/ink766.xml"/><Relationship Id="rId76" Type="http://schemas.openxmlformats.org/officeDocument/2006/relationships/image" Target="../media/image779.png"/><Relationship Id="rId97" Type="http://schemas.openxmlformats.org/officeDocument/2006/relationships/image" Target="../media/image789.png"/><Relationship Id="rId104" Type="http://schemas.openxmlformats.org/officeDocument/2006/relationships/customXml" Target="../ink/ink791.xml"/><Relationship Id="rId120" Type="http://schemas.openxmlformats.org/officeDocument/2006/relationships/customXml" Target="../ink/ink799.xml"/><Relationship Id="rId125" Type="http://schemas.openxmlformats.org/officeDocument/2006/relationships/image" Target="../media/image803.png"/><Relationship Id="rId141" Type="http://schemas.openxmlformats.org/officeDocument/2006/relationships/image" Target="../media/image811.png"/><Relationship Id="rId146" Type="http://schemas.openxmlformats.org/officeDocument/2006/relationships/customXml" Target="../ink/ink812.xml"/><Relationship Id="rId7" Type="http://schemas.openxmlformats.org/officeDocument/2006/relationships/customXml" Target="../ink/ink742.xml"/><Relationship Id="rId71" Type="http://schemas.openxmlformats.org/officeDocument/2006/relationships/customXml" Target="../ink/ink774.xml"/><Relationship Id="rId92" Type="http://schemas.openxmlformats.org/officeDocument/2006/relationships/customXml" Target="../ink/ink785.xml"/><Relationship Id="rId2" Type="http://schemas.openxmlformats.org/officeDocument/2006/relationships/image" Target="../media/image743.png"/><Relationship Id="rId29" Type="http://schemas.openxmlformats.org/officeDocument/2006/relationships/customXml" Target="../ink/ink753.xml"/><Relationship Id="rId24" Type="http://schemas.openxmlformats.org/officeDocument/2006/relationships/image" Target="../media/image754.png"/><Relationship Id="rId40" Type="http://schemas.openxmlformats.org/officeDocument/2006/relationships/image" Target="../media/image762.png"/><Relationship Id="rId45" Type="http://schemas.openxmlformats.org/officeDocument/2006/relationships/customXml" Target="../ink/ink761.xml"/><Relationship Id="rId66" Type="http://schemas.openxmlformats.org/officeDocument/2006/relationships/image" Target="../media/image774.png"/><Relationship Id="rId87" Type="http://schemas.openxmlformats.org/officeDocument/2006/relationships/image" Target="../media/image784.png"/><Relationship Id="rId110" Type="http://schemas.openxmlformats.org/officeDocument/2006/relationships/customXml" Target="../ink/ink794.xml"/><Relationship Id="rId115" Type="http://schemas.openxmlformats.org/officeDocument/2006/relationships/image" Target="../media/image798.png"/><Relationship Id="rId131" Type="http://schemas.openxmlformats.org/officeDocument/2006/relationships/image" Target="../media/image806.png"/><Relationship Id="rId136" Type="http://schemas.openxmlformats.org/officeDocument/2006/relationships/customXml" Target="../ink/ink807.xml"/><Relationship Id="rId157" Type="http://schemas.openxmlformats.org/officeDocument/2006/relationships/image" Target="../media/image819.png"/><Relationship Id="rId61" Type="http://schemas.openxmlformats.org/officeDocument/2006/relationships/customXml" Target="../ink/ink769.xml"/><Relationship Id="rId82" Type="http://schemas.openxmlformats.org/officeDocument/2006/relationships/customXml" Target="../ink/ink780.xml"/><Relationship Id="rId152" Type="http://schemas.openxmlformats.org/officeDocument/2006/relationships/customXml" Target="../ink/ink815.xml"/><Relationship Id="rId19" Type="http://schemas.openxmlformats.org/officeDocument/2006/relationships/customXml" Target="../ink/ink748.xml"/><Relationship Id="rId14" Type="http://schemas.openxmlformats.org/officeDocument/2006/relationships/image" Target="../media/image749.png"/><Relationship Id="rId30" Type="http://schemas.openxmlformats.org/officeDocument/2006/relationships/image" Target="../media/image757.png"/><Relationship Id="rId35" Type="http://schemas.openxmlformats.org/officeDocument/2006/relationships/customXml" Target="../ink/ink756.xml"/><Relationship Id="rId56" Type="http://schemas.openxmlformats.org/officeDocument/2006/relationships/image" Target="../media/image769.png"/><Relationship Id="rId77" Type="http://schemas.openxmlformats.org/officeDocument/2006/relationships/customXml" Target="../ink/ink777.xml"/><Relationship Id="rId100" Type="http://schemas.openxmlformats.org/officeDocument/2006/relationships/customXml" Target="../ink/ink789.xml"/><Relationship Id="rId105" Type="http://schemas.openxmlformats.org/officeDocument/2006/relationships/image" Target="../media/image793.png"/><Relationship Id="rId126" Type="http://schemas.openxmlformats.org/officeDocument/2006/relationships/customXml" Target="../ink/ink802.xml"/><Relationship Id="rId147" Type="http://schemas.openxmlformats.org/officeDocument/2006/relationships/image" Target="../media/image814.png"/><Relationship Id="rId8" Type="http://schemas.openxmlformats.org/officeDocument/2006/relationships/image" Target="../media/image746.png"/><Relationship Id="rId51" Type="http://schemas.openxmlformats.org/officeDocument/2006/relationships/customXml" Target="../ink/ink764.xml"/><Relationship Id="rId72" Type="http://schemas.openxmlformats.org/officeDocument/2006/relationships/image" Target="../media/image777.png"/><Relationship Id="rId93" Type="http://schemas.openxmlformats.org/officeDocument/2006/relationships/image" Target="../media/image787.png"/><Relationship Id="rId98" Type="http://schemas.openxmlformats.org/officeDocument/2006/relationships/customXml" Target="../ink/ink788.xml"/><Relationship Id="rId121" Type="http://schemas.openxmlformats.org/officeDocument/2006/relationships/image" Target="../media/image801.png"/><Relationship Id="rId142" Type="http://schemas.openxmlformats.org/officeDocument/2006/relationships/customXml" Target="../ink/ink810.xml"/><Relationship Id="rId3" Type="http://schemas.openxmlformats.org/officeDocument/2006/relationships/customXml" Target="../ink/ink740.xml"/><Relationship Id="rId25" Type="http://schemas.openxmlformats.org/officeDocument/2006/relationships/customXml" Target="../ink/ink751.xml"/><Relationship Id="rId46" Type="http://schemas.openxmlformats.org/officeDocument/2006/relationships/image" Target="../media/image647.png"/><Relationship Id="rId67" Type="http://schemas.openxmlformats.org/officeDocument/2006/relationships/customXml" Target="../ink/ink772.xml"/><Relationship Id="rId116" Type="http://schemas.openxmlformats.org/officeDocument/2006/relationships/customXml" Target="../ink/ink797.xml"/><Relationship Id="rId137" Type="http://schemas.openxmlformats.org/officeDocument/2006/relationships/image" Target="../media/image809.png"/><Relationship Id="rId158" Type="http://schemas.openxmlformats.org/officeDocument/2006/relationships/customXml" Target="../ink/ink818.xml"/><Relationship Id="rId20" Type="http://schemas.openxmlformats.org/officeDocument/2006/relationships/image" Target="../media/image752.png"/><Relationship Id="rId41" Type="http://schemas.openxmlformats.org/officeDocument/2006/relationships/customXml" Target="../ink/ink759.xml"/><Relationship Id="rId62" Type="http://schemas.openxmlformats.org/officeDocument/2006/relationships/image" Target="../media/image772.png"/><Relationship Id="rId83" Type="http://schemas.openxmlformats.org/officeDocument/2006/relationships/image" Target="../media/image782.png"/><Relationship Id="rId88" Type="http://schemas.openxmlformats.org/officeDocument/2006/relationships/customXml" Target="../ink/ink783.xml"/><Relationship Id="rId111" Type="http://schemas.openxmlformats.org/officeDocument/2006/relationships/image" Target="../media/image796.png"/><Relationship Id="rId132" Type="http://schemas.openxmlformats.org/officeDocument/2006/relationships/customXml" Target="../ink/ink805.xml"/><Relationship Id="rId153" Type="http://schemas.openxmlformats.org/officeDocument/2006/relationships/image" Target="../media/image817.png"/><Relationship Id="rId15" Type="http://schemas.openxmlformats.org/officeDocument/2006/relationships/customXml" Target="../ink/ink746.xml"/><Relationship Id="rId36" Type="http://schemas.openxmlformats.org/officeDocument/2006/relationships/image" Target="../media/image760.png"/><Relationship Id="rId57" Type="http://schemas.openxmlformats.org/officeDocument/2006/relationships/customXml" Target="../ink/ink767.xml"/><Relationship Id="rId106" Type="http://schemas.openxmlformats.org/officeDocument/2006/relationships/customXml" Target="../ink/ink792.xml"/><Relationship Id="rId127" Type="http://schemas.openxmlformats.org/officeDocument/2006/relationships/image" Target="../media/image804.png"/><Relationship Id="rId10" Type="http://schemas.openxmlformats.org/officeDocument/2006/relationships/image" Target="../media/image747.png"/><Relationship Id="rId31" Type="http://schemas.openxmlformats.org/officeDocument/2006/relationships/customXml" Target="../ink/ink754.xml"/><Relationship Id="rId52" Type="http://schemas.openxmlformats.org/officeDocument/2006/relationships/image" Target="../media/image767.png"/><Relationship Id="rId73" Type="http://schemas.openxmlformats.org/officeDocument/2006/relationships/customXml" Target="../ink/ink775.xml"/><Relationship Id="rId78" Type="http://schemas.openxmlformats.org/officeDocument/2006/relationships/image" Target="../media/image780.png"/><Relationship Id="rId94" Type="http://schemas.openxmlformats.org/officeDocument/2006/relationships/customXml" Target="../ink/ink786.xml"/><Relationship Id="rId99" Type="http://schemas.openxmlformats.org/officeDocument/2006/relationships/image" Target="../media/image790.png"/><Relationship Id="rId101" Type="http://schemas.openxmlformats.org/officeDocument/2006/relationships/image" Target="../media/image791.png"/><Relationship Id="rId122" Type="http://schemas.openxmlformats.org/officeDocument/2006/relationships/customXml" Target="../ink/ink800.xml"/><Relationship Id="rId143" Type="http://schemas.openxmlformats.org/officeDocument/2006/relationships/image" Target="../media/image812.png"/><Relationship Id="rId148" Type="http://schemas.openxmlformats.org/officeDocument/2006/relationships/customXml" Target="../ink/ink813.xml"/><Relationship Id="rId4" Type="http://schemas.openxmlformats.org/officeDocument/2006/relationships/image" Target="../media/image744.png"/><Relationship Id="rId9" Type="http://schemas.openxmlformats.org/officeDocument/2006/relationships/customXml" Target="../ink/ink743.xml"/><Relationship Id="rId26" Type="http://schemas.openxmlformats.org/officeDocument/2006/relationships/image" Target="../media/image755.png"/><Relationship Id="rId47" Type="http://schemas.openxmlformats.org/officeDocument/2006/relationships/customXml" Target="../ink/ink762.xml"/><Relationship Id="rId68" Type="http://schemas.openxmlformats.org/officeDocument/2006/relationships/image" Target="../media/image775.png"/><Relationship Id="rId89" Type="http://schemas.openxmlformats.org/officeDocument/2006/relationships/image" Target="../media/image785.png"/><Relationship Id="rId112" Type="http://schemas.openxmlformats.org/officeDocument/2006/relationships/customXml" Target="../ink/ink795.xml"/><Relationship Id="rId133" Type="http://schemas.openxmlformats.org/officeDocument/2006/relationships/image" Target="../media/image807.png"/><Relationship Id="rId154" Type="http://schemas.openxmlformats.org/officeDocument/2006/relationships/customXml" Target="../ink/ink816.xml"/><Relationship Id="rId16" Type="http://schemas.openxmlformats.org/officeDocument/2006/relationships/image" Target="../media/image750.png"/><Relationship Id="rId37" Type="http://schemas.openxmlformats.org/officeDocument/2006/relationships/customXml" Target="../ink/ink757.xml"/><Relationship Id="rId58" Type="http://schemas.openxmlformats.org/officeDocument/2006/relationships/image" Target="../media/image770.png"/><Relationship Id="rId79" Type="http://schemas.openxmlformats.org/officeDocument/2006/relationships/customXml" Target="../ink/ink778.xml"/><Relationship Id="rId102" Type="http://schemas.openxmlformats.org/officeDocument/2006/relationships/customXml" Target="../ink/ink790.xml"/><Relationship Id="rId123" Type="http://schemas.openxmlformats.org/officeDocument/2006/relationships/image" Target="../media/image802.png"/><Relationship Id="rId144" Type="http://schemas.openxmlformats.org/officeDocument/2006/relationships/customXml" Target="../ink/ink811.xml"/><Relationship Id="rId90" Type="http://schemas.openxmlformats.org/officeDocument/2006/relationships/customXml" Target="../ink/ink784.xml"/><Relationship Id="rId27" Type="http://schemas.openxmlformats.org/officeDocument/2006/relationships/customXml" Target="../ink/ink752.xml"/><Relationship Id="rId48" Type="http://schemas.openxmlformats.org/officeDocument/2006/relationships/image" Target="../media/image765.png"/><Relationship Id="rId69" Type="http://schemas.openxmlformats.org/officeDocument/2006/relationships/customXml" Target="../ink/ink773.xml"/><Relationship Id="rId113" Type="http://schemas.openxmlformats.org/officeDocument/2006/relationships/image" Target="../media/image797.png"/><Relationship Id="rId134" Type="http://schemas.openxmlformats.org/officeDocument/2006/relationships/customXml" Target="../ink/ink806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77.png"/><Relationship Id="rId299" Type="http://schemas.openxmlformats.org/officeDocument/2006/relationships/image" Target="../media/image968.png"/><Relationship Id="rId21" Type="http://schemas.openxmlformats.org/officeDocument/2006/relationships/image" Target="../media/image830.png"/><Relationship Id="rId63" Type="http://schemas.openxmlformats.org/officeDocument/2006/relationships/image" Target="../media/image850.png"/><Relationship Id="rId159" Type="http://schemas.openxmlformats.org/officeDocument/2006/relationships/image" Target="../media/image898.png"/><Relationship Id="rId324" Type="http://schemas.openxmlformats.org/officeDocument/2006/relationships/image" Target="../media/image980.png"/><Relationship Id="rId366" Type="http://schemas.openxmlformats.org/officeDocument/2006/relationships/image" Target="../media/image1001.png"/><Relationship Id="rId170" Type="http://schemas.openxmlformats.org/officeDocument/2006/relationships/customXml" Target="../ink/ink903.xml"/><Relationship Id="rId226" Type="http://schemas.openxmlformats.org/officeDocument/2006/relationships/customXml" Target="../ink/ink931.xml"/><Relationship Id="rId433" Type="http://schemas.openxmlformats.org/officeDocument/2006/relationships/image" Target="../media/image1034.png"/><Relationship Id="rId268" Type="http://schemas.openxmlformats.org/officeDocument/2006/relationships/customXml" Target="../ink/ink952.xml"/><Relationship Id="rId475" Type="http://schemas.openxmlformats.org/officeDocument/2006/relationships/image" Target="../media/image1055.png"/><Relationship Id="rId32" Type="http://schemas.openxmlformats.org/officeDocument/2006/relationships/customXml" Target="../ink/ink834.xml"/><Relationship Id="rId74" Type="http://schemas.openxmlformats.org/officeDocument/2006/relationships/customXml" Target="../ink/ink855.xml"/><Relationship Id="rId128" Type="http://schemas.openxmlformats.org/officeDocument/2006/relationships/customXml" Target="../ink/ink882.xml"/><Relationship Id="rId335" Type="http://schemas.openxmlformats.org/officeDocument/2006/relationships/customXml" Target="../ink/ink986.xml"/><Relationship Id="rId377" Type="http://schemas.openxmlformats.org/officeDocument/2006/relationships/customXml" Target="../ink/ink1007.xml"/><Relationship Id="rId5" Type="http://schemas.openxmlformats.org/officeDocument/2006/relationships/image" Target="../media/image822.png"/><Relationship Id="rId181" Type="http://schemas.openxmlformats.org/officeDocument/2006/relationships/image" Target="../media/image909.png"/><Relationship Id="rId237" Type="http://schemas.openxmlformats.org/officeDocument/2006/relationships/image" Target="../media/image937.png"/><Relationship Id="rId402" Type="http://schemas.openxmlformats.org/officeDocument/2006/relationships/image" Target="../media/image1019.png"/><Relationship Id="rId279" Type="http://schemas.openxmlformats.org/officeDocument/2006/relationships/image" Target="../media/image958.png"/><Relationship Id="rId444" Type="http://schemas.openxmlformats.org/officeDocument/2006/relationships/customXml" Target="../ink/ink1041.xml"/><Relationship Id="rId43" Type="http://schemas.openxmlformats.org/officeDocument/2006/relationships/image" Target="../media/image841.png"/><Relationship Id="rId139" Type="http://schemas.openxmlformats.org/officeDocument/2006/relationships/image" Target="../media/image888.png"/><Relationship Id="rId290" Type="http://schemas.openxmlformats.org/officeDocument/2006/relationships/customXml" Target="../ink/ink963.xml"/><Relationship Id="rId304" Type="http://schemas.openxmlformats.org/officeDocument/2006/relationships/customXml" Target="../ink/ink970.xml"/><Relationship Id="rId346" Type="http://schemas.openxmlformats.org/officeDocument/2006/relationships/image" Target="../media/image991.png"/><Relationship Id="rId388" Type="http://schemas.openxmlformats.org/officeDocument/2006/relationships/image" Target="../media/image1012.png"/><Relationship Id="rId85" Type="http://schemas.openxmlformats.org/officeDocument/2006/relationships/image" Target="../media/image861.png"/><Relationship Id="rId150" Type="http://schemas.openxmlformats.org/officeDocument/2006/relationships/customXml" Target="../ink/ink893.xml"/><Relationship Id="rId192" Type="http://schemas.openxmlformats.org/officeDocument/2006/relationships/customXml" Target="../ink/ink914.xml"/><Relationship Id="rId206" Type="http://schemas.openxmlformats.org/officeDocument/2006/relationships/customXml" Target="../ink/ink921.xml"/><Relationship Id="rId413" Type="http://schemas.openxmlformats.org/officeDocument/2006/relationships/customXml" Target="../ink/ink1025.xml"/><Relationship Id="rId248" Type="http://schemas.openxmlformats.org/officeDocument/2006/relationships/customXml" Target="../ink/ink942.xml"/><Relationship Id="rId455" Type="http://schemas.openxmlformats.org/officeDocument/2006/relationships/image" Target="../media/image1045.png"/><Relationship Id="rId12" Type="http://schemas.openxmlformats.org/officeDocument/2006/relationships/customXml" Target="../ink/ink824.xml"/><Relationship Id="rId108" Type="http://schemas.openxmlformats.org/officeDocument/2006/relationships/customXml" Target="../ink/ink872.xml"/><Relationship Id="rId315" Type="http://schemas.openxmlformats.org/officeDocument/2006/relationships/customXml" Target="../ink/ink976.xml"/><Relationship Id="rId357" Type="http://schemas.openxmlformats.org/officeDocument/2006/relationships/customXml" Target="../ink/ink997.xml"/><Relationship Id="rId54" Type="http://schemas.openxmlformats.org/officeDocument/2006/relationships/customXml" Target="../ink/ink845.xml"/><Relationship Id="rId96" Type="http://schemas.openxmlformats.org/officeDocument/2006/relationships/customXml" Target="../ink/ink866.xml"/><Relationship Id="rId161" Type="http://schemas.openxmlformats.org/officeDocument/2006/relationships/image" Target="../media/image899.png"/><Relationship Id="rId217" Type="http://schemas.openxmlformats.org/officeDocument/2006/relationships/image" Target="../media/image927.png"/><Relationship Id="rId399" Type="http://schemas.openxmlformats.org/officeDocument/2006/relationships/customXml" Target="../ink/ink1018.xml"/><Relationship Id="rId259" Type="http://schemas.openxmlformats.org/officeDocument/2006/relationships/image" Target="../media/image948.png"/><Relationship Id="rId424" Type="http://schemas.openxmlformats.org/officeDocument/2006/relationships/image" Target="../media/image1030.png"/><Relationship Id="rId466" Type="http://schemas.openxmlformats.org/officeDocument/2006/relationships/customXml" Target="../ink/ink1052.xml"/><Relationship Id="rId23" Type="http://schemas.openxmlformats.org/officeDocument/2006/relationships/image" Target="../media/image831.png"/><Relationship Id="rId119" Type="http://schemas.openxmlformats.org/officeDocument/2006/relationships/image" Target="../media/image878.png"/><Relationship Id="rId270" Type="http://schemas.openxmlformats.org/officeDocument/2006/relationships/customXml" Target="../ink/ink953.xml"/><Relationship Id="rId326" Type="http://schemas.openxmlformats.org/officeDocument/2006/relationships/image" Target="../media/image981.png"/><Relationship Id="rId65" Type="http://schemas.openxmlformats.org/officeDocument/2006/relationships/image" Target="../media/image851.png"/><Relationship Id="rId130" Type="http://schemas.openxmlformats.org/officeDocument/2006/relationships/customXml" Target="../ink/ink883.xml"/><Relationship Id="rId368" Type="http://schemas.openxmlformats.org/officeDocument/2006/relationships/image" Target="../media/image1002.png"/><Relationship Id="rId172" Type="http://schemas.openxmlformats.org/officeDocument/2006/relationships/customXml" Target="../ink/ink904.xml"/><Relationship Id="rId228" Type="http://schemas.openxmlformats.org/officeDocument/2006/relationships/customXml" Target="../ink/ink932.xml"/><Relationship Id="rId435" Type="http://schemas.openxmlformats.org/officeDocument/2006/relationships/image" Target="../media/image1035.png"/><Relationship Id="rId477" Type="http://schemas.openxmlformats.org/officeDocument/2006/relationships/image" Target="../media/image1056.png"/><Relationship Id="rId281" Type="http://schemas.openxmlformats.org/officeDocument/2006/relationships/image" Target="../media/image959.png"/><Relationship Id="rId337" Type="http://schemas.openxmlformats.org/officeDocument/2006/relationships/customXml" Target="../ink/ink987.xml"/><Relationship Id="rId34" Type="http://schemas.openxmlformats.org/officeDocument/2006/relationships/customXml" Target="../ink/ink835.xml"/><Relationship Id="rId76" Type="http://schemas.openxmlformats.org/officeDocument/2006/relationships/customXml" Target="../ink/ink856.xml"/><Relationship Id="rId141" Type="http://schemas.openxmlformats.org/officeDocument/2006/relationships/image" Target="../media/image889.png"/><Relationship Id="rId379" Type="http://schemas.openxmlformats.org/officeDocument/2006/relationships/customXml" Target="../ink/ink1008.xml"/><Relationship Id="rId7" Type="http://schemas.openxmlformats.org/officeDocument/2006/relationships/image" Target="../media/image823.png"/><Relationship Id="rId183" Type="http://schemas.openxmlformats.org/officeDocument/2006/relationships/image" Target="../media/image910.png"/><Relationship Id="rId239" Type="http://schemas.openxmlformats.org/officeDocument/2006/relationships/image" Target="../media/image938.png"/><Relationship Id="rId390" Type="http://schemas.openxmlformats.org/officeDocument/2006/relationships/image" Target="../media/image1013.png"/><Relationship Id="rId404" Type="http://schemas.openxmlformats.org/officeDocument/2006/relationships/image" Target="../media/image1020.png"/><Relationship Id="rId446" Type="http://schemas.openxmlformats.org/officeDocument/2006/relationships/customXml" Target="../ink/ink1042.xml"/><Relationship Id="rId250" Type="http://schemas.openxmlformats.org/officeDocument/2006/relationships/customXml" Target="../ink/ink943.xml"/><Relationship Id="rId292" Type="http://schemas.openxmlformats.org/officeDocument/2006/relationships/customXml" Target="../ink/ink964.xml"/><Relationship Id="rId306" Type="http://schemas.openxmlformats.org/officeDocument/2006/relationships/customXml" Target="../ink/ink971.xml"/><Relationship Id="rId45" Type="http://schemas.openxmlformats.org/officeDocument/2006/relationships/image" Target="../media/image842.png"/><Relationship Id="rId87" Type="http://schemas.openxmlformats.org/officeDocument/2006/relationships/image" Target="../media/image862.png"/><Relationship Id="rId110" Type="http://schemas.openxmlformats.org/officeDocument/2006/relationships/customXml" Target="../ink/ink873.xml"/><Relationship Id="rId348" Type="http://schemas.openxmlformats.org/officeDocument/2006/relationships/image" Target="../media/image992.png"/><Relationship Id="rId152" Type="http://schemas.openxmlformats.org/officeDocument/2006/relationships/customXml" Target="../ink/ink894.xml"/><Relationship Id="rId194" Type="http://schemas.openxmlformats.org/officeDocument/2006/relationships/customXml" Target="../ink/ink915.xml"/><Relationship Id="rId208" Type="http://schemas.openxmlformats.org/officeDocument/2006/relationships/customXml" Target="../ink/ink922.xml"/><Relationship Id="rId415" Type="http://schemas.openxmlformats.org/officeDocument/2006/relationships/customXml" Target="../ink/ink1026.xml"/><Relationship Id="rId457" Type="http://schemas.openxmlformats.org/officeDocument/2006/relationships/image" Target="../media/image1046.png"/><Relationship Id="rId261" Type="http://schemas.openxmlformats.org/officeDocument/2006/relationships/image" Target="../media/image949.png"/><Relationship Id="rId14" Type="http://schemas.openxmlformats.org/officeDocument/2006/relationships/customXml" Target="../ink/ink825.xml"/><Relationship Id="rId56" Type="http://schemas.openxmlformats.org/officeDocument/2006/relationships/customXml" Target="../ink/ink846.xml"/><Relationship Id="rId317" Type="http://schemas.openxmlformats.org/officeDocument/2006/relationships/customXml" Target="../ink/ink977.xml"/><Relationship Id="rId359" Type="http://schemas.openxmlformats.org/officeDocument/2006/relationships/customXml" Target="../ink/ink998.xml"/><Relationship Id="rId98" Type="http://schemas.openxmlformats.org/officeDocument/2006/relationships/customXml" Target="../ink/ink867.xml"/><Relationship Id="rId121" Type="http://schemas.openxmlformats.org/officeDocument/2006/relationships/image" Target="../media/image879.png"/><Relationship Id="rId163" Type="http://schemas.openxmlformats.org/officeDocument/2006/relationships/image" Target="../media/image900.png"/><Relationship Id="rId219" Type="http://schemas.openxmlformats.org/officeDocument/2006/relationships/image" Target="../media/image928.png"/><Relationship Id="rId370" Type="http://schemas.openxmlformats.org/officeDocument/2006/relationships/image" Target="../media/image1003.png"/><Relationship Id="rId426" Type="http://schemas.openxmlformats.org/officeDocument/2006/relationships/customXml" Target="../ink/ink1032.xml"/><Relationship Id="rId230" Type="http://schemas.openxmlformats.org/officeDocument/2006/relationships/customXml" Target="../ink/ink933.xml"/><Relationship Id="rId468" Type="http://schemas.openxmlformats.org/officeDocument/2006/relationships/customXml" Target="../ink/ink1053.xml"/><Relationship Id="rId25" Type="http://schemas.openxmlformats.org/officeDocument/2006/relationships/image" Target="../media/image832.png"/><Relationship Id="rId67" Type="http://schemas.openxmlformats.org/officeDocument/2006/relationships/image" Target="../media/image852.png"/><Relationship Id="rId272" Type="http://schemas.openxmlformats.org/officeDocument/2006/relationships/customXml" Target="../ink/ink954.xml"/><Relationship Id="rId328" Type="http://schemas.openxmlformats.org/officeDocument/2006/relationships/image" Target="../media/image982.png"/><Relationship Id="rId132" Type="http://schemas.openxmlformats.org/officeDocument/2006/relationships/customXml" Target="../ink/ink884.xml"/><Relationship Id="rId174" Type="http://schemas.openxmlformats.org/officeDocument/2006/relationships/customXml" Target="../ink/ink905.xml"/><Relationship Id="rId381" Type="http://schemas.openxmlformats.org/officeDocument/2006/relationships/customXml" Target="../ink/ink1009.xml"/><Relationship Id="rId241" Type="http://schemas.openxmlformats.org/officeDocument/2006/relationships/image" Target="../media/image939.png"/><Relationship Id="rId437" Type="http://schemas.openxmlformats.org/officeDocument/2006/relationships/image" Target="../media/image1036.png"/><Relationship Id="rId36" Type="http://schemas.openxmlformats.org/officeDocument/2006/relationships/customXml" Target="../ink/ink836.xml"/><Relationship Id="rId283" Type="http://schemas.openxmlformats.org/officeDocument/2006/relationships/image" Target="../media/image960.png"/><Relationship Id="rId339" Type="http://schemas.openxmlformats.org/officeDocument/2006/relationships/customXml" Target="../ink/ink988.xml"/><Relationship Id="rId78" Type="http://schemas.openxmlformats.org/officeDocument/2006/relationships/customXml" Target="../ink/ink857.xml"/><Relationship Id="rId101" Type="http://schemas.openxmlformats.org/officeDocument/2006/relationships/image" Target="../media/image869.png"/><Relationship Id="rId143" Type="http://schemas.openxmlformats.org/officeDocument/2006/relationships/image" Target="../media/image890.png"/><Relationship Id="rId185" Type="http://schemas.openxmlformats.org/officeDocument/2006/relationships/image" Target="../media/image911.png"/><Relationship Id="rId350" Type="http://schemas.openxmlformats.org/officeDocument/2006/relationships/image" Target="../media/image993.png"/><Relationship Id="rId406" Type="http://schemas.openxmlformats.org/officeDocument/2006/relationships/image" Target="../media/image1021.png"/><Relationship Id="rId9" Type="http://schemas.openxmlformats.org/officeDocument/2006/relationships/image" Target="../media/image824.png"/><Relationship Id="rId210" Type="http://schemas.openxmlformats.org/officeDocument/2006/relationships/customXml" Target="../ink/ink923.xml"/><Relationship Id="rId392" Type="http://schemas.openxmlformats.org/officeDocument/2006/relationships/image" Target="../media/image1014.png"/><Relationship Id="rId448" Type="http://schemas.openxmlformats.org/officeDocument/2006/relationships/customXml" Target="../ink/ink1043.xml"/><Relationship Id="rId252" Type="http://schemas.openxmlformats.org/officeDocument/2006/relationships/customXml" Target="../ink/ink944.xml"/><Relationship Id="rId294" Type="http://schemas.openxmlformats.org/officeDocument/2006/relationships/customXml" Target="../ink/ink965.xml"/><Relationship Id="rId308" Type="http://schemas.openxmlformats.org/officeDocument/2006/relationships/customXml" Target="../ink/ink972.xml"/><Relationship Id="rId47" Type="http://schemas.openxmlformats.org/officeDocument/2006/relationships/image" Target="../media/image843.png"/><Relationship Id="rId89" Type="http://schemas.openxmlformats.org/officeDocument/2006/relationships/image" Target="../media/image863.png"/><Relationship Id="rId112" Type="http://schemas.openxmlformats.org/officeDocument/2006/relationships/customXml" Target="../ink/ink874.xml"/><Relationship Id="rId154" Type="http://schemas.openxmlformats.org/officeDocument/2006/relationships/customXml" Target="../ink/ink895.xml"/><Relationship Id="rId361" Type="http://schemas.openxmlformats.org/officeDocument/2006/relationships/customXml" Target="../ink/ink999.xml"/><Relationship Id="rId196" Type="http://schemas.openxmlformats.org/officeDocument/2006/relationships/customXml" Target="../ink/ink916.xml"/><Relationship Id="rId417" Type="http://schemas.openxmlformats.org/officeDocument/2006/relationships/customXml" Target="../ink/ink1027.xml"/><Relationship Id="rId459" Type="http://schemas.openxmlformats.org/officeDocument/2006/relationships/image" Target="../media/image1047.png"/><Relationship Id="rId16" Type="http://schemas.openxmlformats.org/officeDocument/2006/relationships/customXml" Target="../ink/ink826.xml"/><Relationship Id="rId221" Type="http://schemas.openxmlformats.org/officeDocument/2006/relationships/image" Target="../media/image929.png"/><Relationship Id="rId263" Type="http://schemas.openxmlformats.org/officeDocument/2006/relationships/image" Target="../media/image950.png"/><Relationship Id="rId319" Type="http://schemas.openxmlformats.org/officeDocument/2006/relationships/customXml" Target="../ink/ink978.xml"/><Relationship Id="rId470" Type="http://schemas.openxmlformats.org/officeDocument/2006/relationships/customXml" Target="../ink/ink1054.xml"/><Relationship Id="rId58" Type="http://schemas.openxmlformats.org/officeDocument/2006/relationships/customXml" Target="../ink/ink847.xml"/><Relationship Id="rId123" Type="http://schemas.openxmlformats.org/officeDocument/2006/relationships/image" Target="../media/image880.png"/><Relationship Id="rId330" Type="http://schemas.openxmlformats.org/officeDocument/2006/relationships/image" Target="../media/image983.png"/><Relationship Id="rId165" Type="http://schemas.openxmlformats.org/officeDocument/2006/relationships/image" Target="../media/image901.png"/><Relationship Id="rId372" Type="http://schemas.openxmlformats.org/officeDocument/2006/relationships/image" Target="../media/image1004.png"/><Relationship Id="rId428" Type="http://schemas.openxmlformats.org/officeDocument/2006/relationships/customXml" Target="../ink/ink1033.xml"/><Relationship Id="rId232" Type="http://schemas.openxmlformats.org/officeDocument/2006/relationships/customXml" Target="../ink/ink934.xml"/><Relationship Id="rId274" Type="http://schemas.openxmlformats.org/officeDocument/2006/relationships/customXml" Target="../ink/ink955.xml"/><Relationship Id="rId27" Type="http://schemas.openxmlformats.org/officeDocument/2006/relationships/image" Target="../media/image833.png"/><Relationship Id="rId69" Type="http://schemas.openxmlformats.org/officeDocument/2006/relationships/image" Target="../media/image853.png"/><Relationship Id="rId134" Type="http://schemas.openxmlformats.org/officeDocument/2006/relationships/customXml" Target="../ink/ink885.xml"/><Relationship Id="rId80" Type="http://schemas.openxmlformats.org/officeDocument/2006/relationships/customXml" Target="../ink/ink858.xml"/><Relationship Id="rId176" Type="http://schemas.openxmlformats.org/officeDocument/2006/relationships/customXml" Target="../ink/ink906.xml"/><Relationship Id="rId341" Type="http://schemas.openxmlformats.org/officeDocument/2006/relationships/customXml" Target="../ink/ink989.xml"/><Relationship Id="rId383" Type="http://schemas.openxmlformats.org/officeDocument/2006/relationships/customXml" Target="../ink/ink1010.xml"/><Relationship Id="rId439" Type="http://schemas.openxmlformats.org/officeDocument/2006/relationships/image" Target="../media/image1037.png"/><Relationship Id="rId201" Type="http://schemas.openxmlformats.org/officeDocument/2006/relationships/image" Target="../media/image919.png"/><Relationship Id="rId243" Type="http://schemas.openxmlformats.org/officeDocument/2006/relationships/image" Target="../media/image940.png"/><Relationship Id="rId285" Type="http://schemas.openxmlformats.org/officeDocument/2006/relationships/image" Target="../media/image961.png"/><Relationship Id="rId450" Type="http://schemas.openxmlformats.org/officeDocument/2006/relationships/customXml" Target="../ink/ink1044.xml"/><Relationship Id="rId38" Type="http://schemas.openxmlformats.org/officeDocument/2006/relationships/customXml" Target="../ink/ink837.xml"/><Relationship Id="rId103" Type="http://schemas.openxmlformats.org/officeDocument/2006/relationships/image" Target="../media/image870.png"/><Relationship Id="rId310" Type="http://schemas.openxmlformats.org/officeDocument/2006/relationships/image" Target="../media/image973.png"/><Relationship Id="rId91" Type="http://schemas.openxmlformats.org/officeDocument/2006/relationships/image" Target="../media/image864.png"/><Relationship Id="rId145" Type="http://schemas.openxmlformats.org/officeDocument/2006/relationships/image" Target="../media/image891.png"/><Relationship Id="rId187" Type="http://schemas.openxmlformats.org/officeDocument/2006/relationships/image" Target="../media/image912.png"/><Relationship Id="rId352" Type="http://schemas.openxmlformats.org/officeDocument/2006/relationships/image" Target="../media/image994.png"/><Relationship Id="rId394" Type="http://schemas.openxmlformats.org/officeDocument/2006/relationships/image" Target="../media/image1015.png"/><Relationship Id="rId408" Type="http://schemas.openxmlformats.org/officeDocument/2006/relationships/image" Target="../media/image1022.png"/><Relationship Id="rId212" Type="http://schemas.openxmlformats.org/officeDocument/2006/relationships/customXml" Target="../ink/ink924.xml"/><Relationship Id="rId254" Type="http://schemas.openxmlformats.org/officeDocument/2006/relationships/customXml" Target="../ink/ink945.xml"/><Relationship Id="rId49" Type="http://schemas.openxmlformats.org/officeDocument/2006/relationships/image" Target="../media/image844.png"/><Relationship Id="rId114" Type="http://schemas.openxmlformats.org/officeDocument/2006/relationships/customXml" Target="../ink/ink875.xml"/><Relationship Id="rId296" Type="http://schemas.openxmlformats.org/officeDocument/2006/relationships/customXml" Target="../ink/ink966.xml"/><Relationship Id="rId461" Type="http://schemas.openxmlformats.org/officeDocument/2006/relationships/image" Target="../media/image1048.png"/><Relationship Id="rId60" Type="http://schemas.openxmlformats.org/officeDocument/2006/relationships/customXml" Target="../ink/ink848.xml"/><Relationship Id="rId156" Type="http://schemas.openxmlformats.org/officeDocument/2006/relationships/customXml" Target="../ink/ink896.xml"/><Relationship Id="rId198" Type="http://schemas.openxmlformats.org/officeDocument/2006/relationships/customXml" Target="../ink/ink917.xml"/><Relationship Id="rId321" Type="http://schemas.openxmlformats.org/officeDocument/2006/relationships/customXml" Target="../ink/ink979.xml"/><Relationship Id="rId363" Type="http://schemas.openxmlformats.org/officeDocument/2006/relationships/customXml" Target="../ink/ink1000.xml"/><Relationship Id="rId419" Type="http://schemas.openxmlformats.org/officeDocument/2006/relationships/customXml" Target="../ink/ink1028.xml"/><Relationship Id="rId223" Type="http://schemas.openxmlformats.org/officeDocument/2006/relationships/image" Target="../media/image930.png"/><Relationship Id="rId430" Type="http://schemas.openxmlformats.org/officeDocument/2006/relationships/customXml" Target="../ink/ink1034.xml"/><Relationship Id="rId18" Type="http://schemas.openxmlformats.org/officeDocument/2006/relationships/customXml" Target="../ink/ink827.xml"/><Relationship Id="rId265" Type="http://schemas.openxmlformats.org/officeDocument/2006/relationships/image" Target="../media/image951.png"/><Relationship Id="rId472" Type="http://schemas.openxmlformats.org/officeDocument/2006/relationships/customXml" Target="../ink/ink1055.xml"/><Relationship Id="rId125" Type="http://schemas.openxmlformats.org/officeDocument/2006/relationships/image" Target="../media/image881.png"/><Relationship Id="rId167" Type="http://schemas.openxmlformats.org/officeDocument/2006/relationships/image" Target="../media/image902.png"/><Relationship Id="rId332" Type="http://schemas.openxmlformats.org/officeDocument/2006/relationships/image" Target="../media/image984.png"/><Relationship Id="rId374" Type="http://schemas.openxmlformats.org/officeDocument/2006/relationships/image" Target="../media/image1005.png"/><Relationship Id="rId71" Type="http://schemas.openxmlformats.org/officeDocument/2006/relationships/image" Target="../media/image854.png"/><Relationship Id="rId234" Type="http://schemas.openxmlformats.org/officeDocument/2006/relationships/customXml" Target="../ink/ink935.xml"/><Relationship Id="rId2" Type="http://schemas.openxmlformats.org/officeDocument/2006/relationships/customXml" Target="../ink/ink819.xml"/><Relationship Id="rId29" Type="http://schemas.openxmlformats.org/officeDocument/2006/relationships/image" Target="../media/image834.png"/><Relationship Id="rId276" Type="http://schemas.openxmlformats.org/officeDocument/2006/relationships/customXml" Target="../ink/ink956.xml"/><Relationship Id="rId441" Type="http://schemas.openxmlformats.org/officeDocument/2006/relationships/image" Target="../media/image1038.png"/><Relationship Id="rId40" Type="http://schemas.openxmlformats.org/officeDocument/2006/relationships/customXml" Target="../ink/ink838.xml"/><Relationship Id="rId136" Type="http://schemas.openxmlformats.org/officeDocument/2006/relationships/customXml" Target="../ink/ink886.xml"/><Relationship Id="rId178" Type="http://schemas.openxmlformats.org/officeDocument/2006/relationships/customXml" Target="../ink/ink907.xml"/><Relationship Id="rId301" Type="http://schemas.openxmlformats.org/officeDocument/2006/relationships/image" Target="../media/image969.png"/><Relationship Id="rId343" Type="http://schemas.openxmlformats.org/officeDocument/2006/relationships/customXml" Target="../ink/ink990.xml"/><Relationship Id="rId82" Type="http://schemas.openxmlformats.org/officeDocument/2006/relationships/customXml" Target="../ink/ink859.xml"/><Relationship Id="rId203" Type="http://schemas.openxmlformats.org/officeDocument/2006/relationships/image" Target="../media/image920.png"/><Relationship Id="rId385" Type="http://schemas.openxmlformats.org/officeDocument/2006/relationships/customXml" Target="../ink/ink1011.xml"/><Relationship Id="rId245" Type="http://schemas.openxmlformats.org/officeDocument/2006/relationships/image" Target="../media/image941.png"/><Relationship Id="rId287" Type="http://schemas.openxmlformats.org/officeDocument/2006/relationships/image" Target="../media/image962.png"/><Relationship Id="rId410" Type="http://schemas.openxmlformats.org/officeDocument/2006/relationships/image" Target="../media/image1023.png"/><Relationship Id="rId452" Type="http://schemas.openxmlformats.org/officeDocument/2006/relationships/customXml" Target="../ink/ink1045.xml"/><Relationship Id="rId105" Type="http://schemas.openxmlformats.org/officeDocument/2006/relationships/image" Target="../media/image871.png"/><Relationship Id="rId147" Type="http://schemas.openxmlformats.org/officeDocument/2006/relationships/image" Target="../media/image892.png"/><Relationship Id="rId312" Type="http://schemas.openxmlformats.org/officeDocument/2006/relationships/image" Target="../media/image974.png"/><Relationship Id="rId354" Type="http://schemas.openxmlformats.org/officeDocument/2006/relationships/image" Target="../media/image995.png"/><Relationship Id="rId51" Type="http://schemas.openxmlformats.org/officeDocument/2006/relationships/image" Target="../media/image647.png"/><Relationship Id="rId72" Type="http://schemas.openxmlformats.org/officeDocument/2006/relationships/customXml" Target="../ink/ink854.xml"/><Relationship Id="rId93" Type="http://schemas.openxmlformats.org/officeDocument/2006/relationships/image" Target="../media/image865.png"/><Relationship Id="rId189" Type="http://schemas.openxmlformats.org/officeDocument/2006/relationships/image" Target="../media/image913.png"/><Relationship Id="rId375" Type="http://schemas.openxmlformats.org/officeDocument/2006/relationships/customXml" Target="../ink/ink1006.xml"/><Relationship Id="rId396" Type="http://schemas.openxmlformats.org/officeDocument/2006/relationships/image" Target="../media/image1016.png"/><Relationship Id="rId3" Type="http://schemas.openxmlformats.org/officeDocument/2006/relationships/image" Target="../media/image821.png"/><Relationship Id="rId214" Type="http://schemas.openxmlformats.org/officeDocument/2006/relationships/customXml" Target="../ink/ink925.xml"/><Relationship Id="rId235" Type="http://schemas.openxmlformats.org/officeDocument/2006/relationships/image" Target="../media/image936.png"/><Relationship Id="rId256" Type="http://schemas.openxmlformats.org/officeDocument/2006/relationships/customXml" Target="../ink/ink946.xml"/><Relationship Id="rId277" Type="http://schemas.openxmlformats.org/officeDocument/2006/relationships/image" Target="../media/image957.png"/><Relationship Id="rId298" Type="http://schemas.openxmlformats.org/officeDocument/2006/relationships/customXml" Target="../ink/ink967.xml"/><Relationship Id="rId400" Type="http://schemas.openxmlformats.org/officeDocument/2006/relationships/image" Target="../media/image1018.png"/><Relationship Id="rId421" Type="http://schemas.openxmlformats.org/officeDocument/2006/relationships/customXml" Target="../ink/ink1029.xml"/><Relationship Id="rId442" Type="http://schemas.openxmlformats.org/officeDocument/2006/relationships/customXml" Target="../ink/ink1040.xml"/><Relationship Id="rId463" Type="http://schemas.openxmlformats.org/officeDocument/2006/relationships/image" Target="../media/image1049.png"/><Relationship Id="rId116" Type="http://schemas.openxmlformats.org/officeDocument/2006/relationships/customXml" Target="../ink/ink876.xml"/><Relationship Id="rId137" Type="http://schemas.openxmlformats.org/officeDocument/2006/relationships/image" Target="../media/image887.png"/><Relationship Id="rId158" Type="http://schemas.openxmlformats.org/officeDocument/2006/relationships/customXml" Target="../ink/ink897.xml"/><Relationship Id="rId302" Type="http://schemas.openxmlformats.org/officeDocument/2006/relationships/customXml" Target="../ink/ink969.xml"/><Relationship Id="rId323" Type="http://schemas.openxmlformats.org/officeDocument/2006/relationships/customXml" Target="../ink/ink980.xml"/><Relationship Id="rId344" Type="http://schemas.openxmlformats.org/officeDocument/2006/relationships/image" Target="../media/image990.png"/><Relationship Id="rId20" Type="http://schemas.openxmlformats.org/officeDocument/2006/relationships/customXml" Target="../ink/ink828.xml"/><Relationship Id="rId41" Type="http://schemas.openxmlformats.org/officeDocument/2006/relationships/image" Target="../media/image840.png"/><Relationship Id="rId62" Type="http://schemas.openxmlformats.org/officeDocument/2006/relationships/customXml" Target="../ink/ink849.xml"/><Relationship Id="rId83" Type="http://schemas.openxmlformats.org/officeDocument/2006/relationships/image" Target="../media/image860.png"/><Relationship Id="rId179" Type="http://schemas.openxmlformats.org/officeDocument/2006/relationships/image" Target="../media/image908.png"/><Relationship Id="rId365" Type="http://schemas.openxmlformats.org/officeDocument/2006/relationships/customXml" Target="../ink/ink1001.xml"/><Relationship Id="rId386" Type="http://schemas.openxmlformats.org/officeDocument/2006/relationships/image" Target="../media/image1011.png"/><Relationship Id="rId190" Type="http://schemas.openxmlformats.org/officeDocument/2006/relationships/customXml" Target="../ink/ink913.xml"/><Relationship Id="rId204" Type="http://schemas.openxmlformats.org/officeDocument/2006/relationships/customXml" Target="../ink/ink920.xml"/><Relationship Id="rId225" Type="http://schemas.openxmlformats.org/officeDocument/2006/relationships/image" Target="../media/image931.png"/><Relationship Id="rId246" Type="http://schemas.openxmlformats.org/officeDocument/2006/relationships/customXml" Target="../ink/ink941.xml"/><Relationship Id="rId267" Type="http://schemas.openxmlformats.org/officeDocument/2006/relationships/image" Target="../media/image952.png"/><Relationship Id="rId288" Type="http://schemas.openxmlformats.org/officeDocument/2006/relationships/customXml" Target="../ink/ink962.xml"/><Relationship Id="rId411" Type="http://schemas.openxmlformats.org/officeDocument/2006/relationships/customXml" Target="../ink/ink1024.xml"/><Relationship Id="rId432" Type="http://schemas.openxmlformats.org/officeDocument/2006/relationships/customXml" Target="../ink/ink1035.xml"/><Relationship Id="rId453" Type="http://schemas.openxmlformats.org/officeDocument/2006/relationships/image" Target="../media/image1044.png"/><Relationship Id="rId474" Type="http://schemas.openxmlformats.org/officeDocument/2006/relationships/customXml" Target="../ink/ink1056.xml"/><Relationship Id="rId106" Type="http://schemas.openxmlformats.org/officeDocument/2006/relationships/customXml" Target="../ink/ink871.xml"/><Relationship Id="rId127" Type="http://schemas.openxmlformats.org/officeDocument/2006/relationships/image" Target="../media/image882.png"/><Relationship Id="rId313" Type="http://schemas.openxmlformats.org/officeDocument/2006/relationships/customXml" Target="../ink/ink975.xml"/><Relationship Id="rId10" Type="http://schemas.openxmlformats.org/officeDocument/2006/relationships/customXml" Target="../ink/ink823.xml"/><Relationship Id="rId31" Type="http://schemas.openxmlformats.org/officeDocument/2006/relationships/image" Target="../media/image835.png"/><Relationship Id="rId52" Type="http://schemas.openxmlformats.org/officeDocument/2006/relationships/customXml" Target="../ink/ink844.xml"/><Relationship Id="rId73" Type="http://schemas.openxmlformats.org/officeDocument/2006/relationships/image" Target="../media/image855.png"/><Relationship Id="rId94" Type="http://schemas.openxmlformats.org/officeDocument/2006/relationships/customXml" Target="../ink/ink865.xml"/><Relationship Id="rId148" Type="http://schemas.openxmlformats.org/officeDocument/2006/relationships/customXml" Target="../ink/ink892.xml"/><Relationship Id="rId169" Type="http://schemas.openxmlformats.org/officeDocument/2006/relationships/image" Target="../media/image903.png"/><Relationship Id="rId334" Type="http://schemas.openxmlformats.org/officeDocument/2006/relationships/image" Target="../media/image985.png"/><Relationship Id="rId355" Type="http://schemas.openxmlformats.org/officeDocument/2006/relationships/customXml" Target="../ink/ink996.xml"/><Relationship Id="rId376" Type="http://schemas.openxmlformats.org/officeDocument/2006/relationships/image" Target="../media/image1006.png"/><Relationship Id="rId397" Type="http://schemas.openxmlformats.org/officeDocument/2006/relationships/customXml" Target="../ink/ink1017.xml"/><Relationship Id="rId4" Type="http://schemas.openxmlformats.org/officeDocument/2006/relationships/customXml" Target="../ink/ink820.xml"/><Relationship Id="rId180" Type="http://schemas.openxmlformats.org/officeDocument/2006/relationships/customXml" Target="../ink/ink908.xml"/><Relationship Id="rId215" Type="http://schemas.openxmlformats.org/officeDocument/2006/relationships/image" Target="../media/image926.png"/><Relationship Id="rId236" Type="http://schemas.openxmlformats.org/officeDocument/2006/relationships/customXml" Target="../ink/ink936.xml"/><Relationship Id="rId257" Type="http://schemas.openxmlformats.org/officeDocument/2006/relationships/image" Target="../media/image947.png"/><Relationship Id="rId278" Type="http://schemas.openxmlformats.org/officeDocument/2006/relationships/customXml" Target="../ink/ink957.xml"/><Relationship Id="rId401" Type="http://schemas.openxmlformats.org/officeDocument/2006/relationships/customXml" Target="../ink/ink1019.xml"/><Relationship Id="rId422" Type="http://schemas.openxmlformats.org/officeDocument/2006/relationships/image" Target="../media/image1029.png"/><Relationship Id="rId443" Type="http://schemas.openxmlformats.org/officeDocument/2006/relationships/image" Target="../media/image1039.png"/><Relationship Id="rId464" Type="http://schemas.openxmlformats.org/officeDocument/2006/relationships/customXml" Target="../ink/ink1051.xml"/><Relationship Id="rId303" Type="http://schemas.openxmlformats.org/officeDocument/2006/relationships/image" Target="../media/image970.png"/><Relationship Id="rId42" Type="http://schemas.openxmlformats.org/officeDocument/2006/relationships/customXml" Target="../ink/ink839.xml"/><Relationship Id="rId84" Type="http://schemas.openxmlformats.org/officeDocument/2006/relationships/customXml" Target="../ink/ink860.xml"/><Relationship Id="rId138" Type="http://schemas.openxmlformats.org/officeDocument/2006/relationships/customXml" Target="../ink/ink887.xml"/><Relationship Id="rId345" Type="http://schemas.openxmlformats.org/officeDocument/2006/relationships/customXml" Target="../ink/ink991.xml"/><Relationship Id="rId387" Type="http://schemas.openxmlformats.org/officeDocument/2006/relationships/customXml" Target="../ink/ink1012.xml"/><Relationship Id="rId191" Type="http://schemas.openxmlformats.org/officeDocument/2006/relationships/image" Target="../media/image914.png"/><Relationship Id="rId205" Type="http://schemas.openxmlformats.org/officeDocument/2006/relationships/image" Target="../media/image921.png"/><Relationship Id="rId247" Type="http://schemas.openxmlformats.org/officeDocument/2006/relationships/image" Target="../media/image942.png"/><Relationship Id="rId412" Type="http://schemas.openxmlformats.org/officeDocument/2006/relationships/image" Target="../media/image1024.png"/><Relationship Id="rId107" Type="http://schemas.openxmlformats.org/officeDocument/2006/relationships/image" Target="../media/image872.png"/><Relationship Id="rId289" Type="http://schemas.openxmlformats.org/officeDocument/2006/relationships/image" Target="../media/image963.png"/><Relationship Id="rId454" Type="http://schemas.openxmlformats.org/officeDocument/2006/relationships/customXml" Target="../ink/ink1046.xml"/><Relationship Id="rId11" Type="http://schemas.openxmlformats.org/officeDocument/2006/relationships/image" Target="../media/image825.png"/><Relationship Id="rId53" Type="http://schemas.openxmlformats.org/officeDocument/2006/relationships/image" Target="../media/image845.png"/><Relationship Id="rId149" Type="http://schemas.openxmlformats.org/officeDocument/2006/relationships/image" Target="../media/image893.png"/><Relationship Id="rId314" Type="http://schemas.openxmlformats.org/officeDocument/2006/relationships/image" Target="../media/image975.png"/><Relationship Id="rId356" Type="http://schemas.openxmlformats.org/officeDocument/2006/relationships/image" Target="../media/image996.png"/><Relationship Id="rId398" Type="http://schemas.openxmlformats.org/officeDocument/2006/relationships/image" Target="../media/image1017.png"/><Relationship Id="rId95" Type="http://schemas.openxmlformats.org/officeDocument/2006/relationships/image" Target="../media/image866.png"/><Relationship Id="rId160" Type="http://schemas.openxmlformats.org/officeDocument/2006/relationships/customXml" Target="../ink/ink898.xml"/><Relationship Id="rId216" Type="http://schemas.openxmlformats.org/officeDocument/2006/relationships/customXml" Target="../ink/ink926.xml"/><Relationship Id="rId423" Type="http://schemas.openxmlformats.org/officeDocument/2006/relationships/customXml" Target="../ink/ink1030.xml"/><Relationship Id="rId258" Type="http://schemas.openxmlformats.org/officeDocument/2006/relationships/customXml" Target="../ink/ink947.xml"/><Relationship Id="rId465" Type="http://schemas.openxmlformats.org/officeDocument/2006/relationships/image" Target="../media/image1050.png"/><Relationship Id="rId22" Type="http://schemas.openxmlformats.org/officeDocument/2006/relationships/customXml" Target="../ink/ink829.xml"/><Relationship Id="rId64" Type="http://schemas.openxmlformats.org/officeDocument/2006/relationships/customXml" Target="../ink/ink850.xml"/><Relationship Id="rId118" Type="http://schemas.openxmlformats.org/officeDocument/2006/relationships/customXml" Target="../ink/ink877.xml"/><Relationship Id="rId325" Type="http://schemas.openxmlformats.org/officeDocument/2006/relationships/customXml" Target="../ink/ink981.xml"/><Relationship Id="rId367" Type="http://schemas.openxmlformats.org/officeDocument/2006/relationships/customXml" Target="../ink/ink1002.xml"/><Relationship Id="rId171" Type="http://schemas.openxmlformats.org/officeDocument/2006/relationships/image" Target="../media/image904.png"/><Relationship Id="rId227" Type="http://schemas.openxmlformats.org/officeDocument/2006/relationships/image" Target="../media/image932.png"/><Relationship Id="rId269" Type="http://schemas.openxmlformats.org/officeDocument/2006/relationships/image" Target="../media/image953.png"/><Relationship Id="rId434" Type="http://schemas.openxmlformats.org/officeDocument/2006/relationships/customXml" Target="../ink/ink1036.xml"/><Relationship Id="rId476" Type="http://schemas.openxmlformats.org/officeDocument/2006/relationships/customXml" Target="../ink/ink1057.xml"/><Relationship Id="rId33" Type="http://schemas.openxmlformats.org/officeDocument/2006/relationships/image" Target="../media/image836.png"/><Relationship Id="rId129" Type="http://schemas.openxmlformats.org/officeDocument/2006/relationships/image" Target="../media/image883.png"/><Relationship Id="rId280" Type="http://schemas.openxmlformats.org/officeDocument/2006/relationships/customXml" Target="../ink/ink958.xml"/><Relationship Id="rId336" Type="http://schemas.openxmlformats.org/officeDocument/2006/relationships/image" Target="../media/image986.png"/><Relationship Id="rId75" Type="http://schemas.openxmlformats.org/officeDocument/2006/relationships/image" Target="../media/image856.png"/><Relationship Id="rId140" Type="http://schemas.openxmlformats.org/officeDocument/2006/relationships/customXml" Target="../ink/ink888.xml"/><Relationship Id="rId182" Type="http://schemas.openxmlformats.org/officeDocument/2006/relationships/customXml" Target="../ink/ink909.xml"/><Relationship Id="rId378" Type="http://schemas.openxmlformats.org/officeDocument/2006/relationships/image" Target="../media/image1007.png"/><Relationship Id="rId403" Type="http://schemas.openxmlformats.org/officeDocument/2006/relationships/customXml" Target="../ink/ink1020.xml"/><Relationship Id="rId6" Type="http://schemas.openxmlformats.org/officeDocument/2006/relationships/customXml" Target="../ink/ink821.xml"/><Relationship Id="rId238" Type="http://schemas.openxmlformats.org/officeDocument/2006/relationships/customXml" Target="../ink/ink937.xml"/><Relationship Id="rId445" Type="http://schemas.openxmlformats.org/officeDocument/2006/relationships/image" Target="../media/image1040.png"/><Relationship Id="rId291" Type="http://schemas.openxmlformats.org/officeDocument/2006/relationships/image" Target="../media/image964.png"/><Relationship Id="rId305" Type="http://schemas.openxmlformats.org/officeDocument/2006/relationships/image" Target="../media/image971.png"/><Relationship Id="rId347" Type="http://schemas.openxmlformats.org/officeDocument/2006/relationships/customXml" Target="../ink/ink992.xml"/><Relationship Id="rId44" Type="http://schemas.openxmlformats.org/officeDocument/2006/relationships/customXml" Target="../ink/ink840.xml"/><Relationship Id="rId86" Type="http://schemas.openxmlformats.org/officeDocument/2006/relationships/customXml" Target="../ink/ink861.xml"/><Relationship Id="rId151" Type="http://schemas.openxmlformats.org/officeDocument/2006/relationships/image" Target="../media/image894.png"/><Relationship Id="rId389" Type="http://schemas.openxmlformats.org/officeDocument/2006/relationships/customXml" Target="../ink/ink1013.xml"/><Relationship Id="rId193" Type="http://schemas.openxmlformats.org/officeDocument/2006/relationships/image" Target="../media/image915.png"/><Relationship Id="rId207" Type="http://schemas.openxmlformats.org/officeDocument/2006/relationships/image" Target="../media/image922.png"/><Relationship Id="rId249" Type="http://schemas.openxmlformats.org/officeDocument/2006/relationships/image" Target="../media/image943.png"/><Relationship Id="rId414" Type="http://schemas.openxmlformats.org/officeDocument/2006/relationships/image" Target="../media/image1025.png"/><Relationship Id="rId456" Type="http://schemas.openxmlformats.org/officeDocument/2006/relationships/customXml" Target="../ink/ink1047.xml"/><Relationship Id="rId13" Type="http://schemas.openxmlformats.org/officeDocument/2006/relationships/image" Target="../media/image826.png"/><Relationship Id="rId109" Type="http://schemas.openxmlformats.org/officeDocument/2006/relationships/image" Target="../media/image873.png"/><Relationship Id="rId260" Type="http://schemas.openxmlformats.org/officeDocument/2006/relationships/customXml" Target="../ink/ink948.xml"/><Relationship Id="rId316" Type="http://schemas.openxmlformats.org/officeDocument/2006/relationships/image" Target="../media/image976.png"/><Relationship Id="rId55" Type="http://schemas.openxmlformats.org/officeDocument/2006/relationships/image" Target="../media/image846.png"/><Relationship Id="rId97" Type="http://schemas.openxmlformats.org/officeDocument/2006/relationships/image" Target="../media/image867.png"/><Relationship Id="rId120" Type="http://schemas.openxmlformats.org/officeDocument/2006/relationships/customXml" Target="../ink/ink878.xml"/><Relationship Id="rId358" Type="http://schemas.openxmlformats.org/officeDocument/2006/relationships/image" Target="../media/image997.png"/><Relationship Id="rId162" Type="http://schemas.openxmlformats.org/officeDocument/2006/relationships/customXml" Target="../ink/ink899.xml"/><Relationship Id="rId218" Type="http://schemas.openxmlformats.org/officeDocument/2006/relationships/customXml" Target="../ink/ink927.xml"/><Relationship Id="rId425" Type="http://schemas.openxmlformats.org/officeDocument/2006/relationships/customXml" Target="../ink/ink1031.xml"/><Relationship Id="rId467" Type="http://schemas.openxmlformats.org/officeDocument/2006/relationships/image" Target="../media/image1051.png"/><Relationship Id="rId271" Type="http://schemas.openxmlformats.org/officeDocument/2006/relationships/image" Target="../media/image954.png"/><Relationship Id="rId24" Type="http://schemas.openxmlformats.org/officeDocument/2006/relationships/customXml" Target="../ink/ink830.xml"/><Relationship Id="rId66" Type="http://schemas.openxmlformats.org/officeDocument/2006/relationships/customXml" Target="../ink/ink851.xml"/><Relationship Id="rId131" Type="http://schemas.openxmlformats.org/officeDocument/2006/relationships/image" Target="../media/image884.png"/><Relationship Id="rId327" Type="http://schemas.openxmlformats.org/officeDocument/2006/relationships/customXml" Target="../ink/ink982.xml"/><Relationship Id="rId369" Type="http://schemas.openxmlformats.org/officeDocument/2006/relationships/customXml" Target="../ink/ink1003.xml"/><Relationship Id="rId173" Type="http://schemas.openxmlformats.org/officeDocument/2006/relationships/image" Target="../media/image905.png"/><Relationship Id="rId229" Type="http://schemas.openxmlformats.org/officeDocument/2006/relationships/image" Target="../media/image933.png"/><Relationship Id="rId380" Type="http://schemas.openxmlformats.org/officeDocument/2006/relationships/image" Target="../media/image1008.png"/><Relationship Id="rId436" Type="http://schemas.openxmlformats.org/officeDocument/2006/relationships/customXml" Target="../ink/ink1037.xml"/><Relationship Id="rId240" Type="http://schemas.openxmlformats.org/officeDocument/2006/relationships/customXml" Target="../ink/ink938.xml"/><Relationship Id="rId35" Type="http://schemas.openxmlformats.org/officeDocument/2006/relationships/image" Target="../media/image837.png"/><Relationship Id="rId77" Type="http://schemas.openxmlformats.org/officeDocument/2006/relationships/image" Target="../media/image857.png"/><Relationship Id="rId100" Type="http://schemas.openxmlformats.org/officeDocument/2006/relationships/customXml" Target="../ink/ink868.xml"/><Relationship Id="rId282" Type="http://schemas.openxmlformats.org/officeDocument/2006/relationships/customXml" Target="../ink/ink959.xml"/><Relationship Id="rId338" Type="http://schemas.openxmlformats.org/officeDocument/2006/relationships/image" Target="../media/image987.png"/><Relationship Id="rId8" Type="http://schemas.openxmlformats.org/officeDocument/2006/relationships/customXml" Target="../ink/ink822.xml"/><Relationship Id="rId142" Type="http://schemas.openxmlformats.org/officeDocument/2006/relationships/customXml" Target="../ink/ink889.xml"/><Relationship Id="rId184" Type="http://schemas.openxmlformats.org/officeDocument/2006/relationships/customXml" Target="../ink/ink910.xml"/><Relationship Id="rId391" Type="http://schemas.openxmlformats.org/officeDocument/2006/relationships/customXml" Target="../ink/ink1014.xml"/><Relationship Id="rId405" Type="http://schemas.openxmlformats.org/officeDocument/2006/relationships/customXml" Target="../ink/ink1021.xml"/><Relationship Id="rId447" Type="http://schemas.openxmlformats.org/officeDocument/2006/relationships/image" Target="../media/image1041.png"/><Relationship Id="rId251" Type="http://schemas.openxmlformats.org/officeDocument/2006/relationships/image" Target="../media/image944.png"/><Relationship Id="rId46" Type="http://schemas.openxmlformats.org/officeDocument/2006/relationships/customXml" Target="../ink/ink841.xml"/><Relationship Id="rId293" Type="http://schemas.openxmlformats.org/officeDocument/2006/relationships/image" Target="../media/image965.png"/><Relationship Id="rId307" Type="http://schemas.openxmlformats.org/officeDocument/2006/relationships/image" Target="../media/image972.png"/><Relationship Id="rId349" Type="http://schemas.openxmlformats.org/officeDocument/2006/relationships/customXml" Target="../ink/ink993.xml"/><Relationship Id="rId88" Type="http://schemas.openxmlformats.org/officeDocument/2006/relationships/customXml" Target="../ink/ink862.xml"/><Relationship Id="rId111" Type="http://schemas.openxmlformats.org/officeDocument/2006/relationships/image" Target="../media/image874.png"/><Relationship Id="rId153" Type="http://schemas.openxmlformats.org/officeDocument/2006/relationships/image" Target="../media/image895.png"/><Relationship Id="rId195" Type="http://schemas.openxmlformats.org/officeDocument/2006/relationships/image" Target="../media/image916.png"/><Relationship Id="rId209" Type="http://schemas.openxmlformats.org/officeDocument/2006/relationships/image" Target="../media/image923.png"/><Relationship Id="rId360" Type="http://schemas.openxmlformats.org/officeDocument/2006/relationships/image" Target="../media/image998.png"/><Relationship Id="rId416" Type="http://schemas.openxmlformats.org/officeDocument/2006/relationships/image" Target="../media/image1026.png"/><Relationship Id="rId220" Type="http://schemas.openxmlformats.org/officeDocument/2006/relationships/customXml" Target="../ink/ink928.xml"/><Relationship Id="rId458" Type="http://schemas.openxmlformats.org/officeDocument/2006/relationships/customXml" Target="../ink/ink1048.xml"/><Relationship Id="rId15" Type="http://schemas.openxmlformats.org/officeDocument/2006/relationships/image" Target="../media/image827.png"/><Relationship Id="rId57" Type="http://schemas.openxmlformats.org/officeDocument/2006/relationships/image" Target="../media/image847.png"/><Relationship Id="rId262" Type="http://schemas.openxmlformats.org/officeDocument/2006/relationships/customXml" Target="../ink/ink949.xml"/><Relationship Id="rId318" Type="http://schemas.openxmlformats.org/officeDocument/2006/relationships/image" Target="../media/image977.png"/><Relationship Id="rId99" Type="http://schemas.openxmlformats.org/officeDocument/2006/relationships/image" Target="../media/image868.png"/><Relationship Id="rId122" Type="http://schemas.openxmlformats.org/officeDocument/2006/relationships/customXml" Target="../ink/ink879.xml"/><Relationship Id="rId164" Type="http://schemas.openxmlformats.org/officeDocument/2006/relationships/customXml" Target="../ink/ink900.xml"/><Relationship Id="rId371" Type="http://schemas.openxmlformats.org/officeDocument/2006/relationships/customXml" Target="../ink/ink1004.xml"/><Relationship Id="rId427" Type="http://schemas.openxmlformats.org/officeDocument/2006/relationships/image" Target="../media/image1031.png"/><Relationship Id="rId469" Type="http://schemas.openxmlformats.org/officeDocument/2006/relationships/image" Target="../media/image1052.png"/><Relationship Id="rId26" Type="http://schemas.openxmlformats.org/officeDocument/2006/relationships/customXml" Target="../ink/ink831.xml"/><Relationship Id="rId231" Type="http://schemas.openxmlformats.org/officeDocument/2006/relationships/image" Target="../media/image934.png"/><Relationship Id="rId273" Type="http://schemas.openxmlformats.org/officeDocument/2006/relationships/image" Target="../media/image955.png"/><Relationship Id="rId329" Type="http://schemas.openxmlformats.org/officeDocument/2006/relationships/customXml" Target="../ink/ink983.xml"/><Relationship Id="rId68" Type="http://schemas.openxmlformats.org/officeDocument/2006/relationships/customXml" Target="../ink/ink852.xml"/><Relationship Id="rId133" Type="http://schemas.openxmlformats.org/officeDocument/2006/relationships/image" Target="../media/image885.png"/><Relationship Id="rId175" Type="http://schemas.openxmlformats.org/officeDocument/2006/relationships/image" Target="../media/image906.png"/><Relationship Id="rId340" Type="http://schemas.openxmlformats.org/officeDocument/2006/relationships/image" Target="../media/image988.png"/><Relationship Id="rId200" Type="http://schemas.openxmlformats.org/officeDocument/2006/relationships/customXml" Target="../ink/ink918.xml"/><Relationship Id="rId382" Type="http://schemas.openxmlformats.org/officeDocument/2006/relationships/image" Target="../media/image1009.png"/><Relationship Id="rId438" Type="http://schemas.openxmlformats.org/officeDocument/2006/relationships/customXml" Target="../ink/ink1038.xml"/><Relationship Id="rId242" Type="http://schemas.openxmlformats.org/officeDocument/2006/relationships/customXml" Target="../ink/ink939.xml"/><Relationship Id="rId284" Type="http://schemas.openxmlformats.org/officeDocument/2006/relationships/customXml" Target="../ink/ink960.xml"/><Relationship Id="rId37" Type="http://schemas.openxmlformats.org/officeDocument/2006/relationships/image" Target="../media/image838.png"/><Relationship Id="rId79" Type="http://schemas.openxmlformats.org/officeDocument/2006/relationships/image" Target="../media/image858.png"/><Relationship Id="rId102" Type="http://schemas.openxmlformats.org/officeDocument/2006/relationships/customXml" Target="../ink/ink869.xml"/><Relationship Id="rId144" Type="http://schemas.openxmlformats.org/officeDocument/2006/relationships/customXml" Target="../ink/ink890.xml"/><Relationship Id="rId90" Type="http://schemas.openxmlformats.org/officeDocument/2006/relationships/customXml" Target="../ink/ink863.xml"/><Relationship Id="rId186" Type="http://schemas.openxmlformats.org/officeDocument/2006/relationships/customXml" Target="../ink/ink911.xml"/><Relationship Id="rId351" Type="http://schemas.openxmlformats.org/officeDocument/2006/relationships/customXml" Target="../ink/ink994.xml"/><Relationship Id="rId393" Type="http://schemas.openxmlformats.org/officeDocument/2006/relationships/customXml" Target="../ink/ink1015.xml"/><Relationship Id="rId407" Type="http://schemas.openxmlformats.org/officeDocument/2006/relationships/customXml" Target="../ink/ink1022.xml"/><Relationship Id="rId449" Type="http://schemas.openxmlformats.org/officeDocument/2006/relationships/image" Target="../media/image1042.png"/><Relationship Id="rId211" Type="http://schemas.openxmlformats.org/officeDocument/2006/relationships/image" Target="../media/image924.png"/><Relationship Id="rId253" Type="http://schemas.openxmlformats.org/officeDocument/2006/relationships/image" Target="../media/image945.png"/><Relationship Id="rId295" Type="http://schemas.openxmlformats.org/officeDocument/2006/relationships/image" Target="../media/image966.png"/><Relationship Id="rId309" Type="http://schemas.openxmlformats.org/officeDocument/2006/relationships/customXml" Target="../ink/ink973.xml"/><Relationship Id="rId460" Type="http://schemas.openxmlformats.org/officeDocument/2006/relationships/customXml" Target="../ink/ink1049.xml"/><Relationship Id="rId48" Type="http://schemas.openxmlformats.org/officeDocument/2006/relationships/customXml" Target="../ink/ink842.xml"/><Relationship Id="rId113" Type="http://schemas.openxmlformats.org/officeDocument/2006/relationships/image" Target="../media/image875.png"/><Relationship Id="rId320" Type="http://schemas.openxmlformats.org/officeDocument/2006/relationships/image" Target="../media/image978.png"/><Relationship Id="rId155" Type="http://schemas.openxmlformats.org/officeDocument/2006/relationships/image" Target="../media/image896.png"/><Relationship Id="rId197" Type="http://schemas.openxmlformats.org/officeDocument/2006/relationships/image" Target="../media/image917.png"/><Relationship Id="rId362" Type="http://schemas.openxmlformats.org/officeDocument/2006/relationships/image" Target="../media/image999.png"/><Relationship Id="rId418" Type="http://schemas.openxmlformats.org/officeDocument/2006/relationships/image" Target="../media/image1027.png"/><Relationship Id="rId222" Type="http://schemas.openxmlformats.org/officeDocument/2006/relationships/customXml" Target="../ink/ink929.xml"/><Relationship Id="rId264" Type="http://schemas.openxmlformats.org/officeDocument/2006/relationships/customXml" Target="../ink/ink950.xml"/><Relationship Id="rId471" Type="http://schemas.openxmlformats.org/officeDocument/2006/relationships/image" Target="../media/image1053.png"/><Relationship Id="rId17" Type="http://schemas.openxmlformats.org/officeDocument/2006/relationships/image" Target="../media/image828.png"/><Relationship Id="rId59" Type="http://schemas.openxmlformats.org/officeDocument/2006/relationships/image" Target="../media/image848.png"/><Relationship Id="rId124" Type="http://schemas.openxmlformats.org/officeDocument/2006/relationships/customXml" Target="../ink/ink880.xml"/><Relationship Id="rId70" Type="http://schemas.openxmlformats.org/officeDocument/2006/relationships/customXml" Target="../ink/ink853.xml"/><Relationship Id="rId166" Type="http://schemas.openxmlformats.org/officeDocument/2006/relationships/customXml" Target="../ink/ink901.xml"/><Relationship Id="rId331" Type="http://schemas.openxmlformats.org/officeDocument/2006/relationships/customXml" Target="../ink/ink984.xml"/><Relationship Id="rId373" Type="http://schemas.openxmlformats.org/officeDocument/2006/relationships/customXml" Target="../ink/ink1005.xml"/><Relationship Id="rId429" Type="http://schemas.openxmlformats.org/officeDocument/2006/relationships/image" Target="../media/image1032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935.png"/><Relationship Id="rId440" Type="http://schemas.openxmlformats.org/officeDocument/2006/relationships/customXml" Target="../ink/ink1039.xml"/><Relationship Id="rId28" Type="http://schemas.openxmlformats.org/officeDocument/2006/relationships/customXml" Target="../ink/ink832.xml"/><Relationship Id="rId275" Type="http://schemas.openxmlformats.org/officeDocument/2006/relationships/image" Target="../media/image956.png"/><Relationship Id="rId300" Type="http://schemas.openxmlformats.org/officeDocument/2006/relationships/customXml" Target="../ink/ink968.xml"/><Relationship Id="rId81" Type="http://schemas.openxmlformats.org/officeDocument/2006/relationships/image" Target="../media/image859.png"/><Relationship Id="rId135" Type="http://schemas.openxmlformats.org/officeDocument/2006/relationships/image" Target="../media/image886.png"/><Relationship Id="rId177" Type="http://schemas.openxmlformats.org/officeDocument/2006/relationships/image" Target="../media/image907.png"/><Relationship Id="rId342" Type="http://schemas.openxmlformats.org/officeDocument/2006/relationships/image" Target="../media/image989.png"/><Relationship Id="rId384" Type="http://schemas.openxmlformats.org/officeDocument/2006/relationships/image" Target="../media/image1010.png"/><Relationship Id="rId202" Type="http://schemas.openxmlformats.org/officeDocument/2006/relationships/customXml" Target="../ink/ink919.xml"/><Relationship Id="rId244" Type="http://schemas.openxmlformats.org/officeDocument/2006/relationships/customXml" Target="../ink/ink940.xml"/><Relationship Id="rId39" Type="http://schemas.openxmlformats.org/officeDocument/2006/relationships/image" Target="../media/image839.png"/><Relationship Id="rId286" Type="http://schemas.openxmlformats.org/officeDocument/2006/relationships/customXml" Target="../ink/ink961.xml"/><Relationship Id="rId451" Type="http://schemas.openxmlformats.org/officeDocument/2006/relationships/image" Target="../media/image1043.png"/><Relationship Id="rId50" Type="http://schemas.openxmlformats.org/officeDocument/2006/relationships/customXml" Target="../ink/ink843.xml"/><Relationship Id="rId104" Type="http://schemas.openxmlformats.org/officeDocument/2006/relationships/customXml" Target="../ink/ink870.xml"/><Relationship Id="rId146" Type="http://schemas.openxmlformats.org/officeDocument/2006/relationships/customXml" Target="../ink/ink891.xml"/><Relationship Id="rId188" Type="http://schemas.openxmlformats.org/officeDocument/2006/relationships/customXml" Target="../ink/ink912.xml"/><Relationship Id="rId311" Type="http://schemas.openxmlformats.org/officeDocument/2006/relationships/customXml" Target="../ink/ink974.xml"/><Relationship Id="rId353" Type="http://schemas.openxmlformats.org/officeDocument/2006/relationships/customXml" Target="../ink/ink995.xml"/><Relationship Id="rId395" Type="http://schemas.openxmlformats.org/officeDocument/2006/relationships/customXml" Target="../ink/ink1016.xml"/><Relationship Id="rId409" Type="http://schemas.openxmlformats.org/officeDocument/2006/relationships/customXml" Target="../ink/ink1023.xml"/><Relationship Id="rId92" Type="http://schemas.openxmlformats.org/officeDocument/2006/relationships/customXml" Target="../ink/ink864.xml"/><Relationship Id="rId213" Type="http://schemas.openxmlformats.org/officeDocument/2006/relationships/image" Target="../media/image925.png"/><Relationship Id="rId420" Type="http://schemas.openxmlformats.org/officeDocument/2006/relationships/image" Target="../media/image1028.png"/><Relationship Id="rId255" Type="http://schemas.openxmlformats.org/officeDocument/2006/relationships/image" Target="../media/image946.png"/><Relationship Id="rId297" Type="http://schemas.openxmlformats.org/officeDocument/2006/relationships/image" Target="../media/image967.png"/><Relationship Id="rId462" Type="http://schemas.openxmlformats.org/officeDocument/2006/relationships/customXml" Target="../ink/ink1050.xml"/><Relationship Id="rId115" Type="http://schemas.openxmlformats.org/officeDocument/2006/relationships/image" Target="../media/image876.png"/><Relationship Id="rId157" Type="http://schemas.openxmlformats.org/officeDocument/2006/relationships/image" Target="../media/image897.png"/><Relationship Id="rId322" Type="http://schemas.openxmlformats.org/officeDocument/2006/relationships/image" Target="../media/image979.png"/><Relationship Id="rId364" Type="http://schemas.openxmlformats.org/officeDocument/2006/relationships/image" Target="../media/image1000.png"/><Relationship Id="rId61" Type="http://schemas.openxmlformats.org/officeDocument/2006/relationships/image" Target="../media/image849.png"/><Relationship Id="rId199" Type="http://schemas.openxmlformats.org/officeDocument/2006/relationships/image" Target="../media/image918.png"/><Relationship Id="rId19" Type="http://schemas.openxmlformats.org/officeDocument/2006/relationships/image" Target="../media/image829.png"/><Relationship Id="rId224" Type="http://schemas.openxmlformats.org/officeDocument/2006/relationships/customXml" Target="../ink/ink930.xml"/><Relationship Id="rId266" Type="http://schemas.openxmlformats.org/officeDocument/2006/relationships/customXml" Target="../ink/ink951.xml"/><Relationship Id="rId431" Type="http://schemas.openxmlformats.org/officeDocument/2006/relationships/image" Target="../media/image1033.png"/><Relationship Id="rId473" Type="http://schemas.openxmlformats.org/officeDocument/2006/relationships/image" Target="../media/image1054.png"/><Relationship Id="rId30" Type="http://schemas.openxmlformats.org/officeDocument/2006/relationships/customXml" Target="../ink/ink833.xml"/><Relationship Id="rId126" Type="http://schemas.openxmlformats.org/officeDocument/2006/relationships/customXml" Target="../ink/ink881.xml"/><Relationship Id="rId168" Type="http://schemas.openxmlformats.org/officeDocument/2006/relationships/customXml" Target="../ink/ink902.xml"/><Relationship Id="rId333" Type="http://schemas.openxmlformats.org/officeDocument/2006/relationships/customXml" Target="../ink/ink985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13.png"/><Relationship Id="rId299" Type="http://schemas.openxmlformats.org/officeDocument/2006/relationships/image" Target="../media/image1203.png"/><Relationship Id="rId21" Type="http://schemas.openxmlformats.org/officeDocument/2006/relationships/image" Target="../media/image1065.png"/><Relationship Id="rId63" Type="http://schemas.openxmlformats.org/officeDocument/2006/relationships/image" Target="../media/image1086.png"/><Relationship Id="rId159" Type="http://schemas.openxmlformats.org/officeDocument/2006/relationships/image" Target="../media/image1134.png"/><Relationship Id="rId170" Type="http://schemas.openxmlformats.org/officeDocument/2006/relationships/customXml" Target="../ink/ink1142.xml"/><Relationship Id="rId226" Type="http://schemas.openxmlformats.org/officeDocument/2006/relationships/customXml" Target="../ink/ink1170.xml"/><Relationship Id="rId268" Type="http://schemas.openxmlformats.org/officeDocument/2006/relationships/customXml" Target="../ink/ink1191.xml"/><Relationship Id="rId32" Type="http://schemas.openxmlformats.org/officeDocument/2006/relationships/customXml" Target="../ink/ink1073.xml"/><Relationship Id="rId74" Type="http://schemas.openxmlformats.org/officeDocument/2006/relationships/customXml" Target="../ink/ink1094.xml"/><Relationship Id="rId128" Type="http://schemas.openxmlformats.org/officeDocument/2006/relationships/customXml" Target="../ink/ink1121.xml"/><Relationship Id="rId5" Type="http://schemas.openxmlformats.org/officeDocument/2006/relationships/image" Target="../media/image1058.png"/><Relationship Id="rId181" Type="http://schemas.openxmlformats.org/officeDocument/2006/relationships/image" Target="../media/image1145.png"/><Relationship Id="rId237" Type="http://schemas.openxmlformats.org/officeDocument/2006/relationships/image" Target="../media/image1173.png"/><Relationship Id="rId279" Type="http://schemas.openxmlformats.org/officeDocument/2006/relationships/image" Target="../media/image1193.png"/><Relationship Id="rId43" Type="http://schemas.openxmlformats.org/officeDocument/2006/relationships/image" Target="../media/image1076.png"/><Relationship Id="rId139" Type="http://schemas.openxmlformats.org/officeDocument/2006/relationships/image" Target="../media/image1124.png"/><Relationship Id="rId290" Type="http://schemas.openxmlformats.org/officeDocument/2006/relationships/customXml" Target="../ink/ink1202.xml"/><Relationship Id="rId304" Type="http://schemas.openxmlformats.org/officeDocument/2006/relationships/customXml" Target="../ink/ink1209.xml"/><Relationship Id="rId85" Type="http://schemas.openxmlformats.org/officeDocument/2006/relationships/image" Target="../media/image1097.png"/><Relationship Id="rId150" Type="http://schemas.openxmlformats.org/officeDocument/2006/relationships/customXml" Target="../ink/ink1132.xml"/><Relationship Id="rId192" Type="http://schemas.openxmlformats.org/officeDocument/2006/relationships/customXml" Target="../ink/ink1153.xml"/><Relationship Id="rId206" Type="http://schemas.openxmlformats.org/officeDocument/2006/relationships/customXml" Target="../ink/ink1160.xml"/><Relationship Id="rId248" Type="http://schemas.openxmlformats.org/officeDocument/2006/relationships/customXml" Target="../ink/ink1181.xml"/><Relationship Id="rId12" Type="http://schemas.openxmlformats.org/officeDocument/2006/relationships/customXml" Target="../ink/ink1063.xml"/><Relationship Id="rId108" Type="http://schemas.openxmlformats.org/officeDocument/2006/relationships/customXml" Target="../ink/ink1111.xml"/><Relationship Id="rId54" Type="http://schemas.openxmlformats.org/officeDocument/2006/relationships/customXml" Target="../ink/ink1084.xml"/><Relationship Id="rId96" Type="http://schemas.openxmlformats.org/officeDocument/2006/relationships/customXml" Target="../ink/ink1105.xml"/><Relationship Id="rId161" Type="http://schemas.openxmlformats.org/officeDocument/2006/relationships/image" Target="../media/image1135.png"/><Relationship Id="rId217" Type="http://schemas.openxmlformats.org/officeDocument/2006/relationships/image" Target="../media/image1163.png"/><Relationship Id="rId259" Type="http://schemas.openxmlformats.org/officeDocument/2006/relationships/image" Target="../media/image1184.png"/><Relationship Id="rId23" Type="http://schemas.openxmlformats.org/officeDocument/2006/relationships/image" Target="../media/image1066.png"/><Relationship Id="rId119" Type="http://schemas.openxmlformats.org/officeDocument/2006/relationships/image" Target="../media/image1114.png"/><Relationship Id="rId270" Type="http://schemas.openxmlformats.org/officeDocument/2006/relationships/customXml" Target="../ink/ink1192.xml"/><Relationship Id="rId44" Type="http://schemas.openxmlformats.org/officeDocument/2006/relationships/customXml" Target="../ink/ink1079.xml"/><Relationship Id="rId65" Type="http://schemas.openxmlformats.org/officeDocument/2006/relationships/image" Target="../media/image1087.png"/><Relationship Id="rId86" Type="http://schemas.openxmlformats.org/officeDocument/2006/relationships/customXml" Target="../ink/ink1100.xml"/><Relationship Id="rId130" Type="http://schemas.openxmlformats.org/officeDocument/2006/relationships/customXml" Target="../ink/ink1122.xml"/><Relationship Id="rId151" Type="http://schemas.openxmlformats.org/officeDocument/2006/relationships/image" Target="../media/image1130.png"/><Relationship Id="rId172" Type="http://schemas.openxmlformats.org/officeDocument/2006/relationships/customXml" Target="../ink/ink1143.xml"/><Relationship Id="rId193" Type="http://schemas.openxmlformats.org/officeDocument/2006/relationships/image" Target="../media/image1151.png"/><Relationship Id="rId207" Type="http://schemas.openxmlformats.org/officeDocument/2006/relationships/image" Target="../media/image1158.png"/><Relationship Id="rId228" Type="http://schemas.openxmlformats.org/officeDocument/2006/relationships/customXml" Target="../ink/ink1171.xml"/><Relationship Id="rId249" Type="http://schemas.openxmlformats.org/officeDocument/2006/relationships/image" Target="../media/image1179.png"/><Relationship Id="rId13" Type="http://schemas.openxmlformats.org/officeDocument/2006/relationships/image" Target="../media/image1062.png"/><Relationship Id="rId109" Type="http://schemas.openxmlformats.org/officeDocument/2006/relationships/image" Target="../media/image1109.png"/><Relationship Id="rId260" Type="http://schemas.openxmlformats.org/officeDocument/2006/relationships/customXml" Target="../ink/ink1187.xml"/><Relationship Id="rId281" Type="http://schemas.openxmlformats.org/officeDocument/2006/relationships/image" Target="../media/image1194.png"/><Relationship Id="rId34" Type="http://schemas.openxmlformats.org/officeDocument/2006/relationships/customXml" Target="../ink/ink1074.xml"/><Relationship Id="rId55" Type="http://schemas.openxmlformats.org/officeDocument/2006/relationships/image" Target="../media/image1082.png"/><Relationship Id="rId76" Type="http://schemas.openxmlformats.org/officeDocument/2006/relationships/customXml" Target="../ink/ink1095.xml"/><Relationship Id="rId97" Type="http://schemas.openxmlformats.org/officeDocument/2006/relationships/image" Target="../media/image1103.png"/><Relationship Id="rId120" Type="http://schemas.openxmlformats.org/officeDocument/2006/relationships/customXml" Target="../ink/ink1117.xml"/><Relationship Id="rId141" Type="http://schemas.openxmlformats.org/officeDocument/2006/relationships/image" Target="../media/image1125.png"/><Relationship Id="rId7" Type="http://schemas.openxmlformats.org/officeDocument/2006/relationships/image" Target="../media/image1059.png"/><Relationship Id="rId162" Type="http://schemas.openxmlformats.org/officeDocument/2006/relationships/customXml" Target="../ink/ink1138.xml"/><Relationship Id="rId183" Type="http://schemas.openxmlformats.org/officeDocument/2006/relationships/image" Target="../media/image1146.png"/><Relationship Id="rId218" Type="http://schemas.openxmlformats.org/officeDocument/2006/relationships/customXml" Target="../ink/ink1166.xml"/><Relationship Id="rId239" Type="http://schemas.openxmlformats.org/officeDocument/2006/relationships/image" Target="../media/image1174.png"/><Relationship Id="rId250" Type="http://schemas.openxmlformats.org/officeDocument/2006/relationships/customXml" Target="../ink/ink1182.xml"/><Relationship Id="rId271" Type="http://schemas.openxmlformats.org/officeDocument/2006/relationships/image" Target="../media/image1189.png"/><Relationship Id="rId292" Type="http://schemas.openxmlformats.org/officeDocument/2006/relationships/customXml" Target="../ink/ink1203.xml"/><Relationship Id="rId306" Type="http://schemas.openxmlformats.org/officeDocument/2006/relationships/customXml" Target="../ink/ink1210.xml"/><Relationship Id="rId24" Type="http://schemas.openxmlformats.org/officeDocument/2006/relationships/customXml" Target="../ink/ink1069.xml"/><Relationship Id="rId45" Type="http://schemas.openxmlformats.org/officeDocument/2006/relationships/image" Target="../media/image1077.png"/><Relationship Id="rId66" Type="http://schemas.openxmlformats.org/officeDocument/2006/relationships/customXml" Target="../ink/ink1090.xml"/><Relationship Id="rId87" Type="http://schemas.openxmlformats.org/officeDocument/2006/relationships/image" Target="../media/image1098.png"/><Relationship Id="rId110" Type="http://schemas.openxmlformats.org/officeDocument/2006/relationships/customXml" Target="../ink/ink1112.xml"/><Relationship Id="rId131" Type="http://schemas.openxmlformats.org/officeDocument/2006/relationships/image" Target="../media/image1120.png"/><Relationship Id="rId152" Type="http://schemas.openxmlformats.org/officeDocument/2006/relationships/customXml" Target="../ink/ink1133.xml"/><Relationship Id="rId173" Type="http://schemas.openxmlformats.org/officeDocument/2006/relationships/image" Target="../media/image1141.png"/><Relationship Id="rId194" Type="http://schemas.openxmlformats.org/officeDocument/2006/relationships/customXml" Target="../ink/ink1154.xml"/><Relationship Id="rId208" Type="http://schemas.openxmlformats.org/officeDocument/2006/relationships/customXml" Target="../ink/ink1161.xml"/><Relationship Id="rId229" Type="http://schemas.openxmlformats.org/officeDocument/2006/relationships/image" Target="../media/image1169.png"/><Relationship Id="rId240" Type="http://schemas.openxmlformats.org/officeDocument/2006/relationships/customXml" Target="../ink/ink1177.xml"/><Relationship Id="rId261" Type="http://schemas.openxmlformats.org/officeDocument/2006/relationships/image" Target="../media/image1185.png"/><Relationship Id="rId14" Type="http://schemas.openxmlformats.org/officeDocument/2006/relationships/customXml" Target="../ink/ink1064.xml"/><Relationship Id="rId35" Type="http://schemas.openxmlformats.org/officeDocument/2006/relationships/image" Target="../media/image1072.png"/><Relationship Id="rId56" Type="http://schemas.openxmlformats.org/officeDocument/2006/relationships/customXml" Target="../ink/ink1085.xml"/><Relationship Id="rId77" Type="http://schemas.openxmlformats.org/officeDocument/2006/relationships/image" Target="../media/image1093.png"/><Relationship Id="rId100" Type="http://schemas.openxmlformats.org/officeDocument/2006/relationships/customXml" Target="../ink/ink1107.xml"/><Relationship Id="rId282" Type="http://schemas.openxmlformats.org/officeDocument/2006/relationships/customXml" Target="../ink/ink1198.xml"/><Relationship Id="rId8" Type="http://schemas.openxmlformats.org/officeDocument/2006/relationships/customXml" Target="../ink/ink1061.xml"/><Relationship Id="rId98" Type="http://schemas.openxmlformats.org/officeDocument/2006/relationships/customXml" Target="../ink/ink1106.xml"/><Relationship Id="rId121" Type="http://schemas.openxmlformats.org/officeDocument/2006/relationships/image" Target="../media/image1115.png"/><Relationship Id="rId142" Type="http://schemas.openxmlformats.org/officeDocument/2006/relationships/customXml" Target="../ink/ink1128.xml"/><Relationship Id="rId163" Type="http://schemas.openxmlformats.org/officeDocument/2006/relationships/image" Target="../media/image1136.png"/><Relationship Id="rId184" Type="http://schemas.openxmlformats.org/officeDocument/2006/relationships/customXml" Target="../ink/ink1149.xml"/><Relationship Id="rId219" Type="http://schemas.openxmlformats.org/officeDocument/2006/relationships/image" Target="../media/image1164.png"/><Relationship Id="rId230" Type="http://schemas.openxmlformats.org/officeDocument/2006/relationships/customXml" Target="../ink/ink1172.xml"/><Relationship Id="rId251" Type="http://schemas.openxmlformats.org/officeDocument/2006/relationships/image" Target="../media/image1180.png"/><Relationship Id="rId25" Type="http://schemas.openxmlformats.org/officeDocument/2006/relationships/image" Target="../media/image1067.png"/><Relationship Id="rId46" Type="http://schemas.openxmlformats.org/officeDocument/2006/relationships/customXml" Target="../ink/ink1080.xml"/><Relationship Id="rId67" Type="http://schemas.openxmlformats.org/officeDocument/2006/relationships/image" Target="../media/image1088.png"/><Relationship Id="rId272" Type="http://schemas.openxmlformats.org/officeDocument/2006/relationships/customXml" Target="../ink/ink1193.xml"/><Relationship Id="rId293" Type="http://schemas.openxmlformats.org/officeDocument/2006/relationships/image" Target="../media/image1200.png"/><Relationship Id="rId307" Type="http://schemas.openxmlformats.org/officeDocument/2006/relationships/image" Target="../media/image1207.png"/><Relationship Id="rId88" Type="http://schemas.openxmlformats.org/officeDocument/2006/relationships/customXml" Target="../ink/ink1101.xml"/><Relationship Id="rId111" Type="http://schemas.openxmlformats.org/officeDocument/2006/relationships/image" Target="../media/image1110.png"/><Relationship Id="rId132" Type="http://schemas.openxmlformats.org/officeDocument/2006/relationships/customXml" Target="../ink/ink1123.xml"/><Relationship Id="rId153" Type="http://schemas.openxmlformats.org/officeDocument/2006/relationships/image" Target="../media/image1131.png"/><Relationship Id="rId174" Type="http://schemas.openxmlformats.org/officeDocument/2006/relationships/customXml" Target="../ink/ink1144.xml"/><Relationship Id="rId195" Type="http://schemas.openxmlformats.org/officeDocument/2006/relationships/image" Target="../media/image1152.png"/><Relationship Id="rId209" Type="http://schemas.openxmlformats.org/officeDocument/2006/relationships/image" Target="../media/image1159.png"/><Relationship Id="rId220" Type="http://schemas.openxmlformats.org/officeDocument/2006/relationships/customXml" Target="../ink/ink1167.xml"/><Relationship Id="rId241" Type="http://schemas.openxmlformats.org/officeDocument/2006/relationships/image" Target="../media/image1175.png"/><Relationship Id="rId15" Type="http://schemas.openxmlformats.org/officeDocument/2006/relationships/image" Target="../media/image647.png"/><Relationship Id="rId36" Type="http://schemas.openxmlformats.org/officeDocument/2006/relationships/customXml" Target="../ink/ink1075.xml"/><Relationship Id="rId57" Type="http://schemas.openxmlformats.org/officeDocument/2006/relationships/image" Target="../media/image1083.png"/><Relationship Id="rId262" Type="http://schemas.openxmlformats.org/officeDocument/2006/relationships/customXml" Target="../ink/ink1188.xml"/><Relationship Id="rId283" Type="http://schemas.openxmlformats.org/officeDocument/2006/relationships/image" Target="../media/image1195.png"/><Relationship Id="rId78" Type="http://schemas.openxmlformats.org/officeDocument/2006/relationships/customXml" Target="../ink/ink1096.xml"/><Relationship Id="rId99" Type="http://schemas.openxmlformats.org/officeDocument/2006/relationships/image" Target="../media/image1104.png"/><Relationship Id="rId101" Type="http://schemas.openxmlformats.org/officeDocument/2006/relationships/image" Target="../media/image1105.png"/><Relationship Id="rId122" Type="http://schemas.openxmlformats.org/officeDocument/2006/relationships/customXml" Target="../ink/ink1118.xml"/><Relationship Id="rId143" Type="http://schemas.openxmlformats.org/officeDocument/2006/relationships/image" Target="../media/image1126.png"/><Relationship Id="rId164" Type="http://schemas.openxmlformats.org/officeDocument/2006/relationships/customXml" Target="../ink/ink1139.xml"/><Relationship Id="rId185" Type="http://schemas.openxmlformats.org/officeDocument/2006/relationships/image" Target="../media/image1147.png"/><Relationship Id="rId9" Type="http://schemas.openxmlformats.org/officeDocument/2006/relationships/image" Target="../media/image1060.png"/><Relationship Id="rId210" Type="http://schemas.openxmlformats.org/officeDocument/2006/relationships/customXml" Target="../ink/ink1162.xml"/><Relationship Id="rId26" Type="http://schemas.openxmlformats.org/officeDocument/2006/relationships/customXml" Target="../ink/ink1070.xml"/><Relationship Id="rId231" Type="http://schemas.openxmlformats.org/officeDocument/2006/relationships/image" Target="../media/image1170.png"/><Relationship Id="rId252" Type="http://schemas.openxmlformats.org/officeDocument/2006/relationships/customXml" Target="../ink/ink1183.xml"/><Relationship Id="rId273" Type="http://schemas.openxmlformats.org/officeDocument/2006/relationships/image" Target="../media/image1190.png"/><Relationship Id="rId294" Type="http://schemas.openxmlformats.org/officeDocument/2006/relationships/customXml" Target="../ink/ink1204.xml"/><Relationship Id="rId308" Type="http://schemas.openxmlformats.org/officeDocument/2006/relationships/customXml" Target="../ink/ink1211.xml"/><Relationship Id="rId47" Type="http://schemas.openxmlformats.org/officeDocument/2006/relationships/image" Target="../media/image1078.png"/><Relationship Id="rId68" Type="http://schemas.openxmlformats.org/officeDocument/2006/relationships/customXml" Target="../ink/ink1091.xml"/><Relationship Id="rId89" Type="http://schemas.openxmlformats.org/officeDocument/2006/relationships/image" Target="../media/image1099.png"/><Relationship Id="rId112" Type="http://schemas.openxmlformats.org/officeDocument/2006/relationships/customXml" Target="../ink/ink1113.xml"/><Relationship Id="rId133" Type="http://schemas.openxmlformats.org/officeDocument/2006/relationships/image" Target="../media/image1121.png"/><Relationship Id="rId154" Type="http://schemas.openxmlformats.org/officeDocument/2006/relationships/customXml" Target="../ink/ink1134.xml"/><Relationship Id="rId175" Type="http://schemas.openxmlformats.org/officeDocument/2006/relationships/image" Target="../media/image1142.png"/><Relationship Id="rId196" Type="http://schemas.openxmlformats.org/officeDocument/2006/relationships/customXml" Target="../ink/ink1155.xml"/><Relationship Id="rId200" Type="http://schemas.openxmlformats.org/officeDocument/2006/relationships/customXml" Target="../ink/ink1157.xml"/><Relationship Id="rId16" Type="http://schemas.openxmlformats.org/officeDocument/2006/relationships/customXml" Target="../ink/ink1065.xml"/><Relationship Id="rId221" Type="http://schemas.openxmlformats.org/officeDocument/2006/relationships/image" Target="../media/image1165.png"/><Relationship Id="rId242" Type="http://schemas.openxmlformats.org/officeDocument/2006/relationships/customXml" Target="../ink/ink1178.xml"/><Relationship Id="rId263" Type="http://schemas.openxmlformats.org/officeDocument/2006/relationships/image" Target="../media/image941.png"/><Relationship Id="rId284" Type="http://schemas.openxmlformats.org/officeDocument/2006/relationships/customXml" Target="../ink/ink1199.xml"/><Relationship Id="rId37" Type="http://schemas.openxmlformats.org/officeDocument/2006/relationships/image" Target="../media/image1073.png"/><Relationship Id="rId58" Type="http://schemas.openxmlformats.org/officeDocument/2006/relationships/customXml" Target="../ink/ink1086.xml"/><Relationship Id="rId79" Type="http://schemas.openxmlformats.org/officeDocument/2006/relationships/image" Target="../media/image1094.png"/><Relationship Id="rId102" Type="http://schemas.openxmlformats.org/officeDocument/2006/relationships/customXml" Target="../ink/ink1108.xml"/><Relationship Id="rId123" Type="http://schemas.openxmlformats.org/officeDocument/2006/relationships/image" Target="../media/image1116.png"/><Relationship Id="rId144" Type="http://schemas.openxmlformats.org/officeDocument/2006/relationships/customXml" Target="../ink/ink1129.xml"/><Relationship Id="rId90" Type="http://schemas.openxmlformats.org/officeDocument/2006/relationships/customXml" Target="../ink/ink1102.xml"/><Relationship Id="rId165" Type="http://schemas.openxmlformats.org/officeDocument/2006/relationships/image" Target="../media/image1137.png"/><Relationship Id="rId186" Type="http://schemas.openxmlformats.org/officeDocument/2006/relationships/customXml" Target="../ink/ink1150.xml"/><Relationship Id="rId211" Type="http://schemas.openxmlformats.org/officeDocument/2006/relationships/image" Target="../media/image1160.png"/><Relationship Id="rId232" Type="http://schemas.openxmlformats.org/officeDocument/2006/relationships/customXml" Target="../ink/ink1173.xml"/><Relationship Id="rId253" Type="http://schemas.openxmlformats.org/officeDocument/2006/relationships/image" Target="../media/image1181.png"/><Relationship Id="rId274" Type="http://schemas.openxmlformats.org/officeDocument/2006/relationships/customXml" Target="../ink/ink1194.xml"/><Relationship Id="rId295" Type="http://schemas.openxmlformats.org/officeDocument/2006/relationships/image" Target="../media/image1201.png"/><Relationship Id="rId309" Type="http://schemas.openxmlformats.org/officeDocument/2006/relationships/image" Target="../media/image1208.png"/><Relationship Id="rId27" Type="http://schemas.openxmlformats.org/officeDocument/2006/relationships/image" Target="../media/image1068.png"/><Relationship Id="rId48" Type="http://schemas.openxmlformats.org/officeDocument/2006/relationships/customXml" Target="../ink/ink1081.xml"/><Relationship Id="rId69" Type="http://schemas.openxmlformats.org/officeDocument/2006/relationships/image" Target="../media/image1089.png"/><Relationship Id="rId113" Type="http://schemas.openxmlformats.org/officeDocument/2006/relationships/image" Target="../media/image1111.png"/><Relationship Id="rId134" Type="http://schemas.openxmlformats.org/officeDocument/2006/relationships/customXml" Target="../ink/ink1124.xml"/><Relationship Id="rId80" Type="http://schemas.openxmlformats.org/officeDocument/2006/relationships/customXml" Target="../ink/ink1097.xml"/><Relationship Id="rId155" Type="http://schemas.openxmlformats.org/officeDocument/2006/relationships/image" Target="../media/image1132.png"/><Relationship Id="rId176" Type="http://schemas.openxmlformats.org/officeDocument/2006/relationships/customXml" Target="../ink/ink1145.xml"/><Relationship Id="rId197" Type="http://schemas.openxmlformats.org/officeDocument/2006/relationships/image" Target="../media/image1153.png"/><Relationship Id="rId201" Type="http://schemas.openxmlformats.org/officeDocument/2006/relationships/image" Target="../media/image1155.png"/><Relationship Id="rId222" Type="http://schemas.openxmlformats.org/officeDocument/2006/relationships/customXml" Target="../ink/ink1168.xml"/><Relationship Id="rId243" Type="http://schemas.openxmlformats.org/officeDocument/2006/relationships/image" Target="../media/image1176.png"/><Relationship Id="rId264" Type="http://schemas.openxmlformats.org/officeDocument/2006/relationships/customXml" Target="../ink/ink1189.xml"/><Relationship Id="rId285" Type="http://schemas.openxmlformats.org/officeDocument/2006/relationships/image" Target="../media/image1196.png"/><Relationship Id="rId17" Type="http://schemas.openxmlformats.org/officeDocument/2006/relationships/image" Target="../media/image1063.png"/><Relationship Id="rId38" Type="http://schemas.openxmlformats.org/officeDocument/2006/relationships/customXml" Target="../ink/ink1076.xml"/><Relationship Id="rId59" Type="http://schemas.openxmlformats.org/officeDocument/2006/relationships/image" Target="../media/image1084.png"/><Relationship Id="rId103" Type="http://schemas.openxmlformats.org/officeDocument/2006/relationships/image" Target="../media/image1106.png"/><Relationship Id="rId124" Type="http://schemas.openxmlformats.org/officeDocument/2006/relationships/customXml" Target="../ink/ink1119.xml"/><Relationship Id="rId70" Type="http://schemas.openxmlformats.org/officeDocument/2006/relationships/customXml" Target="../ink/ink1092.xml"/><Relationship Id="rId91" Type="http://schemas.openxmlformats.org/officeDocument/2006/relationships/image" Target="../media/image1100.png"/><Relationship Id="rId145" Type="http://schemas.openxmlformats.org/officeDocument/2006/relationships/image" Target="../media/image1127.png"/><Relationship Id="rId166" Type="http://schemas.openxmlformats.org/officeDocument/2006/relationships/customXml" Target="../ink/ink1140.xml"/><Relationship Id="rId187" Type="http://schemas.openxmlformats.org/officeDocument/2006/relationships/image" Target="../media/image1148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163.xml"/><Relationship Id="rId233" Type="http://schemas.openxmlformats.org/officeDocument/2006/relationships/image" Target="../media/image1171.png"/><Relationship Id="rId254" Type="http://schemas.openxmlformats.org/officeDocument/2006/relationships/customXml" Target="../ink/ink1184.xml"/><Relationship Id="rId28" Type="http://schemas.openxmlformats.org/officeDocument/2006/relationships/customXml" Target="../ink/ink1071.xml"/><Relationship Id="rId49" Type="http://schemas.openxmlformats.org/officeDocument/2006/relationships/image" Target="../media/image1079.png"/><Relationship Id="rId114" Type="http://schemas.openxmlformats.org/officeDocument/2006/relationships/customXml" Target="../ink/ink1114.xml"/><Relationship Id="rId275" Type="http://schemas.openxmlformats.org/officeDocument/2006/relationships/image" Target="../media/image1191.png"/><Relationship Id="rId296" Type="http://schemas.openxmlformats.org/officeDocument/2006/relationships/customXml" Target="../ink/ink1205.xml"/><Relationship Id="rId300" Type="http://schemas.openxmlformats.org/officeDocument/2006/relationships/customXml" Target="../ink/ink1207.xml"/><Relationship Id="rId60" Type="http://schemas.openxmlformats.org/officeDocument/2006/relationships/customXml" Target="../ink/ink1087.xml"/><Relationship Id="rId81" Type="http://schemas.openxmlformats.org/officeDocument/2006/relationships/image" Target="../media/image1095.png"/><Relationship Id="rId135" Type="http://schemas.openxmlformats.org/officeDocument/2006/relationships/image" Target="../media/image1122.png"/><Relationship Id="rId156" Type="http://schemas.openxmlformats.org/officeDocument/2006/relationships/customXml" Target="../ink/ink1135.xml"/><Relationship Id="rId177" Type="http://schemas.openxmlformats.org/officeDocument/2006/relationships/image" Target="../media/image1143.png"/><Relationship Id="rId198" Type="http://schemas.openxmlformats.org/officeDocument/2006/relationships/customXml" Target="../ink/ink1156.xml"/><Relationship Id="rId202" Type="http://schemas.openxmlformats.org/officeDocument/2006/relationships/customXml" Target="../ink/ink1158.xml"/><Relationship Id="rId223" Type="http://schemas.openxmlformats.org/officeDocument/2006/relationships/image" Target="../media/image1166.png"/><Relationship Id="rId244" Type="http://schemas.openxmlformats.org/officeDocument/2006/relationships/customXml" Target="../ink/ink1179.xml"/><Relationship Id="rId18" Type="http://schemas.openxmlformats.org/officeDocument/2006/relationships/customXml" Target="../ink/ink1066.xml"/><Relationship Id="rId39" Type="http://schemas.openxmlformats.org/officeDocument/2006/relationships/image" Target="../media/image1074.png"/><Relationship Id="rId265" Type="http://schemas.openxmlformats.org/officeDocument/2006/relationships/image" Target="../media/image1186.png"/><Relationship Id="rId286" Type="http://schemas.openxmlformats.org/officeDocument/2006/relationships/customXml" Target="../ink/ink1200.xml"/><Relationship Id="rId50" Type="http://schemas.openxmlformats.org/officeDocument/2006/relationships/customXml" Target="../ink/ink1082.xml"/><Relationship Id="rId104" Type="http://schemas.openxmlformats.org/officeDocument/2006/relationships/customXml" Target="../ink/ink1109.xml"/><Relationship Id="rId125" Type="http://schemas.openxmlformats.org/officeDocument/2006/relationships/image" Target="../media/image1117.png"/><Relationship Id="rId146" Type="http://schemas.openxmlformats.org/officeDocument/2006/relationships/customXml" Target="../ink/ink1130.xml"/><Relationship Id="rId167" Type="http://schemas.openxmlformats.org/officeDocument/2006/relationships/image" Target="../media/image1138.png"/><Relationship Id="rId188" Type="http://schemas.openxmlformats.org/officeDocument/2006/relationships/customXml" Target="../ink/ink1151.xml"/><Relationship Id="rId71" Type="http://schemas.openxmlformats.org/officeDocument/2006/relationships/image" Target="../media/image1090.png"/><Relationship Id="rId92" Type="http://schemas.openxmlformats.org/officeDocument/2006/relationships/customXml" Target="../ink/ink1103.xml"/><Relationship Id="rId213" Type="http://schemas.openxmlformats.org/officeDocument/2006/relationships/image" Target="../media/image1161.png"/><Relationship Id="rId234" Type="http://schemas.openxmlformats.org/officeDocument/2006/relationships/customXml" Target="../ink/ink1174.xml"/><Relationship Id="rId2" Type="http://schemas.openxmlformats.org/officeDocument/2006/relationships/customXml" Target="../ink/ink1058.xml"/><Relationship Id="rId29" Type="http://schemas.openxmlformats.org/officeDocument/2006/relationships/image" Target="../media/image1069.png"/><Relationship Id="rId255" Type="http://schemas.openxmlformats.org/officeDocument/2006/relationships/image" Target="../media/image1182.png"/><Relationship Id="rId276" Type="http://schemas.openxmlformats.org/officeDocument/2006/relationships/customXml" Target="../ink/ink1195.xml"/><Relationship Id="rId297" Type="http://schemas.openxmlformats.org/officeDocument/2006/relationships/image" Target="../media/image1202.png"/><Relationship Id="rId40" Type="http://schemas.openxmlformats.org/officeDocument/2006/relationships/customXml" Target="../ink/ink1077.xml"/><Relationship Id="rId115" Type="http://schemas.openxmlformats.org/officeDocument/2006/relationships/image" Target="../media/image1112.png"/><Relationship Id="rId136" Type="http://schemas.openxmlformats.org/officeDocument/2006/relationships/customXml" Target="../ink/ink1125.xml"/><Relationship Id="rId157" Type="http://schemas.openxmlformats.org/officeDocument/2006/relationships/image" Target="../media/image1133.png"/><Relationship Id="rId178" Type="http://schemas.openxmlformats.org/officeDocument/2006/relationships/customXml" Target="../ink/ink1146.xml"/><Relationship Id="rId301" Type="http://schemas.openxmlformats.org/officeDocument/2006/relationships/image" Target="../media/image1204.png"/><Relationship Id="rId61" Type="http://schemas.openxmlformats.org/officeDocument/2006/relationships/image" Target="../media/image1085.png"/><Relationship Id="rId82" Type="http://schemas.openxmlformats.org/officeDocument/2006/relationships/customXml" Target="../ink/ink1098.xml"/><Relationship Id="rId199" Type="http://schemas.openxmlformats.org/officeDocument/2006/relationships/image" Target="../media/image1154.png"/><Relationship Id="rId203" Type="http://schemas.openxmlformats.org/officeDocument/2006/relationships/image" Target="../media/image1156.png"/><Relationship Id="rId19" Type="http://schemas.openxmlformats.org/officeDocument/2006/relationships/image" Target="../media/image1064.png"/><Relationship Id="rId224" Type="http://schemas.openxmlformats.org/officeDocument/2006/relationships/customXml" Target="../ink/ink1169.xml"/><Relationship Id="rId245" Type="http://schemas.openxmlformats.org/officeDocument/2006/relationships/image" Target="../media/image1177.png"/><Relationship Id="rId266" Type="http://schemas.openxmlformats.org/officeDocument/2006/relationships/customXml" Target="../ink/ink1190.xml"/><Relationship Id="rId287" Type="http://schemas.openxmlformats.org/officeDocument/2006/relationships/image" Target="../media/image1197.png"/><Relationship Id="rId30" Type="http://schemas.openxmlformats.org/officeDocument/2006/relationships/customXml" Target="../ink/ink1072.xml"/><Relationship Id="rId105" Type="http://schemas.openxmlformats.org/officeDocument/2006/relationships/image" Target="../media/image1107.png"/><Relationship Id="rId126" Type="http://schemas.openxmlformats.org/officeDocument/2006/relationships/customXml" Target="../ink/ink1120.xml"/><Relationship Id="rId147" Type="http://schemas.openxmlformats.org/officeDocument/2006/relationships/image" Target="../media/image1128.png"/><Relationship Id="rId168" Type="http://schemas.openxmlformats.org/officeDocument/2006/relationships/customXml" Target="../ink/ink1141.xml"/><Relationship Id="rId51" Type="http://schemas.openxmlformats.org/officeDocument/2006/relationships/image" Target="../media/image1080.png"/><Relationship Id="rId72" Type="http://schemas.openxmlformats.org/officeDocument/2006/relationships/customXml" Target="../ink/ink1093.xml"/><Relationship Id="rId93" Type="http://schemas.openxmlformats.org/officeDocument/2006/relationships/image" Target="../media/image1101.png"/><Relationship Id="rId189" Type="http://schemas.openxmlformats.org/officeDocument/2006/relationships/image" Target="../media/image1149.png"/><Relationship Id="rId3" Type="http://schemas.openxmlformats.org/officeDocument/2006/relationships/image" Target="../media/image1057.png"/><Relationship Id="rId214" Type="http://schemas.openxmlformats.org/officeDocument/2006/relationships/customXml" Target="../ink/ink1164.xml"/><Relationship Id="rId235" Type="http://schemas.openxmlformats.org/officeDocument/2006/relationships/image" Target="../media/image1172.png"/><Relationship Id="rId256" Type="http://schemas.openxmlformats.org/officeDocument/2006/relationships/customXml" Target="../ink/ink1185.xml"/><Relationship Id="rId277" Type="http://schemas.openxmlformats.org/officeDocument/2006/relationships/image" Target="../media/image1192.png"/><Relationship Id="rId298" Type="http://schemas.openxmlformats.org/officeDocument/2006/relationships/customXml" Target="../ink/ink1206.xml"/><Relationship Id="rId116" Type="http://schemas.openxmlformats.org/officeDocument/2006/relationships/customXml" Target="../ink/ink1115.xml"/><Relationship Id="rId137" Type="http://schemas.openxmlformats.org/officeDocument/2006/relationships/image" Target="../media/image1123.png"/><Relationship Id="rId158" Type="http://schemas.openxmlformats.org/officeDocument/2006/relationships/customXml" Target="../ink/ink1136.xml"/><Relationship Id="rId302" Type="http://schemas.openxmlformats.org/officeDocument/2006/relationships/customXml" Target="../ink/ink1208.xml"/><Relationship Id="rId20" Type="http://schemas.openxmlformats.org/officeDocument/2006/relationships/customXml" Target="../ink/ink1067.xml"/><Relationship Id="rId41" Type="http://schemas.openxmlformats.org/officeDocument/2006/relationships/image" Target="../media/image1075.png"/><Relationship Id="rId62" Type="http://schemas.openxmlformats.org/officeDocument/2006/relationships/customXml" Target="../ink/ink1088.xml"/><Relationship Id="rId83" Type="http://schemas.openxmlformats.org/officeDocument/2006/relationships/image" Target="../media/image1096.png"/><Relationship Id="rId179" Type="http://schemas.openxmlformats.org/officeDocument/2006/relationships/image" Target="../media/image1144.png"/><Relationship Id="rId190" Type="http://schemas.openxmlformats.org/officeDocument/2006/relationships/customXml" Target="../ink/ink1152.xml"/><Relationship Id="rId204" Type="http://schemas.openxmlformats.org/officeDocument/2006/relationships/customXml" Target="../ink/ink1159.xml"/><Relationship Id="rId225" Type="http://schemas.openxmlformats.org/officeDocument/2006/relationships/image" Target="../media/image1167.png"/><Relationship Id="rId246" Type="http://schemas.openxmlformats.org/officeDocument/2006/relationships/customXml" Target="../ink/ink1180.xml"/><Relationship Id="rId267" Type="http://schemas.openxmlformats.org/officeDocument/2006/relationships/image" Target="../media/image1187.png"/><Relationship Id="rId288" Type="http://schemas.openxmlformats.org/officeDocument/2006/relationships/customXml" Target="../ink/ink1201.xml"/><Relationship Id="rId106" Type="http://schemas.openxmlformats.org/officeDocument/2006/relationships/customXml" Target="../ink/ink1110.xml"/><Relationship Id="rId127" Type="http://schemas.openxmlformats.org/officeDocument/2006/relationships/image" Target="../media/image1118.png"/><Relationship Id="rId10" Type="http://schemas.openxmlformats.org/officeDocument/2006/relationships/customXml" Target="../ink/ink1062.xml"/><Relationship Id="rId31" Type="http://schemas.openxmlformats.org/officeDocument/2006/relationships/image" Target="../media/image1070.png"/><Relationship Id="rId52" Type="http://schemas.openxmlformats.org/officeDocument/2006/relationships/customXml" Target="../ink/ink1083.xml"/><Relationship Id="rId73" Type="http://schemas.openxmlformats.org/officeDocument/2006/relationships/image" Target="../media/image1091.png"/><Relationship Id="rId94" Type="http://schemas.openxmlformats.org/officeDocument/2006/relationships/customXml" Target="../ink/ink1104.xml"/><Relationship Id="rId148" Type="http://schemas.openxmlformats.org/officeDocument/2006/relationships/customXml" Target="../ink/ink1131.xml"/><Relationship Id="rId169" Type="http://schemas.openxmlformats.org/officeDocument/2006/relationships/image" Target="../media/image1139.png"/><Relationship Id="rId4" Type="http://schemas.openxmlformats.org/officeDocument/2006/relationships/customXml" Target="../ink/ink1059.xml"/><Relationship Id="rId180" Type="http://schemas.openxmlformats.org/officeDocument/2006/relationships/customXml" Target="../ink/ink1147.xml"/><Relationship Id="rId215" Type="http://schemas.openxmlformats.org/officeDocument/2006/relationships/image" Target="../media/image1162.png"/><Relationship Id="rId236" Type="http://schemas.openxmlformats.org/officeDocument/2006/relationships/customXml" Target="../ink/ink1175.xml"/><Relationship Id="rId257" Type="http://schemas.openxmlformats.org/officeDocument/2006/relationships/image" Target="../media/image1183.png"/><Relationship Id="rId278" Type="http://schemas.openxmlformats.org/officeDocument/2006/relationships/customXml" Target="../ink/ink1196.xml"/><Relationship Id="rId303" Type="http://schemas.openxmlformats.org/officeDocument/2006/relationships/image" Target="../media/image1205.png"/><Relationship Id="rId42" Type="http://schemas.openxmlformats.org/officeDocument/2006/relationships/customXml" Target="../ink/ink1078.xml"/><Relationship Id="rId84" Type="http://schemas.openxmlformats.org/officeDocument/2006/relationships/customXml" Target="../ink/ink1099.xml"/><Relationship Id="rId138" Type="http://schemas.openxmlformats.org/officeDocument/2006/relationships/customXml" Target="../ink/ink1126.xml"/><Relationship Id="rId191" Type="http://schemas.openxmlformats.org/officeDocument/2006/relationships/image" Target="../media/image1150.png"/><Relationship Id="rId205" Type="http://schemas.openxmlformats.org/officeDocument/2006/relationships/image" Target="../media/image1157.png"/><Relationship Id="rId247" Type="http://schemas.openxmlformats.org/officeDocument/2006/relationships/image" Target="../media/image1178.png"/><Relationship Id="rId107" Type="http://schemas.openxmlformats.org/officeDocument/2006/relationships/image" Target="../media/image1108.png"/><Relationship Id="rId289" Type="http://schemas.openxmlformats.org/officeDocument/2006/relationships/image" Target="../media/image1198.png"/><Relationship Id="rId11" Type="http://schemas.openxmlformats.org/officeDocument/2006/relationships/image" Target="../media/image1061.png"/><Relationship Id="rId53" Type="http://schemas.openxmlformats.org/officeDocument/2006/relationships/image" Target="../media/image1081.png"/><Relationship Id="rId149" Type="http://schemas.openxmlformats.org/officeDocument/2006/relationships/image" Target="../media/image1129.png"/><Relationship Id="rId95" Type="http://schemas.openxmlformats.org/officeDocument/2006/relationships/image" Target="../media/image1102.png"/><Relationship Id="rId160" Type="http://schemas.openxmlformats.org/officeDocument/2006/relationships/customXml" Target="../ink/ink1137.xml"/><Relationship Id="rId216" Type="http://schemas.openxmlformats.org/officeDocument/2006/relationships/customXml" Target="../ink/ink1165.xml"/><Relationship Id="rId258" Type="http://schemas.openxmlformats.org/officeDocument/2006/relationships/customXml" Target="../ink/ink1186.xml"/><Relationship Id="rId22" Type="http://schemas.openxmlformats.org/officeDocument/2006/relationships/customXml" Target="../ink/ink1068.xml"/><Relationship Id="rId64" Type="http://schemas.openxmlformats.org/officeDocument/2006/relationships/customXml" Target="../ink/ink1089.xml"/><Relationship Id="rId118" Type="http://schemas.openxmlformats.org/officeDocument/2006/relationships/customXml" Target="../ink/ink1116.xml"/><Relationship Id="rId171" Type="http://schemas.openxmlformats.org/officeDocument/2006/relationships/image" Target="../media/image1140.png"/><Relationship Id="rId227" Type="http://schemas.openxmlformats.org/officeDocument/2006/relationships/image" Target="../media/image1168.png"/><Relationship Id="rId269" Type="http://schemas.openxmlformats.org/officeDocument/2006/relationships/image" Target="../media/image1188.png"/><Relationship Id="rId33" Type="http://schemas.openxmlformats.org/officeDocument/2006/relationships/image" Target="../media/image1071.png"/><Relationship Id="rId129" Type="http://schemas.openxmlformats.org/officeDocument/2006/relationships/image" Target="../media/image1119.png"/><Relationship Id="rId280" Type="http://schemas.openxmlformats.org/officeDocument/2006/relationships/customXml" Target="../ink/ink1197.xml"/><Relationship Id="rId75" Type="http://schemas.openxmlformats.org/officeDocument/2006/relationships/image" Target="../media/image1092.png"/><Relationship Id="rId140" Type="http://schemas.openxmlformats.org/officeDocument/2006/relationships/customXml" Target="../ink/ink1127.xml"/><Relationship Id="rId182" Type="http://schemas.openxmlformats.org/officeDocument/2006/relationships/customXml" Target="../ink/ink1148.xml"/><Relationship Id="rId6" Type="http://schemas.openxmlformats.org/officeDocument/2006/relationships/customXml" Target="../ink/ink1060.xml"/><Relationship Id="rId238" Type="http://schemas.openxmlformats.org/officeDocument/2006/relationships/customXml" Target="../ink/ink1176.xml"/><Relationship Id="rId291" Type="http://schemas.openxmlformats.org/officeDocument/2006/relationships/image" Target="../media/image1199.png"/><Relationship Id="rId305" Type="http://schemas.openxmlformats.org/officeDocument/2006/relationships/image" Target="../media/image1206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65.png"/><Relationship Id="rId299" Type="http://schemas.openxmlformats.org/officeDocument/2006/relationships/image" Target="../media/image1355.png"/><Relationship Id="rId21" Type="http://schemas.openxmlformats.org/officeDocument/2006/relationships/image" Target="../media/image1218.png"/><Relationship Id="rId63" Type="http://schemas.openxmlformats.org/officeDocument/2006/relationships/image" Target="../media/image1239.png"/><Relationship Id="rId159" Type="http://schemas.openxmlformats.org/officeDocument/2006/relationships/image" Target="../media/image1286.png"/><Relationship Id="rId324" Type="http://schemas.openxmlformats.org/officeDocument/2006/relationships/customXml" Target="../ink/ink1373.xml"/><Relationship Id="rId170" Type="http://schemas.openxmlformats.org/officeDocument/2006/relationships/customXml" Target="../ink/ink1296.xml"/><Relationship Id="rId226" Type="http://schemas.openxmlformats.org/officeDocument/2006/relationships/customXml" Target="../ink/ink1324.xml"/><Relationship Id="rId268" Type="http://schemas.openxmlformats.org/officeDocument/2006/relationships/customXml" Target="../ink/ink1345.xml"/><Relationship Id="rId32" Type="http://schemas.openxmlformats.org/officeDocument/2006/relationships/customXml" Target="../ink/ink1227.xml"/><Relationship Id="rId74" Type="http://schemas.openxmlformats.org/officeDocument/2006/relationships/customXml" Target="../ink/ink1248.xml"/><Relationship Id="rId128" Type="http://schemas.openxmlformats.org/officeDocument/2006/relationships/customXml" Target="../ink/ink1275.xml"/><Relationship Id="rId335" Type="http://schemas.openxmlformats.org/officeDocument/2006/relationships/image" Target="../media/image1373.png"/><Relationship Id="rId5" Type="http://schemas.openxmlformats.org/officeDocument/2006/relationships/image" Target="../media/image1210.png"/><Relationship Id="rId181" Type="http://schemas.openxmlformats.org/officeDocument/2006/relationships/image" Target="../media/image1297.png"/><Relationship Id="rId237" Type="http://schemas.openxmlformats.org/officeDocument/2006/relationships/image" Target="../media/image1324.png"/><Relationship Id="rId279" Type="http://schemas.openxmlformats.org/officeDocument/2006/relationships/image" Target="../media/image1345.png"/><Relationship Id="rId43" Type="http://schemas.openxmlformats.org/officeDocument/2006/relationships/image" Target="../media/image1229.png"/><Relationship Id="rId139" Type="http://schemas.openxmlformats.org/officeDocument/2006/relationships/image" Target="../media/image1276.png"/><Relationship Id="rId290" Type="http://schemas.openxmlformats.org/officeDocument/2006/relationships/customXml" Target="../ink/ink1356.xml"/><Relationship Id="rId304" Type="http://schemas.openxmlformats.org/officeDocument/2006/relationships/customXml" Target="../ink/ink1363.xml"/><Relationship Id="rId85" Type="http://schemas.openxmlformats.org/officeDocument/2006/relationships/image" Target="../media/image1250.png"/><Relationship Id="rId150" Type="http://schemas.openxmlformats.org/officeDocument/2006/relationships/customXml" Target="../ink/ink1286.xml"/><Relationship Id="rId192" Type="http://schemas.openxmlformats.org/officeDocument/2006/relationships/customXml" Target="../ink/ink1307.xml"/><Relationship Id="rId206" Type="http://schemas.openxmlformats.org/officeDocument/2006/relationships/customXml" Target="../ink/ink1314.xml"/><Relationship Id="rId248" Type="http://schemas.openxmlformats.org/officeDocument/2006/relationships/customXml" Target="../ink/ink1335.xml"/><Relationship Id="rId12" Type="http://schemas.openxmlformats.org/officeDocument/2006/relationships/customXml" Target="../ink/ink1217.xml"/><Relationship Id="rId108" Type="http://schemas.openxmlformats.org/officeDocument/2006/relationships/customXml" Target="../ink/ink1265.xml"/><Relationship Id="rId315" Type="http://schemas.openxmlformats.org/officeDocument/2006/relationships/image" Target="../media/image1363.png"/><Relationship Id="rId54" Type="http://schemas.openxmlformats.org/officeDocument/2006/relationships/customXml" Target="../ink/ink1238.xml"/><Relationship Id="rId96" Type="http://schemas.openxmlformats.org/officeDocument/2006/relationships/customXml" Target="../ink/ink1259.xml"/><Relationship Id="rId161" Type="http://schemas.openxmlformats.org/officeDocument/2006/relationships/image" Target="../media/image1287.png"/><Relationship Id="rId217" Type="http://schemas.openxmlformats.org/officeDocument/2006/relationships/image" Target="../media/image1314.png"/><Relationship Id="rId259" Type="http://schemas.openxmlformats.org/officeDocument/2006/relationships/image" Target="../media/image1335.png"/><Relationship Id="rId23" Type="http://schemas.openxmlformats.org/officeDocument/2006/relationships/image" Target="../media/image1219.png"/><Relationship Id="rId119" Type="http://schemas.openxmlformats.org/officeDocument/2006/relationships/image" Target="../media/image1266.png"/><Relationship Id="rId270" Type="http://schemas.openxmlformats.org/officeDocument/2006/relationships/customXml" Target="../ink/ink1346.xml"/><Relationship Id="rId326" Type="http://schemas.openxmlformats.org/officeDocument/2006/relationships/customXml" Target="../ink/ink1374.xml"/><Relationship Id="rId65" Type="http://schemas.openxmlformats.org/officeDocument/2006/relationships/image" Target="../media/image1240.png"/><Relationship Id="rId130" Type="http://schemas.openxmlformats.org/officeDocument/2006/relationships/customXml" Target="../ink/ink1276.xml"/><Relationship Id="rId172" Type="http://schemas.openxmlformats.org/officeDocument/2006/relationships/customXml" Target="../ink/ink1297.xml"/><Relationship Id="rId228" Type="http://schemas.openxmlformats.org/officeDocument/2006/relationships/customXml" Target="../ink/ink1325.xml"/><Relationship Id="rId281" Type="http://schemas.openxmlformats.org/officeDocument/2006/relationships/image" Target="../media/image1346.png"/><Relationship Id="rId34" Type="http://schemas.openxmlformats.org/officeDocument/2006/relationships/customXml" Target="../ink/ink1228.xml"/><Relationship Id="rId76" Type="http://schemas.openxmlformats.org/officeDocument/2006/relationships/customXml" Target="../ink/ink1249.xml"/><Relationship Id="rId141" Type="http://schemas.openxmlformats.org/officeDocument/2006/relationships/image" Target="../media/image1277.png"/><Relationship Id="rId7" Type="http://schemas.openxmlformats.org/officeDocument/2006/relationships/image" Target="../media/image1211.png"/><Relationship Id="rId183" Type="http://schemas.openxmlformats.org/officeDocument/2006/relationships/image" Target="../media/image1298.png"/><Relationship Id="rId239" Type="http://schemas.openxmlformats.org/officeDocument/2006/relationships/image" Target="../media/image1325.png"/><Relationship Id="rId250" Type="http://schemas.openxmlformats.org/officeDocument/2006/relationships/customXml" Target="../ink/ink1336.xml"/><Relationship Id="rId292" Type="http://schemas.openxmlformats.org/officeDocument/2006/relationships/customXml" Target="../ink/ink1357.xml"/><Relationship Id="rId306" Type="http://schemas.openxmlformats.org/officeDocument/2006/relationships/customXml" Target="../ink/ink1364.xml"/><Relationship Id="rId24" Type="http://schemas.openxmlformats.org/officeDocument/2006/relationships/customXml" Target="../ink/ink1223.xml"/><Relationship Id="rId45" Type="http://schemas.openxmlformats.org/officeDocument/2006/relationships/image" Target="../media/image1230.png"/><Relationship Id="rId66" Type="http://schemas.openxmlformats.org/officeDocument/2006/relationships/customXml" Target="../ink/ink1244.xml"/><Relationship Id="rId87" Type="http://schemas.openxmlformats.org/officeDocument/2006/relationships/image" Target="../media/image1251.png"/><Relationship Id="rId110" Type="http://schemas.openxmlformats.org/officeDocument/2006/relationships/customXml" Target="../ink/ink1266.xml"/><Relationship Id="rId131" Type="http://schemas.openxmlformats.org/officeDocument/2006/relationships/image" Target="../media/image1272.png"/><Relationship Id="rId327" Type="http://schemas.openxmlformats.org/officeDocument/2006/relationships/image" Target="../media/image1369.png"/><Relationship Id="rId152" Type="http://schemas.openxmlformats.org/officeDocument/2006/relationships/customXml" Target="../ink/ink1287.xml"/><Relationship Id="rId173" Type="http://schemas.openxmlformats.org/officeDocument/2006/relationships/image" Target="../media/image1293.png"/><Relationship Id="rId194" Type="http://schemas.openxmlformats.org/officeDocument/2006/relationships/customXml" Target="../ink/ink1308.xml"/><Relationship Id="rId208" Type="http://schemas.openxmlformats.org/officeDocument/2006/relationships/customXml" Target="../ink/ink1315.xml"/><Relationship Id="rId229" Type="http://schemas.openxmlformats.org/officeDocument/2006/relationships/image" Target="../media/image1320.png"/><Relationship Id="rId240" Type="http://schemas.openxmlformats.org/officeDocument/2006/relationships/customXml" Target="../ink/ink1331.xml"/><Relationship Id="rId261" Type="http://schemas.openxmlformats.org/officeDocument/2006/relationships/image" Target="../media/image1336.png"/><Relationship Id="rId14" Type="http://schemas.openxmlformats.org/officeDocument/2006/relationships/customXml" Target="../ink/ink1218.xml"/><Relationship Id="rId35" Type="http://schemas.openxmlformats.org/officeDocument/2006/relationships/image" Target="../media/image1225.png"/><Relationship Id="rId56" Type="http://schemas.openxmlformats.org/officeDocument/2006/relationships/customXml" Target="../ink/ink1239.xml"/><Relationship Id="rId77" Type="http://schemas.openxmlformats.org/officeDocument/2006/relationships/image" Target="../media/image1246.png"/><Relationship Id="rId100" Type="http://schemas.openxmlformats.org/officeDocument/2006/relationships/customXml" Target="../ink/ink1261.xml"/><Relationship Id="rId282" Type="http://schemas.openxmlformats.org/officeDocument/2006/relationships/customXml" Target="../ink/ink1352.xml"/><Relationship Id="rId317" Type="http://schemas.openxmlformats.org/officeDocument/2006/relationships/image" Target="../media/image1364.png"/><Relationship Id="rId8" Type="http://schemas.openxmlformats.org/officeDocument/2006/relationships/customXml" Target="../ink/ink1215.xml"/><Relationship Id="rId98" Type="http://schemas.openxmlformats.org/officeDocument/2006/relationships/customXml" Target="../ink/ink1260.xml"/><Relationship Id="rId121" Type="http://schemas.openxmlformats.org/officeDocument/2006/relationships/image" Target="../media/image1267.png"/><Relationship Id="rId142" Type="http://schemas.openxmlformats.org/officeDocument/2006/relationships/customXml" Target="../ink/ink1282.xml"/><Relationship Id="rId163" Type="http://schemas.openxmlformats.org/officeDocument/2006/relationships/image" Target="../media/image1288.png"/><Relationship Id="rId184" Type="http://schemas.openxmlformats.org/officeDocument/2006/relationships/customXml" Target="../ink/ink1303.xml"/><Relationship Id="rId219" Type="http://schemas.openxmlformats.org/officeDocument/2006/relationships/image" Target="../media/image1315.png"/><Relationship Id="rId230" Type="http://schemas.openxmlformats.org/officeDocument/2006/relationships/customXml" Target="../ink/ink1326.xml"/><Relationship Id="rId251" Type="http://schemas.openxmlformats.org/officeDocument/2006/relationships/image" Target="../media/image1331.png"/><Relationship Id="rId25" Type="http://schemas.openxmlformats.org/officeDocument/2006/relationships/image" Target="../media/image1220.png"/><Relationship Id="rId46" Type="http://schemas.openxmlformats.org/officeDocument/2006/relationships/customXml" Target="../ink/ink1234.xml"/><Relationship Id="rId67" Type="http://schemas.openxmlformats.org/officeDocument/2006/relationships/image" Target="../media/image1241.png"/><Relationship Id="rId272" Type="http://schemas.openxmlformats.org/officeDocument/2006/relationships/customXml" Target="../ink/ink1347.xml"/><Relationship Id="rId293" Type="http://schemas.openxmlformats.org/officeDocument/2006/relationships/image" Target="../media/image1352.png"/><Relationship Id="rId307" Type="http://schemas.openxmlformats.org/officeDocument/2006/relationships/image" Target="../media/image1359.png"/><Relationship Id="rId328" Type="http://schemas.openxmlformats.org/officeDocument/2006/relationships/customXml" Target="../ink/ink1375.xml"/><Relationship Id="rId88" Type="http://schemas.openxmlformats.org/officeDocument/2006/relationships/customXml" Target="../ink/ink1255.xml"/><Relationship Id="rId111" Type="http://schemas.openxmlformats.org/officeDocument/2006/relationships/image" Target="../media/image1262.png"/><Relationship Id="rId132" Type="http://schemas.openxmlformats.org/officeDocument/2006/relationships/customXml" Target="../ink/ink1277.xml"/><Relationship Id="rId153" Type="http://schemas.openxmlformats.org/officeDocument/2006/relationships/image" Target="../media/image1283.png"/><Relationship Id="rId174" Type="http://schemas.openxmlformats.org/officeDocument/2006/relationships/customXml" Target="../ink/ink1298.xml"/><Relationship Id="rId195" Type="http://schemas.openxmlformats.org/officeDocument/2006/relationships/image" Target="../media/image1303.png"/><Relationship Id="rId209" Type="http://schemas.openxmlformats.org/officeDocument/2006/relationships/image" Target="../media/image1310.png"/><Relationship Id="rId220" Type="http://schemas.openxmlformats.org/officeDocument/2006/relationships/customXml" Target="../ink/ink1321.xml"/><Relationship Id="rId241" Type="http://schemas.openxmlformats.org/officeDocument/2006/relationships/image" Target="../media/image1326.png"/><Relationship Id="rId15" Type="http://schemas.openxmlformats.org/officeDocument/2006/relationships/image" Target="../media/image1215.png"/><Relationship Id="rId36" Type="http://schemas.openxmlformats.org/officeDocument/2006/relationships/customXml" Target="../ink/ink1229.xml"/><Relationship Id="rId57" Type="http://schemas.openxmlformats.org/officeDocument/2006/relationships/image" Target="../media/image1236.png"/><Relationship Id="rId262" Type="http://schemas.openxmlformats.org/officeDocument/2006/relationships/customXml" Target="../ink/ink1342.xml"/><Relationship Id="rId283" Type="http://schemas.openxmlformats.org/officeDocument/2006/relationships/image" Target="../media/image1347.png"/><Relationship Id="rId318" Type="http://schemas.openxmlformats.org/officeDocument/2006/relationships/customXml" Target="../ink/ink1370.xml"/><Relationship Id="rId78" Type="http://schemas.openxmlformats.org/officeDocument/2006/relationships/customXml" Target="../ink/ink1250.xml"/><Relationship Id="rId99" Type="http://schemas.openxmlformats.org/officeDocument/2006/relationships/image" Target="../media/image1256.png"/><Relationship Id="rId101" Type="http://schemas.openxmlformats.org/officeDocument/2006/relationships/image" Target="../media/image1257.png"/><Relationship Id="rId122" Type="http://schemas.openxmlformats.org/officeDocument/2006/relationships/customXml" Target="../ink/ink1272.xml"/><Relationship Id="rId143" Type="http://schemas.openxmlformats.org/officeDocument/2006/relationships/image" Target="../media/image1278.png"/><Relationship Id="rId164" Type="http://schemas.openxmlformats.org/officeDocument/2006/relationships/customXml" Target="../ink/ink1293.xml"/><Relationship Id="rId185" Type="http://schemas.openxmlformats.org/officeDocument/2006/relationships/image" Target="../media/image1299.png"/><Relationship Id="rId9" Type="http://schemas.openxmlformats.org/officeDocument/2006/relationships/image" Target="../media/image1212.png"/><Relationship Id="rId210" Type="http://schemas.openxmlformats.org/officeDocument/2006/relationships/customXml" Target="../ink/ink1316.xml"/><Relationship Id="rId26" Type="http://schemas.openxmlformats.org/officeDocument/2006/relationships/customXml" Target="../ink/ink1224.xml"/><Relationship Id="rId231" Type="http://schemas.openxmlformats.org/officeDocument/2006/relationships/image" Target="../media/image1321.png"/><Relationship Id="rId252" Type="http://schemas.openxmlformats.org/officeDocument/2006/relationships/customXml" Target="../ink/ink1337.xml"/><Relationship Id="rId273" Type="http://schemas.openxmlformats.org/officeDocument/2006/relationships/image" Target="../media/image1342.png"/><Relationship Id="rId294" Type="http://schemas.openxmlformats.org/officeDocument/2006/relationships/customXml" Target="../ink/ink1358.xml"/><Relationship Id="rId308" Type="http://schemas.openxmlformats.org/officeDocument/2006/relationships/customXml" Target="../ink/ink1365.xml"/><Relationship Id="rId329" Type="http://schemas.openxmlformats.org/officeDocument/2006/relationships/image" Target="../media/image1370.png"/><Relationship Id="rId47" Type="http://schemas.openxmlformats.org/officeDocument/2006/relationships/image" Target="../media/image1231.png"/><Relationship Id="rId68" Type="http://schemas.openxmlformats.org/officeDocument/2006/relationships/customXml" Target="../ink/ink1245.xml"/><Relationship Id="rId89" Type="http://schemas.openxmlformats.org/officeDocument/2006/relationships/image" Target="../media/image1252.png"/><Relationship Id="rId112" Type="http://schemas.openxmlformats.org/officeDocument/2006/relationships/customXml" Target="../ink/ink1267.xml"/><Relationship Id="rId133" Type="http://schemas.openxmlformats.org/officeDocument/2006/relationships/image" Target="../media/image1273.png"/><Relationship Id="rId154" Type="http://schemas.openxmlformats.org/officeDocument/2006/relationships/customXml" Target="../ink/ink1288.xml"/><Relationship Id="rId175" Type="http://schemas.openxmlformats.org/officeDocument/2006/relationships/image" Target="../media/image1294.png"/><Relationship Id="rId196" Type="http://schemas.openxmlformats.org/officeDocument/2006/relationships/customXml" Target="../ink/ink1309.xml"/><Relationship Id="rId200" Type="http://schemas.openxmlformats.org/officeDocument/2006/relationships/customXml" Target="../ink/ink1311.xml"/><Relationship Id="rId16" Type="http://schemas.openxmlformats.org/officeDocument/2006/relationships/customXml" Target="../ink/ink1219.xml"/><Relationship Id="rId221" Type="http://schemas.openxmlformats.org/officeDocument/2006/relationships/image" Target="../media/image1316.png"/><Relationship Id="rId242" Type="http://schemas.openxmlformats.org/officeDocument/2006/relationships/customXml" Target="../ink/ink1332.xml"/><Relationship Id="rId263" Type="http://schemas.openxmlformats.org/officeDocument/2006/relationships/image" Target="../media/image1337.png"/><Relationship Id="rId284" Type="http://schemas.openxmlformats.org/officeDocument/2006/relationships/customXml" Target="../ink/ink1353.xml"/><Relationship Id="rId319" Type="http://schemas.openxmlformats.org/officeDocument/2006/relationships/image" Target="../media/image1365.png"/><Relationship Id="rId37" Type="http://schemas.openxmlformats.org/officeDocument/2006/relationships/image" Target="../media/image1226.png"/><Relationship Id="rId58" Type="http://schemas.openxmlformats.org/officeDocument/2006/relationships/customXml" Target="../ink/ink1240.xml"/><Relationship Id="rId79" Type="http://schemas.openxmlformats.org/officeDocument/2006/relationships/image" Target="../media/image1247.png"/><Relationship Id="rId102" Type="http://schemas.openxmlformats.org/officeDocument/2006/relationships/customXml" Target="../ink/ink1262.xml"/><Relationship Id="rId123" Type="http://schemas.openxmlformats.org/officeDocument/2006/relationships/image" Target="../media/image1268.png"/><Relationship Id="rId144" Type="http://schemas.openxmlformats.org/officeDocument/2006/relationships/customXml" Target="../ink/ink1283.xml"/><Relationship Id="rId330" Type="http://schemas.openxmlformats.org/officeDocument/2006/relationships/customXml" Target="../ink/ink1376.xml"/><Relationship Id="rId90" Type="http://schemas.openxmlformats.org/officeDocument/2006/relationships/customXml" Target="../ink/ink1256.xml"/><Relationship Id="rId165" Type="http://schemas.openxmlformats.org/officeDocument/2006/relationships/image" Target="../media/image1289.png"/><Relationship Id="rId186" Type="http://schemas.openxmlformats.org/officeDocument/2006/relationships/customXml" Target="../ink/ink1304.xml"/><Relationship Id="rId211" Type="http://schemas.openxmlformats.org/officeDocument/2006/relationships/image" Target="../media/image1311.png"/><Relationship Id="rId232" Type="http://schemas.openxmlformats.org/officeDocument/2006/relationships/customXml" Target="../ink/ink1327.xml"/><Relationship Id="rId253" Type="http://schemas.openxmlformats.org/officeDocument/2006/relationships/image" Target="../media/image1332.png"/><Relationship Id="rId274" Type="http://schemas.openxmlformats.org/officeDocument/2006/relationships/customXml" Target="../ink/ink1348.xml"/><Relationship Id="rId295" Type="http://schemas.openxmlformats.org/officeDocument/2006/relationships/image" Target="../media/image1353.png"/><Relationship Id="rId309" Type="http://schemas.openxmlformats.org/officeDocument/2006/relationships/image" Target="../media/image1360.png"/><Relationship Id="rId27" Type="http://schemas.openxmlformats.org/officeDocument/2006/relationships/image" Target="../media/image1221.png"/><Relationship Id="rId48" Type="http://schemas.openxmlformats.org/officeDocument/2006/relationships/customXml" Target="../ink/ink1235.xml"/><Relationship Id="rId69" Type="http://schemas.openxmlformats.org/officeDocument/2006/relationships/image" Target="../media/image1242.png"/><Relationship Id="rId113" Type="http://schemas.openxmlformats.org/officeDocument/2006/relationships/image" Target="../media/image1263.png"/><Relationship Id="rId134" Type="http://schemas.openxmlformats.org/officeDocument/2006/relationships/customXml" Target="../ink/ink1278.xml"/><Relationship Id="rId320" Type="http://schemas.openxmlformats.org/officeDocument/2006/relationships/customXml" Target="../ink/ink1371.xml"/><Relationship Id="rId80" Type="http://schemas.openxmlformats.org/officeDocument/2006/relationships/customXml" Target="../ink/ink1251.xml"/><Relationship Id="rId155" Type="http://schemas.openxmlformats.org/officeDocument/2006/relationships/image" Target="../media/image1284.png"/><Relationship Id="rId176" Type="http://schemas.openxmlformats.org/officeDocument/2006/relationships/customXml" Target="../ink/ink1299.xml"/><Relationship Id="rId197" Type="http://schemas.openxmlformats.org/officeDocument/2006/relationships/image" Target="../media/image1304.png"/><Relationship Id="rId201" Type="http://schemas.openxmlformats.org/officeDocument/2006/relationships/image" Target="../media/image1306.png"/><Relationship Id="rId222" Type="http://schemas.openxmlformats.org/officeDocument/2006/relationships/customXml" Target="../ink/ink1322.xml"/><Relationship Id="rId243" Type="http://schemas.openxmlformats.org/officeDocument/2006/relationships/image" Target="../media/image1327.png"/><Relationship Id="rId264" Type="http://schemas.openxmlformats.org/officeDocument/2006/relationships/customXml" Target="../ink/ink1343.xml"/><Relationship Id="rId285" Type="http://schemas.openxmlformats.org/officeDocument/2006/relationships/image" Target="../media/image1348.png"/><Relationship Id="rId17" Type="http://schemas.openxmlformats.org/officeDocument/2006/relationships/image" Target="../media/image1216.png"/><Relationship Id="rId38" Type="http://schemas.openxmlformats.org/officeDocument/2006/relationships/customXml" Target="../ink/ink1230.xml"/><Relationship Id="rId59" Type="http://schemas.openxmlformats.org/officeDocument/2006/relationships/image" Target="../media/image1237.png"/><Relationship Id="rId103" Type="http://schemas.openxmlformats.org/officeDocument/2006/relationships/image" Target="../media/image1258.png"/><Relationship Id="rId124" Type="http://schemas.openxmlformats.org/officeDocument/2006/relationships/customXml" Target="../ink/ink1273.xml"/><Relationship Id="rId310" Type="http://schemas.openxmlformats.org/officeDocument/2006/relationships/customXml" Target="../ink/ink1366.xml"/><Relationship Id="rId70" Type="http://schemas.openxmlformats.org/officeDocument/2006/relationships/customXml" Target="../ink/ink1246.xml"/><Relationship Id="rId91" Type="http://schemas.openxmlformats.org/officeDocument/2006/relationships/image" Target="../media/image1253.png"/><Relationship Id="rId145" Type="http://schemas.openxmlformats.org/officeDocument/2006/relationships/image" Target="../media/image1279.png"/><Relationship Id="rId166" Type="http://schemas.openxmlformats.org/officeDocument/2006/relationships/customXml" Target="../ink/ink1294.xml"/><Relationship Id="rId187" Type="http://schemas.openxmlformats.org/officeDocument/2006/relationships/image" Target="../media/image827.png"/><Relationship Id="rId331" Type="http://schemas.openxmlformats.org/officeDocument/2006/relationships/image" Target="../media/image137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317.xml"/><Relationship Id="rId233" Type="http://schemas.openxmlformats.org/officeDocument/2006/relationships/image" Target="../media/image1322.png"/><Relationship Id="rId254" Type="http://schemas.openxmlformats.org/officeDocument/2006/relationships/customXml" Target="../ink/ink1338.xml"/><Relationship Id="rId28" Type="http://schemas.openxmlformats.org/officeDocument/2006/relationships/customXml" Target="../ink/ink1225.xml"/><Relationship Id="rId49" Type="http://schemas.openxmlformats.org/officeDocument/2006/relationships/image" Target="../media/image1232.png"/><Relationship Id="rId114" Type="http://schemas.openxmlformats.org/officeDocument/2006/relationships/customXml" Target="../ink/ink1268.xml"/><Relationship Id="rId275" Type="http://schemas.openxmlformats.org/officeDocument/2006/relationships/image" Target="../media/image1343.png"/><Relationship Id="rId296" Type="http://schemas.openxmlformats.org/officeDocument/2006/relationships/customXml" Target="../ink/ink1359.xml"/><Relationship Id="rId300" Type="http://schemas.openxmlformats.org/officeDocument/2006/relationships/customXml" Target="../ink/ink1361.xml"/><Relationship Id="rId60" Type="http://schemas.openxmlformats.org/officeDocument/2006/relationships/customXml" Target="../ink/ink1241.xml"/><Relationship Id="rId81" Type="http://schemas.openxmlformats.org/officeDocument/2006/relationships/image" Target="../media/image1248.png"/><Relationship Id="rId135" Type="http://schemas.openxmlformats.org/officeDocument/2006/relationships/image" Target="../media/image1274.png"/><Relationship Id="rId156" Type="http://schemas.openxmlformats.org/officeDocument/2006/relationships/customXml" Target="../ink/ink1289.xml"/><Relationship Id="rId177" Type="http://schemas.openxmlformats.org/officeDocument/2006/relationships/image" Target="../media/image1295.png"/><Relationship Id="rId198" Type="http://schemas.openxmlformats.org/officeDocument/2006/relationships/customXml" Target="../ink/ink1310.xml"/><Relationship Id="rId321" Type="http://schemas.openxmlformats.org/officeDocument/2006/relationships/image" Target="../media/image1366.png"/><Relationship Id="rId202" Type="http://schemas.openxmlformats.org/officeDocument/2006/relationships/customXml" Target="../ink/ink1312.xml"/><Relationship Id="rId223" Type="http://schemas.openxmlformats.org/officeDocument/2006/relationships/image" Target="../media/image1317.png"/><Relationship Id="rId244" Type="http://schemas.openxmlformats.org/officeDocument/2006/relationships/customXml" Target="../ink/ink1333.xml"/><Relationship Id="rId18" Type="http://schemas.openxmlformats.org/officeDocument/2006/relationships/customXml" Target="../ink/ink1220.xml"/><Relationship Id="rId39" Type="http://schemas.openxmlformats.org/officeDocument/2006/relationships/image" Target="../media/image1227.png"/><Relationship Id="rId265" Type="http://schemas.openxmlformats.org/officeDocument/2006/relationships/image" Target="../media/image1338.png"/><Relationship Id="rId286" Type="http://schemas.openxmlformats.org/officeDocument/2006/relationships/customXml" Target="../ink/ink1354.xml"/><Relationship Id="rId50" Type="http://schemas.openxmlformats.org/officeDocument/2006/relationships/customXml" Target="../ink/ink1236.xml"/><Relationship Id="rId104" Type="http://schemas.openxmlformats.org/officeDocument/2006/relationships/customXml" Target="../ink/ink1263.xml"/><Relationship Id="rId125" Type="http://schemas.openxmlformats.org/officeDocument/2006/relationships/image" Target="../media/image1269.png"/><Relationship Id="rId146" Type="http://schemas.openxmlformats.org/officeDocument/2006/relationships/customXml" Target="../ink/ink1284.xml"/><Relationship Id="rId167" Type="http://schemas.openxmlformats.org/officeDocument/2006/relationships/image" Target="../media/image1290.png"/><Relationship Id="rId188" Type="http://schemas.openxmlformats.org/officeDocument/2006/relationships/customXml" Target="../ink/ink1305.xml"/><Relationship Id="rId311" Type="http://schemas.openxmlformats.org/officeDocument/2006/relationships/image" Target="../media/image1361.png"/><Relationship Id="rId332" Type="http://schemas.openxmlformats.org/officeDocument/2006/relationships/customXml" Target="../ink/ink1377.xml"/><Relationship Id="rId71" Type="http://schemas.openxmlformats.org/officeDocument/2006/relationships/image" Target="../media/image1243.png"/><Relationship Id="rId92" Type="http://schemas.openxmlformats.org/officeDocument/2006/relationships/customXml" Target="../ink/ink1257.xml"/><Relationship Id="rId213" Type="http://schemas.openxmlformats.org/officeDocument/2006/relationships/image" Target="../media/image1312.png"/><Relationship Id="rId234" Type="http://schemas.openxmlformats.org/officeDocument/2006/relationships/customXml" Target="../ink/ink1328.xml"/><Relationship Id="rId2" Type="http://schemas.openxmlformats.org/officeDocument/2006/relationships/customXml" Target="../ink/ink1212.xml"/><Relationship Id="rId29" Type="http://schemas.openxmlformats.org/officeDocument/2006/relationships/image" Target="../media/image1222.png"/><Relationship Id="rId255" Type="http://schemas.openxmlformats.org/officeDocument/2006/relationships/image" Target="../media/image1333.png"/><Relationship Id="rId276" Type="http://schemas.openxmlformats.org/officeDocument/2006/relationships/customXml" Target="../ink/ink1349.xml"/><Relationship Id="rId297" Type="http://schemas.openxmlformats.org/officeDocument/2006/relationships/image" Target="../media/image1354.png"/><Relationship Id="rId40" Type="http://schemas.openxmlformats.org/officeDocument/2006/relationships/customXml" Target="../ink/ink1231.xml"/><Relationship Id="rId115" Type="http://schemas.openxmlformats.org/officeDocument/2006/relationships/image" Target="../media/image1264.png"/><Relationship Id="rId136" Type="http://schemas.openxmlformats.org/officeDocument/2006/relationships/customXml" Target="../ink/ink1279.xml"/><Relationship Id="rId157" Type="http://schemas.openxmlformats.org/officeDocument/2006/relationships/image" Target="../media/image1285.png"/><Relationship Id="rId178" Type="http://schemas.openxmlformats.org/officeDocument/2006/relationships/customXml" Target="../ink/ink1300.xml"/><Relationship Id="rId301" Type="http://schemas.openxmlformats.org/officeDocument/2006/relationships/image" Target="../media/image1356.png"/><Relationship Id="rId322" Type="http://schemas.openxmlformats.org/officeDocument/2006/relationships/customXml" Target="../ink/ink1372.xml"/><Relationship Id="rId61" Type="http://schemas.openxmlformats.org/officeDocument/2006/relationships/image" Target="../media/image1238.png"/><Relationship Id="rId82" Type="http://schemas.openxmlformats.org/officeDocument/2006/relationships/customXml" Target="../ink/ink1252.xml"/><Relationship Id="rId199" Type="http://schemas.openxmlformats.org/officeDocument/2006/relationships/image" Target="../media/image1305.png"/><Relationship Id="rId203" Type="http://schemas.openxmlformats.org/officeDocument/2006/relationships/image" Target="../media/image1307.png"/><Relationship Id="rId19" Type="http://schemas.openxmlformats.org/officeDocument/2006/relationships/image" Target="../media/image1217.png"/><Relationship Id="rId224" Type="http://schemas.openxmlformats.org/officeDocument/2006/relationships/customXml" Target="../ink/ink1323.xml"/><Relationship Id="rId245" Type="http://schemas.openxmlformats.org/officeDocument/2006/relationships/image" Target="../media/image1328.png"/><Relationship Id="rId266" Type="http://schemas.openxmlformats.org/officeDocument/2006/relationships/customXml" Target="../ink/ink1344.xml"/><Relationship Id="rId287" Type="http://schemas.openxmlformats.org/officeDocument/2006/relationships/image" Target="../media/image1349.png"/><Relationship Id="rId30" Type="http://schemas.openxmlformats.org/officeDocument/2006/relationships/customXml" Target="../ink/ink1226.xml"/><Relationship Id="rId105" Type="http://schemas.openxmlformats.org/officeDocument/2006/relationships/image" Target="../media/image1259.png"/><Relationship Id="rId126" Type="http://schemas.openxmlformats.org/officeDocument/2006/relationships/customXml" Target="../ink/ink1274.xml"/><Relationship Id="rId147" Type="http://schemas.openxmlformats.org/officeDocument/2006/relationships/image" Target="../media/image1280.png"/><Relationship Id="rId168" Type="http://schemas.openxmlformats.org/officeDocument/2006/relationships/customXml" Target="../ink/ink1295.xml"/><Relationship Id="rId312" Type="http://schemas.openxmlformats.org/officeDocument/2006/relationships/customXml" Target="../ink/ink1367.xml"/><Relationship Id="rId333" Type="http://schemas.openxmlformats.org/officeDocument/2006/relationships/image" Target="../media/image1372.png"/><Relationship Id="rId51" Type="http://schemas.openxmlformats.org/officeDocument/2006/relationships/image" Target="../media/image1233.png"/><Relationship Id="rId72" Type="http://schemas.openxmlformats.org/officeDocument/2006/relationships/customXml" Target="../ink/ink1247.xml"/><Relationship Id="rId93" Type="http://schemas.openxmlformats.org/officeDocument/2006/relationships/image" Target="../media/image764.png"/><Relationship Id="rId189" Type="http://schemas.openxmlformats.org/officeDocument/2006/relationships/image" Target="../media/image1300.png"/><Relationship Id="rId3" Type="http://schemas.openxmlformats.org/officeDocument/2006/relationships/image" Target="../media/image1209.png"/><Relationship Id="rId214" Type="http://schemas.openxmlformats.org/officeDocument/2006/relationships/customXml" Target="../ink/ink1318.xml"/><Relationship Id="rId235" Type="http://schemas.openxmlformats.org/officeDocument/2006/relationships/image" Target="../media/image1323.png"/><Relationship Id="rId256" Type="http://schemas.openxmlformats.org/officeDocument/2006/relationships/customXml" Target="../ink/ink1339.xml"/><Relationship Id="rId277" Type="http://schemas.openxmlformats.org/officeDocument/2006/relationships/image" Target="../media/image1344.png"/><Relationship Id="rId298" Type="http://schemas.openxmlformats.org/officeDocument/2006/relationships/customXml" Target="../ink/ink1360.xml"/><Relationship Id="rId116" Type="http://schemas.openxmlformats.org/officeDocument/2006/relationships/customXml" Target="../ink/ink1269.xml"/><Relationship Id="rId137" Type="http://schemas.openxmlformats.org/officeDocument/2006/relationships/image" Target="../media/image1275.png"/><Relationship Id="rId158" Type="http://schemas.openxmlformats.org/officeDocument/2006/relationships/customXml" Target="../ink/ink1290.xml"/><Relationship Id="rId302" Type="http://schemas.openxmlformats.org/officeDocument/2006/relationships/customXml" Target="../ink/ink1362.xml"/><Relationship Id="rId323" Type="http://schemas.openxmlformats.org/officeDocument/2006/relationships/image" Target="../media/image1367.png"/><Relationship Id="rId20" Type="http://schemas.openxmlformats.org/officeDocument/2006/relationships/customXml" Target="../ink/ink1221.xml"/><Relationship Id="rId41" Type="http://schemas.openxmlformats.org/officeDocument/2006/relationships/image" Target="../media/image1228.png"/><Relationship Id="rId62" Type="http://schemas.openxmlformats.org/officeDocument/2006/relationships/customXml" Target="../ink/ink1242.xml"/><Relationship Id="rId83" Type="http://schemas.openxmlformats.org/officeDocument/2006/relationships/image" Target="../media/image1249.png"/><Relationship Id="rId179" Type="http://schemas.openxmlformats.org/officeDocument/2006/relationships/image" Target="../media/image1296.png"/><Relationship Id="rId190" Type="http://schemas.openxmlformats.org/officeDocument/2006/relationships/customXml" Target="../ink/ink1306.xml"/><Relationship Id="rId204" Type="http://schemas.openxmlformats.org/officeDocument/2006/relationships/customXml" Target="../ink/ink1313.xml"/><Relationship Id="rId225" Type="http://schemas.openxmlformats.org/officeDocument/2006/relationships/image" Target="../media/image1318.png"/><Relationship Id="rId246" Type="http://schemas.openxmlformats.org/officeDocument/2006/relationships/customXml" Target="../ink/ink1334.xml"/><Relationship Id="rId267" Type="http://schemas.openxmlformats.org/officeDocument/2006/relationships/image" Target="../media/image1339.png"/><Relationship Id="rId288" Type="http://schemas.openxmlformats.org/officeDocument/2006/relationships/customXml" Target="../ink/ink1355.xml"/><Relationship Id="rId106" Type="http://schemas.openxmlformats.org/officeDocument/2006/relationships/customXml" Target="../ink/ink1264.xml"/><Relationship Id="rId127" Type="http://schemas.openxmlformats.org/officeDocument/2006/relationships/image" Target="../media/image1270.png"/><Relationship Id="rId313" Type="http://schemas.openxmlformats.org/officeDocument/2006/relationships/image" Target="../media/image1362.png"/><Relationship Id="rId10" Type="http://schemas.openxmlformats.org/officeDocument/2006/relationships/customXml" Target="../ink/ink1216.xml"/><Relationship Id="rId31" Type="http://schemas.openxmlformats.org/officeDocument/2006/relationships/image" Target="../media/image1223.png"/><Relationship Id="rId52" Type="http://schemas.openxmlformats.org/officeDocument/2006/relationships/customXml" Target="../ink/ink1237.xml"/><Relationship Id="rId73" Type="http://schemas.openxmlformats.org/officeDocument/2006/relationships/image" Target="../media/image1244.png"/><Relationship Id="rId94" Type="http://schemas.openxmlformats.org/officeDocument/2006/relationships/customXml" Target="../ink/ink1258.xml"/><Relationship Id="rId148" Type="http://schemas.openxmlformats.org/officeDocument/2006/relationships/customXml" Target="../ink/ink1285.xml"/><Relationship Id="rId169" Type="http://schemas.openxmlformats.org/officeDocument/2006/relationships/image" Target="../media/image1291.png"/><Relationship Id="rId334" Type="http://schemas.openxmlformats.org/officeDocument/2006/relationships/customXml" Target="../ink/ink1378.xml"/><Relationship Id="rId4" Type="http://schemas.openxmlformats.org/officeDocument/2006/relationships/customXml" Target="../ink/ink1213.xml"/><Relationship Id="rId180" Type="http://schemas.openxmlformats.org/officeDocument/2006/relationships/customXml" Target="../ink/ink1301.xml"/><Relationship Id="rId215" Type="http://schemas.openxmlformats.org/officeDocument/2006/relationships/image" Target="../media/image1313.png"/><Relationship Id="rId236" Type="http://schemas.openxmlformats.org/officeDocument/2006/relationships/customXml" Target="../ink/ink1329.xml"/><Relationship Id="rId257" Type="http://schemas.openxmlformats.org/officeDocument/2006/relationships/image" Target="../media/image1334.png"/><Relationship Id="rId278" Type="http://schemas.openxmlformats.org/officeDocument/2006/relationships/customXml" Target="../ink/ink1350.xml"/><Relationship Id="rId303" Type="http://schemas.openxmlformats.org/officeDocument/2006/relationships/image" Target="../media/image1357.png"/><Relationship Id="rId42" Type="http://schemas.openxmlformats.org/officeDocument/2006/relationships/customXml" Target="../ink/ink1232.xml"/><Relationship Id="rId84" Type="http://schemas.openxmlformats.org/officeDocument/2006/relationships/customXml" Target="../ink/ink1253.xml"/><Relationship Id="rId138" Type="http://schemas.openxmlformats.org/officeDocument/2006/relationships/customXml" Target="../ink/ink1280.xml"/><Relationship Id="rId191" Type="http://schemas.openxmlformats.org/officeDocument/2006/relationships/image" Target="../media/image1301.png"/><Relationship Id="rId205" Type="http://schemas.openxmlformats.org/officeDocument/2006/relationships/image" Target="../media/image1308.png"/><Relationship Id="rId247" Type="http://schemas.openxmlformats.org/officeDocument/2006/relationships/image" Target="../media/image1329.png"/><Relationship Id="rId107" Type="http://schemas.openxmlformats.org/officeDocument/2006/relationships/image" Target="../media/image1260.png"/><Relationship Id="rId289" Type="http://schemas.openxmlformats.org/officeDocument/2006/relationships/image" Target="../media/image1350.png"/><Relationship Id="rId11" Type="http://schemas.openxmlformats.org/officeDocument/2006/relationships/image" Target="../media/image1213.png"/><Relationship Id="rId53" Type="http://schemas.openxmlformats.org/officeDocument/2006/relationships/image" Target="../media/image1234.png"/><Relationship Id="rId149" Type="http://schemas.openxmlformats.org/officeDocument/2006/relationships/image" Target="../media/image1281.png"/><Relationship Id="rId314" Type="http://schemas.openxmlformats.org/officeDocument/2006/relationships/customXml" Target="../ink/ink1368.xml"/><Relationship Id="rId95" Type="http://schemas.openxmlformats.org/officeDocument/2006/relationships/image" Target="../media/image1254.png"/><Relationship Id="rId160" Type="http://schemas.openxmlformats.org/officeDocument/2006/relationships/customXml" Target="../ink/ink1291.xml"/><Relationship Id="rId216" Type="http://schemas.openxmlformats.org/officeDocument/2006/relationships/customXml" Target="../ink/ink1319.xml"/><Relationship Id="rId258" Type="http://schemas.openxmlformats.org/officeDocument/2006/relationships/customXml" Target="../ink/ink1340.xml"/><Relationship Id="rId22" Type="http://schemas.openxmlformats.org/officeDocument/2006/relationships/customXml" Target="../ink/ink1222.xml"/><Relationship Id="rId64" Type="http://schemas.openxmlformats.org/officeDocument/2006/relationships/customXml" Target="../ink/ink1243.xml"/><Relationship Id="rId118" Type="http://schemas.openxmlformats.org/officeDocument/2006/relationships/customXml" Target="../ink/ink1270.xml"/><Relationship Id="rId325" Type="http://schemas.openxmlformats.org/officeDocument/2006/relationships/image" Target="../media/image1368.png"/><Relationship Id="rId171" Type="http://schemas.openxmlformats.org/officeDocument/2006/relationships/image" Target="../media/image1292.png"/><Relationship Id="rId227" Type="http://schemas.openxmlformats.org/officeDocument/2006/relationships/image" Target="../media/image1319.png"/><Relationship Id="rId269" Type="http://schemas.openxmlformats.org/officeDocument/2006/relationships/image" Target="../media/image1340.png"/><Relationship Id="rId33" Type="http://schemas.openxmlformats.org/officeDocument/2006/relationships/image" Target="../media/image1224.png"/><Relationship Id="rId129" Type="http://schemas.openxmlformats.org/officeDocument/2006/relationships/image" Target="../media/image1271.png"/><Relationship Id="rId280" Type="http://schemas.openxmlformats.org/officeDocument/2006/relationships/customXml" Target="../ink/ink1351.xml"/><Relationship Id="rId75" Type="http://schemas.openxmlformats.org/officeDocument/2006/relationships/image" Target="../media/image1245.png"/><Relationship Id="rId140" Type="http://schemas.openxmlformats.org/officeDocument/2006/relationships/customXml" Target="../ink/ink1281.xml"/><Relationship Id="rId182" Type="http://schemas.openxmlformats.org/officeDocument/2006/relationships/customXml" Target="../ink/ink1302.xml"/><Relationship Id="rId6" Type="http://schemas.openxmlformats.org/officeDocument/2006/relationships/customXml" Target="../ink/ink1214.xml"/><Relationship Id="rId238" Type="http://schemas.openxmlformats.org/officeDocument/2006/relationships/customXml" Target="../ink/ink1330.xml"/><Relationship Id="rId291" Type="http://schemas.openxmlformats.org/officeDocument/2006/relationships/image" Target="../media/image1351.png"/><Relationship Id="rId305" Type="http://schemas.openxmlformats.org/officeDocument/2006/relationships/image" Target="../media/image1358.png"/><Relationship Id="rId44" Type="http://schemas.openxmlformats.org/officeDocument/2006/relationships/customXml" Target="../ink/ink1233.xml"/><Relationship Id="rId86" Type="http://schemas.openxmlformats.org/officeDocument/2006/relationships/customXml" Target="../ink/ink1254.xml"/><Relationship Id="rId151" Type="http://schemas.openxmlformats.org/officeDocument/2006/relationships/image" Target="../media/image1282.png"/><Relationship Id="rId193" Type="http://schemas.openxmlformats.org/officeDocument/2006/relationships/image" Target="../media/image1302.png"/><Relationship Id="rId207" Type="http://schemas.openxmlformats.org/officeDocument/2006/relationships/image" Target="../media/image1309.png"/><Relationship Id="rId249" Type="http://schemas.openxmlformats.org/officeDocument/2006/relationships/image" Target="../media/image1330.png"/><Relationship Id="rId13" Type="http://schemas.openxmlformats.org/officeDocument/2006/relationships/image" Target="../media/image1214.png"/><Relationship Id="rId109" Type="http://schemas.openxmlformats.org/officeDocument/2006/relationships/image" Target="../media/image1261.png"/><Relationship Id="rId260" Type="http://schemas.openxmlformats.org/officeDocument/2006/relationships/customXml" Target="../ink/ink1341.xml"/><Relationship Id="rId316" Type="http://schemas.openxmlformats.org/officeDocument/2006/relationships/customXml" Target="../ink/ink1369.xml"/><Relationship Id="rId55" Type="http://schemas.openxmlformats.org/officeDocument/2006/relationships/image" Target="../media/image1235.png"/><Relationship Id="rId97" Type="http://schemas.openxmlformats.org/officeDocument/2006/relationships/image" Target="../media/image1255.png"/><Relationship Id="rId120" Type="http://schemas.openxmlformats.org/officeDocument/2006/relationships/customXml" Target="../ink/ink1271.xml"/><Relationship Id="rId162" Type="http://schemas.openxmlformats.org/officeDocument/2006/relationships/customXml" Target="../ink/ink1292.xml"/><Relationship Id="rId218" Type="http://schemas.openxmlformats.org/officeDocument/2006/relationships/customXml" Target="../ink/ink1320.xml"/><Relationship Id="rId271" Type="http://schemas.openxmlformats.org/officeDocument/2006/relationships/image" Target="../media/image1341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31.png"/><Relationship Id="rId21" Type="http://schemas.openxmlformats.org/officeDocument/2006/relationships/image" Target="../media/image1383.png"/><Relationship Id="rId63" Type="http://schemas.openxmlformats.org/officeDocument/2006/relationships/image" Target="../media/image1404.png"/><Relationship Id="rId159" Type="http://schemas.openxmlformats.org/officeDocument/2006/relationships/image" Target="../media/image1452.png"/><Relationship Id="rId170" Type="http://schemas.openxmlformats.org/officeDocument/2006/relationships/customXml" Target="../ink/ink1463.xml"/><Relationship Id="rId226" Type="http://schemas.openxmlformats.org/officeDocument/2006/relationships/customXml" Target="../ink/ink1491.xml"/><Relationship Id="rId107" Type="http://schemas.openxmlformats.org/officeDocument/2006/relationships/image" Target="../media/image1426.png"/><Relationship Id="rId11" Type="http://schemas.openxmlformats.org/officeDocument/2006/relationships/image" Target="../media/image1378.png"/><Relationship Id="rId32" Type="http://schemas.openxmlformats.org/officeDocument/2006/relationships/customXml" Target="../ink/ink1394.xml"/><Relationship Id="rId53" Type="http://schemas.openxmlformats.org/officeDocument/2006/relationships/image" Target="../media/image1399.png"/><Relationship Id="rId74" Type="http://schemas.openxmlformats.org/officeDocument/2006/relationships/customXml" Target="../ink/ink1415.xml"/><Relationship Id="rId128" Type="http://schemas.openxmlformats.org/officeDocument/2006/relationships/customXml" Target="../ink/ink1442.xml"/><Relationship Id="rId149" Type="http://schemas.openxmlformats.org/officeDocument/2006/relationships/image" Target="../media/image1447.png"/><Relationship Id="rId5" Type="http://schemas.openxmlformats.org/officeDocument/2006/relationships/image" Target="../media/image1375.png"/><Relationship Id="rId95" Type="http://schemas.openxmlformats.org/officeDocument/2006/relationships/image" Target="../media/image1420.png"/><Relationship Id="rId160" Type="http://schemas.openxmlformats.org/officeDocument/2006/relationships/customXml" Target="../ink/ink1458.xml"/><Relationship Id="rId181" Type="http://schemas.openxmlformats.org/officeDocument/2006/relationships/image" Target="../media/image1463.png"/><Relationship Id="rId216" Type="http://schemas.openxmlformats.org/officeDocument/2006/relationships/customXml" Target="../ink/ink1486.xml"/><Relationship Id="rId237" Type="http://schemas.openxmlformats.org/officeDocument/2006/relationships/image" Target="../media/image1491.png"/><Relationship Id="rId258" Type="http://schemas.openxmlformats.org/officeDocument/2006/relationships/customXml" Target="../ink/ink1507.xml"/><Relationship Id="rId22" Type="http://schemas.openxmlformats.org/officeDocument/2006/relationships/customXml" Target="../ink/ink1389.xml"/><Relationship Id="rId43" Type="http://schemas.openxmlformats.org/officeDocument/2006/relationships/image" Target="../media/image1394.png"/><Relationship Id="rId64" Type="http://schemas.openxmlformats.org/officeDocument/2006/relationships/customXml" Target="../ink/ink1410.xml"/><Relationship Id="rId118" Type="http://schemas.openxmlformats.org/officeDocument/2006/relationships/customXml" Target="../ink/ink1437.xml"/><Relationship Id="rId139" Type="http://schemas.openxmlformats.org/officeDocument/2006/relationships/image" Target="../media/image1442.png"/><Relationship Id="rId85" Type="http://schemas.openxmlformats.org/officeDocument/2006/relationships/image" Target="../media/image1415.png"/><Relationship Id="rId150" Type="http://schemas.openxmlformats.org/officeDocument/2006/relationships/customXml" Target="../ink/ink1453.xml"/><Relationship Id="rId171" Type="http://schemas.openxmlformats.org/officeDocument/2006/relationships/image" Target="../media/image1458.png"/><Relationship Id="rId192" Type="http://schemas.openxmlformats.org/officeDocument/2006/relationships/customXml" Target="../ink/ink1474.xml"/><Relationship Id="rId206" Type="http://schemas.openxmlformats.org/officeDocument/2006/relationships/customXml" Target="../ink/ink1481.xml"/><Relationship Id="rId227" Type="http://schemas.openxmlformats.org/officeDocument/2006/relationships/image" Target="../media/image1486.png"/><Relationship Id="rId248" Type="http://schemas.openxmlformats.org/officeDocument/2006/relationships/customXml" Target="../ink/ink1502.xml"/><Relationship Id="rId12" Type="http://schemas.openxmlformats.org/officeDocument/2006/relationships/customXml" Target="../ink/ink1384.xml"/><Relationship Id="rId33" Type="http://schemas.openxmlformats.org/officeDocument/2006/relationships/image" Target="../media/image1389.png"/><Relationship Id="rId108" Type="http://schemas.openxmlformats.org/officeDocument/2006/relationships/customXml" Target="../ink/ink1432.xml"/><Relationship Id="rId129" Type="http://schemas.openxmlformats.org/officeDocument/2006/relationships/image" Target="../media/image1437.png"/><Relationship Id="rId54" Type="http://schemas.openxmlformats.org/officeDocument/2006/relationships/customXml" Target="../ink/ink1405.xml"/><Relationship Id="rId75" Type="http://schemas.openxmlformats.org/officeDocument/2006/relationships/image" Target="../media/image1410.png"/><Relationship Id="rId96" Type="http://schemas.openxmlformats.org/officeDocument/2006/relationships/customXml" Target="../ink/ink1426.xml"/><Relationship Id="rId140" Type="http://schemas.openxmlformats.org/officeDocument/2006/relationships/customXml" Target="../ink/ink1448.xml"/><Relationship Id="rId161" Type="http://schemas.openxmlformats.org/officeDocument/2006/relationships/image" Target="../media/image1453.png"/><Relationship Id="rId182" Type="http://schemas.openxmlformats.org/officeDocument/2006/relationships/customXml" Target="../ink/ink1469.xml"/><Relationship Id="rId217" Type="http://schemas.openxmlformats.org/officeDocument/2006/relationships/image" Target="../media/image1481.png"/><Relationship Id="rId6" Type="http://schemas.openxmlformats.org/officeDocument/2006/relationships/customXml" Target="../ink/ink1381.xml"/><Relationship Id="rId238" Type="http://schemas.openxmlformats.org/officeDocument/2006/relationships/customXml" Target="../ink/ink1497.xml"/><Relationship Id="rId259" Type="http://schemas.openxmlformats.org/officeDocument/2006/relationships/image" Target="../media/image1502.png"/><Relationship Id="rId23" Type="http://schemas.openxmlformats.org/officeDocument/2006/relationships/image" Target="../media/image1384.png"/><Relationship Id="rId119" Type="http://schemas.openxmlformats.org/officeDocument/2006/relationships/image" Target="../media/image1432.png"/><Relationship Id="rId44" Type="http://schemas.openxmlformats.org/officeDocument/2006/relationships/customXml" Target="../ink/ink1400.xml"/><Relationship Id="rId65" Type="http://schemas.openxmlformats.org/officeDocument/2006/relationships/image" Target="../media/image1405.png"/><Relationship Id="rId86" Type="http://schemas.openxmlformats.org/officeDocument/2006/relationships/customXml" Target="../ink/ink1421.xml"/><Relationship Id="rId130" Type="http://schemas.openxmlformats.org/officeDocument/2006/relationships/customXml" Target="../ink/ink1443.xml"/><Relationship Id="rId151" Type="http://schemas.openxmlformats.org/officeDocument/2006/relationships/image" Target="../media/image1448.png"/><Relationship Id="rId172" Type="http://schemas.openxmlformats.org/officeDocument/2006/relationships/customXml" Target="../ink/ink1464.xml"/><Relationship Id="rId193" Type="http://schemas.openxmlformats.org/officeDocument/2006/relationships/image" Target="../media/image1469.png"/><Relationship Id="rId207" Type="http://schemas.openxmlformats.org/officeDocument/2006/relationships/image" Target="../media/image1476.png"/><Relationship Id="rId228" Type="http://schemas.openxmlformats.org/officeDocument/2006/relationships/customXml" Target="../ink/ink1492.xml"/><Relationship Id="rId249" Type="http://schemas.openxmlformats.org/officeDocument/2006/relationships/image" Target="../media/image1497.png"/><Relationship Id="rId13" Type="http://schemas.openxmlformats.org/officeDocument/2006/relationships/image" Target="../media/image1379.png"/><Relationship Id="rId109" Type="http://schemas.openxmlformats.org/officeDocument/2006/relationships/image" Target="../media/image1427.png"/><Relationship Id="rId260" Type="http://schemas.openxmlformats.org/officeDocument/2006/relationships/customXml" Target="../ink/ink1508.xml"/><Relationship Id="rId34" Type="http://schemas.openxmlformats.org/officeDocument/2006/relationships/customXml" Target="../ink/ink1395.xml"/><Relationship Id="rId55" Type="http://schemas.openxmlformats.org/officeDocument/2006/relationships/image" Target="../media/image1400.png"/><Relationship Id="rId76" Type="http://schemas.openxmlformats.org/officeDocument/2006/relationships/customXml" Target="../ink/ink1416.xml"/><Relationship Id="rId97" Type="http://schemas.openxmlformats.org/officeDocument/2006/relationships/image" Target="../media/image1421.png"/><Relationship Id="rId120" Type="http://schemas.openxmlformats.org/officeDocument/2006/relationships/customXml" Target="../ink/ink1438.xml"/><Relationship Id="rId141" Type="http://schemas.openxmlformats.org/officeDocument/2006/relationships/image" Target="../media/image1443.png"/><Relationship Id="rId7" Type="http://schemas.openxmlformats.org/officeDocument/2006/relationships/image" Target="../media/image1376.png"/><Relationship Id="rId162" Type="http://schemas.openxmlformats.org/officeDocument/2006/relationships/customXml" Target="../ink/ink1459.xml"/><Relationship Id="rId183" Type="http://schemas.openxmlformats.org/officeDocument/2006/relationships/image" Target="../media/image1464.png"/><Relationship Id="rId218" Type="http://schemas.openxmlformats.org/officeDocument/2006/relationships/customXml" Target="../ink/ink1487.xml"/><Relationship Id="rId239" Type="http://schemas.openxmlformats.org/officeDocument/2006/relationships/image" Target="../media/image1492.png"/><Relationship Id="rId250" Type="http://schemas.openxmlformats.org/officeDocument/2006/relationships/customXml" Target="../ink/ink1503.xml"/><Relationship Id="rId24" Type="http://schemas.openxmlformats.org/officeDocument/2006/relationships/customXml" Target="../ink/ink1390.xml"/><Relationship Id="rId45" Type="http://schemas.openxmlformats.org/officeDocument/2006/relationships/image" Target="../media/image1395.png"/><Relationship Id="rId66" Type="http://schemas.openxmlformats.org/officeDocument/2006/relationships/customXml" Target="../ink/ink1411.xml"/><Relationship Id="rId87" Type="http://schemas.openxmlformats.org/officeDocument/2006/relationships/image" Target="../media/image1416.png"/><Relationship Id="rId110" Type="http://schemas.openxmlformats.org/officeDocument/2006/relationships/customXml" Target="../ink/ink1433.xml"/><Relationship Id="rId131" Type="http://schemas.openxmlformats.org/officeDocument/2006/relationships/image" Target="../media/image1438.png"/><Relationship Id="rId152" Type="http://schemas.openxmlformats.org/officeDocument/2006/relationships/customXml" Target="../ink/ink1454.xml"/><Relationship Id="rId173" Type="http://schemas.openxmlformats.org/officeDocument/2006/relationships/image" Target="../media/image1459.png"/><Relationship Id="rId194" Type="http://schemas.openxmlformats.org/officeDocument/2006/relationships/customXml" Target="../ink/ink1475.xml"/><Relationship Id="rId208" Type="http://schemas.openxmlformats.org/officeDocument/2006/relationships/customXml" Target="../ink/ink1482.xml"/><Relationship Id="rId229" Type="http://schemas.openxmlformats.org/officeDocument/2006/relationships/image" Target="../media/image1487.png"/><Relationship Id="rId240" Type="http://schemas.openxmlformats.org/officeDocument/2006/relationships/customXml" Target="../ink/ink1498.xml"/><Relationship Id="rId261" Type="http://schemas.openxmlformats.org/officeDocument/2006/relationships/image" Target="../media/image1503.png"/><Relationship Id="rId14" Type="http://schemas.openxmlformats.org/officeDocument/2006/relationships/customXml" Target="../ink/ink1385.xml"/><Relationship Id="rId35" Type="http://schemas.openxmlformats.org/officeDocument/2006/relationships/image" Target="../media/image1390.png"/><Relationship Id="rId56" Type="http://schemas.openxmlformats.org/officeDocument/2006/relationships/customXml" Target="../ink/ink1406.xml"/><Relationship Id="rId77" Type="http://schemas.openxmlformats.org/officeDocument/2006/relationships/image" Target="../media/image1411.png"/><Relationship Id="rId100" Type="http://schemas.openxmlformats.org/officeDocument/2006/relationships/customXml" Target="../ink/ink1428.xml"/><Relationship Id="rId8" Type="http://schemas.openxmlformats.org/officeDocument/2006/relationships/customXml" Target="../ink/ink1382.xml"/><Relationship Id="rId98" Type="http://schemas.openxmlformats.org/officeDocument/2006/relationships/customXml" Target="../ink/ink1427.xml"/><Relationship Id="rId121" Type="http://schemas.openxmlformats.org/officeDocument/2006/relationships/image" Target="../media/image1433.png"/><Relationship Id="rId142" Type="http://schemas.openxmlformats.org/officeDocument/2006/relationships/customXml" Target="../ink/ink1449.xml"/><Relationship Id="rId163" Type="http://schemas.openxmlformats.org/officeDocument/2006/relationships/image" Target="../media/image1454.png"/><Relationship Id="rId184" Type="http://schemas.openxmlformats.org/officeDocument/2006/relationships/customXml" Target="../ink/ink1470.xml"/><Relationship Id="rId219" Type="http://schemas.openxmlformats.org/officeDocument/2006/relationships/image" Target="../media/image1482.png"/><Relationship Id="rId230" Type="http://schemas.openxmlformats.org/officeDocument/2006/relationships/customXml" Target="../ink/ink1493.xml"/><Relationship Id="rId251" Type="http://schemas.openxmlformats.org/officeDocument/2006/relationships/image" Target="../media/image1498.png"/><Relationship Id="rId25" Type="http://schemas.openxmlformats.org/officeDocument/2006/relationships/image" Target="../media/image1385.png"/><Relationship Id="rId46" Type="http://schemas.openxmlformats.org/officeDocument/2006/relationships/customXml" Target="../ink/ink1401.xml"/><Relationship Id="rId67" Type="http://schemas.openxmlformats.org/officeDocument/2006/relationships/image" Target="../media/image1406.png"/><Relationship Id="rId88" Type="http://schemas.openxmlformats.org/officeDocument/2006/relationships/customXml" Target="../ink/ink1422.xml"/><Relationship Id="rId111" Type="http://schemas.openxmlformats.org/officeDocument/2006/relationships/image" Target="../media/image1428.png"/><Relationship Id="rId132" Type="http://schemas.openxmlformats.org/officeDocument/2006/relationships/customXml" Target="../ink/ink1444.xml"/><Relationship Id="rId153" Type="http://schemas.openxmlformats.org/officeDocument/2006/relationships/image" Target="../media/image1449.png"/><Relationship Id="rId174" Type="http://schemas.openxmlformats.org/officeDocument/2006/relationships/customXml" Target="../ink/ink1465.xml"/><Relationship Id="rId195" Type="http://schemas.openxmlformats.org/officeDocument/2006/relationships/image" Target="../media/image1470.png"/><Relationship Id="rId209" Type="http://schemas.openxmlformats.org/officeDocument/2006/relationships/image" Target="../media/image1477.png"/><Relationship Id="rId220" Type="http://schemas.openxmlformats.org/officeDocument/2006/relationships/customXml" Target="../ink/ink1488.xml"/><Relationship Id="rId241" Type="http://schemas.openxmlformats.org/officeDocument/2006/relationships/image" Target="../media/image1493.png"/><Relationship Id="rId15" Type="http://schemas.openxmlformats.org/officeDocument/2006/relationships/image" Target="../media/image1380.png"/><Relationship Id="rId36" Type="http://schemas.openxmlformats.org/officeDocument/2006/relationships/customXml" Target="../ink/ink1396.xml"/><Relationship Id="rId57" Type="http://schemas.openxmlformats.org/officeDocument/2006/relationships/image" Target="../media/image1401.png"/><Relationship Id="rId262" Type="http://schemas.openxmlformats.org/officeDocument/2006/relationships/customXml" Target="../ink/ink1509.xml"/><Relationship Id="rId78" Type="http://schemas.openxmlformats.org/officeDocument/2006/relationships/customXml" Target="../ink/ink1417.xml"/><Relationship Id="rId99" Type="http://schemas.openxmlformats.org/officeDocument/2006/relationships/image" Target="../media/image1422.png"/><Relationship Id="rId101" Type="http://schemas.openxmlformats.org/officeDocument/2006/relationships/image" Target="../media/image1423.png"/><Relationship Id="rId122" Type="http://schemas.openxmlformats.org/officeDocument/2006/relationships/customXml" Target="../ink/ink1439.xml"/><Relationship Id="rId143" Type="http://schemas.openxmlformats.org/officeDocument/2006/relationships/image" Target="../media/image1444.png"/><Relationship Id="rId164" Type="http://schemas.openxmlformats.org/officeDocument/2006/relationships/customXml" Target="../ink/ink1460.xml"/><Relationship Id="rId185" Type="http://schemas.openxmlformats.org/officeDocument/2006/relationships/image" Target="../media/image1465.png"/><Relationship Id="rId9" Type="http://schemas.openxmlformats.org/officeDocument/2006/relationships/image" Target="../media/image1377.png"/><Relationship Id="rId210" Type="http://schemas.openxmlformats.org/officeDocument/2006/relationships/customXml" Target="../ink/ink1483.xml"/><Relationship Id="rId26" Type="http://schemas.openxmlformats.org/officeDocument/2006/relationships/customXml" Target="../ink/ink1391.xml"/><Relationship Id="rId231" Type="http://schemas.openxmlformats.org/officeDocument/2006/relationships/image" Target="../media/image1488.png"/><Relationship Id="rId252" Type="http://schemas.openxmlformats.org/officeDocument/2006/relationships/customXml" Target="../ink/ink1504.xml"/><Relationship Id="rId47" Type="http://schemas.openxmlformats.org/officeDocument/2006/relationships/image" Target="../media/image1396.png"/><Relationship Id="rId68" Type="http://schemas.openxmlformats.org/officeDocument/2006/relationships/customXml" Target="../ink/ink1412.xml"/><Relationship Id="rId89" Type="http://schemas.openxmlformats.org/officeDocument/2006/relationships/image" Target="../media/image1417.png"/><Relationship Id="rId112" Type="http://schemas.openxmlformats.org/officeDocument/2006/relationships/customXml" Target="../ink/ink1434.xml"/><Relationship Id="rId133" Type="http://schemas.openxmlformats.org/officeDocument/2006/relationships/image" Target="../media/image1439.png"/><Relationship Id="rId154" Type="http://schemas.openxmlformats.org/officeDocument/2006/relationships/customXml" Target="../ink/ink1455.xml"/><Relationship Id="rId175" Type="http://schemas.openxmlformats.org/officeDocument/2006/relationships/image" Target="../media/image1460.png"/><Relationship Id="rId196" Type="http://schemas.openxmlformats.org/officeDocument/2006/relationships/customXml" Target="../ink/ink1476.xml"/><Relationship Id="rId200" Type="http://schemas.openxmlformats.org/officeDocument/2006/relationships/customXml" Target="../ink/ink1478.xml"/><Relationship Id="rId16" Type="http://schemas.openxmlformats.org/officeDocument/2006/relationships/customXml" Target="../ink/ink1386.xml"/><Relationship Id="rId221" Type="http://schemas.openxmlformats.org/officeDocument/2006/relationships/image" Target="../media/image1483.png"/><Relationship Id="rId242" Type="http://schemas.openxmlformats.org/officeDocument/2006/relationships/customXml" Target="../ink/ink1499.xml"/><Relationship Id="rId263" Type="http://schemas.openxmlformats.org/officeDocument/2006/relationships/image" Target="../media/image1504.png"/><Relationship Id="rId37" Type="http://schemas.openxmlformats.org/officeDocument/2006/relationships/image" Target="../media/image1391.png"/><Relationship Id="rId58" Type="http://schemas.openxmlformats.org/officeDocument/2006/relationships/customXml" Target="../ink/ink1407.xml"/><Relationship Id="rId79" Type="http://schemas.openxmlformats.org/officeDocument/2006/relationships/image" Target="../media/image1412.png"/><Relationship Id="rId102" Type="http://schemas.openxmlformats.org/officeDocument/2006/relationships/customXml" Target="../ink/ink1429.xml"/><Relationship Id="rId123" Type="http://schemas.openxmlformats.org/officeDocument/2006/relationships/image" Target="../media/image1434.png"/><Relationship Id="rId144" Type="http://schemas.openxmlformats.org/officeDocument/2006/relationships/customXml" Target="../ink/ink1450.xml"/><Relationship Id="rId90" Type="http://schemas.openxmlformats.org/officeDocument/2006/relationships/customXml" Target="../ink/ink1423.xml"/><Relationship Id="rId165" Type="http://schemas.openxmlformats.org/officeDocument/2006/relationships/image" Target="../media/image1455.png"/><Relationship Id="rId186" Type="http://schemas.openxmlformats.org/officeDocument/2006/relationships/customXml" Target="../ink/ink1471.xml"/><Relationship Id="rId211" Type="http://schemas.openxmlformats.org/officeDocument/2006/relationships/image" Target="../media/image1478.png"/><Relationship Id="rId232" Type="http://schemas.openxmlformats.org/officeDocument/2006/relationships/customXml" Target="../ink/ink1494.xml"/><Relationship Id="rId253" Type="http://schemas.openxmlformats.org/officeDocument/2006/relationships/image" Target="../media/image1499.png"/><Relationship Id="rId27" Type="http://schemas.openxmlformats.org/officeDocument/2006/relationships/image" Target="../media/image1386.png"/><Relationship Id="rId48" Type="http://schemas.openxmlformats.org/officeDocument/2006/relationships/customXml" Target="../ink/ink1402.xml"/><Relationship Id="rId69" Type="http://schemas.openxmlformats.org/officeDocument/2006/relationships/image" Target="../media/image1407.png"/><Relationship Id="rId113" Type="http://schemas.openxmlformats.org/officeDocument/2006/relationships/image" Target="../media/image1429.png"/><Relationship Id="rId134" Type="http://schemas.openxmlformats.org/officeDocument/2006/relationships/customXml" Target="../ink/ink1445.xml"/><Relationship Id="rId80" Type="http://schemas.openxmlformats.org/officeDocument/2006/relationships/customXml" Target="../ink/ink1418.xml"/><Relationship Id="rId155" Type="http://schemas.openxmlformats.org/officeDocument/2006/relationships/image" Target="../media/image1450.png"/><Relationship Id="rId176" Type="http://schemas.openxmlformats.org/officeDocument/2006/relationships/customXml" Target="../ink/ink1466.xml"/><Relationship Id="rId197" Type="http://schemas.openxmlformats.org/officeDocument/2006/relationships/image" Target="../media/image1471.png"/><Relationship Id="rId201" Type="http://schemas.openxmlformats.org/officeDocument/2006/relationships/image" Target="../media/image1473.png"/><Relationship Id="rId222" Type="http://schemas.openxmlformats.org/officeDocument/2006/relationships/customXml" Target="../ink/ink1489.xml"/><Relationship Id="rId243" Type="http://schemas.openxmlformats.org/officeDocument/2006/relationships/image" Target="../media/image1494.png"/><Relationship Id="rId264" Type="http://schemas.openxmlformats.org/officeDocument/2006/relationships/customXml" Target="../ink/ink1510.xml"/><Relationship Id="rId17" Type="http://schemas.openxmlformats.org/officeDocument/2006/relationships/image" Target="../media/image1381.png"/><Relationship Id="rId38" Type="http://schemas.openxmlformats.org/officeDocument/2006/relationships/customXml" Target="../ink/ink1397.xml"/><Relationship Id="rId59" Type="http://schemas.openxmlformats.org/officeDocument/2006/relationships/image" Target="../media/image1402.png"/><Relationship Id="rId103" Type="http://schemas.openxmlformats.org/officeDocument/2006/relationships/image" Target="../media/image1424.png"/><Relationship Id="rId124" Type="http://schemas.openxmlformats.org/officeDocument/2006/relationships/customXml" Target="../ink/ink1440.xml"/><Relationship Id="rId70" Type="http://schemas.openxmlformats.org/officeDocument/2006/relationships/customXml" Target="../ink/ink1413.xml"/><Relationship Id="rId91" Type="http://schemas.openxmlformats.org/officeDocument/2006/relationships/image" Target="../media/image1418.png"/><Relationship Id="rId145" Type="http://schemas.openxmlformats.org/officeDocument/2006/relationships/image" Target="../media/image1445.png"/><Relationship Id="rId166" Type="http://schemas.openxmlformats.org/officeDocument/2006/relationships/customXml" Target="../ink/ink1461.xml"/><Relationship Id="rId187" Type="http://schemas.openxmlformats.org/officeDocument/2006/relationships/image" Target="../media/image1466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484.xml"/><Relationship Id="rId233" Type="http://schemas.openxmlformats.org/officeDocument/2006/relationships/image" Target="../media/image1489.png"/><Relationship Id="rId254" Type="http://schemas.openxmlformats.org/officeDocument/2006/relationships/customXml" Target="../ink/ink1505.xml"/><Relationship Id="rId28" Type="http://schemas.openxmlformats.org/officeDocument/2006/relationships/customXml" Target="../ink/ink1392.xml"/><Relationship Id="rId49" Type="http://schemas.openxmlformats.org/officeDocument/2006/relationships/image" Target="../media/image1397.png"/><Relationship Id="rId114" Type="http://schemas.openxmlformats.org/officeDocument/2006/relationships/customXml" Target="../ink/ink1435.xml"/><Relationship Id="rId60" Type="http://schemas.openxmlformats.org/officeDocument/2006/relationships/customXml" Target="../ink/ink1408.xml"/><Relationship Id="rId81" Type="http://schemas.openxmlformats.org/officeDocument/2006/relationships/image" Target="../media/image1413.png"/><Relationship Id="rId135" Type="http://schemas.openxmlformats.org/officeDocument/2006/relationships/image" Target="../media/image1440.png"/><Relationship Id="rId156" Type="http://schemas.openxmlformats.org/officeDocument/2006/relationships/customXml" Target="../ink/ink1456.xml"/><Relationship Id="rId177" Type="http://schemas.openxmlformats.org/officeDocument/2006/relationships/image" Target="../media/image1461.png"/><Relationship Id="rId198" Type="http://schemas.openxmlformats.org/officeDocument/2006/relationships/customXml" Target="../ink/ink1477.xml"/><Relationship Id="rId202" Type="http://schemas.openxmlformats.org/officeDocument/2006/relationships/customXml" Target="../ink/ink1479.xml"/><Relationship Id="rId223" Type="http://schemas.openxmlformats.org/officeDocument/2006/relationships/image" Target="../media/image1484.png"/><Relationship Id="rId244" Type="http://schemas.openxmlformats.org/officeDocument/2006/relationships/customXml" Target="../ink/ink1500.xml"/><Relationship Id="rId18" Type="http://schemas.openxmlformats.org/officeDocument/2006/relationships/customXml" Target="../ink/ink1387.xml"/><Relationship Id="rId39" Type="http://schemas.openxmlformats.org/officeDocument/2006/relationships/image" Target="../media/image1392.png"/><Relationship Id="rId265" Type="http://schemas.openxmlformats.org/officeDocument/2006/relationships/image" Target="../media/image1505.png"/><Relationship Id="rId50" Type="http://schemas.openxmlformats.org/officeDocument/2006/relationships/customXml" Target="../ink/ink1403.xml"/><Relationship Id="rId104" Type="http://schemas.openxmlformats.org/officeDocument/2006/relationships/customXml" Target="../ink/ink1430.xml"/><Relationship Id="rId125" Type="http://schemas.openxmlformats.org/officeDocument/2006/relationships/image" Target="../media/image1435.png"/><Relationship Id="rId146" Type="http://schemas.openxmlformats.org/officeDocument/2006/relationships/customXml" Target="../ink/ink1451.xml"/><Relationship Id="rId167" Type="http://schemas.openxmlformats.org/officeDocument/2006/relationships/image" Target="../media/image1456.png"/><Relationship Id="rId188" Type="http://schemas.openxmlformats.org/officeDocument/2006/relationships/customXml" Target="../ink/ink1472.xml"/><Relationship Id="rId71" Type="http://schemas.openxmlformats.org/officeDocument/2006/relationships/image" Target="../media/image1408.png"/><Relationship Id="rId92" Type="http://schemas.openxmlformats.org/officeDocument/2006/relationships/customXml" Target="../ink/ink1424.xml"/><Relationship Id="rId213" Type="http://schemas.openxmlformats.org/officeDocument/2006/relationships/image" Target="../media/image1479.png"/><Relationship Id="rId234" Type="http://schemas.openxmlformats.org/officeDocument/2006/relationships/customXml" Target="../ink/ink1495.xml"/><Relationship Id="rId2" Type="http://schemas.openxmlformats.org/officeDocument/2006/relationships/customXml" Target="../ink/ink1379.xml"/><Relationship Id="rId29" Type="http://schemas.openxmlformats.org/officeDocument/2006/relationships/image" Target="../media/image1387.png"/><Relationship Id="rId255" Type="http://schemas.openxmlformats.org/officeDocument/2006/relationships/image" Target="../media/image1500.png"/><Relationship Id="rId40" Type="http://schemas.openxmlformats.org/officeDocument/2006/relationships/customXml" Target="../ink/ink1398.xml"/><Relationship Id="rId115" Type="http://schemas.openxmlformats.org/officeDocument/2006/relationships/image" Target="../media/image1430.png"/><Relationship Id="rId136" Type="http://schemas.openxmlformats.org/officeDocument/2006/relationships/customXml" Target="../ink/ink1446.xml"/><Relationship Id="rId157" Type="http://schemas.openxmlformats.org/officeDocument/2006/relationships/image" Target="../media/image1451.png"/><Relationship Id="rId178" Type="http://schemas.openxmlformats.org/officeDocument/2006/relationships/customXml" Target="../ink/ink1467.xml"/><Relationship Id="rId61" Type="http://schemas.openxmlformats.org/officeDocument/2006/relationships/image" Target="../media/image1403.png"/><Relationship Id="rId82" Type="http://schemas.openxmlformats.org/officeDocument/2006/relationships/customXml" Target="../ink/ink1419.xml"/><Relationship Id="rId199" Type="http://schemas.openxmlformats.org/officeDocument/2006/relationships/image" Target="../media/image1472.png"/><Relationship Id="rId203" Type="http://schemas.openxmlformats.org/officeDocument/2006/relationships/image" Target="../media/image1474.png"/><Relationship Id="rId19" Type="http://schemas.openxmlformats.org/officeDocument/2006/relationships/image" Target="../media/image1382.png"/><Relationship Id="rId224" Type="http://schemas.openxmlformats.org/officeDocument/2006/relationships/customXml" Target="../ink/ink1490.xml"/><Relationship Id="rId245" Type="http://schemas.openxmlformats.org/officeDocument/2006/relationships/image" Target="../media/image1495.png"/><Relationship Id="rId266" Type="http://schemas.openxmlformats.org/officeDocument/2006/relationships/customXml" Target="../ink/ink1511.xml"/><Relationship Id="rId30" Type="http://schemas.openxmlformats.org/officeDocument/2006/relationships/customXml" Target="../ink/ink1393.xml"/><Relationship Id="rId105" Type="http://schemas.openxmlformats.org/officeDocument/2006/relationships/image" Target="../media/image1425.png"/><Relationship Id="rId126" Type="http://schemas.openxmlformats.org/officeDocument/2006/relationships/customXml" Target="../ink/ink1441.xml"/><Relationship Id="rId147" Type="http://schemas.openxmlformats.org/officeDocument/2006/relationships/image" Target="../media/image1446.png"/><Relationship Id="rId168" Type="http://schemas.openxmlformats.org/officeDocument/2006/relationships/customXml" Target="../ink/ink1462.xml"/><Relationship Id="rId51" Type="http://schemas.openxmlformats.org/officeDocument/2006/relationships/image" Target="../media/image1398.png"/><Relationship Id="rId72" Type="http://schemas.openxmlformats.org/officeDocument/2006/relationships/customXml" Target="../ink/ink1414.xml"/><Relationship Id="rId93" Type="http://schemas.openxmlformats.org/officeDocument/2006/relationships/image" Target="../media/image1419.png"/><Relationship Id="rId189" Type="http://schemas.openxmlformats.org/officeDocument/2006/relationships/image" Target="../media/image1467.png"/><Relationship Id="rId3" Type="http://schemas.openxmlformats.org/officeDocument/2006/relationships/image" Target="../media/image1374.png"/><Relationship Id="rId214" Type="http://schemas.openxmlformats.org/officeDocument/2006/relationships/customXml" Target="../ink/ink1485.xml"/><Relationship Id="rId235" Type="http://schemas.openxmlformats.org/officeDocument/2006/relationships/image" Target="../media/image1490.png"/><Relationship Id="rId256" Type="http://schemas.openxmlformats.org/officeDocument/2006/relationships/customXml" Target="../ink/ink1506.xml"/><Relationship Id="rId116" Type="http://schemas.openxmlformats.org/officeDocument/2006/relationships/customXml" Target="../ink/ink1436.xml"/><Relationship Id="rId137" Type="http://schemas.openxmlformats.org/officeDocument/2006/relationships/image" Target="../media/image1441.png"/><Relationship Id="rId158" Type="http://schemas.openxmlformats.org/officeDocument/2006/relationships/customXml" Target="../ink/ink1457.xml"/><Relationship Id="rId20" Type="http://schemas.openxmlformats.org/officeDocument/2006/relationships/customXml" Target="../ink/ink1388.xml"/><Relationship Id="rId41" Type="http://schemas.openxmlformats.org/officeDocument/2006/relationships/image" Target="../media/image1393.png"/><Relationship Id="rId62" Type="http://schemas.openxmlformats.org/officeDocument/2006/relationships/customXml" Target="../ink/ink1409.xml"/><Relationship Id="rId83" Type="http://schemas.openxmlformats.org/officeDocument/2006/relationships/image" Target="../media/image1414.png"/><Relationship Id="rId179" Type="http://schemas.openxmlformats.org/officeDocument/2006/relationships/image" Target="../media/image1462.png"/><Relationship Id="rId190" Type="http://schemas.openxmlformats.org/officeDocument/2006/relationships/customXml" Target="../ink/ink1473.xml"/><Relationship Id="rId204" Type="http://schemas.openxmlformats.org/officeDocument/2006/relationships/customXml" Target="../ink/ink1480.xml"/><Relationship Id="rId225" Type="http://schemas.openxmlformats.org/officeDocument/2006/relationships/image" Target="../media/image1485.png"/><Relationship Id="rId246" Type="http://schemas.openxmlformats.org/officeDocument/2006/relationships/customXml" Target="../ink/ink1501.xml"/><Relationship Id="rId267" Type="http://schemas.openxmlformats.org/officeDocument/2006/relationships/image" Target="../media/image1506.png"/><Relationship Id="rId106" Type="http://schemas.openxmlformats.org/officeDocument/2006/relationships/customXml" Target="../ink/ink1431.xml"/><Relationship Id="rId127" Type="http://schemas.openxmlformats.org/officeDocument/2006/relationships/image" Target="../media/image1436.png"/><Relationship Id="rId10" Type="http://schemas.openxmlformats.org/officeDocument/2006/relationships/customXml" Target="../ink/ink1383.xml"/><Relationship Id="rId31" Type="http://schemas.openxmlformats.org/officeDocument/2006/relationships/image" Target="../media/image1388.png"/><Relationship Id="rId52" Type="http://schemas.openxmlformats.org/officeDocument/2006/relationships/customXml" Target="../ink/ink1404.xml"/><Relationship Id="rId73" Type="http://schemas.openxmlformats.org/officeDocument/2006/relationships/image" Target="../media/image1409.png"/><Relationship Id="rId94" Type="http://schemas.openxmlformats.org/officeDocument/2006/relationships/customXml" Target="../ink/ink1425.xml"/><Relationship Id="rId148" Type="http://schemas.openxmlformats.org/officeDocument/2006/relationships/customXml" Target="../ink/ink1452.xml"/><Relationship Id="rId169" Type="http://schemas.openxmlformats.org/officeDocument/2006/relationships/image" Target="../media/image1457.png"/><Relationship Id="rId4" Type="http://schemas.openxmlformats.org/officeDocument/2006/relationships/customXml" Target="../ink/ink1380.xml"/><Relationship Id="rId180" Type="http://schemas.openxmlformats.org/officeDocument/2006/relationships/customXml" Target="../ink/ink1468.xml"/><Relationship Id="rId215" Type="http://schemas.openxmlformats.org/officeDocument/2006/relationships/image" Target="../media/image1480.png"/><Relationship Id="rId236" Type="http://schemas.openxmlformats.org/officeDocument/2006/relationships/customXml" Target="../ink/ink1496.xml"/><Relationship Id="rId257" Type="http://schemas.openxmlformats.org/officeDocument/2006/relationships/image" Target="../media/image1501.png"/><Relationship Id="rId42" Type="http://schemas.openxmlformats.org/officeDocument/2006/relationships/customXml" Target="../ink/ink1399.xml"/><Relationship Id="rId84" Type="http://schemas.openxmlformats.org/officeDocument/2006/relationships/customXml" Target="../ink/ink1420.xml"/><Relationship Id="rId138" Type="http://schemas.openxmlformats.org/officeDocument/2006/relationships/customXml" Target="../ink/ink1447.xml"/><Relationship Id="rId191" Type="http://schemas.openxmlformats.org/officeDocument/2006/relationships/image" Target="../media/image1468.png"/><Relationship Id="rId205" Type="http://schemas.openxmlformats.org/officeDocument/2006/relationships/image" Target="../media/image1475.png"/><Relationship Id="rId247" Type="http://schemas.openxmlformats.org/officeDocument/2006/relationships/image" Target="../media/image1496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64.png"/><Relationship Id="rId299" Type="http://schemas.openxmlformats.org/officeDocument/2006/relationships/image" Target="../media/image1655.png"/><Relationship Id="rId21" Type="http://schemas.openxmlformats.org/officeDocument/2006/relationships/image" Target="../media/image1516.png"/><Relationship Id="rId63" Type="http://schemas.openxmlformats.org/officeDocument/2006/relationships/image" Target="../media/image1537.png"/><Relationship Id="rId159" Type="http://schemas.openxmlformats.org/officeDocument/2006/relationships/image" Target="../media/image1585.png"/><Relationship Id="rId170" Type="http://schemas.openxmlformats.org/officeDocument/2006/relationships/customXml" Target="../ink/ink1596.xml"/><Relationship Id="rId226" Type="http://schemas.openxmlformats.org/officeDocument/2006/relationships/customXml" Target="../ink/ink1624.xml"/><Relationship Id="rId268" Type="http://schemas.openxmlformats.org/officeDocument/2006/relationships/customXml" Target="../ink/ink1645.xml"/><Relationship Id="rId32" Type="http://schemas.openxmlformats.org/officeDocument/2006/relationships/customXml" Target="../ink/ink1527.xml"/><Relationship Id="rId74" Type="http://schemas.openxmlformats.org/officeDocument/2006/relationships/customXml" Target="../ink/ink1548.xml"/><Relationship Id="rId128" Type="http://schemas.openxmlformats.org/officeDocument/2006/relationships/customXml" Target="../ink/ink1575.xml"/><Relationship Id="rId5" Type="http://schemas.openxmlformats.org/officeDocument/2006/relationships/image" Target="../media/image1508.png"/><Relationship Id="rId181" Type="http://schemas.openxmlformats.org/officeDocument/2006/relationships/image" Target="../media/image1596.png"/><Relationship Id="rId237" Type="http://schemas.openxmlformats.org/officeDocument/2006/relationships/image" Target="../media/image1624.png"/><Relationship Id="rId279" Type="http://schemas.openxmlformats.org/officeDocument/2006/relationships/image" Target="../media/image1645.png"/><Relationship Id="rId43" Type="http://schemas.openxmlformats.org/officeDocument/2006/relationships/image" Target="../media/image1527.png"/><Relationship Id="rId139" Type="http://schemas.openxmlformats.org/officeDocument/2006/relationships/image" Target="../media/image1575.png"/><Relationship Id="rId290" Type="http://schemas.openxmlformats.org/officeDocument/2006/relationships/customXml" Target="../ink/ink1656.xml"/><Relationship Id="rId304" Type="http://schemas.openxmlformats.org/officeDocument/2006/relationships/customXml" Target="../ink/ink1663.xml"/><Relationship Id="rId85" Type="http://schemas.openxmlformats.org/officeDocument/2006/relationships/image" Target="../media/image1548.png"/><Relationship Id="rId150" Type="http://schemas.openxmlformats.org/officeDocument/2006/relationships/customXml" Target="../ink/ink1586.xml"/><Relationship Id="rId192" Type="http://schemas.openxmlformats.org/officeDocument/2006/relationships/customXml" Target="../ink/ink1607.xml"/><Relationship Id="rId206" Type="http://schemas.openxmlformats.org/officeDocument/2006/relationships/customXml" Target="../ink/ink1614.xml"/><Relationship Id="rId248" Type="http://schemas.openxmlformats.org/officeDocument/2006/relationships/customXml" Target="../ink/ink1635.xml"/><Relationship Id="rId12" Type="http://schemas.openxmlformats.org/officeDocument/2006/relationships/customXml" Target="../ink/ink1517.xml"/><Relationship Id="rId108" Type="http://schemas.openxmlformats.org/officeDocument/2006/relationships/customXml" Target="../ink/ink1565.xml"/><Relationship Id="rId315" Type="http://schemas.openxmlformats.org/officeDocument/2006/relationships/image" Target="../media/image1663.png"/><Relationship Id="rId54" Type="http://schemas.openxmlformats.org/officeDocument/2006/relationships/customXml" Target="../ink/ink1538.xml"/><Relationship Id="rId96" Type="http://schemas.openxmlformats.org/officeDocument/2006/relationships/customXml" Target="../ink/ink1559.xml"/><Relationship Id="rId161" Type="http://schemas.openxmlformats.org/officeDocument/2006/relationships/image" Target="../media/image1586.png"/><Relationship Id="rId217" Type="http://schemas.openxmlformats.org/officeDocument/2006/relationships/image" Target="../media/image1614.png"/><Relationship Id="rId259" Type="http://schemas.openxmlformats.org/officeDocument/2006/relationships/image" Target="../media/image1635.png"/><Relationship Id="rId23" Type="http://schemas.openxmlformats.org/officeDocument/2006/relationships/image" Target="../media/image1517.png"/><Relationship Id="rId119" Type="http://schemas.openxmlformats.org/officeDocument/2006/relationships/image" Target="../media/image1565.png"/><Relationship Id="rId270" Type="http://schemas.openxmlformats.org/officeDocument/2006/relationships/customXml" Target="../ink/ink1646.xml"/><Relationship Id="rId65" Type="http://schemas.openxmlformats.org/officeDocument/2006/relationships/image" Target="../media/image1538.png"/><Relationship Id="rId130" Type="http://schemas.openxmlformats.org/officeDocument/2006/relationships/customXml" Target="../ink/ink1576.xml"/><Relationship Id="rId172" Type="http://schemas.openxmlformats.org/officeDocument/2006/relationships/customXml" Target="../ink/ink1597.xml"/><Relationship Id="rId228" Type="http://schemas.openxmlformats.org/officeDocument/2006/relationships/customXml" Target="../ink/ink1625.xml"/><Relationship Id="rId281" Type="http://schemas.openxmlformats.org/officeDocument/2006/relationships/image" Target="../media/image1646.png"/><Relationship Id="rId34" Type="http://schemas.openxmlformats.org/officeDocument/2006/relationships/customXml" Target="../ink/ink1528.xml"/><Relationship Id="rId55" Type="http://schemas.openxmlformats.org/officeDocument/2006/relationships/image" Target="../media/image1533.png"/><Relationship Id="rId76" Type="http://schemas.openxmlformats.org/officeDocument/2006/relationships/customXml" Target="../ink/ink1549.xml"/><Relationship Id="rId97" Type="http://schemas.openxmlformats.org/officeDocument/2006/relationships/image" Target="../media/image1554.png"/><Relationship Id="rId120" Type="http://schemas.openxmlformats.org/officeDocument/2006/relationships/customXml" Target="../ink/ink1571.xml"/><Relationship Id="rId141" Type="http://schemas.openxmlformats.org/officeDocument/2006/relationships/image" Target="../media/image1576.png"/><Relationship Id="rId7" Type="http://schemas.openxmlformats.org/officeDocument/2006/relationships/image" Target="../media/image1509.png"/><Relationship Id="rId162" Type="http://schemas.openxmlformats.org/officeDocument/2006/relationships/customXml" Target="../ink/ink1592.xml"/><Relationship Id="rId183" Type="http://schemas.openxmlformats.org/officeDocument/2006/relationships/image" Target="../media/image1597.png"/><Relationship Id="rId218" Type="http://schemas.openxmlformats.org/officeDocument/2006/relationships/customXml" Target="../ink/ink1620.xml"/><Relationship Id="rId239" Type="http://schemas.openxmlformats.org/officeDocument/2006/relationships/image" Target="../media/image1625.png"/><Relationship Id="rId250" Type="http://schemas.openxmlformats.org/officeDocument/2006/relationships/customXml" Target="../ink/ink1636.xml"/><Relationship Id="rId271" Type="http://schemas.openxmlformats.org/officeDocument/2006/relationships/image" Target="../media/image1641.png"/><Relationship Id="rId292" Type="http://schemas.openxmlformats.org/officeDocument/2006/relationships/customXml" Target="../ink/ink1657.xml"/><Relationship Id="rId306" Type="http://schemas.openxmlformats.org/officeDocument/2006/relationships/customXml" Target="../ink/ink1664.xml"/><Relationship Id="rId24" Type="http://schemas.openxmlformats.org/officeDocument/2006/relationships/customXml" Target="../ink/ink1523.xml"/><Relationship Id="rId45" Type="http://schemas.openxmlformats.org/officeDocument/2006/relationships/image" Target="../media/image1528.png"/><Relationship Id="rId66" Type="http://schemas.openxmlformats.org/officeDocument/2006/relationships/customXml" Target="../ink/ink1544.xml"/><Relationship Id="rId87" Type="http://schemas.openxmlformats.org/officeDocument/2006/relationships/image" Target="../media/image1549.png"/><Relationship Id="rId110" Type="http://schemas.openxmlformats.org/officeDocument/2006/relationships/customXml" Target="../ink/ink1566.xml"/><Relationship Id="rId131" Type="http://schemas.openxmlformats.org/officeDocument/2006/relationships/image" Target="../media/image1571.png"/><Relationship Id="rId152" Type="http://schemas.openxmlformats.org/officeDocument/2006/relationships/customXml" Target="../ink/ink1587.xml"/><Relationship Id="rId173" Type="http://schemas.openxmlformats.org/officeDocument/2006/relationships/image" Target="../media/image1592.png"/><Relationship Id="rId194" Type="http://schemas.openxmlformats.org/officeDocument/2006/relationships/customXml" Target="../ink/ink1608.xml"/><Relationship Id="rId208" Type="http://schemas.openxmlformats.org/officeDocument/2006/relationships/customXml" Target="../ink/ink1615.xml"/><Relationship Id="rId229" Type="http://schemas.openxmlformats.org/officeDocument/2006/relationships/image" Target="../media/image1620.png"/><Relationship Id="rId240" Type="http://schemas.openxmlformats.org/officeDocument/2006/relationships/customXml" Target="../ink/ink1631.xml"/><Relationship Id="rId261" Type="http://schemas.openxmlformats.org/officeDocument/2006/relationships/image" Target="../media/image1636.png"/><Relationship Id="rId14" Type="http://schemas.openxmlformats.org/officeDocument/2006/relationships/customXml" Target="../ink/ink1518.xml"/><Relationship Id="rId35" Type="http://schemas.openxmlformats.org/officeDocument/2006/relationships/image" Target="../media/image1523.png"/><Relationship Id="rId56" Type="http://schemas.openxmlformats.org/officeDocument/2006/relationships/customXml" Target="../ink/ink1539.xml"/><Relationship Id="rId77" Type="http://schemas.openxmlformats.org/officeDocument/2006/relationships/image" Target="../media/image1544.png"/><Relationship Id="rId100" Type="http://schemas.openxmlformats.org/officeDocument/2006/relationships/customXml" Target="../ink/ink1561.xml"/><Relationship Id="rId282" Type="http://schemas.openxmlformats.org/officeDocument/2006/relationships/customXml" Target="../ink/ink1652.xml"/><Relationship Id="rId317" Type="http://schemas.openxmlformats.org/officeDocument/2006/relationships/image" Target="../media/image1664.png"/><Relationship Id="rId8" Type="http://schemas.openxmlformats.org/officeDocument/2006/relationships/customXml" Target="../ink/ink1515.xml"/><Relationship Id="rId98" Type="http://schemas.openxmlformats.org/officeDocument/2006/relationships/customXml" Target="../ink/ink1560.xml"/><Relationship Id="rId121" Type="http://schemas.openxmlformats.org/officeDocument/2006/relationships/image" Target="../media/image1566.png"/><Relationship Id="rId142" Type="http://schemas.openxmlformats.org/officeDocument/2006/relationships/customXml" Target="../ink/ink1582.xml"/><Relationship Id="rId163" Type="http://schemas.openxmlformats.org/officeDocument/2006/relationships/image" Target="../media/image1587.png"/><Relationship Id="rId184" Type="http://schemas.openxmlformats.org/officeDocument/2006/relationships/customXml" Target="../ink/ink1603.xml"/><Relationship Id="rId219" Type="http://schemas.openxmlformats.org/officeDocument/2006/relationships/image" Target="../media/image1615.png"/><Relationship Id="rId230" Type="http://schemas.openxmlformats.org/officeDocument/2006/relationships/customXml" Target="../ink/ink1626.xml"/><Relationship Id="rId251" Type="http://schemas.openxmlformats.org/officeDocument/2006/relationships/image" Target="../media/image1631.png"/><Relationship Id="rId25" Type="http://schemas.openxmlformats.org/officeDocument/2006/relationships/image" Target="../media/image1518.png"/><Relationship Id="rId46" Type="http://schemas.openxmlformats.org/officeDocument/2006/relationships/customXml" Target="../ink/ink1534.xml"/><Relationship Id="rId67" Type="http://schemas.openxmlformats.org/officeDocument/2006/relationships/image" Target="../media/image1539.png"/><Relationship Id="rId272" Type="http://schemas.openxmlformats.org/officeDocument/2006/relationships/customXml" Target="../ink/ink1647.xml"/><Relationship Id="rId293" Type="http://schemas.openxmlformats.org/officeDocument/2006/relationships/image" Target="../media/image1652.png"/><Relationship Id="rId307" Type="http://schemas.openxmlformats.org/officeDocument/2006/relationships/image" Target="../media/image1659.png"/><Relationship Id="rId88" Type="http://schemas.openxmlformats.org/officeDocument/2006/relationships/customXml" Target="../ink/ink1555.xml"/><Relationship Id="rId111" Type="http://schemas.openxmlformats.org/officeDocument/2006/relationships/image" Target="../media/image1561.png"/><Relationship Id="rId132" Type="http://schemas.openxmlformats.org/officeDocument/2006/relationships/customXml" Target="../ink/ink1577.xml"/><Relationship Id="rId153" Type="http://schemas.openxmlformats.org/officeDocument/2006/relationships/image" Target="../media/image1582.png"/><Relationship Id="rId174" Type="http://schemas.openxmlformats.org/officeDocument/2006/relationships/customXml" Target="../ink/ink1598.xml"/><Relationship Id="rId195" Type="http://schemas.openxmlformats.org/officeDocument/2006/relationships/image" Target="../media/image1603.png"/><Relationship Id="rId209" Type="http://schemas.openxmlformats.org/officeDocument/2006/relationships/image" Target="../media/image1610.png"/><Relationship Id="rId220" Type="http://schemas.openxmlformats.org/officeDocument/2006/relationships/customXml" Target="../ink/ink1621.xml"/><Relationship Id="rId241" Type="http://schemas.openxmlformats.org/officeDocument/2006/relationships/image" Target="../media/image1626.png"/><Relationship Id="rId15" Type="http://schemas.openxmlformats.org/officeDocument/2006/relationships/image" Target="../media/image1513.png"/><Relationship Id="rId36" Type="http://schemas.openxmlformats.org/officeDocument/2006/relationships/customXml" Target="../ink/ink1529.xml"/><Relationship Id="rId57" Type="http://schemas.openxmlformats.org/officeDocument/2006/relationships/image" Target="../media/image1534.png"/><Relationship Id="rId262" Type="http://schemas.openxmlformats.org/officeDocument/2006/relationships/customXml" Target="../ink/ink1642.xml"/><Relationship Id="rId283" Type="http://schemas.openxmlformats.org/officeDocument/2006/relationships/image" Target="../media/image1647.png"/><Relationship Id="rId318" Type="http://schemas.openxmlformats.org/officeDocument/2006/relationships/customXml" Target="../ink/ink1670.xml"/><Relationship Id="rId78" Type="http://schemas.openxmlformats.org/officeDocument/2006/relationships/customXml" Target="../ink/ink1550.xml"/><Relationship Id="rId99" Type="http://schemas.openxmlformats.org/officeDocument/2006/relationships/image" Target="../media/image1555.png"/><Relationship Id="rId101" Type="http://schemas.openxmlformats.org/officeDocument/2006/relationships/image" Target="../media/image1556.png"/><Relationship Id="rId122" Type="http://schemas.openxmlformats.org/officeDocument/2006/relationships/customXml" Target="../ink/ink1572.xml"/><Relationship Id="rId143" Type="http://schemas.openxmlformats.org/officeDocument/2006/relationships/image" Target="../media/image1577.png"/><Relationship Id="rId164" Type="http://schemas.openxmlformats.org/officeDocument/2006/relationships/customXml" Target="../ink/ink1593.xml"/><Relationship Id="rId185" Type="http://schemas.openxmlformats.org/officeDocument/2006/relationships/image" Target="../media/image1598.png"/><Relationship Id="rId9" Type="http://schemas.openxmlformats.org/officeDocument/2006/relationships/image" Target="../media/image1510.png"/><Relationship Id="rId210" Type="http://schemas.openxmlformats.org/officeDocument/2006/relationships/customXml" Target="../ink/ink1616.xml"/><Relationship Id="rId26" Type="http://schemas.openxmlformats.org/officeDocument/2006/relationships/customXml" Target="../ink/ink1524.xml"/><Relationship Id="rId231" Type="http://schemas.openxmlformats.org/officeDocument/2006/relationships/image" Target="../media/image1621.png"/><Relationship Id="rId252" Type="http://schemas.openxmlformats.org/officeDocument/2006/relationships/customXml" Target="../ink/ink1637.xml"/><Relationship Id="rId273" Type="http://schemas.openxmlformats.org/officeDocument/2006/relationships/image" Target="../media/image1642.png"/><Relationship Id="rId294" Type="http://schemas.openxmlformats.org/officeDocument/2006/relationships/customXml" Target="../ink/ink1658.xml"/><Relationship Id="rId308" Type="http://schemas.openxmlformats.org/officeDocument/2006/relationships/customXml" Target="../ink/ink1665.xml"/><Relationship Id="rId47" Type="http://schemas.openxmlformats.org/officeDocument/2006/relationships/image" Target="../media/image1529.png"/><Relationship Id="rId68" Type="http://schemas.openxmlformats.org/officeDocument/2006/relationships/customXml" Target="../ink/ink1545.xml"/><Relationship Id="rId89" Type="http://schemas.openxmlformats.org/officeDocument/2006/relationships/image" Target="../media/image1550.png"/><Relationship Id="rId112" Type="http://schemas.openxmlformats.org/officeDocument/2006/relationships/customXml" Target="../ink/ink1567.xml"/><Relationship Id="rId133" Type="http://schemas.openxmlformats.org/officeDocument/2006/relationships/image" Target="../media/image1572.png"/><Relationship Id="rId154" Type="http://schemas.openxmlformats.org/officeDocument/2006/relationships/customXml" Target="../ink/ink1588.xml"/><Relationship Id="rId175" Type="http://schemas.openxmlformats.org/officeDocument/2006/relationships/image" Target="../media/image1593.png"/><Relationship Id="rId196" Type="http://schemas.openxmlformats.org/officeDocument/2006/relationships/customXml" Target="../ink/ink1609.xml"/><Relationship Id="rId200" Type="http://schemas.openxmlformats.org/officeDocument/2006/relationships/customXml" Target="../ink/ink1611.xml"/><Relationship Id="rId16" Type="http://schemas.openxmlformats.org/officeDocument/2006/relationships/customXml" Target="../ink/ink1519.xml"/><Relationship Id="rId221" Type="http://schemas.openxmlformats.org/officeDocument/2006/relationships/image" Target="../media/image1616.png"/><Relationship Id="rId242" Type="http://schemas.openxmlformats.org/officeDocument/2006/relationships/customXml" Target="../ink/ink1632.xml"/><Relationship Id="rId263" Type="http://schemas.openxmlformats.org/officeDocument/2006/relationships/image" Target="../media/image1637.png"/><Relationship Id="rId284" Type="http://schemas.openxmlformats.org/officeDocument/2006/relationships/customXml" Target="../ink/ink1653.xml"/><Relationship Id="rId319" Type="http://schemas.openxmlformats.org/officeDocument/2006/relationships/image" Target="../media/image1665.png"/><Relationship Id="rId37" Type="http://schemas.openxmlformats.org/officeDocument/2006/relationships/image" Target="../media/image1524.png"/><Relationship Id="rId58" Type="http://schemas.openxmlformats.org/officeDocument/2006/relationships/customXml" Target="../ink/ink1540.xml"/><Relationship Id="rId79" Type="http://schemas.openxmlformats.org/officeDocument/2006/relationships/image" Target="../media/image1545.png"/><Relationship Id="rId102" Type="http://schemas.openxmlformats.org/officeDocument/2006/relationships/customXml" Target="../ink/ink1562.xml"/><Relationship Id="rId123" Type="http://schemas.openxmlformats.org/officeDocument/2006/relationships/image" Target="../media/image1567.png"/><Relationship Id="rId144" Type="http://schemas.openxmlformats.org/officeDocument/2006/relationships/customXml" Target="../ink/ink1583.xml"/><Relationship Id="rId90" Type="http://schemas.openxmlformats.org/officeDocument/2006/relationships/customXml" Target="../ink/ink1556.xml"/><Relationship Id="rId165" Type="http://schemas.openxmlformats.org/officeDocument/2006/relationships/image" Target="../media/image1588.png"/><Relationship Id="rId186" Type="http://schemas.openxmlformats.org/officeDocument/2006/relationships/customXml" Target="../ink/ink1604.xml"/><Relationship Id="rId211" Type="http://schemas.openxmlformats.org/officeDocument/2006/relationships/image" Target="../media/image1611.png"/><Relationship Id="rId232" Type="http://schemas.openxmlformats.org/officeDocument/2006/relationships/customXml" Target="../ink/ink1627.xml"/><Relationship Id="rId253" Type="http://schemas.openxmlformats.org/officeDocument/2006/relationships/image" Target="../media/image1632.png"/><Relationship Id="rId274" Type="http://schemas.openxmlformats.org/officeDocument/2006/relationships/customXml" Target="../ink/ink1648.xml"/><Relationship Id="rId295" Type="http://schemas.openxmlformats.org/officeDocument/2006/relationships/image" Target="../media/image1653.png"/><Relationship Id="rId309" Type="http://schemas.openxmlformats.org/officeDocument/2006/relationships/image" Target="../media/image1660.png"/><Relationship Id="rId27" Type="http://schemas.openxmlformats.org/officeDocument/2006/relationships/image" Target="../media/image1519.png"/><Relationship Id="rId48" Type="http://schemas.openxmlformats.org/officeDocument/2006/relationships/customXml" Target="../ink/ink1535.xml"/><Relationship Id="rId69" Type="http://schemas.openxmlformats.org/officeDocument/2006/relationships/image" Target="../media/image1540.png"/><Relationship Id="rId113" Type="http://schemas.openxmlformats.org/officeDocument/2006/relationships/image" Target="../media/image1562.png"/><Relationship Id="rId134" Type="http://schemas.openxmlformats.org/officeDocument/2006/relationships/customXml" Target="../ink/ink1578.xml"/><Relationship Id="rId320" Type="http://schemas.openxmlformats.org/officeDocument/2006/relationships/customXml" Target="../ink/ink1671.xml"/><Relationship Id="rId80" Type="http://schemas.openxmlformats.org/officeDocument/2006/relationships/customXml" Target="../ink/ink1551.xml"/><Relationship Id="rId155" Type="http://schemas.openxmlformats.org/officeDocument/2006/relationships/image" Target="../media/image1583.png"/><Relationship Id="rId176" Type="http://schemas.openxmlformats.org/officeDocument/2006/relationships/customXml" Target="../ink/ink1599.xml"/><Relationship Id="rId197" Type="http://schemas.openxmlformats.org/officeDocument/2006/relationships/image" Target="../media/image1604.png"/><Relationship Id="rId201" Type="http://schemas.openxmlformats.org/officeDocument/2006/relationships/image" Target="../media/image1606.png"/><Relationship Id="rId222" Type="http://schemas.openxmlformats.org/officeDocument/2006/relationships/customXml" Target="../ink/ink1622.xml"/><Relationship Id="rId243" Type="http://schemas.openxmlformats.org/officeDocument/2006/relationships/image" Target="../media/image1627.png"/><Relationship Id="rId264" Type="http://schemas.openxmlformats.org/officeDocument/2006/relationships/customXml" Target="../ink/ink1643.xml"/><Relationship Id="rId285" Type="http://schemas.openxmlformats.org/officeDocument/2006/relationships/image" Target="../media/image1648.png"/><Relationship Id="rId17" Type="http://schemas.openxmlformats.org/officeDocument/2006/relationships/image" Target="../media/image1514.png"/><Relationship Id="rId38" Type="http://schemas.openxmlformats.org/officeDocument/2006/relationships/customXml" Target="../ink/ink1530.xml"/><Relationship Id="rId59" Type="http://schemas.openxmlformats.org/officeDocument/2006/relationships/image" Target="../media/image1535.png"/><Relationship Id="rId103" Type="http://schemas.openxmlformats.org/officeDocument/2006/relationships/image" Target="../media/image1557.png"/><Relationship Id="rId124" Type="http://schemas.openxmlformats.org/officeDocument/2006/relationships/customXml" Target="../ink/ink1573.xml"/><Relationship Id="rId310" Type="http://schemas.openxmlformats.org/officeDocument/2006/relationships/customXml" Target="../ink/ink1666.xml"/><Relationship Id="rId70" Type="http://schemas.openxmlformats.org/officeDocument/2006/relationships/customXml" Target="../ink/ink1546.xml"/><Relationship Id="rId91" Type="http://schemas.openxmlformats.org/officeDocument/2006/relationships/image" Target="../media/image1551.png"/><Relationship Id="rId145" Type="http://schemas.openxmlformats.org/officeDocument/2006/relationships/image" Target="../media/image1578.png"/><Relationship Id="rId166" Type="http://schemas.openxmlformats.org/officeDocument/2006/relationships/customXml" Target="../ink/ink1594.xml"/><Relationship Id="rId187" Type="http://schemas.openxmlformats.org/officeDocument/2006/relationships/image" Target="../media/image1599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617.xml"/><Relationship Id="rId233" Type="http://schemas.openxmlformats.org/officeDocument/2006/relationships/image" Target="../media/image1622.png"/><Relationship Id="rId254" Type="http://schemas.openxmlformats.org/officeDocument/2006/relationships/customXml" Target="../ink/ink1638.xml"/><Relationship Id="rId28" Type="http://schemas.openxmlformats.org/officeDocument/2006/relationships/customXml" Target="../ink/ink1525.xml"/><Relationship Id="rId49" Type="http://schemas.openxmlformats.org/officeDocument/2006/relationships/image" Target="../media/image1530.png"/><Relationship Id="rId114" Type="http://schemas.openxmlformats.org/officeDocument/2006/relationships/customXml" Target="../ink/ink1568.xml"/><Relationship Id="rId275" Type="http://schemas.openxmlformats.org/officeDocument/2006/relationships/image" Target="../media/image1643.png"/><Relationship Id="rId296" Type="http://schemas.openxmlformats.org/officeDocument/2006/relationships/customXml" Target="../ink/ink1659.xml"/><Relationship Id="rId300" Type="http://schemas.openxmlformats.org/officeDocument/2006/relationships/customXml" Target="../ink/ink1661.xml"/><Relationship Id="rId60" Type="http://schemas.openxmlformats.org/officeDocument/2006/relationships/customXml" Target="../ink/ink1541.xml"/><Relationship Id="rId81" Type="http://schemas.openxmlformats.org/officeDocument/2006/relationships/image" Target="../media/image1546.png"/><Relationship Id="rId135" Type="http://schemas.openxmlformats.org/officeDocument/2006/relationships/image" Target="../media/image1573.png"/><Relationship Id="rId156" Type="http://schemas.openxmlformats.org/officeDocument/2006/relationships/customXml" Target="../ink/ink1589.xml"/><Relationship Id="rId177" Type="http://schemas.openxmlformats.org/officeDocument/2006/relationships/image" Target="../media/image1594.png"/><Relationship Id="rId198" Type="http://schemas.openxmlformats.org/officeDocument/2006/relationships/customXml" Target="../ink/ink1610.xml"/><Relationship Id="rId321" Type="http://schemas.openxmlformats.org/officeDocument/2006/relationships/image" Target="../media/image1666.png"/><Relationship Id="rId202" Type="http://schemas.openxmlformats.org/officeDocument/2006/relationships/customXml" Target="../ink/ink1612.xml"/><Relationship Id="rId223" Type="http://schemas.openxmlformats.org/officeDocument/2006/relationships/image" Target="../media/image1617.png"/><Relationship Id="rId244" Type="http://schemas.openxmlformats.org/officeDocument/2006/relationships/customXml" Target="../ink/ink1633.xml"/><Relationship Id="rId18" Type="http://schemas.openxmlformats.org/officeDocument/2006/relationships/customXml" Target="../ink/ink1520.xml"/><Relationship Id="rId39" Type="http://schemas.openxmlformats.org/officeDocument/2006/relationships/image" Target="../media/image1525.png"/><Relationship Id="rId265" Type="http://schemas.openxmlformats.org/officeDocument/2006/relationships/image" Target="../media/image1638.png"/><Relationship Id="rId286" Type="http://schemas.openxmlformats.org/officeDocument/2006/relationships/customXml" Target="../ink/ink1654.xml"/><Relationship Id="rId50" Type="http://schemas.openxmlformats.org/officeDocument/2006/relationships/customXml" Target="../ink/ink1536.xml"/><Relationship Id="rId104" Type="http://schemas.openxmlformats.org/officeDocument/2006/relationships/customXml" Target="../ink/ink1563.xml"/><Relationship Id="rId125" Type="http://schemas.openxmlformats.org/officeDocument/2006/relationships/image" Target="../media/image1568.png"/><Relationship Id="rId146" Type="http://schemas.openxmlformats.org/officeDocument/2006/relationships/customXml" Target="../ink/ink1584.xml"/><Relationship Id="rId167" Type="http://schemas.openxmlformats.org/officeDocument/2006/relationships/image" Target="../media/image1589.png"/><Relationship Id="rId188" Type="http://schemas.openxmlformats.org/officeDocument/2006/relationships/customXml" Target="../ink/ink1605.xml"/><Relationship Id="rId311" Type="http://schemas.openxmlformats.org/officeDocument/2006/relationships/image" Target="../media/image1661.png"/><Relationship Id="rId71" Type="http://schemas.openxmlformats.org/officeDocument/2006/relationships/image" Target="../media/image1541.png"/><Relationship Id="rId92" Type="http://schemas.openxmlformats.org/officeDocument/2006/relationships/customXml" Target="../ink/ink1557.xml"/><Relationship Id="rId213" Type="http://schemas.openxmlformats.org/officeDocument/2006/relationships/image" Target="../media/image1612.png"/><Relationship Id="rId234" Type="http://schemas.openxmlformats.org/officeDocument/2006/relationships/customXml" Target="../ink/ink1628.xml"/><Relationship Id="rId2" Type="http://schemas.openxmlformats.org/officeDocument/2006/relationships/customXml" Target="../ink/ink1512.xml"/><Relationship Id="rId29" Type="http://schemas.openxmlformats.org/officeDocument/2006/relationships/image" Target="../media/image1520.png"/><Relationship Id="rId255" Type="http://schemas.openxmlformats.org/officeDocument/2006/relationships/image" Target="../media/image1633.png"/><Relationship Id="rId276" Type="http://schemas.openxmlformats.org/officeDocument/2006/relationships/customXml" Target="../ink/ink1649.xml"/><Relationship Id="rId297" Type="http://schemas.openxmlformats.org/officeDocument/2006/relationships/image" Target="../media/image1654.png"/><Relationship Id="rId40" Type="http://schemas.openxmlformats.org/officeDocument/2006/relationships/customXml" Target="../ink/ink1531.xml"/><Relationship Id="rId115" Type="http://schemas.openxmlformats.org/officeDocument/2006/relationships/image" Target="../media/image1563.png"/><Relationship Id="rId136" Type="http://schemas.openxmlformats.org/officeDocument/2006/relationships/customXml" Target="../ink/ink1579.xml"/><Relationship Id="rId157" Type="http://schemas.openxmlformats.org/officeDocument/2006/relationships/image" Target="../media/image1584.png"/><Relationship Id="rId178" Type="http://schemas.openxmlformats.org/officeDocument/2006/relationships/customXml" Target="../ink/ink1600.xml"/><Relationship Id="rId301" Type="http://schemas.openxmlformats.org/officeDocument/2006/relationships/image" Target="../media/image1656.png"/><Relationship Id="rId61" Type="http://schemas.openxmlformats.org/officeDocument/2006/relationships/image" Target="../media/image1536.png"/><Relationship Id="rId82" Type="http://schemas.openxmlformats.org/officeDocument/2006/relationships/customXml" Target="../ink/ink1552.xml"/><Relationship Id="rId199" Type="http://schemas.openxmlformats.org/officeDocument/2006/relationships/image" Target="../media/image1605.png"/><Relationship Id="rId203" Type="http://schemas.openxmlformats.org/officeDocument/2006/relationships/image" Target="../media/image1607.png"/><Relationship Id="rId19" Type="http://schemas.openxmlformats.org/officeDocument/2006/relationships/image" Target="../media/image1515.png"/><Relationship Id="rId224" Type="http://schemas.openxmlformats.org/officeDocument/2006/relationships/customXml" Target="../ink/ink1623.xml"/><Relationship Id="rId245" Type="http://schemas.openxmlformats.org/officeDocument/2006/relationships/image" Target="../media/image1628.png"/><Relationship Id="rId266" Type="http://schemas.openxmlformats.org/officeDocument/2006/relationships/customXml" Target="../ink/ink1644.xml"/><Relationship Id="rId287" Type="http://schemas.openxmlformats.org/officeDocument/2006/relationships/image" Target="../media/image1649.png"/><Relationship Id="rId30" Type="http://schemas.openxmlformats.org/officeDocument/2006/relationships/customXml" Target="../ink/ink1526.xml"/><Relationship Id="rId105" Type="http://schemas.openxmlformats.org/officeDocument/2006/relationships/image" Target="../media/image1558.png"/><Relationship Id="rId126" Type="http://schemas.openxmlformats.org/officeDocument/2006/relationships/customXml" Target="../ink/ink1574.xml"/><Relationship Id="rId147" Type="http://schemas.openxmlformats.org/officeDocument/2006/relationships/image" Target="../media/image1579.png"/><Relationship Id="rId168" Type="http://schemas.openxmlformats.org/officeDocument/2006/relationships/customXml" Target="../ink/ink1595.xml"/><Relationship Id="rId312" Type="http://schemas.openxmlformats.org/officeDocument/2006/relationships/customXml" Target="../ink/ink1667.xml"/><Relationship Id="rId51" Type="http://schemas.openxmlformats.org/officeDocument/2006/relationships/image" Target="../media/image1531.png"/><Relationship Id="rId72" Type="http://schemas.openxmlformats.org/officeDocument/2006/relationships/customXml" Target="../ink/ink1547.xml"/><Relationship Id="rId93" Type="http://schemas.openxmlformats.org/officeDocument/2006/relationships/image" Target="../media/image1552.png"/><Relationship Id="rId189" Type="http://schemas.openxmlformats.org/officeDocument/2006/relationships/image" Target="../media/image1600.png"/><Relationship Id="rId3" Type="http://schemas.openxmlformats.org/officeDocument/2006/relationships/image" Target="../media/image1507.png"/><Relationship Id="rId214" Type="http://schemas.openxmlformats.org/officeDocument/2006/relationships/customXml" Target="../ink/ink1618.xml"/><Relationship Id="rId235" Type="http://schemas.openxmlformats.org/officeDocument/2006/relationships/image" Target="../media/image1623.png"/><Relationship Id="rId256" Type="http://schemas.openxmlformats.org/officeDocument/2006/relationships/customXml" Target="../ink/ink1639.xml"/><Relationship Id="rId277" Type="http://schemas.openxmlformats.org/officeDocument/2006/relationships/image" Target="../media/image1644.png"/><Relationship Id="rId298" Type="http://schemas.openxmlformats.org/officeDocument/2006/relationships/customXml" Target="../ink/ink1660.xml"/><Relationship Id="rId116" Type="http://schemas.openxmlformats.org/officeDocument/2006/relationships/customXml" Target="../ink/ink1569.xml"/><Relationship Id="rId137" Type="http://schemas.openxmlformats.org/officeDocument/2006/relationships/image" Target="../media/image1574.png"/><Relationship Id="rId158" Type="http://schemas.openxmlformats.org/officeDocument/2006/relationships/customXml" Target="../ink/ink1590.xml"/><Relationship Id="rId302" Type="http://schemas.openxmlformats.org/officeDocument/2006/relationships/customXml" Target="../ink/ink1662.xml"/><Relationship Id="rId20" Type="http://schemas.openxmlformats.org/officeDocument/2006/relationships/customXml" Target="../ink/ink1521.xml"/><Relationship Id="rId41" Type="http://schemas.openxmlformats.org/officeDocument/2006/relationships/image" Target="../media/image1526.png"/><Relationship Id="rId62" Type="http://schemas.openxmlformats.org/officeDocument/2006/relationships/customXml" Target="../ink/ink1542.xml"/><Relationship Id="rId83" Type="http://schemas.openxmlformats.org/officeDocument/2006/relationships/image" Target="../media/image1547.png"/><Relationship Id="rId179" Type="http://schemas.openxmlformats.org/officeDocument/2006/relationships/image" Target="../media/image1595.png"/><Relationship Id="rId190" Type="http://schemas.openxmlformats.org/officeDocument/2006/relationships/customXml" Target="../ink/ink1606.xml"/><Relationship Id="rId204" Type="http://schemas.openxmlformats.org/officeDocument/2006/relationships/customXml" Target="../ink/ink1613.xml"/><Relationship Id="rId225" Type="http://schemas.openxmlformats.org/officeDocument/2006/relationships/image" Target="../media/image1618.png"/><Relationship Id="rId246" Type="http://schemas.openxmlformats.org/officeDocument/2006/relationships/customXml" Target="../ink/ink1634.xml"/><Relationship Id="rId267" Type="http://schemas.openxmlformats.org/officeDocument/2006/relationships/image" Target="../media/image1639.png"/><Relationship Id="rId288" Type="http://schemas.openxmlformats.org/officeDocument/2006/relationships/customXml" Target="../ink/ink1655.xml"/><Relationship Id="rId106" Type="http://schemas.openxmlformats.org/officeDocument/2006/relationships/customXml" Target="../ink/ink1564.xml"/><Relationship Id="rId127" Type="http://schemas.openxmlformats.org/officeDocument/2006/relationships/image" Target="../media/image1569.png"/><Relationship Id="rId313" Type="http://schemas.openxmlformats.org/officeDocument/2006/relationships/image" Target="../media/image1662.png"/><Relationship Id="rId10" Type="http://schemas.openxmlformats.org/officeDocument/2006/relationships/customXml" Target="../ink/ink1516.xml"/><Relationship Id="rId31" Type="http://schemas.openxmlformats.org/officeDocument/2006/relationships/image" Target="../media/image1521.png"/><Relationship Id="rId52" Type="http://schemas.openxmlformats.org/officeDocument/2006/relationships/customXml" Target="../ink/ink1537.xml"/><Relationship Id="rId73" Type="http://schemas.openxmlformats.org/officeDocument/2006/relationships/image" Target="../media/image1542.png"/><Relationship Id="rId94" Type="http://schemas.openxmlformats.org/officeDocument/2006/relationships/customXml" Target="../ink/ink1558.xml"/><Relationship Id="rId148" Type="http://schemas.openxmlformats.org/officeDocument/2006/relationships/customXml" Target="../ink/ink1585.xml"/><Relationship Id="rId169" Type="http://schemas.openxmlformats.org/officeDocument/2006/relationships/image" Target="../media/image1590.png"/><Relationship Id="rId4" Type="http://schemas.openxmlformats.org/officeDocument/2006/relationships/customXml" Target="../ink/ink1513.xml"/><Relationship Id="rId180" Type="http://schemas.openxmlformats.org/officeDocument/2006/relationships/customXml" Target="../ink/ink1601.xml"/><Relationship Id="rId215" Type="http://schemas.openxmlformats.org/officeDocument/2006/relationships/image" Target="../media/image1613.png"/><Relationship Id="rId236" Type="http://schemas.openxmlformats.org/officeDocument/2006/relationships/customXml" Target="../ink/ink1629.xml"/><Relationship Id="rId257" Type="http://schemas.openxmlformats.org/officeDocument/2006/relationships/image" Target="../media/image1634.png"/><Relationship Id="rId278" Type="http://schemas.openxmlformats.org/officeDocument/2006/relationships/customXml" Target="../ink/ink1650.xml"/><Relationship Id="rId303" Type="http://schemas.openxmlformats.org/officeDocument/2006/relationships/image" Target="../media/image1657.png"/><Relationship Id="rId42" Type="http://schemas.openxmlformats.org/officeDocument/2006/relationships/customXml" Target="../ink/ink1532.xml"/><Relationship Id="rId84" Type="http://schemas.openxmlformats.org/officeDocument/2006/relationships/customXml" Target="../ink/ink1553.xml"/><Relationship Id="rId138" Type="http://schemas.openxmlformats.org/officeDocument/2006/relationships/customXml" Target="../ink/ink1580.xml"/><Relationship Id="rId191" Type="http://schemas.openxmlformats.org/officeDocument/2006/relationships/image" Target="../media/image1601.png"/><Relationship Id="rId205" Type="http://schemas.openxmlformats.org/officeDocument/2006/relationships/image" Target="../media/image1608.png"/><Relationship Id="rId247" Type="http://schemas.openxmlformats.org/officeDocument/2006/relationships/image" Target="../media/image1629.png"/><Relationship Id="rId107" Type="http://schemas.openxmlformats.org/officeDocument/2006/relationships/image" Target="../media/image1559.png"/><Relationship Id="rId289" Type="http://schemas.openxmlformats.org/officeDocument/2006/relationships/image" Target="../media/image1650.png"/><Relationship Id="rId11" Type="http://schemas.openxmlformats.org/officeDocument/2006/relationships/image" Target="../media/image1511.png"/><Relationship Id="rId53" Type="http://schemas.openxmlformats.org/officeDocument/2006/relationships/image" Target="../media/image1532.png"/><Relationship Id="rId149" Type="http://schemas.openxmlformats.org/officeDocument/2006/relationships/image" Target="../media/image1580.png"/><Relationship Id="rId314" Type="http://schemas.openxmlformats.org/officeDocument/2006/relationships/customXml" Target="../ink/ink1668.xml"/><Relationship Id="rId95" Type="http://schemas.openxmlformats.org/officeDocument/2006/relationships/image" Target="../media/image1553.png"/><Relationship Id="rId160" Type="http://schemas.openxmlformats.org/officeDocument/2006/relationships/customXml" Target="../ink/ink1591.xml"/><Relationship Id="rId216" Type="http://schemas.openxmlformats.org/officeDocument/2006/relationships/customXml" Target="../ink/ink1619.xml"/><Relationship Id="rId258" Type="http://schemas.openxmlformats.org/officeDocument/2006/relationships/customXml" Target="../ink/ink1640.xml"/><Relationship Id="rId22" Type="http://schemas.openxmlformats.org/officeDocument/2006/relationships/customXml" Target="../ink/ink1522.xml"/><Relationship Id="rId64" Type="http://schemas.openxmlformats.org/officeDocument/2006/relationships/customXml" Target="../ink/ink1543.xml"/><Relationship Id="rId118" Type="http://schemas.openxmlformats.org/officeDocument/2006/relationships/customXml" Target="../ink/ink1570.xml"/><Relationship Id="rId171" Type="http://schemas.openxmlformats.org/officeDocument/2006/relationships/image" Target="../media/image1591.png"/><Relationship Id="rId227" Type="http://schemas.openxmlformats.org/officeDocument/2006/relationships/image" Target="../media/image1619.png"/><Relationship Id="rId269" Type="http://schemas.openxmlformats.org/officeDocument/2006/relationships/image" Target="../media/image1640.png"/><Relationship Id="rId33" Type="http://schemas.openxmlformats.org/officeDocument/2006/relationships/image" Target="../media/image1522.png"/><Relationship Id="rId129" Type="http://schemas.openxmlformats.org/officeDocument/2006/relationships/image" Target="../media/image1570.png"/><Relationship Id="rId280" Type="http://schemas.openxmlformats.org/officeDocument/2006/relationships/customXml" Target="../ink/ink1651.xml"/><Relationship Id="rId75" Type="http://schemas.openxmlformats.org/officeDocument/2006/relationships/image" Target="../media/image1543.png"/><Relationship Id="rId140" Type="http://schemas.openxmlformats.org/officeDocument/2006/relationships/customXml" Target="../ink/ink1581.xml"/><Relationship Id="rId182" Type="http://schemas.openxmlformats.org/officeDocument/2006/relationships/customXml" Target="../ink/ink1602.xml"/><Relationship Id="rId6" Type="http://schemas.openxmlformats.org/officeDocument/2006/relationships/customXml" Target="../ink/ink1514.xml"/><Relationship Id="rId238" Type="http://schemas.openxmlformats.org/officeDocument/2006/relationships/customXml" Target="../ink/ink1630.xml"/><Relationship Id="rId291" Type="http://schemas.openxmlformats.org/officeDocument/2006/relationships/image" Target="../media/image1651.png"/><Relationship Id="rId305" Type="http://schemas.openxmlformats.org/officeDocument/2006/relationships/image" Target="../media/image1658.png"/><Relationship Id="rId44" Type="http://schemas.openxmlformats.org/officeDocument/2006/relationships/customXml" Target="../ink/ink1533.xml"/><Relationship Id="rId86" Type="http://schemas.openxmlformats.org/officeDocument/2006/relationships/customXml" Target="../ink/ink1554.xml"/><Relationship Id="rId151" Type="http://schemas.openxmlformats.org/officeDocument/2006/relationships/image" Target="../media/image1581.png"/><Relationship Id="rId193" Type="http://schemas.openxmlformats.org/officeDocument/2006/relationships/image" Target="../media/image1602.png"/><Relationship Id="rId207" Type="http://schemas.openxmlformats.org/officeDocument/2006/relationships/image" Target="../media/image1609.png"/><Relationship Id="rId249" Type="http://schemas.openxmlformats.org/officeDocument/2006/relationships/image" Target="../media/image1630.png"/><Relationship Id="rId13" Type="http://schemas.openxmlformats.org/officeDocument/2006/relationships/image" Target="../media/image1512.png"/><Relationship Id="rId109" Type="http://schemas.openxmlformats.org/officeDocument/2006/relationships/image" Target="../media/image1560.png"/><Relationship Id="rId260" Type="http://schemas.openxmlformats.org/officeDocument/2006/relationships/customXml" Target="../ink/ink1641.xml"/><Relationship Id="rId316" Type="http://schemas.openxmlformats.org/officeDocument/2006/relationships/customXml" Target="../ink/ink1669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24.png"/><Relationship Id="rId299" Type="http://schemas.openxmlformats.org/officeDocument/2006/relationships/image" Target="../media/image1815.png"/><Relationship Id="rId21" Type="http://schemas.openxmlformats.org/officeDocument/2006/relationships/image" Target="../media/image1676.png"/><Relationship Id="rId63" Type="http://schemas.openxmlformats.org/officeDocument/2006/relationships/image" Target="../media/image1697.png"/><Relationship Id="rId159" Type="http://schemas.openxmlformats.org/officeDocument/2006/relationships/image" Target="../media/image1745.png"/><Relationship Id="rId324" Type="http://schemas.openxmlformats.org/officeDocument/2006/relationships/customXml" Target="../ink/ink1833.xml"/><Relationship Id="rId170" Type="http://schemas.openxmlformats.org/officeDocument/2006/relationships/customXml" Target="../ink/ink1756.xml"/><Relationship Id="rId226" Type="http://schemas.openxmlformats.org/officeDocument/2006/relationships/customXml" Target="../ink/ink1784.xml"/><Relationship Id="rId268" Type="http://schemas.openxmlformats.org/officeDocument/2006/relationships/customXml" Target="../ink/ink1805.xml"/><Relationship Id="rId32" Type="http://schemas.openxmlformats.org/officeDocument/2006/relationships/customXml" Target="../ink/ink1687.xml"/><Relationship Id="rId74" Type="http://schemas.openxmlformats.org/officeDocument/2006/relationships/customXml" Target="../ink/ink1708.xml"/><Relationship Id="rId128" Type="http://schemas.openxmlformats.org/officeDocument/2006/relationships/customXml" Target="../ink/ink1735.xml"/><Relationship Id="rId335" Type="http://schemas.openxmlformats.org/officeDocument/2006/relationships/image" Target="../media/image1833.png"/><Relationship Id="rId5" Type="http://schemas.openxmlformats.org/officeDocument/2006/relationships/image" Target="../media/image1668.png"/><Relationship Id="rId181" Type="http://schemas.openxmlformats.org/officeDocument/2006/relationships/image" Target="../media/image1756.png"/><Relationship Id="rId237" Type="http://schemas.openxmlformats.org/officeDocument/2006/relationships/image" Target="../media/image1784.png"/><Relationship Id="rId279" Type="http://schemas.openxmlformats.org/officeDocument/2006/relationships/image" Target="../media/image1805.png"/><Relationship Id="rId43" Type="http://schemas.openxmlformats.org/officeDocument/2006/relationships/image" Target="../media/image1687.png"/><Relationship Id="rId139" Type="http://schemas.openxmlformats.org/officeDocument/2006/relationships/image" Target="../media/image1735.png"/><Relationship Id="rId290" Type="http://schemas.openxmlformats.org/officeDocument/2006/relationships/customXml" Target="../ink/ink1816.xml"/><Relationship Id="rId304" Type="http://schemas.openxmlformats.org/officeDocument/2006/relationships/customXml" Target="../ink/ink1823.xml"/><Relationship Id="rId346" Type="http://schemas.openxmlformats.org/officeDocument/2006/relationships/customXml" Target="../ink/ink1844.xml"/><Relationship Id="rId85" Type="http://schemas.openxmlformats.org/officeDocument/2006/relationships/image" Target="../media/image1708.png"/><Relationship Id="rId150" Type="http://schemas.openxmlformats.org/officeDocument/2006/relationships/customXml" Target="../ink/ink1746.xml"/><Relationship Id="rId192" Type="http://schemas.openxmlformats.org/officeDocument/2006/relationships/customXml" Target="../ink/ink1767.xml"/><Relationship Id="rId206" Type="http://schemas.openxmlformats.org/officeDocument/2006/relationships/customXml" Target="../ink/ink1774.xml"/><Relationship Id="rId248" Type="http://schemas.openxmlformats.org/officeDocument/2006/relationships/customXml" Target="../ink/ink1795.xml"/><Relationship Id="rId12" Type="http://schemas.openxmlformats.org/officeDocument/2006/relationships/customXml" Target="../ink/ink1677.xml"/><Relationship Id="rId108" Type="http://schemas.openxmlformats.org/officeDocument/2006/relationships/customXml" Target="../ink/ink1725.xml"/><Relationship Id="rId315" Type="http://schemas.openxmlformats.org/officeDocument/2006/relationships/image" Target="../media/image1823.png"/><Relationship Id="rId54" Type="http://schemas.openxmlformats.org/officeDocument/2006/relationships/customXml" Target="../ink/ink1698.xml"/><Relationship Id="rId96" Type="http://schemas.openxmlformats.org/officeDocument/2006/relationships/customXml" Target="../ink/ink1719.xml"/><Relationship Id="rId161" Type="http://schemas.openxmlformats.org/officeDocument/2006/relationships/image" Target="../media/image1746.png"/><Relationship Id="rId217" Type="http://schemas.openxmlformats.org/officeDocument/2006/relationships/image" Target="../media/image1774.png"/><Relationship Id="rId259" Type="http://schemas.openxmlformats.org/officeDocument/2006/relationships/image" Target="../media/image1795.png"/><Relationship Id="rId23" Type="http://schemas.openxmlformats.org/officeDocument/2006/relationships/image" Target="../media/image1677.png"/><Relationship Id="rId119" Type="http://schemas.openxmlformats.org/officeDocument/2006/relationships/image" Target="../media/image1725.png"/><Relationship Id="rId270" Type="http://schemas.openxmlformats.org/officeDocument/2006/relationships/customXml" Target="../ink/ink1806.xml"/><Relationship Id="rId326" Type="http://schemas.openxmlformats.org/officeDocument/2006/relationships/customXml" Target="../ink/ink1834.xml"/><Relationship Id="rId65" Type="http://schemas.openxmlformats.org/officeDocument/2006/relationships/image" Target="../media/image1698.png"/><Relationship Id="rId130" Type="http://schemas.openxmlformats.org/officeDocument/2006/relationships/customXml" Target="../ink/ink1736.xml"/><Relationship Id="rId172" Type="http://schemas.openxmlformats.org/officeDocument/2006/relationships/customXml" Target="../ink/ink1757.xml"/><Relationship Id="rId228" Type="http://schemas.openxmlformats.org/officeDocument/2006/relationships/customXml" Target="../ink/ink1785.xml"/><Relationship Id="rId281" Type="http://schemas.openxmlformats.org/officeDocument/2006/relationships/image" Target="../media/image1806.png"/><Relationship Id="rId337" Type="http://schemas.openxmlformats.org/officeDocument/2006/relationships/image" Target="../media/image1834.png"/><Relationship Id="rId34" Type="http://schemas.openxmlformats.org/officeDocument/2006/relationships/customXml" Target="../ink/ink1688.xml"/><Relationship Id="rId76" Type="http://schemas.openxmlformats.org/officeDocument/2006/relationships/customXml" Target="../ink/ink1709.xml"/><Relationship Id="rId141" Type="http://schemas.openxmlformats.org/officeDocument/2006/relationships/image" Target="../media/image1736.png"/><Relationship Id="rId7" Type="http://schemas.openxmlformats.org/officeDocument/2006/relationships/image" Target="../media/image1669.png"/><Relationship Id="rId183" Type="http://schemas.openxmlformats.org/officeDocument/2006/relationships/image" Target="../media/image1757.png"/><Relationship Id="rId239" Type="http://schemas.openxmlformats.org/officeDocument/2006/relationships/image" Target="../media/image1785.png"/><Relationship Id="rId250" Type="http://schemas.openxmlformats.org/officeDocument/2006/relationships/customXml" Target="../ink/ink1796.xml"/><Relationship Id="rId292" Type="http://schemas.openxmlformats.org/officeDocument/2006/relationships/customXml" Target="../ink/ink1817.xml"/><Relationship Id="rId306" Type="http://schemas.openxmlformats.org/officeDocument/2006/relationships/customXml" Target="../ink/ink1824.xml"/><Relationship Id="rId45" Type="http://schemas.openxmlformats.org/officeDocument/2006/relationships/image" Target="../media/image1688.png"/><Relationship Id="rId87" Type="http://schemas.openxmlformats.org/officeDocument/2006/relationships/image" Target="../media/image1709.png"/><Relationship Id="rId110" Type="http://schemas.openxmlformats.org/officeDocument/2006/relationships/customXml" Target="../ink/ink1726.xml"/><Relationship Id="rId348" Type="http://schemas.openxmlformats.org/officeDocument/2006/relationships/customXml" Target="../ink/ink1845.xml"/><Relationship Id="rId152" Type="http://schemas.openxmlformats.org/officeDocument/2006/relationships/customXml" Target="../ink/ink1747.xml"/><Relationship Id="rId194" Type="http://schemas.openxmlformats.org/officeDocument/2006/relationships/customXml" Target="../ink/ink1768.xml"/><Relationship Id="rId208" Type="http://schemas.openxmlformats.org/officeDocument/2006/relationships/customXml" Target="../ink/ink1775.xml"/><Relationship Id="rId261" Type="http://schemas.openxmlformats.org/officeDocument/2006/relationships/image" Target="../media/image1796.png"/><Relationship Id="rId14" Type="http://schemas.openxmlformats.org/officeDocument/2006/relationships/customXml" Target="../ink/ink1678.xml"/><Relationship Id="rId56" Type="http://schemas.openxmlformats.org/officeDocument/2006/relationships/customXml" Target="../ink/ink1699.xml"/><Relationship Id="rId317" Type="http://schemas.openxmlformats.org/officeDocument/2006/relationships/image" Target="../media/image1824.png"/><Relationship Id="rId98" Type="http://schemas.openxmlformats.org/officeDocument/2006/relationships/customXml" Target="../ink/ink1720.xml"/><Relationship Id="rId121" Type="http://schemas.openxmlformats.org/officeDocument/2006/relationships/image" Target="../media/image1726.png"/><Relationship Id="rId163" Type="http://schemas.openxmlformats.org/officeDocument/2006/relationships/image" Target="../media/image1747.png"/><Relationship Id="rId219" Type="http://schemas.openxmlformats.org/officeDocument/2006/relationships/image" Target="../media/image1775.png"/><Relationship Id="rId230" Type="http://schemas.openxmlformats.org/officeDocument/2006/relationships/customXml" Target="../ink/ink1786.xml"/><Relationship Id="rId251" Type="http://schemas.openxmlformats.org/officeDocument/2006/relationships/image" Target="../media/image1791.png"/><Relationship Id="rId25" Type="http://schemas.openxmlformats.org/officeDocument/2006/relationships/image" Target="../media/image1678.png"/><Relationship Id="rId46" Type="http://schemas.openxmlformats.org/officeDocument/2006/relationships/customXml" Target="../ink/ink1694.xml"/><Relationship Id="rId67" Type="http://schemas.openxmlformats.org/officeDocument/2006/relationships/image" Target="../media/image1699.png"/><Relationship Id="rId272" Type="http://schemas.openxmlformats.org/officeDocument/2006/relationships/customXml" Target="../ink/ink1807.xml"/><Relationship Id="rId293" Type="http://schemas.openxmlformats.org/officeDocument/2006/relationships/image" Target="../media/image1812.png"/><Relationship Id="rId307" Type="http://schemas.openxmlformats.org/officeDocument/2006/relationships/image" Target="../media/image1819.png"/><Relationship Id="rId328" Type="http://schemas.openxmlformats.org/officeDocument/2006/relationships/customXml" Target="../ink/ink1835.xml"/><Relationship Id="rId349" Type="http://schemas.openxmlformats.org/officeDocument/2006/relationships/image" Target="../media/image1840.png"/><Relationship Id="rId88" Type="http://schemas.openxmlformats.org/officeDocument/2006/relationships/customXml" Target="../ink/ink1715.xml"/><Relationship Id="rId111" Type="http://schemas.openxmlformats.org/officeDocument/2006/relationships/image" Target="../media/image1721.png"/><Relationship Id="rId132" Type="http://schemas.openxmlformats.org/officeDocument/2006/relationships/customXml" Target="../ink/ink1737.xml"/><Relationship Id="rId153" Type="http://schemas.openxmlformats.org/officeDocument/2006/relationships/image" Target="../media/image1742.png"/><Relationship Id="rId174" Type="http://schemas.openxmlformats.org/officeDocument/2006/relationships/customXml" Target="../ink/ink1758.xml"/><Relationship Id="rId195" Type="http://schemas.openxmlformats.org/officeDocument/2006/relationships/image" Target="../media/image1763.png"/><Relationship Id="rId209" Type="http://schemas.openxmlformats.org/officeDocument/2006/relationships/image" Target="../media/image1770.png"/><Relationship Id="rId220" Type="http://schemas.openxmlformats.org/officeDocument/2006/relationships/customXml" Target="../ink/ink1781.xml"/><Relationship Id="rId241" Type="http://schemas.openxmlformats.org/officeDocument/2006/relationships/image" Target="../media/image1786.png"/><Relationship Id="rId15" Type="http://schemas.openxmlformats.org/officeDocument/2006/relationships/image" Target="../media/image1673.png"/><Relationship Id="rId36" Type="http://schemas.openxmlformats.org/officeDocument/2006/relationships/customXml" Target="../ink/ink1689.xml"/><Relationship Id="rId57" Type="http://schemas.openxmlformats.org/officeDocument/2006/relationships/image" Target="../media/image1694.png"/><Relationship Id="rId262" Type="http://schemas.openxmlformats.org/officeDocument/2006/relationships/customXml" Target="../ink/ink1802.xml"/><Relationship Id="rId283" Type="http://schemas.openxmlformats.org/officeDocument/2006/relationships/image" Target="../media/image1807.png"/><Relationship Id="rId318" Type="http://schemas.openxmlformats.org/officeDocument/2006/relationships/customXml" Target="../ink/ink1830.xml"/><Relationship Id="rId339" Type="http://schemas.openxmlformats.org/officeDocument/2006/relationships/image" Target="../media/image1835.png"/><Relationship Id="rId78" Type="http://schemas.openxmlformats.org/officeDocument/2006/relationships/customXml" Target="../ink/ink1710.xml"/><Relationship Id="rId99" Type="http://schemas.openxmlformats.org/officeDocument/2006/relationships/image" Target="../media/image1715.png"/><Relationship Id="rId101" Type="http://schemas.openxmlformats.org/officeDocument/2006/relationships/image" Target="../media/image1716.png"/><Relationship Id="rId122" Type="http://schemas.openxmlformats.org/officeDocument/2006/relationships/customXml" Target="../ink/ink1732.xml"/><Relationship Id="rId143" Type="http://schemas.openxmlformats.org/officeDocument/2006/relationships/image" Target="../media/image1737.png"/><Relationship Id="rId164" Type="http://schemas.openxmlformats.org/officeDocument/2006/relationships/customXml" Target="../ink/ink1753.xml"/><Relationship Id="rId185" Type="http://schemas.openxmlformats.org/officeDocument/2006/relationships/image" Target="../media/image1758.png"/><Relationship Id="rId350" Type="http://schemas.openxmlformats.org/officeDocument/2006/relationships/customXml" Target="../ink/ink1846.xml"/><Relationship Id="rId9" Type="http://schemas.openxmlformats.org/officeDocument/2006/relationships/image" Target="../media/image1670.png"/><Relationship Id="rId210" Type="http://schemas.openxmlformats.org/officeDocument/2006/relationships/customXml" Target="../ink/ink1776.xml"/><Relationship Id="rId26" Type="http://schemas.openxmlformats.org/officeDocument/2006/relationships/customXml" Target="../ink/ink1684.xml"/><Relationship Id="rId231" Type="http://schemas.openxmlformats.org/officeDocument/2006/relationships/image" Target="../media/image1781.png"/><Relationship Id="rId252" Type="http://schemas.openxmlformats.org/officeDocument/2006/relationships/customXml" Target="../ink/ink1797.xml"/><Relationship Id="rId273" Type="http://schemas.openxmlformats.org/officeDocument/2006/relationships/image" Target="../media/image1802.png"/><Relationship Id="rId294" Type="http://schemas.openxmlformats.org/officeDocument/2006/relationships/customXml" Target="../ink/ink1818.xml"/><Relationship Id="rId308" Type="http://schemas.openxmlformats.org/officeDocument/2006/relationships/customXml" Target="../ink/ink1825.xml"/><Relationship Id="rId329" Type="http://schemas.openxmlformats.org/officeDocument/2006/relationships/image" Target="../media/image1830.png"/><Relationship Id="rId47" Type="http://schemas.openxmlformats.org/officeDocument/2006/relationships/image" Target="../media/image1689.png"/><Relationship Id="rId68" Type="http://schemas.openxmlformats.org/officeDocument/2006/relationships/customXml" Target="../ink/ink1705.xml"/><Relationship Id="rId89" Type="http://schemas.openxmlformats.org/officeDocument/2006/relationships/image" Target="../media/image1710.png"/><Relationship Id="rId112" Type="http://schemas.openxmlformats.org/officeDocument/2006/relationships/customXml" Target="../ink/ink1727.xml"/><Relationship Id="rId133" Type="http://schemas.openxmlformats.org/officeDocument/2006/relationships/image" Target="../media/image1732.png"/><Relationship Id="rId154" Type="http://schemas.openxmlformats.org/officeDocument/2006/relationships/customXml" Target="../ink/ink1748.xml"/><Relationship Id="rId175" Type="http://schemas.openxmlformats.org/officeDocument/2006/relationships/image" Target="../media/image1753.png"/><Relationship Id="rId340" Type="http://schemas.openxmlformats.org/officeDocument/2006/relationships/customXml" Target="../ink/ink1841.xml"/><Relationship Id="rId196" Type="http://schemas.openxmlformats.org/officeDocument/2006/relationships/customXml" Target="../ink/ink1769.xml"/><Relationship Id="rId200" Type="http://schemas.openxmlformats.org/officeDocument/2006/relationships/customXml" Target="../ink/ink1771.xml"/><Relationship Id="rId16" Type="http://schemas.openxmlformats.org/officeDocument/2006/relationships/customXml" Target="../ink/ink1679.xml"/><Relationship Id="rId221" Type="http://schemas.openxmlformats.org/officeDocument/2006/relationships/image" Target="../media/image1776.png"/><Relationship Id="rId242" Type="http://schemas.openxmlformats.org/officeDocument/2006/relationships/customXml" Target="../ink/ink1792.xml"/><Relationship Id="rId263" Type="http://schemas.openxmlformats.org/officeDocument/2006/relationships/image" Target="../media/image1797.png"/><Relationship Id="rId284" Type="http://schemas.openxmlformats.org/officeDocument/2006/relationships/customXml" Target="../ink/ink1813.xml"/><Relationship Id="rId319" Type="http://schemas.openxmlformats.org/officeDocument/2006/relationships/image" Target="../media/image1825.png"/><Relationship Id="rId37" Type="http://schemas.openxmlformats.org/officeDocument/2006/relationships/image" Target="../media/image1684.png"/><Relationship Id="rId58" Type="http://schemas.openxmlformats.org/officeDocument/2006/relationships/customXml" Target="../ink/ink1700.xml"/><Relationship Id="rId79" Type="http://schemas.openxmlformats.org/officeDocument/2006/relationships/image" Target="../media/image1705.png"/><Relationship Id="rId102" Type="http://schemas.openxmlformats.org/officeDocument/2006/relationships/customXml" Target="../ink/ink1722.xml"/><Relationship Id="rId123" Type="http://schemas.openxmlformats.org/officeDocument/2006/relationships/image" Target="../media/image1727.png"/><Relationship Id="rId144" Type="http://schemas.openxmlformats.org/officeDocument/2006/relationships/customXml" Target="../ink/ink1743.xml"/><Relationship Id="rId330" Type="http://schemas.openxmlformats.org/officeDocument/2006/relationships/customXml" Target="../ink/ink1836.xml"/><Relationship Id="rId90" Type="http://schemas.openxmlformats.org/officeDocument/2006/relationships/customXml" Target="../ink/ink1716.xml"/><Relationship Id="rId165" Type="http://schemas.openxmlformats.org/officeDocument/2006/relationships/image" Target="../media/image1748.png"/><Relationship Id="rId186" Type="http://schemas.openxmlformats.org/officeDocument/2006/relationships/customXml" Target="../ink/ink1764.xml"/><Relationship Id="rId351" Type="http://schemas.openxmlformats.org/officeDocument/2006/relationships/image" Target="../media/image1841.png"/><Relationship Id="rId211" Type="http://schemas.openxmlformats.org/officeDocument/2006/relationships/image" Target="../media/image1771.png"/><Relationship Id="rId232" Type="http://schemas.openxmlformats.org/officeDocument/2006/relationships/customXml" Target="../ink/ink1787.xml"/><Relationship Id="rId253" Type="http://schemas.openxmlformats.org/officeDocument/2006/relationships/image" Target="../media/image1792.png"/><Relationship Id="rId274" Type="http://schemas.openxmlformats.org/officeDocument/2006/relationships/customXml" Target="../ink/ink1808.xml"/><Relationship Id="rId295" Type="http://schemas.openxmlformats.org/officeDocument/2006/relationships/image" Target="../media/image1813.png"/><Relationship Id="rId309" Type="http://schemas.openxmlformats.org/officeDocument/2006/relationships/image" Target="../media/image1820.png"/><Relationship Id="rId27" Type="http://schemas.openxmlformats.org/officeDocument/2006/relationships/image" Target="../media/image1679.png"/><Relationship Id="rId48" Type="http://schemas.openxmlformats.org/officeDocument/2006/relationships/customXml" Target="../ink/ink1695.xml"/><Relationship Id="rId69" Type="http://schemas.openxmlformats.org/officeDocument/2006/relationships/image" Target="../media/image1700.png"/><Relationship Id="rId113" Type="http://schemas.openxmlformats.org/officeDocument/2006/relationships/image" Target="../media/image1722.png"/><Relationship Id="rId134" Type="http://schemas.openxmlformats.org/officeDocument/2006/relationships/customXml" Target="../ink/ink1738.xml"/><Relationship Id="rId320" Type="http://schemas.openxmlformats.org/officeDocument/2006/relationships/customXml" Target="../ink/ink1831.xml"/><Relationship Id="rId80" Type="http://schemas.openxmlformats.org/officeDocument/2006/relationships/customXml" Target="../ink/ink1711.xml"/><Relationship Id="rId155" Type="http://schemas.openxmlformats.org/officeDocument/2006/relationships/image" Target="../media/image1743.png"/><Relationship Id="rId176" Type="http://schemas.openxmlformats.org/officeDocument/2006/relationships/customXml" Target="../ink/ink1759.xml"/><Relationship Id="rId197" Type="http://schemas.openxmlformats.org/officeDocument/2006/relationships/image" Target="../media/image1764.png"/><Relationship Id="rId341" Type="http://schemas.openxmlformats.org/officeDocument/2006/relationships/image" Target="../media/image1836.png"/><Relationship Id="rId201" Type="http://schemas.openxmlformats.org/officeDocument/2006/relationships/image" Target="../media/image1766.png"/><Relationship Id="rId222" Type="http://schemas.openxmlformats.org/officeDocument/2006/relationships/customXml" Target="../ink/ink1782.xml"/><Relationship Id="rId243" Type="http://schemas.openxmlformats.org/officeDocument/2006/relationships/image" Target="../media/image1787.png"/><Relationship Id="rId264" Type="http://schemas.openxmlformats.org/officeDocument/2006/relationships/customXml" Target="../ink/ink1803.xml"/><Relationship Id="rId285" Type="http://schemas.openxmlformats.org/officeDocument/2006/relationships/image" Target="../media/image1808.png"/><Relationship Id="rId17" Type="http://schemas.openxmlformats.org/officeDocument/2006/relationships/image" Target="../media/image1674.png"/><Relationship Id="rId38" Type="http://schemas.openxmlformats.org/officeDocument/2006/relationships/customXml" Target="../ink/ink1690.xml"/><Relationship Id="rId59" Type="http://schemas.openxmlformats.org/officeDocument/2006/relationships/image" Target="../media/image1695.png"/><Relationship Id="rId103" Type="http://schemas.openxmlformats.org/officeDocument/2006/relationships/image" Target="../media/image1717.png"/><Relationship Id="rId124" Type="http://schemas.openxmlformats.org/officeDocument/2006/relationships/customXml" Target="../ink/ink1733.xml"/><Relationship Id="rId310" Type="http://schemas.openxmlformats.org/officeDocument/2006/relationships/customXml" Target="../ink/ink1826.xml"/><Relationship Id="rId70" Type="http://schemas.openxmlformats.org/officeDocument/2006/relationships/customXml" Target="../ink/ink1706.xml"/><Relationship Id="rId91" Type="http://schemas.openxmlformats.org/officeDocument/2006/relationships/image" Target="../media/image1711.png"/><Relationship Id="rId145" Type="http://schemas.openxmlformats.org/officeDocument/2006/relationships/image" Target="../media/image1738.png"/><Relationship Id="rId166" Type="http://schemas.openxmlformats.org/officeDocument/2006/relationships/customXml" Target="../ink/ink1754.xml"/><Relationship Id="rId187" Type="http://schemas.openxmlformats.org/officeDocument/2006/relationships/image" Target="../media/image1759.png"/><Relationship Id="rId331" Type="http://schemas.openxmlformats.org/officeDocument/2006/relationships/image" Target="../media/image1831.png"/><Relationship Id="rId352" Type="http://schemas.openxmlformats.org/officeDocument/2006/relationships/customXml" Target="../ink/ink1847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777.xml"/><Relationship Id="rId233" Type="http://schemas.openxmlformats.org/officeDocument/2006/relationships/image" Target="../media/image1782.png"/><Relationship Id="rId254" Type="http://schemas.openxmlformats.org/officeDocument/2006/relationships/customXml" Target="../ink/ink1798.xml"/><Relationship Id="rId28" Type="http://schemas.openxmlformats.org/officeDocument/2006/relationships/customXml" Target="../ink/ink1685.xml"/><Relationship Id="rId49" Type="http://schemas.openxmlformats.org/officeDocument/2006/relationships/image" Target="../media/image1690.png"/><Relationship Id="rId114" Type="http://schemas.openxmlformats.org/officeDocument/2006/relationships/customXml" Target="../ink/ink1728.xml"/><Relationship Id="rId275" Type="http://schemas.openxmlformats.org/officeDocument/2006/relationships/image" Target="../media/image1803.png"/><Relationship Id="rId296" Type="http://schemas.openxmlformats.org/officeDocument/2006/relationships/customXml" Target="../ink/ink1819.xml"/><Relationship Id="rId300" Type="http://schemas.openxmlformats.org/officeDocument/2006/relationships/customXml" Target="../ink/ink1821.xml"/><Relationship Id="rId60" Type="http://schemas.openxmlformats.org/officeDocument/2006/relationships/customXml" Target="../ink/ink1701.xml"/><Relationship Id="rId81" Type="http://schemas.openxmlformats.org/officeDocument/2006/relationships/image" Target="../media/image1706.png"/><Relationship Id="rId135" Type="http://schemas.openxmlformats.org/officeDocument/2006/relationships/image" Target="../media/image1733.png"/><Relationship Id="rId156" Type="http://schemas.openxmlformats.org/officeDocument/2006/relationships/customXml" Target="../ink/ink1749.xml"/><Relationship Id="rId177" Type="http://schemas.openxmlformats.org/officeDocument/2006/relationships/image" Target="../media/image1754.png"/><Relationship Id="rId198" Type="http://schemas.openxmlformats.org/officeDocument/2006/relationships/customXml" Target="../ink/ink1770.xml"/><Relationship Id="rId321" Type="http://schemas.openxmlformats.org/officeDocument/2006/relationships/image" Target="../media/image1826.png"/><Relationship Id="rId342" Type="http://schemas.openxmlformats.org/officeDocument/2006/relationships/customXml" Target="../ink/ink1842.xml"/><Relationship Id="rId202" Type="http://schemas.openxmlformats.org/officeDocument/2006/relationships/customXml" Target="../ink/ink1772.xml"/><Relationship Id="rId223" Type="http://schemas.openxmlformats.org/officeDocument/2006/relationships/image" Target="../media/image1777.png"/><Relationship Id="rId244" Type="http://schemas.openxmlformats.org/officeDocument/2006/relationships/customXml" Target="../ink/ink1793.xml"/><Relationship Id="rId18" Type="http://schemas.openxmlformats.org/officeDocument/2006/relationships/customXml" Target="../ink/ink1680.xml"/><Relationship Id="rId39" Type="http://schemas.openxmlformats.org/officeDocument/2006/relationships/image" Target="../media/image1685.png"/><Relationship Id="rId265" Type="http://schemas.openxmlformats.org/officeDocument/2006/relationships/image" Target="../media/image1798.png"/><Relationship Id="rId286" Type="http://schemas.openxmlformats.org/officeDocument/2006/relationships/customXml" Target="../ink/ink1814.xml"/><Relationship Id="rId50" Type="http://schemas.openxmlformats.org/officeDocument/2006/relationships/customXml" Target="../ink/ink1696.xml"/><Relationship Id="rId104" Type="http://schemas.openxmlformats.org/officeDocument/2006/relationships/customXml" Target="../ink/ink1723.xml"/><Relationship Id="rId125" Type="http://schemas.openxmlformats.org/officeDocument/2006/relationships/image" Target="../media/image1728.png"/><Relationship Id="rId146" Type="http://schemas.openxmlformats.org/officeDocument/2006/relationships/customXml" Target="../ink/ink1744.xml"/><Relationship Id="rId167" Type="http://schemas.openxmlformats.org/officeDocument/2006/relationships/image" Target="../media/image1749.png"/><Relationship Id="rId188" Type="http://schemas.openxmlformats.org/officeDocument/2006/relationships/customXml" Target="../ink/ink1765.xml"/><Relationship Id="rId311" Type="http://schemas.openxmlformats.org/officeDocument/2006/relationships/image" Target="../media/image1821.png"/><Relationship Id="rId332" Type="http://schemas.openxmlformats.org/officeDocument/2006/relationships/customXml" Target="../ink/ink1837.xml"/><Relationship Id="rId353" Type="http://schemas.openxmlformats.org/officeDocument/2006/relationships/image" Target="../media/image1842.png"/><Relationship Id="rId71" Type="http://schemas.openxmlformats.org/officeDocument/2006/relationships/image" Target="../media/image1701.png"/><Relationship Id="rId92" Type="http://schemas.openxmlformats.org/officeDocument/2006/relationships/customXml" Target="../ink/ink1717.xml"/><Relationship Id="rId213" Type="http://schemas.openxmlformats.org/officeDocument/2006/relationships/image" Target="../media/image1772.png"/><Relationship Id="rId234" Type="http://schemas.openxmlformats.org/officeDocument/2006/relationships/customXml" Target="../ink/ink1788.xml"/><Relationship Id="rId2" Type="http://schemas.openxmlformats.org/officeDocument/2006/relationships/customXml" Target="../ink/ink1672.xml"/><Relationship Id="rId29" Type="http://schemas.openxmlformats.org/officeDocument/2006/relationships/image" Target="../media/image1680.png"/><Relationship Id="rId255" Type="http://schemas.openxmlformats.org/officeDocument/2006/relationships/image" Target="../media/image1793.png"/><Relationship Id="rId276" Type="http://schemas.openxmlformats.org/officeDocument/2006/relationships/customXml" Target="../ink/ink1809.xml"/><Relationship Id="rId297" Type="http://schemas.openxmlformats.org/officeDocument/2006/relationships/image" Target="../media/image1814.png"/><Relationship Id="rId40" Type="http://schemas.openxmlformats.org/officeDocument/2006/relationships/customXml" Target="../ink/ink1691.xml"/><Relationship Id="rId115" Type="http://schemas.openxmlformats.org/officeDocument/2006/relationships/image" Target="../media/image1723.png"/><Relationship Id="rId136" Type="http://schemas.openxmlformats.org/officeDocument/2006/relationships/customXml" Target="../ink/ink1739.xml"/><Relationship Id="rId157" Type="http://schemas.openxmlformats.org/officeDocument/2006/relationships/image" Target="../media/image1744.png"/><Relationship Id="rId178" Type="http://schemas.openxmlformats.org/officeDocument/2006/relationships/customXml" Target="../ink/ink1760.xml"/><Relationship Id="rId301" Type="http://schemas.openxmlformats.org/officeDocument/2006/relationships/image" Target="../media/image1816.png"/><Relationship Id="rId322" Type="http://schemas.openxmlformats.org/officeDocument/2006/relationships/customXml" Target="../ink/ink1832.xml"/><Relationship Id="rId343" Type="http://schemas.openxmlformats.org/officeDocument/2006/relationships/image" Target="../media/image1837.png"/><Relationship Id="rId61" Type="http://schemas.openxmlformats.org/officeDocument/2006/relationships/image" Target="../media/image1696.png"/><Relationship Id="rId82" Type="http://schemas.openxmlformats.org/officeDocument/2006/relationships/customXml" Target="../ink/ink1712.xml"/><Relationship Id="rId199" Type="http://schemas.openxmlformats.org/officeDocument/2006/relationships/image" Target="../media/image1765.png"/><Relationship Id="rId203" Type="http://schemas.openxmlformats.org/officeDocument/2006/relationships/image" Target="../media/image1767.png"/><Relationship Id="rId19" Type="http://schemas.openxmlformats.org/officeDocument/2006/relationships/image" Target="../media/image1675.png"/><Relationship Id="rId224" Type="http://schemas.openxmlformats.org/officeDocument/2006/relationships/customXml" Target="../ink/ink1783.xml"/><Relationship Id="rId245" Type="http://schemas.openxmlformats.org/officeDocument/2006/relationships/image" Target="../media/image1788.png"/><Relationship Id="rId266" Type="http://schemas.openxmlformats.org/officeDocument/2006/relationships/customXml" Target="../ink/ink1804.xml"/><Relationship Id="rId287" Type="http://schemas.openxmlformats.org/officeDocument/2006/relationships/image" Target="../media/image1809.png"/><Relationship Id="rId30" Type="http://schemas.openxmlformats.org/officeDocument/2006/relationships/customXml" Target="../ink/ink1686.xml"/><Relationship Id="rId105" Type="http://schemas.openxmlformats.org/officeDocument/2006/relationships/image" Target="../media/image1718.png"/><Relationship Id="rId126" Type="http://schemas.openxmlformats.org/officeDocument/2006/relationships/customXml" Target="../ink/ink1734.xml"/><Relationship Id="rId147" Type="http://schemas.openxmlformats.org/officeDocument/2006/relationships/image" Target="../media/image1739.png"/><Relationship Id="rId168" Type="http://schemas.openxmlformats.org/officeDocument/2006/relationships/customXml" Target="../ink/ink1755.xml"/><Relationship Id="rId312" Type="http://schemas.openxmlformats.org/officeDocument/2006/relationships/customXml" Target="../ink/ink1827.xml"/><Relationship Id="rId333" Type="http://schemas.openxmlformats.org/officeDocument/2006/relationships/image" Target="../media/image1832.png"/><Relationship Id="rId354" Type="http://schemas.openxmlformats.org/officeDocument/2006/relationships/customXml" Target="../ink/ink1848.xml"/><Relationship Id="rId51" Type="http://schemas.openxmlformats.org/officeDocument/2006/relationships/image" Target="../media/image1691.png"/><Relationship Id="rId72" Type="http://schemas.openxmlformats.org/officeDocument/2006/relationships/customXml" Target="../ink/ink1707.xml"/><Relationship Id="rId93" Type="http://schemas.openxmlformats.org/officeDocument/2006/relationships/image" Target="../media/image1712.png"/><Relationship Id="rId189" Type="http://schemas.openxmlformats.org/officeDocument/2006/relationships/image" Target="../media/image1760.png"/><Relationship Id="rId3" Type="http://schemas.openxmlformats.org/officeDocument/2006/relationships/image" Target="../media/image1667.png"/><Relationship Id="rId214" Type="http://schemas.openxmlformats.org/officeDocument/2006/relationships/customXml" Target="../ink/ink1778.xml"/><Relationship Id="rId235" Type="http://schemas.openxmlformats.org/officeDocument/2006/relationships/image" Target="../media/image1783.png"/><Relationship Id="rId256" Type="http://schemas.openxmlformats.org/officeDocument/2006/relationships/customXml" Target="../ink/ink1799.xml"/><Relationship Id="rId277" Type="http://schemas.openxmlformats.org/officeDocument/2006/relationships/image" Target="../media/image1804.png"/><Relationship Id="rId298" Type="http://schemas.openxmlformats.org/officeDocument/2006/relationships/customXml" Target="../ink/ink1820.xml"/><Relationship Id="rId116" Type="http://schemas.openxmlformats.org/officeDocument/2006/relationships/customXml" Target="../ink/ink1729.xml"/><Relationship Id="rId137" Type="http://schemas.openxmlformats.org/officeDocument/2006/relationships/image" Target="../media/image1734.png"/><Relationship Id="rId158" Type="http://schemas.openxmlformats.org/officeDocument/2006/relationships/customXml" Target="../ink/ink1750.xml"/><Relationship Id="rId302" Type="http://schemas.openxmlformats.org/officeDocument/2006/relationships/customXml" Target="../ink/ink1822.xml"/><Relationship Id="rId323" Type="http://schemas.openxmlformats.org/officeDocument/2006/relationships/image" Target="../media/image1827.png"/><Relationship Id="rId344" Type="http://schemas.openxmlformats.org/officeDocument/2006/relationships/customXml" Target="../ink/ink1843.xml"/><Relationship Id="rId20" Type="http://schemas.openxmlformats.org/officeDocument/2006/relationships/customXml" Target="../ink/ink1681.xml"/><Relationship Id="rId41" Type="http://schemas.openxmlformats.org/officeDocument/2006/relationships/image" Target="../media/image1686.png"/><Relationship Id="rId62" Type="http://schemas.openxmlformats.org/officeDocument/2006/relationships/customXml" Target="../ink/ink1702.xml"/><Relationship Id="rId83" Type="http://schemas.openxmlformats.org/officeDocument/2006/relationships/image" Target="../media/image1707.png"/><Relationship Id="rId179" Type="http://schemas.openxmlformats.org/officeDocument/2006/relationships/image" Target="../media/image1755.png"/><Relationship Id="rId190" Type="http://schemas.openxmlformats.org/officeDocument/2006/relationships/customXml" Target="../ink/ink1766.xml"/><Relationship Id="rId204" Type="http://schemas.openxmlformats.org/officeDocument/2006/relationships/customXml" Target="../ink/ink1773.xml"/><Relationship Id="rId225" Type="http://schemas.openxmlformats.org/officeDocument/2006/relationships/image" Target="../media/image1778.png"/><Relationship Id="rId246" Type="http://schemas.openxmlformats.org/officeDocument/2006/relationships/customXml" Target="../ink/ink1794.xml"/><Relationship Id="rId267" Type="http://schemas.openxmlformats.org/officeDocument/2006/relationships/image" Target="../media/image1799.png"/><Relationship Id="rId288" Type="http://schemas.openxmlformats.org/officeDocument/2006/relationships/customXml" Target="../ink/ink1815.xml"/><Relationship Id="rId106" Type="http://schemas.openxmlformats.org/officeDocument/2006/relationships/customXml" Target="../ink/ink1724.xml"/><Relationship Id="rId127" Type="http://schemas.openxmlformats.org/officeDocument/2006/relationships/image" Target="../media/image1729.png"/><Relationship Id="rId313" Type="http://schemas.openxmlformats.org/officeDocument/2006/relationships/image" Target="../media/image1822.png"/><Relationship Id="rId10" Type="http://schemas.openxmlformats.org/officeDocument/2006/relationships/customXml" Target="../ink/ink1676.xml"/><Relationship Id="rId31" Type="http://schemas.openxmlformats.org/officeDocument/2006/relationships/image" Target="../media/image1681.png"/><Relationship Id="rId52" Type="http://schemas.openxmlformats.org/officeDocument/2006/relationships/customXml" Target="../ink/ink1697.xml"/><Relationship Id="rId73" Type="http://schemas.openxmlformats.org/officeDocument/2006/relationships/image" Target="../media/image1702.png"/><Relationship Id="rId94" Type="http://schemas.openxmlformats.org/officeDocument/2006/relationships/customXml" Target="../ink/ink1718.xml"/><Relationship Id="rId148" Type="http://schemas.openxmlformats.org/officeDocument/2006/relationships/customXml" Target="../ink/ink1745.xml"/><Relationship Id="rId169" Type="http://schemas.openxmlformats.org/officeDocument/2006/relationships/image" Target="../media/image1750.png"/><Relationship Id="rId334" Type="http://schemas.openxmlformats.org/officeDocument/2006/relationships/customXml" Target="../ink/ink1838.xml"/><Relationship Id="rId355" Type="http://schemas.openxmlformats.org/officeDocument/2006/relationships/image" Target="../media/image1843.png"/><Relationship Id="rId4" Type="http://schemas.openxmlformats.org/officeDocument/2006/relationships/customXml" Target="../ink/ink1673.xml"/><Relationship Id="rId180" Type="http://schemas.openxmlformats.org/officeDocument/2006/relationships/customXml" Target="../ink/ink1761.xml"/><Relationship Id="rId215" Type="http://schemas.openxmlformats.org/officeDocument/2006/relationships/image" Target="../media/image1773.png"/><Relationship Id="rId236" Type="http://schemas.openxmlformats.org/officeDocument/2006/relationships/customXml" Target="../ink/ink1789.xml"/><Relationship Id="rId257" Type="http://schemas.openxmlformats.org/officeDocument/2006/relationships/image" Target="../media/image1794.png"/><Relationship Id="rId278" Type="http://schemas.openxmlformats.org/officeDocument/2006/relationships/customXml" Target="../ink/ink1810.xml"/><Relationship Id="rId303" Type="http://schemas.openxmlformats.org/officeDocument/2006/relationships/image" Target="../media/image1817.png"/><Relationship Id="rId42" Type="http://schemas.openxmlformats.org/officeDocument/2006/relationships/customXml" Target="../ink/ink1692.xml"/><Relationship Id="rId84" Type="http://schemas.openxmlformats.org/officeDocument/2006/relationships/customXml" Target="../ink/ink1713.xml"/><Relationship Id="rId138" Type="http://schemas.openxmlformats.org/officeDocument/2006/relationships/customXml" Target="../ink/ink1740.xml"/><Relationship Id="rId345" Type="http://schemas.openxmlformats.org/officeDocument/2006/relationships/image" Target="../media/image1838.png"/><Relationship Id="rId191" Type="http://schemas.openxmlformats.org/officeDocument/2006/relationships/image" Target="../media/image1761.png"/><Relationship Id="rId205" Type="http://schemas.openxmlformats.org/officeDocument/2006/relationships/image" Target="../media/image1768.png"/><Relationship Id="rId247" Type="http://schemas.openxmlformats.org/officeDocument/2006/relationships/image" Target="../media/image1789.png"/><Relationship Id="rId107" Type="http://schemas.openxmlformats.org/officeDocument/2006/relationships/image" Target="../media/image1719.png"/><Relationship Id="rId289" Type="http://schemas.openxmlformats.org/officeDocument/2006/relationships/image" Target="../media/image1810.png"/><Relationship Id="rId11" Type="http://schemas.openxmlformats.org/officeDocument/2006/relationships/image" Target="../media/image1671.png"/><Relationship Id="rId53" Type="http://schemas.openxmlformats.org/officeDocument/2006/relationships/image" Target="../media/image1692.png"/><Relationship Id="rId149" Type="http://schemas.openxmlformats.org/officeDocument/2006/relationships/image" Target="../media/image1740.png"/><Relationship Id="rId314" Type="http://schemas.openxmlformats.org/officeDocument/2006/relationships/customXml" Target="../ink/ink1828.xml"/><Relationship Id="rId95" Type="http://schemas.openxmlformats.org/officeDocument/2006/relationships/image" Target="../media/image1713.png"/><Relationship Id="rId160" Type="http://schemas.openxmlformats.org/officeDocument/2006/relationships/customXml" Target="../ink/ink1751.xml"/><Relationship Id="rId216" Type="http://schemas.openxmlformats.org/officeDocument/2006/relationships/customXml" Target="../ink/ink1779.xml"/><Relationship Id="rId258" Type="http://schemas.openxmlformats.org/officeDocument/2006/relationships/customXml" Target="../ink/ink1800.xml"/><Relationship Id="rId22" Type="http://schemas.openxmlformats.org/officeDocument/2006/relationships/customXml" Target="../ink/ink1682.xml"/><Relationship Id="rId64" Type="http://schemas.openxmlformats.org/officeDocument/2006/relationships/customXml" Target="../ink/ink1703.xml"/><Relationship Id="rId118" Type="http://schemas.openxmlformats.org/officeDocument/2006/relationships/customXml" Target="../ink/ink1730.xml"/><Relationship Id="rId325" Type="http://schemas.openxmlformats.org/officeDocument/2006/relationships/image" Target="../media/image1828.png"/><Relationship Id="rId171" Type="http://schemas.openxmlformats.org/officeDocument/2006/relationships/image" Target="../media/image1751.png"/><Relationship Id="rId227" Type="http://schemas.openxmlformats.org/officeDocument/2006/relationships/image" Target="../media/image1779.png"/><Relationship Id="rId269" Type="http://schemas.openxmlformats.org/officeDocument/2006/relationships/image" Target="../media/image1800.png"/><Relationship Id="rId33" Type="http://schemas.openxmlformats.org/officeDocument/2006/relationships/image" Target="../media/image1682.png"/><Relationship Id="rId129" Type="http://schemas.openxmlformats.org/officeDocument/2006/relationships/image" Target="../media/image1730.png"/><Relationship Id="rId280" Type="http://schemas.openxmlformats.org/officeDocument/2006/relationships/customXml" Target="../ink/ink1811.xml"/><Relationship Id="rId336" Type="http://schemas.openxmlformats.org/officeDocument/2006/relationships/customXml" Target="../ink/ink1839.xml"/><Relationship Id="rId75" Type="http://schemas.openxmlformats.org/officeDocument/2006/relationships/image" Target="../media/image1703.png"/><Relationship Id="rId140" Type="http://schemas.openxmlformats.org/officeDocument/2006/relationships/customXml" Target="../ink/ink1741.xml"/><Relationship Id="rId182" Type="http://schemas.openxmlformats.org/officeDocument/2006/relationships/customXml" Target="../ink/ink1762.xml"/><Relationship Id="rId6" Type="http://schemas.openxmlformats.org/officeDocument/2006/relationships/customXml" Target="../ink/ink1674.xml"/><Relationship Id="rId238" Type="http://schemas.openxmlformats.org/officeDocument/2006/relationships/customXml" Target="../ink/ink1790.xml"/><Relationship Id="rId291" Type="http://schemas.openxmlformats.org/officeDocument/2006/relationships/image" Target="../media/image1811.png"/><Relationship Id="rId305" Type="http://schemas.openxmlformats.org/officeDocument/2006/relationships/image" Target="../media/image1818.png"/><Relationship Id="rId347" Type="http://schemas.openxmlformats.org/officeDocument/2006/relationships/image" Target="../media/image1839.png"/><Relationship Id="rId44" Type="http://schemas.openxmlformats.org/officeDocument/2006/relationships/customXml" Target="../ink/ink1693.xml"/><Relationship Id="rId86" Type="http://schemas.openxmlformats.org/officeDocument/2006/relationships/customXml" Target="../ink/ink1714.xml"/><Relationship Id="rId151" Type="http://schemas.openxmlformats.org/officeDocument/2006/relationships/image" Target="../media/image1741.png"/><Relationship Id="rId193" Type="http://schemas.openxmlformats.org/officeDocument/2006/relationships/image" Target="../media/image1762.png"/><Relationship Id="rId207" Type="http://schemas.openxmlformats.org/officeDocument/2006/relationships/image" Target="../media/image1769.png"/><Relationship Id="rId249" Type="http://schemas.openxmlformats.org/officeDocument/2006/relationships/image" Target="../media/image1790.png"/><Relationship Id="rId13" Type="http://schemas.openxmlformats.org/officeDocument/2006/relationships/image" Target="../media/image1672.png"/><Relationship Id="rId109" Type="http://schemas.openxmlformats.org/officeDocument/2006/relationships/image" Target="../media/image1720.png"/><Relationship Id="rId260" Type="http://schemas.openxmlformats.org/officeDocument/2006/relationships/customXml" Target="../ink/ink1801.xml"/><Relationship Id="rId316" Type="http://schemas.openxmlformats.org/officeDocument/2006/relationships/customXml" Target="../ink/ink1829.xml"/><Relationship Id="rId55" Type="http://schemas.openxmlformats.org/officeDocument/2006/relationships/image" Target="../media/image1693.png"/><Relationship Id="rId97" Type="http://schemas.openxmlformats.org/officeDocument/2006/relationships/image" Target="../media/image1714.png"/><Relationship Id="rId120" Type="http://schemas.openxmlformats.org/officeDocument/2006/relationships/customXml" Target="../ink/ink1731.xml"/><Relationship Id="rId162" Type="http://schemas.openxmlformats.org/officeDocument/2006/relationships/customXml" Target="../ink/ink1752.xml"/><Relationship Id="rId218" Type="http://schemas.openxmlformats.org/officeDocument/2006/relationships/customXml" Target="../ink/ink1780.xml"/><Relationship Id="rId271" Type="http://schemas.openxmlformats.org/officeDocument/2006/relationships/image" Target="../media/image1801.png"/><Relationship Id="rId24" Type="http://schemas.openxmlformats.org/officeDocument/2006/relationships/customXml" Target="../ink/ink1683.xml"/><Relationship Id="rId66" Type="http://schemas.openxmlformats.org/officeDocument/2006/relationships/customXml" Target="../ink/ink1704.xml"/><Relationship Id="rId131" Type="http://schemas.openxmlformats.org/officeDocument/2006/relationships/image" Target="../media/image1731.png"/><Relationship Id="rId327" Type="http://schemas.openxmlformats.org/officeDocument/2006/relationships/image" Target="../media/image1829.png"/><Relationship Id="rId173" Type="http://schemas.openxmlformats.org/officeDocument/2006/relationships/image" Target="../media/image1752.png"/><Relationship Id="rId229" Type="http://schemas.openxmlformats.org/officeDocument/2006/relationships/image" Target="../media/image1780.png"/><Relationship Id="rId240" Type="http://schemas.openxmlformats.org/officeDocument/2006/relationships/customXml" Target="../ink/ink1791.xml"/><Relationship Id="rId35" Type="http://schemas.openxmlformats.org/officeDocument/2006/relationships/image" Target="../media/image1683.png"/><Relationship Id="rId77" Type="http://schemas.openxmlformats.org/officeDocument/2006/relationships/image" Target="../media/image1704.png"/><Relationship Id="rId100" Type="http://schemas.openxmlformats.org/officeDocument/2006/relationships/customXml" Target="../ink/ink1721.xml"/><Relationship Id="rId282" Type="http://schemas.openxmlformats.org/officeDocument/2006/relationships/customXml" Target="../ink/ink1812.xml"/><Relationship Id="rId338" Type="http://schemas.openxmlformats.org/officeDocument/2006/relationships/customXml" Target="../ink/ink1840.xml"/><Relationship Id="rId8" Type="http://schemas.openxmlformats.org/officeDocument/2006/relationships/customXml" Target="../ink/ink1675.xml"/><Relationship Id="rId142" Type="http://schemas.openxmlformats.org/officeDocument/2006/relationships/customXml" Target="../ink/ink1742.xml"/><Relationship Id="rId184" Type="http://schemas.openxmlformats.org/officeDocument/2006/relationships/customXml" Target="../ink/ink1763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01.png"/><Relationship Id="rId299" Type="http://schemas.openxmlformats.org/officeDocument/2006/relationships/image" Target="../media/image1991.png"/><Relationship Id="rId21" Type="http://schemas.openxmlformats.org/officeDocument/2006/relationships/image" Target="../media/image1853.png"/><Relationship Id="rId63" Type="http://schemas.openxmlformats.org/officeDocument/2006/relationships/image" Target="../media/image1874.png"/><Relationship Id="rId159" Type="http://schemas.openxmlformats.org/officeDocument/2006/relationships/image" Target="../media/image1922.png"/><Relationship Id="rId170" Type="http://schemas.openxmlformats.org/officeDocument/2006/relationships/customXml" Target="../ink/ink1933.xml"/><Relationship Id="rId226" Type="http://schemas.openxmlformats.org/officeDocument/2006/relationships/customXml" Target="../ink/ink1961.xml"/><Relationship Id="rId268" Type="http://schemas.openxmlformats.org/officeDocument/2006/relationships/customXml" Target="../ink/ink1982.xml"/><Relationship Id="rId32" Type="http://schemas.openxmlformats.org/officeDocument/2006/relationships/customXml" Target="../ink/ink1864.xml"/><Relationship Id="rId74" Type="http://schemas.openxmlformats.org/officeDocument/2006/relationships/customXml" Target="../ink/ink1885.xml"/><Relationship Id="rId128" Type="http://schemas.openxmlformats.org/officeDocument/2006/relationships/customXml" Target="../ink/ink1912.xml"/><Relationship Id="rId5" Type="http://schemas.openxmlformats.org/officeDocument/2006/relationships/image" Target="../media/image1845.png"/><Relationship Id="rId181" Type="http://schemas.openxmlformats.org/officeDocument/2006/relationships/image" Target="../media/image1933.png"/><Relationship Id="rId237" Type="http://schemas.openxmlformats.org/officeDocument/2006/relationships/image" Target="../media/image1961.png"/><Relationship Id="rId279" Type="http://schemas.openxmlformats.org/officeDocument/2006/relationships/image" Target="../media/image1981.png"/><Relationship Id="rId43" Type="http://schemas.openxmlformats.org/officeDocument/2006/relationships/image" Target="../media/image1864.png"/><Relationship Id="rId139" Type="http://schemas.openxmlformats.org/officeDocument/2006/relationships/image" Target="../media/image1912.png"/><Relationship Id="rId290" Type="http://schemas.openxmlformats.org/officeDocument/2006/relationships/customXml" Target="../ink/ink1993.xml"/><Relationship Id="rId304" Type="http://schemas.openxmlformats.org/officeDocument/2006/relationships/customXml" Target="../ink/ink2000.xml"/><Relationship Id="rId85" Type="http://schemas.openxmlformats.org/officeDocument/2006/relationships/image" Target="../media/image1885.png"/><Relationship Id="rId150" Type="http://schemas.openxmlformats.org/officeDocument/2006/relationships/customXml" Target="../ink/ink1923.xml"/><Relationship Id="rId192" Type="http://schemas.openxmlformats.org/officeDocument/2006/relationships/customXml" Target="../ink/ink1944.xml"/><Relationship Id="rId206" Type="http://schemas.openxmlformats.org/officeDocument/2006/relationships/customXml" Target="../ink/ink1951.xml"/><Relationship Id="rId248" Type="http://schemas.openxmlformats.org/officeDocument/2006/relationships/customXml" Target="../ink/ink1972.xml"/><Relationship Id="rId12" Type="http://schemas.openxmlformats.org/officeDocument/2006/relationships/customXml" Target="../ink/ink1854.xml"/><Relationship Id="rId108" Type="http://schemas.openxmlformats.org/officeDocument/2006/relationships/customXml" Target="../ink/ink1902.xml"/><Relationship Id="rId315" Type="http://schemas.openxmlformats.org/officeDocument/2006/relationships/image" Target="../media/image1998.png"/><Relationship Id="rId54" Type="http://schemas.openxmlformats.org/officeDocument/2006/relationships/customXml" Target="../ink/ink1875.xml"/><Relationship Id="rId96" Type="http://schemas.openxmlformats.org/officeDocument/2006/relationships/customXml" Target="../ink/ink1896.xml"/><Relationship Id="rId161" Type="http://schemas.openxmlformats.org/officeDocument/2006/relationships/image" Target="../media/image1923.png"/><Relationship Id="rId217" Type="http://schemas.openxmlformats.org/officeDocument/2006/relationships/image" Target="../media/image1951.png"/><Relationship Id="rId259" Type="http://schemas.openxmlformats.org/officeDocument/2006/relationships/image" Target="../media/image1972.png"/><Relationship Id="rId23" Type="http://schemas.openxmlformats.org/officeDocument/2006/relationships/image" Target="../media/image1854.png"/><Relationship Id="rId119" Type="http://schemas.openxmlformats.org/officeDocument/2006/relationships/image" Target="../media/image1902.png"/><Relationship Id="rId270" Type="http://schemas.openxmlformats.org/officeDocument/2006/relationships/customXml" Target="../ink/ink1983.xml"/><Relationship Id="rId65" Type="http://schemas.openxmlformats.org/officeDocument/2006/relationships/image" Target="../media/image1875.png"/><Relationship Id="rId130" Type="http://schemas.openxmlformats.org/officeDocument/2006/relationships/customXml" Target="../ink/ink1913.xml"/><Relationship Id="rId172" Type="http://schemas.openxmlformats.org/officeDocument/2006/relationships/customXml" Target="../ink/ink1934.xml"/><Relationship Id="rId228" Type="http://schemas.openxmlformats.org/officeDocument/2006/relationships/customXml" Target="../ink/ink1962.xml"/><Relationship Id="rId281" Type="http://schemas.openxmlformats.org/officeDocument/2006/relationships/image" Target="../media/image1982.png"/><Relationship Id="rId34" Type="http://schemas.openxmlformats.org/officeDocument/2006/relationships/customXml" Target="../ink/ink1865.xml"/><Relationship Id="rId55" Type="http://schemas.openxmlformats.org/officeDocument/2006/relationships/image" Target="../media/image1870.png"/><Relationship Id="rId76" Type="http://schemas.openxmlformats.org/officeDocument/2006/relationships/customXml" Target="../ink/ink1886.xml"/><Relationship Id="rId97" Type="http://schemas.openxmlformats.org/officeDocument/2006/relationships/image" Target="../media/image1891.png"/><Relationship Id="rId120" Type="http://schemas.openxmlformats.org/officeDocument/2006/relationships/customXml" Target="../ink/ink1908.xml"/><Relationship Id="rId141" Type="http://schemas.openxmlformats.org/officeDocument/2006/relationships/image" Target="../media/image1913.png"/><Relationship Id="rId7" Type="http://schemas.openxmlformats.org/officeDocument/2006/relationships/image" Target="../media/image1846.png"/><Relationship Id="rId162" Type="http://schemas.openxmlformats.org/officeDocument/2006/relationships/customXml" Target="../ink/ink1929.xml"/><Relationship Id="rId183" Type="http://schemas.openxmlformats.org/officeDocument/2006/relationships/image" Target="../media/image1934.png"/><Relationship Id="rId218" Type="http://schemas.openxmlformats.org/officeDocument/2006/relationships/customXml" Target="../ink/ink1957.xml"/><Relationship Id="rId239" Type="http://schemas.openxmlformats.org/officeDocument/2006/relationships/image" Target="../media/image1962.png"/><Relationship Id="rId250" Type="http://schemas.openxmlformats.org/officeDocument/2006/relationships/customXml" Target="../ink/ink1973.xml"/><Relationship Id="rId271" Type="http://schemas.openxmlformats.org/officeDocument/2006/relationships/image" Target="../media/image1977.png"/><Relationship Id="rId292" Type="http://schemas.openxmlformats.org/officeDocument/2006/relationships/customXml" Target="../ink/ink1994.xml"/><Relationship Id="rId306" Type="http://schemas.openxmlformats.org/officeDocument/2006/relationships/customXml" Target="../ink/ink2002.xml"/><Relationship Id="rId24" Type="http://schemas.openxmlformats.org/officeDocument/2006/relationships/customXml" Target="../ink/ink1860.xml"/><Relationship Id="rId45" Type="http://schemas.openxmlformats.org/officeDocument/2006/relationships/image" Target="../media/image1865.png"/><Relationship Id="rId66" Type="http://schemas.openxmlformats.org/officeDocument/2006/relationships/customXml" Target="../ink/ink1881.xml"/><Relationship Id="rId87" Type="http://schemas.openxmlformats.org/officeDocument/2006/relationships/image" Target="../media/image1886.png"/><Relationship Id="rId110" Type="http://schemas.openxmlformats.org/officeDocument/2006/relationships/customXml" Target="../ink/ink1903.xml"/><Relationship Id="rId131" Type="http://schemas.openxmlformats.org/officeDocument/2006/relationships/image" Target="../media/image1908.png"/><Relationship Id="rId152" Type="http://schemas.openxmlformats.org/officeDocument/2006/relationships/customXml" Target="../ink/ink1924.xml"/><Relationship Id="rId173" Type="http://schemas.openxmlformats.org/officeDocument/2006/relationships/image" Target="../media/image1929.png"/><Relationship Id="rId194" Type="http://schemas.openxmlformats.org/officeDocument/2006/relationships/customXml" Target="../ink/ink1945.xml"/><Relationship Id="rId208" Type="http://schemas.openxmlformats.org/officeDocument/2006/relationships/customXml" Target="../ink/ink1952.xml"/><Relationship Id="rId229" Type="http://schemas.openxmlformats.org/officeDocument/2006/relationships/image" Target="../media/image1957.png"/><Relationship Id="rId240" Type="http://schemas.openxmlformats.org/officeDocument/2006/relationships/customXml" Target="../ink/ink1968.xml"/><Relationship Id="rId261" Type="http://schemas.openxmlformats.org/officeDocument/2006/relationships/image" Target="../media/image1973.png"/><Relationship Id="rId14" Type="http://schemas.openxmlformats.org/officeDocument/2006/relationships/customXml" Target="../ink/ink1855.xml"/><Relationship Id="rId35" Type="http://schemas.openxmlformats.org/officeDocument/2006/relationships/image" Target="../media/image1860.png"/><Relationship Id="rId56" Type="http://schemas.openxmlformats.org/officeDocument/2006/relationships/customXml" Target="../ink/ink1876.xml"/><Relationship Id="rId77" Type="http://schemas.openxmlformats.org/officeDocument/2006/relationships/image" Target="../media/image1881.png"/><Relationship Id="rId100" Type="http://schemas.openxmlformats.org/officeDocument/2006/relationships/customXml" Target="../ink/ink1898.xml"/><Relationship Id="rId282" Type="http://schemas.openxmlformats.org/officeDocument/2006/relationships/customXml" Target="../ink/ink1989.xml"/><Relationship Id="rId317" Type="http://schemas.openxmlformats.org/officeDocument/2006/relationships/image" Target="../media/image1999.png"/><Relationship Id="rId8" Type="http://schemas.openxmlformats.org/officeDocument/2006/relationships/customXml" Target="../ink/ink1852.xml"/><Relationship Id="rId98" Type="http://schemas.openxmlformats.org/officeDocument/2006/relationships/customXml" Target="../ink/ink1897.xml"/><Relationship Id="rId121" Type="http://schemas.openxmlformats.org/officeDocument/2006/relationships/image" Target="../media/image1903.png"/><Relationship Id="rId142" Type="http://schemas.openxmlformats.org/officeDocument/2006/relationships/customXml" Target="../ink/ink1919.xml"/><Relationship Id="rId163" Type="http://schemas.openxmlformats.org/officeDocument/2006/relationships/image" Target="../media/image1924.png"/><Relationship Id="rId184" Type="http://schemas.openxmlformats.org/officeDocument/2006/relationships/customXml" Target="../ink/ink1940.xml"/><Relationship Id="rId219" Type="http://schemas.openxmlformats.org/officeDocument/2006/relationships/image" Target="../media/image1952.png"/><Relationship Id="rId230" Type="http://schemas.openxmlformats.org/officeDocument/2006/relationships/customXml" Target="../ink/ink1963.xml"/><Relationship Id="rId251" Type="http://schemas.openxmlformats.org/officeDocument/2006/relationships/image" Target="../media/image1968.png"/><Relationship Id="rId25" Type="http://schemas.openxmlformats.org/officeDocument/2006/relationships/image" Target="../media/image1855.png"/><Relationship Id="rId46" Type="http://schemas.openxmlformats.org/officeDocument/2006/relationships/customXml" Target="../ink/ink1871.xml"/><Relationship Id="rId67" Type="http://schemas.openxmlformats.org/officeDocument/2006/relationships/image" Target="../media/image1876.png"/><Relationship Id="rId272" Type="http://schemas.openxmlformats.org/officeDocument/2006/relationships/customXml" Target="../ink/ink1984.xml"/><Relationship Id="rId293" Type="http://schemas.openxmlformats.org/officeDocument/2006/relationships/image" Target="../media/image1988.png"/><Relationship Id="rId307" Type="http://schemas.openxmlformats.org/officeDocument/2006/relationships/image" Target="../media/image1994.png"/><Relationship Id="rId88" Type="http://schemas.openxmlformats.org/officeDocument/2006/relationships/customXml" Target="../ink/ink1892.xml"/><Relationship Id="rId111" Type="http://schemas.openxmlformats.org/officeDocument/2006/relationships/image" Target="../media/image1898.png"/><Relationship Id="rId132" Type="http://schemas.openxmlformats.org/officeDocument/2006/relationships/customXml" Target="../ink/ink1914.xml"/><Relationship Id="rId153" Type="http://schemas.openxmlformats.org/officeDocument/2006/relationships/image" Target="../media/image1919.png"/><Relationship Id="rId174" Type="http://schemas.openxmlformats.org/officeDocument/2006/relationships/customXml" Target="../ink/ink1935.xml"/><Relationship Id="rId195" Type="http://schemas.openxmlformats.org/officeDocument/2006/relationships/image" Target="../media/image1940.png"/><Relationship Id="rId209" Type="http://schemas.openxmlformats.org/officeDocument/2006/relationships/image" Target="../media/image1947.png"/><Relationship Id="rId220" Type="http://schemas.openxmlformats.org/officeDocument/2006/relationships/customXml" Target="../ink/ink1958.xml"/><Relationship Id="rId241" Type="http://schemas.openxmlformats.org/officeDocument/2006/relationships/image" Target="../media/image1963.png"/><Relationship Id="rId15" Type="http://schemas.openxmlformats.org/officeDocument/2006/relationships/image" Target="../media/image1850.png"/><Relationship Id="rId36" Type="http://schemas.openxmlformats.org/officeDocument/2006/relationships/customXml" Target="../ink/ink1866.xml"/><Relationship Id="rId57" Type="http://schemas.openxmlformats.org/officeDocument/2006/relationships/image" Target="../media/image1871.png"/><Relationship Id="rId262" Type="http://schemas.openxmlformats.org/officeDocument/2006/relationships/customXml" Target="../ink/ink1979.xml"/><Relationship Id="rId283" Type="http://schemas.openxmlformats.org/officeDocument/2006/relationships/image" Target="../media/image1983.png"/><Relationship Id="rId318" Type="http://schemas.openxmlformats.org/officeDocument/2006/relationships/customXml" Target="../ink/ink2008.xml"/><Relationship Id="rId78" Type="http://schemas.openxmlformats.org/officeDocument/2006/relationships/customXml" Target="../ink/ink1887.xml"/><Relationship Id="rId99" Type="http://schemas.openxmlformats.org/officeDocument/2006/relationships/image" Target="../media/image1892.png"/><Relationship Id="rId101" Type="http://schemas.openxmlformats.org/officeDocument/2006/relationships/image" Target="../media/image1893.png"/><Relationship Id="rId122" Type="http://schemas.openxmlformats.org/officeDocument/2006/relationships/customXml" Target="../ink/ink1909.xml"/><Relationship Id="rId143" Type="http://schemas.openxmlformats.org/officeDocument/2006/relationships/image" Target="../media/image1914.png"/><Relationship Id="rId164" Type="http://schemas.openxmlformats.org/officeDocument/2006/relationships/customXml" Target="../ink/ink1930.xml"/><Relationship Id="rId185" Type="http://schemas.openxmlformats.org/officeDocument/2006/relationships/image" Target="../media/image1935.png"/><Relationship Id="rId9" Type="http://schemas.openxmlformats.org/officeDocument/2006/relationships/image" Target="../media/image1847.png"/><Relationship Id="rId210" Type="http://schemas.openxmlformats.org/officeDocument/2006/relationships/customXml" Target="../ink/ink1953.xml"/><Relationship Id="rId26" Type="http://schemas.openxmlformats.org/officeDocument/2006/relationships/customXml" Target="../ink/ink1861.xml"/><Relationship Id="rId231" Type="http://schemas.openxmlformats.org/officeDocument/2006/relationships/image" Target="../media/image1958.png"/><Relationship Id="rId252" Type="http://schemas.openxmlformats.org/officeDocument/2006/relationships/customXml" Target="../ink/ink1974.xml"/><Relationship Id="rId273" Type="http://schemas.openxmlformats.org/officeDocument/2006/relationships/image" Target="../media/image1978.png"/><Relationship Id="rId294" Type="http://schemas.openxmlformats.org/officeDocument/2006/relationships/customXml" Target="../ink/ink1995.xml"/><Relationship Id="rId308" Type="http://schemas.openxmlformats.org/officeDocument/2006/relationships/customXml" Target="../ink/ink2003.xml"/><Relationship Id="rId47" Type="http://schemas.openxmlformats.org/officeDocument/2006/relationships/image" Target="../media/image1866.png"/><Relationship Id="rId68" Type="http://schemas.openxmlformats.org/officeDocument/2006/relationships/customXml" Target="../ink/ink1882.xml"/><Relationship Id="rId89" Type="http://schemas.openxmlformats.org/officeDocument/2006/relationships/image" Target="../media/image1887.png"/><Relationship Id="rId112" Type="http://schemas.openxmlformats.org/officeDocument/2006/relationships/customXml" Target="../ink/ink1904.xml"/><Relationship Id="rId133" Type="http://schemas.openxmlformats.org/officeDocument/2006/relationships/image" Target="../media/image1909.png"/><Relationship Id="rId154" Type="http://schemas.openxmlformats.org/officeDocument/2006/relationships/customXml" Target="../ink/ink1925.xml"/><Relationship Id="rId175" Type="http://schemas.openxmlformats.org/officeDocument/2006/relationships/image" Target="../media/image1930.png"/><Relationship Id="rId196" Type="http://schemas.openxmlformats.org/officeDocument/2006/relationships/customXml" Target="../ink/ink1946.xml"/><Relationship Id="rId200" Type="http://schemas.openxmlformats.org/officeDocument/2006/relationships/customXml" Target="../ink/ink1948.xml"/><Relationship Id="rId16" Type="http://schemas.openxmlformats.org/officeDocument/2006/relationships/customXml" Target="../ink/ink1856.xml"/><Relationship Id="rId221" Type="http://schemas.openxmlformats.org/officeDocument/2006/relationships/image" Target="../media/image1953.png"/><Relationship Id="rId242" Type="http://schemas.openxmlformats.org/officeDocument/2006/relationships/customXml" Target="../ink/ink1969.xml"/><Relationship Id="rId263" Type="http://schemas.openxmlformats.org/officeDocument/2006/relationships/image" Target="../media/image1974.png"/><Relationship Id="rId284" Type="http://schemas.openxmlformats.org/officeDocument/2006/relationships/customXml" Target="../ink/ink1990.xml"/><Relationship Id="rId319" Type="http://schemas.openxmlformats.org/officeDocument/2006/relationships/image" Target="../media/image2000.png"/><Relationship Id="rId37" Type="http://schemas.openxmlformats.org/officeDocument/2006/relationships/image" Target="../media/image1861.png"/><Relationship Id="rId58" Type="http://schemas.openxmlformats.org/officeDocument/2006/relationships/customXml" Target="../ink/ink1877.xml"/><Relationship Id="rId79" Type="http://schemas.openxmlformats.org/officeDocument/2006/relationships/image" Target="../media/image1882.png"/><Relationship Id="rId102" Type="http://schemas.openxmlformats.org/officeDocument/2006/relationships/customXml" Target="../ink/ink1899.xml"/><Relationship Id="rId123" Type="http://schemas.openxmlformats.org/officeDocument/2006/relationships/image" Target="../media/image1904.png"/><Relationship Id="rId144" Type="http://schemas.openxmlformats.org/officeDocument/2006/relationships/customXml" Target="../ink/ink1920.xml"/><Relationship Id="rId90" Type="http://schemas.openxmlformats.org/officeDocument/2006/relationships/customXml" Target="../ink/ink1893.xml"/><Relationship Id="rId165" Type="http://schemas.openxmlformats.org/officeDocument/2006/relationships/image" Target="../media/image1925.png"/><Relationship Id="rId186" Type="http://schemas.openxmlformats.org/officeDocument/2006/relationships/customXml" Target="../ink/ink1941.xml"/><Relationship Id="rId211" Type="http://schemas.openxmlformats.org/officeDocument/2006/relationships/image" Target="../media/image1948.png"/><Relationship Id="rId232" Type="http://schemas.openxmlformats.org/officeDocument/2006/relationships/customXml" Target="../ink/ink1964.xml"/><Relationship Id="rId253" Type="http://schemas.openxmlformats.org/officeDocument/2006/relationships/image" Target="../media/image1969.png"/><Relationship Id="rId274" Type="http://schemas.openxmlformats.org/officeDocument/2006/relationships/customXml" Target="../ink/ink1985.xml"/><Relationship Id="rId295" Type="http://schemas.openxmlformats.org/officeDocument/2006/relationships/image" Target="../media/image1989.png"/><Relationship Id="rId309" Type="http://schemas.openxmlformats.org/officeDocument/2006/relationships/image" Target="../media/image1995.png"/><Relationship Id="rId27" Type="http://schemas.openxmlformats.org/officeDocument/2006/relationships/image" Target="../media/image1856.png"/><Relationship Id="rId48" Type="http://schemas.openxmlformats.org/officeDocument/2006/relationships/customXml" Target="../ink/ink1872.xml"/><Relationship Id="rId69" Type="http://schemas.openxmlformats.org/officeDocument/2006/relationships/image" Target="../media/image1877.png"/><Relationship Id="rId113" Type="http://schemas.openxmlformats.org/officeDocument/2006/relationships/image" Target="../media/image1899.png"/><Relationship Id="rId134" Type="http://schemas.openxmlformats.org/officeDocument/2006/relationships/customXml" Target="../ink/ink1915.xml"/><Relationship Id="rId320" Type="http://schemas.openxmlformats.org/officeDocument/2006/relationships/customXml" Target="../ink/ink2009.xml"/><Relationship Id="rId80" Type="http://schemas.openxmlformats.org/officeDocument/2006/relationships/customXml" Target="../ink/ink1888.xml"/><Relationship Id="rId155" Type="http://schemas.openxmlformats.org/officeDocument/2006/relationships/image" Target="../media/image1920.png"/><Relationship Id="rId176" Type="http://schemas.openxmlformats.org/officeDocument/2006/relationships/customXml" Target="../ink/ink1936.xml"/><Relationship Id="rId197" Type="http://schemas.openxmlformats.org/officeDocument/2006/relationships/image" Target="../media/image1941.png"/><Relationship Id="rId201" Type="http://schemas.openxmlformats.org/officeDocument/2006/relationships/image" Target="../media/image1943.png"/><Relationship Id="rId222" Type="http://schemas.openxmlformats.org/officeDocument/2006/relationships/customXml" Target="../ink/ink1959.xml"/><Relationship Id="rId243" Type="http://schemas.openxmlformats.org/officeDocument/2006/relationships/image" Target="../media/image1964.png"/><Relationship Id="rId264" Type="http://schemas.openxmlformats.org/officeDocument/2006/relationships/customXml" Target="../ink/ink1980.xml"/><Relationship Id="rId285" Type="http://schemas.openxmlformats.org/officeDocument/2006/relationships/image" Target="../media/image1984.png"/><Relationship Id="rId17" Type="http://schemas.openxmlformats.org/officeDocument/2006/relationships/image" Target="../media/image1851.png"/><Relationship Id="rId38" Type="http://schemas.openxmlformats.org/officeDocument/2006/relationships/customXml" Target="../ink/ink1867.xml"/><Relationship Id="rId59" Type="http://schemas.openxmlformats.org/officeDocument/2006/relationships/image" Target="../media/image1872.png"/><Relationship Id="rId103" Type="http://schemas.openxmlformats.org/officeDocument/2006/relationships/image" Target="../media/image1894.png"/><Relationship Id="rId124" Type="http://schemas.openxmlformats.org/officeDocument/2006/relationships/customXml" Target="../ink/ink1910.xml"/><Relationship Id="rId310" Type="http://schemas.openxmlformats.org/officeDocument/2006/relationships/customXml" Target="../ink/ink2004.xml"/><Relationship Id="rId70" Type="http://schemas.openxmlformats.org/officeDocument/2006/relationships/customXml" Target="../ink/ink1883.xml"/><Relationship Id="rId91" Type="http://schemas.openxmlformats.org/officeDocument/2006/relationships/image" Target="../media/image1888.png"/><Relationship Id="rId145" Type="http://schemas.openxmlformats.org/officeDocument/2006/relationships/image" Target="../media/image1915.png"/><Relationship Id="rId166" Type="http://schemas.openxmlformats.org/officeDocument/2006/relationships/customXml" Target="../ink/ink1931.xml"/><Relationship Id="rId187" Type="http://schemas.openxmlformats.org/officeDocument/2006/relationships/image" Target="../media/image1936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954.xml"/><Relationship Id="rId233" Type="http://schemas.openxmlformats.org/officeDocument/2006/relationships/image" Target="../media/image1959.png"/><Relationship Id="rId254" Type="http://schemas.openxmlformats.org/officeDocument/2006/relationships/customXml" Target="../ink/ink1975.xml"/><Relationship Id="rId28" Type="http://schemas.openxmlformats.org/officeDocument/2006/relationships/customXml" Target="../ink/ink1862.xml"/><Relationship Id="rId49" Type="http://schemas.openxmlformats.org/officeDocument/2006/relationships/image" Target="../media/image1867.png"/><Relationship Id="rId114" Type="http://schemas.openxmlformats.org/officeDocument/2006/relationships/customXml" Target="../ink/ink1905.xml"/><Relationship Id="rId275" Type="http://schemas.openxmlformats.org/officeDocument/2006/relationships/image" Target="../media/image1979.png"/><Relationship Id="rId296" Type="http://schemas.openxmlformats.org/officeDocument/2006/relationships/customXml" Target="../ink/ink1996.xml"/><Relationship Id="rId300" Type="http://schemas.openxmlformats.org/officeDocument/2006/relationships/customXml" Target="../ink/ink1998.xml"/><Relationship Id="rId60" Type="http://schemas.openxmlformats.org/officeDocument/2006/relationships/customXml" Target="../ink/ink1878.xml"/><Relationship Id="rId81" Type="http://schemas.openxmlformats.org/officeDocument/2006/relationships/image" Target="../media/image1883.png"/><Relationship Id="rId135" Type="http://schemas.openxmlformats.org/officeDocument/2006/relationships/image" Target="../media/image1910.png"/><Relationship Id="rId156" Type="http://schemas.openxmlformats.org/officeDocument/2006/relationships/customXml" Target="../ink/ink1926.xml"/><Relationship Id="rId177" Type="http://schemas.openxmlformats.org/officeDocument/2006/relationships/image" Target="../media/image1931.png"/><Relationship Id="rId198" Type="http://schemas.openxmlformats.org/officeDocument/2006/relationships/customXml" Target="../ink/ink1947.xml"/><Relationship Id="rId321" Type="http://schemas.openxmlformats.org/officeDocument/2006/relationships/image" Target="../media/image2001.png"/><Relationship Id="rId202" Type="http://schemas.openxmlformats.org/officeDocument/2006/relationships/customXml" Target="../ink/ink1949.xml"/><Relationship Id="rId223" Type="http://schemas.openxmlformats.org/officeDocument/2006/relationships/image" Target="../media/image1954.png"/><Relationship Id="rId244" Type="http://schemas.openxmlformats.org/officeDocument/2006/relationships/customXml" Target="../ink/ink1970.xml"/><Relationship Id="rId18" Type="http://schemas.openxmlformats.org/officeDocument/2006/relationships/customXml" Target="../ink/ink1857.xml"/><Relationship Id="rId39" Type="http://schemas.openxmlformats.org/officeDocument/2006/relationships/image" Target="../media/image1862.png"/><Relationship Id="rId265" Type="http://schemas.openxmlformats.org/officeDocument/2006/relationships/image" Target="../media/image1975.png"/><Relationship Id="rId286" Type="http://schemas.openxmlformats.org/officeDocument/2006/relationships/customXml" Target="../ink/ink1991.xml"/><Relationship Id="rId50" Type="http://schemas.openxmlformats.org/officeDocument/2006/relationships/customXml" Target="../ink/ink1873.xml"/><Relationship Id="rId104" Type="http://schemas.openxmlformats.org/officeDocument/2006/relationships/customXml" Target="../ink/ink1900.xml"/><Relationship Id="rId125" Type="http://schemas.openxmlformats.org/officeDocument/2006/relationships/image" Target="../media/image1905.png"/><Relationship Id="rId146" Type="http://schemas.openxmlformats.org/officeDocument/2006/relationships/customXml" Target="../ink/ink1921.xml"/><Relationship Id="rId167" Type="http://schemas.openxmlformats.org/officeDocument/2006/relationships/image" Target="../media/image1926.png"/><Relationship Id="rId188" Type="http://schemas.openxmlformats.org/officeDocument/2006/relationships/customXml" Target="../ink/ink1942.xml"/><Relationship Id="rId311" Type="http://schemas.openxmlformats.org/officeDocument/2006/relationships/image" Target="../media/image1996.png"/><Relationship Id="rId71" Type="http://schemas.openxmlformats.org/officeDocument/2006/relationships/image" Target="../media/image1878.png"/><Relationship Id="rId92" Type="http://schemas.openxmlformats.org/officeDocument/2006/relationships/customXml" Target="../ink/ink1894.xml"/><Relationship Id="rId213" Type="http://schemas.openxmlformats.org/officeDocument/2006/relationships/image" Target="../media/image1949.png"/><Relationship Id="rId234" Type="http://schemas.openxmlformats.org/officeDocument/2006/relationships/customXml" Target="../ink/ink1965.xml"/><Relationship Id="rId2" Type="http://schemas.openxmlformats.org/officeDocument/2006/relationships/customXml" Target="../ink/ink1849.xml"/><Relationship Id="rId29" Type="http://schemas.openxmlformats.org/officeDocument/2006/relationships/image" Target="../media/image1857.png"/><Relationship Id="rId255" Type="http://schemas.openxmlformats.org/officeDocument/2006/relationships/image" Target="../media/image1970.png"/><Relationship Id="rId276" Type="http://schemas.openxmlformats.org/officeDocument/2006/relationships/customXml" Target="../ink/ink1986.xml"/><Relationship Id="rId297" Type="http://schemas.openxmlformats.org/officeDocument/2006/relationships/image" Target="../media/image1990.png"/><Relationship Id="rId40" Type="http://schemas.openxmlformats.org/officeDocument/2006/relationships/customXml" Target="../ink/ink1868.xml"/><Relationship Id="rId115" Type="http://schemas.openxmlformats.org/officeDocument/2006/relationships/image" Target="../media/image1900.png"/><Relationship Id="rId136" Type="http://schemas.openxmlformats.org/officeDocument/2006/relationships/customXml" Target="../ink/ink1916.xml"/><Relationship Id="rId157" Type="http://schemas.openxmlformats.org/officeDocument/2006/relationships/image" Target="../media/image1921.png"/><Relationship Id="rId178" Type="http://schemas.openxmlformats.org/officeDocument/2006/relationships/customXml" Target="../ink/ink1937.xml"/><Relationship Id="rId301" Type="http://schemas.openxmlformats.org/officeDocument/2006/relationships/image" Target="../media/image1992.png"/><Relationship Id="rId322" Type="http://schemas.openxmlformats.org/officeDocument/2006/relationships/customXml" Target="../ink/ink2010.xml"/><Relationship Id="rId61" Type="http://schemas.openxmlformats.org/officeDocument/2006/relationships/image" Target="../media/image1873.png"/><Relationship Id="rId82" Type="http://schemas.openxmlformats.org/officeDocument/2006/relationships/customXml" Target="../ink/ink1889.xml"/><Relationship Id="rId199" Type="http://schemas.openxmlformats.org/officeDocument/2006/relationships/image" Target="../media/image1942.png"/><Relationship Id="rId203" Type="http://schemas.openxmlformats.org/officeDocument/2006/relationships/image" Target="../media/image1944.png"/><Relationship Id="rId19" Type="http://schemas.openxmlformats.org/officeDocument/2006/relationships/image" Target="../media/image1852.png"/><Relationship Id="rId224" Type="http://schemas.openxmlformats.org/officeDocument/2006/relationships/customXml" Target="../ink/ink1960.xml"/><Relationship Id="rId245" Type="http://schemas.openxmlformats.org/officeDocument/2006/relationships/image" Target="../media/image1965.png"/><Relationship Id="rId266" Type="http://schemas.openxmlformats.org/officeDocument/2006/relationships/customXml" Target="../ink/ink1981.xml"/><Relationship Id="rId287" Type="http://schemas.openxmlformats.org/officeDocument/2006/relationships/image" Target="../media/image1985.png"/><Relationship Id="rId30" Type="http://schemas.openxmlformats.org/officeDocument/2006/relationships/customXml" Target="../ink/ink1863.xml"/><Relationship Id="rId105" Type="http://schemas.openxmlformats.org/officeDocument/2006/relationships/image" Target="../media/image1895.png"/><Relationship Id="rId126" Type="http://schemas.openxmlformats.org/officeDocument/2006/relationships/customXml" Target="../ink/ink1911.xml"/><Relationship Id="rId147" Type="http://schemas.openxmlformats.org/officeDocument/2006/relationships/image" Target="../media/image1916.png"/><Relationship Id="rId168" Type="http://schemas.openxmlformats.org/officeDocument/2006/relationships/customXml" Target="../ink/ink1932.xml"/><Relationship Id="rId312" Type="http://schemas.openxmlformats.org/officeDocument/2006/relationships/customXml" Target="../ink/ink2005.xml"/><Relationship Id="rId51" Type="http://schemas.openxmlformats.org/officeDocument/2006/relationships/image" Target="../media/image1868.png"/><Relationship Id="rId72" Type="http://schemas.openxmlformats.org/officeDocument/2006/relationships/customXml" Target="../ink/ink1884.xml"/><Relationship Id="rId93" Type="http://schemas.openxmlformats.org/officeDocument/2006/relationships/image" Target="../media/image1889.png"/><Relationship Id="rId189" Type="http://schemas.openxmlformats.org/officeDocument/2006/relationships/image" Target="../media/image1937.png"/><Relationship Id="rId3" Type="http://schemas.openxmlformats.org/officeDocument/2006/relationships/image" Target="../media/image1844.png"/><Relationship Id="rId214" Type="http://schemas.openxmlformats.org/officeDocument/2006/relationships/customXml" Target="../ink/ink1955.xml"/><Relationship Id="rId235" Type="http://schemas.openxmlformats.org/officeDocument/2006/relationships/image" Target="../media/image1960.png"/><Relationship Id="rId256" Type="http://schemas.openxmlformats.org/officeDocument/2006/relationships/customXml" Target="../ink/ink1976.xml"/><Relationship Id="rId277" Type="http://schemas.openxmlformats.org/officeDocument/2006/relationships/image" Target="../media/image1980.png"/><Relationship Id="rId298" Type="http://schemas.openxmlformats.org/officeDocument/2006/relationships/customXml" Target="../ink/ink1997.xml"/><Relationship Id="rId116" Type="http://schemas.openxmlformats.org/officeDocument/2006/relationships/customXml" Target="../ink/ink1906.xml"/><Relationship Id="rId137" Type="http://schemas.openxmlformats.org/officeDocument/2006/relationships/image" Target="../media/image1911.png"/><Relationship Id="rId158" Type="http://schemas.openxmlformats.org/officeDocument/2006/relationships/customXml" Target="../ink/ink1927.xml"/><Relationship Id="rId302" Type="http://schemas.openxmlformats.org/officeDocument/2006/relationships/customXml" Target="../ink/ink1999.xml"/><Relationship Id="rId323" Type="http://schemas.openxmlformats.org/officeDocument/2006/relationships/image" Target="../media/image2002.png"/><Relationship Id="rId20" Type="http://schemas.openxmlformats.org/officeDocument/2006/relationships/customXml" Target="../ink/ink1858.xml"/><Relationship Id="rId41" Type="http://schemas.openxmlformats.org/officeDocument/2006/relationships/image" Target="../media/image1863.png"/><Relationship Id="rId62" Type="http://schemas.openxmlformats.org/officeDocument/2006/relationships/customXml" Target="../ink/ink1879.xml"/><Relationship Id="rId83" Type="http://schemas.openxmlformats.org/officeDocument/2006/relationships/image" Target="../media/image1884.png"/><Relationship Id="rId179" Type="http://schemas.openxmlformats.org/officeDocument/2006/relationships/image" Target="../media/image1932.png"/><Relationship Id="rId190" Type="http://schemas.openxmlformats.org/officeDocument/2006/relationships/customXml" Target="../ink/ink1943.xml"/><Relationship Id="rId204" Type="http://schemas.openxmlformats.org/officeDocument/2006/relationships/customXml" Target="../ink/ink1950.xml"/><Relationship Id="rId225" Type="http://schemas.openxmlformats.org/officeDocument/2006/relationships/image" Target="../media/image1955.png"/><Relationship Id="rId246" Type="http://schemas.openxmlformats.org/officeDocument/2006/relationships/customXml" Target="../ink/ink1971.xml"/><Relationship Id="rId267" Type="http://schemas.openxmlformats.org/officeDocument/2006/relationships/image" Target="../media/image941.png"/><Relationship Id="rId288" Type="http://schemas.openxmlformats.org/officeDocument/2006/relationships/customXml" Target="../ink/ink1992.xml"/><Relationship Id="rId106" Type="http://schemas.openxmlformats.org/officeDocument/2006/relationships/customXml" Target="../ink/ink1901.xml"/><Relationship Id="rId127" Type="http://schemas.openxmlformats.org/officeDocument/2006/relationships/image" Target="../media/image1906.png"/><Relationship Id="rId313" Type="http://schemas.openxmlformats.org/officeDocument/2006/relationships/image" Target="../media/image1997.png"/><Relationship Id="rId10" Type="http://schemas.openxmlformats.org/officeDocument/2006/relationships/customXml" Target="../ink/ink1853.xml"/><Relationship Id="rId31" Type="http://schemas.openxmlformats.org/officeDocument/2006/relationships/image" Target="../media/image1858.png"/><Relationship Id="rId52" Type="http://schemas.openxmlformats.org/officeDocument/2006/relationships/customXml" Target="../ink/ink1874.xml"/><Relationship Id="rId73" Type="http://schemas.openxmlformats.org/officeDocument/2006/relationships/image" Target="../media/image1879.png"/><Relationship Id="rId94" Type="http://schemas.openxmlformats.org/officeDocument/2006/relationships/customXml" Target="../ink/ink1895.xml"/><Relationship Id="rId148" Type="http://schemas.openxmlformats.org/officeDocument/2006/relationships/customXml" Target="../ink/ink1922.xml"/><Relationship Id="rId169" Type="http://schemas.openxmlformats.org/officeDocument/2006/relationships/image" Target="../media/image1927.png"/><Relationship Id="rId4" Type="http://schemas.openxmlformats.org/officeDocument/2006/relationships/customXml" Target="../ink/ink1850.xml"/><Relationship Id="rId180" Type="http://schemas.openxmlformats.org/officeDocument/2006/relationships/customXml" Target="../ink/ink1938.xml"/><Relationship Id="rId215" Type="http://schemas.openxmlformats.org/officeDocument/2006/relationships/image" Target="../media/image1950.png"/><Relationship Id="rId236" Type="http://schemas.openxmlformats.org/officeDocument/2006/relationships/customXml" Target="../ink/ink1966.xml"/><Relationship Id="rId257" Type="http://schemas.openxmlformats.org/officeDocument/2006/relationships/image" Target="../media/image1971.png"/><Relationship Id="rId278" Type="http://schemas.openxmlformats.org/officeDocument/2006/relationships/customXml" Target="../ink/ink1987.xml"/><Relationship Id="rId303" Type="http://schemas.openxmlformats.org/officeDocument/2006/relationships/image" Target="../media/image1993.png"/><Relationship Id="rId42" Type="http://schemas.openxmlformats.org/officeDocument/2006/relationships/customXml" Target="../ink/ink1869.xml"/><Relationship Id="rId84" Type="http://schemas.openxmlformats.org/officeDocument/2006/relationships/customXml" Target="../ink/ink1890.xml"/><Relationship Id="rId138" Type="http://schemas.openxmlformats.org/officeDocument/2006/relationships/customXml" Target="../ink/ink1917.xml"/><Relationship Id="rId191" Type="http://schemas.openxmlformats.org/officeDocument/2006/relationships/image" Target="../media/image1938.png"/><Relationship Id="rId205" Type="http://schemas.openxmlformats.org/officeDocument/2006/relationships/image" Target="../media/image1945.png"/><Relationship Id="rId247" Type="http://schemas.openxmlformats.org/officeDocument/2006/relationships/image" Target="../media/image1966.png"/><Relationship Id="rId107" Type="http://schemas.openxmlformats.org/officeDocument/2006/relationships/image" Target="../media/image1896.png"/><Relationship Id="rId289" Type="http://schemas.openxmlformats.org/officeDocument/2006/relationships/image" Target="../media/image1986.png"/><Relationship Id="rId11" Type="http://schemas.openxmlformats.org/officeDocument/2006/relationships/image" Target="../media/image1848.png"/><Relationship Id="rId53" Type="http://schemas.openxmlformats.org/officeDocument/2006/relationships/image" Target="../media/image1869.png"/><Relationship Id="rId149" Type="http://schemas.openxmlformats.org/officeDocument/2006/relationships/image" Target="../media/image1917.png"/><Relationship Id="rId314" Type="http://schemas.openxmlformats.org/officeDocument/2006/relationships/customXml" Target="../ink/ink2006.xml"/><Relationship Id="rId95" Type="http://schemas.openxmlformats.org/officeDocument/2006/relationships/image" Target="../media/image1890.png"/><Relationship Id="rId160" Type="http://schemas.openxmlformats.org/officeDocument/2006/relationships/customXml" Target="../ink/ink1928.xml"/><Relationship Id="rId216" Type="http://schemas.openxmlformats.org/officeDocument/2006/relationships/customXml" Target="../ink/ink1956.xml"/><Relationship Id="rId258" Type="http://schemas.openxmlformats.org/officeDocument/2006/relationships/customXml" Target="../ink/ink1977.xml"/><Relationship Id="rId22" Type="http://schemas.openxmlformats.org/officeDocument/2006/relationships/customXml" Target="../ink/ink1859.xml"/><Relationship Id="rId64" Type="http://schemas.openxmlformats.org/officeDocument/2006/relationships/customXml" Target="../ink/ink1880.xml"/><Relationship Id="rId118" Type="http://schemas.openxmlformats.org/officeDocument/2006/relationships/customXml" Target="../ink/ink1907.xml"/><Relationship Id="rId171" Type="http://schemas.openxmlformats.org/officeDocument/2006/relationships/image" Target="../media/image1928.png"/><Relationship Id="rId227" Type="http://schemas.openxmlformats.org/officeDocument/2006/relationships/image" Target="../media/image1956.png"/><Relationship Id="rId269" Type="http://schemas.openxmlformats.org/officeDocument/2006/relationships/image" Target="../media/image1976.png"/><Relationship Id="rId33" Type="http://schemas.openxmlformats.org/officeDocument/2006/relationships/image" Target="../media/image1859.png"/><Relationship Id="rId129" Type="http://schemas.openxmlformats.org/officeDocument/2006/relationships/image" Target="../media/image1907.png"/><Relationship Id="rId280" Type="http://schemas.openxmlformats.org/officeDocument/2006/relationships/customXml" Target="../ink/ink1988.xml"/><Relationship Id="rId75" Type="http://schemas.openxmlformats.org/officeDocument/2006/relationships/image" Target="../media/image1880.png"/><Relationship Id="rId140" Type="http://schemas.openxmlformats.org/officeDocument/2006/relationships/customXml" Target="../ink/ink1918.xml"/><Relationship Id="rId182" Type="http://schemas.openxmlformats.org/officeDocument/2006/relationships/customXml" Target="../ink/ink1939.xml"/><Relationship Id="rId6" Type="http://schemas.openxmlformats.org/officeDocument/2006/relationships/customXml" Target="../ink/ink1851.xml"/><Relationship Id="rId238" Type="http://schemas.openxmlformats.org/officeDocument/2006/relationships/customXml" Target="../ink/ink1967.xml"/><Relationship Id="rId291" Type="http://schemas.openxmlformats.org/officeDocument/2006/relationships/image" Target="../media/image1987.png"/><Relationship Id="rId305" Type="http://schemas.openxmlformats.org/officeDocument/2006/relationships/customXml" Target="../ink/ink2001.xml"/><Relationship Id="rId44" Type="http://schemas.openxmlformats.org/officeDocument/2006/relationships/customXml" Target="../ink/ink1870.xml"/><Relationship Id="rId86" Type="http://schemas.openxmlformats.org/officeDocument/2006/relationships/customXml" Target="../ink/ink1891.xml"/><Relationship Id="rId151" Type="http://schemas.openxmlformats.org/officeDocument/2006/relationships/image" Target="../media/image1918.png"/><Relationship Id="rId193" Type="http://schemas.openxmlformats.org/officeDocument/2006/relationships/image" Target="../media/image1939.png"/><Relationship Id="rId207" Type="http://schemas.openxmlformats.org/officeDocument/2006/relationships/image" Target="../media/image1946.png"/><Relationship Id="rId249" Type="http://schemas.openxmlformats.org/officeDocument/2006/relationships/image" Target="../media/image1967.png"/><Relationship Id="rId13" Type="http://schemas.openxmlformats.org/officeDocument/2006/relationships/image" Target="../media/image1849.png"/><Relationship Id="rId109" Type="http://schemas.openxmlformats.org/officeDocument/2006/relationships/image" Target="../media/image1897.png"/><Relationship Id="rId260" Type="http://schemas.openxmlformats.org/officeDocument/2006/relationships/customXml" Target="../ink/ink1978.xml"/><Relationship Id="rId316" Type="http://schemas.openxmlformats.org/officeDocument/2006/relationships/customXml" Target="../ink/ink2007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60.png"/><Relationship Id="rId21" Type="http://schemas.openxmlformats.org/officeDocument/2006/relationships/image" Target="../media/image2012.png"/><Relationship Id="rId42" Type="http://schemas.openxmlformats.org/officeDocument/2006/relationships/customXml" Target="../ink/ink2031.xml"/><Relationship Id="rId63" Type="http://schemas.openxmlformats.org/officeDocument/2006/relationships/image" Target="../media/image2033.png"/><Relationship Id="rId84" Type="http://schemas.openxmlformats.org/officeDocument/2006/relationships/customXml" Target="../ink/ink2052.xml"/><Relationship Id="rId138" Type="http://schemas.openxmlformats.org/officeDocument/2006/relationships/customXml" Target="../ink/ink2079.xml"/><Relationship Id="rId159" Type="http://schemas.openxmlformats.org/officeDocument/2006/relationships/image" Target="../media/image2081.png"/><Relationship Id="rId170" Type="http://schemas.openxmlformats.org/officeDocument/2006/relationships/customXml" Target="../ink/ink2095.xml"/><Relationship Id="rId191" Type="http://schemas.openxmlformats.org/officeDocument/2006/relationships/image" Target="../media/image2097.png"/><Relationship Id="rId205" Type="http://schemas.openxmlformats.org/officeDocument/2006/relationships/image" Target="../media/image2104.png"/><Relationship Id="rId107" Type="http://schemas.openxmlformats.org/officeDocument/2006/relationships/image" Target="../media/image2055.png"/><Relationship Id="rId11" Type="http://schemas.openxmlformats.org/officeDocument/2006/relationships/image" Target="../media/image2007.png"/><Relationship Id="rId32" Type="http://schemas.openxmlformats.org/officeDocument/2006/relationships/customXml" Target="../ink/ink2026.xml"/><Relationship Id="rId53" Type="http://schemas.openxmlformats.org/officeDocument/2006/relationships/image" Target="../media/image2028.png"/><Relationship Id="rId74" Type="http://schemas.openxmlformats.org/officeDocument/2006/relationships/customXml" Target="../ink/ink2047.xml"/><Relationship Id="rId128" Type="http://schemas.openxmlformats.org/officeDocument/2006/relationships/customXml" Target="../ink/ink2074.xml"/><Relationship Id="rId149" Type="http://schemas.openxmlformats.org/officeDocument/2006/relationships/image" Target="../media/image2076.png"/><Relationship Id="rId5" Type="http://schemas.openxmlformats.org/officeDocument/2006/relationships/image" Target="../media/image2004.png"/><Relationship Id="rId95" Type="http://schemas.openxmlformats.org/officeDocument/2006/relationships/image" Target="../media/image2049.png"/><Relationship Id="rId160" Type="http://schemas.openxmlformats.org/officeDocument/2006/relationships/customXml" Target="../ink/ink2090.xml"/><Relationship Id="rId181" Type="http://schemas.openxmlformats.org/officeDocument/2006/relationships/image" Target="../media/image2092.png"/><Relationship Id="rId216" Type="http://schemas.openxmlformats.org/officeDocument/2006/relationships/customXml" Target="../ink/ink2118.xml"/><Relationship Id="rId22" Type="http://schemas.openxmlformats.org/officeDocument/2006/relationships/customXml" Target="../ink/ink2021.xml"/><Relationship Id="rId43" Type="http://schemas.openxmlformats.org/officeDocument/2006/relationships/image" Target="../media/image2023.png"/><Relationship Id="rId64" Type="http://schemas.openxmlformats.org/officeDocument/2006/relationships/customXml" Target="../ink/ink2042.xml"/><Relationship Id="rId118" Type="http://schemas.openxmlformats.org/officeDocument/2006/relationships/customXml" Target="../ink/ink2069.xml"/><Relationship Id="rId139" Type="http://schemas.openxmlformats.org/officeDocument/2006/relationships/image" Target="../media/image2071.png"/><Relationship Id="rId85" Type="http://schemas.openxmlformats.org/officeDocument/2006/relationships/image" Target="../media/image2044.png"/><Relationship Id="rId150" Type="http://schemas.openxmlformats.org/officeDocument/2006/relationships/customXml" Target="../ink/ink2085.xml"/><Relationship Id="rId171" Type="http://schemas.openxmlformats.org/officeDocument/2006/relationships/image" Target="../media/image2087.png"/><Relationship Id="rId192" Type="http://schemas.openxmlformats.org/officeDocument/2006/relationships/customXml" Target="../ink/ink2106.xml"/><Relationship Id="rId206" Type="http://schemas.openxmlformats.org/officeDocument/2006/relationships/customXml" Target="../ink/ink2113.xml"/><Relationship Id="rId12" Type="http://schemas.openxmlformats.org/officeDocument/2006/relationships/customXml" Target="../ink/ink2016.xml"/><Relationship Id="rId33" Type="http://schemas.openxmlformats.org/officeDocument/2006/relationships/image" Target="../media/image2018.png"/><Relationship Id="rId108" Type="http://schemas.openxmlformats.org/officeDocument/2006/relationships/customXml" Target="../ink/ink2064.xml"/><Relationship Id="rId129" Type="http://schemas.openxmlformats.org/officeDocument/2006/relationships/image" Target="../media/image2066.png"/><Relationship Id="rId54" Type="http://schemas.openxmlformats.org/officeDocument/2006/relationships/customXml" Target="../ink/ink2037.xml"/><Relationship Id="rId75" Type="http://schemas.openxmlformats.org/officeDocument/2006/relationships/image" Target="../media/image2039.png"/><Relationship Id="rId96" Type="http://schemas.openxmlformats.org/officeDocument/2006/relationships/customXml" Target="../ink/ink2058.xml"/><Relationship Id="rId140" Type="http://schemas.openxmlformats.org/officeDocument/2006/relationships/customXml" Target="../ink/ink2080.xml"/><Relationship Id="rId161" Type="http://schemas.openxmlformats.org/officeDocument/2006/relationships/image" Target="../media/image2082.png"/><Relationship Id="rId182" Type="http://schemas.openxmlformats.org/officeDocument/2006/relationships/customXml" Target="../ink/ink2101.xml"/><Relationship Id="rId217" Type="http://schemas.openxmlformats.org/officeDocument/2006/relationships/image" Target="../media/image2110.png"/><Relationship Id="rId6" Type="http://schemas.openxmlformats.org/officeDocument/2006/relationships/customXml" Target="../ink/ink2013.xml"/><Relationship Id="rId23" Type="http://schemas.openxmlformats.org/officeDocument/2006/relationships/image" Target="../media/image2013.png"/><Relationship Id="rId119" Type="http://schemas.openxmlformats.org/officeDocument/2006/relationships/image" Target="../media/image2061.png"/><Relationship Id="rId44" Type="http://schemas.openxmlformats.org/officeDocument/2006/relationships/customXml" Target="../ink/ink2032.xml"/><Relationship Id="rId65" Type="http://schemas.openxmlformats.org/officeDocument/2006/relationships/image" Target="../media/image2034.png"/><Relationship Id="rId86" Type="http://schemas.openxmlformats.org/officeDocument/2006/relationships/customXml" Target="../ink/ink2053.xml"/><Relationship Id="rId130" Type="http://schemas.openxmlformats.org/officeDocument/2006/relationships/customXml" Target="../ink/ink2075.xml"/><Relationship Id="rId151" Type="http://schemas.openxmlformats.org/officeDocument/2006/relationships/image" Target="../media/image2077.png"/><Relationship Id="rId172" Type="http://schemas.openxmlformats.org/officeDocument/2006/relationships/customXml" Target="../ink/ink2096.xml"/><Relationship Id="rId193" Type="http://schemas.openxmlformats.org/officeDocument/2006/relationships/image" Target="../media/image2098.png"/><Relationship Id="rId207" Type="http://schemas.openxmlformats.org/officeDocument/2006/relationships/image" Target="../media/image2105.png"/><Relationship Id="rId13" Type="http://schemas.openxmlformats.org/officeDocument/2006/relationships/image" Target="../media/image2008.png"/><Relationship Id="rId109" Type="http://schemas.openxmlformats.org/officeDocument/2006/relationships/image" Target="../media/image2056.png"/><Relationship Id="rId34" Type="http://schemas.openxmlformats.org/officeDocument/2006/relationships/customXml" Target="../ink/ink2027.xml"/><Relationship Id="rId55" Type="http://schemas.openxmlformats.org/officeDocument/2006/relationships/image" Target="../media/image2029.png"/><Relationship Id="rId76" Type="http://schemas.openxmlformats.org/officeDocument/2006/relationships/customXml" Target="../ink/ink2048.xml"/><Relationship Id="rId97" Type="http://schemas.openxmlformats.org/officeDocument/2006/relationships/image" Target="../media/image2050.png"/><Relationship Id="rId120" Type="http://schemas.openxmlformats.org/officeDocument/2006/relationships/customXml" Target="../ink/ink2070.xml"/><Relationship Id="rId141" Type="http://schemas.openxmlformats.org/officeDocument/2006/relationships/image" Target="../media/image2072.png"/><Relationship Id="rId7" Type="http://schemas.openxmlformats.org/officeDocument/2006/relationships/image" Target="../media/image2005.png"/><Relationship Id="rId162" Type="http://schemas.openxmlformats.org/officeDocument/2006/relationships/customXml" Target="../ink/ink2091.xml"/><Relationship Id="rId183" Type="http://schemas.openxmlformats.org/officeDocument/2006/relationships/image" Target="../media/image2093.png"/><Relationship Id="rId218" Type="http://schemas.openxmlformats.org/officeDocument/2006/relationships/customXml" Target="../ink/ink2119.xml"/><Relationship Id="rId24" Type="http://schemas.openxmlformats.org/officeDocument/2006/relationships/customXml" Target="../ink/ink2022.xml"/><Relationship Id="rId45" Type="http://schemas.openxmlformats.org/officeDocument/2006/relationships/image" Target="../media/image2024.png"/><Relationship Id="rId66" Type="http://schemas.openxmlformats.org/officeDocument/2006/relationships/customXml" Target="../ink/ink2043.xml"/><Relationship Id="rId87" Type="http://schemas.openxmlformats.org/officeDocument/2006/relationships/image" Target="../media/image2045.png"/><Relationship Id="rId110" Type="http://schemas.openxmlformats.org/officeDocument/2006/relationships/customXml" Target="../ink/ink2065.xml"/><Relationship Id="rId131" Type="http://schemas.openxmlformats.org/officeDocument/2006/relationships/image" Target="../media/image2067.png"/><Relationship Id="rId152" Type="http://schemas.openxmlformats.org/officeDocument/2006/relationships/customXml" Target="../ink/ink2086.xml"/><Relationship Id="rId173" Type="http://schemas.openxmlformats.org/officeDocument/2006/relationships/image" Target="../media/image2088.png"/><Relationship Id="rId194" Type="http://schemas.openxmlformats.org/officeDocument/2006/relationships/customXml" Target="../ink/ink2107.xml"/><Relationship Id="rId208" Type="http://schemas.openxmlformats.org/officeDocument/2006/relationships/customXml" Target="../ink/ink2114.xml"/><Relationship Id="rId14" Type="http://schemas.openxmlformats.org/officeDocument/2006/relationships/customXml" Target="../ink/ink2017.xml"/><Relationship Id="rId35" Type="http://schemas.openxmlformats.org/officeDocument/2006/relationships/image" Target="../media/image2019.png"/><Relationship Id="rId56" Type="http://schemas.openxmlformats.org/officeDocument/2006/relationships/customXml" Target="../ink/ink2038.xml"/><Relationship Id="rId77" Type="http://schemas.openxmlformats.org/officeDocument/2006/relationships/image" Target="../media/image2040.png"/><Relationship Id="rId100" Type="http://schemas.openxmlformats.org/officeDocument/2006/relationships/customXml" Target="../ink/ink2060.xml"/><Relationship Id="rId8" Type="http://schemas.openxmlformats.org/officeDocument/2006/relationships/customXml" Target="../ink/ink2014.xml"/><Relationship Id="rId51" Type="http://schemas.openxmlformats.org/officeDocument/2006/relationships/image" Target="../media/image2027.png"/><Relationship Id="rId72" Type="http://schemas.openxmlformats.org/officeDocument/2006/relationships/customXml" Target="../ink/ink2046.xml"/><Relationship Id="rId93" Type="http://schemas.openxmlformats.org/officeDocument/2006/relationships/image" Target="../media/image2048.png"/><Relationship Id="rId98" Type="http://schemas.openxmlformats.org/officeDocument/2006/relationships/customXml" Target="../ink/ink2059.xml"/><Relationship Id="rId121" Type="http://schemas.openxmlformats.org/officeDocument/2006/relationships/image" Target="../media/image2062.png"/><Relationship Id="rId142" Type="http://schemas.openxmlformats.org/officeDocument/2006/relationships/customXml" Target="../ink/ink2081.xml"/><Relationship Id="rId163" Type="http://schemas.openxmlformats.org/officeDocument/2006/relationships/image" Target="../media/image2083.png"/><Relationship Id="rId184" Type="http://schemas.openxmlformats.org/officeDocument/2006/relationships/customXml" Target="../ink/ink2102.xml"/><Relationship Id="rId189" Type="http://schemas.openxmlformats.org/officeDocument/2006/relationships/image" Target="../media/image2096.png"/><Relationship Id="rId219" Type="http://schemas.openxmlformats.org/officeDocument/2006/relationships/image" Target="../media/image2111.png"/><Relationship Id="rId3" Type="http://schemas.openxmlformats.org/officeDocument/2006/relationships/image" Target="../media/image2003.png"/><Relationship Id="rId214" Type="http://schemas.openxmlformats.org/officeDocument/2006/relationships/customXml" Target="../ink/ink2117.xml"/><Relationship Id="rId25" Type="http://schemas.openxmlformats.org/officeDocument/2006/relationships/image" Target="../media/image2014.png"/><Relationship Id="rId46" Type="http://schemas.openxmlformats.org/officeDocument/2006/relationships/customXml" Target="../ink/ink2033.xml"/><Relationship Id="rId67" Type="http://schemas.openxmlformats.org/officeDocument/2006/relationships/image" Target="../media/image2035.png"/><Relationship Id="rId116" Type="http://schemas.openxmlformats.org/officeDocument/2006/relationships/customXml" Target="../ink/ink2068.xml"/><Relationship Id="rId137" Type="http://schemas.openxmlformats.org/officeDocument/2006/relationships/image" Target="../media/image2070.png"/><Relationship Id="rId158" Type="http://schemas.openxmlformats.org/officeDocument/2006/relationships/customXml" Target="../ink/ink2089.xml"/><Relationship Id="rId20" Type="http://schemas.openxmlformats.org/officeDocument/2006/relationships/customXml" Target="../ink/ink2020.xml"/><Relationship Id="rId41" Type="http://schemas.openxmlformats.org/officeDocument/2006/relationships/image" Target="../media/image2022.png"/><Relationship Id="rId62" Type="http://schemas.openxmlformats.org/officeDocument/2006/relationships/customXml" Target="../ink/ink2041.xml"/><Relationship Id="rId83" Type="http://schemas.openxmlformats.org/officeDocument/2006/relationships/image" Target="../media/image2043.png"/><Relationship Id="rId88" Type="http://schemas.openxmlformats.org/officeDocument/2006/relationships/customXml" Target="../ink/ink2054.xml"/><Relationship Id="rId111" Type="http://schemas.openxmlformats.org/officeDocument/2006/relationships/image" Target="../media/image2057.png"/><Relationship Id="rId132" Type="http://schemas.openxmlformats.org/officeDocument/2006/relationships/customXml" Target="../ink/ink2076.xml"/><Relationship Id="rId153" Type="http://schemas.openxmlformats.org/officeDocument/2006/relationships/image" Target="../media/image2078.png"/><Relationship Id="rId174" Type="http://schemas.openxmlformats.org/officeDocument/2006/relationships/customXml" Target="../ink/ink2097.xml"/><Relationship Id="rId179" Type="http://schemas.openxmlformats.org/officeDocument/2006/relationships/image" Target="../media/image2091.png"/><Relationship Id="rId195" Type="http://schemas.openxmlformats.org/officeDocument/2006/relationships/image" Target="../media/image2099.png"/><Relationship Id="rId209" Type="http://schemas.openxmlformats.org/officeDocument/2006/relationships/image" Target="../media/image2106.png"/><Relationship Id="rId190" Type="http://schemas.openxmlformats.org/officeDocument/2006/relationships/customXml" Target="../ink/ink2105.xml"/><Relationship Id="rId204" Type="http://schemas.openxmlformats.org/officeDocument/2006/relationships/customXml" Target="../ink/ink2112.xml"/><Relationship Id="rId220" Type="http://schemas.openxmlformats.org/officeDocument/2006/relationships/customXml" Target="../ink/ink2120.xml"/><Relationship Id="rId15" Type="http://schemas.openxmlformats.org/officeDocument/2006/relationships/image" Target="../media/image2009.png"/><Relationship Id="rId36" Type="http://schemas.openxmlformats.org/officeDocument/2006/relationships/customXml" Target="../ink/ink2028.xml"/><Relationship Id="rId57" Type="http://schemas.openxmlformats.org/officeDocument/2006/relationships/image" Target="../media/image2030.png"/><Relationship Id="rId106" Type="http://schemas.openxmlformats.org/officeDocument/2006/relationships/customXml" Target="../ink/ink2063.xml"/><Relationship Id="rId127" Type="http://schemas.openxmlformats.org/officeDocument/2006/relationships/image" Target="../media/image2065.png"/><Relationship Id="rId10" Type="http://schemas.openxmlformats.org/officeDocument/2006/relationships/customXml" Target="../ink/ink2015.xml"/><Relationship Id="rId31" Type="http://schemas.openxmlformats.org/officeDocument/2006/relationships/image" Target="../media/image2017.png"/><Relationship Id="rId52" Type="http://schemas.openxmlformats.org/officeDocument/2006/relationships/customXml" Target="../ink/ink2036.xml"/><Relationship Id="rId73" Type="http://schemas.openxmlformats.org/officeDocument/2006/relationships/image" Target="../media/image2038.png"/><Relationship Id="rId78" Type="http://schemas.openxmlformats.org/officeDocument/2006/relationships/customXml" Target="../ink/ink2049.xml"/><Relationship Id="rId94" Type="http://schemas.openxmlformats.org/officeDocument/2006/relationships/customXml" Target="../ink/ink2057.xml"/><Relationship Id="rId99" Type="http://schemas.openxmlformats.org/officeDocument/2006/relationships/image" Target="../media/image2051.png"/><Relationship Id="rId101" Type="http://schemas.openxmlformats.org/officeDocument/2006/relationships/image" Target="../media/image2052.png"/><Relationship Id="rId122" Type="http://schemas.openxmlformats.org/officeDocument/2006/relationships/customXml" Target="../ink/ink2071.xml"/><Relationship Id="rId143" Type="http://schemas.openxmlformats.org/officeDocument/2006/relationships/image" Target="../media/image2073.png"/><Relationship Id="rId148" Type="http://schemas.openxmlformats.org/officeDocument/2006/relationships/customXml" Target="../ink/ink2084.xml"/><Relationship Id="rId164" Type="http://schemas.openxmlformats.org/officeDocument/2006/relationships/customXml" Target="../ink/ink2092.xml"/><Relationship Id="rId169" Type="http://schemas.openxmlformats.org/officeDocument/2006/relationships/image" Target="../media/image2086.png"/><Relationship Id="rId185" Type="http://schemas.openxmlformats.org/officeDocument/2006/relationships/image" Target="../media/image2094.png"/><Relationship Id="rId4" Type="http://schemas.openxmlformats.org/officeDocument/2006/relationships/customXml" Target="../ink/ink2012.xml"/><Relationship Id="rId9" Type="http://schemas.openxmlformats.org/officeDocument/2006/relationships/image" Target="../media/image2006.png"/><Relationship Id="rId180" Type="http://schemas.openxmlformats.org/officeDocument/2006/relationships/customXml" Target="../ink/ink2100.xml"/><Relationship Id="rId210" Type="http://schemas.openxmlformats.org/officeDocument/2006/relationships/customXml" Target="../ink/ink2115.xml"/><Relationship Id="rId215" Type="http://schemas.openxmlformats.org/officeDocument/2006/relationships/image" Target="../media/image2109.png"/><Relationship Id="rId26" Type="http://schemas.openxmlformats.org/officeDocument/2006/relationships/customXml" Target="../ink/ink2023.xml"/><Relationship Id="rId47" Type="http://schemas.openxmlformats.org/officeDocument/2006/relationships/image" Target="../media/image2025.png"/><Relationship Id="rId68" Type="http://schemas.openxmlformats.org/officeDocument/2006/relationships/customXml" Target="../ink/ink2044.xml"/><Relationship Id="rId89" Type="http://schemas.openxmlformats.org/officeDocument/2006/relationships/image" Target="../media/image2046.png"/><Relationship Id="rId112" Type="http://schemas.openxmlformats.org/officeDocument/2006/relationships/customXml" Target="../ink/ink2066.xml"/><Relationship Id="rId133" Type="http://schemas.openxmlformats.org/officeDocument/2006/relationships/image" Target="../media/image2068.png"/><Relationship Id="rId154" Type="http://schemas.openxmlformats.org/officeDocument/2006/relationships/customXml" Target="../ink/ink2087.xml"/><Relationship Id="rId175" Type="http://schemas.openxmlformats.org/officeDocument/2006/relationships/image" Target="../media/image2089.png"/><Relationship Id="rId196" Type="http://schemas.openxmlformats.org/officeDocument/2006/relationships/customXml" Target="../ink/ink2108.xml"/><Relationship Id="rId200" Type="http://schemas.openxmlformats.org/officeDocument/2006/relationships/customXml" Target="../ink/ink2110.xml"/><Relationship Id="rId16" Type="http://schemas.openxmlformats.org/officeDocument/2006/relationships/customXml" Target="../ink/ink2018.xml"/><Relationship Id="rId221" Type="http://schemas.openxmlformats.org/officeDocument/2006/relationships/image" Target="../media/image2112.png"/><Relationship Id="rId37" Type="http://schemas.openxmlformats.org/officeDocument/2006/relationships/image" Target="../media/image2020.png"/><Relationship Id="rId58" Type="http://schemas.openxmlformats.org/officeDocument/2006/relationships/customXml" Target="../ink/ink2039.xml"/><Relationship Id="rId79" Type="http://schemas.openxmlformats.org/officeDocument/2006/relationships/image" Target="../media/image2041.png"/><Relationship Id="rId102" Type="http://schemas.openxmlformats.org/officeDocument/2006/relationships/customXml" Target="../ink/ink2061.xml"/><Relationship Id="rId123" Type="http://schemas.openxmlformats.org/officeDocument/2006/relationships/image" Target="../media/image2063.png"/><Relationship Id="rId144" Type="http://schemas.openxmlformats.org/officeDocument/2006/relationships/customXml" Target="../ink/ink2082.xml"/><Relationship Id="rId90" Type="http://schemas.openxmlformats.org/officeDocument/2006/relationships/customXml" Target="../ink/ink2055.xml"/><Relationship Id="rId165" Type="http://schemas.openxmlformats.org/officeDocument/2006/relationships/image" Target="../media/image2084.png"/><Relationship Id="rId186" Type="http://schemas.openxmlformats.org/officeDocument/2006/relationships/customXml" Target="../ink/ink2103.xml"/><Relationship Id="rId211" Type="http://schemas.openxmlformats.org/officeDocument/2006/relationships/image" Target="../media/image2107.png"/><Relationship Id="rId27" Type="http://schemas.openxmlformats.org/officeDocument/2006/relationships/image" Target="../media/image2015.png"/><Relationship Id="rId48" Type="http://schemas.openxmlformats.org/officeDocument/2006/relationships/customXml" Target="../ink/ink2034.xml"/><Relationship Id="rId69" Type="http://schemas.openxmlformats.org/officeDocument/2006/relationships/image" Target="../media/image2036.png"/><Relationship Id="rId113" Type="http://schemas.openxmlformats.org/officeDocument/2006/relationships/image" Target="../media/image2058.png"/><Relationship Id="rId134" Type="http://schemas.openxmlformats.org/officeDocument/2006/relationships/customXml" Target="../ink/ink2077.xml"/><Relationship Id="rId80" Type="http://schemas.openxmlformats.org/officeDocument/2006/relationships/customXml" Target="../ink/ink2050.xml"/><Relationship Id="rId155" Type="http://schemas.openxmlformats.org/officeDocument/2006/relationships/image" Target="../media/image2079.png"/><Relationship Id="rId176" Type="http://schemas.openxmlformats.org/officeDocument/2006/relationships/customXml" Target="../ink/ink2098.xml"/><Relationship Id="rId197" Type="http://schemas.openxmlformats.org/officeDocument/2006/relationships/image" Target="../media/image2100.png"/><Relationship Id="rId201" Type="http://schemas.openxmlformats.org/officeDocument/2006/relationships/image" Target="../media/image2102.png"/><Relationship Id="rId17" Type="http://schemas.openxmlformats.org/officeDocument/2006/relationships/image" Target="../media/image2010.png"/><Relationship Id="rId38" Type="http://schemas.openxmlformats.org/officeDocument/2006/relationships/customXml" Target="../ink/ink2029.xml"/><Relationship Id="rId59" Type="http://schemas.openxmlformats.org/officeDocument/2006/relationships/image" Target="../media/image2031.png"/><Relationship Id="rId103" Type="http://schemas.openxmlformats.org/officeDocument/2006/relationships/image" Target="../media/image2053.png"/><Relationship Id="rId124" Type="http://schemas.openxmlformats.org/officeDocument/2006/relationships/customXml" Target="../ink/ink2072.xml"/><Relationship Id="rId70" Type="http://schemas.openxmlformats.org/officeDocument/2006/relationships/customXml" Target="../ink/ink2045.xml"/><Relationship Id="rId91" Type="http://schemas.openxmlformats.org/officeDocument/2006/relationships/image" Target="../media/image2047.png"/><Relationship Id="rId145" Type="http://schemas.openxmlformats.org/officeDocument/2006/relationships/image" Target="../media/image2074.png"/><Relationship Id="rId166" Type="http://schemas.openxmlformats.org/officeDocument/2006/relationships/customXml" Target="../ink/ink2093.xml"/><Relationship Id="rId187" Type="http://schemas.openxmlformats.org/officeDocument/2006/relationships/image" Target="../media/image2095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116.xml"/><Relationship Id="rId28" Type="http://schemas.openxmlformats.org/officeDocument/2006/relationships/customXml" Target="../ink/ink2024.xml"/><Relationship Id="rId49" Type="http://schemas.openxmlformats.org/officeDocument/2006/relationships/image" Target="../media/image2026.png"/><Relationship Id="rId114" Type="http://schemas.openxmlformats.org/officeDocument/2006/relationships/customXml" Target="../ink/ink2067.xml"/><Relationship Id="rId60" Type="http://schemas.openxmlformats.org/officeDocument/2006/relationships/customXml" Target="../ink/ink2040.xml"/><Relationship Id="rId81" Type="http://schemas.openxmlformats.org/officeDocument/2006/relationships/image" Target="../media/image2042.png"/><Relationship Id="rId135" Type="http://schemas.openxmlformats.org/officeDocument/2006/relationships/image" Target="../media/image2069.png"/><Relationship Id="rId156" Type="http://schemas.openxmlformats.org/officeDocument/2006/relationships/customXml" Target="../ink/ink2088.xml"/><Relationship Id="rId177" Type="http://schemas.openxmlformats.org/officeDocument/2006/relationships/image" Target="../media/image2090.png"/><Relationship Id="rId198" Type="http://schemas.openxmlformats.org/officeDocument/2006/relationships/customXml" Target="../ink/ink2109.xml"/><Relationship Id="rId202" Type="http://schemas.openxmlformats.org/officeDocument/2006/relationships/customXml" Target="../ink/ink2111.xml"/><Relationship Id="rId18" Type="http://schemas.openxmlformats.org/officeDocument/2006/relationships/customXml" Target="../ink/ink2019.xml"/><Relationship Id="rId39" Type="http://schemas.openxmlformats.org/officeDocument/2006/relationships/image" Target="../media/image2021.png"/><Relationship Id="rId50" Type="http://schemas.openxmlformats.org/officeDocument/2006/relationships/customXml" Target="../ink/ink2035.xml"/><Relationship Id="rId104" Type="http://schemas.openxmlformats.org/officeDocument/2006/relationships/customXml" Target="../ink/ink2062.xml"/><Relationship Id="rId125" Type="http://schemas.openxmlformats.org/officeDocument/2006/relationships/image" Target="../media/image2064.png"/><Relationship Id="rId146" Type="http://schemas.openxmlformats.org/officeDocument/2006/relationships/customXml" Target="../ink/ink2083.xml"/><Relationship Id="rId167" Type="http://schemas.openxmlformats.org/officeDocument/2006/relationships/image" Target="../media/image2085.png"/><Relationship Id="rId188" Type="http://schemas.openxmlformats.org/officeDocument/2006/relationships/customXml" Target="../ink/ink2104.xml"/><Relationship Id="rId71" Type="http://schemas.openxmlformats.org/officeDocument/2006/relationships/image" Target="../media/image2037.png"/><Relationship Id="rId92" Type="http://schemas.openxmlformats.org/officeDocument/2006/relationships/customXml" Target="../ink/ink2056.xml"/><Relationship Id="rId213" Type="http://schemas.openxmlformats.org/officeDocument/2006/relationships/image" Target="../media/image2108.png"/><Relationship Id="rId2" Type="http://schemas.openxmlformats.org/officeDocument/2006/relationships/customXml" Target="../ink/ink2011.xml"/><Relationship Id="rId29" Type="http://schemas.openxmlformats.org/officeDocument/2006/relationships/image" Target="../media/image2016.png"/><Relationship Id="rId40" Type="http://schemas.openxmlformats.org/officeDocument/2006/relationships/customXml" Target="../ink/ink2030.xml"/><Relationship Id="rId115" Type="http://schemas.openxmlformats.org/officeDocument/2006/relationships/image" Target="../media/image2059.png"/><Relationship Id="rId136" Type="http://schemas.openxmlformats.org/officeDocument/2006/relationships/customXml" Target="../ink/ink2078.xml"/><Relationship Id="rId157" Type="http://schemas.openxmlformats.org/officeDocument/2006/relationships/image" Target="../media/image2080.png"/><Relationship Id="rId178" Type="http://schemas.openxmlformats.org/officeDocument/2006/relationships/customXml" Target="../ink/ink2099.xml"/><Relationship Id="rId61" Type="http://schemas.openxmlformats.org/officeDocument/2006/relationships/image" Target="../media/image2032.png"/><Relationship Id="rId82" Type="http://schemas.openxmlformats.org/officeDocument/2006/relationships/customXml" Target="../ink/ink2051.xml"/><Relationship Id="rId199" Type="http://schemas.openxmlformats.org/officeDocument/2006/relationships/image" Target="../media/image2101.png"/><Relationship Id="rId203" Type="http://schemas.openxmlformats.org/officeDocument/2006/relationships/image" Target="../media/image2103.png"/><Relationship Id="rId19" Type="http://schemas.openxmlformats.org/officeDocument/2006/relationships/image" Target="../media/image2011.png"/><Relationship Id="rId30" Type="http://schemas.openxmlformats.org/officeDocument/2006/relationships/customXml" Target="../ink/ink2025.xml"/><Relationship Id="rId105" Type="http://schemas.openxmlformats.org/officeDocument/2006/relationships/image" Target="../media/image2054.png"/><Relationship Id="rId126" Type="http://schemas.openxmlformats.org/officeDocument/2006/relationships/customXml" Target="../ink/ink2073.xml"/><Relationship Id="rId147" Type="http://schemas.openxmlformats.org/officeDocument/2006/relationships/image" Target="../media/image2075.png"/><Relationship Id="rId168" Type="http://schemas.openxmlformats.org/officeDocument/2006/relationships/customXml" Target="../ink/ink2094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70.png"/><Relationship Id="rId21" Type="http://schemas.openxmlformats.org/officeDocument/2006/relationships/image" Target="../media/image2122.png"/><Relationship Id="rId324" Type="http://schemas.openxmlformats.org/officeDocument/2006/relationships/customXml" Target="../ink/ink2282.xml"/><Relationship Id="rId170" Type="http://schemas.openxmlformats.org/officeDocument/2006/relationships/customXml" Target="../ink/ink2205.xml"/><Relationship Id="rId268" Type="http://schemas.openxmlformats.org/officeDocument/2006/relationships/customXml" Target="../ink/ink2254.xml"/><Relationship Id="rId475" Type="http://schemas.openxmlformats.org/officeDocument/2006/relationships/image" Target="../media/image2346.png"/><Relationship Id="rId32" Type="http://schemas.openxmlformats.org/officeDocument/2006/relationships/customXml" Target="../ink/ink2136.xml"/><Relationship Id="rId74" Type="http://schemas.openxmlformats.org/officeDocument/2006/relationships/customXml" Target="../ink/ink2157.xml"/><Relationship Id="rId128" Type="http://schemas.openxmlformats.org/officeDocument/2006/relationships/customXml" Target="../ink/ink2184.xml"/><Relationship Id="rId335" Type="http://schemas.openxmlformats.org/officeDocument/2006/relationships/image" Target="../media/image2277.png"/><Relationship Id="rId377" Type="http://schemas.openxmlformats.org/officeDocument/2006/relationships/image" Target="../media/image2298.png"/><Relationship Id="rId500" Type="http://schemas.openxmlformats.org/officeDocument/2006/relationships/customXml" Target="../ink/ink2370.xml"/><Relationship Id="rId5" Type="http://schemas.openxmlformats.org/officeDocument/2006/relationships/image" Target="../media/image2114.png"/><Relationship Id="rId181" Type="http://schemas.openxmlformats.org/officeDocument/2006/relationships/image" Target="../media/image2201.png"/><Relationship Id="rId237" Type="http://schemas.openxmlformats.org/officeDocument/2006/relationships/image" Target="../media/image941.png"/><Relationship Id="rId402" Type="http://schemas.openxmlformats.org/officeDocument/2006/relationships/customXml" Target="../ink/ink2321.xml"/><Relationship Id="rId279" Type="http://schemas.openxmlformats.org/officeDocument/2006/relationships/image" Target="../media/image2249.png"/><Relationship Id="rId444" Type="http://schemas.openxmlformats.org/officeDocument/2006/relationships/customXml" Target="../ink/ink2342.xml"/><Relationship Id="rId486" Type="http://schemas.openxmlformats.org/officeDocument/2006/relationships/customXml" Target="../ink/ink2363.xml"/><Relationship Id="rId43" Type="http://schemas.openxmlformats.org/officeDocument/2006/relationships/image" Target="../media/image2133.png"/><Relationship Id="rId139" Type="http://schemas.openxmlformats.org/officeDocument/2006/relationships/image" Target="../media/image2181.png"/><Relationship Id="rId290" Type="http://schemas.openxmlformats.org/officeDocument/2006/relationships/customXml" Target="../ink/ink2265.xml"/><Relationship Id="rId304" Type="http://schemas.openxmlformats.org/officeDocument/2006/relationships/customXml" Target="../ink/ink2272.xml"/><Relationship Id="rId346" Type="http://schemas.openxmlformats.org/officeDocument/2006/relationships/customXml" Target="../ink/ink2293.xml"/><Relationship Id="rId388" Type="http://schemas.openxmlformats.org/officeDocument/2006/relationships/customXml" Target="../ink/ink2314.xml"/><Relationship Id="rId511" Type="http://schemas.openxmlformats.org/officeDocument/2006/relationships/customXml" Target="../ink/ink2376.xml"/><Relationship Id="rId85" Type="http://schemas.openxmlformats.org/officeDocument/2006/relationships/image" Target="../media/image2154.png"/><Relationship Id="rId150" Type="http://schemas.openxmlformats.org/officeDocument/2006/relationships/customXml" Target="../ink/ink2195.xml"/><Relationship Id="rId192" Type="http://schemas.openxmlformats.org/officeDocument/2006/relationships/customXml" Target="../ink/ink2216.xml"/><Relationship Id="rId206" Type="http://schemas.openxmlformats.org/officeDocument/2006/relationships/customXml" Target="../ink/ink2223.xml"/><Relationship Id="rId413" Type="http://schemas.openxmlformats.org/officeDocument/2006/relationships/image" Target="../media/image2316.png"/><Relationship Id="rId248" Type="http://schemas.openxmlformats.org/officeDocument/2006/relationships/customXml" Target="../ink/ink2244.xml"/><Relationship Id="rId455" Type="http://schemas.openxmlformats.org/officeDocument/2006/relationships/image" Target="../media/image2336.png"/><Relationship Id="rId497" Type="http://schemas.openxmlformats.org/officeDocument/2006/relationships/image" Target="../media/image2357.png"/><Relationship Id="rId12" Type="http://schemas.openxmlformats.org/officeDocument/2006/relationships/customXml" Target="../ink/ink2126.xml"/><Relationship Id="rId108" Type="http://schemas.openxmlformats.org/officeDocument/2006/relationships/customXml" Target="../ink/ink2174.xml"/><Relationship Id="rId315" Type="http://schemas.openxmlformats.org/officeDocument/2006/relationships/image" Target="../media/image2267.png"/><Relationship Id="rId357" Type="http://schemas.openxmlformats.org/officeDocument/2006/relationships/image" Target="../media/image2288.png"/><Relationship Id="rId522" Type="http://schemas.openxmlformats.org/officeDocument/2006/relationships/image" Target="../media/image2369.png"/><Relationship Id="rId54" Type="http://schemas.openxmlformats.org/officeDocument/2006/relationships/customXml" Target="../ink/ink2147.xml"/><Relationship Id="rId96" Type="http://schemas.openxmlformats.org/officeDocument/2006/relationships/customXml" Target="../ink/ink2168.xml"/><Relationship Id="rId161" Type="http://schemas.openxmlformats.org/officeDocument/2006/relationships/image" Target="../media/image2191.png"/><Relationship Id="rId217" Type="http://schemas.openxmlformats.org/officeDocument/2006/relationships/image" Target="../media/image2219.png"/><Relationship Id="rId399" Type="http://schemas.openxmlformats.org/officeDocument/2006/relationships/image" Target="../media/image2309.png"/><Relationship Id="rId259" Type="http://schemas.openxmlformats.org/officeDocument/2006/relationships/image" Target="../media/image2239.png"/><Relationship Id="rId424" Type="http://schemas.openxmlformats.org/officeDocument/2006/relationships/customXml" Target="../ink/ink2332.xml"/><Relationship Id="rId466" Type="http://schemas.openxmlformats.org/officeDocument/2006/relationships/customXml" Target="../ink/ink2353.xml"/><Relationship Id="rId23" Type="http://schemas.openxmlformats.org/officeDocument/2006/relationships/image" Target="../media/image2123.png"/><Relationship Id="rId119" Type="http://schemas.openxmlformats.org/officeDocument/2006/relationships/image" Target="../media/image2171.png"/><Relationship Id="rId270" Type="http://schemas.openxmlformats.org/officeDocument/2006/relationships/customXml" Target="../ink/ink2255.xml"/><Relationship Id="rId326" Type="http://schemas.openxmlformats.org/officeDocument/2006/relationships/customXml" Target="../ink/ink2283.xml"/><Relationship Id="rId65" Type="http://schemas.openxmlformats.org/officeDocument/2006/relationships/image" Target="../media/image2144.png"/><Relationship Id="rId130" Type="http://schemas.openxmlformats.org/officeDocument/2006/relationships/customXml" Target="../ink/ink2185.xml"/><Relationship Id="rId368" Type="http://schemas.openxmlformats.org/officeDocument/2006/relationships/customXml" Target="../ink/ink2304.xml"/><Relationship Id="rId172" Type="http://schemas.openxmlformats.org/officeDocument/2006/relationships/customXml" Target="../ink/ink2206.xml"/><Relationship Id="rId228" Type="http://schemas.openxmlformats.org/officeDocument/2006/relationships/customXml" Target="../ink/ink2234.xml"/><Relationship Id="rId435" Type="http://schemas.openxmlformats.org/officeDocument/2006/relationships/image" Target="../media/image2326.png"/><Relationship Id="rId477" Type="http://schemas.openxmlformats.org/officeDocument/2006/relationships/image" Target="../media/image2347.png"/><Relationship Id="rId281" Type="http://schemas.openxmlformats.org/officeDocument/2006/relationships/image" Target="../media/image2250.png"/><Relationship Id="rId337" Type="http://schemas.openxmlformats.org/officeDocument/2006/relationships/image" Target="../media/image2278.png"/><Relationship Id="rId502" Type="http://schemas.openxmlformats.org/officeDocument/2006/relationships/customXml" Target="../ink/ink2371.xml"/><Relationship Id="rId34" Type="http://schemas.openxmlformats.org/officeDocument/2006/relationships/customXml" Target="../ink/ink2137.xml"/><Relationship Id="rId76" Type="http://schemas.openxmlformats.org/officeDocument/2006/relationships/customXml" Target="../ink/ink2158.xml"/><Relationship Id="rId141" Type="http://schemas.openxmlformats.org/officeDocument/2006/relationships/image" Target="../media/image2182.png"/><Relationship Id="rId379" Type="http://schemas.openxmlformats.org/officeDocument/2006/relationships/image" Target="../media/image2299.png"/><Relationship Id="rId7" Type="http://schemas.openxmlformats.org/officeDocument/2006/relationships/image" Target="../media/image2115.png"/><Relationship Id="rId183" Type="http://schemas.openxmlformats.org/officeDocument/2006/relationships/image" Target="../media/image2202.png"/><Relationship Id="rId239" Type="http://schemas.openxmlformats.org/officeDocument/2006/relationships/image" Target="../media/image2229.png"/><Relationship Id="rId390" Type="http://schemas.openxmlformats.org/officeDocument/2006/relationships/customXml" Target="../ink/ink2315.xml"/><Relationship Id="rId404" Type="http://schemas.openxmlformats.org/officeDocument/2006/relationships/customXml" Target="../ink/ink2322.xml"/><Relationship Id="rId446" Type="http://schemas.openxmlformats.org/officeDocument/2006/relationships/customXml" Target="../ink/ink2343.xml"/><Relationship Id="rId250" Type="http://schemas.openxmlformats.org/officeDocument/2006/relationships/customXml" Target="../ink/ink2245.xml"/><Relationship Id="rId292" Type="http://schemas.openxmlformats.org/officeDocument/2006/relationships/customXml" Target="../ink/ink2266.xml"/><Relationship Id="rId306" Type="http://schemas.openxmlformats.org/officeDocument/2006/relationships/customXml" Target="../ink/ink2273.xml"/><Relationship Id="rId488" Type="http://schemas.openxmlformats.org/officeDocument/2006/relationships/customXml" Target="../ink/ink2364.xml"/><Relationship Id="rId45" Type="http://schemas.openxmlformats.org/officeDocument/2006/relationships/image" Target="../media/image2134.png"/><Relationship Id="rId87" Type="http://schemas.openxmlformats.org/officeDocument/2006/relationships/image" Target="../media/image2155.png"/><Relationship Id="rId110" Type="http://schemas.openxmlformats.org/officeDocument/2006/relationships/customXml" Target="../ink/ink2175.xml"/><Relationship Id="rId348" Type="http://schemas.openxmlformats.org/officeDocument/2006/relationships/customXml" Target="../ink/ink2294.xml"/><Relationship Id="rId513" Type="http://schemas.openxmlformats.org/officeDocument/2006/relationships/customXml" Target="../ink/ink2377.xml"/><Relationship Id="rId152" Type="http://schemas.openxmlformats.org/officeDocument/2006/relationships/customXml" Target="../ink/ink2196.xml"/><Relationship Id="rId194" Type="http://schemas.openxmlformats.org/officeDocument/2006/relationships/customXml" Target="../ink/ink2217.xml"/><Relationship Id="rId208" Type="http://schemas.openxmlformats.org/officeDocument/2006/relationships/customXml" Target="../ink/ink2224.xml"/><Relationship Id="rId415" Type="http://schemas.openxmlformats.org/officeDocument/2006/relationships/image" Target="../media/image2317.png"/><Relationship Id="rId457" Type="http://schemas.openxmlformats.org/officeDocument/2006/relationships/image" Target="../media/image2337.png"/><Relationship Id="rId261" Type="http://schemas.openxmlformats.org/officeDocument/2006/relationships/image" Target="../media/image2240.png"/><Relationship Id="rId499" Type="http://schemas.openxmlformats.org/officeDocument/2006/relationships/image" Target="../media/image2358.png"/><Relationship Id="rId14" Type="http://schemas.openxmlformats.org/officeDocument/2006/relationships/customXml" Target="../ink/ink2127.xml"/><Relationship Id="rId56" Type="http://schemas.openxmlformats.org/officeDocument/2006/relationships/customXml" Target="../ink/ink2148.xml"/><Relationship Id="rId317" Type="http://schemas.openxmlformats.org/officeDocument/2006/relationships/image" Target="../media/image2268.png"/><Relationship Id="rId359" Type="http://schemas.openxmlformats.org/officeDocument/2006/relationships/image" Target="../media/image2289.png"/><Relationship Id="rId524" Type="http://schemas.openxmlformats.org/officeDocument/2006/relationships/image" Target="../media/image2370.png"/><Relationship Id="rId98" Type="http://schemas.openxmlformats.org/officeDocument/2006/relationships/customXml" Target="../ink/ink2169.xml"/><Relationship Id="rId121" Type="http://schemas.openxmlformats.org/officeDocument/2006/relationships/image" Target="../media/image2172.png"/><Relationship Id="rId163" Type="http://schemas.openxmlformats.org/officeDocument/2006/relationships/image" Target="../media/image2192.png"/><Relationship Id="rId219" Type="http://schemas.openxmlformats.org/officeDocument/2006/relationships/image" Target="../media/image2220.png"/><Relationship Id="rId370" Type="http://schemas.openxmlformats.org/officeDocument/2006/relationships/customXml" Target="../ink/ink2305.xml"/><Relationship Id="rId426" Type="http://schemas.openxmlformats.org/officeDocument/2006/relationships/customXml" Target="../ink/ink2333.xml"/><Relationship Id="rId230" Type="http://schemas.openxmlformats.org/officeDocument/2006/relationships/customXml" Target="../ink/ink2235.xml"/><Relationship Id="rId468" Type="http://schemas.openxmlformats.org/officeDocument/2006/relationships/customXml" Target="../ink/ink2354.xml"/><Relationship Id="rId25" Type="http://schemas.openxmlformats.org/officeDocument/2006/relationships/image" Target="../media/image2124.png"/><Relationship Id="rId67" Type="http://schemas.openxmlformats.org/officeDocument/2006/relationships/image" Target="../media/image2145.png"/><Relationship Id="rId272" Type="http://schemas.openxmlformats.org/officeDocument/2006/relationships/customXml" Target="../ink/ink2256.xml"/><Relationship Id="rId328" Type="http://schemas.openxmlformats.org/officeDocument/2006/relationships/customXml" Target="../ink/ink2284.xml"/><Relationship Id="rId132" Type="http://schemas.openxmlformats.org/officeDocument/2006/relationships/customXml" Target="../ink/ink2186.xml"/><Relationship Id="rId174" Type="http://schemas.openxmlformats.org/officeDocument/2006/relationships/customXml" Target="../ink/ink2207.xml"/><Relationship Id="rId381" Type="http://schemas.openxmlformats.org/officeDocument/2006/relationships/image" Target="../media/image2300.png"/><Relationship Id="rId241" Type="http://schemas.openxmlformats.org/officeDocument/2006/relationships/image" Target="../media/image2230.png"/><Relationship Id="rId437" Type="http://schemas.openxmlformats.org/officeDocument/2006/relationships/image" Target="../media/image2327.png"/><Relationship Id="rId479" Type="http://schemas.openxmlformats.org/officeDocument/2006/relationships/image" Target="../media/image2348.png"/><Relationship Id="rId36" Type="http://schemas.openxmlformats.org/officeDocument/2006/relationships/customXml" Target="../ink/ink2138.xml"/><Relationship Id="rId283" Type="http://schemas.openxmlformats.org/officeDocument/2006/relationships/image" Target="../media/image2251.png"/><Relationship Id="rId339" Type="http://schemas.openxmlformats.org/officeDocument/2006/relationships/image" Target="../media/image2279.png"/><Relationship Id="rId490" Type="http://schemas.openxmlformats.org/officeDocument/2006/relationships/customXml" Target="../ink/ink2365.xml"/><Relationship Id="rId504" Type="http://schemas.openxmlformats.org/officeDocument/2006/relationships/image" Target="../media/image2360.png"/><Relationship Id="rId78" Type="http://schemas.openxmlformats.org/officeDocument/2006/relationships/customXml" Target="../ink/ink2159.xml"/><Relationship Id="rId101" Type="http://schemas.openxmlformats.org/officeDocument/2006/relationships/image" Target="../media/image2162.png"/><Relationship Id="rId143" Type="http://schemas.openxmlformats.org/officeDocument/2006/relationships/image" Target="../media/image2183.png"/><Relationship Id="rId185" Type="http://schemas.openxmlformats.org/officeDocument/2006/relationships/image" Target="../media/image2203.png"/><Relationship Id="rId350" Type="http://schemas.openxmlformats.org/officeDocument/2006/relationships/customXml" Target="../ink/ink2295.xml"/><Relationship Id="rId406" Type="http://schemas.openxmlformats.org/officeDocument/2006/relationships/customXml" Target="../ink/ink2323.xml"/><Relationship Id="rId9" Type="http://schemas.openxmlformats.org/officeDocument/2006/relationships/image" Target="../media/image2116.png"/><Relationship Id="rId210" Type="http://schemas.openxmlformats.org/officeDocument/2006/relationships/customXml" Target="../ink/ink2225.xml"/><Relationship Id="rId392" Type="http://schemas.openxmlformats.org/officeDocument/2006/relationships/customXml" Target="../ink/ink2316.xml"/><Relationship Id="rId448" Type="http://schemas.openxmlformats.org/officeDocument/2006/relationships/customXml" Target="../ink/ink2344.xml"/><Relationship Id="rId252" Type="http://schemas.openxmlformats.org/officeDocument/2006/relationships/customXml" Target="../ink/ink2246.xml"/><Relationship Id="rId294" Type="http://schemas.openxmlformats.org/officeDocument/2006/relationships/customXml" Target="../ink/ink2267.xml"/><Relationship Id="rId308" Type="http://schemas.openxmlformats.org/officeDocument/2006/relationships/customXml" Target="../ink/ink2274.xml"/><Relationship Id="rId515" Type="http://schemas.openxmlformats.org/officeDocument/2006/relationships/customXml" Target="../ink/ink2378.xml"/><Relationship Id="rId47" Type="http://schemas.openxmlformats.org/officeDocument/2006/relationships/image" Target="../media/image2135.png"/><Relationship Id="rId89" Type="http://schemas.openxmlformats.org/officeDocument/2006/relationships/image" Target="../media/image2156.png"/><Relationship Id="rId112" Type="http://schemas.openxmlformats.org/officeDocument/2006/relationships/customXml" Target="../ink/ink2176.xml"/><Relationship Id="rId154" Type="http://schemas.openxmlformats.org/officeDocument/2006/relationships/customXml" Target="../ink/ink2197.xml"/><Relationship Id="rId361" Type="http://schemas.openxmlformats.org/officeDocument/2006/relationships/image" Target="../media/image2290.png"/><Relationship Id="rId196" Type="http://schemas.openxmlformats.org/officeDocument/2006/relationships/customXml" Target="../ink/ink2218.xml"/><Relationship Id="rId417" Type="http://schemas.openxmlformats.org/officeDocument/2006/relationships/image" Target="../media/image2318.png"/><Relationship Id="rId459" Type="http://schemas.openxmlformats.org/officeDocument/2006/relationships/image" Target="../media/image2338.png"/><Relationship Id="rId16" Type="http://schemas.openxmlformats.org/officeDocument/2006/relationships/customXml" Target="../ink/ink2128.xml"/><Relationship Id="rId221" Type="http://schemas.openxmlformats.org/officeDocument/2006/relationships/image" Target="../media/image2221.png"/><Relationship Id="rId263" Type="http://schemas.openxmlformats.org/officeDocument/2006/relationships/image" Target="../media/image2241.png"/><Relationship Id="rId319" Type="http://schemas.openxmlformats.org/officeDocument/2006/relationships/image" Target="../media/image2269.png"/><Relationship Id="rId470" Type="http://schemas.openxmlformats.org/officeDocument/2006/relationships/customXml" Target="../ink/ink2355.xml"/><Relationship Id="rId526" Type="http://schemas.openxmlformats.org/officeDocument/2006/relationships/image" Target="../media/image2371.png"/><Relationship Id="rId58" Type="http://schemas.openxmlformats.org/officeDocument/2006/relationships/customXml" Target="../ink/ink2149.xml"/><Relationship Id="rId123" Type="http://schemas.openxmlformats.org/officeDocument/2006/relationships/image" Target="../media/image2173.png"/><Relationship Id="rId330" Type="http://schemas.openxmlformats.org/officeDocument/2006/relationships/customXml" Target="../ink/ink2285.xml"/><Relationship Id="rId165" Type="http://schemas.openxmlformats.org/officeDocument/2006/relationships/image" Target="../media/image2193.png"/><Relationship Id="rId372" Type="http://schemas.openxmlformats.org/officeDocument/2006/relationships/customXml" Target="../ink/ink2306.xml"/><Relationship Id="rId428" Type="http://schemas.openxmlformats.org/officeDocument/2006/relationships/customXml" Target="../ink/ink2334.xml"/><Relationship Id="rId232" Type="http://schemas.openxmlformats.org/officeDocument/2006/relationships/customXml" Target="../ink/ink2236.xml"/><Relationship Id="rId274" Type="http://schemas.openxmlformats.org/officeDocument/2006/relationships/customXml" Target="../ink/ink2257.xml"/><Relationship Id="rId481" Type="http://schemas.openxmlformats.org/officeDocument/2006/relationships/image" Target="../media/image2349.png"/><Relationship Id="rId27" Type="http://schemas.openxmlformats.org/officeDocument/2006/relationships/image" Target="../media/image2125.png"/><Relationship Id="rId69" Type="http://schemas.openxmlformats.org/officeDocument/2006/relationships/image" Target="../media/image2146.png"/><Relationship Id="rId134" Type="http://schemas.openxmlformats.org/officeDocument/2006/relationships/customXml" Target="../ink/ink2187.xml"/><Relationship Id="rId80" Type="http://schemas.openxmlformats.org/officeDocument/2006/relationships/customXml" Target="../ink/ink2160.xml"/><Relationship Id="rId176" Type="http://schemas.openxmlformats.org/officeDocument/2006/relationships/customXml" Target="../ink/ink2208.xml"/><Relationship Id="rId341" Type="http://schemas.openxmlformats.org/officeDocument/2006/relationships/image" Target="../media/image2280.png"/><Relationship Id="rId383" Type="http://schemas.openxmlformats.org/officeDocument/2006/relationships/image" Target="../media/image2301.png"/><Relationship Id="rId439" Type="http://schemas.openxmlformats.org/officeDocument/2006/relationships/image" Target="../media/image2328.png"/><Relationship Id="rId201" Type="http://schemas.openxmlformats.org/officeDocument/2006/relationships/image" Target="../media/image2211.png"/><Relationship Id="rId243" Type="http://schemas.openxmlformats.org/officeDocument/2006/relationships/image" Target="../media/image2231.png"/><Relationship Id="rId285" Type="http://schemas.openxmlformats.org/officeDocument/2006/relationships/image" Target="../media/image2252.png"/><Relationship Id="rId450" Type="http://schemas.openxmlformats.org/officeDocument/2006/relationships/customXml" Target="../ink/ink2345.xml"/><Relationship Id="rId506" Type="http://schemas.openxmlformats.org/officeDocument/2006/relationships/image" Target="../media/image2361.png"/><Relationship Id="rId38" Type="http://schemas.openxmlformats.org/officeDocument/2006/relationships/customXml" Target="../ink/ink2139.xml"/><Relationship Id="rId103" Type="http://schemas.openxmlformats.org/officeDocument/2006/relationships/image" Target="../media/image2163.png"/><Relationship Id="rId310" Type="http://schemas.openxmlformats.org/officeDocument/2006/relationships/customXml" Target="../ink/ink2275.xml"/><Relationship Id="rId492" Type="http://schemas.openxmlformats.org/officeDocument/2006/relationships/customXml" Target="../ink/ink2366.xml"/><Relationship Id="rId91" Type="http://schemas.openxmlformats.org/officeDocument/2006/relationships/image" Target="../media/image2157.png"/><Relationship Id="rId145" Type="http://schemas.openxmlformats.org/officeDocument/2006/relationships/image" Target="../media/image2184.png"/><Relationship Id="rId187" Type="http://schemas.openxmlformats.org/officeDocument/2006/relationships/image" Target="../media/image2204.png"/><Relationship Id="rId352" Type="http://schemas.openxmlformats.org/officeDocument/2006/relationships/customXml" Target="../ink/ink2296.xml"/><Relationship Id="rId394" Type="http://schemas.openxmlformats.org/officeDocument/2006/relationships/customXml" Target="../ink/ink2317.xml"/><Relationship Id="rId408" Type="http://schemas.openxmlformats.org/officeDocument/2006/relationships/customXml" Target="../ink/ink2324.xml"/><Relationship Id="rId212" Type="http://schemas.openxmlformats.org/officeDocument/2006/relationships/customXml" Target="../ink/ink2226.xml"/><Relationship Id="rId254" Type="http://schemas.openxmlformats.org/officeDocument/2006/relationships/customXml" Target="../ink/ink2247.xml"/><Relationship Id="rId49" Type="http://schemas.openxmlformats.org/officeDocument/2006/relationships/image" Target="../media/image2136.png"/><Relationship Id="rId114" Type="http://schemas.openxmlformats.org/officeDocument/2006/relationships/customXml" Target="../ink/ink2177.xml"/><Relationship Id="rId296" Type="http://schemas.openxmlformats.org/officeDocument/2006/relationships/customXml" Target="../ink/ink2268.xml"/><Relationship Id="rId461" Type="http://schemas.openxmlformats.org/officeDocument/2006/relationships/image" Target="../media/image2339.png"/><Relationship Id="rId517" Type="http://schemas.openxmlformats.org/officeDocument/2006/relationships/customXml" Target="../ink/ink2379.xml"/><Relationship Id="rId60" Type="http://schemas.openxmlformats.org/officeDocument/2006/relationships/customXml" Target="../ink/ink2150.xml"/><Relationship Id="rId156" Type="http://schemas.openxmlformats.org/officeDocument/2006/relationships/customXml" Target="../ink/ink2198.xml"/><Relationship Id="rId198" Type="http://schemas.openxmlformats.org/officeDocument/2006/relationships/customXml" Target="../ink/ink2219.xml"/><Relationship Id="rId321" Type="http://schemas.openxmlformats.org/officeDocument/2006/relationships/image" Target="../media/image2270.png"/><Relationship Id="rId363" Type="http://schemas.openxmlformats.org/officeDocument/2006/relationships/image" Target="../media/image2291.png"/><Relationship Id="rId419" Type="http://schemas.openxmlformats.org/officeDocument/2006/relationships/image" Target="../media/image2319.png"/><Relationship Id="rId223" Type="http://schemas.openxmlformats.org/officeDocument/2006/relationships/image" Target="../media/image2222.png"/><Relationship Id="rId430" Type="http://schemas.openxmlformats.org/officeDocument/2006/relationships/customXml" Target="../ink/ink2335.xml"/><Relationship Id="rId18" Type="http://schemas.openxmlformats.org/officeDocument/2006/relationships/customXml" Target="../ink/ink2129.xml"/><Relationship Id="rId265" Type="http://schemas.openxmlformats.org/officeDocument/2006/relationships/image" Target="../media/image2242.png"/><Relationship Id="rId472" Type="http://schemas.openxmlformats.org/officeDocument/2006/relationships/customXml" Target="../ink/ink2356.xml"/><Relationship Id="rId125" Type="http://schemas.openxmlformats.org/officeDocument/2006/relationships/image" Target="../media/image2174.png"/><Relationship Id="rId167" Type="http://schemas.openxmlformats.org/officeDocument/2006/relationships/image" Target="../media/image2194.png"/><Relationship Id="rId332" Type="http://schemas.openxmlformats.org/officeDocument/2006/relationships/customXml" Target="../ink/ink2286.xml"/><Relationship Id="rId374" Type="http://schemas.openxmlformats.org/officeDocument/2006/relationships/customXml" Target="../ink/ink2307.xml"/><Relationship Id="rId71" Type="http://schemas.openxmlformats.org/officeDocument/2006/relationships/image" Target="../media/image2147.png"/><Relationship Id="rId234" Type="http://schemas.openxmlformats.org/officeDocument/2006/relationships/customXml" Target="../ink/ink2237.xml"/><Relationship Id="rId2" Type="http://schemas.openxmlformats.org/officeDocument/2006/relationships/customXml" Target="../ink/ink2121.xml"/><Relationship Id="rId29" Type="http://schemas.openxmlformats.org/officeDocument/2006/relationships/image" Target="../media/image2126.png"/><Relationship Id="rId276" Type="http://schemas.openxmlformats.org/officeDocument/2006/relationships/customXml" Target="../ink/ink2258.xml"/><Relationship Id="rId441" Type="http://schemas.openxmlformats.org/officeDocument/2006/relationships/image" Target="../media/image2329.png"/><Relationship Id="rId483" Type="http://schemas.openxmlformats.org/officeDocument/2006/relationships/image" Target="../media/image2350.png"/><Relationship Id="rId40" Type="http://schemas.openxmlformats.org/officeDocument/2006/relationships/customXml" Target="../ink/ink2140.xml"/><Relationship Id="rId136" Type="http://schemas.openxmlformats.org/officeDocument/2006/relationships/customXml" Target="../ink/ink2188.xml"/><Relationship Id="rId178" Type="http://schemas.openxmlformats.org/officeDocument/2006/relationships/customXml" Target="../ink/ink2209.xml"/><Relationship Id="rId301" Type="http://schemas.openxmlformats.org/officeDocument/2006/relationships/image" Target="../media/image2260.png"/><Relationship Id="rId343" Type="http://schemas.openxmlformats.org/officeDocument/2006/relationships/image" Target="../media/image2281.png"/><Relationship Id="rId82" Type="http://schemas.openxmlformats.org/officeDocument/2006/relationships/customXml" Target="../ink/ink2161.xml"/><Relationship Id="rId203" Type="http://schemas.openxmlformats.org/officeDocument/2006/relationships/image" Target="../media/image2212.png"/><Relationship Id="rId385" Type="http://schemas.openxmlformats.org/officeDocument/2006/relationships/image" Target="../media/image2302.png"/><Relationship Id="rId245" Type="http://schemas.openxmlformats.org/officeDocument/2006/relationships/image" Target="../media/image2232.png"/><Relationship Id="rId287" Type="http://schemas.openxmlformats.org/officeDocument/2006/relationships/image" Target="../media/image2253.png"/><Relationship Id="rId410" Type="http://schemas.openxmlformats.org/officeDocument/2006/relationships/customXml" Target="../ink/ink2325.xml"/><Relationship Id="rId452" Type="http://schemas.openxmlformats.org/officeDocument/2006/relationships/customXml" Target="../ink/ink2346.xml"/><Relationship Id="rId494" Type="http://schemas.openxmlformats.org/officeDocument/2006/relationships/customXml" Target="../ink/ink2367.xml"/><Relationship Id="rId508" Type="http://schemas.openxmlformats.org/officeDocument/2006/relationships/image" Target="../media/image2362.png"/><Relationship Id="rId105" Type="http://schemas.openxmlformats.org/officeDocument/2006/relationships/image" Target="../media/image2164.png"/><Relationship Id="rId147" Type="http://schemas.openxmlformats.org/officeDocument/2006/relationships/image" Target="../media/image2108.png"/><Relationship Id="rId312" Type="http://schemas.openxmlformats.org/officeDocument/2006/relationships/customXml" Target="../ink/ink2276.xml"/><Relationship Id="rId354" Type="http://schemas.openxmlformats.org/officeDocument/2006/relationships/customXml" Target="../ink/ink2297.xml"/><Relationship Id="rId51" Type="http://schemas.openxmlformats.org/officeDocument/2006/relationships/image" Target="../media/image2137.png"/><Relationship Id="rId93" Type="http://schemas.openxmlformats.org/officeDocument/2006/relationships/image" Target="../media/image2158.png"/><Relationship Id="rId189" Type="http://schemas.openxmlformats.org/officeDocument/2006/relationships/image" Target="../media/image2205.png"/><Relationship Id="rId396" Type="http://schemas.openxmlformats.org/officeDocument/2006/relationships/customXml" Target="../ink/ink2318.xml"/><Relationship Id="rId214" Type="http://schemas.openxmlformats.org/officeDocument/2006/relationships/customXml" Target="../ink/ink2227.xml"/><Relationship Id="rId256" Type="http://schemas.openxmlformats.org/officeDocument/2006/relationships/customXml" Target="../ink/ink2248.xml"/><Relationship Id="rId298" Type="http://schemas.openxmlformats.org/officeDocument/2006/relationships/customXml" Target="../ink/ink2269.xml"/><Relationship Id="rId421" Type="http://schemas.openxmlformats.org/officeDocument/2006/relationships/image" Target="../media/image647.png"/><Relationship Id="rId463" Type="http://schemas.openxmlformats.org/officeDocument/2006/relationships/image" Target="../media/image2340.png"/><Relationship Id="rId519" Type="http://schemas.openxmlformats.org/officeDocument/2006/relationships/customXml" Target="../ink/ink2380.xml"/><Relationship Id="rId116" Type="http://schemas.openxmlformats.org/officeDocument/2006/relationships/customXml" Target="../ink/ink2178.xml"/><Relationship Id="rId158" Type="http://schemas.openxmlformats.org/officeDocument/2006/relationships/customXml" Target="../ink/ink2199.xml"/><Relationship Id="rId323" Type="http://schemas.openxmlformats.org/officeDocument/2006/relationships/image" Target="../media/image2271.png"/><Relationship Id="rId20" Type="http://schemas.openxmlformats.org/officeDocument/2006/relationships/customXml" Target="../ink/ink2130.xml"/><Relationship Id="rId62" Type="http://schemas.openxmlformats.org/officeDocument/2006/relationships/customXml" Target="../ink/ink2151.xml"/><Relationship Id="rId365" Type="http://schemas.openxmlformats.org/officeDocument/2006/relationships/image" Target="../media/image2292.png"/><Relationship Id="rId225" Type="http://schemas.openxmlformats.org/officeDocument/2006/relationships/image" Target="../media/image2223.png"/><Relationship Id="rId267" Type="http://schemas.openxmlformats.org/officeDocument/2006/relationships/image" Target="../media/image2243.png"/><Relationship Id="rId432" Type="http://schemas.openxmlformats.org/officeDocument/2006/relationships/customXml" Target="../ink/ink2336.xml"/><Relationship Id="rId474" Type="http://schemas.openxmlformats.org/officeDocument/2006/relationships/customXml" Target="../ink/ink2357.xml"/><Relationship Id="rId127" Type="http://schemas.openxmlformats.org/officeDocument/2006/relationships/image" Target="../media/image2175.png"/><Relationship Id="rId31" Type="http://schemas.openxmlformats.org/officeDocument/2006/relationships/image" Target="../media/image2127.png"/><Relationship Id="rId73" Type="http://schemas.openxmlformats.org/officeDocument/2006/relationships/image" Target="../media/image2148.png"/><Relationship Id="rId169" Type="http://schemas.openxmlformats.org/officeDocument/2006/relationships/image" Target="../media/image2195.png"/><Relationship Id="rId334" Type="http://schemas.openxmlformats.org/officeDocument/2006/relationships/customXml" Target="../ink/ink2287.xml"/><Relationship Id="rId376" Type="http://schemas.openxmlformats.org/officeDocument/2006/relationships/customXml" Target="../ink/ink2308.xml"/><Relationship Id="rId4" Type="http://schemas.openxmlformats.org/officeDocument/2006/relationships/customXml" Target="../ink/ink2122.xml"/><Relationship Id="rId180" Type="http://schemas.openxmlformats.org/officeDocument/2006/relationships/customXml" Target="../ink/ink2210.xml"/><Relationship Id="rId236" Type="http://schemas.openxmlformats.org/officeDocument/2006/relationships/customXml" Target="../ink/ink2238.xml"/><Relationship Id="rId278" Type="http://schemas.openxmlformats.org/officeDocument/2006/relationships/customXml" Target="../ink/ink2259.xml"/><Relationship Id="rId401" Type="http://schemas.openxmlformats.org/officeDocument/2006/relationships/image" Target="../media/image2310.png"/><Relationship Id="rId443" Type="http://schemas.openxmlformats.org/officeDocument/2006/relationships/image" Target="../media/image2330.png"/><Relationship Id="rId303" Type="http://schemas.openxmlformats.org/officeDocument/2006/relationships/image" Target="../media/image2261.png"/><Relationship Id="rId485" Type="http://schemas.openxmlformats.org/officeDocument/2006/relationships/image" Target="../media/image2351.png"/><Relationship Id="rId42" Type="http://schemas.openxmlformats.org/officeDocument/2006/relationships/customXml" Target="../ink/ink2141.xml"/><Relationship Id="rId84" Type="http://schemas.openxmlformats.org/officeDocument/2006/relationships/customXml" Target="../ink/ink2162.xml"/><Relationship Id="rId138" Type="http://schemas.openxmlformats.org/officeDocument/2006/relationships/customXml" Target="../ink/ink2189.xml"/><Relationship Id="rId345" Type="http://schemas.openxmlformats.org/officeDocument/2006/relationships/image" Target="../media/image2282.png"/><Relationship Id="rId387" Type="http://schemas.openxmlformats.org/officeDocument/2006/relationships/image" Target="../media/image2303.png"/><Relationship Id="rId510" Type="http://schemas.openxmlformats.org/officeDocument/2006/relationships/image" Target="../media/image2363.png"/><Relationship Id="rId191" Type="http://schemas.openxmlformats.org/officeDocument/2006/relationships/image" Target="../media/image2206.png"/><Relationship Id="rId205" Type="http://schemas.openxmlformats.org/officeDocument/2006/relationships/image" Target="../media/image2213.png"/><Relationship Id="rId247" Type="http://schemas.openxmlformats.org/officeDocument/2006/relationships/image" Target="../media/image2233.png"/><Relationship Id="rId412" Type="http://schemas.openxmlformats.org/officeDocument/2006/relationships/customXml" Target="../ink/ink2326.xml"/><Relationship Id="rId107" Type="http://schemas.openxmlformats.org/officeDocument/2006/relationships/image" Target="../media/image2165.png"/><Relationship Id="rId289" Type="http://schemas.openxmlformats.org/officeDocument/2006/relationships/image" Target="../media/image2254.png"/><Relationship Id="rId454" Type="http://schemas.openxmlformats.org/officeDocument/2006/relationships/customXml" Target="../ink/ink2347.xml"/><Relationship Id="rId496" Type="http://schemas.openxmlformats.org/officeDocument/2006/relationships/customXml" Target="../ink/ink2368.xml"/><Relationship Id="rId11" Type="http://schemas.openxmlformats.org/officeDocument/2006/relationships/image" Target="../media/image2117.png"/><Relationship Id="rId53" Type="http://schemas.openxmlformats.org/officeDocument/2006/relationships/image" Target="../media/image2138.png"/><Relationship Id="rId149" Type="http://schemas.openxmlformats.org/officeDocument/2006/relationships/image" Target="../media/image2185.png"/><Relationship Id="rId314" Type="http://schemas.openxmlformats.org/officeDocument/2006/relationships/customXml" Target="../ink/ink2277.xml"/><Relationship Id="rId356" Type="http://schemas.openxmlformats.org/officeDocument/2006/relationships/customXml" Target="../ink/ink2298.xml"/><Relationship Id="rId398" Type="http://schemas.openxmlformats.org/officeDocument/2006/relationships/customXml" Target="../ink/ink2319.xml"/><Relationship Id="rId521" Type="http://schemas.openxmlformats.org/officeDocument/2006/relationships/customXml" Target="../ink/ink2381.xml"/><Relationship Id="rId95" Type="http://schemas.openxmlformats.org/officeDocument/2006/relationships/image" Target="../media/image2159.png"/><Relationship Id="rId160" Type="http://schemas.openxmlformats.org/officeDocument/2006/relationships/customXml" Target="../ink/ink2200.xml"/><Relationship Id="rId216" Type="http://schemas.openxmlformats.org/officeDocument/2006/relationships/customXml" Target="../ink/ink2228.xml"/><Relationship Id="rId423" Type="http://schemas.openxmlformats.org/officeDocument/2006/relationships/image" Target="../media/image2320.png"/><Relationship Id="rId258" Type="http://schemas.openxmlformats.org/officeDocument/2006/relationships/customXml" Target="../ink/ink2249.xml"/><Relationship Id="rId465" Type="http://schemas.openxmlformats.org/officeDocument/2006/relationships/image" Target="../media/image2341.png"/><Relationship Id="rId22" Type="http://schemas.openxmlformats.org/officeDocument/2006/relationships/customXml" Target="../ink/ink2131.xml"/><Relationship Id="rId64" Type="http://schemas.openxmlformats.org/officeDocument/2006/relationships/customXml" Target="../ink/ink2152.xml"/><Relationship Id="rId118" Type="http://schemas.openxmlformats.org/officeDocument/2006/relationships/customXml" Target="../ink/ink2179.xml"/><Relationship Id="rId325" Type="http://schemas.openxmlformats.org/officeDocument/2006/relationships/image" Target="../media/image2272.png"/><Relationship Id="rId367" Type="http://schemas.openxmlformats.org/officeDocument/2006/relationships/image" Target="../media/image2293.png"/><Relationship Id="rId171" Type="http://schemas.openxmlformats.org/officeDocument/2006/relationships/image" Target="../media/image2196.png"/><Relationship Id="rId227" Type="http://schemas.openxmlformats.org/officeDocument/2006/relationships/image" Target="../media/image2224.png"/><Relationship Id="rId269" Type="http://schemas.openxmlformats.org/officeDocument/2006/relationships/image" Target="../media/image2244.png"/><Relationship Id="rId434" Type="http://schemas.openxmlformats.org/officeDocument/2006/relationships/customXml" Target="../ink/ink2337.xml"/><Relationship Id="rId476" Type="http://schemas.openxmlformats.org/officeDocument/2006/relationships/customXml" Target="../ink/ink2358.xml"/><Relationship Id="rId33" Type="http://schemas.openxmlformats.org/officeDocument/2006/relationships/image" Target="../media/image2128.png"/><Relationship Id="rId129" Type="http://schemas.openxmlformats.org/officeDocument/2006/relationships/image" Target="../media/image2176.png"/><Relationship Id="rId280" Type="http://schemas.openxmlformats.org/officeDocument/2006/relationships/customXml" Target="../ink/ink2260.xml"/><Relationship Id="rId336" Type="http://schemas.openxmlformats.org/officeDocument/2006/relationships/customXml" Target="../ink/ink2288.xml"/><Relationship Id="rId501" Type="http://schemas.openxmlformats.org/officeDocument/2006/relationships/image" Target="../media/image2359.png"/><Relationship Id="rId75" Type="http://schemas.openxmlformats.org/officeDocument/2006/relationships/image" Target="../media/image2149.png"/><Relationship Id="rId140" Type="http://schemas.openxmlformats.org/officeDocument/2006/relationships/customXml" Target="../ink/ink2190.xml"/><Relationship Id="rId182" Type="http://schemas.openxmlformats.org/officeDocument/2006/relationships/customXml" Target="../ink/ink2211.xml"/><Relationship Id="rId378" Type="http://schemas.openxmlformats.org/officeDocument/2006/relationships/customXml" Target="../ink/ink2309.xml"/><Relationship Id="rId403" Type="http://schemas.openxmlformats.org/officeDocument/2006/relationships/image" Target="../media/image2311.png"/><Relationship Id="rId6" Type="http://schemas.openxmlformats.org/officeDocument/2006/relationships/customXml" Target="../ink/ink2123.xml"/><Relationship Id="rId238" Type="http://schemas.openxmlformats.org/officeDocument/2006/relationships/customXml" Target="../ink/ink2239.xml"/><Relationship Id="rId445" Type="http://schemas.openxmlformats.org/officeDocument/2006/relationships/image" Target="../media/image2331.png"/><Relationship Id="rId487" Type="http://schemas.openxmlformats.org/officeDocument/2006/relationships/image" Target="../media/image2352.png"/><Relationship Id="rId291" Type="http://schemas.openxmlformats.org/officeDocument/2006/relationships/image" Target="../media/image2255.png"/><Relationship Id="rId305" Type="http://schemas.openxmlformats.org/officeDocument/2006/relationships/image" Target="../media/image2262.png"/><Relationship Id="rId347" Type="http://schemas.openxmlformats.org/officeDocument/2006/relationships/image" Target="../media/image2283.png"/><Relationship Id="rId512" Type="http://schemas.openxmlformats.org/officeDocument/2006/relationships/image" Target="../media/image2364.png"/><Relationship Id="rId44" Type="http://schemas.openxmlformats.org/officeDocument/2006/relationships/customXml" Target="../ink/ink2142.xml"/><Relationship Id="rId86" Type="http://schemas.openxmlformats.org/officeDocument/2006/relationships/customXml" Target="../ink/ink2163.xml"/><Relationship Id="rId151" Type="http://schemas.openxmlformats.org/officeDocument/2006/relationships/image" Target="../media/image2186.png"/><Relationship Id="rId389" Type="http://schemas.openxmlformats.org/officeDocument/2006/relationships/image" Target="../media/image2304.png"/><Relationship Id="rId193" Type="http://schemas.openxmlformats.org/officeDocument/2006/relationships/image" Target="../media/image2207.png"/><Relationship Id="rId207" Type="http://schemas.openxmlformats.org/officeDocument/2006/relationships/image" Target="../media/image2214.png"/><Relationship Id="rId249" Type="http://schemas.openxmlformats.org/officeDocument/2006/relationships/image" Target="../media/image2234.png"/><Relationship Id="rId414" Type="http://schemas.openxmlformats.org/officeDocument/2006/relationships/customXml" Target="../ink/ink2327.xml"/><Relationship Id="rId456" Type="http://schemas.openxmlformats.org/officeDocument/2006/relationships/customXml" Target="../ink/ink2348.xml"/><Relationship Id="rId498" Type="http://schemas.openxmlformats.org/officeDocument/2006/relationships/customXml" Target="../ink/ink2369.xml"/><Relationship Id="rId13" Type="http://schemas.openxmlformats.org/officeDocument/2006/relationships/image" Target="../media/image2118.png"/><Relationship Id="rId109" Type="http://schemas.openxmlformats.org/officeDocument/2006/relationships/image" Target="../media/image2166.png"/><Relationship Id="rId260" Type="http://schemas.openxmlformats.org/officeDocument/2006/relationships/customXml" Target="../ink/ink2250.xml"/><Relationship Id="rId316" Type="http://schemas.openxmlformats.org/officeDocument/2006/relationships/customXml" Target="../ink/ink2278.xml"/><Relationship Id="rId523" Type="http://schemas.openxmlformats.org/officeDocument/2006/relationships/customXml" Target="../ink/ink2382.xml"/><Relationship Id="rId55" Type="http://schemas.openxmlformats.org/officeDocument/2006/relationships/image" Target="../media/image2139.png"/><Relationship Id="rId97" Type="http://schemas.openxmlformats.org/officeDocument/2006/relationships/image" Target="../media/image2160.png"/><Relationship Id="rId120" Type="http://schemas.openxmlformats.org/officeDocument/2006/relationships/customXml" Target="../ink/ink2180.xml"/><Relationship Id="rId358" Type="http://schemas.openxmlformats.org/officeDocument/2006/relationships/customXml" Target="../ink/ink2299.xml"/><Relationship Id="rId162" Type="http://schemas.openxmlformats.org/officeDocument/2006/relationships/customXml" Target="../ink/ink2201.xml"/><Relationship Id="rId218" Type="http://schemas.openxmlformats.org/officeDocument/2006/relationships/customXml" Target="../ink/ink2229.xml"/><Relationship Id="rId425" Type="http://schemas.openxmlformats.org/officeDocument/2006/relationships/image" Target="../media/image2321.png"/><Relationship Id="rId467" Type="http://schemas.openxmlformats.org/officeDocument/2006/relationships/image" Target="../media/image2342.png"/><Relationship Id="rId271" Type="http://schemas.openxmlformats.org/officeDocument/2006/relationships/image" Target="../media/image2245.png"/><Relationship Id="rId24" Type="http://schemas.openxmlformats.org/officeDocument/2006/relationships/customXml" Target="../ink/ink2132.xml"/><Relationship Id="rId66" Type="http://schemas.openxmlformats.org/officeDocument/2006/relationships/customXml" Target="../ink/ink2153.xml"/><Relationship Id="rId131" Type="http://schemas.openxmlformats.org/officeDocument/2006/relationships/image" Target="../media/image2177.png"/><Relationship Id="rId327" Type="http://schemas.openxmlformats.org/officeDocument/2006/relationships/image" Target="../media/image2273.png"/><Relationship Id="rId369" Type="http://schemas.openxmlformats.org/officeDocument/2006/relationships/image" Target="../media/image2294.png"/><Relationship Id="rId173" Type="http://schemas.openxmlformats.org/officeDocument/2006/relationships/image" Target="../media/image2197.png"/><Relationship Id="rId229" Type="http://schemas.openxmlformats.org/officeDocument/2006/relationships/image" Target="../media/image2225.png"/><Relationship Id="rId380" Type="http://schemas.openxmlformats.org/officeDocument/2006/relationships/customXml" Target="../ink/ink2310.xml"/><Relationship Id="rId436" Type="http://schemas.openxmlformats.org/officeDocument/2006/relationships/customXml" Target="../ink/ink2338.xml"/><Relationship Id="rId240" Type="http://schemas.openxmlformats.org/officeDocument/2006/relationships/customXml" Target="../ink/ink2240.xml"/><Relationship Id="rId478" Type="http://schemas.openxmlformats.org/officeDocument/2006/relationships/customXml" Target="../ink/ink2359.xml"/><Relationship Id="rId35" Type="http://schemas.openxmlformats.org/officeDocument/2006/relationships/image" Target="../media/image2129.png"/><Relationship Id="rId77" Type="http://schemas.openxmlformats.org/officeDocument/2006/relationships/image" Target="../media/image2150.png"/><Relationship Id="rId100" Type="http://schemas.openxmlformats.org/officeDocument/2006/relationships/customXml" Target="../ink/ink2170.xml"/><Relationship Id="rId282" Type="http://schemas.openxmlformats.org/officeDocument/2006/relationships/customXml" Target="../ink/ink2261.xml"/><Relationship Id="rId338" Type="http://schemas.openxmlformats.org/officeDocument/2006/relationships/customXml" Target="../ink/ink2289.xml"/><Relationship Id="rId503" Type="http://schemas.openxmlformats.org/officeDocument/2006/relationships/customXml" Target="../ink/ink2372.xml"/><Relationship Id="rId8" Type="http://schemas.openxmlformats.org/officeDocument/2006/relationships/customXml" Target="../ink/ink2124.xml"/><Relationship Id="rId142" Type="http://schemas.openxmlformats.org/officeDocument/2006/relationships/customXml" Target="../ink/ink2191.xml"/><Relationship Id="rId184" Type="http://schemas.openxmlformats.org/officeDocument/2006/relationships/customXml" Target="../ink/ink2212.xml"/><Relationship Id="rId391" Type="http://schemas.openxmlformats.org/officeDocument/2006/relationships/image" Target="../media/image2305.png"/><Relationship Id="rId405" Type="http://schemas.openxmlformats.org/officeDocument/2006/relationships/image" Target="../media/image2312.png"/><Relationship Id="rId447" Type="http://schemas.openxmlformats.org/officeDocument/2006/relationships/image" Target="../media/image2332.png"/><Relationship Id="rId251" Type="http://schemas.openxmlformats.org/officeDocument/2006/relationships/image" Target="../media/image2235.png"/><Relationship Id="rId489" Type="http://schemas.openxmlformats.org/officeDocument/2006/relationships/image" Target="../media/image2353.png"/><Relationship Id="rId46" Type="http://schemas.openxmlformats.org/officeDocument/2006/relationships/customXml" Target="../ink/ink2143.xml"/><Relationship Id="rId293" Type="http://schemas.openxmlformats.org/officeDocument/2006/relationships/image" Target="../media/image2256.png"/><Relationship Id="rId307" Type="http://schemas.openxmlformats.org/officeDocument/2006/relationships/image" Target="../media/image2263.png"/><Relationship Id="rId349" Type="http://schemas.openxmlformats.org/officeDocument/2006/relationships/image" Target="../media/image2284.png"/><Relationship Id="rId514" Type="http://schemas.openxmlformats.org/officeDocument/2006/relationships/image" Target="../media/image2365.png"/><Relationship Id="rId88" Type="http://schemas.openxmlformats.org/officeDocument/2006/relationships/customXml" Target="../ink/ink2164.xml"/><Relationship Id="rId111" Type="http://schemas.openxmlformats.org/officeDocument/2006/relationships/image" Target="../media/image2167.png"/><Relationship Id="rId153" Type="http://schemas.openxmlformats.org/officeDocument/2006/relationships/image" Target="../media/image2187.png"/><Relationship Id="rId195" Type="http://schemas.openxmlformats.org/officeDocument/2006/relationships/image" Target="../media/image2208.png"/><Relationship Id="rId209" Type="http://schemas.openxmlformats.org/officeDocument/2006/relationships/image" Target="../media/image2215.png"/><Relationship Id="rId360" Type="http://schemas.openxmlformats.org/officeDocument/2006/relationships/customXml" Target="../ink/ink2300.xml"/><Relationship Id="rId416" Type="http://schemas.openxmlformats.org/officeDocument/2006/relationships/customXml" Target="../ink/ink2328.xml"/><Relationship Id="rId220" Type="http://schemas.openxmlformats.org/officeDocument/2006/relationships/customXml" Target="../ink/ink2230.xml"/><Relationship Id="rId458" Type="http://schemas.openxmlformats.org/officeDocument/2006/relationships/customXml" Target="../ink/ink2349.xml"/><Relationship Id="rId15" Type="http://schemas.openxmlformats.org/officeDocument/2006/relationships/image" Target="../media/image2119.png"/><Relationship Id="rId57" Type="http://schemas.openxmlformats.org/officeDocument/2006/relationships/image" Target="../media/image2140.png"/><Relationship Id="rId262" Type="http://schemas.openxmlformats.org/officeDocument/2006/relationships/customXml" Target="../ink/ink2251.xml"/><Relationship Id="rId318" Type="http://schemas.openxmlformats.org/officeDocument/2006/relationships/customXml" Target="../ink/ink2279.xml"/><Relationship Id="rId525" Type="http://schemas.openxmlformats.org/officeDocument/2006/relationships/customXml" Target="../ink/ink2383.xml"/><Relationship Id="rId99" Type="http://schemas.openxmlformats.org/officeDocument/2006/relationships/image" Target="../media/image2161.png"/><Relationship Id="rId122" Type="http://schemas.openxmlformats.org/officeDocument/2006/relationships/customXml" Target="../ink/ink2181.xml"/><Relationship Id="rId164" Type="http://schemas.openxmlformats.org/officeDocument/2006/relationships/customXml" Target="../ink/ink2202.xml"/><Relationship Id="rId371" Type="http://schemas.openxmlformats.org/officeDocument/2006/relationships/image" Target="../media/image2295.png"/><Relationship Id="rId427" Type="http://schemas.openxmlformats.org/officeDocument/2006/relationships/image" Target="../media/image2322.png"/><Relationship Id="rId469" Type="http://schemas.openxmlformats.org/officeDocument/2006/relationships/image" Target="../media/image2343.png"/><Relationship Id="rId26" Type="http://schemas.openxmlformats.org/officeDocument/2006/relationships/customXml" Target="../ink/ink2133.xml"/><Relationship Id="rId231" Type="http://schemas.openxmlformats.org/officeDocument/2006/relationships/image" Target="../media/image2226.png"/><Relationship Id="rId273" Type="http://schemas.openxmlformats.org/officeDocument/2006/relationships/image" Target="../media/image2246.png"/><Relationship Id="rId329" Type="http://schemas.openxmlformats.org/officeDocument/2006/relationships/image" Target="../media/image2274.png"/><Relationship Id="rId480" Type="http://schemas.openxmlformats.org/officeDocument/2006/relationships/customXml" Target="../ink/ink2360.xml"/><Relationship Id="rId68" Type="http://schemas.openxmlformats.org/officeDocument/2006/relationships/customXml" Target="../ink/ink2154.xml"/><Relationship Id="rId133" Type="http://schemas.openxmlformats.org/officeDocument/2006/relationships/image" Target="../media/image2178.png"/><Relationship Id="rId175" Type="http://schemas.openxmlformats.org/officeDocument/2006/relationships/image" Target="../media/image2198.png"/><Relationship Id="rId340" Type="http://schemas.openxmlformats.org/officeDocument/2006/relationships/customXml" Target="../ink/ink2290.xml"/><Relationship Id="rId200" Type="http://schemas.openxmlformats.org/officeDocument/2006/relationships/customXml" Target="../ink/ink2220.xml"/><Relationship Id="rId382" Type="http://schemas.openxmlformats.org/officeDocument/2006/relationships/customXml" Target="../ink/ink2311.xml"/><Relationship Id="rId438" Type="http://schemas.openxmlformats.org/officeDocument/2006/relationships/customXml" Target="../ink/ink2339.xml"/><Relationship Id="rId242" Type="http://schemas.openxmlformats.org/officeDocument/2006/relationships/customXml" Target="../ink/ink2241.xml"/><Relationship Id="rId284" Type="http://schemas.openxmlformats.org/officeDocument/2006/relationships/customXml" Target="../ink/ink2262.xml"/><Relationship Id="rId491" Type="http://schemas.openxmlformats.org/officeDocument/2006/relationships/image" Target="../media/image2354.png"/><Relationship Id="rId505" Type="http://schemas.openxmlformats.org/officeDocument/2006/relationships/customXml" Target="../ink/ink2373.xml"/><Relationship Id="rId37" Type="http://schemas.openxmlformats.org/officeDocument/2006/relationships/image" Target="../media/image2130.png"/><Relationship Id="rId79" Type="http://schemas.openxmlformats.org/officeDocument/2006/relationships/image" Target="../media/image2151.png"/><Relationship Id="rId102" Type="http://schemas.openxmlformats.org/officeDocument/2006/relationships/customXml" Target="../ink/ink2171.xml"/><Relationship Id="rId144" Type="http://schemas.openxmlformats.org/officeDocument/2006/relationships/customXml" Target="../ink/ink2192.xml"/><Relationship Id="rId90" Type="http://schemas.openxmlformats.org/officeDocument/2006/relationships/customXml" Target="../ink/ink2165.xml"/><Relationship Id="rId186" Type="http://schemas.openxmlformats.org/officeDocument/2006/relationships/customXml" Target="../ink/ink2213.xml"/><Relationship Id="rId351" Type="http://schemas.openxmlformats.org/officeDocument/2006/relationships/image" Target="../media/image2285.png"/><Relationship Id="rId393" Type="http://schemas.openxmlformats.org/officeDocument/2006/relationships/image" Target="../media/image2306.png"/><Relationship Id="rId407" Type="http://schemas.openxmlformats.org/officeDocument/2006/relationships/image" Target="../media/image2313.png"/><Relationship Id="rId449" Type="http://schemas.openxmlformats.org/officeDocument/2006/relationships/image" Target="../media/image2333.png"/><Relationship Id="rId211" Type="http://schemas.openxmlformats.org/officeDocument/2006/relationships/image" Target="../media/image2216.png"/><Relationship Id="rId253" Type="http://schemas.openxmlformats.org/officeDocument/2006/relationships/image" Target="../media/image2236.png"/><Relationship Id="rId295" Type="http://schemas.openxmlformats.org/officeDocument/2006/relationships/image" Target="../media/image2257.png"/><Relationship Id="rId309" Type="http://schemas.openxmlformats.org/officeDocument/2006/relationships/image" Target="../media/image2264.png"/><Relationship Id="rId460" Type="http://schemas.openxmlformats.org/officeDocument/2006/relationships/customXml" Target="../ink/ink2350.xml"/><Relationship Id="rId516" Type="http://schemas.openxmlformats.org/officeDocument/2006/relationships/image" Target="../media/image2366.png"/><Relationship Id="rId48" Type="http://schemas.openxmlformats.org/officeDocument/2006/relationships/customXml" Target="../ink/ink2144.xml"/><Relationship Id="rId113" Type="http://schemas.openxmlformats.org/officeDocument/2006/relationships/image" Target="../media/image2168.png"/><Relationship Id="rId320" Type="http://schemas.openxmlformats.org/officeDocument/2006/relationships/customXml" Target="../ink/ink2280.xml"/><Relationship Id="rId155" Type="http://schemas.openxmlformats.org/officeDocument/2006/relationships/image" Target="../media/image2188.png"/><Relationship Id="rId197" Type="http://schemas.openxmlformats.org/officeDocument/2006/relationships/image" Target="../media/image2209.png"/><Relationship Id="rId362" Type="http://schemas.openxmlformats.org/officeDocument/2006/relationships/customXml" Target="../ink/ink2301.xml"/><Relationship Id="rId418" Type="http://schemas.openxmlformats.org/officeDocument/2006/relationships/customXml" Target="../ink/ink2329.xml"/><Relationship Id="rId222" Type="http://schemas.openxmlformats.org/officeDocument/2006/relationships/customXml" Target="../ink/ink2231.xml"/><Relationship Id="rId264" Type="http://schemas.openxmlformats.org/officeDocument/2006/relationships/customXml" Target="../ink/ink2252.xml"/><Relationship Id="rId471" Type="http://schemas.openxmlformats.org/officeDocument/2006/relationships/image" Target="../media/image2344.png"/><Relationship Id="rId17" Type="http://schemas.openxmlformats.org/officeDocument/2006/relationships/image" Target="../media/image2120.png"/><Relationship Id="rId59" Type="http://schemas.openxmlformats.org/officeDocument/2006/relationships/image" Target="../media/image2141.png"/><Relationship Id="rId124" Type="http://schemas.openxmlformats.org/officeDocument/2006/relationships/customXml" Target="../ink/ink2182.xml"/><Relationship Id="rId70" Type="http://schemas.openxmlformats.org/officeDocument/2006/relationships/customXml" Target="../ink/ink2155.xml"/><Relationship Id="rId166" Type="http://schemas.openxmlformats.org/officeDocument/2006/relationships/customXml" Target="../ink/ink2203.xml"/><Relationship Id="rId331" Type="http://schemas.openxmlformats.org/officeDocument/2006/relationships/image" Target="../media/image2275.png"/><Relationship Id="rId373" Type="http://schemas.openxmlformats.org/officeDocument/2006/relationships/image" Target="../media/image2296.png"/><Relationship Id="rId429" Type="http://schemas.openxmlformats.org/officeDocument/2006/relationships/image" Target="../media/image2323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227.png"/><Relationship Id="rId440" Type="http://schemas.openxmlformats.org/officeDocument/2006/relationships/customXml" Target="../ink/ink2340.xml"/><Relationship Id="rId28" Type="http://schemas.openxmlformats.org/officeDocument/2006/relationships/customXml" Target="../ink/ink2134.xml"/><Relationship Id="rId275" Type="http://schemas.openxmlformats.org/officeDocument/2006/relationships/image" Target="../media/image2247.png"/><Relationship Id="rId300" Type="http://schemas.openxmlformats.org/officeDocument/2006/relationships/customXml" Target="../ink/ink2270.xml"/><Relationship Id="rId482" Type="http://schemas.openxmlformats.org/officeDocument/2006/relationships/customXml" Target="../ink/ink2361.xml"/><Relationship Id="rId81" Type="http://schemas.openxmlformats.org/officeDocument/2006/relationships/image" Target="../media/image2152.png"/><Relationship Id="rId135" Type="http://schemas.openxmlformats.org/officeDocument/2006/relationships/image" Target="../media/image2179.png"/><Relationship Id="rId177" Type="http://schemas.openxmlformats.org/officeDocument/2006/relationships/image" Target="../media/image2199.png"/><Relationship Id="rId342" Type="http://schemas.openxmlformats.org/officeDocument/2006/relationships/customXml" Target="../ink/ink2291.xml"/><Relationship Id="rId384" Type="http://schemas.openxmlformats.org/officeDocument/2006/relationships/customXml" Target="../ink/ink2312.xml"/><Relationship Id="rId202" Type="http://schemas.openxmlformats.org/officeDocument/2006/relationships/customXml" Target="../ink/ink2221.xml"/><Relationship Id="rId244" Type="http://schemas.openxmlformats.org/officeDocument/2006/relationships/customXml" Target="../ink/ink2242.xml"/><Relationship Id="rId39" Type="http://schemas.openxmlformats.org/officeDocument/2006/relationships/image" Target="../media/image2131.png"/><Relationship Id="rId286" Type="http://schemas.openxmlformats.org/officeDocument/2006/relationships/customXml" Target="../ink/ink2263.xml"/><Relationship Id="rId451" Type="http://schemas.openxmlformats.org/officeDocument/2006/relationships/image" Target="../media/image2334.png"/><Relationship Id="rId493" Type="http://schemas.openxmlformats.org/officeDocument/2006/relationships/image" Target="../media/image2355.png"/><Relationship Id="rId507" Type="http://schemas.openxmlformats.org/officeDocument/2006/relationships/customXml" Target="../ink/ink2374.xml"/><Relationship Id="rId50" Type="http://schemas.openxmlformats.org/officeDocument/2006/relationships/customXml" Target="../ink/ink2145.xml"/><Relationship Id="rId104" Type="http://schemas.openxmlformats.org/officeDocument/2006/relationships/customXml" Target="../ink/ink2172.xml"/><Relationship Id="rId146" Type="http://schemas.openxmlformats.org/officeDocument/2006/relationships/customXml" Target="../ink/ink2193.xml"/><Relationship Id="rId188" Type="http://schemas.openxmlformats.org/officeDocument/2006/relationships/customXml" Target="../ink/ink2214.xml"/><Relationship Id="rId311" Type="http://schemas.openxmlformats.org/officeDocument/2006/relationships/image" Target="../media/image2265.png"/><Relationship Id="rId353" Type="http://schemas.openxmlformats.org/officeDocument/2006/relationships/image" Target="../media/image2286.png"/><Relationship Id="rId395" Type="http://schemas.openxmlformats.org/officeDocument/2006/relationships/image" Target="../media/image2307.png"/><Relationship Id="rId409" Type="http://schemas.openxmlformats.org/officeDocument/2006/relationships/image" Target="../media/image2314.png"/><Relationship Id="rId92" Type="http://schemas.openxmlformats.org/officeDocument/2006/relationships/customXml" Target="../ink/ink2166.xml"/><Relationship Id="rId213" Type="http://schemas.openxmlformats.org/officeDocument/2006/relationships/image" Target="../media/image2217.png"/><Relationship Id="rId420" Type="http://schemas.openxmlformats.org/officeDocument/2006/relationships/customXml" Target="../ink/ink2330.xml"/><Relationship Id="rId255" Type="http://schemas.openxmlformats.org/officeDocument/2006/relationships/image" Target="../media/image2237.png"/><Relationship Id="rId297" Type="http://schemas.openxmlformats.org/officeDocument/2006/relationships/image" Target="../media/image2258.png"/><Relationship Id="rId462" Type="http://schemas.openxmlformats.org/officeDocument/2006/relationships/customXml" Target="../ink/ink2351.xml"/><Relationship Id="rId518" Type="http://schemas.openxmlformats.org/officeDocument/2006/relationships/image" Target="../media/image2367.png"/><Relationship Id="rId115" Type="http://schemas.openxmlformats.org/officeDocument/2006/relationships/image" Target="../media/image2169.png"/><Relationship Id="rId157" Type="http://schemas.openxmlformats.org/officeDocument/2006/relationships/image" Target="../media/image2189.png"/><Relationship Id="rId322" Type="http://schemas.openxmlformats.org/officeDocument/2006/relationships/customXml" Target="../ink/ink2281.xml"/><Relationship Id="rId364" Type="http://schemas.openxmlformats.org/officeDocument/2006/relationships/customXml" Target="../ink/ink2302.xml"/><Relationship Id="rId61" Type="http://schemas.openxmlformats.org/officeDocument/2006/relationships/image" Target="../media/image2142.png"/><Relationship Id="rId199" Type="http://schemas.openxmlformats.org/officeDocument/2006/relationships/image" Target="../media/image2210.png"/><Relationship Id="rId19" Type="http://schemas.openxmlformats.org/officeDocument/2006/relationships/image" Target="../media/image2121.png"/><Relationship Id="rId224" Type="http://schemas.openxmlformats.org/officeDocument/2006/relationships/customXml" Target="../ink/ink2232.xml"/><Relationship Id="rId266" Type="http://schemas.openxmlformats.org/officeDocument/2006/relationships/customXml" Target="../ink/ink2253.xml"/><Relationship Id="rId431" Type="http://schemas.openxmlformats.org/officeDocument/2006/relationships/image" Target="../media/image2324.png"/><Relationship Id="rId473" Type="http://schemas.openxmlformats.org/officeDocument/2006/relationships/image" Target="../media/image2345.png"/><Relationship Id="rId30" Type="http://schemas.openxmlformats.org/officeDocument/2006/relationships/customXml" Target="../ink/ink2135.xml"/><Relationship Id="rId126" Type="http://schemas.openxmlformats.org/officeDocument/2006/relationships/customXml" Target="../ink/ink2183.xml"/><Relationship Id="rId168" Type="http://schemas.openxmlformats.org/officeDocument/2006/relationships/customXml" Target="../ink/ink2204.xml"/><Relationship Id="rId333" Type="http://schemas.openxmlformats.org/officeDocument/2006/relationships/image" Target="../media/image2276.png"/><Relationship Id="rId72" Type="http://schemas.openxmlformats.org/officeDocument/2006/relationships/customXml" Target="../ink/ink2156.xml"/><Relationship Id="rId375" Type="http://schemas.openxmlformats.org/officeDocument/2006/relationships/image" Target="../media/image2297.png"/><Relationship Id="rId3" Type="http://schemas.openxmlformats.org/officeDocument/2006/relationships/image" Target="../media/image2113.png"/><Relationship Id="rId235" Type="http://schemas.openxmlformats.org/officeDocument/2006/relationships/image" Target="../media/image2228.png"/><Relationship Id="rId277" Type="http://schemas.openxmlformats.org/officeDocument/2006/relationships/image" Target="../media/image2248.png"/><Relationship Id="rId400" Type="http://schemas.openxmlformats.org/officeDocument/2006/relationships/customXml" Target="../ink/ink2320.xml"/><Relationship Id="rId442" Type="http://schemas.openxmlformats.org/officeDocument/2006/relationships/customXml" Target="../ink/ink2341.xml"/><Relationship Id="rId484" Type="http://schemas.openxmlformats.org/officeDocument/2006/relationships/customXml" Target="../ink/ink2362.xml"/><Relationship Id="rId137" Type="http://schemas.openxmlformats.org/officeDocument/2006/relationships/image" Target="../media/image2180.png"/><Relationship Id="rId302" Type="http://schemas.openxmlformats.org/officeDocument/2006/relationships/customXml" Target="../ink/ink2271.xml"/><Relationship Id="rId344" Type="http://schemas.openxmlformats.org/officeDocument/2006/relationships/customXml" Target="../ink/ink2292.xml"/><Relationship Id="rId41" Type="http://schemas.openxmlformats.org/officeDocument/2006/relationships/image" Target="../media/image2132.png"/><Relationship Id="rId83" Type="http://schemas.openxmlformats.org/officeDocument/2006/relationships/image" Target="../media/image2153.png"/><Relationship Id="rId179" Type="http://schemas.openxmlformats.org/officeDocument/2006/relationships/image" Target="../media/image2200.png"/><Relationship Id="rId386" Type="http://schemas.openxmlformats.org/officeDocument/2006/relationships/customXml" Target="../ink/ink2313.xml"/><Relationship Id="rId190" Type="http://schemas.openxmlformats.org/officeDocument/2006/relationships/customXml" Target="../ink/ink2215.xml"/><Relationship Id="rId204" Type="http://schemas.openxmlformats.org/officeDocument/2006/relationships/customXml" Target="../ink/ink2222.xml"/><Relationship Id="rId246" Type="http://schemas.openxmlformats.org/officeDocument/2006/relationships/customXml" Target="../ink/ink2243.xml"/><Relationship Id="rId288" Type="http://schemas.openxmlformats.org/officeDocument/2006/relationships/customXml" Target="../ink/ink2264.xml"/><Relationship Id="rId411" Type="http://schemas.openxmlformats.org/officeDocument/2006/relationships/image" Target="../media/image2315.png"/><Relationship Id="rId453" Type="http://schemas.openxmlformats.org/officeDocument/2006/relationships/image" Target="../media/image2335.png"/><Relationship Id="rId509" Type="http://schemas.openxmlformats.org/officeDocument/2006/relationships/customXml" Target="../ink/ink2375.xml"/><Relationship Id="rId106" Type="http://schemas.openxmlformats.org/officeDocument/2006/relationships/customXml" Target="../ink/ink2173.xml"/><Relationship Id="rId313" Type="http://schemas.openxmlformats.org/officeDocument/2006/relationships/image" Target="../media/image2266.png"/><Relationship Id="rId495" Type="http://schemas.openxmlformats.org/officeDocument/2006/relationships/image" Target="../media/image2356.png"/><Relationship Id="rId10" Type="http://schemas.openxmlformats.org/officeDocument/2006/relationships/customXml" Target="../ink/ink2125.xml"/><Relationship Id="rId52" Type="http://schemas.openxmlformats.org/officeDocument/2006/relationships/customXml" Target="../ink/ink2146.xml"/><Relationship Id="rId94" Type="http://schemas.openxmlformats.org/officeDocument/2006/relationships/customXml" Target="../ink/ink2167.xml"/><Relationship Id="rId148" Type="http://schemas.openxmlformats.org/officeDocument/2006/relationships/customXml" Target="../ink/ink2194.xml"/><Relationship Id="rId355" Type="http://schemas.openxmlformats.org/officeDocument/2006/relationships/image" Target="../media/image2287.png"/><Relationship Id="rId397" Type="http://schemas.openxmlformats.org/officeDocument/2006/relationships/image" Target="../media/image2308.png"/><Relationship Id="rId520" Type="http://schemas.openxmlformats.org/officeDocument/2006/relationships/image" Target="../media/image2368.png"/><Relationship Id="rId215" Type="http://schemas.openxmlformats.org/officeDocument/2006/relationships/image" Target="../media/image2218.png"/><Relationship Id="rId257" Type="http://schemas.openxmlformats.org/officeDocument/2006/relationships/image" Target="../media/image2238.png"/><Relationship Id="rId422" Type="http://schemas.openxmlformats.org/officeDocument/2006/relationships/customXml" Target="../ink/ink2331.xml"/><Relationship Id="rId464" Type="http://schemas.openxmlformats.org/officeDocument/2006/relationships/customXml" Target="../ink/ink2352.xml"/><Relationship Id="rId299" Type="http://schemas.openxmlformats.org/officeDocument/2006/relationships/image" Target="../media/image2259.png"/><Relationship Id="rId63" Type="http://schemas.openxmlformats.org/officeDocument/2006/relationships/image" Target="../media/image2143.png"/><Relationship Id="rId159" Type="http://schemas.openxmlformats.org/officeDocument/2006/relationships/image" Target="../media/image2190.png"/><Relationship Id="rId366" Type="http://schemas.openxmlformats.org/officeDocument/2006/relationships/customXml" Target="../ink/ink2303.xml"/><Relationship Id="rId226" Type="http://schemas.openxmlformats.org/officeDocument/2006/relationships/customXml" Target="../ink/ink2233.xml"/><Relationship Id="rId433" Type="http://schemas.openxmlformats.org/officeDocument/2006/relationships/image" Target="../media/image23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396.xml"/><Relationship Id="rId21" Type="http://schemas.openxmlformats.org/officeDocument/2006/relationships/image" Target="../media/image2381.png"/><Relationship Id="rId42" Type="http://schemas.openxmlformats.org/officeDocument/2006/relationships/customXml" Target="../ink/ink2404.xml"/><Relationship Id="rId47" Type="http://schemas.openxmlformats.org/officeDocument/2006/relationships/image" Target="../media/image2394.png"/><Relationship Id="rId63" Type="http://schemas.openxmlformats.org/officeDocument/2006/relationships/image" Target="../media/image2402.png"/><Relationship Id="rId68" Type="http://schemas.openxmlformats.org/officeDocument/2006/relationships/customXml" Target="../ink/ink2417.xml"/><Relationship Id="rId84" Type="http://schemas.openxmlformats.org/officeDocument/2006/relationships/customXml" Target="../ink/ink2425.xml"/><Relationship Id="rId89" Type="http://schemas.openxmlformats.org/officeDocument/2006/relationships/image" Target="../media/image2415.png"/><Relationship Id="rId112" Type="http://schemas.openxmlformats.org/officeDocument/2006/relationships/customXml" Target="../ink/ink2439.xml"/><Relationship Id="rId16" Type="http://schemas.openxmlformats.org/officeDocument/2006/relationships/customXml" Target="../ink/ink2391.xml"/><Relationship Id="rId107" Type="http://schemas.openxmlformats.org/officeDocument/2006/relationships/image" Target="../media/image2424.png"/><Relationship Id="rId11" Type="http://schemas.openxmlformats.org/officeDocument/2006/relationships/image" Target="../media/image2376.png"/><Relationship Id="rId32" Type="http://schemas.openxmlformats.org/officeDocument/2006/relationships/customXml" Target="../ink/ink2399.xml"/><Relationship Id="rId37" Type="http://schemas.openxmlformats.org/officeDocument/2006/relationships/image" Target="../media/image2389.png"/><Relationship Id="rId53" Type="http://schemas.openxmlformats.org/officeDocument/2006/relationships/image" Target="../media/image2397.png"/><Relationship Id="rId58" Type="http://schemas.openxmlformats.org/officeDocument/2006/relationships/customXml" Target="../ink/ink2412.xml"/><Relationship Id="rId74" Type="http://schemas.openxmlformats.org/officeDocument/2006/relationships/customXml" Target="../ink/ink2420.xml"/><Relationship Id="rId79" Type="http://schemas.openxmlformats.org/officeDocument/2006/relationships/image" Target="../media/image2410.png"/><Relationship Id="rId102" Type="http://schemas.openxmlformats.org/officeDocument/2006/relationships/customXml" Target="../ink/ink2434.xml"/><Relationship Id="rId5" Type="http://schemas.openxmlformats.org/officeDocument/2006/relationships/image" Target="../media/image2373.png"/><Relationship Id="rId90" Type="http://schemas.openxmlformats.org/officeDocument/2006/relationships/customXml" Target="../ink/ink2428.xml"/><Relationship Id="rId95" Type="http://schemas.openxmlformats.org/officeDocument/2006/relationships/image" Target="../media/image2418.png"/><Relationship Id="rId22" Type="http://schemas.openxmlformats.org/officeDocument/2006/relationships/customXml" Target="../ink/ink2394.xml"/><Relationship Id="rId27" Type="http://schemas.openxmlformats.org/officeDocument/2006/relationships/image" Target="../media/image2384.png"/><Relationship Id="rId43" Type="http://schemas.openxmlformats.org/officeDocument/2006/relationships/image" Target="../media/image2392.png"/><Relationship Id="rId48" Type="http://schemas.openxmlformats.org/officeDocument/2006/relationships/customXml" Target="../ink/ink2407.xml"/><Relationship Id="rId64" Type="http://schemas.openxmlformats.org/officeDocument/2006/relationships/customXml" Target="../ink/ink2415.xml"/><Relationship Id="rId69" Type="http://schemas.openxmlformats.org/officeDocument/2006/relationships/image" Target="../media/image2405.png"/><Relationship Id="rId113" Type="http://schemas.openxmlformats.org/officeDocument/2006/relationships/image" Target="../media/image2427.png"/><Relationship Id="rId80" Type="http://schemas.openxmlformats.org/officeDocument/2006/relationships/customXml" Target="../ink/ink2423.xml"/><Relationship Id="rId85" Type="http://schemas.openxmlformats.org/officeDocument/2006/relationships/image" Target="../media/image2413.png"/><Relationship Id="rId12" Type="http://schemas.openxmlformats.org/officeDocument/2006/relationships/customXml" Target="../ink/ink2389.xml"/><Relationship Id="rId17" Type="http://schemas.openxmlformats.org/officeDocument/2006/relationships/image" Target="../media/image2379.png"/><Relationship Id="rId33" Type="http://schemas.openxmlformats.org/officeDocument/2006/relationships/image" Target="../media/image2387.png"/><Relationship Id="rId38" Type="http://schemas.openxmlformats.org/officeDocument/2006/relationships/customXml" Target="../ink/ink2402.xml"/><Relationship Id="rId59" Type="http://schemas.openxmlformats.org/officeDocument/2006/relationships/image" Target="../media/image2400.png"/><Relationship Id="rId103" Type="http://schemas.openxmlformats.org/officeDocument/2006/relationships/image" Target="../media/image2422.png"/><Relationship Id="rId108" Type="http://schemas.openxmlformats.org/officeDocument/2006/relationships/customXml" Target="../ink/ink2437.xml"/><Relationship Id="rId54" Type="http://schemas.openxmlformats.org/officeDocument/2006/relationships/customXml" Target="../ink/ink2410.xml"/><Relationship Id="rId70" Type="http://schemas.openxmlformats.org/officeDocument/2006/relationships/customXml" Target="../ink/ink2418.xml"/><Relationship Id="rId75" Type="http://schemas.openxmlformats.org/officeDocument/2006/relationships/image" Target="../media/image2408.png"/><Relationship Id="rId91" Type="http://schemas.openxmlformats.org/officeDocument/2006/relationships/image" Target="../media/image2416.png"/><Relationship Id="rId96" Type="http://schemas.openxmlformats.org/officeDocument/2006/relationships/customXml" Target="../ink/ink243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386.xml"/><Relationship Id="rId15" Type="http://schemas.openxmlformats.org/officeDocument/2006/relationships/image" Target="../media/image2378.png"/><Relationship Id="rId23" Type="http://schemas.openxmlformats.org/officeDocument/2006/relationships/image" Target="../media/image2382.png"/><Relationship Id="rId28" Type="http://schemas.openxmlformats.org/officeDocument/2006/relationships/customXml" Target="../ink/ink2397.xml"/><Relationship Id="rId36" Type="http://schemas.openxmlformats.org/officeDocument/2006/relationships/customXml" Target="../ink/ink2401.xml"/><Relationship Id="rId49" Type="http://schemas.openxmlformats.org/officeDocument/2006/relationships/image" Target="../media/image2395.png"/><Relationship Id="rId57" Type="http://schemas.openxmlformats.org/officeDocument/2006/relationships/image" Target="../media/image2399.png"/><Relationship Id="rId106" Type="http://schemas.openxmlformats.org/officeDocument/2006/relationships/customXml" Target="../ink/ink2436.xml"/><Relationship Id="rId114" Type="http://schemas.openxmlformats.org/officeDocument/2006/relationships/customXml" Target="../ink/ink2440.xml"/><Relationship Id="rId10" Type="http://schemas.openxmlformats.org/officeDocument/2006/relationships/customXml" Target="../ink/ink2388.xml"/><Relationship Id="rId31" Type="http://schemas.openxmlformats.org/officeDocument/2006/relationships/image" Target="../media/image2386.png"/><Relationship Id="rId44" Type="http://schemas.openxmlformats.org/officeDocument/2006/relationships/customXml" Target="../ink/ink2405.xml"/><Relationship Id="rId52" Type="http://schemas.openxmlformats.org/officeDocument/2006/relationships/customXml" Target="../ink/ink2409.xml"/><Relationship Id="rId60" Type="http://schemas.openxmlformats.org/officeDocument/2006/relationships/customXml" Target="../ink/ink2413.xml"/><Relationship Id="rId65" Type="http://schemas.openxmlformats.org/officeDocument/2006/relationships/image" Target="../media/image2403.png"/><Relationship Id="rId73" Type="http://schemas.openxmlformats.org/officeDocument/2006/relationships/image" Target="../media/image2407.png"/><Relationship Id="rId78" Type="http://schemas.openxmlformats.org/officeDocument/2006/relationships/customXml" Target="../ink/ink2422.xml"/><Relationship Id="rId81" Type="http://schemas.openxmlformats.org/officeDocument/2006/relationships/image" Target="../media/image2411.png"/><Relationship Id="rId86" Type="http://schemas.openxmlformats.org/officeDocument/2006/relationships/customXml" Target="../ink/ink2426.xml"/><Relationship Id="rId94" Type="http://schemas.openxmlformats.org/officeDocument/2006/relationships/customXml" Target="../ink/ink2430.xml"/><Relationship Id="rId99" Type="http://schemas.openxmlformats.org/officeDocument/2006/relationships/image" Target="../media/image2420.png"/><Relationship Id="rId101" Type="http://schemas.openxmlformats.org/officeDocument/2006/relationships/image" Target="../media/image2421.png"/><Relationship Id="rId4" Type="http://schemas.openxmlformats.org/officeDocument/2006/relationships/customXml" Target="../ink/ink2385.xml"/><Relationship Id="rId9" Type="http://schemas.openxmlformats.org/officeDocument/2006/relationships/image" Target="../media/image2375.png"/><Relationship Id="rId13" Type="http://schemas.openxmlformats.org/officeDocument/2006/relationships/image" Target="../media/image2377.png"/><Relationship Id="rId18" Type="http://schemas.openxmlformats.org/officeDocument/2006/relationships/customXml" Target="../ink/ink2392.xml"/><Relationship Id="rId39" Type="http://schemas.openxmlformats.org/officeDocument/2006/relationships/image" Target="../media/image2390.png"/><Relationship Id="rId109" Type="http://schemas.openxmlformats.org/officeDocument/2006/relationships/image" Target="../media/image2425.png"/><Relationship Id="rId34" Type="http://schemas.openxmlformats.org/officeDocument/2006/relationships/customXml" Target="../ink/ink2400.xml"/><Relationship Id="rId50" Type="http://schemas.openxmlformats.org/officeDocument/2006/relationships/customXml" Target="../ink/ink2408.xml"/><Relationship Id="rId55" Type="http://schemas.openxmlformats.org/officeDocument/2006/relationships/image" Target="../media/image2398.png"/><Relationship Id="rId76" Type="http://schemas.openxmlformats.org/officeDocument/2006/relationships/customXml" Target="../ink/ink2421.xml"/><Relationship Id="rId97" Type="http://schemas.openxmlformats.org/officeDocument/2006/relationships/image" Target="../media/image2419.png"/><Relationship Id="rId104" Type="http://schemas.openxmlformats.org/officeDocument/2006/relationships/customXml" Target="../ink/ink2435.xml"/><Relationship Id="rId7" Type="http://schemas.openxmlformats.org/officeDocument/2006/relationships/image" Target="../media/image2374.png"/><Relationship Id="rId71" Type="http://schemas.openxmlformats.org/officeDocument/2006/relationships/image" Target="../media/image2406.png"/><Relationship Id="rId92" Type="http://schemas.openxmlformats.org/officeDocument/2006/relationships/customXml" Target="../ink/ink2429.xml"/><Relationship Id="rId2" Type="http://schemas.openxmlformats.org/officeDocument/2006/relationships/customXml" Target="../ink/ink2384.xml"/><Relationship Id="rId29" Type="http://schemas.openxmlformats.org/officeDocument/2006/relationships/image" Target="../media/image2385.png"/><Relationship Id="rId24" Type="http://schemas.openxmlformats.org/officeDocument/2006/relationships/customXml" Target="../ink/ink2395.xml"/><Relationship Id="rId40" Type="http://schemas.openxmlformats.org/officeDocument/2006/relationships/customXml" Target="../ink/ink2403.xml"/><Relationship Id="rId45" Type="http://schemas.openxmlformats.org/officeDocument/2006/relationships/image" Target="../media/image2393.png"/><Relationship Id="rId66" Type="http://schemas.openxmlformats.org/officeDocument/2006/relationships/customXml" Target="../ink/ink2416.xml"/><Relationship Id="rId87" Type="http://schemas.openxmlformats.org/officeDocument/2006/relationships/image" Target="../media/image2414.png"/><Relationship Id="rId110" Type="http://schemas.openxmlformats.org/officeDocument/2006/relationships/customXml" Target="../ink/ink2438.xml"/><Relationship Id="rId115" Type="http://schemas.openxmlformats.org/officeDocument/2006/relationships/image" Target="../media/image2428.png"/><Relationship Id="rId61" Type="http://schemas.openxmlformats.org/officeDocument/2006/relationships/image" Target="../media/image2401.png"/><Relationship Id="rId82" Type="http://schemas.openxmlformats.org/officeDocument/2006/relationships/customXml" Target="../ink/ink2424.xml"/><Relationship Id="rId19" Type="http://schemas.openxmlformats.org/officeDocument/2006/relationships/image" Target="../media/image2380.png"/><Relationship Id="rId14" Type="http://schemas.openxmlformats.org/officeDocument/2006/relationships/customXml" Target="../ink/ink2390.xml"/><Relationship Id="rId30" Type="http://schemas.openxmlformats.org/officeDocument/2006/relationships/customXml" Target="../ink/ink2398.xml"/><Relationship Id="rId35" Type="http://schemas.openxmlformats.org/officeDocument/2006/relationships/image" Target="../media/image2388.png"/><Relationship Id="rId56" Type="http://schemas.openxmlformats.org/officeDocument/2006/relationships/customXml" Target="../ink/ink2411.xml"/><Relationship Id="rId77" Type="http://schemas.openxmlformats.org/officeDocument/2006/relationships/image" Target="../media/image2409.png"/><Relationship Id="rId100" Type="http://schemas.openxmlformats.org/officeDocument/2006/relationships/customXml" Target="../ink/ink2433.xml"/><Relationship Id="rId105" Type="http://schemas.openxmlformats.org/officeDocument/2006/relationships/image" Target="../media/image2423.png"/><Relationship Id="rId8" Type="http://schemas.openxmlformats.org/officeDocument/2006/relationships/customXml" Target="../ink/ink2387.xml"/><Relationship Id="rId51" Type="http://schemas.openxmlformats.org/officeDocument/2006/relationships/image" Target="../media/image2396.png"/><Relationship Id="rId72" Type="http://schemas.openxmlformats.org/officeDocument/2006/relationships/customXml" Target="../ink/ink2419.xml"/><Relationship Id="rId93" Type="http://schemas.openxmlformats.org/officeDocument/2006/relationships/image" Target="../media/image2417.png"/><Relationship Id="rId98" Type="http://schemas.openxmlformats.org/officeDocument/2006/relationships/customXml" Target="../ink/ink2432.xml"/><Relationship Id="rId3" Type="http://schemas.openxmlformats.org/officeDocument/2006/relationships/image" Target="../media/image2372.png"/><Relationship Id="rId25" Type="http://schemas.openxmlformats.org/officeDocument/2006/relationships/image" Target="../media/image2383.png"/><Relationship Id="rId46" Type="http://schemas.openxmlformats.org/officeDocument/2006/relationships/customXml" Target="../ink/ink2406.xml"/><Relationship Id="rId67" Type="http://schemas.openxmlformats.org/officeDocument/2006/relationships/image" Target="../media/image2404.png"/><Relationship Id="rId20" Type="http://schemas.openxmlformats.org/officeDocument/2006/relationships/customXml" Target="../ink/ink2393.xml"/><Relationship Id="rId41" Type="http://schemas.openxmlformats.org/officeDocument/2006/relationships/image" Target="../media/image2391.png"/><Relationship Id="rId62" Type="http://schemas.openxmlformats.org/officeDocument/2006/relationships/customXml" Target="../ink/ink2414.xml"/><Relationship Id="rId83" Type="http://schemas.openxmlformats.org/officeDocument/2006/relationships/image" Target="../media/image2412.png"/><Relationship Id="rId88" Type="http://schemas.openxmlformats.org/officeDocument/2006/relationships/customXml" Target="../ink/ink2427.xml"/><Relationship Id="rId111" Type="http://schemas.openxmlformats.org/officeDocument/2006/relationships/image" Target="../media/image24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0.png"/><Relationship Id="rId21" Type="http://schemas.openxmlformats.org/officeDocument/2006/relationships/image" Target="../media/image12.png"/><Relationship Id="rId63" Type="http://schemas.openxmlformats.org/officeDocument/2006/relationships/image" Target="../media/image33.png"/><Relationship Id="rId159" Type="http://schemas.openxmlformats.org/officeDocument/2006/relationships/image" Target="../media/image81.png"/><Relationship Id="rId170" Type="http://schemas.openxmlformats.org/officeDocument/2006/relationships/customXml" Target="../ink/ink85.xml"/><Relationship Id="rId226" Type="http://schemas.openxmlformats.org/officeDocument/2006/relationships/customXml" Target="../ink/ink113.xml"/><Relationship Id="rId268" Type="http://schemas.openxmlformats.org/officeDocument/2006/relationships/customXml" Target="../ink/ink134.xml"/><Relationship Id="rId32" Type="http://schemas.openxmlformats.org/officeDocument/2006/relationships/customXml" Target="../ink/ink16.xml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5" Type="http://schemas.openxmlformats.org/officeDocument/2006/relationships/image" Target="../media/image4.png"/><Relationship Id="rId95" Type="http://schemas.openxmlformats.org/officeDocument/2006/relationships/image" Target="../media/image49.png"/><Relationship Id="rId160" Type="http://schemas.openxmlformats.org/officeDocument/2006/relationships/customXml" Target="../ink/ink80.xml"/><Relationship Id="rId181" Type="http://schemas.openxmlformats.org/officeDocument/2006/relationships/image" Target="../media/image92.png"/><Relationship Id="rId216" Type="http://schemas.openxmlformats.org/officeDocument/2006/relationships/customXml" Target="../ink/ink108.xml"/><Relationship Id="rId237" Type="http://schemas.openxmlformats.org/officeDocument/2006/relationships/image" Target="../media/image120.png"/><Relationship Id="rId258" Type="http://schemas.openxmlformats.org/officeDocument/2006/relationships/customXml" Target="../ink/ink129.xml"/><Relationship Id="rId22" Type="http://schemas.openxmlformats.org/officeDocument/2006/relationships/customXml" Target="../ink/ink11.xml"/><Relationship Id="rId43" Type="http://schemas.openxmlformats.org/officeDocument/2006/relationships/image" Target="../media/image23.png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139" Type="http://schemas.openxmlformats.org/officeDocument/2006/relationships/image" Target="../media/image71.png"/><Relationship Id="rId85" Type="http://schemas.openxmlformats.org/officeDocument/2006/relationships/image" Target="../media/image44.png"/><Relationship Id="rId150" Type="http://schemas.openxmlformats.org/officeDocument/2006/relationships/customXml" Target="../ink/ink75.xml"/><Relationship Id="rId171" Type="http://schemas.openxmlformats.org/officeDocument/2006/relationships/image" Target="../media/image87.png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227" Type="http://schemas.openxmlformats.org/officeDocument/2006/relationships/image" Target="../media/image115.png"/><Relationship Id="rId248" Type="http://schemas.openxmlformats.org/officeDocument/2006/relationships/customXml" Target="../ink/ink124.xml"/><Relationship Id="rId269" Type="http://schemas.openxmlformats.org/officeDocument/2006/relationships/image" Target="../media/image136.png"/><Relationship Id="rId12" Type="http://schemas.openxmlformats.org/officeDocument/2006/relationships/customXml" Target="../ink/ink6.xml"/><Relationship Id="rId33" Type="http://schemas.openxmlformats.org/officeDocument/2006/relationships/image" Target="../media/image18.png"/><Relationship Id="rId108" Type="http://schemas.openxmlformats.org/officeDocument/2006/relationships/customXml" Target="../ink/ink54.xml"/><Relationship Id="rId129" Type="http://schemas.openxmlformats.org/officeDocument/2006/relationships/image" Target="../media/image66.png"/><Relationship Id="rId54" Type="http://schemas.openxmlformats.org/officeDocument/2006/relationships/customXml" Target="../ink/ink27.xml"/><Relationship Id="rId75" Type="http://schemas.openxmlformats.org/officeDocument/2006/relationships/image" Target="../media/image39.png"/><Relationship Id="rId96" Type="http://schemas.openxmlformats.org/officeDocument/2006/relationships/customXml" Target="../ink/ink48.xml"/><Relationship Id="rId140" Type="http://schemas.openxmlformats.org/officeDocument/2006/relationships/customXml" Target="../ink/ink70.xml"/><Relationship Id="rId161" Type="http://schemas.openxmlformats.org/officeDocument/2006/relationships/image" Target="../media/image82.png"/><Relationship Id="rId182" Type="http://schemas.openxmlformats.org/officeDocument/2006/relationships/customXml" Target="../ink/ink91.xml"/><Relationship Id="rId217" Type="http://schemas.openxmlformats.org/officeDocument/2006/relationships/image" Target="../media/image110.png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259" Type="http://schemas.openxmlformats.org/officeDocument/2006/relationships/image" Target="../media/image131.png"/><Relationship Id="rId23" Type="http://schemas.openxmlformats.org/officeDocument/2006/relationships/image" Target="../media/image13.png"/><Relationship Id="rId119" Type="http://schemas.openxmlformats.org/officeDocument/2006/relationships/image" Target="../media/image61.png"/><Relationship Id="rId270" Type="http://schemas.openxmlformats.org/officeDocument/2006/relationships/customXml" Target="../ink/ink135.xml"/><Relationship Id="rId44" Type="http://schemas.openxmlformats.org/officeDocument/2006/relationships/customXml" Target="../ink/ink22.xml"/><Relationship Id="rId65" Type="http://schemas.openxmlformats.org/officeDocument/2006/relationships/image" Target="../media/image34.png"/><Relationship Id="rId86" Type="http://schemas.openxmlformats.org/officeDocument/2006/relationships/customXml" Target="../ink/ink43.xml"/><Relationship Id="rId130" Type="http://schemas.openxmlformats.org/officeDocument/2006/relationships/customXml" Target="../ink/ink65.xml"/><Relationship Id="rId151" Type="http://schemas.openxmlformats.org/officeDocument/2006/relationships/image" Target="../media/image77.png"/><Relationship Id="rId172" Type="http://schemas.openxmlformats.org/officeDocument/2006/relationships/customXml" Target="../ink/ink86.xml"/><Relationship Id="rId193" Type="http://schemas.openxmlformats.org/officeDocument/2006/relationships/image" Target="../media/image98.png"/><Relationship Id="rId207" Type="http://schemas.openxmlformats.org/officeDocument/2006/relationships/image" Target="../media/image105.png"/><Relationship Id="rId228" Type="http://schemas.openxmlformats.org/officeDocument/2006/relationships/customXml" Target="../ink/ink114.xml"/><Relationship Id="rId249" Type="http://schemas.openxmlformats.org/officeDocument/2006/relationships/image" Target="../media/image126.png"/><Relationship Id="rId13" Type="http://schemas.openxmlformats.org/officeDocument/2006/relationships/image" Target="../media/image8.png"/><Relationship Id="rId109" Type="http://schemas.openxmlformats.org/officeDocument/2006/relationships/image" Target="../media/image56.png"/><Relationship Id="rId260" Type="http://schemas.openxmlformats.org/officeDocument/2006/relationships/customXml" Target="../ink/ink130.xml"/><Relationship Id="rId34" Type="http://schemas.openxmlformats.org/officeDocument/2006/relationships/customXml" Target="../ink/ink17.xml"/><Relationship Id="rId55" Type="http://schemas.openxmlformats.org/officeDocument/2006/relationships/image" Target="../media/image29.png"/><Relationship Id="rId76" Type="http://schemas.openxmlformats.org/officeDocument/2006/relationships/customXml" Target="../ink/ink38.xml"/><Relationship Id="rId97" Type="http://schemas.openxmlformats.org/officeDocument/2006/relationships/image" Target="../media/image50.png"/><Relationship Id="rId120" Type="http://schemas.openxmlformats.org/officeDocument/2006/relationships/customXml" Target="../ink/ink60.xml"/><Relationship Id="rId141" Type="http://schemas.openxmlformats.org/officeDocument/2006/relationships/image" Target="../media/image72.png"/><Relationship Id="rId7" Type="http://schemas.openxmlformats.org/officeDocument/2006/relationships/image" Target="../media/image5.png"/><Relationship Id="rId162" Type="http://schemas.openxmlformats.org/officeDocument/2006/relationships/customXml" Target="../ink/ink81.xml"/><Relationship Id="rId183" Type="http://schemas.openxmlformats.org/officeDocument/2006/relationships/image" Target="../media/image93.png"/><Relationship Id="rId218" Type="http://schemas.openxmlformats.org/officeDocument/2006/relationships/customXml" Target="../ink/ink109.xml"/><Relationship Id="rId239" Type="http://schemas.openxmlformats.org/officeDocument/2006/relationships/image" Target="../media/image121.png"/><Relationship Id="rId250" Type="http://schemas.openxmlformats.org/officeDocument/2006/relationships/customXml" Target="../ink/ink125.xml"/><Relationship Id="rId271" Type="http://schemas.openxmlformats.org/officeDocument/2006/relationships/image" Target="../media/image137.png"/><Relationship Id="rId24" Type="http://schemas.openxmlformats.org/officeDocument/2006/relationships/customXml" Target="../ink/ink12.xml"/><Relationship Id="rId45" Type="http://schemas.openxmlformats.org/officeDocument/2006/relationships/image" Target="../media/image24.png"/><Relationship Id="rId66" Type="http://schemas.openxmlformats.org/officeDocument/2006/relationships/customXml" Target="../ink/ink33.xml"/><Relationship Id="rId87" Type="http://schemas.openxmlformats.org/officeDocument/2006/relationships/image" Target="../media/image45.png"/><Relationship Id="rId110" Type="http://schemas.openxmlformats.org/officeDocument/2006/relationships/customXml" Target="../ink/ink55.xml"/><Relationship Id="rId131" Type="http://schemas.openxmlformats.org/officeDocument/2006/relationships/image" Target="../media/image67.png"/><Relationship Id="rId152" Type="http://schemas.openxmlformats.org/officeDocument/2006/relationships/customXml" Target="../ink/ink76.xml"/><Relationship Id="rId173" Type="http://schemas.openxmlformats.org/officeDocument/2006/relationships/image" Target="../media/image88.png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229" Type="http://schemas.openxmlformats.org/officeDocument/2006/relationships/image" Target="../media/image116.png"/><Relationship Id="rId240" Type="http://schemas.openxmlformats.org/officeDocument/2006/relationships/customXml" Target="../ink/ink120.xml"/><Relationship Id="rId261" Type="http://schemas.openxmlformats.org/officeDocument/2006/relationships/image" Target="../media/image132.png"/><Relationship Id="rId14" Type="http://schemas.openxmlformats.org/officeDocument/2006/relationships/customXml" Target="../ink/ink7.xml"/><Relationship Id="rId35" Type="http://schemas.openxmlformats.org/officeDocument/2006/relationships/image" Target="../media/image19.png"/><Relationship Id="rId56" Type="http://schemas.openxmlformats.org/officeDocument/2006/relationships/customXml" Target="../ink/ink28.xml"/><Relationship Id="rId77" Type="http://schemas.openxmlformats.org/officeDocument/2006/relationships/image" Target="../media/image40.png"/><Relationship Id="rId100" Type="http://schemas.openxmlformats.org/officeDocument/2006/relationships/customXml" Target="../ink/ink50.xml"/><Relationship Id="rId8" Type="http://schemas.openxmlformats.org/officeDocument/2006/relationships/customXml" Target="../ink/ink4.xml"/><Relationship Id="rId98" Type="http://schemas.openxmlformats.org/officeDocument/2006/relationships/customXml" Target="../ink/ink49.xml"/><Relationship Id="rId121" Type="http://schemas.openxmlformats.org/officeDocument/2006/relationships/image" Target="../media/image62.png"/><Relationship Id="rId142" Type="http://schemas.openxmlformats.org/officeDocument/2006/relationships/customXml" Target="../ink/ink71.xml"/><Relationship Id="rId163" Type="http://schemas.openxmlformats.org/officeDocument/2006/relationships/image" Target="../media/image83.png"/><Relationship Id="rId184" Type="http://schemas.openxmlformats.org/officeDocument/2006/relationships/customXml" Target="../ink/ink92.xml"/><Relationship Id="rId219" Type="http://schemas.openxmlformats.org/officeDocument/2006/relationships/image" Target="../media/image111.png"/><Relationship Id="rId230" Type="http://schemas.openxmlformats.org/officeDocument/2006/relationships/customXml" Target="../ink/ink115.xml"/><Relationship Id="rId251" Type="http://schemas.openxmlformats.org/officeDocument/2006/relationships/image" Target="../media/image127.png"/><Relationship Id="rId25" Type="http://schemas.openxmlformats.org/officeDocument/2006/relationships/image" Target="../media/image14.png"/><Relationship Id="rId46" Type="http://schemas.openxmlformats.org/officeDocument/2006/relationships/customXml" Target="../ink/ink23.xml"/><Relationship Id="rId67" Type="http://schemas.openxmlformats.org/officeDocument/2006/relationships/image" Target="../media/image35.png"/><Relationship Id="rId272" Type="http://schemas.openxmlformats.org/officeDocument/2006/relationships/customXml" Target="../ink/ink136.xml"/><Relationship Id="rId88" Type="http://schemas.openxmlformats.org/officeDocument/2006/relationships/customXml" Target="../ink/ink44.xml"/><Relationship Id="rId111" Type="http://schemas.openxmlformats.org/officeDocument/2006/relationships/image" Target="../media/image57.png"/><Relationship Id="rId132" Type="http://schemas.openxmlformats.org/officeDocument/2006/relationships/customXml" Target="../ink/ink66.xml"/><Relationship Id="rId153" Type="http://schemas.openxmlformats.org/officeDocument/2006/relationships/image" Target="../media/image78.png"/><Relationship Id="rId174" Type="http://schemas.openxmlformats.org/officeDocument/2006/relationships/customXml" Target="../ink/ink87.xml"/><Relationship Id="rId195" Type="http://schemas.openxmlformats.org/officeDocument/2006/relationships/image" Target="../media/image99.png"/><Relationship Id="rId209" Type="http://schemas.openxmlformats.org/officeDocument/2006/relationships/image" Target="../media/image106.png"/><Relationship Id="rId220" Type="http://schemas.openxmlformats.org/officeDocument/2006/relationships/customXml" Target="../ink/ink110.xml"/><Relationship Id="rId241" Type="http://schemas.openxmlformats.org/officeDocument/2006/relationships/image" Target="../media/image122.png"/><Relationship Id="rId15" Type="http://schemas.openxmlformats.org/officeDocument/2006/relationships/image" Target="../media/image9.png"/><Relationship Id="rId36" Type="http://schemas.openxmlformats.org/officeDocument/2006/relationships/customXml" Target="../ink/ink18.xml"/><Relationship Id="rId57" Type="http://schemas.openxmlformats.org/officeDocument/2006/relationships/image" Target="../media/image30.png"/><Relationship Id="rId262" Type="http://schemas.openxmlformats.org/officeDocument/2006/relationships/customXml" Target="../ink/ink131.xml"/><Relationship Id="rId78" Type="http://schemas.openxmlformats.org/officeDocument/2006/relationships/customXml" Target="../ink/ink39.xml"/><Relationship Id="rId99" Type="http://schemas.openxmlformats.org/officeDocument/2006/relationships/image" Target="../media/image51.png"/><Relationship Id="rId101" Type="http://schemas.openxmlformats.org/officeDocument/2006/relationships/image" Target="../media/image52.png"/><Relationship Id="rId122" Type="http://schemas.openxmlformats.org/officeDocument/2006/relationships/customXml" Target="../ink/ink61.xml"/><Relationship Id="rId143" Type="http://schemas.openxmlformats.org/officeDocument/2006/relationships/image" Target="../media/image73.png"/><Relationship Id="rId164" Type="http://schemas.openxmlformats.org/officeDocument/2006/relationships/customXml" Target="../ink/ink82.xml"/><Relationship Id="rId185" Type="http://schemas.openxmlformats.org/officeDocument/2006/relationships/image" Target="../media/image94.png"/><Relationship Id="rId9" Type="http://schemas.openxmlformats.org/officeDocument/2006/relationships/image" Target="../media/image6.png"/><Relationship Id="rId210" Type="http://schemas.openxmlformats.org/officeDocument/2006/relationships/customXml" Target="../ink/ink105.xml"/><Relationship Id="rId26" Type="http://schemas.openxmlformats.org/officeDocument/2006/relationships/customXml" Target="../ink/ink13.xml"/><Relationship Id="rId231" Type="http://schemas.openxmlformats.org/officeDocument/2006/relationships/image" Target="../media/image117.png"/><Relationship Id="rId252" Type="http://schemas.openxmlformats.org/officeDocument/2006/relationships/customXml" Target="../ink/ink126.xml"/><Relationship Id="rId273" Type="http://schemas.openxmlformats.org/officeDocument/2006/relationships/image" Target="../media/image138.png"/><Relationship Id="rId47" Type="http://schemas.openxmlformats.org/officeDocument/2006/relationships/image" Target="../media/image25.png"/><Relationship Id="rId68" Type="http://schemas.openxmlformats.org/officeDocument/2006/relationships/customXml" Target="../ink/ink34.xml"/><Relationship Id="rId89" Type="http://schemas.openxmlformats.org/officeDocument/2006/relationships/image" Target="../media/image46.png"/><Relationship Id="rId112" Type="http://schemas.openxmlformats.org/officeDocument/2006/relationships/customXml" Target="../ink/ink56.xml"/><Relationship Id="rId133" Type="http://schemas.openxmlformats.org/officeDocument/2006/relationships/image" Target="../media/image68.png"/><Relationship Id="rId154" Type="http://schemas.openxmlformats.org/officeDocument/2006/relationships/customXml" Target="../ink/ink77.xml"/><Relationship Id="rId175" Type="http://schemas.openxmlformats.org/officeDocument/2006/relationships/image" Target="../media/image89.png"/><Relationship Id="rId196" Type="http://schemas.openxmlformats.org/officeDocument/2006/relationships/customXml" Target="../ink/ink98.xml"/><Relationship Id="rId200" Type="http://schemas.openxmlformats.org/officeDocument/2006/relationships/customXml" Target="../ink/ink100.xml"/><Relationship Id="rId16" Type="http://schemas.openxmlformats.org/officeDocument/2006/relationships/customXml" Target="../ink/ink8.xml"/><Relationship Id="rId221" Type="http://schemas.openxmlformats.org/officeDocument/2006/relationships/image" Target="../media/image112.png"/><Relationship Id="rId242" Type="http://schemas.openxmlformats.org/officeDocument/2006/relationships/customXml" Target="../ink/ink121.xml"/><Relationship Id="rId263" Type="http://schemas.openxmlformats.org/officeDocument/2006/relationships/image" Target="../media/image133.png"/><Relationship Id="rId37" Type="http://schemas.openxmlformats.org/officeDocument/2006/relationships/image" Target="../media/image20.png"/><Relationship Id="rId58" Type="http://schemas.openxmlformats.org/officeDocument/2006/relationships/customXml" Target="../ink/ink29.xml"/><Relationship Id="rId79" Type="http://schemas.openxmlformats.org/officeDocument/2006/relationships/image" Target="../media/image41.png"/><Relationship Id="rId102" Type="http://schemas.openxmlformats.org/officeDocument/2006/relationships/customXml" Target="../ink/ink51.xml"/><Relationship Id="rId123" Type="http://schemas.openxmlformats.org/officeDocument/2006/relationships/image" Target="../media/image63.png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165" Type="http://schemas.openxmlformats.org/officeDocument/2006/relationships/image" Target="../media/image84.png"/><Relationship Id="rId186" Type="http://schemas.openxmlformats.org/officeDocument/2006/relationships/customXml" Target="../ink/ink93.xml"/><Relationship Id="rId211" Type="http://schemas.openxmlformats.org/officeDocument/2006/relationships/image" Target="../media/image107.png"/><Relationship Id="rId232" Type="http://schemas.openxmlformats.org/officeDocument/2006/relationships/customXml" Target="../ink/ink116.xml"/><Relationship Id="rId253" Type="http://schemas.openxmlformats.org/officeDocument/2006/relationships/image" Target="../media/image128.png"/><Relationship Id="rId274" Type="http://schemas.openxmlformats.org/officeDocument/2006/relationships/customXml" Target="../ink/ink137.xml"/><Relationship Id="rId27" Type="http://schemas.openxmlformats.org/officeDocument/2006/relationships/image" Target="../media/image15.png"/><Relationship Id="rId48" Type="http://schemas.openxmlformats.org/officeDocument/2006/relationships/customXml" Target="../ink/ink24.xml"/><Relationship Id="rId69" Type="http://schemas.openxmlformats.org/officeDocument/2006/relationships/image" Target="../media/image36.png"/><Relationship Id="rId113" Type="http://schemas.openxmlformats.org/officeDocument/2006/relationships/image" Target="../media/image58.png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55" Type="http://schemas.openxmlformats.org/officeDocument/2006/relationships/image" Target="../media/image79.png"/><Relationship Id="rId176" Type="http://schemas.openxmlformats.org/officeDocument/2006/relationships/customXml" Target="../ink/ink88.xml"/><Relationship Id="rId197" Type="http://schemas.openxmlformats.org/officeDocument/2006/relationships/image" Target="../media/image100.png"/><Relationship Id="rId201" Type="http://schemas.openxmlformats.org/officeDocument/2006/relationships/image" Target="../media/image102.png"/><Relationship Id="rId222" Type="http://schemas.openxmlformats.org/officeDocument/2006/relationships/customXml" Target="../ink/ink111.xml"/><Relationship Id="rId243" Type="http://schemas.openxmlformats.org/officeDocument/2006/relationships/image" Target="../media/image123.png"/><Relationship Id="rId264" Type="http://schemas.openxmlformats.org/officeDocument/2006/relationships/customXml" Target="../ink/ink132.xml"/><Relationship Id="rId17" Type="http://schemas.openxmlformats.org/officeDocument/2006/relationships/image" Target="../media/image10.png"/><Relationship Id="rId38" Type="http://schemas.openxmlformats.org/officeDocument/2006/relationships/customXml" Target="../ink/ink19.xml"/><Relationship Id="rId59" Type="http://schemas.openxmlformats.org/officeDocument/2006/relationships/image" Target="../media/image31.png"/><Relationship Id="rId103" Type="http://schemas.openxmlformats.org/officeDocument/2006/relationships/image" Target="../media/image53.png"/><Relationship Id="rId124" Type="http://schemas.openxmlformats.org/officeDocument/2006/relationships/customXml" Target="../ink/ink62.xml"/><Relationship Id="rId70" Type="http://schemas.openxmlformats.org/officeDocument/2006/relationships/customXml" Target="../ink/ink35.xml"/><Relationship Id="rId91" Type="http://schemas.openxmlformats.org/officeDocument/2006/relationships/image" Target="../media/image47.png"/><Relationship Id="rId145" Type="http://schemas.openxmlformats.org/officeDocument/2006/relationships/image" Target="../media/image74.png"/><Relationship Id="rId166" Type="http://schemas.openxmlformats.org/officeDocument/2006/relationships/customXml" Target="../ink/ink83.xml"/><Relationship Id="rId187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06.xml"/><Relationship Id="rId233" Type="http://schemas.openxmlformats.org/officeDocument/2006/relationships/image" Target="../media/image118.png"/><Relationship Id="rId254" Type="http://schemas.openxmlformats.org/officeDocument/2006/relationships/customXml" Target="../ink/ink127.xml"/><Relationship Id="rId28" Type="http://schemas.openxmlformats.org/officeDocument/2006/relationships/customXml" Target="../ink/ink14.xml"/><Relationship Id="rId49" Type="http://schemas.openxmlformats.org/officeDocument/2006/relationships/image" Target="../media/image26.png"/><Relationship Id="rId114" Type="http://schemas.openxmlformats.org/officeDocument/2006/relationships/customXml" Target="../ink/ink57.xml"/><Relationship Id="rId275" Type="http://schemas.openxmlformats.org/officeDocument/2006/relationships/image" Target="../media/image139.png"/><Relationship Id="rId60" Type="http://schemas.openxmlformats.org/officeDocument/2006/relationships/customXml" Target="../ink/ink30.xml"/><Relationship Id="rId81" Type="http://schemas.openxmlformats.org/officeDocument/2006/relationships/image" Target="../media/image42.png"/><Relationship Id="rId135" Type="http://schemas.openxmlformats.org/officeDocument/2006/relationships/image" Target="../media/image69.png"/><Relationship Id="rId156" Type="http://schemas.openxmlformats.org/officeDocument/2006/relationships/customXml" Target="../ink/ink78.xml"/><Relationship Id="rId177" Type="http://schemas.openxmlformats.org/officeDocument/2006/relationships/image" Target="../media/image90.png"/><Relationship Id="rId198" Type="http://schemas.openxmlformats.org/officeDocument/2006/relationships/customXml" Target="../ink/ink99.xml"/><Relationship Id="rId202" Type="http://schemas.openxmlformats.org/officeDocument/2006/relationships/customXml" Target="../ink/ink101.xml"/><Relationship Id="rId223" Type="http://schemas.openxmlformats.org/officeDocument/2006/relationships/image" Target="../media/image113.png"/><Relationship Id="rId244" Type="http://schemas.openxmlformats.org/officeDocument/2006/relationships/customXml" Target="../ink/ink122.xml"/><Relationship Id="rId18" Type="http://schemas.openxmlformats.org/officeDocument/2006/relationships/customXml" Target="../ink/ink9.xml"/><Relationship Id="rId39" Type="http://schemas.openxmlformats.org/officeDocument/2006/relationships/image" Target="../media/image21.png"/><Relationship Id="rId265" Type="http://schemas.openxmlformats.org/officeDocument/2006/relationships/image" Target="../media/image134.png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64.png"/><Relationship Id="rId146" Type="http://schemas.openxmlformats.org/officeDocument/2006/relationships/customXml" Target="../ink/ink73.xml"/><Relationship Id="rId167" Type="http://schemas.openxmlformats.org/officeDocument/2006/relationships/image" Target="../media/image85.png"/><Relationship Id="rId188" Type="http://schemas.openxmlformats.org/officeDocument/2006/relationships/customXml" Target="../ink/ink94.xml"/><Relationship Id="rId71" Type="http://schemas.openxmlformats.org/officeDocument/2006/relationships/image" Target="../media/image37.png"/><Relationship Id="rId92" Type="http://schemas.openxmlformats.org/officeDocument/2006/relationships/customXml" Target="../ink/ink46.xml"/><Relationship Id="rId213" Type="http://schemas.openxmlformats.org/officeDocument/2006/relationships/image" Target="../media/image108.png"/><Relationship Id="rId234" Type="http://schemas.openxmlformats.org/officeDocument/2006/relationships/customXml" Target="../ink/ink117.xml"/><Relationship Id="rId2" Type="http://schemas.openxmlformats.org/officeDocument/2006/relationships/customXml" Target="../ink/ink1.xml"/><Relationship Id="rId29" Type="http://schemas.openxmlformats.org/officeDocument/2006/relationships/image" Target="../media/image16.png"/><Relationship Id="rId255" Type="http://schemas.openxmlformats.org/officeDocument/2006/relationships/image" Target="../media/image129.png"/><Relationship Id="rId40" Type="http://schemas.openxmlformats.org/officeDocument/2006/relationships/customXml" Target="../ink/ink20.xml"/><Relationship Id="rId115" Type="http://schemas.openxmlformats.org/officeDocument/2006/relationships/image" Target="../media/image59.png"/><Relationship Id="rId136" Type="http://schemas.openxmlformats.org/officeDocument/2006/relationships/customXml" Target="../ink/ink68.xml"/><Relationship Id="rId157" Type="http://schemas.openxmlformats.org/officeDocument/2006/relationships/image" Target="../media/image80.png"/><Relationship Id="rId178" Type="http://schemas.openxmlformats.org/officeDocument/2006/relationships/customXml" Target="../ink/ink89.xml"/><Relationship Id="rId61" Type="http://schemas.openxmlformats.org/officeDocument/2006/relationships/image" Target="../media/image32.png"/><Relationship Id="rId82" Type="http://schemas.openxmlformats.org/officeDocument/2006/relationships/customXml" Target="../ink/ink41.xml"/><Relationship Id="rId199" Type="http://schemas.openxmlformats.org/officeDocument/2006/relationships/image" Target="../media/image101.png"/><Relationship Id="rId203" Type="http://schemas.openxmlformats.org/officeDocument/2006/relationships/image" Target="../media/image103.png"/><Relationship Id="rId19" Type="http://schemas.openxmlformats.org/officeDocument/2006/relationships/image" Target="../media/image11.png"/><Relationship Id="rId224" Type="http://schemas.openxmlformats.org/officeDocument/2006/relationships/customXml" Target="../ink/ink112.xml"/><Relationship Id="rId245" Type="http://schemas.openxmlformats.org/officeDocument/2006/relationships/image" Target="../media/image124.png"/><Relationship Id="rId266" Type="http://schemas.openxmlformats.org/officeDocument/2006/relationships/customXml" Target="../ink/ink133.xml"/><Relationship Id="rId30" Type="http://schemas.openxmlformats.org/officeDocument/2006/relationships/customXml" Target="../ink/ink15.xml"/><Relationship Id="rId105" Type="http://schemas.openxmlformats.org/officeDocument/2006/relationships/image" Target="../media/image54.png"/><Relationship Id="rId126" Type="http://schemas.openxmlformats.org/officeDocument/2006/relationships/customXml" Target="../ink/ink63.xml"/><Relationship Id="rId147" Type="http://schemas.openxmlformats.org/officeDocument/2006/relationships/image" Target="../media/image75.png"/><Relationship Id="rId168" Type="http://schemas.openxmlformats.org/officeDocument/2006/relationships/customXml" Target="../ink/ink84.xml"/><Relationship Id="rId51" Type="http://schemas.openxmlformats.org/officeDocument/2006/relationships/image" Target="../media/image27.png"/><Relationship Id="rId72" Type="http://schemas.openxmlformats.org/officeDocument/2006/relationships/customXml" Target="../ink/ink36.xml"/><Relationship Id="rId93" Type="http://schemas.openxmlformats.org/officeDocument/2006/relationships/image" Target="../media/image48.png"/><Relationship Id="rId189" Type="http://schemas.openxmlformats.org/officeDocument/2006/relationships/image" Target="../media/image96.png"/><Relationship Id="rId3" Type="http://schemas.openxmlformats.org/officeDocument/2006/relationships/image" Target="../media/image3.png"/><Relationship Id="rId214" Type="http://schemas.openxmlformats.org/officeDocument/2006/relationships/customXml" Target="../ink/ink107.xml"/><Relationship Id="rId235" Type="http://schemas.openxmlformats.org/officeDocument/2006/relationships/image" Target="../media/image119.png"/><Relationship Id="rId256" Type="http://schemas.openxmlformats.org/officeDocument/2006/relationships/customXml" Target="../ink/ink128.xml"/><Relationship Id="rId116" Type="http://schemas.openxmlformats.org/officeDocument/2006/relationships/customXml" Target="../ink/ink58.xml"/><Relationship Id="rId137" Type="http://schemas.openxmlformats.org/officeDocument/2006/relationships/image" Target="../media/image70.png"/><Relationship Id="rId158" Type="http://schemas.openxmlformats.org/officeDocument/2006/relationships/customXml" Target="../ink/ink79.xml"/><Relationship Id="rId20" Type="http://schemas.openxmlformats.org/officeDocument/2006/relationships/customXml" Target="../ink/ink10.xml"/><Relationship Id="rId41" Type="http://schemas.openxmlformats.org/officeDocument/2006/relationships/image" Target="../media/image22.png"/><Relationship Id="rId62" Type="http://schemas.openxmlformats.org/officeDocument/2006/relationships/customXml" Target="../ink/ink31.xml"/><Relationship Id="rId83" Type="http://schemas.openxmlformats.org/officeDocument/2006/relationships/image" Target="../media/image43.png"/><Relationship Id="rId179" Type="http://schemas.openxmlformats.org/officeDocument/2006/relationships/image" Target="../media/image91.png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25" Type="http://schemas.openxmlformats.org/officeDocument/2006/relationships/image" Target="../media/image114.png"/><Relationship Id="rId246" Type="http://schemas.openxmlformats.org/officeDocument/2006/relationships/customXml" Target="../ink/ink123.xml"/><Relationship Id="rId267" Type="http://schemas.openxmlformats.org/officeDocument/2006/relationships/image" Target="../media/image135.png"/><Relationship Id="rId106" Type="http://schemas.openxmlformats.org/officeDocument/2006/relationships/customXml" Target="../ink/ink53.xml"/><Relationship Id="rId127" Type="http://schemas.openxmlformats.org/officeDocument/2006/relationships/image" Target="../media/image65.png"/><Relationship Id="rId10" Type="http://schemas.openxmlformats.org/officeDocument/2006/relationships/customXml" Target="../ink/ink5.xml"/><Relationship Id="rId31" Type="http://schemas.openxmlformats.org/officeDocument/2006/relationships/image" Target="../media/image17.png"/><Relationship Id="rId52" Type="http://schemas.openxmlformats.org/officeDocument/2006/relationships/customXml" Target="../ink/ink26.xml"/><Relationship Id="rId73" Type="http://schemas.openxmlformats.org/officeDocument/2006/relationships/image" Target="../media/image38.png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169" Type="http://schemas.openxmlformats.org/officeDocument/2006/relationships/image" Target="../media/image86.png"/><Relationship Id="rId4" Type="http://schemas.openxmlformats.org/officeDocument/2006/relationships/customXml" Target="../ink/ink2.xml"/><Relationship Id="rId180" Type="http://schemas.openxmlformats.org/officeDocument/2006/relationships/customXml" Target="../ink/ink90.xml"/><Relationship Id="rId215" Type="http://schemas.openxmlformats.org/officeDocument/2006/relationships/image" Target="../media/image109.png"/><Relationship Id="rId236" Type="http://schemas.openxmlformats.org/officeDocument/2006/relationships/customXml" Target="../ink/ink118.xml"/><Relationship Id="rId257" Type="http://schemas.openxmlformats.org/officeDocument/2006/relationships/image" Target="../media/image130.png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191" Type="http://schemas.openxmlformats.org/officeDocument/2006/relationships/image" Target="../media/image97.png"/><Relationship Id="rId205" Type="http://schemas.openxmlformats.org/officeDocument/2006/relationships/image" Target="../media/image104.png"/><Relationship Id="rId247" Type="http://schemas.openxmlformats.org/officeDocument/2006/relationships/image" Target="../media/image125.png"/><Relationship Id="rId107" Type="http://schemas.openxmlformats.org/officeDocument/2006/relationships/image" Target="../media/image55.png"/><Relationship Id="rId11" Type="http://schemas.openxmlformats.org/officeDocument/2006/relationships/image" Target="../media/image7.png"/><Relationship Id="rId53" Type="http://schemas.openxmlformats.org/officeDocument/2006/relationships/image" Target="../media/image28.png"/><Relationship Id="rId149" Type="http://schemas.openxmlformats.org/officeDocument/2006/relationships/image" Target="../media/image7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91.png"/><Relationship Id="rId21" Type="http://schemas.openxmlformats.org/officeDocument/2006/relationships/image" Target="../media/image2443.png"/><Relationship Id="rId42" Type="http://schemas.openxmlformats.org/officeDocument/2006/relationships/customXml" Target="../ink/ink2461.xml"/><Relationship Id="rId63" Type="http://schemas.openxmlformats.org/officeDocument/2006/relationships/image" Target="../media/image2464.png"/><Relationship Id="rId84" Type="http://schemas.openxmlformats.org/officeDocument/2006/relationships/customXml" Target="../ink/ink2482.xml"/><Relationship Id="rId138" Type="http://schemas.openxmlformats.org/officeDocument/2006/relationships/customXml" Target="../ink/ink2509.xml"/><Relationship Id="rId159" Type="http://schemas.openxmlformats.org/officeDocument/2006/relationships/image" Target="../media/image2512.png"/><Relationship Id="rId170" Type="http://schemas.openxmlformats.org/officeDocument/2006/relationships/customXml" Target="../ink/ink2525.xml"/><Relationship Id="rId191" Type="http://schemas.openxmlformats.org/officeDocument/2006/relationships/image" Target="../media/image2528.png"/><Relationship Id="rId205" Type="http://schemas.openxmlformats.org/officeDocument/2006/relationships/image" Target="../media/image2535.png"/><Relationship Id="rId226" Type="http://schemas.openxmlformats.org/officeDocument/2006/relationships/customXml" Target="../ink/ink2553.xml"/><Relationship Id="rId107" Type="http://schemas.openxmlformats.org/officeDocument/2006/relationships/image" Target="../media/image2486.png"/><Relationship Id="rId11" Type="http://schemas.openxmlformats.org/officeDocument/2006/relationships/image" Target="../media/image2438.png"/><Relationship Id="rId32" Type="http://schemas.openxmlformats.org/officeDocument/2006/relationships/customXml" Target="../ink/ink2456.xml"/><Relationship Id="rId53" Type="http://schemas.openxmlformats.org/officeDocument/2006/relationships/image" Target="../media/image2459.png"/><Relationship Id="rId74" Type="http://schemas.openxmlformats.org/officeDocument/2006/relationships/customXml" Target="../ink/ink2477.xml"/><Relationship Id="rId128" Type="http://schemas.openxmlformats.org/officeDocument/2006/relationships/customXml" Target="../ink/ink2504.xml"/><Relationship Id="rId149" Type="http://schemas.openxmlformats.org/officeDocument/2006/relationships/image" Target="../media/image2507.png"/><Relationship Id="rId5" Type="http://schemas.openxmlformats.org/officeDocument/2006/relationships/image" Target="../media/image2435.png"/><Relationship Id="rId95" Type="http://schemas.openxmlformats.org/officeDocument/2006/relationships/image" Target="../media/image2480.png"/><Relationship Id="rId160" Type="http://schemas.openxmlformats.org/officeDocument/2006/relationships/customXml" Target="../ink/ink2520.xml"/><Relationship Id="rId181" Type="http://schemas.openxmlformats.org/officeDocument/2006/relationships/image" Target="../media/image2523.png"/><Relationship Id="rId216" Type="http://schemas.openxmlformats.org/officeDocument/2006/relationships/customXml" Target="../ink/ink2548.xml"/><Relationship Id="rId237" Type="http://schemas.openxmlformats.org/officeDocument/2006/relationships/image" Target="../media/image2551.png"/><Relationship Id="rId22" Type="http://schemas.openxmlformats.org/officeDocument/2006/relationships/customXml" Target="../ink/ink2451.xml"/><Relationship Id="rId43" Type="http://schemas.openxmlformats.org/officeDocument/2006/relationships/image" Target="../media/image2454.png"/><Relationship Id="rId64" Type="http://schemas.openxmlformats.org/officeDocument/2006/relationships/customXml" Target="../ink/ink2472.xml"/><Relationship Id="rId118" Type="http://schemas.openxmlformats.org/officeDocument/2006/relationships/customXml" Target="../ink/ink2499.xml"/><Relationship Id="rId139" Type="http://schemas.openxmlformats.org/officeDocument/2006/relationships/image" Target="../media/image2502.png"/><Relationship Id="rId85" Type="http://schemas.openxmlformats.org/officeDocument/2006/relationships/image" Target="../media/image2475.png"/><Relationship Id="rId150" Type="http://schemas.openxmlformats.org/officeDocument/2006/relationships/customXml" Target="../ink/ink2515.xml"/><Relationship Id="rId171" Type="http://schemas.openxmlformats.org/officeDocument/2006/relationships/image" Target="../media/image2518.png"/><Relationship Id="rId192" Type="http://schemas.openxmlformats.org/officeDocument/2006/relationships/customXml" Target="../ink/ink2536.xml"/><Relationship Id="rId206" Type="http://schemas.openxmlformats.org/officeDocument/2006/relationships/customXml" Target="../ink/ink2543.xml"/><Relationship Id="rId227" Type="http://schemas.openxmlformats.org/officeDocument/2006/relationships/image" Target="../media/image2546.png"/><Relationship Id="rId12" Type="http://schemas.openxmlformats.org/officeDocument/2006/relationships/customXml" Target="../ink/ink2446.xml"/><Relationship Id="rId33" Type="http://schemas.openxmlformats.org/officeDocument/2006/relationships/image" Target="../media/image2449.png"/><Relationship Id="rId108" Type="http://schemas.openxmlformats.org/officeDocument/2006/relationships/customXml" Target="../ink/ink2494.xml"/><Relationship Id="rId129" Type="http://schemas.openxmlformats.org/officeDocument/2006/relationships/image" Target="../media/image2497.png"/><Relationship Id="rId54" Type="http://schemas.openxmlformats.org/officeDocument/2006/relationships/customXml" Target="../ink/ink2467.xml"/><Relationship Id="rId75" Type="http://schemas.openxmlformats.org/officeDocument/2006/relationships/image" Target="../media/image2470.png"/><Relationship Id="rId96" Type="http://schemas.openxmlformats.org/officeDocument/2006/relationships/customXml" Target="../ink/ink2488.xml"/><Relationship Id="rId140" Type="http://schemas.openxmlformats.org/officeDocument/2006/relationships/customXml" Target="../ink/ink2510.xml"/><Relationship Id="rId161" Type="http://schemas.openxmlformats.org/officeDocument/2006/relationships/image" Target="../media/image2513.png"/><Relationship Id="rId182" Type="http://schemas.openxmlformats.org/officeDocument/2006/relationships/customXml" Target="../ink/ink2531.xml"/><Relationship Id="rId217" Type="http://schemas.openxmlformats.org/officeDocument/2006/relationships/image" Target="../media/image2541.png"/><Relationship Id="rId6" Type="http://schemas.openxmlformats.org/officeDocument/2006/relationships/customXml" Target="../ink/ink2443.xml"/><Relationship Id="rId238" Type="http://schemas.openxmlformats.org/officeDocument/2006/relationships/customXml" Target="../ink/ink2559.xml"/><Relationship Id="rId23" Type="http://schemas.openxmlformats.org/officeDocument/2006/relationships/image" Target="../media/image2444.png"/><Relationship Id="rId119" Type="http://schemas.openxmlformats.org/officeDocument/2006/relationships/image" Target="../media/image2492.png"/><Relationship Id="rId44" Type="http://schemas.openxmlformats.org/officeDocument/2006/relationships/customXml" Target="../ink/ink2462.xml"/><Relationship Id="rId65" Type="http://schemas.openxmlformats.org/officeDocument/2006/relationships/image" Target="../media/image2465.png"/><Relationship Id="rId86" Type="http://schemas.openxmlformats.org/officeDocument/2006/relationships/customXml" Target="../ink/ink2483.xml"/><Relationship Id="rId130" Type="http://schemas.openxmlformats.org/officeDocument/2006/relationships/customXml" Target="../ink/ink2505.xml"/><Relationship Id="rId151" Type="http://schemas.openxmlformats.org/officeDocument/2006/relationships/image" Target="../media/image2508.png"/><Relationship Id="rId172" Type="http://schemas.openxmlformats.org/officeDocument/2006/relationships/customXml" Target="../ink/ink2526.xml"/><Relationship Id="rId193" Type="http://schemas.openxmlformats.org/officeDocument/2006/relationships/image" Target="../media/image2529.png"/><Relationship Id="rId207" Type="http://schemas.openxmlformats.org/officeDocument/2006/relationships/image" Target="../media/image2536.png"/><Relationship Id="rId228" Type="http://schemas.openxmlformats.org/officeDocument/2006/relationships/customXml" Target="../ink/ink2554.xml"/><Relationship Id="rId13" Type="http://schemas.openxmlformats.org/officeDocument/2006/relationships/image" Target="../media/image2439.png"/><Relationship Id="rId109" Type="http://schemas.openxmlformats.org/officeDocument/2006/relationships/image" Target="../media/image2487.png"/><Relationship Id="rId34" Type="http://schemas.openxmlformats.org/officeDocument/2006/relationships/customXml" Target="../ink/ink2457.xml"/><Relationship Id="rId55" Type="http://schemas.openxmlformats.org/officeDocument/2006/relationships/image" Target="../media/image2460.png"/><Relationship Id="rId76" Type="http://schemas.openxmlformats.org/officeDocument/2006/relationships/customXml" Target="../ink/ink2478.xml"/><Relationship Id="rId97" Type="http://schemas.openxmlformats.org/officeDocument/2006/relationships/image" Target="../media/image2481.png"/><Relationship Id="rId120" Type="http://schemas.openxmlformats.org/officeDocument/2006/relationships/customXml" Target="../ink/ink2500.xml"/><Relationship Id="rId141" Type="http://schemas.openxmlformats.org/officeDocument/2006/relationships/image" Target="../media/image2503.png"/><Relationship Id="rId7" Type="http://schemas.openxmlformats.org/officeDocument/2006/relationships/image" Target="../media/image2436.png"/><Relationship Id="rId162" Type="http://schemas.openxmlformats.org/officeDocument/2006/relationships/customXml" Target="../ink/ink2521.xml"/><Relationship Id="rId183" Type="http://schemas.openxmlformats.org/officeDocument/2006/relationships/image" Target="../media/image2524.png"/><Relationship Id="rId218" Type="http://schemas.openxmlformats.org/officeDocument/2006/relationships/customXml" Target="../ink/ink2549.xml"/><Relationship Id="rId239" Type="http://schemas.openxmlformats.org/officeDocument/2006/relationships/image" Target="../media/image2552.png"/><Relationship Id="rId24" Type="http://schemas.openxmlformats.org/officeDocument/2006/relationships/customXml" Target="../ink/ink2452.xml"/><Relationship Id="rId45" Type="http://schemas.openxmlformats.org/officeDocument/2006/relationships/image" Target="../media/image2455.png"/><Relationship Id="rId66" Type="http://schemas.openxmlformats.org/officeDocument/2006/relationships/customXml" Target="../ink/ink2473.xml"/><Relationship Id="rId87" Type="http://schemas.openxmlformats.org/officeDocument/2006/relationships/image" Target="../media/image2476.png"/><Relationship Id="rId110" Type="http://schemas.openxmlformats.org/officeDocument/2006/relationships/customXml" Target="../ink/ink2495.xml"/><Relationship Id="rId131" Type="http://schemas.openxmlformats.org/officeDocument/2006/relationships/image" Target="../media/image2498.png"/><Relationship Id="rId152" Type="http://schemas.openxmlformats.org/officeDocument/2006/relationships/customXml" Target="../ink/ink2516.xml"/><Relationship Id="rId173" Type="http://schemas.openxmlformats.org/officeDocument/2006/relationships/image" Target="../media/image2519.png"/><Relationship Id="rId194" Type="http://schemas.openxmlformats.org/officeDocument/2006/relationships/customXml" Target="../ink/ink2537.xml"/><Relationship Id="rId208" Type="http://schemas.openxmlformats.org/officeDocument/2006/relationships/customXml" Target="../ink/ink2544.xml"/><Relationship Id="rId229" Type="http://schemas.openxmlformats.org/officeDocument/2006/relationships/image" Target="../media/image2547.png"/><Relationship Id="rId240" Type="http://schemas.openxmlformats.org/officeDocument/2006/relationships/customXml" Target="../ink/ink2560.xml"/><Relationship Id="rId14" Type="http://schemas.openxmlformats.org/officeDocument/2006/relationships/customXml" Target="../ink/ink2447.xml"/><Relationship Id="rId35" Type="http://schemas.openxmlformats.org/officeDocument/2006/relationships/image" Target="../media/image2450.png"/><Relationship Id="rId56" Type="http://schemas.openxmlformats.org/officeDocument/2006/relationships/customXml" Target="../ink/ink2468.xml"/><Relationship Id="rId77" Type="http://schemas.openxmlformats.org/officeDocument/2006/relationships/image" Target="../media/image2471.png"/><Relationship Id="rId100" Type="http://schemas.openxmlformats.org/officeDocument/2006/relationships/customXml" Target="../ink/ink2490.xml"/><Relationship Id="rId8" Type="http://schemas.openxmlformats.org/officeDocument/2006/relationships/customXml" Target="../ink/ink2444.xml"/><Relationship Id="rId98" Type="http://schemas.openxmlformats.org/officeDocument/2006/relationships/customXml" Target="../ink/ink2489.xml"/><Relationship Id="rId121" Type="http://schemas.openxmlformats.org/officeDocument/2006/relationships/image" Target="../media/image2493.png"/><Relationship Id="rId142" Type="http://schemas.openxmlformats.org/officeDocument/2006/relationships/customXml" Target="../ink/ink2511.xml"/><Relationship Id="rId163" Type="http://schemas.openxmlformats.org/officeDocument/2006/relationships/image" Target="../media/image2514.png"/><Relationship Id="rId184" Type="http://schemas.openxmlformats.org/officeDocument/2006/relationships/customXml" Target="../ink/ink2532.xml"/><Relationship Id="rId219" Type="http://schemas.openxmlformats.org/officeDocument/2006/relationships/image" Target="../media/image2542.png"/><Relationship Id="rId230" Type="http://schemas.openxmlformats.org/officeDocument/2006/relationships/customXml" Target="../ink/ink2555.xml"/><Relationship Id="rId25" Type="http://schemas.openxmlformats.org/officeDocument/2006/relationships/image" Target="../media/image2445.png"/><Relationship Id="rId46" Type="http://schemas.openxmlformats.org/officeDocument/2006/relationships/customXml" Target="../ink/ink2463.xml"/><Relationship Id="rId67" Type="http://schemas.openxmlformats.org/officeDocument/2006/relationships/image" Target="../media/image2466.png"/><Relationship Id="rId88" Type="http://schemas.openxmlformats.org/officeDocument/2006/relationships/customXml" Target="../ink/ink2484.xml"/><Relationship Id="rId111" Type="http://schemas.openxmlformats.org/officeDocument/2006/relationships/image" Target="../media/image2488.png"/><Relationship Id="rId132" Type="http://schemas.openxmlformats.org/officeDocument/2006/relationships/customXml" Target="../ink/ink2506.xml"/><Relationship Id="rId153" Type="http://schemas.openxmlformats.org/officeDocument/2006/relationships/image" Target="../media/image2509.png"/><Relationship Id="rId174" Type="http://schemas.openxmlformats.org/officeDocument/2006/relationships/customXml" Target="../ink/ink2527.xml"/><Relationship Id="rId195" Type="http://schemas.openxmlformats.org/officeDocument/2006/relationships/image" Target="../media/image2530.png"/><Relationship Id="rId209" Type="http://schemas.openxmlformats.org/officeDocument/2006/relationships/image" Target="../media/image2537.png"/><Relationship Id="rId220" Type="http://schemas.openxmlformats.org/officeDocument/2006/relationships/customXml" Target="../ink/ink2550.xml"/><Relationship Id="rId241" Type="http://schemas.openxmlformats.org/officeDocument/2006/relationships/image" Target="../media/image2553.png"/><Relationship Id="rId15" Type="http://schemas.openxmlformats.org/officeDocument/2006/relationships/image" Target="../media/image2440.png"/><Relationship Id="rId36" Type="http://schemas.openxmlformats.org/officeDocument/2006/relationships/customXml" Target="../ink/ink2458.xml"/><Relationship Id="rId57" Type="http://schemas.openxmlformats.org/officeDocument/2006/relationships/image" Target="../media/image2461.png"/><Relationship Id="rId106" Type="http://schemas.openxmlformats.org/officeDocument/2006/relationships/customXml" Target="../ink/ink2493.xml"/><Relationship Id="rId127" Type="http://schemas.openxmlformats.org/officeDocument/2006/relationships/image" Target="../media/image2496.png"/><Relationship Id="rId10" Type="http://schemas.openxmlformats.org/officeDocument/2006/relationships/customXml" Target="../ink/ink2445.xml"/><Relationship Id="rId31" Type="http://schemas.openxmlformats.org/officeDocument/2006/relationships/image" Target="../media/image2448.png"/><Relationship Id="rId52" Type="http://schemas.openxmlformats.org/officeDocument/2006/relationships/customXml" Target="../ink/ink2466.xml"/><Relationship Id="rId73" Type="http://schemas.openxmlformats.org/officeDocument/2006/relationships/image" Target="../media/image2469.png"/><Relationship Id="rId78" Type="http://schemas.openxmlformats.org/officeDocument/2006/relationships/customXml" Target="../ink/ink2479.xml"/><Relationship Id="rId94" Type="http://schemas.openxmlformats.org/officeDocument/2006/relationships/customXml" Target="../ink/ink2487.xml"/><Relationship Id="rId99" Type="http://schemas.openxmlformats.org/officeDocument/2006/relationships/image" Target="../media/image2482.png"/><Relationship Id="rId101" Type="http://schemas.openxmlformats.org/officeDocument/2006/relationships/image" Target="../media/image2483.png"/><Relationship Id="rId122" Type="http://schemas.openxmlformats.org/officeDocument/2006/relationships/customXml" Target="../ink/ink2501.xml"/><Relationship Id="rId143" Type="http://schemas.openxmlformats.org/officeDocument/2006/relationships/image" Target="../media/image2504.png"/><Relationship Id="rId148" Type="http://schemas.openxmlformats.org/officeDocument/2006/relationships/customXml" Target="../ink/ink2514.xml"/><Relationship Id="rId164" Type="http://schemas.openxmlformats.org/officeDocument/2006/relationships/customXml" Target="../ink/ink2522.xml"/><Relationship Id="rId169" Type="http://schemas.openxmlformats.org/officeDocument/2006/relationships/image" Target="../media/image2517.png"/><Relationship Id="rId185" Type="http://schemas.openxmlformats.org/officeDocument/2006/relationships/image" Target="../media/image2525.png"/><Relationship Id="rId4" Type="http://schemas.openxmlformats.org/officeDocument/2006/relationships/customXml" Target="../ink/ink2442.xml"/><Relationship Id="rId9" Type="http://schemas.openxmlformats.org/officeDocument/2006/relationships/image" Target="../media/image2437.png"/><Relationship Id="rId180" Type="http://schemas.openxmlformats.org/officeDocument/2006/relationships/customXml" Target="../ink/ink2530.xml"/><Relationship Id="rId210" Type="http://schemas.openxmlformats.org/officeDocument/2006/relationships/customXml" Target="../ink/ink2545.xml"/><Relationship Id="rId215" Type="http://schemas.openxmlformats.org/officeDocument/2006/relationships/image" Target="../media/image2540.png"/><Relationship Id="rId236" Type="http://schemas.openxmlformats.org/officeDocument/2006/relationships/customXml" Target="../ink/ink2558.xml"/><Relationship Id="rId26" Type="http://schemas.openxmlformats.org/officeDocument/2006/relationships/customXml" Target="../ink/ink2453.xml"/><Relationship Id="rId231" Type="http://schemas.openxmlformats.org/officeDocument/2006/relationships/image" Target="../media/image2548.png"/><Relationship Id="rId47" Type="http://schemas.openxmlformats.org/officeDocument/2006/relationships/image" Target="../media/image2456.png"/><Relationship Id="rId68" Type="http://schemas.openxmlformats.org/officeDocument/2006/relationships/customXml" Target="../ink/ink2474.xml"/><Relationship Id="rId89" Type="http://schemas.openxmlformats.org/officeDocument/2006/relationships/image" Target="../media/image2477.png"/><Relationship Id="rId112" Type="http://schemas.openxmlformats.org/officeDocument/2006/relationships/customXml" Target="../ink/ink2496.xml"/><Relationship Id="rId133" Type="http://schemas.openxmlformats.org/officeDocument/2006/relationships/image" Target="../media/image2499.png"/><Relationship Id="rId154" Type="http://schemas.openxmlformats.org/officeDocument/2006/relationships/customXml" Target="../ink/ink2517.xml"/><Relationship Id="rId175" Type="http://schemas.openxmlformats.org/officeDocument/2006/relationships/image" Target="../media/image2520.png"/><Relationship Id="rId196" Type="http://schemas.openxmlformats.org/officeDocument/2006/relationships/customXml" Target="../ink/ink2538.xml"/><Relationship Id="rId200" Type="http://schemas.openxmlformats.org/officeDocument/2006/relationships/customXml" Target="../ink/ink2540.xml"/><Relationship Id="rId16" Type="http://schemas.openxmlformats.org/officeDocument/2006/relationships/customXml" Target="../ink/ink2448.xml"/><Relationship Id="rId221" Type="http://schemas.openxmlformats.org/officeDocument/2006/relationships/image" Target="../media/image2543.png"/><Relationship Id="rId242" Type="http://schemas.openxmlformats.org/officeDocument/2006/relationships/customXml" Target="../ink/ink2561.xml"/><Relationship Id="rId37" Type="http://schemas.openxmlformats.org/officeDocument/2006/relationships/image" Target="../media/image2451.png"/><Relationship Id="rId58" Type="http://schemas.openxmlformats.org/officeDocument/2006/relationships/customXml" Target="../ink/ink2469.xml"/><Relationship Id="rId79" Type="http://schemas.openxmlformats.org/officeDocument/2006/relationships/image" Target="../media/image2472.png"/><Relationship Id="rId102" Type="http://schemas.openxmlformats.org/officeDocument/2006/relationships/customXml" Target="../ink/ink2491.xml"/><Relationship Id="rId123" Type="http://schemas.openxmlformats.org/officeDocument/2006/relationships/image" Target="../media/image2494.png"/><Relationship Id="rId144" Type="http://schemas.openxmlformats.org/officeDocument/2006/relationships/customXml" Target="../ink/ink2512.xml"/><Relationship Id="rId90" Type="http://schemas.openxmlformats.org/officeDocument/2006/relationships/customXml" Target="../ink/ink2485.xml"/><Relationship Id="rId165" Type="http://schemas.openxmlformats.org/officeDocument/2006/relationships/image" Target="../media/image2515.png"/><Relationship Id="rId186" Type="http://schemas.openxmlformats.org/officeDocument/2006/relationships/customXml" Target="../ink/ink2533.xml"/><Relationship Id="rId211" Type="http://schemas.openxmlformats.org/officeDocument/2006/relationships/image" Target="../media/image2538.png"/><Relationship Id="rId232" Type="http://schemas.openxmlformats.org/officeDocument/2006/relationships/customXml" Target="../ink/ink2556.xml"/><Relationship Id="rId27" Type="http://schemas.openxmlformats.org/officeDocument/2006/relationships/image" Target="../media/image2446.png"/><Relationship Id="rId48" Type="http://schemas.openxmlformats.org/officeDocument/2006/relationships/customXml" Target="../ink/ink2464.xml"/><Relationship Id="rId69" Type="http://schemas.openxmlformats.org/officeDocument/2006/relationships/image" Target="../media/image2467.png"/><Relationship Id="rId113" Type="http://schemas.openxmlformats.org/officeDocument/2006/relationships/image" Target="../media/image2489.png"/><Relationship Id="rId134" Type="http://schemas.openxmlformats.org/officeDocument/2006/relationships/customXml" Target="../ink/ink2507.xml"/><Relationship Id="rId80" Type="http://schemas.openxmlformats.org/officeDocument/2006/relationships/customXml" Target="../ink/ink2480.xml"/><Relationship Id="rId155" Type="http://schemas.openxmlformats.org/officeDocument/2006/relationships/image" Target="../media/image2510.png"/><Relationship Id="rId176" Type="http://schemas.openxmlformats.org/officeDocument/2006/relationships/customXml" Target="../ink/ink2528.xml"/><Relationship Id="rId197" Type="http://schemas.openxmlformats.org/officeDocument/2006/relationships/image" Target="../media/image2531.png"/><Relationship Id="rId201" Type="http://schemas.openxmlformats.org/officeDocument/2006/relationships/image" Target="../media/image2533.png"/><Relationship Id="rId222" Type="http://schemas.openxmlformats.org/officeDocument/2006/relationships/customXml" Target="../ink/ink2551.xml"/><Relationship Id="rId243" Type="http://schemas.openxmlformats.org/officeDocument/2006/relationships/image" Target="../media/image2554.png"/><Relationship Id="rId17" Type="http://schemas.openxmlformats.org/officeDocument/2006/relationships/image" Target="../media/image2441.png"/><Relationship Id="rId38" Type="http://schemas.openxmlformats.org/officeDocument/2006/relationships/customXml" Target="../ink/ink2459.xml"/><Relationship Id="rId59" Type="http://schemas.openxmlformats.org/officeDocument/2006/relationships/image" Target="../media/image2462.png"/><Relationship Id="rId103" Type="http://schemas.openxmlformats.org/officeDocument/2006/relationships/image" Target="../media/image2484.png"/><Relationship Id="rId124" Type="http://schemas.openxmlformats.org/officeDocument/2006/relationships/customXml" Target="../ink/ink2502.xml"/><Relationship Id="rId70" Type="http://schemas.openxmlformats.org/officeDocument/2006/relationships/customXml" Target="../ink/ink2475.xml"/><Relationship Id="rId91" Type="http://schemas.openxmlformats.org/officeDocument/2006/relationships/image" Target="../media/image2478.png"/><Relationship Id="rId145" Type="http://schemas.openxmlformats.org/officeDocument/2006/relationships/image" Target="../media/image2505.png"/><Relationship Id="rId166" Type="http://schemas.openxmlformats.org/officeDocument/2006/relationships/customXml" Target="../ink/ink2523.xml"/><Relationship Id="rId187" Type="http://schemas.openxmlformats.org/officeDocument/2006/relationships/image" Target="../media/image2526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546.xml"/><Relationship Id="rId233" Type="http://schemas.openxmlformats.org/officeDocument/2006/relationships/image" Target="../media/image2549.png"/><Relationship Id="rId28" Type="http://schemas.openxmlformats.org/officeDocument/2006/relationships/customXml" Target="../ink/ink2454.xml"/><Relationship Id="rId49" Type="http://schemas.openxmlformats.org/officeDocument/2006/relationships/image" Target="../media/image2457.png"/><Relationship Id="rId114" Type="http://schemas.openxmlformats.org/officeDocument/2006/relationships/customXml" Target="../ink/ink2497.xml"/><Relationship Id="rId60" Type="http://schemas.openxmlformats.org/officeDocument/2006/relationships/customXml" Target="../ink/ink2470.xml"/><Relationship Id="rId81" Type="http://schemas.openxmlformats.org/officeDocument/2006/relationships/image" Target="../media/image2473.png"/><Relationship Id="rId135" Type="http://schemas.openxmlformats.org/officeDocument/2006/relationships/image" Target="../media/image2500.png"/><Relationship Id="rId156" Type="http://schemas.openxmlformats.org/officeDocument/2006/relationships/customXml" Target="../ink/ink2518.xml"/><Relationship Id="rId177" Type="http://schemas.openxmlformats.org/officeDocument/2006/relationships/image" Target="../media/image2521.png"/><Relationship Id="rId198" Type="http://schemas.openxmlformats.org/officeDocument/2006/relationships/customXml" Target="../ink/ink2539.xml"/><Relationship Id="rId202" Type="http://schemas.openxmlformats.org/officeDocument/2006/relationships/customXml" Target="../ink/ink2541.xml"/><Relationship Id="rId223" Type="http://schemas.openxmlformats.org/officeDocument/2006/relationships/image" Target="../media/image2544.png"/><Relationship Id="rId18" Type="http://schemas.openxmlformats.org/officeDocument/2006/relationships/customXml" Target="../ink/ink2449.xml"/><Relationship Id="rId39" Type="http://schemas.openxmlformats.org/officeDocument/2006/relationships/image" Target="../media/image2452.png"/><Relationship Id="rId50" Type="http://schemas.openxmlformats.org/officeDocument/2006/relationships/customXml" Target="../ink/ink2465.xml"/><Relationship Id="rId104" Type="http://schemas.openxmlformats.org/officeDocument/2006/relationships/customXml" Target="../ink/ink2492.xml"/><Relationship Id="rId125" Type="http://schemas.openxmlformats.org/officeDocument/2006/relationships/image" Target="../media/image2495.png"/><Relationship Id="rId146" Type="http://schemas.openxmlformats.org/officeDocument/2006/relationships/customXml" Target="../ink/ink2513.xml"/><Relationship Id="rId167" Type="http://schemas.openxmlformats.org/officeDocument/2006/relationships/image" Target="../media/image2516.png"/><Relationship Id="rId188" Type="http://schemas.openxmlformats.org/officeDocument/2006/relationships/customXml" Target="../ink/ink2534.xml"/><Relationship Id="rId71" Type="http://schemas.openxmlformats.org/officeDocument/2006/relationships/image" Target="../media/image2468.png"/><Relationship Id="rId92" Type="http://schemas.openxmlformats.org/officeDocument/2006/relationships/customXml" Target="../ink/ink2486.xml"/><Relationship Id="rId213" Type="http://schemas.openxmlformats.org/officeDocument/2006/relationships/image" Target="../media/image2539.png"/><Relationship Id="rId234" Type="http://schemas.openxmlformats.org/officeDocument/2006/relationships/customXml" Target="../ink/ink2557.xml"/><Relationship Id="rId2" Type="http://schemas.openxmlformats.org/officeDocument/2006/relationships/customXml" Target="../ink/ink2441.xml"/><Relationship Id="rId29" Type="http://schemas.openxmlformats.org/officeDocument/2006/relationships/image" Target="../media/image2447.png"/><Relationship Id="rId40" Type="http://schemas.openxmlformats.org/officeDocument/2006/relationships/customXml" Target="../ink/ink2460.xml"/><Relationship Id="rId115" Type="http://schemas.openxmlformats.org/officeDocument/2006/relationships/image" Target="../media/image2490.png"/><Relationship Id="rId136" Type="http://schemas.openxmlformats.org/officeDocument/2006/relationships/customXml" Target="../ink/ink2508.xml"/><Relationship Id="rId157" Type="http://schemas.openxmlformats.org/officeDocument/2006/relationships/image" Target="../media/image2511.png"/><Relationship Id="rId178" Type="http://schemas.openxmlformats.org/officeDocument/2006/relationships/customXml" Target="../ink/ink2529.xml"/><Relationship Id="rId61" Type="http://schemas.openxmlformats.org/officeDocument/2006/relationships/image" Target="../media/image2463.png"/><Relationship Id="rId82" Type="http://schemas.openxmlformats.org/officeDocument/2006/relationships/customXml" Target="../ink/ink2481.xml"/><Relationship Id="rId199" Type="http://schemas.openxmlformats.org/officeDocument/2006/relationships/image" Target="../media/image2532.png"/><Relationship Id="rId203" Type="http://schemas.openxmlformats.org/officeDocument/2006/relationships/image" Target="../media/image2534.png"/><Relationship Id="rId19" Type="http://schemas.openxmlformats.org/officeDocument/2006/relationships/image" Target="../media/image2442.png"/><Relationship Id="rId224" Type="http://schemas.openxmlformats.org/officeDocument/2006/relationships/customXml" Target="../ink/ink2552.xml"/><Relationship Id="rId30" Type="http://schemas.openxmlformats.org/officeDocument/2006/relationships/customXml" Target="../ink/ink2455.xml"/><Relationship Id="rId105" Type="http://schemas.openxmlformats.org/officeDocument/2006/relationships/image" Target="../media/image2485.png"/><Relationship Id="rId126" Type="http://schemas.openxmlformats.org/officeDocument/2006/relationships/customXml" Target="../ink/ink2503.xml"/><Relationship Id="rId147" Type="http://schemas.openxmlformats.org/officeDocument/2006/relationships/image" Target="../media/image2506.png"/><Relationship Id="rId168" Type="http://schemas.openxmlformats.org/officeDocument/2006/relationships/customXml" Target="../ink/ink2524.xml"/><Relationship Id="rId51" Type="http://schemas.openxmlformats.org/officeDocument/2006/relationships/image" Target="../media/image2458.png"/><Relationship Id="rId72" Type="http://schemas.openxmlformats.org/officeDocument/2006/relationships/customXml" Target="../ink/ink2476.xml"/><Relationship Id="rId93" Type="http://schemas.openxmlformats.org/officeDocument/2006/relationships/image" Target="../media/image2479.png"/><Relationship Id="rId189" Type="http://schemas.openxmlformats.org/officeDocument/2006/relationships/image" Target="../media/image2527.png"/><Relationship Id="rId3" Type="http://schemas.openxmlformats.org/officeDocument/2006/relationships/image" Target="../media/image2434.png"/><Relationship Id="rId214" Type="http://schemas.openxmlformats.org/officeDocument/2006/relationships/customXml" Target="../ink/ink2547.xml"/><Relationship Id="rId235" Type="http://schemas.openxmlformats.org/officeDocument/2006/relationships/image" Target="../media/image2550.png"/><Relationship Id="rId116" Type="http://schemas.openxmlformats.org/officeDocument/2006/relationships/customXml" Target="../ink/ink2498.xml"/><Relationship Id="rId137" Type="http://schemas.openxmlformats.org/officeDocument/2006/relationships/image" Target="../media/image2501.png"/><Relationship Id="rId158" Type="http://schemas.openxmlformats.org/officeDocument/2006/relationships/customXml" Target="../ink/ink2519.xml"/><Relationship Id="rId20" Type="http://schemas.openxmlformats.org/officeDocument/2006/relationships/customXml" Target="../ink/ink2450.xml"/><Relationship Id="rId41" Type="http://schemas.openxmlformats.org/officeDocument/2006/relationships/image" Target="../media/image2453.png"/><Relationship Id="rId62" Type="http://schemas.openxmlformats.org/officeDocument/2006/relationships/customXml" Target="../ink/ink2471.xml"/><Relationship Id="rId83" Type="http://schemas.openxmlformats.org/officeDocument/2006/relationships/image" Target="../media/image2474.png"/><Relationship Id="rId179" Type="http://schemas.openxmlformats.org/officeDocument/2006/relationships/image" Target="../media/image2522.png"/><Relationship Id="rId190" Type="http://schemas.openxmlformats.org/officeDocument/2006/relationships/customXml" Target="../ink/ink2535.xml"/><Relationship Id="rId204" Type="http://schemas.openxmlformats.org/officeDocument/2006/relationships/customXml" Target="../ink/ink2542.xml"/><Relationship Id="rId225" Type="http://schemas.openxmlformats.org/officeDocument/2006/relationships/image" Target="../media/image2545.png"/></Relationships>
</file>

<file path=ppt/slides/_rels/slide3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12.png"/><Relationship Id="rId21" Type="http://schemas.openxmlformats.org/officeDocument/2006/relationships/image" Target="../media/image2564.png"/><Relationship Id="rId42" Type="http://schemas.openxmlformats.org/officeDocument/2006/relationships/customXml" Target="../ink/ink2582.xml"/><Relationship Id="rId63" Type="http://schemas.openxmlformats.org/officeDocument/2006/relationships/image" Target="../media/image2585.png"/><Relationship Id="rId84" Type="http://schemas.openxmlformats.org/officeDocument/2006/relationships/customXml" Target="../ink/ink2603.xml"/><Relationship Id="rId138" Type="http://schemas.openxmlformats.org/officeDocument/2006/relationships/customXml" Target="../ink/ink2630.xml"/><Relationship Id="rId159" Type="http://schemas.openxmlformats.org/officeDocument/2006/relationships/image" Target="../media/image2632.png"/><Relationship Id="rId170" Type="http://schemas.openxmlformats.org/officeDocument/2006/relationships/customXml" Target="../ink/ink2646.xml"/><Relationship Id="rId191" Type="http://schemas.openxmlformats.org/officeDocument/2006/relationships/image" Target="../media/image2648.png"/><Relationship Id="rId205" Type="http://schemas.openxmlformats.org/officeDocument/2006/relationships/image" Target="../media/image2655.png"/><Relationship Id="rId226" Type="http://schemas.openxmlformats.org/officeDocument/2006/relationships/customXml" Target="../ink/ink2674.xml"/><Relationship Id="rId107" Type="http://schemas.openxmlformats.org/officeDocument/2006/relationships/image" Target="../media/image2607.png"/><Relationship Id="rId11" Type="http://schemas.openxmlformats.org/officeDocument/2006/relationships/image" Target="../media/image2559.png"/><Relationship Id="rId32" Type="http://schemas.openxmlformats.org/officeDocument/2006/relationships/customXml" Target="../ink/ink2577.xml"/><Relationship Id="rId53" Type="http://schemas.openxmlformats.org/officeDocument/2006/relationships/image" Target="../media/image2580.png"/><Relationship Id="rId74" Type="http://schemas.openxmlformats.org/officeDocument/2006/relationships/customXml" Target="../ink/ink2598.xml"/><Relationship Id="rId128" Type="http://schemas.openxmlformats.org/officeDocument/2006/relationships/customXml" Target="../ink/ink2625.xml"/><Relationship Id="rId149" Type="http://schemas.openxmlformats.org/officeDocument/2006/relationships/image" Target="../media/image2627.png"/><Relationship Id="rId5" Type="http://schemas.openxmlformats.org/officeDocument/2006/relationships/image" Target="../media/image2556.png"/><Relationship Id="rId95" Type="http://schemas.openxmlformats.org/officeDocument/2006/relationships/image" Target="../media/image2601.png"/><Relationship Id="rId160" Type="http://schemas.openxmlformats.org/officeDocument/2006/relationships/customXml" Target="../ink/ink2641.xml"/><Relationship Id="rId181" Type="http://schemas.openxmlformats.org/officeDocument/2006/relationships/image" Target="../media/image2643.png"/><Relationship Id="rId216" Type="http://schemas.openxmlformats.org/officeDocument/2006/relationships/customXml" Target="../ink/ink2669.xml"/><Relationship Id="rId22" Type="http://schemas.openxmlformats.org/officeDocument/2006/relationships/customXml" Target="../ink/ink2572.xml"/><Relationship Id="rId43" Type="http://schemas.openxmlformats.org/officeDocument/2006/relationships/image" Target="../media/image2575.png"/><Relationship Id="rId64" Type="http://schemas.openxmlformats.org/officeDocument/2006/relationships/customXml" Target="../ink/ink2593.xml"/><Relationship Id="rId118" Type="http://schemas.openxmlformats.org/officeDocument/2006/relationships/customXml" Target="../ink/ink2620.xml"/><Relationship Id="rId139" Type="http://schemas.openxmlformats.org/officeDocument/2006/relationships/image" Target="../media/image2622.png"/><Relationship Id="rId85" Type="http://schemas.openxmlformats.org/officeDocument/2006/relationships/image" Target="../media/image2596.png"/><Relationship Id="rId150" Type="http://schemas.openxmlformats.org/officeDocument/2006/relationships/customXml" Target="../ink/ink2636.xml"/><Relationship Id="rId171" Type="http://schemas.openxmlformats.org/officeDocument/2006/relationships/image" Target="../media/image2638.png"/><Relationship Id="rId192" Type="http://schemas.openxmlformats.org/officeDocument/2006/relationships/customXml" Target="../ink/ink2657.xml"/><Relationship Id="rId206" Type="http://schemas.openxmlformats.org/officeDocument/2006/relationships/customXml" Target="../ink/ink2664.xml"/><Relationship Id="rId227" Type="http://schemas.openxmlformats.org/officeDocument/2006/relationships/image" Target="../media/image2666.png"/><Relationship Id="rId12" Type="http://schemas.openxmlformats.org/officeDocument/2006/relationships/customXml" Target="../ink/ink2567.xml"/><Relationship Id="rId33" Type="http://schemas.openxmlformats.org/officeDocument/2006/relationships/image" Target="../media/image2570.png"/><Relationship Id="rId108" Type="http://schemas.openxmlformats.org/officeDocument/2006/relationships/customXml" Target="../ink/ink2615.xml"/><Relationship Id="rId129" Type="http://schemas.openxmlformats.org/officeDocument/2006/relationships/image" Target="../media/image2617.png"/><Relationship Id="rId54" Type="http://schemas.openxmlformats.org/officeDocument/2006/relationships/customXml" Target="../ink/ink2588.xml"/><Relationship Id="rId75" Type="http://schemas.openxmlformats.org/officeDocument/2006/relationships/image" Target="../media/image2591.png"/><Relationship Id="rId96" Type="http://schemas.openxmlformats.org/officeDocument/2006/relationships/customXml" Target="../ink/ink2609.xml"/><Relationship Id="rId140" Type="http://schemas.openxmlformats.org/officeDocument/2006/relationships/customXml" Target="../ink/ink2631.xml"/><Relationship Id="rId161" Type="http://schemas.openxmlformats.org/officeDocument/2006/relationships/image" Target="../media/image2633.png"/><Relationship Id="rId182" Type="http://schemas.openxmlformats.org/officeDocument/2006/relationships/customXml" Target="../ink/ink2652.xml"/><Relationship Id="rId217" Type="http://schemas.openxmlformats.org/officeDocument/2006/relationships/image" Target="../media/image2661.png"/><Relationship Id="rId6" Type="http://schemas.openxmlformats.org/officeDocument/2006/relationships/customXml" Target="../ink/ink2564.xml"/><Relationship Id="rId23" Type="http://schemas.openxmlformats.org/officeDocument/2006/relationships/image" Target="../media/image2565.png"/><Relationship Id="rId119" Type="http://schemas.openxmlformats.org/officeDocument/2006/relationships/image" Target="../media/image2508.png"/><Relationship Id="rId44" Type="http://schemas.openxmlformats.org/officeDocument/2006/relationships/customXml" Target="../ink/ink2583.xml"/><Relationship Id="rId65" Type="http://schemas.openxmlformats.org/officeDocument/2006/relationships/image" Target="../media/image2586.png"/><Relationship Id="rId86" Type="http://schemas.openxmlformats.org/officeDocument/2006/relationships/customXml" Target="../ink/ink2604.xml"/><Relationship Id="rId130" Type="http://schemas.openxmlformats.org/officeDocument/2006/relationships/customXml" Target="../ink/ink2626.xml"/><Relationship Id="rId151" Type="http://schemas.openxmlformats.org/officeDocument/2006/relationships/image" Target="../media/image2628.png"/><Relationship Id="rId172" Type="http://schemas.openxmlformats.org/officeDocument/2006/relationships/customXml" Target="../ink/ink2647.xml"/><Relationship Id="rId193" Type="http://schemas.openxmlformats.org/officeDocument/2006/relationships/image" Target="../media/image2649.png"/><Relationship Id="rId207" Type="http://schemas.openxmlformats.org/officeDocument/2006/relationships/image" Target="../media/image2656.png"/><Relationship Id="rId228" Type="http://schemas.openxmlformats.org/officeDocument/2006/relationships/customXml" Target="../ink/ink2675.xml"/><Relationship Id="rId13" Type="http://schemas.openxmlformats.org/officeDocument/2006/relationships/image" Target="../media/image2560.png"/><Relationship Id="rId109" Type="http://schemas.openxmlformats.org/officeDocument/2006/relationships/image" Target="../media/image2608.png"/><Relationship Id="rId34" Type="http://schemas.openxmlformats.org/officeDocument/2006/relationships/customXml" Target="../ink/ink2578.xml"/><Relationship Id="rId55" Type="http://schemas.openxmlformats.org/officeDocument/2006/relationships/image" Target="../media/image2581.png"/><Relationship Id="rId76" Type="http://schemas.openxmlformats.org/officeDocument/2006/relationships/customXml" Target="../ink/ink2599.xml"/><Relationship Id="rId97" Type="http://schemas.openxmlformats.org/officeDocument/2006/relationships/image" Target="../media/image2602.png"/><Relationship Id="rId120" Type="http://schemas.openxmlformats.org/officeDocument/2006/relationships/customXml" Target="../ink/ink2621.xml"/><Relationship Id="rId141" Type="http://schemas.openxmlformats.org/officeDocument/2006/relationships/image" Target="../media/image2623.png"/><Relationship Id="rId7" Type="http://schemas.openxmlformats.org/officeDocument/2006/relationships/image" Target="../media/image2557.png"/><Relationship Id="rId162" Type="http://schemas.openxmlformats.org/officeDocument/2006/relationships/customXml" Target="../ink/ink2642.xml"/><Relationship Id="rId183" Type="http://schemas.openxmlformats.org/officeDocument/2006/relationships/image" Target="../media/image2644.png"/><Relationship Id="rId218" Type="http://schemas.openxmlformats.org/officeDocument/2006/relationships/customXml" Target="../ink/ink2670.xml"/><Relationship Id="rId24" Type="http://schemas.openxmlformats.org/officeDocument/2006/relationships/customXml" Target="../ink/ink2573.xml"/><Relationship Id="rId45" Type="http://schemas.openxmlformats.org/officeDocument/2006/relationships/image" Target="../media/image2576.png"/><Relationship Id="rId66" Type="http://schemas.openxmlformats.org/officeDocument/2006/relationships/customXml" Target="../ink/ink2594.xml"/><Relationship Id="rId87" Type="http://schemas.openxmlformats.org/officeDocument/2006/relationships/image" Target="../media/image2597.png"/><Relationship Id="rId110" Type="http://schemas.openxmlformats.org/officeDocument/2006/relationships/customXml" Target="../ink/ink2616.xml"/><Relationship Id="rId131" Type="http://schemas.openxmlformats.org/officeDocument/2006/relationships/image" Target="../media/image2618.png"/><Relationship Id="rId152" Type="http://schemas.openxmlformats.org/officeDocument/2006/relationships/customXml" Target="../ink/ink2637.xml"/><Relationship Id="rId173" Type="http://schemas.openxmlformats.org/officeDocument/2006/relationships/image" Target="../media/image2639.png"/><Relationship Id="rId194" Type="http://schemas.openxmlformats.org/officeDocument/2006/relationships/customXml" Target="../ink/ink2658.xml"/><Relationship Id="rId208" Type="http://schemas.openxmlformats.org/officeDocument/2006/relationships/customXml" Target="../ink/ink2665.xml"/><Relationship Id="rId229" Type="http://schemas.openxmlformats.org/officeDocument/2006/relationships/image" Target="../media/image2667.png"/><Relationship Id="rId14" Type="http://schemas.openxmlformats.org/officeDocument/2006/relationships/customXml" Target="../ink/ink2568.xml"/><Relationship Id="rId35" Type="http://schemas.openxmlformats.org/officeDocument/2006/relationships/image" Target="../media/image2571.png"/><Relationship Id="rId56" Type="http://schemas.openxmlformats.org/officeDocument/2006/relationships/customXml" Target="../ink/ink2589.xml"/><Relationship Id="rId77" Type="http://schemas.openxmlformats.org/officeDocument/2006/relationships/image" Target="../media/image2592.png"/><Relationship Id="rId100" Type="http://schemas.openxmlformats.org/officeDocument/2006/relationships/customXml" Target="../ink/ink2611.xml"/><Relationship Id="rId8" Type="http://schemas.openxmlformats.org/officeDocument/2006/relationships/customXml" Target="../ink/ink2565.xml"/><Relationship Id="rId98" Type="http://schemas.openxmlformats.org/officeDocument/2006/relationships/customXml" Target="../ink/ink2610.xml"/><Relationship Id="rId121" Type="http://schemas.openxmlformats.org/officeDocument/2006/relationships/image" Target="../media/image2613.png"/><Relationship Id="rId142" Type="http://schemas.openxmlformats.org/officeDocument/2006/relationships/customXml" Target="../ink/ink2632.xml"/><Relationship Id="rId163" Type="http://schemas.openxmlformats.org/officeDocument/2006/relationships/image" Target="../media/image2634.png"/><Relationship Id="rId184" Type="http://schemas.openxmlformats.org/officeDocument/2006/relationships/customXml" Target="../ink/ink2653.xml"/><Relationship Id="rId219" Type="http://schemas.openxmlformats.org/officeDocument/2006/relationships/image" Target="../media/image2662.png"/><Relationship Id="rId230" Type="http://schemas.openxmlformats.org/officeDocument/2006/relationships/customXml" Target="../ink/ink2676.xml"/><Relationship Id="rId25" Type="http://schemas.openxmlformats.org/officeDocument/2006/relationships/image" Target="../media/image2566.png"/><Relationship Id="rId46" Type="http://schemas.openxmlformats.org/officeDocument/2006/relationships/customXml" Target="../ink/ink2584.xml"/><Relationship Id="rId67" Type="http://schemas.openxmlformats.org/officeDocument/2006/relationships/image" Target="../media/image2587.png"/><Relationship Id="rId20" Type="http://schemas.openxmlformats.org/officeDocument/2006/relationships/customXml" Target="../ink/ink2571.xml"/><Relationship Id="rId41" Type="http://schemas.openxmlformats.org/officeDocument/2006/relationships/image" Target="../media/image2574.png"/><Relationship Id="rId62" Type="http://schemas.openxmlformats.org/officeDocument/2006/relationships/customXml" Target="../ink/ink2592.xml"/><Relationship Id="rId83" Type="http://schemas.openxmlformats.org/officeDocument/2006/relationships/image" Target="../media/image2595.png"/><Relationship Id="rId88" Type="http://schemas.openxmlformats.org/officeDocument/2006/relationships/customXml" Target="../ink/ink2605.xml"/><Relationship Id="rId111" Type="http://schemas.openxmlformats.org/officeDocument/2006/relationships/image" Target="../media/image2609.png"/><Relationship Id="rId132" Type="http://schemas.openxmlformats.org/officeDocument/2006/relationships/customXml" Target="../ink/ink2627.xml"/><Relationship Id="rId153" Type="http://schemas.openxmlformats.org/officeDocument/2006/relationships/image" Target="../media/image2629.png"/><Relationship Id="rId174" Type="http://schemas.openxmlformats.org/officeDocument/2006/relationships/customXml" Target="../ink/ink2648.xml"/><Relationship Id="rId179" Type="http://schemas.openxmlformats.org/officeDocument/2006/relationships/image" Target="../media/image2642.png"/><Relationship Id="rId195" Type="http://schemas.openxmlformats.org/officeDocument/2006/relationships/image" Target="../media/image2650.png"/><Relationship Id="rId209" Type="http://schemas.openxmlformats.org/officeDocument/2006/relationships/image" Target="../media/image2657.png"/><Relationship Id="rId190" Type="http://schemas.openxmlformats.org/officeDocument/2006/relationships/customXml" Target="../ink/ink2656.xml"/><Relationship Id="rId204" Type="http://schemas.openxmlformats.org/officeDocument/2006/relationships/customXml" Target="../ink/ink2663.xml"/><Relationship Id="rId220" Type="http://schemas.openxmlformats.org/officeDocument/2006/relationships/customXml" Target="../ink/ink2671.xml"/><Relationship Id="rId225" Type="http://schemas.openxmlformats.org/officeDocument/2006/relationships/image" Target="../media/image2665.png"/><Relationship Id="rId15" Type="http://schemas.openxmlformats.org/officeDocument/2006/relationships/image" Target="../media/image2561.png"/><Relationship Id="rId36" Type="http://schemas.openxmlformats.org/officeDocument/2006/relationships/customXml" Target="../ink/ink2579.xml"/><Relationship Id="rId57" Type="http://schemas.openxmlformats.org/officeDocument/2006/relationships/image" Target="../media/image2582.png"/><Relationship Id="rId106" Type="http://schemas.openxmlformats.org/officeDocument/2006/relationships/customXml" Target="../ink/ink2614.xml"/><Relationship Id="rId127" Type="http://schemas.openxmlformats.org/officeDocument/2006/relationships/image" Target="../media/image2616.png"/><Relationship Id="rId10" Type="http://schemas.openxmlformats.org/officeDocument/2006/relationships/customXml" Target="../ink/ink2566.xml"/><Relationship Id="rId31" Type="http://schemas.openxmlformats.org/officeDocument/2006/relationships/image" Target="../media/image2569.png"/><Relationship Id="rId52" Type="http://schemas.openxmlformats.org/officeDocument/2006/relationships/customXml" Target="../ink/ink2587.xml"/><Relationship Id="rId73" Type="http://schemas.openxmlformats.org/officeDocument/2006/relationships/image" Target="../media/image2590.png"/><Relationship Id="rId78" Type="http://schemas.openxmlformats.org/officeDocument/2006/relationships/customXml" Target="../ink/ink2600.xml"/><Relationship Id="rId94" Type="http://schemas.openxmlformats.org/officeDocument/2006/relationships/customXml" Target="../ink/ink2608.xml"/><Relationship Id="rId99" Type="http://schemas.openxmlformats.org/officeDocument/2006/relationships/image" Target="../media/image2603.png"/><Relationship Id="rId101" Type="http://schemas.openxmlformats.org/officeDocument/2006/relationships/image" Target="../media/image2604.png"/><Relationship Id="rId122" Type="http://schemas.openxmlformats.org/officeDocument/2006/relationships/customXml" Target="../ink/ink2622.xml"/><Relationship Id="rId143" Type="http://schemas.openxmlformats.org/officeDocument/2006/relationships/image" Target="../media/image2624.png"/><Relationship Id="rId148" Type="http://schemas.openxmlformats.org/officeDocument/2006/relationships/customXml" Target="../ink/ink2635.xml"/><Relationship Id="rId164" Type="http://schemas.openxmlformats.org/officeDocument/2006/relationships/customXml" Target="../ink/ink2643.xml"/><Relationship Id="rId169" Type="http://schemas.openxmlformats.org/officeDocument/2006/relationships/image" Target="../media/image2637.png"/><Relationship Id="rId185" Type="http://schemas.openxmlformats.org/officeDocument/2006/relationships/image" Target="../media/image2645.png"/><Relationship Id="rId4" Type="http://schemas.openxmlformats.org/officeDocument/2006/relationships/customXml" Target="../ink/ink2563.xml"/><Relationship Id="rId9" Type="http://schemas.openxmlformats.org/officeDocument/2006/relationships/image" Target="../media/image2558.png"/><Relationship Id="rId180" Type="http://schemas.openxmlformats.org/officeDocument/2006/relationships/customXml" Target="../ink/ink2651.xml"/><Relationship Id="rId210" Type="http://schemas.openxmlformats.org/officeDocument/2006/relationships/customXml" Target="../ink/ink2666.xml"/><Relationship Id="rId215" Type="http://schemas.openxmlformats.org/officeDocument/2006/relationships/image" Target="../media/image2660.png"/><Relationship Id="rId26" Type="http://schemas.openxmlformats.org/officeDocument/2006/relationships/customXml" Target="../ink/ink2574.xml"/><Relationship Id="rId231" Type="http://schemas.openxmlformats.org/officeDocument/2006/relationships/image" Target="../media/image2668.png"/><Relationship Id="rId47" Type="http://schemas.openxmlformats.org/officeDocument/2006/relationships/image" Target="../media/image2577.png"/><Relationship Id="rId68" Type="http://schemas.openxmlformats.org/officeDocument/2006/relationships/customXml" Target="../ink/ink2595.xml"/><Relationship Id="rId89" Type="http://schemas.openxmlformats.org/officeDocument/2006/relationships/image" Target="../media/image2598.png"/><Relationship Id="rId112" Type="http://schemas.openxmlformats.org/officeDocument/2006/relationships/customXml" Target="../ink/ink2617.xml"/><Relationship Id="rId133" Type="http://schemas.openxmlformats.org/officeDocument/2006/relationships/image" Target="../media/image2619.png"/><Relationship Id="rId154" Type="http://schemas.openxmlformats.org/officeDocument/2006/relationships/customXml" Target="../ink/ink2638.xml"/><Relationship Id="rId175" Type="http://schemas.openxmlformats.org/officeDocument/2006/relationships/image" Target="../media/image2640.png"/><Relationship Id="rId196" Type="http://schemas.openxmlformats.org/officeDocument/2006/relationships/customXml" Target="../ink/ink2659.xml"/><Relationship Id="rId200" Type="http://schemas.openxmlformats.org/officeDocument/2006/relationships/customXml" Target="../ink/ink2661.xml"/><Relationship Id="rId16" Type="http://schemas.openxmlformats.org/officeDocument/2006/relationships/customXml" Target="../ink/ink2569.xml"/><Relationship Id="rId221" Type="http://schemas.openxmlformats.org/officeDocument/2006/relationships/image" Target="../media/image2663.png"/><Relationship Id="rId37" Type="http://schemas.openxmlformats.org/officeDocument/2006/relationships/image" Target="../media/image2572.png"/><Relationship Id="rId58" Type="http://schemas.openxmlformats.org/officeDocument/2006/relationships/customXml" Target="../ink/ink2590.xml"/><Relationship Id="rId79" Type="http://schemas.openxmlformats.org/officeDocument/2006/relationships/image" Target="../media/image2593.png"/><Relationship Id="rId102" Type="http://schemas.openxmlformats.org/officeDocument/2006/relationships/customXml" Target="../ink/ink2612.xml"/><Relationship Id="rId123" Type="http://schemas.openxmlformats.org/officeDocument/2006/relationships/image" Target="../media/image2614.png"/><Relationship Id="rId144" Type="http://schemas.openxmlformats.org/officeDocument/2006/relationships/customXml" Target="../ink/ink2633.xml"/><Relationship Id="rId90" Type="http://schemas.openxmlformats.org/officeDocument/2006/relationships/customXml" Target="../ink/ink2606.xml"/><Relationship Id="rId165" Type="http://schemas.openxmlformats.org/officeDocument/2006/relationships/image" Target="../media/image2635.png"/><Relationship Id="rId186" Type="http://schemas.openxmlformats.org/officeDocument/2006/relationships/customXml" Target="../ink/ink2654.xml"/><Relationship Id="rId211" Type="http://schemas.openxmlformats.org/officeDocument/2006/relationships/image" Target="../media/image2658.png"/><Relationship Id="rId232" Type="http://schemas.openxmlformats.org/officeDocument/2006/relationships/customXml" Target="../ink/ink2677.xml"/><Relationship Id="rId27" Type="http://schemas.openxmlformats.org/officeDocument/2006/relationships/image" Target="../media/image2567.png"/><Relationship Id="rId48" Type="http://schemas.openxmlformats.org/officeDocument/2006/relationships/customXml" Target="../ink/ink2585.xml"/><Relationship Id="rId69" Type="http://schemas.openxmlformats.org/officeDocument/2006/relationships/image" Target="../media/image2588.png"/><Relationship Id="rId113" Type="http://schemas.openxmlformats.org/officeDocument/2006/relationships/image" Target="../media/image2610.png"/><Relationship Id="rId134" Type="http://schemas.openxmlformats.org/officeDocument/2006/relationships/customXml" Target="../ink/ink2628.xml"/><Relationship Id="rId80" Type="http://schemas.openxmlformats.org/officeDocument/2006/relationships/customXml" Target="../ink/ink2601.xml"/><Relationship Id="rId155" Type="http://schemas.openxmlformats.org/officeDocument/2006/relationships/image" Target="../media/image2630.png"/><Relationship Id="rId176" Type="http://schemas.openxmlformats.org/officeDocument/2006/relationships/customXml" Target="../ink/ink2649.xml"/><Relationship Id="rId197" Type="http://schemas.openxmlformats.org/officeDocument/2006/relationships/image" Target="../media/image2651.png"/><Relationship Id="rId201" Type="http://schemas.openxmlformats.org/officeDocument/2006/relationships/image" Target="../media/image2653.png"/><Relationship Id="rId222" Type="http://schemas.openxmlformats.org/officeDocument/2006/relationships/customXml" Target="../ink/ink2672.xml"/><Relationship Id="rId17" Type="http://schemas.openxmlformats.org/officeDocument/2006/relationships/image" Target="../media/image2562.png"/><Relationship Id="rId38" Type="http://schemas.openxmlformats.org/officeDocument/2006/relationships/customXml" Target="../ink/ink2580.xml"/><Relationship Id="rId59" Type="http://schemas.openxmlformats.org/officeDocument/2006/relationships/image" Target="../media/image2583.png"/><Relationship Id="rId103" Type="http://schemas.openxmlformats.org/officeDocument/2006/relationships/image" Target="../media/image2605.png"/><Relationship Id="rId124" Type="http://schemas.openxmlformats.org/officeDocument/2006/relationships/customXml" Target="../ink/ink2623.xml"/><Relationship Id="rId70" Type="http://schemas.openxmlformats.org/officeDocument/2006/relationships/customXml" Target="../ink/ink2596.xml"/><Relationship Id="rId91" Type="http://schemas.openxmlformats.org/officeDocument/2006/relationships/image" Target="../media/image2599.png"/><Relationship Id="rId145" Type="http://schemas.openxmlformats.org/officeDocument/2006/relationships/image" Target="../media/image2625.png"/><Relationship Id="rId166" Type="http://schemas.openxmlformats.org/officeDocument/2006/relationships/customXml" Target="../ink/ink2644.xml"/><Relationship Id="rId187" Type="http://schemas.openxmlformats.org/officeDocument/2006/relationships/image" Target="../media/image2646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667.xml"/><Relationship Id="rId233" Type="http://schemas.openxmlformats.org/officeDocument/2006/relationships/image" Target="../media/image2669.png"/><Relationship Id="rId28" Type="http://schemas.openxmlformats.org/officeDocument/2006/relationships/customXml" Target="../ink/ink2575.xml"/><Relationship Id="rId49" Type="http://schemas.openxmlformats.org/officeDocument/2006/relationships/image" Target="../media/image2578.png"/><Relationship Id="rId114" Type="http://schemas.openxmlformats.org/officeDocument/2006/relationships/customXml" Target="../ink/ink2618.xml"/><Relationship Id="rId60" Type="http://schemas.openxmlformats.org/officeDocument/2006/relationships/customXml" Target="../ink/ink2591.xml"/><Relationship Id="rId81" Type="http://schemas.openxmlformats.org/officeDocument/2006/relationships/image" Target="../media/image2594.png"/><Relationship Id="rId135" Type="http://schemas.openxmlformats.org/officeDocument/2006/relationships/image" Target="../media/image2620.png"/><Relationship Id="rId156" Type="http://schemas.openxmlformats.org/officeDocument/2006/relationships/customXml" Target="../ink/ink2639.xml"/><Relationship Id="rId177" Type="http://schemas.openxmlformats.org/officeDocument/2006/relationships/image" Target="../media/image2641.png"/><Relationship Id="rId198" Type="http://schemas.openxmlformats.org/officeDocument/2006/relationships/customXml" Target="../ink/ink2660.xml"/><Relationship Id="rId202" Type="http://schemas.openxmlformats.org/officeDocument/2006/relationships/customXml" Target="../ink/ink2662.xml"/><Relationship Id="rId223" Type="http://schemas.openxmlformats.org/officeDocument/2006/relationships/image" Target="../media/image2664.png"/><Relationship Id="rId18" Type="http://schemas.openxmlformats.org/officeDocument/2006/relationships/customXml" Target="../ink/ink2570.xml"/><Relationship Id="rId39" Type="http://schemas.openxmlformats.org/officeDocument/2006/relationships/image" Target="../media/image2573.png"/><Relationship Id="rId50" Type="http://schemas.openxmlformats.org/officeDocument/2006/relationships/customXml" Target="../ink/ink2586.xml"/><Relationship Id="rId104" Type="http://schemas.openxmlformats.org/officeDocument/2006/relationships/customXml" Target="../ink/ink2613.xml"/><Relationship Id="rId125" Type="http://schemas.openxmlformats.org/officeDocument/2006/relationships/image" Target="../media/image2615.png"/><Relationship Id="rId146" Type="http://schemas.openxmlformats.org/officeDocument/2006/relationships/customXml" Target="../ink/ink2634.xml"/><Relationship Id="rId167" Type="http://schemas.openxmlformats.org/officeDocument/2006/relationships/image" Target="../media/image2636.png"/><Relationship Id="rId188" Type="http://schemas.openxmlformats.org/officeDocument/2006/relationships/customXml" Target="../ink/ink2655.xml"/><Relationship Id="rId71" Type="http://schemas.openxmlformats.org/officeDocument/2006/relationships/image" Target="../media/image2589.png"/><Relationship Id="rId92" Type="http://schemas.openxmlformats.org/officeDocument/2006/relationships/customXml" Target="../ink/ink2607.xml"/><Relationship Id="rId213" Type="http://schemas.openxmlformats.org/officeDocument/2006/relationships/image" Target="../media/image2659.png"/><Relationship Id="rId2" Type="http://schemas.openxmlformats.org/officeDocument/2006/relationships/customXml" Target="../ink/ink2562.xml"/><Relationship Id="rId29" Type="http://schemas.openxmlformats.org/officeDocument/2006/relationships/image" Target="../media/image2568.png"/><Relationship Id="rId40" Type="http://schemas.openxmlformats.org/officeDocument/2006/relationships/customXml" Target="../ink/ink2581.xml"/><Relationship Id="rId115" Type="http://schemas.openxmlformats.org/officeDocument/2006/relationships/image" Target="../media/image2611.png"/><Relationship Id="rId136" Type="http://schemas.openxmlformats.org/officeDocument/2006/relationships/customXml" Target="../ink/ink2629.xml"/><Relationship Id="rId157" Type="http://schemas.openxmlformats.org/officeDocument/2006/relationships/image" Target="../media/image2631.png"/><Relationship Id="rId178" Type="http://schemas.openxmlformats.org/officeDocument/2006/relationships/customXml" Target="../ink/ink2650.xml"/><Relationship Id="rId61" Type="http://schemas.openxmlformats.org/officeDocument/2006/relationships/image" Target="../media/image2584.png"/><Relationship Id="rId82" Type="http://schemas.openxmlformats.org/officeDocument/2006/relationships/customXml" Target="../ink/ink2602.xml"/><Relationship Id="rId199" Type="http://schemas.openxmlformats.org/officeDocument/2006/relationships/image" Target="../media/image2652.png"/><Relationship Id="rId203" Type="http://schemas.openxmlformats.org/officeDocument/2006/relationships/image" Target="../media/image2654.png"/><Relationship Id="rId19" Type="http://schemas.openxmlformats.org/officeDocument/2006/relationships/image" Target="../media/image2563.png"/><Relationship Id="rId224" Type="http://schemas.openxmlformats.org/officeDocument/2006/relationships/customXml" Target="../ink/ink2673.xml"/><Relationship Id="rId30" Type="http://schemas.openxmlformats.org/officeDocument/2006/relationships/customXml" Target="../ink/ink2576.xml"/><Relationship Id="rId105" Type="http://schemas.openxmlformats.org/officeDocument/2006/relationships/image" Target="../media/image2606.png"/><Relationship Id="rId126" Type="http://schemas.openxmlformats.org/officeDocument/2006/relationships/customXml" Target="../ink/ink2624.xml"/><Relationship Id="rId147" Type="http://schemas.openxmlformats.org/officeDocument/2006/relationships/image" Target="../media/image2626.png"/><Relationship Id="rId168" Type="http://schemas.openxmlformats.org/officeDocument/2006/relationships/customXml" Target="../ink/ink2645.xml"/><Relationship Id="rId51" Type="http://schemas.openxmlformats.org/officeDocument/2006/relationships/image" Target="../media/image2579.png"/><Relationship Id="rId72" Type="http://schemas.openxmlformats.org/officeDocument/2006/relationships/customXml" Target="../ink/ink2597.xml"/><Relationship Id="rId93" Type="http://schemas.openxmlformats.org/officeDocument/2006/relationships/image" Target="../media/image2600.png"/><Relationship Id="rId189" Type="http://schemas.openxmlformats.org/officeDocument/2006/relationships/image" Target="../media/image2647.png"/><Relationship Id="rId3" Type="http://schemas.openxmlformats.org/officeDocument/2006/relationships/image" Target="../media/image2555.png"/><Relationship Id="rId214" Type="http://schemas.openxmlformats.org/officeDocument/2006/relationships/customXml" Target="../ink/ink2668.xml"/><Relationship Id="rId116" Type="http://schemas.openxmlformats.org/officeDocument/2006/relationships/customXml" Target="../ink/ink2619.xml"/><Relationship Id="rId137" Type="http://schemas.openxmlformats.org/officeDocument/2006/relationships/image" Target="../media/image2621.png"/><Relationship Id="rId158" Type="http://schemas.openxmlformats.org/officeDocument/2006/relationships/customXml" Target="../ink/ink2640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7.png"/><Relationship Id="rId299" Type="http://schemas.openxmlformats.org/officeDocument/2006/relationships/image" Target="../media/image288.png"/><Relationship Id="rId21" Type="http://schemas.openxmlformats.org/officeDocument/2006/relationships/image" Target="../media/image149.png"/><Relationship Id="rId63" Type="http://schemas.openxmlformats.org/officeDocument/2006/relationships/image" Target="../media/image170.png"/><Relationship Id="rId159" Type="http://schemas.openxmlformats.org/officeDocument/2006/relationships/image" Target="../media/image218.png"/><Relationship Id="rId324" Type="http://schemas.openxmlformats.org/officeDocument/2006/relationships/customXml" Target="../ink/ink299.xml"/><Relationship Id="rId366" Type="http://schemas.openxmlformats.org/officeDocument/2006/relationships/customXml" Target="../ink/ink320.xml"/><Relationship Id="rId170" Type="http://schemas.openxmlformats.org/officeDocument/2006/relationships/customXml" Target="../ink/ink222.xml"/><Relationship Id="rId226" Type="http://schemas.openxmlformats.org/officeDocument/2006/relationships/customXml" Target="../ink/ink250.xml"/><Relationship Id="rId433" Type="http://schemas.openxmlformats.org/officeDocument/2006/relationships/image" Target="../media/image355.png"/><Relationship Id="rId268" Type="http://schemas.openxmlformats.org/officeDocument/2006/relationships/customXml" Target="../ink/ink271.xml"/><Relationship Id="rId475" Type="http://schemas.openxmlformats.org/officeDocument/2006/relationships/image" Target="../media/image376.png"/><Relationship Id="rId32" Type="http://schemas.openxmlformats.org/officeDocument/2006/relationships/customXml" Target="../ink/ink153.xml"/><Relationship Id="rId74" Type="http://schemas.openxmlformats.org/officeDocument/2006/relationships/customXml" Target="../ink/ink174.xml"/><Relationship Id="rId128" Type="http://schemas.openxmlformats.org/officeDocument/2006/relationships/customXml" Target="../ink/ink201.xml"/><Relationship Id="rId335" Type="http://schemas.openxmlformats.org/officeDocument/2006/relationships/image" Target="../media/image306.png"/><Relationship Id="rId377" Type="http://schemas.openxmlformats.org/officeDocument/2006/relationships/image" Target="../media/image327.png"/><Relationship Id="rId500" Type="http://schemas.openxmlformats.org/officeDocument/2006/relationships/customXml" Target="../ink/ink387.xml"/><Relationship Id="rId5" Type="http://schemas.openxmlformats.org/officeDocument/2006/relationships/image" Target="../media/image141.png"/><Relationship Id="rId181" Type="http://schemas.openxmlformats.org/officeDocument/2006/relationships/image" Target="../media/image229.png"/><Relationship Id="rId237" Type="http://schemas.openxmlformats.org/officeDocument/2006/relationships/image" Target="../media/image257.png"/><Relationship Id="rId402" Type="http://schemas.openxmlformats.org/officeDocument/2006/relationships/customXml" Target="../ink/ink338.xml"/><Relationship Id="rId279" Type="http://schemas.openxmlformats.org/officeDocument/2006/relationships/image" Target="../media/image278.png"/><Relationship Id="rId444" Type="http://schemas.openxmlformats.org/officeDocument/2006/relationships/customXml" Target="../ink/ink359.xml"/><Relationship Id="rId486" Type="http://schemas.openxmlformats.org/officeDocument/2006/relationships/customXml" Target="../ink/ink380.xml"/><Relationship Id="rId43" Type="http://schemas.openxmlformats.org/officeDocument/2006/relationships/image" Target="../media/image160.png"/><Relationship Id="rId139" Type="http://schemas.openxmlformats.org/officeDocument/2006/relationships/image" Target="../media/image208.png"/><Relationship Id="rId290" Type="http://schemas.openxmlformats.org/officeDocument/2006/relationships/customXml" Target="../ink/ink282.xml"/><Relationship Id="rId304" Type="http://schemas.openxmlformats.org/officeDocument/2006/relationships/customXml" Target="../ink/ink289.xml"/><Relationship Id="rId346" Type="http://schemas.openxmlformats.org/officeDocument/2006/relationships/customXml" Target="../ink/ink310.xml"/><Relationship Id="rId388" Type="http://schemas.openxmlformats.org/officeDocument/2006/relationships/customXml" Target="../ink/ink331.xml"/><Relationship Id="rId85" Type="http://schemas.openxmlformats.org/officeDocument/2006/relationships/image" Target="../media/image181.png"/><Relationship Id="rId150" Type="http://schemas.openxmlformats.org/officeDocument/2006/relationships/customXml" Target="../ink/ink212.xml"/><Relationship Id="rId192" Type="http://schemas.openxmlformats.org/officeDocument/2006/relationships/customXml" Target="../ink/ink233.xml"/><Relationship Id="rId206" Type="http://schemas.openxmlformats.org/officeDocument/2006/relationships/customXml" Target="../ink/ink240.xml"/><Relationship Id="rId413" Type="http://schemas.openxmlformats.org/officeDocument/2006/relationships/image" Target="../media/image345.png"/><Relationship Id="rId248" Type="http://schemas.openxmlformats.org/officeDocument/2006/relationships/customXml" Target="../ink/ink261.xml"/><Relationship Id="rId455" Type="http://schemas.openxmlformats.org/officeDocument/2006/relationships/image" Target="../media/image366.png"/><Relationship Id="rId497" Type="http://schemas.openxmlformats.org/officeDocument/2006/relationships/image" Target="../media/image387.png"/><Relationship Id="rId12" Type="http://schemas.openxmlformats.org/officeDocument/2006/relationships/customXml" Target="../ink/ink143.xml"/><Relationship Id="rId108" Type="http://schemas.openxmlformats.org/officeDocument/2006/relationships/customXml" Target="../ink/ink191.xml"/><Relationship Id="rId315" Type="http://schemas.openxmlformats.org/officeDocument/2006/relationships/image" Target="../media/image296.png"/><Relationship Id="rId357" Type="http://schemas.openxmlformats.org/officeDocument/2006/relationships/image" Target="../media/image317.png"/><Relationship Id="rId54" Type="http://schemas.openxmlformats.org/officeDocument/2006/relationships/customXml" Target="../ink/ink164.xml"/><Relationship Id="rId96" Type="http://schemas.openxmlformats.org/officeDocument/2006/relationships/customXml" Target="../ink/ink185.xml"/><Relationship Id="rId161" Type="http://schemas.openxmlformats.org/officeDocument/2006/relationships/image" Target="../media/image219.png"/><Relationship Id="rId217" Type="http://schemas.openxmlformats.org/officeDocument/2006/relationships/image" Target="../media/image247.png"/><Relationship Id="rId399" Type="http://schemas.openxmlformats.org/officeDocument/2006/relationships/image" Target="../media/image338.png"/><Relationship Id="rId259" Type="http://schemas.openxmlformats.org/officeDocument/2006/relationships/image" Target="../media/image268.png"/><Relationship Id="rId424" Type="http://schemas.openxmlformats.org/officeDocument/2006/relationships/customXml" Target="../ink/ink349.xml"/><Relationship Id="rId466" Type="http://schemas.openxmlformats.org/officeDocument/2006/relationships/customXml" Target="../ink/ink370.xml"/><Relationship Id="rId23" Type="http://schemas.openxmlformats.org/officeDocument/2006/relationships/image" Target="../media/image150.png"/><Relationship Id="rId119" Type="http://schemas.openxmlformats.org/officeDocument/2006/relationships/image" Target="../media/image198.png"/><Relationship Id="rId270" Type="http://schemas.openxmlformats.org/officeDocument/2006/relationships/customXml" Target="../ink/ink272.xml"/><Relationship Id="rId326" Type="http://schemas.openxmlformats.org/officeDocument/2006/relationships/customXml" Target="../ink/ink300.xml"/><Relationship Id="rId65" Type="http://schemas.openxmlformats.org/officeDocument/2006/relationships/image" Target="../media/image171.png"/><Relationship Id="rId130" Type="http://schemas.openxmlformats.org/officeDocument/2006/relationships/customXml" Target="../ink/ink202.xml"/><Relationship Id="rId368" Type="http://schemas.openxmlformats.org/officeDocument/2006/relationships/customXml" Target="../ink/ink321.xml"/><Relationship Id="rId172" Type="http://schemas.openxmlformats.org/officeDocument/2006/relationships/customXml" Target="../ink/ink223.xml"/><Relationship Id="rId228" Type="http://schemas.openxmlformats.org/officeDocument/2006/relationships/customXml" Target="../ink/ink251.xml"/><Relationship Id="rId435" Type="http://schemas.openxmlformats.org/officeDocument/2006/relationships/image" Target="../media/image356.png"/><Relationship Id="rId477" Type="http://schemas.openxmlformats.org/officeDocument/2006/relationships/image" Target="../media/image377.png"/><Relationship Id="rId281" Type="http://schemas.openxmlformats.org/officeDocument/2006/relationships/image" Target="../media/image279.png"/><Relationship Id="rId337" Type="http://schemas.openxmlformats.org/officeDocument/2006/relationships/image" Target="../media/image307.png"/><Relationship Id="rId502" Type="http://schemas.openxmlformats.org/officeDocument/2006/relationships/customXml" Target="../ink/ink388.xml"/><Relationship Id="rId34" Type="http://schemas.openxmlformats.org/officeDocument/2006/relationships/customXml" Target="../ink/ink154.xml"/><Relationship Id="rId76" Type="http://schemas.openxmlformats.org/officeDocument/2006/relationships/customXml" Target="../ink/ink175.xml"/><Relationship Id="rId141" Type="http://schemas.openxmlformats.org/officeDocument/2006/relationships/image" Target="../media/image209.png"/><Relationship Id="rId379" Type="http://schemas.openxmlformats.org/officeDocument/2006/relationships/image" Target="../media/image328.png"/><Relationship Id="rId7" Type="http://schemas.openxmlformats.org/officeDocument/2006/relationships/image" Target="../media/image142.png"/><Relationship Id="rId183" Type="http://schemas.openxmlformats.org/officeDocument/2006/relationships/image" Target="../media/image230.png"/><Relationship Id="rId239" Type="http://schemas.openxmlformats.org/officeDocument/2006/relationships/image" Target="../media/image258.png"/><Relationship Id="rId390" Type="http://schemas.openxmlformats.org/officeDocument/2006/relationships/customXml" Target="../ink/ink332.xml"/><Relationship Id="rId404" Type="http://schemas.openxmlformats.org/officeDocument/2006/relationships/customXml" Target="../ink/ink339.xml"/><Relationship Id="rId446" Type="http://schemas.openxmlformats.org/officeDocument/2006/relationships/customXml" Target="../ink/ink360.xml"/><Relationship Id="rId250" Type="http://schemas.openxmlformats.org/officeDocument/2006/relationships/customXml" Target="../ink/ink262.xml"/><Relationship Id="rId292" Type="http://schemas.openxmlformats.org/officeDocument/2006/relationships/customXml" Target="../ink/ink283.xml"/><Relationship Id="rId306" Type="http://schemas.openxmlformats.org/officeDocument/2006/relationships/customXml" Target="../ink/ink290.xml"/><Relationship Id="rId488" Type="http://schemas.openxmlformats.org/officeDocument/2006/relationships/customXml" Target="../ink/ink381.xml"/><Relationship Id="rId45" Type="http://schemas.openxmlformats.org/officeDocument/2006/relationships/image" Target="../media/image161.png"/><Relationship Id="rId87" Type="http://schemas.openxmlformats.org/officeDocument/2006/relationships/image" Target="../media/image182.png"/><Relationship Id="rId110" Type="http://schemas.openxmlformats.org/officeDocument/2006/relationships/customXml" Target="../ink/ink192.xml"/><Relationship Id="rId348" Type="http://schemas.openxmlformats.org/officeDocument/2006/relationships/customXml" Target="../ink/ink311.xml"/><Relationship Id="rId152" Type="http://schemas.openxmlformats.org/officeDocument/2006/relationships/customXml" Target="../ink/ink213.xml"/><Relationship Id="rId194" Type="http://schemas.openxmlformats.org/officeDocument/2006/relationships/customXml" Target="../ink/ink234.xml"/><Relationship Id="rId208" Type="http://schemas.openxmlformats.org/officeDocument/2006/relationships/customXml" Target="../ink/ink241.xml"/><Relationship Id="rId415" Type="http://schemas.openxmlformats.org/officeDocument/2006/relationships/image" Target="../media/image346.png"/><Relationship Id="rId457" Type="http://schemas.openxmlformats.org/officeDocument/2006/relationships/image" Target="../media/image367.png"/><Relationship Id="rId261" Type="http://schemas.openxmlformats.org/officeDocument/2006/relationships/image" Target="../media/image269.png"/><Relationship Id="rId499" Type="http://schemas.openxmlformats.org/officeDocument/2006/relationships/image" Target="../media/image388.png"/><Relationship Id="rId14" Type="http://schemas.openxmlformats.org/officeDocument/2006/relationships/customXml" Target="../ink/ink144.xml"/><Relationship Id="rId56" Type="http://schemas.openxmlformats.org/officeDocument/2006/relationships/customXml" Target="../ink/ink165.xml"/><Relationship Id="rId317" Type="http://schemas.openxmlformats.org/officeDocument/2006/relationships/image" Target="../media/image297.png"/><Relationship Id="rId359" Type="http://schemas.openxmlformats.org/officeDocument/2006/relationships/image" Target="../media/image318.png"/><Relationship Id="rId98" Type="http://schemas.openxmlformats.org/officeDocument/2006/relationships/customXml" Target="../ink/ink186.xml"/><Relationship Id="rId121" Type="http://schemas.openxmlformats.org/officeDocument/2006/relationships/image" Target="../media/image199.png"/><Relationship Id="rId163" Type="http://schemas.openxmlformats.org/officeDocument/2006/relationships/image" Target="../media/image220.png"/><Relationship Id="rId219" Type="http://schemas.openxmlformats.org/officeDocument/2006/relationships/image" Target="../media/image248.png"/><Relationship Id="rId370" Type="http://schemas.openxmlformats.org/officeDocument/2006/relationships/customXml" Target="../ink/ink322.xml"/><Relationship Id="rId426" Type="http://schemas.openxmlformats.org/officeDocument/2006/relationships/customXml" Target="../ink/ink350.xml"/><Relationship Id="rId230" Type="http://schemas.openxmlformats.org/officeDocument/2006/relationships/customXml" Target="../ink/ink252.xml"/><Relationship Id="rId468" Type="http://schemas.openxmlformats.org/officeDocument/2006/relationships/customXml" Target="../ink/ink371.xml"/><Relationship Id="rId25" Type="http://schemas.openxmlformats.org/officeDocument/2006/relationships/image" Target="../media/image151.png"/><Relationship Id="rId67" Type="http://schemas.openxmlformats.org/officeDocument/2006/relationships/image" Target="../media/image172.png"/><Relationship Id="rId272" Type="http://schemas.openxmlformats.org/officeDocument/2006/relationships/customXml" Target="../ink/ink273.xml"/><Relationship Id="rId328" Type="http://schemas.openxmlformats.org/officeDocument/2006/relationships/customXml" Target="../ink/ink301.xml"/><Relationship Id="rId132" Type="http://schemas.openxmlformats.org/officeDocument/2006/relationships/customXml" Target="../ink/ink203.xml"/><Relationship Id="rId174" Type="http://schemas.openxmlformats.org/officeDocument/2006/relationships/customXml" Target="../ink/ink224.xml"/><Relationship Id="rId381" Type="http://schemas.openxmlformats.org/officeDocument/2006/relationships/image" Target="../media/image329.png"/><Relationship Id="rId241" Type="http://schemas.openxmlformats.org/officeDocument/2006/relationships/image" Target="../media/image259.png"/><Relationship Id="rId437" Type="http://schemas.openxmlformats.org/officeDocument/2006/relationships/image" Target="../media/image357.png"/><Relationship Id="rId479" Type="http://schemas.openxmlformats.org/officeDocument/2006/relationships/image" Target="../media/image378.png"/><Relationship Id="rId36" Type="http://schemas.openxmlformats.org/officeDocument/2006/relationships/customXml" Target="../ink/ink155.xml"/><Relationship Id="rId283" Type="http://schemas.openxmlformats.org/officeDocument/2006/relationships/image" Target="../media/image280.png"/><Relationship Id="rId339" Type="http://schemas.openxmlformats.org/officeDocument/2006/relationships/image" Target="../media/image308.png"/><Relationship Id="rId490" Type="http://schemas.openxmlformats.org/officeDocument/2006/relationships/customXml" Target="../ink/ink382.xml"/><Relationship Id="rId78" Type="http://schemas.openxmlformats.org/officeDocument/2006/relationships/customXml" Target="../ink/ink176.xml"/><Relationship Id="rId101" Type="http://schemas.openxmlformats.org/officeDocument/2006/relationships/image" Target="../media/image189.png"/><Relationship Id="rId143" Type="http://schemas.openxmlformats.org/officeDocument/2006/relationships/image" Target="../media/image210.png"/><Relationship Id="rId185" Type="http://schemas.openxmlformats.org/officeDocument/2006/relationships/image" Target="../media/image231.png"/><Relationship Id="rId350" Type="http://schemas.openxmlformats.org/officeDocument/2006/relationships/customXml" Target="../ink/ink312.xml"/><Relationship Id="rId406" Type="http://schemas.openxmlformats.org/officeDocument/2006/relationships/customXml" Target="../ink/ink340.xml"/><Relationship Id="rId9" Type="http://schemas.openxmlformats.org/officeDocument/2006/relationships/image" Target="../media/image143.png"/><Relationship Id="rId210" Type="http://schemas.openxmlformats.org/officeDocument/2006/relationships/customXml" Target="../ink/ink242.xml"/><Relationship Id="rId392" Type="http://schemas.openxmlformats.org/officeDocument/2006/relationships/customXml" Target="../ink/ink333.xml"/><Relationship Id="rId448" Type="http://schemas.openxmlformats.org/officeDocument/2006/relationships/customXml" Target="../ink/ink361.xml"/><Relationship Id="rId252" Type="http://schemas.openxmlformats.org/officeDocument/2006/relationships/customXml" Target="../ink/ink263.xml"/><Relationship Id="rId294" Type="http://schemas.openxmlformats.org/officeDocument/2006/relationships/customXml" Target="../ink/ink284.xml"/><Relationship Id="rId308" Type="http://schemas.openxmlformats.org/officeDocument/2006/relationships/customXml" Target="../ink/ink291.xml"/><Relationship Id="rId47" Type="http://schemas.openxmlformats.org/officeDocument/2006/relationships/image" Target="../media/image162.png"/><Relationship Id="rId89" Type="http://schemas.openxmlformats.org/officeDocument/2006/relationships/image" Target="../media/image183.png"/><Relationship Id="rId112" Type="http://schemas.openxmlformats.org/officeDocument/2006/relationships/customXml" Target="../ink/ink193.xml"/><Relationship Id="rId154" Type="http://schemas.openxmlformats.org/officeDocument/2006/relationships/customXml" Target="../ink/ink214.xml"/><Relationship Id="rId361" Type="http://schemas.openxmlformats.org/officeDocument/2006/relationships/image" Target="../media/image319.png"/><Relationship Id="rId196" Type="http://schemas.openxmlformats.org/officeDocument/2006/relationships/customXml" Target="../ink/ink235.xml"/><Relationship Id="rId417" Type="http://schemas.openxmlformats.org/officeDocument/2006/relationships/image" Target="../media/image347.png"/><Relationship Id="rId459" Type="http://schemas.openxmlformats.org/officeDocument/2006/relationships/image" Target="../media/image368.png"/><Relationship Id="rId16" Type="http://schemas.openxmlformats.org/officeDocument/2006/relationships/customXml" Target="../ink/ink145.xml"/><Relationship Id="rId221" Type="http://schemas.openxmlformats.org/officeDocument/2006/relationships/image" Target="../media/image249.png"/><Relationship Id="rId263" Type="http://schemas.openxmlformats.org/officeDocument/2006/relationships/image" Target="../media/image270.png"/><Relationship Id="rId319" Type="http://schemas.openxmlformats.org/officeDocument/2006/relationships/image" Target="../media/image298.png"/><Relationship Id="rId470" Type="http://schemas.openxmlformats.org/officeDocument/2006/relationships/customXml" Target="../ink/ink372.xml"/><Relationship Id="rId58" Type="http://schemas.openxmlformats.org/officeDocument/2006/relationships/customXml" Target="../ink/ink166.xml"/><Relationship Id="rId123" Type="http://schemas.openxmlformats.org/officeDocument/2006/relationships/image" Target="../media/image200.png"/><Relationship Id="rId330" Type="http://schemas.openxmlformats.org/officeDocument/2006/relationships/customXml" Target="../ink/ink302.xml"/><Relationship Id="rId165" Type="http://schemas.openxmlformats.org/officeDocument/2006/relationships/image" Target="../media/image221.png"/><Relationship Id="rId372" Type="http://schemas.openxmlformats.org/officeDocument/2006/relationships/customXml" Target="../ink/ink323.xml"/><Relationship Id="rId428" Type="http://schemas.openxmlformats.org/officeDocument/2006/relationships/customXml" Target="../ink/ink351.xml"/><Relationship Id="rId232" Type="http://schemas.openxmlformats.org/officeDocument/2006/relationships/customXml" Target="../ink/ink253.xml"/><Relationship Id="rId274" Type="http://schemas.openxmlformats.org/officeDocument/2006/relationships/customXml" Target="../ink/ink274.xml"/><Relationship Id="rId481" Type="http://schemas.openxmlformats.org/officeDocument/2006/relationships/image" Target="../media/image379.png"/><Relationship Id="rId27" Type="http://schemas.openxmlformats.org/officeDocument/2006/relationships/image" Target="../media/image152.png"/><Relationship Id="rId69" Type="http://schemas.openxmlformats.org/officeDocument/2006/relationships/image" Target="../media/image173.png"/><Relationship Id="rId134" Type="http://schemas.openxmlformats.org/officeDocument/2006/relationships/customXml" Target="../ink/ink204.xml"/><Relationship Id="rId80" Type="http://schemas.openxmlformats.org/officeDocument/2006/relationships/customXml" Target="../ink/ink177.xml"/><Relationship Id="rId176" Type="http://schemas.openxmlformats.org/officeDocument/2006/relationships/customXml" Target="../ink/ink225.xml"/><Relationship Id="rId341" Type="http://schemas.openxmlformats.org/officeDocument/2006/relationships/image" Target="../media/image309.png"/><Relationship Id="rId383" Type="http://schemas.openxmlformats.org/officeDocument/2006/relationships/image" Target="../media/image330.png"/><Relationship Id="rId439" Type="http://schemas.openxmlformats.org/officeDocument/2006/relationships/image" Target="../media/image358.png"/><Relationship Id="rId201" Type="http://schemas.openxmlformats.org/officeDocument/2006/relationships/image" Target="../media/image239.png"/><Relationship Id="rId243" Type="http://schemas.openxmlformats.org/officeDocument/2006/relationships/image" Target="../media/image260.png"/><Relationship Id="rId285" Type="http://schemas.openxmlformats.org/officeDocument/2006/relationships/image" Target="../media/image281.png"/><Relationship Id="rId450" Type="http://schemas.openxmlformats.org/officeDocument/2006/relationships/customXml" Target="../ink/ink362.xml"/><Relationship Id="rId38" Type="http://schemas.openxmlformats.org/officeDocument/2006/relationships/customXml" Target="../ink/ink156.xml"/><Relationship Id="rId103" Type="http://schemas.openxmlformats.org/officeDocument/2006/relationships/image" Target="../media/image190.png"/><Relationship Id="rId310" Type="http://schemas.openxmlformats.org/officeDocument/2006/relationships/customXml" Target="../ink/ink292.xml"/><Relationship Id="rId492" Type="http://schemas.openxmlformats.org/officeDocument/2006/relationships/customXml" Target="../ink/ink383.xml"/><Relationship Id="rId91" Type="http://schemas.openxmlformats.org/officeDocument/2006/relationships/image" Target="../media/image184.png"/><Relationship Id="rId145" Type="http://schemas.openxmlformats.org/officeDocument/2006/relationships/image" Target="../media/image211.png"/><Relationship Id="rId187" Type="http://schemas.openxmlformats.org/officeDocument/2006/relationships/image" Target="../media/image232.png"/><Relationship Id="rId352" Type="http://schemas.openxmlformats.org/officeDocument/2006/relationships/customXml" Target="../ink/ink313.xml"/><Relationship Id="rId394" Type="http://schemas.openxmlformats.org/officeDocument/2006/relationships/customXml" Target="../ink/ink334.xml"/><Relationship Id="rId408" Type="http://schemas.openxmlformats.org/officeDocument/2006/relationships/customXml" Target="../ink/ink341.xml"/><Relationship Id="rId212" Type="http://schemas.openxmlformats.org/officeDocument/2006/relationships/customXml" Target="../ink/ink243.xml"/><Relationship Id="rId254" Type="http://schemas.openxmlformats.org/officeDocument/2006/relationships/customXml" Target="../ink/ink264.xml"/><Relationship Id="rId49" Type="http://schemas.openxmlformats.org/officeDocument/2006/relationships/image" Target="../media/image163.png"/><Relationship Id="rId114" Type="http://schemas.openxmlformats.org/officeDocument/2006/relationships/customXml" Target="../ink/ink194.xml"/><Relationship Id="rId296" Type="http://schemas.openxmlformats.org/officeDocument/2006/relationships/customXml" Target="../ink/ink285.xml"/><Relationship Id="rId461" Type="http://schemas.openxmlformats.org/officeDocument/2006/relationships/image" Target="../media/image369.png"/><Relationship Id="rId60" Type="http://schemas.openxmlformats.org/officeDocument/2006/relationships/customXml" Target="../ink/ink167.xml"/><Relationship Id="rId156" Type="http://schemas.openxmlformats.org/officeDocument/2006/relationships/customXml" Target="../ink/ink215.xml"/><Relationship Id="rId198" Type="http://schemas.openxmlformats.org/officeDocument/2006/relationships/customXml" Target="../ink/ink236.xml"/><Relationship Id="rId321" Type="http://schemas.openxmlformats.org/officeDocument/2006/relationships/image" Target="../media/image299.png"/><Relationship Id="rId363" Type="http://schemas.openxmlformats.org/officeDocument/2006/relationships/image" Target="../media/image320.png"/><Relationship Id="rId419" Type="http://schemas.openxmlformats.org/officeDocument/2006/relationships/image" Target="../media/image348.png"/><Relationship Id="rId223" Type="http://schemas.openxmlformats.org/officeDocument/2006/relationships/image" Target="../media/image250.png"/><Relationship Id="rId430" Type="http://schemas.openxmlformats.org/officeDocument/2006/relationships/customXml" Target="../ink/ink352.xml"/><Relationship Id="rId18" Type="http://schemas.openxmlformats.org/officeDocument/2006/relationships/customXml" Target="../ink/ink146.xml"/><Relationship Id="rId265" Type="http://schemas.openxmlformats.org/officeDocument/2006/relationships/image" Target="../media/image271.png"/><Relationship Id="rId472" Type="http://schemas.openxmlformats.org/officeDocument/2006/relationships/customXml" Target="../ink/ink373.xml"/><Relationship Id="rId125" Type="http://schemas.openxmlformats.org/officeDocument/2006/relationships/image" Target="../media/image201.png"/><Relationship Id="rId167" Type="http://schemas.openxmlformats.org/officeDocument/2006/relationships/image" Target="../media/image222.png"/><Relationship Id="rId332" Type="http://schemas.openxmlformats.org/officeDocument/2006/relationships/customXml" Target="../ink/ink303.xml"/><Relationship Id="rId374" Type="http://schemas.openxmlformats.org/officeDocument/2006/relationships/customXml" Target="../ink/ink324.xml"/><Relationship Id="rId71" Type="http://schemas.openxmlformats.org/officeDocument/2006/relationships/image" Target="../media/image174.png"/><Relationship Id="rId234" Type="http://schemas.openxmlformats.org/officeDocument/2006/relationships/customXml" Target="../ink/ink254.xml"/><Relationship Id="rId2" Type="http://schemas.openxmlformats.org/officeDocument/2006/relationships/customXml" Target="../ink/ink138.xml"/><Relationship Id="rId29" Type="http://schemas.openxmlformats.org/officeDocument/2006/relationships/image" Target="../media/image153.png"/><Relationship Id="rId276" Type="http://schemas.openxmlformats.org/officeDocument/2006/relationships/customXml" Target="../ink/ink275.xml"/><Relationship Id="rId441" Type="http://schemas.openxmlformats.org/officeDocument/2006/relationships/image" Target="../media/image359.png"/><Relationship Id="rId483" Type="http://schemas.openxmlformats.org/officeDocument/2006/relationships/image" Target="../media/image380.png"/><Relationship Id="rId40" Type="http://schemas.openxmlformats.org/officeDocument/2006/relationships/customXml" Target="../ink/ink157.xml"/><Relationship Id="rId136" Type="http://schemas.openxmlformats.org/officeDocument/2006/relationships/customXml" Target="../ink/ink205.xml"/><Relationship Id="rId178" Type="http://schemas.openxmlformats.org/officeDocument/2006/relationships/customXml" Target="../ink/ink226.xml"/><Relationship Id="rId301" Type="http://schemas.openxmlformats.org/officeDocument/2006/relationships/image" Target="../media/image289.png"/><Relationship Id="rId343" Type="http://schemas.openxmlformats.org/officeDocument/2006/relationships/image" Target="../media/image310.png"/><Relationship Id="rId82" Type="http://schemas.openxmlformats.org/officeDocument/2006/relationships/customXml" Target="../ink/ink178.xml"/><Relationship Id="rId203" Type="http://schemas.openxmlformats.org/officeDocument/2006/relationships/image" Target="../media/image240.png"/><Relationship Id="rId385" Type="http://schemas.openxmlformats.org/officeDocument/2006/relationships/image" Target="../media/image331.png"/><Relationship Id="rId245" Type="http://schemas.openxmlformats.org/officeDocument/2006/relationships/image" Target="../media/image261.png"/><Relationship Id="rId287" Type="http://schemas.openxmlformats.org/officeDocument/2006/relationships/image" Target="../media/image282.png"/><Relationship Id="rId410" Type="http://schemas.openxmlformats.org/officeDocument/2006/relationships/customXml" Target="../ink/ink342.xml"/><Relationship Id="rId452" Type="http://schemas.openxmlformats.org/officeDocument/2006/relationships/customXml" Target="../ink/ink363.xml"/><Relationship Id="rId494" Type="http://schemas.openxmlformats.org/officeDocument/2006/relationships/customXml" Target="../ink/ink384.xml"/><Relationship Id="rId105" Type="http://schemas.openxmlformats.org/officeDocument/2006/relationships/image" Target="../media/image191.png"/><Relationship Id="rId147" Type="http://schemas.openxmlformats.org/officeDocument/2006/relationships/image" Target="../media/image212.png"/><Relationship Id="rId312" Type="http://schemas.openxmlformats.org/officeDocument/2006/relationships/customXml" Target="../ink/ink293.xml"/><Relationship Id="rId354" Type="http://schemas.openxmlformats.org/officeDocument/2006/relationships/customXml" Target="../ink/ink314.xml"/><Relationship Id="rId51" Type="http://schemas.openxmlformats.org/officeDocument/2006/relationships/image" Target="../media/image164.png"/><Relationship Id="rId93" Type="http://schemas.openxmlformats.org/officeDocument/2006/relationships/image" Target="../media/image185.png"/><Relationship Id="rId189" Type="http://schemas.openxmlformats.org/officeDocument/2006/relationships/image" Target="../media/image233.png"/><Relationship Id="rId396" Type="http://schemas.openxmlformats.org/officeDocument/2006/relationships/customXml" Target="../ink/ink335.xml"/><Relationship Id="rId214" Type="http://schemas.openxmlformats.org/officeDocument/2006/relationships/customXml" Target="../ink/ink244.xml"/><Relationship Id="rId256" Type="http://schemas.openxmlformats.org/officeDocument/2006/relationships/customXml" Target="../ink/ink265.xml"/><Relationship Id="rId298" Type="http://schemas.openxmlformats.org/officeDocument/2006/relationships/customXml" Target="../ink/ink286.xml"/><Relationship Id="rId421" Type="http://schemas.openxmlformats.org/officeDocument/2006/relationships/image" Target="../media/image349.png"/><Relationship Id="rId463" Type="http://schemas.openxmlformats.org/officeDocument/2006/relationships/image" Target="../media/image370.png"/><Relationship Id="rId116" Type="http://schemas.openxmlformats.org/officeDocument/2006/relationships/customXml" Target="../ink/ink195.xml"/><Relationship Id="rId158" Type="http://schemas.openxmlformats.org/officeDocument/2006/relationships/customXml" Target="../ink/ink216.xml"/><Relationship Id="rId323" Type="http://schemas.openxmlformats.org/officeDocument/2006/relationships/image" Target="../media/image300.png"/><Relationship Id="rId20" Type="http://schemas.openxmlformats.org/officeDocument/2006/relationships/customXml" Target="../ink/ink147.xml"/><Relationship Id="rId62" Type="http://schemas.openxmlformats.org/officeDocument/2006/relationships/customXml" Target="../ink/ink168.xml"/><Relationship Id="rId365" Type="http://schemas.openxmlformats.org/officeDocument/2006/relationships/image" Target="../media/image321.png"/><Relationship Id="rId225" Type="http://schemas.openxmlformats.org/officeDocument/2006/relationships/image" Target="../media/image251.png"/><Relationship Id="rId267" Type="http://schemas.openxmlformats.org/officeDocument/2006/relationships/image" Target="../media/image272.png"/><Relationship Id="rId432" Type="http://schemas.openxmlformats.org/officeDocument/2006/relationships/customXml" Target="../ink/ink353.xml"/><Relationship Id="rId474" Type="http://schemas.openxmlformats.org/officeDocument/2006/relationships/customXml" Target="../ink/ink374.xml"/><Relationship Id="rId127" Type="http://schemas.openxmlformats.org/officeDocument/2006/relationships/image" Target="../media/image202.png"/><Relationship Id="rId10" Type="http://schemas.openxmlformats.org/officeDocument/2006/relationships/customXml" Target="../ink/ink142.xml"/><Relationship Id="rId31" Type="http://schemas.openxmlformats.org/officeDocument/2006/relationships/image" Target="../media/image154.png"/><Relationship Id="rId52" Type="http://schemas.openxmlformats.org/officeDocument/2006/relationships/customXml" Target="../ink/ink163.xml"/><Relationship Id="rId73" Type="http://schemas.openxmlformats.org/officeDocument/2006/relationships/image" Target="../media/image175.png"/><Relationship Id="rId94" Type="http://schemas.openxmlformats.org/officeDocument/2006/relationships/customXml" Target="../ink/ink184.xml"/><Relationship Id="rId148" Type="http://schemas.openxmlformats.org/officeDocument/2006/relationships/customXml" Target="../ink/ink211.xml"/><Relationship Id="rId169" Type="http://schemas.openxmlformats.org/officeDocument/2006/relationships/image" Target="../media/image223.png"/><Relationship Id="rId334" Type="http://schemas.openxmlformats.org/officeDocument/2006/relationships/customXml" Target="../ink/ink304.xml"/><Relationship Id="rId355" Type="http://schemas.openxmlformats.org/officeDocument/2006/relationships/image" Target="../media/image316.png"/><Relationship Id="rId376" Type="http://schemas.openxmlformats.org/officeDocument/2006/relationships/customXml" Target="../ink/ink325.xml"/><Relationship Id="rId397" Type="http://schemas.openxmlformats.org/officeDocument/2006/relationships/image" Target="../media/image337.png"/><Relationship Id="rId4" Type="http://schemas.openxmlformats.org/officeDocument/2006/relationships/customXml" Target="../ink/ink139.xml"/><Relationship Id="rId180" Type="http://schemas.openxmlformats.org/officeDocument/2006/relationships/customXml" Target="../ink/ink227.xml"/><Relationship Id="rId215" Type="http://schemas.openxmlformats.org/officeDocument/2006/relationships/image" Target="../media/image246.png"/><Relationship Id="rId236" Type="http://schemas.openxmlformats.org/officeDocument/2006/relationships/customXml" Target="../ink/ink255.xml"/><Relationship Id="rId257" Type="http://schemas.openxmlformats.org/officeDocument/2006/relationships/image" Target="../media/image267.png"/><Relationship Id="rId278" Type="http://schemas.openxmlformats.org/officeDocument/2006/relationships/customXml" Target="../ink/ink276.xml"/><Relationship Id="rId401" Type="http://schemas.openxmlformats.org/officeDocument/2006/relationships/image" Target="../media/image339.png"/><Relationship Id="rId422" Type="http://schemas.openxmlformats.org/officeDocument/2006/relationships/customXml" Target="../ink/ink348.xml"/><Relationship Id="rId443" Type="http://schemas.openxmlformats.org/officeDocument/2006/relationships/image" Target="../media/image360.png"/><Relationship Id="rId464" Type="http://schemas.openxmlformats.org/officeDocument/2006/relationships/customXml" Target="../ink/ink369.xml"/><Relationship Id="rId303" Type="http://schemas.openxmlformats.org/officeDocument/2006/relationships/image" Target="../media/image290.png"/><Relationship Id="rId485" Type="http://schemas.openxmlformats.org/officeDocument/2006/relationships/image" Target="../media/image381.png"/><Relationship Id="rId42" Type="http://schemas.openxmlformats.org/officeDocument/2006/relationships/customXml" Target="../ink/ink158.xml"/><Relationship Id="rId84" Type="http://schemas.openxmlformats.org/officeDocument/2006/relationships/customXml" Target="../ink/ink179.xml"/><Relationship Id="rId138" Type="http://schemas.openxmlformats.org/officeDocument/2006/relationships/customXml" Target="../ink/ink206.xml"/><Relationship Id="rId345" Type="http://schemas.openxmlformats.org/officeDocument/2006/relationships/image" Target="../media/image311.png"/><Relationship Id="rId387" Type="http://schemas.openxmlformats.org/officeDocument/2006/relationships/image" Target="../media/image332.png"/><Relationship Id="rId191" Type="http://schemas.openxmlformats.org/officeDocument/2006/relationships/image" Target="../media/image234.png"/><Relationship Id="rId205" Type="http://schemas.openxmlformats.org/officeDocument/2006/relationships/image" Target="../media/image241.png"/><Relationship Id="rId247" Type="http://schemas.openxmlformats.org/officeDocument/2006/relationships/image" Target="../media/image262.png"/><Relationship Id="rId412" Type="http://schemas.openxmlformats.org/officeDocument/2006/relationships/customXml" Target="../ink/ink343.xml"/><Relationship Id="rId107" Type="http://schemas.openxmlformats.org/officeDocument/2006/relationships/image" Target="../media/image192.png"/><Relationship Id="rId289" Type="http://schemas.openxmlformats.org/officeDocument/2006/relationships/image" Target="../media/image283.png"/><Relationship Id="rId454" Type="http://schemas.openxmlformats.org/officeDocument/2006/relationships/customXml" Target="../ink/ink364.xml"/><Relationship Id="rId496" Type="http://schemas.openxmlformats.org/officeDocument/2006/relationships/customXml" Target="../ink/ink385.xml"/><Relationship Id="rId11" Type="http://schemas.openxmlformats.org/officeDocument/2006/relationships/image" Target="../media/image144.png"/><Relationship Id="rId53" Type="http://schemas.openxmlformats.org/officeDocument/2006/relationships/image" Target="../media/image165.png"/><Relationship Id="rId149" Type="http://schemas.openxmlformats.org/officeDocument/2006/relationships/image" Target="../media/image213.png"/><Relationship Id="rId314" Type="http://schemas.openxmlformats.org/officeDocument/2006/relationships/customXml" Target="../ink/ink294.xml"/><Relationship Id="rId356" Type="http://schemas.openxmlformats.org/officeDocument/2006/relationships/customXml" Target="../ink/ink315.xml"/><Relationship Id="rId398" Type="http://schemas.openxmlformats.org/officeDocument/2006/relationships/customXml" Target="../ink/ink336.xml"/><Relationship Id="rId95" Type="http://schemas.openxmlformats.org/officeDocument/2006/relationships/image" Target="../media/image186.png"/><Relationship Id="rId160" Type="http://schemas.openxmlformats.org/officeDocument/2006/relationships/customXml" Target="../ink/ink217.xml"/><Relationship Id="rId216" Type="http://schemas.openxmlformats.org/officeDocument/2006/relationships/customXml" Target="../ink/ink245.xml"/><Relationship Id="rId423" Type="http://schemas.openxmlformats.org/officeDocument/2006/relationships/image" Target="../media/image350.png"/><Relationship Id="rId258" Type="http://schemas.openxmlformats.org/officeDocument/2006/relationships/customXml" Target="../ink/ink266.xml"/><Relationship Id="rId465" Type="http://schemas.openxmlformats.org/officeDocument/2006/relationships/image" Target="../media/image371.png"/><Relationship Id="rId22" Type="http://schemas.openxmlformats.org/officeDocument/2006/relationships/customXml" Target="../ink/ink148.xml"/><Relationship Id="rId64" Type="http://schemas.openxmlformats.org/officeDocument/2006/relationships/customXml" Target="../ink/ink169.xml"/><Relationship Id="rId118" Type="http://schemas.openxmlformats.org/officeDocument/2006/relationships/customXml" Target="../ink/ink196.xml"/><Relationship Id="rId325" Type="http://schemas.openxmlformats.org/officeDocument/2006/relationships/image" Target="../media/image301.png"/><Relationship Id="rId367" Type="http://schemas.openxmlformats.org/officeDocument/2006/relationships/image" Target="../media/image322.png"/><Relationship Id="rId171" Type="http://schemas.openxmlformats.org/officeDocument/2006/relationships/image" Target="../media/image224.png"/><Relationship Id="rId227" Type="http://schemas.openxmlformats.org/officeDocument/2006/relationships/image" Target="../media/image252.png"/><Relationship Id="rId269" Type="http://schemas.openxmlformats.org/officeDocument/2006/relationships/image" Target="../media/image273.png"/><Relationship Id="rId434" Type="http://schemas.openxmlformats.org/officeDocument/2006/relationships/customXml" Target="../ink/ink354.xml"/><Relationship Id="rId476" Type="http://schemas.openxmlformats.org/officeDocument/2006/relationships/customXml" Target="../ink/ink375.xml"/><Relationship Id="rId33" Type="http://schemas.openxmlformats.org/officeDocument/2006/relationships/image" Target="../media/image155.png"/><Relationship Id="rId129" Type="http://schemas.openxmlformats.org/officeDocument/2006/relationships/image" Target="../media/image203.png"/><Relationship Id="rId280" Type="http://schemas.openxmlformats.org/officeDocument/2006/relationships/customXml" Target="../ink/ink277.xml"/><Relationship Id="rId336" Type="http://schemas.openxmlformats.org/officeDocument/2006/relationships/customXml" Target="../ink/ink305.xml"/><Relationship Id="rId501" Type="http://schemas.openxmlformats.org/officeDocument/2006/relationships/image" Target="../media/image389.png"/><Relationship Id="rId75" Type="http://schemas.openxmlformats.org/officeDocument/2006/relationships/image" Target="../media/image176.png"/><Relationship Id="rId140" Type="http://schemas.openxmlformats.org/officeDocument/2006/relationships/customXml" Target="../ink/ink207.xml"/><Relationship Id="rId182" Type="http://schemas.openxmlformats.org/officeDocument/2006/relationships/customXml" Target="../ink/ink228.xml"/><Relationship Id="rId378" Type="http://schemas.openxmlformats.org/officeDocument/2006/relationships/customXml" Target="../ink/ink326.xml"/><Relationship Id="rId403" Type="http://schemas.openxmlformats.org/officeDocument/2006/relationships/image" Target="../media/image340.png"/><Relationship Id="rId6" Type="http://schemas.openxmlformats.org/officeDocument/2006/relationships/customXml" Target="../ink/ink140.xml"/><Relationship Id="rId238" Type="http://schemas.openxmlformats.org/officeDocument/2006/relationships/customXml" Target="../ink/ink256.xml"/><Relationship Id="rId445" Type="http://schemas.openxmlformats.org/officeDocument/2006/relationships/image" Target="../media/image361.png"/><Relationship Id="rId487" Type="http://schemas.openxmlformats.org/officeDocument/2006/relationships/image" Target="../media/image382.png"/><Relationship Id="rId291" Type="http://schemas.openxmlformats.org/officeDocument/2006/relationships/image" Target="../media/image284.png"/><Relationship Id="rId305" Type="http://schemas.openxmlformats.org/officeDocument/2006/relationships/image" Target="../media/image291.png"/><Relationship Id="rId347" Type="http://schemas.openxmlformats.org/officeDocument/2006/relationships/image" Target="../media/image312.png"/><Relationship Id="rId44" Type="http://schemas.openxmlformats.org/officeDocument/2006/relationships/customXml" Target="../ink/ink159.xml"/><Relationship Id="rId86" Type="http://schemas.openxmlformats.org/officeDocument/2006/relationships/customXml" Target="../ink/ink180.xml"/><Relationship Id="rId151" Type="http://schemas.openxmlformats.org/officeDocument/2006/relationships/image" Target="../media/image214.png"/><Relationship Id="rId389" Type="http://schemas.openxmlformats.org/officeDocument/2006/relationships/image" Target="../media/image333.png"/><Relationship Id="rId193" Type="http://schemas.openxmlformats.org/officeDocument/2006/relationships/image" Target="../media/image235.png"/><Relationship Id="rId207" Type="http://schemas.openxmlformats.org/officeDocument/2006/relationships/image" Target="../media/image242.png"/><Relationship Id="rId249" Type="http://schemas.openxmlformats.org/officeDocument/2006/relationships/image" Target="../media/image263.png"/><Relationship Id="rId414" Type="http://schemas.openxmlformats.org/officeDocument/2006/relationships/customXml" Target="../ink/ink344.xml"/><Relationship Id="rId456" Type="http://schemas.openxmlformats.org/officeDocument/2006/relationships/customXml" Target="../ink/ink365.xml"/><Relationship Id="rId498" Type="http://schemas.openxmlformats.org/officeDocument/2006/relationships/customXml" Target="../ink/ink386.xml"/><Relationship Id="rId13" Type="http://schemas.openxmlformats.org/officeDocument/2006/relationships/image" Target="../media/image145.png"/><Relationship Id="rId109" Type="http://schemas.openxmlformats.org/officeDocument/2006/relationships/image" Target="../media/image193.png"/><Relationship Id="rId260" Type="http://schemas.openxmlformats.org/officeDocument/2006/relationships/customXml" Target="../ink/ink267.xml"/><Relationship Id="rId316" Type="http://schemas.openxmlformats.org/officeDocument/2006/relationships/customXml" Target="../ink/ink295.xml"/><Relationship Id="rId55" Type="http://schemas.openxmlformats.org/officeDocument/2006/relationships/image" Target="../media/image166.png"/><Relationship Id="rId97" Type="http://schemas.openxmlformats.org/officeDocument/2006/relationships/image" Target="../media/image187.png"/><Relationship Id="rId120" Type="http://schemas.openxmlformats.org/officeDocument/2006/relationships/customXml" Target="../ink/ink197.xml"/><Relationship Id="rId358" Type="http://schemas.openxmlformats.org/officeDocument/2006/relationships/customXml" Target="../ink/ink316.xml"/><Relationship Id="rId162" Type="http://schemas.openxmlformats.org/officeDocument/2006/relationships/customXml" Target="../ink/ink218.xml"/><Relationship Id="rId218" Type="http://schemas.openxmlformats.org/officeDocument/2006/relationships/customXml" Target="../ink/ink246.xml"/><Relationship Id="rId425" Type="http://schemas.openxmlformats.org/officeDocument/2006/relationships/image" Target="../media/image351.png"/><Relationship Id="rId467" Type="http://schemas.openxmlformats.org/officeDocument/2006/relationships/image" Target="../media/image372.png"/><Relationship Id="rId271" Type="http://schemas.openxmlformats.org/officeDocument/2006/relationships/image" Target="../media/image274.png"/><Relationship Id="rId24" Type="http://schemas.openxmlformats.org/officeDocument/2006/relationships/customXml" Target="../ink/ink149.xml"/><Relationship Id="rId66" Type="http://schemas.openxmlformats.org/officeDocument/2006/relationships/customXml" Target="../ink/ink170.xml"/><Relationship Id="rId131" Type="http://schemas.openxmlformats.org/officeDocument/2006/relationships/image" Target="../media/image204.png"/><Relationship Id="rId327" Type="http://schemas.openxmlformats.org/officeDocument/2006/relationships/image" Target="../media/image302.png"/><Relationship Id="rId369" Type="http://schemas.openxmlformats.org/officeDocument/2006/relationships/image" Target="../media/image323.png"/><Relationship Id="rId173" Type="http://schemas.openxmlformats.org/officeDocument/2006/relationships/image" Target="../media/image225.png"/><Relationship Id="rId229" Type="http://schemas.openxmlformats.org/officeDocument/2006/relationships/image" Target="../media/image253.png"/><Relationship Id="rId380" Type="http://schemas.openxmlformats.org/officeDocument/2006/relationships/customXml" Target="../ink/ink327.xml"/><Relationship Id="rId436" Type="http://schemas.openxmlformats.org/officeDocument/2006/relationships/customXml" Target="../ink/ink355.xml"/><Relationship Id="rId240" Type="http://schemas.openxmlformats.org/officeDocument/2006/relationships/customXml" Target="../ink/ink257.xml"/><Relationship Id="rId478" Type="http://schemas.openxmlformats.org/officeDocument/2006/relationships/customXml" Target="../ink/ink376.xml"/><Relationship Id="rId35" Type="http://schemas.openxmlformats.org/officeDocument/2006/relationships/image" Target="../media/image156.png"/><Relationship Id="rId77" Type="http://schemas.openxmlformats.org/officeDocument/2006/relationships/image" Target="../media/image177.png"/><Relationship Id="rId100" Type="http://schemas.openxmlformats.org/officeDocument/2006/relationships/customXml" Target="../ink/ink187.xml"/><Relationship Id="rId282" Type="http://schemas.openxmlformats.org/officeDocument/2006/relationships/customXml" Target="../ink/ink278.xml"/><Relationship Id="rId338" Type="http://schemas.openxmlformats.org/officeDocument/2006/relationships/customXml" Target="../ink/ink306.xml"/><Relationship Id="rId503" Type="http://schemas.openxmlformats.org/officeDocument/2006/relationships/image" Target="../media/image390.png"/><Relationship Id="rId8" Type="http://schemas.openxmlformats.org/officeDocument/2006/relationships/customXml" Target="../ink/ink141.xml"/><Relationship Id="rId142" Type="http://schemas.openxmlformats.org/officeDocument/2006/relationships/customXml" Target="../ink/ink208.xml"/><Relationship Id="rId184" Type="http://schemas.openxmlformats.org/officeDocument/2006/relationships/customXml" Target="../ink/ink229.xml"/><Relationship Id="rId391" Type="http://schemas.openxmlformats.org/officeDocument/2006/relationships/image" Target="../media/image334.png"/><Relationship Id="rId405" Type="http://schemas.openxmlformats.org/officeDocument/2006/relationships/image" Target="../media/image341.png"/><Relationship Id="rId447" Type="http://schemas.openxmlformats.org/officeDocument/2006/relationships/image" Target="../media/image362.png"/><Relationship Id="rId251" Type="http://schemas.openxmlformats.org/officeDocument/2006/relationships/image" Target="../media/image264.png"/><Relationship Id="rId489" Type="http://schemas.openxmlformats.org/officeDocument/2006/relationships/image" Target="../media/image383.png"/><Relationship Id="rId46" Type="http://schemas.openxmlformats.org/officeDocument/2006/relationships/customXml" Target="../ink/ink160.xml"/><Relationship Id="rId293" Type="http://schemas.openxmlformats.org/officeDocument/2006/relationships/image" Target="../media/image285.png"/><Relationship Id="rId307" Type="http://schemas.openxmlformats.org/officeDocument/2006/relationships/image" Target="../media/image292.png"/><Relationship Id="rId349" Type="http://schemas.openxmlformats.org/officeDocument/2006/relationships/image" Target="../media/image313.png"/><Relationship Id="rId88" Type="http://schemas.openxmlformats.org/officeDocument/2006/relationships/customXml" Target="../ink/ink181.xml"/><Relationship Id="rId111" Type="http://schemas.openxmlformats.org/officeDocument/2006/relationships/image" Target="../media/image194.png"/><Relationship Id="rId153" Type="http://schemas.openxmlformats.org/officeDocument/2006/relationships/image" Target="../media/image215.png"/><Relationship Id="rId195" Type="http://schemas.openxmlformats.org/officeDocument/2006/relationships/image" Target="../media/image236.png"/><Relationship Id="rId209" Type="http://schemas.openxmlformats.org/officeDocument/2006/relationships/image" Target="../media/image243.png"/><Relationship Id="rId360" Type="http://schemas.openxmlformats.org/officeDocument/2006/relationships/customXml" Target="../ink/ink317.xml"/><Relationship Id="rId416" Type="http://schemas.openxmlformats.org/officeDocument/2006/relationships/customXml" Target="../ink/ink345.xml"/><Relationship Id="rId220" Type="http://schemas.openxmlformats.org/officeDocument/2006/relationships/customXml" Target="../ink/ink247.xml"/><Relationship Id="rId458" Type="http://schemas.openxmlformats.org/officeDocument/2006/relationships/customXml" Target="../ink/ink366.xml"/><Relationship Id="rId15" Type="http://schemas.openxmlformats.org/officeDocument/2006/relationships/image" Target="../media/image146.png"/><Relationship Id="rId57" Type="http://schemas.openxmlformats.org/officeDocument/2006/relationships/image" Target="../media/image167.png"/><Relationship Id="rId262" Type="http://schemas.openxmlformats.org/officeDocument/2006/relationships/customXml" Target="../ink/ink268.xml"/><Relationship Id="rId318" Type="http://schemas.openxmlformats.org/officeDocument/2006/relationships/customXml" Target="../ink/ink296.xml"/><Relationship Id="rId99" Type="http://schemas.openxmlformats.org/officeDocument/2006/relationships/image" Target="../media/image188.png"/><Relationship Id="rId122" Type="http://schemas.openxmlformats.org/officeDocument/2006/relationships/customXml" Target="../ink/ink198.xml"/><Relationship Id="rId164" Type="http://schemas.openxmlformats.org/officeDocument/2006/relationships/customXml" Target="../ink/ink219.xml"/><Relationship Id="rId371" Type="http://schemas.openxmlformats.org/officeDocument/2006/relationships/image" Target="../media/image324.png"/><Relationship Id="rId427" Type="http://schemas.openxmlformats.org/officeDocument/2006/relationships/image" Target="../media/image352.png"/><Relationship Id="rId469" Type="http://schemas.openxmlformats.org/officeDocument/2006/relationships/image" Target="../media/image373.png"/><Relationship Id="rId26" Type="http://schemas.openxmlformats.org/officeDocument/2006/relationships/customXml" Target="../ink/ink150.xml"/><Relationship Id="rId231" Type="http://schemas.openxmlformats.org/officeDocument/2006/relationships/image" Target="../media/image254.png"/><Relationship Id="rId273" Type="http://schemas.openxmlformats.org/officeDocument/2006/relationships/image" Target="../media/image275.png"/><Relationship Id="rId329" Type="http://schemas.openxmlformats.org/officeDocument/2006/relationships/image" Target="../media/image303.png"/><Relationship Id="rId480" Type="http://schemas.openxmlformats.org/officeDocument/2006/relationships/customXml" Target="../ink/ink377.xml"/><Relationship Id="rId68" Type="http://schemas.openxmlformats.org/officeDocument/2006/relationships/customXml" Target="../ink/ink171.xml"/><Relationship Id="rId133" Type="http://schemas.openxmlformats.org/officeDocument/2006/relationships/image" Target="../media/image205.png"/><Relationship Id="rId175" Type="http://schemas.openxmlformats.org/officeDocument/2006/relationships/image" Target="../media/image226.png"/><Relationship Id="rId340" Type="http://schemas.openxmlformats.org/officeDocument/2006/relationships/customXml" Target="../ink/ink307.xml"/><Relationship Id="rId200" Type="http://schemas.openxmlformats.org/officeDocument/2006/relationships/customXml" Target="../ink/ink237.xml"/><Relationship Id="rId382" Type="http://schemas.openxmlformats.org/officeDocument/2006/relationships/customXml" Target="../ink/ink328.xml"/><Relationship Id="rId438" Type="http://schemas.openxmlformats.org/officeDocument/2006/relationships/customXml" Target="../ink/ink356.xml"/><Relationship Id="rId242" Type="http://schemas.openxmlformats.org/officeDocument/2006/relationships/customXml" Target="../ink/ink258.xml"/><Relationship Id="rId284" Type="http://schemas.openxmlformats.org/officeDocument/2006/relationships/customXml" Target="../ink/ink279.xml"/><Relationship Id="rId491" Type="http://schemas.openxmlformats.org/officeDocument/2006/relationships/image" Target="../media/image384.png"/><Relationship Id="rId37" Type="http://schemas.openxmlformats.org/officeDocument/2006/relationships/image" Target="../media/image157.png"/><Relationship Id="rId79" Type="http://schemas.openxmlformats.org/officeDocument/2006/relationships/image" Target="../media/image178.png"/><Relationship Id="rId102" Type="http://schemas.openxmlformats.org/officeDocument/2006/relationships/customXml" Target="../ink/ink188.xml"/><Relationship Id="rId144" Type="http://schemas.openxmlformats.org/officeDocument/2006/relationships/customXml" Target="../ink/ink209.xml"/><Relationship Id="rId90" Type="http://schemas.openxmlformats.org/officeDocument/2006/relationships/customXml" Target="../ink/ink182.xml"/><Relationship Id="rId186" Type="http://schemas.openxmlformats.org/officeDocument/2006/relationships/customXml" Target="../ink/ink230.xml"/><Relationship Id="rId351" Type="http://schemas.openxmlformats.org/officeDocument/2006/relationships/image" Target="../media/image314.png"/><Relationship Id="rId393" Type="http://schemas.openxmlformats.org/officeDocument/2006/relationships/image" Target="../media/image335.png"/><Relationship Id="rId407" Type="http://schemas.openxmlformats.org/officeDocument/2006/relationships/image" Target="../media/image342.png"/><Relationship Id="rId449" Type="http://schemas.openxmlformats.org/officeDocument/2006/relationships/image" Target="../media/image363.png"/><Relationship Id="rId211" Type="http://schemas.openxmlformats.org/officeDocument/2006/relationships/image" Target="../media/image244.png"/><Relationship Id="rId253" Type="http://schemas.openxmlformats.org/officeDocument/2006/relationships/image" Target="../media/image265.png"/><Relationship Id="rId295" Type="http://schemas.openxmlformats.org/officeDocument/2006/relationships/image" Target="../media/image286.png"/><Relationship Id="rId309" Type="http://schemas.openxmlformats.org/officeDocument/2006/relationships/image" Target="../media/image293.png"/><Relationship Id="rId460" Type="http://schemas.openxmlformats.org/officeDocument/2006/relationships/customXml" Target="../ink/ink367.xml"/><Relationship Id="rId48" Type="http://schemas.openxmlformats.org/officeDocument/2006/relationships/customXml" Target="../ink/ink161.xml"/><Relationship Id="rId113" Type="http://schemas.openxmlformats.org/officeDocument/2006/relationships/image" Target="../media/image195.png"/><Relationship Id="rId320" Type="http://schemas.openxmlformats.org/officeDocument/2006/relationships/customXml" Target="../ink/ink297.xml"/><Relationship Id="rId155" Type="http://schemas.openxmlformats.org/officeDocument/2006/relationships/image" Target="../media/image216.png"/><Relationship Id="rId197" Type="http://schemas.openxmlformats.org/officeDocument/2006/relationships/image" Target="../media/image237.png"/><Relationship Id="rId362" Type="http://schemas.openxmlformats.org/officeDocument/2006/relationships/customXml" Target="../ink/ink318.xml"/><Relationship Id="rId418" Type="http://schemas.openxmlformats.org/officeDocument/2006/relationships/customXml" Target="../ink/ink346.xml"/><Relationship Id="rId222" Type="http://schemas.openxmlformats.org/officeDocument/2006/relationships/customXml" Target="../ink/ink248.xml"/><Relationship Id="rId264" Type="http://schemas.openxmlformats.org/officeDocument/2006/relationships/customXml" Target="../ink/ink269.xml"/><Relationship Id="rId471" Type="http://schemas.openxmlformats.org/officeDocument/2006/relationships/image" Target="../media/image374.png"/><Relationship Id="rId17" Type="http://schemas.openxmlformats.org/officeDocument/2006/relationships/image" Target="../media/image147.png"/><Relationship Id="rId59" Type="http://schemas.openxmlformats.org/officeDocument/2006/relationships/image" Target="../media/image168.png"/><Relationship Id="rId124" Type="http://schemas.openxmlformats.org/officeDocument/2006/relationships/customXml" Target="../ink/ink199.xml"/><Relationship Id="rId70" Type="http://schemas.openxmlformats.org/officeDocument/2006/relationships/customXml" Target="../ink/ink172.xml"/><Relationship Id="rId166" Type="http://schemas.openxmlformats.org/officeDocument/2006/relationships/customXml" Target="../ink/ink220.xml"/><Relationship Id="rId331" Type="http://schemas.openxmlformats.org/officeDocument/2006/relationships/image" Target="../media/image304.png"/><Relationship Id="rId373" Type="http://schemas.openxmlformats.org/officeDocument/2006/relationships/image" Target="../media/image325.png"/><Relationship Id="rId429" Type="http://schemas.openxmlformats.org/officeDocument/2006/relationships/image" Target="../media/image353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55.png"/><Relationship Id="rId440" Type="http://schemas.openxmlformats.org/officeDocument/2006/relationships/customXml" Target="../ink/ink357.xml"/><Relationship Id="rId28" Type="http://schemas.openxmlformats.org/officeDocument/2006/relationships/customXml" Target="../ink/ink151.xml"/><Relationship Id="rId275" Type="http://schemas.openxmlformats.org/officeDocument/2006/relationships/image" Target="../media/image276.png"/><Relationship Id="rId300" Type="http://schemas.openxmlformats.org/officeDocument/2006/relationships/customXml" Target="../ink/ink287.xml"/><Relationship Id="rId482" Type="http://schemas.openxmlformats.org/officeDocument/2006/relationships/customXml" Target="../ink/ink378.xml"/><Relationship Id="rId81" Type="http://schemas.openxmlformats.org/officeDocument/2006/relationships/image" Target="../media/image179.png"/><Relationship Id="rId135" Type="http://schemas.openxmlformats.org/officeDocument/2006/relationships/image" Target="../media/image206.png"/><Relationship Id="rId177" Type="http://schemas.openxmlformats.org/officeDocument/2006/relationships/image" Target="../media/image227.png"/><Relationship Id="rId342" Type="http://schemas.openxmlformats.org/officeDocument/2006/relationships/customXml" Target="../ink/ink308.xml"/><Relationship Id="rId384" Type="http://schemas.openxmlformats.org/officeDocument/2006/relationships/customXml" Target="../ink/ink329.xml"/><Relationship Id="rId202" Type="http://schemas.openxmlformats.org/officeDocument/2006/relationships/customXml" Target="../ink/ink238.xml"/><Relationship Id="rId244" Type="http://schemas.openxmlformats.org/officeDocument/2006/relationships/customXml" Target="../ink/ink259.xml"/><Relationship Id="rId39" Type="http://schemas.openxmlformats.org/officeDocument/2006/relationships/image" Target="../media/image158.png"/><Relationship Id="rId286" Type="http://schemas.openxmlformats.org/officeDocument/2006/relationships/customXml" Target="../ink/ink280.xml"/><Relationship Id="rId451" Type="http://schemas.openxmlformats.org/officeDocument/2006/relationships/image" Target="../media/image364.png"/><Relationship Id="rId493" Type="http://schemas.openxmlformats.org/officeDocument/2006/relationships/image" Target="../media/image385.png"/><Relationship Id="rId50" Type="http://schemas.openxmlformats.org/officeDocument/2006/relationships/customXml" Target="../ink/ink162.xml"/><Relationship Id="rId104" Type="http://schemas.openxmlformats.org/officeDocument/2006/relationships/customXml" Target="../ink/ink189.xml"/><Relationship Id="rId146" Type="http://schemas.openxmlformats.org/officeDocument/2006/relationships/customXml" Target="../ink/ink210.xml"/><Relationship Id="rId188" Type="http://schemas.openxmlformats.org/officeDocument/2006/relationships/customXml" Target="../ink/ink231.xml"/><Relationship Id="rId311" Type="http://schemas.openxmlformats.org/officeDocument/2006/relationships/image" Target="../media/image294.png"/><Relationship Id="rId353" Type="http://schemas.openxmlformats.org/officeDocument/2006/relationships/image" Target="../media/image315.png"/><Relationship Id="rId395" Type="http://schemas.openxmlformats.org/officeDocument/2006/relationships/image" Target="../media/image336.png"/><Relationship Id="rId409" Type="http://schemas.openxmlformats.org/officeDocument/2006/relationships/image" Target="../media/image343.png"/><Relationship Id="rId92" Type="http://schemas.openxmlformats.org/officeDocument/2006/relationships/customXml" Target="../ink/ink183.xml"/><Relationship Id="rId213" Type="http://schemas.openxmlformats.org/officeDocument/2006/relationships/image" Target="../media/image245.png"/><Relationship Id="rId420" Type="http://schemas.openxmlformats.org/officeDocument/2006/relationships/customXml" Target="../ink/ink347.xml"/><Relationship Id="rId255" Type="http://schemas.openxmlformats.org/officeDocument/2006/relationships/image" Target="../media/image266.png"/><Relationship Id="rId297" Type="http://schemas.openxmlformats.org/officeDocument/2006/relationships/image" Target="../media/image287.png"/><Relationship Id="rId462" Type="http://schemas.openxmlformats.org/officeDocument/2006/relationships/customXml" Target="../ink/ink368.xml"/><Relationship Id="rId115" Type="http://schemas.openxmlformats.org/officeDocument/2006/relationships/image" Target="../media/image196.png"/><Relationship Id="rId157" Type="http://schemas.openxmlformats.org/officeDocument/2006/relationships/image" Target="../media/image217.png"/><Relationship Id="rId322" Type="http://schemas.openxmlformats.org/officeDocument/2006/relationships/customXml" Target="../ink/ink298.xml"/><Relationship Id="rId364" Type="http://schemas.openxmlformats.org/officeDocument/2006/relationships/customXml" Target="../ink/ink319.xml"/><Relationship Id="rId61" Type="http://schemas.openxmlformats.org/officeDocument/2006/relationships/image" Target="../media/image169.png"/><Relationship Id="rId199" Type="http://schemas.openxmlformats.org/officeDocument/2006/relationships/image" Target="../media/image238.png"/><Relationship Id="rId19" Type="http://schemas.openxmlformats.org/officeDocument/2006/relationships/image" Target="../media/image148.png"/><Relationship Id="rId224" Type="http://schemas.openxmlformats.org/officeDocument/2006/relationships/customXml" Target="../ink/ink249.xml"/><Relationship Id="rId266" Type="http://schemas.openxmlformats.org/officeDocument/2006/relationships/customXml" Target="../ink/ink270.xml"/><Relationship Id="rId431" Type="http://schemas.openxmlformats.org/officeDocument/2006/relationships/image" Target="../media/image354.png"/><Relationship Id="rId473" Type="http://schemas.openxmlformats.org/officeDocument/2006/relationships/image" Target="../media/image375.png"/><Relationship Id="rId30" Type="http://schemas.openxmlformats.org/officeDocument/2006/relationships/customXml" Target="../ink/ink152.xml"/><Relationship Id="rId126" Type="http://schemas.openxmlformats.org/officeDocument/2006/relationships/customXml" Target="../ink/ink200.xml"/><Relationship Id="rId168" Type="http://schemas.openxmlformats.org/officeDocument/2006/relationships/customXml" Target="../ink/ink221.xml"/><Relationship Id="rId333" Type="http://schemas.openxmlformats.org/officeDocument/2006/relationships/image" Target="../media/image305.png"/><Relationship Id="rId72" Type="http://schemas.openxmlformats.org/officeDocument/2006/relationships/customXml" Target="../ink/ink173.xml"/><Relationship Id="rId375" Type="http://schemas.openxmlformats.org/officeDocument/2006/relationships/image" Target="../media/image326.png"/><Relationship Id="rId3" Type="http://schemas.openxmlformats.org/officeDocument/2006/relationships/image" Target="../media/image140.png"/><Relationship Id="rId235" Type="http://schemas.openxmlformats.org/officeDocument/2006/relationships/image" Target="../media/image256.png"/><Relationship Id="rId277" Type="http://schemas.openxmlformats.org/officeDocument/2006/relationships/image" Target="../media/image277.png"/><Relationship Id="rId400" Type="http://schemas.openxmlformats.org/officeDocument/2006/relationships/customXml" Target="../ink/ink337.xml"/><Relationship Id="rId442" Type="http://schemas.openxmlformats.org/officeDocument/2006/relationships/customXml" Target="../ink/ink358.xml"/><Relationship Id="rId484" Type="http://schemas.openxmlformats.org/officeDocument/2006/relationships/customXml" Target="../ink/ink379.xml"/><Relationship Id="rId137" Type="http://schemas.openxmlformats.org/officeDocument/2006/relationships/image" Target="../media/image207.png"/><Relationship Id="rId302" Type="http://schemas.openxmlformats.org/officeDocument/2006/relationships/customXml" Target="../ink/ink288.xml"/><Relationship Id="rId344" Type="http://schemas.openxmlformats.org/officeDocument/2006/relationships/customXml" Target="../ink/ink309.xml"/><Relationship Id="rId41" Type="http://schemas.openxmlformats.org/officeDocument/2006/relationships/image" Target="../media/image159.png"/><Relationship Id="rId83" Type="http://schemas.openxmlformats.org/officeDocument/2006/relationships/image" Target="../media/image180.png"/><Relationship Id="rId179" Type="http://schemas.openxmlformats.org/officeDocument/2006/relationships/image" Target="../media/image228.png"/><Relationship Id="rId386" Type="http://schemas.openxmlformats.org/officeDocument/2006/relationships/customXml" Target="../ink/ink330.xml"/><Relationship Id="rId190" Type="http://schemas.openxmlformats.org/officeDocument/2006/relationships/customXml" Target="../ink/ink232.xml"/><Relationship Id="rId204" Type="http://schemas.openxmlformats.org/officeDocument/2006/relationships/customXml" Target="../ink/ink239.xml"/><Relationship Id="rId246" Type="http://schemas.openxmlformats.org/officeDocument/2006/relationships/customXml" Target="../ink/ink260.xml"/><Relationship Id="rId288" Type="http://schemas.openxmlformats.org/officeDocument/2006/relationships/customXml" Target="../ink/ink281.xml"/><Relationship Id="rId411" Type="http://schemas.openxmlformats.org/officeDocument/2006/relationships/image" Target="../media/image344.png"/><Relationship Id="rId453" Type="http://schemas.openxmlformats.org/officeDocument/2006/relationships/image" Target="../media/image365.png"/><Relationship Id="rId106" Type="http://schemas.openxmlformats.org/officeDocument/2006/relationships/customXml" Target="../ink/ink190.xml"/><Relationship Id="rId313" Type="http://schemas.openxmlformats.org/officeDocument/2006/relationships/image" Target="../media/image295.png"/><Relationship Id="rId495" Type="http://schemas.openxmlformats.org/officeDocument/2006/relationships/image" Target="../media/image386.png"/></Relationships>
</file>

<file path=ppt/slides/_rels/slide4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27.png"/><Relationship Id="rId299" Type="http://schemas.openxmlformats.org/officeDocument/2006/relationships/image" Target="../media/image2818.png"/><Relationship Id="rId21" Type="http://schemas.openxmlformats.org/officeDocument/2006/relationships/image" Target="../media/image2679.png"/><Relationship Id="rId63" Type="http://schemas.openxmlformats.org/officeDocument/2006/relationships/image" Target="../media/image2700.png"/><Relationship Id="rId159" Type="http://schemas.openxmlformats.org/officeDocument/2006/relationships/image" Target="../media/image2748.png"/><Relationship Id="rId170" Type="http://schemas.openxmlformats.org/officeDocument/2006/relationships/customXml" Target="../ink/ink2762.xml"/><Relationship Id="rId226" Type="http://schemas.openxmlformats.org/officeDocument/2006/relationships/customXml" Target="../ink/ink2790.xml"/><Relationship Id="rId268" Type="http://schemas.openxmlformats.org/officeDocument/2006/relationships/customXml" Target="../ink/ink2811.xml"/><Relationship Id="rId32" Type="http://schemas.openxmlformats.org/officeDocument/2006/relationships/customXml" Target="../ink/ink2693.xml"/><Relationship Id="rId74" Type="http://schemas.openxmlformats.org/officeDocument/2006/relationships/customXml" Target="../ink/ink2714.xml"/><Relationship Id="rId128" Type="http://schemas.openxmlformats.org/officeDocument/2006/relationships/customXml" Target="../ink/ink2741.xml"/><Relationship Id="rId5" Type="http://schemas.openxmlformats.org/officeDocument/2006/relationships/image" Target="../media/image2671.png"/><Relationship Id="rId181" Type="http://schemas.openxmlformats.org/officeDocument/2006/relationships/image" Target="../media/image2759.png"/><Relationship Id="rId237" Type="http://schemas.openxmlformats.org/officeDocument/2006/relationships/image" Target="../media/image2787.png"/><Relationship Id="rId279" Type="http://schemas.openxmlformats.org/officeDocument/2006/relationships/image" Target="../media/image2808.png"/><Relationship Id="rId43" Type="http://schemas.openxmlformats.org/officeDocument/2006/relationships/image" Target="../media/image2690.png"/><Relationship Id="rId139" Type="http://schemas.openxmlformats.org/officeDocument/2006/relationships/image" Target="../media/image2738.png"/><Relationship Id="rId290" Type="http://schemas.openxmlformats.org/officeDocument/2006/relationships/customXml" Target="../ink/ink2822.xml"/><Relationship Id="rId304" Type="http://schemas.openxmlformats.org/officeDocument/2006/relationships/customXml" Target="../ink/ink2829.xml"/><Relationship Id="rId85" Type="http://schemas.openxmlformats.org/officeDocument/2006/relationships/image" Target="../media/image2711.png"/><Relationship Id="rId150" Type="http://schemas.openxmlformats.org/officeDocument/2006/relationships/customXml" Target="../ink/ink2752.xml"/><Relationship Id="rId192" Type="http://schemas.openxmlformats.org/officeDocument/2006/relationships/customXml" Target="../ink/ink2773.xml"/><Relationship Id="rId206" Type="http://schemas.openxmlformats.org/officeDocument/2006/relationships/customXml" Target="../ink/ink2780.xml"/><Relationship Id="rId248" Type="http://schemas.openxmlformats.org/officeDocument/2006/relationships/customXml" Target="../ink/ink2801.xml"/><Relationship Id="rId12" Type="http://schemas.openxmlformats.org/officeDocument/2006/relationships/customXml" Target="../ink/ink2683.xml"/><Relationship Id="rId108" Type="http://schemas.openxmlformats.org/officeDocument/2006/relationships/customXml" Target="../ink/ink2731.xml"/><Relationship Id="rId54" Type="http://schemas.openxmlformats.org/officeDocument/2006/relationships/customXml" Target="../ink/ink2704.xml"/><Relationship Id="rId96" Type="http://schemas.openxmlformats.org/officeDocument/2006/relationships/customXml" Target="../ink/ink2725.xml"/><Relationship Id="rId161" Type="http://schemas.openxmlformats.org/officeDocument/2006/relationships/image" Target="../media/image2749.png"/><Relationship Id="rId217" Type="http://schemas.openxmlformats.org/officeDocument/2006/relationships/image" Target="../media/image2777.png"/><Relationship Id="rId259" Type="http://schemas.openxmlformats.org/officeDocument/2006/relationships/image" Target="../media/image2798.png"/><Relationship Id="rId23" Type="http://schemas.openxmlformats.org/officeDocument/2006/relationships/image" Target="../media/image2680.png"/><Relationship Id="rId119" Type="http://schemas.openxmlformats.org/officeDocument/2006/relationships/image" Target="../media/image2728.png"/><Relationship Id="rId270" Type="http://schemas.openxmlformats.org/officeDocument/2006/relationships/customXml" Target="../ink/ink2812.xml"/><Relationship Id="rId44" Type="http://schemas.openxmlformats.org/officeDocument/2006/relationships/customXml" Target="../ink/ink2699.xml"/><Relationship Id="rId65" Type="http://schemas.openxmlformats.org/officeDocument/2006/relationships/image" Target="../media/image2701.png"/><Relationship Id="rId86" Type="http://schemas.openxmlformats.org/officeDocument/2006/relationships/customXml" Target="../ink/ink2720.xml"/><Relationship Id="rId130" Type="http://schemas.openxmlformats.org/officeDocument/2006/relationships/customXml" Target="../ink/ink2742.xml"/><Relationship Id="rId151" Type="http://schemas.openxmlformats.org/officeDocument/2006/relationships/image" Target="../media/image2744.png"/><Relationship Id="rId172" Type="http://schemas.openxmlformats.org/officeDocument/2006/relationships/customXml" Target="../ink/ink2763.xml"/><Relationship Id="rId193" Type="http://schemas.openxmlformats.org/officeDocument/2006/relationships/image" Target="../media/image2765.png"/><Relationship Id="rId207" Type="http://schemas.openxmlformats.org/officeDocument/2006/relationships/image" Target="../media/image2772.png"/><Relationship Id="rId228" Type="http://schemas.openxmlformats.org/officeDocument/2006/relationships/customXml" Target="../ink/ink2791.xml"/><Relationship Id="rId249" Type="http://schemas.openxmlformats.org/officeDocument/2006/relationships/image" Target="../media/image2793.png"/><Relationship Id="rId13" Type="http://schemas.openxmlformats.org/officeDocument/2006/relationships/image" Target="../media/image2675.png"/><Relationship Id="rId109" Type="http://schemas.openxmlformats.org/officeDocument/2006/relationships/image" Target="../media/image2723.png"/><Relationship Id="rId260" Type="http://schemas.openxmlformats.org/officeDocument/2006/relationships/customXml" Target="../ink/ink2807.xml"/><Relationship Id="rId281" Type="http://schemas.openxmlformats.org/officeDocument/2006/relationships/image" Target="../media/image2809.png"/><Relationship Id="rId34" Type="http://schemas.openxmlformats.org/officeDocument/2006/relationships/customXml" Target="../ink/ink2694.xml"/><Relationship Id="rId55" Type="http://schemas.openxmlformats.org/officeDocument/2006/relationships/image" Target="../media/image2696.png"/><Relationship Id="rId76" Type="http://schemas.openxmlformats.org/officeDocument/2006/relationships/customXml" Target="../ink/ink2715.xml"/><Relationship Id="rId97" Type="http://schemas.openxmlformats.org/officeDocument/2006/relationships/image" Target="../media/image2717.png"/><Relationship Id="rId120" Type="http://schemas.openxmlformats.org/officeDocument/2006/relationships/customXml" Target="../ink/ink2737.xml"/><Relationship Id="rId141" Type="http://schemas.openxmlformats.org/officeDocument/2006/relationships/image" Target="../media/image2739.png"/><Relationship Id="rId7" Type="http://schemas.openxmlformats.org/officeDocument/2006/relationships/image" Target="../media/image2672.png"/><Relationship Id="rId162" Type="http://schemas.openxmlformats.org/officeDocument/2006/relationships/customXml" Target="../ink/ink2758.xml"/><Relationship Id="rId183" Type="http://schemas.openxmlformats.org/officeDocument/2006/relationships/image" Target="../media/image2760.png"/><Relationship Id="rId218" Type="http://schemas.openxmlformats.org/officeDocument/2006/relationships/customXml" Target="../ink/ink2786.xml"/><Relationship Id="rId239" Type="http://schemas.openxmlformats.org/officeDocument/2006/relationships/image" Target="../media/image2788.png"/><Relationship Id="rId250" Type="http://schemas.openxmlformats.org/officeDocument/2006/relationships/customXml" Target="../ink/ink2802.xml"/><Relationship Id="rId271" Type="http://schemas.openxmlformats.org/officeDocument/2006/relationships/image" Target="../media/image2804.png"/><Relationship Id="rId292" Type="http://schemas.openxmlformats.org/officeDocument/2006/relationships/customXml" Target="../ink/ink2823.xml"/><Relationship Id="rId306" Type="http://schemas.openxmlformats.org/officeDocument/2006/relationships/customXml" Target="../ink/ink2830.xml"/><Relationship Id="rId24" Type="http://schemas.openxmlformats.org/officeDocument/2006/relationships/customXml" Target="../ink/ink2689.xml"/><Relationship Id="rId45" Type="http://schemas.openxmlformats.org/officeDocument/2006/relationships/image" Target="../media/image2691.png"/><Relationship Id="rId66" Type="http://schemas.openxmlformats.org/officeDocument/2006/relationships/customXml" Target="../ink/ink2710.xml"/><Relationship Id="rId87" Type="http://schemas.openxmlformats.org/officeDocument/2006/relationships/image" Target="../media/image2712.png"/><Relationship Id="rId110" Type="http://schemas.openxmlformats.org/officeDocument/2006/relationships/customXml" Target="../ink/ink2732.xml"/><Relationship Id="rId131" Type="http://schemas.openxmlformats.org/officeDocument/2006/relationships/image" Target="../media/image2734.png"/><Relationship Id="rId152" Type="http://schemas.openxmlformats.org/officeDocument/2006/relationships/customXml" Target="../ink/ink2753.xml"/><Relationship Id="rId173" Type="http://schemas.openxmlformats.org/officeDocument/2006/relationships/image" Target="../media/image2755.png"/><Relationship Id="rId194" Type="http://schemas.openxmlformats.org/officeDocument/2006/relationships/customXml" Target="../ink/ink2774.xml"/><Relationship Id="rId208" Type="http://schemas.openxmlformats.org/officeDocument/2006/relationships/customXml" Target="../ink/ink2781.xml"/><Relationship Id="rId229" Type="http://schemas.openxmlformats.org/officeDocument/2006/relationships/image" Target="../media/image2783.png"/><Relationship Id="rId240" Type="http://schemas.openxmlformats.org/officeDocument/2006/relationships/customXml" Target="../ink/ink2797.xml"/><Relationship Id="rId261" Type="http://schemas.openxmlformats.org/officeDocument/2006/relationships/image" Target="../media/image2799.png"/><Relationship Id="rId14" Type="http://schemas.openxmlformats.org/officeDocument/2006/relationships/customXml" Target="../ink/ink2684.xml"/><Relationship Id="rId35" Type="http://schemas.openxmlformats.org/officeDocument/2006/relationships/image" Target="../media/image2686.png"/><Relationship Id="rId56" Type="http://schemas.openxmlformats.org/officeDocument/2006/relationships/customXml" Target="../ink/ink2705.xml"/><Relationship Id="rId77" Type="http://schemas.openxmlformats.org/officeDocument/2006/relationships/image" Target="../media/image2707.png"/><Relationship Id="rId100" Type="http://schemas.openxmlformats.org/officeDocument/2006/relationships/customXml" Target="../ink/ink2727.xml"/><Relationship Id="rId282" Type="http://schemas.openxmlformats.org/officeDocument/2006/relationships/customXml" Target="../ink/ink2818.xml"/><Relationship Id="rId8" Type="http://schemas.openxmlformats.org/officeDocument/2006/relationships/customXml" Target="../ink/ink2681.xml"/><Relationship Id="rId98" Type="http://schemas.openxmlformats.org/officeDocument/2006/relationships/customXml" Target="../ink/ink2726.xml"/><Relationship Id="rId121" Type="http://schemas.openxmlformats.org/officeDocument/2006/relationships/image" Target="../media/image2729.png"/><Relationship Id="rId142" Type="http://schemas.openxmlformats.org/officeDocument/2006/relationships/customXml" Target="../ink/ink2748.xml"/><Relationship Id="rId163" Type="http://schemas.openxmlformats.org/officeDocument/2006/relationships/image" Target="../media/image2750.png"/><Relationship Id="rId184" Type="http://schemas.openxmlformats.org/officeDocument/2006/relationships/customXml" Target="../ink/ink2769.xml"/><Relationship Id="rId219" Type="http://schemas.openxmlformats.org/officeDocument/2006/relationships/image" Target="../media/image2778.png"/><Relationship Id="rId230" Type="http://schemas.openxmlformats.org/officeDocument/2006/relationships/customXml" Target="../ink/ink2792.xml"/><Relationship Id="rId251" Type="http://schemas.openxmlformats.org/officeDocument/2006/relationships/image" Target="../media/image2794.png"/><Relationship Id="rId25" Type="http://schemas.openxmlformats.org/officeDocument/2006/relationships/image" Target="../media/image2681.png"/><Relationship Id="rId46" Type="http://schemas.openxmlformats.org/officeDocument/2006/relationships/customXml" Target="../ink/ink2700.xml"/><Relationship Id="rId67" Type="http://schemas.openxmlformats.org/officeDocument/2006/relationships/image" Target="../media/image2702.png"/><Relationship Id="rId272" Type="http://schemas.openxmlformats.org/officeDocument/2006/relationships/customXml" Target="../ink/ink2813.xml"/><Relationship Id="rId293" Type="http://schemas.openxmlformats.org/officeDocument/2006/relationships/image" Target="../media/image2815.png"/><Relationship Id="rId307" Type="http://schemas.openxmlformats.org/officeDocument/2006/relationships/image" Target="../media/image2822.png"/><Relationship Id="rId88" Type="http://schemas.openxmlformats.org/officeDocument/2006/relationships/customXml" Target="../ink/ink2721.xml"/><Relationship Id="rId111" Type="http://schemas.openxmlformats.org/officeDocument/2006/relationships/image" Target="../media/image2724.png"/><Relationship Id="rId132" Type="http://schemas.openxmlformats.org/officeDocument/2006/relationships/customXml" Target="../ink/ink2743.xml"/><Relationship Id="rId153" Type="http://schemas.openxmlformats.org/officeDocument/2006/relationships/image" Target="../media/image2745.png"/><Relationship Id="rId174" Type="http://schemas.openxmlformats.org/officeDocument/2006/relationships/customXml" Target="../ink/ink2764.xml"/><Relationship Id="rId195" Type="http://schemas.openxmlformats.org/officeDocument/2006/relationships/image" Target="../media/image2766.png"/><Relationship Id="rId209" Type="http://schemas.openxmlformats.org/officeDocument/2006/relationships/image" Target="../media/image2773.png"/><Relationship Id="rId220" Type="http://schemas.openxmlformats.org/officeDocument/2006/relationships/customXml" Target="../ink/ink2787.xml"/><Relationship Id="rId241" Type="http://schemas.openxmlformats.org/officeDocument/2006/relationships/image" Target="../media/image2789.png"/><Relationship Id="rId15" Type="http://schemas.openxmlformats.org/officeDocument/2006/relationships/image" Target="../media/image2676.png"/><Relationship Id="rId36" Type="http://schemas.openxmlformats.org/officeDocument/2006/relationships/customXml" Target="../ink/ink2695.xml"/><Relationship Id="rId57" Type="http://schemas.openxmlformats.org/officeDocument/2006/relationships/image" Target="../media/image2697.png"/><Relationship Id="rId262" Type="http://schemas.openxmlformats.org/officeDocument/2006/relationships/customXml" Target="../ink/ink2808.xml"/><Relationship Id="rId283" Type="http://schemas.openxmlformats.org/officeDocument/2006/relationships/image" Target="../media/image2810.png"/><Relationship Id="rId78" Type="http://schemas.openxmlformats.org/officeDocument/2006/relationships/customXml" Target="../ink/ink2716.xml"/><Relationship Id="rId99" Type="http://schemas.openxmlformats.org/officeDocument/2006/relationships/image" Target="../media/image2718.png"/><Relationship Id="rId101" Type="http://schemas.openxmlformats.org/officeDocument/2006/relationships/image" Target="../media/image2719.png"/><Relationship Id="rId122" Type="http://schemas.openxmlformats.org/officeDocument/2006/relationships/customXml" Target="../ink/ink2738.xml"/><Relationship Id="rId143" Type="http://schemas.openxmlformats.org/officeDocument/2006/relationships/image" Target="../media/image2740.png"/><Relationship Id="rId164" Type="http://schemas.openxmlformats.org/officeDocument/2006/relationships/customXml" Target="../ink/ink2759.xml"/><Relationship Id="rId185" Type="http://schemas.openxmlformats.org/officeDocument/2006/relationships/image" Target="../media/image2761.png"/><Relationship Id="rId9" Type="http://schemas.openxmlformats.org/officeDocument/2006/relationships/image" Target="../media/image2673.png"/><Relationship Id="rId210" Type="http://schemas.openxmlformats.org/officeDocument/2006/relationships/customXml" Target="../ink/ink2782.xml"/><Relationship Id="rId26" Type="http://schemas.openxmlformats.org/officeDocument/2006/relationships/customXml" Target="../ink/ink2690.xml"/><Relationship Id="rId231" Type="http://schemas.openxmlformats.org/officeDocument/2006/relationships/image" Target="../media/image2784.png"/><Relationship Id="rId252" Type="http://schemas.openxmlformats.org/officeDocument/2006/relationships/customXml" Target="../ink/ink2803.xml"/><Relationship Id="rId273" Type="http://schemas.openxmlformats.org/officeDocument/2006/relationships/image" Target="../media/image2805.png"/><Relationship Id="rId294" Type="http://schemas.openxmlformats.org/officeDocument/2006/relationships/customXml" Target="../ink/ink2824.xml"/><Relationship Id="rId308" Type="http://schemas.openxmlformats.org/officeDocument/2006/relationships/customXml" Target="../ink/ink2831.xml"/><Relationship Id="rId47" Type="http://schemas.openxmlformats.org/officeDocument/2006/relationships/image" Target="../media/image2692.png"/><Relationship Id="rId68" Type="http://schemas.openxmlformats.org/officeDocument/2006/relationships/customXml" Target="../ink/ink2711.xml"/><Relationship Id="rId89" Type="http://schemas.openxmlformats.org/officeDocument/2006/relationships/image" Target="../media/image2713.png"/><Relationship Id="rId112" Type="http://schemas.openxmlformats.org/officeDocument/2006/relationships/customXml" Target="../ink/ink2733.xml"/><Relationship Id="rId133" Type="http://schemas.openxmlformats.org/officeDocument/2006/relationships/image" Target="../media/image2735.png"/><Relationship Id="rId154" Type="http://schemas.openxmlformats.org/officeDocument/2006/relationships/customXml" Target="../ink/ink2754.xml"/><Relationship Id="rId175" Type="http://schemas.openxmlformats.org/officeDocument/2006/relationships/image" Target="../media/image2756.png"/><Relationship Id="rId196" Type="http://schemas.openxmlformats.org/officeDocument/2006/relationships/customXml" Target="../ink/ink2775.xml"/><Relationship Id="rId200" Type="http://schemas.openxmlformats.org/officeDocument/2006/relationships/customXml" Target="../ink/ink2777.xml"/><Relationship Id="rId16" Type="http://schemas.openxmlformats.org/officeDocument/2006/relationships/customXml" Target="../ink/ink2685.xml"/><Relationship Id="rId221" Type="http://schemas.openxmlformats.org/officeDocument/2006/relationships/image" Target="../media/image2779.png"/><Relationship Id="rId242" Type="http://schemas.openxmlformats.org/officeDocument/2006/relationships/customXml" Target="../ink/ink2798.xml"/><Relationship Id="rId263" Type="http://schemas.openxmlformats.org/officeDocument/2006/relationships/image" Target="../media/image2800.png"/><Relationship Id="rId284" Type="http://schemas.openxmlformats.org/officeDocument/2006/relationships/customXml" Target="../ink/ink2819.xml"/><Relationship Id="rId37" Type="http://schemas.openxmlformats.org/officeDocument/2006/relationships/image" Target="../media/image2687.png"/><Relationship Id="rId58" Type="http://schemas.openxmlformats.org/officeDocument/2006/relationships/customXml" Target="../ink/ink2706.xml"/><Relationship Id="rId79" Type="http://schemas.openxmlformats.org/officeDocument/2006/relationships/image" Target="../media/image2708.png"/><Relationship Id="rId102" Type="http://schemas.openxmlformats.org/officeDocument/2006/relationships/customXml" Target="../ink/ink2728.xml"/><Relationship Id="rId123" Type="http://schemas.openxmlformats.org/officeDocument/2006/relationships/image" Target="../media/image2730.png"/><Relationship Id="rId144" Type="http://schemas.openxmlformats.org/officeDocument/2006/relationships/customXml" Target="../ink/ink2749.xml"/><Relationship Id="rId90" Type="http://schemas.openxmlformats.org/officeDocument/2006/relationships/customXml" Target="../ink/ink2722.xml"/><Relationship Id="rId165" Type="http://schemas.openxmlformats.org/officeDocument/2006/relationships/image" Target="../media/image2751.png"/><Relationship Id="rId186" Type="http://schemas.openxmlformats.org/officeDocument/2006/relationships/customXml" Target="../ink/ink2770.xml"/><Relationship Id="rId211" Type="http://schemas.openxmlformats.org/officeDocument/2006/relationships/image" Target="../media/image2774.png"/><Relationship Id="rId232" Type="http://schemas.openxmlformats.org/officeDocument/2006/relationships/customXml" Target="../ink/ink2793.xml"/><Relationship Id="rId253" Type="http://schemas.openxmlformats.org/officeDocument/2006/relationships/image" Target="../media/image2795.png"/><Relationship Id="rId274" Type="http://schemas.openxmlformats.org/officeDocument/2006/relationships/customXml" Target="../ink/ink2814.xml"/><Relationship Id="rId295" Type="http://schemas.openxmlformats.org/officeDocument/2006/relationships/image" Target="../media/image2816.png"/><Relationship Id="rId309" Type="http://schemas.openxmlformats.org/officeDocument/2006/relationships/image" Target="../media/image2823.png"/><Relationship Id="rId27" Type="http://schemas.openxmlformats.org/officeDocument/2006/relationships/image" Target="../media/image2682.png"/><Relationship Id="rId48" Type="http://schemas.openxmlformats.org/officeDocument/2006/relationships/customXml" Target="../ink/ink2701.xml"/><Relationship Id="rId69" Type="http://schemas.openxmlformats.org/officeDocument/2006/relationships/image" Target="../media/image2703.png"/><Relationship Id="rId113" Type="http://schemas.openxmlformats.org/officeDocument/2006/relationships/image" Target="../media/image2725.png"/><Relationship Id="rId134" Type="http://schemas.openxmlformats.org/officeDocument/2006/relationships/customXml" Target="../ink/ink2744.xml"/><Relationship Id="rId80" Type="http://schemas.openxmlformats.org/officeDocument/2006/relationships/customXml" Target="../ink/ink2717.xml"/><Relationship Id="rId155" Type="http://schemas.openxmlformats.org/officeDocument/2006/relationships/image" Target="../media/image2746.png"/><Relationship Id="rId176" Type="http://schemas.openxmlformats.org/officeDocument/2006/relationships/customXml" Target="../ink/ink2765.xml"/><Relationship Id="rId197" Type="http://schemas.openxmlformats.org/officeDocument/2006/relationships/image" Target="../media/image2767.png"/><Relationship Id="rId201" Type="http://schemas.openxmlformats.org/officeDocument/2006/relationships/image" Target="../media/image2769.png"/><Relationship Id="rId222" Type="http://schemas.openxmlformats.org/officeDocument/2006/relationships/customXml" Target="../ink/ink2788.xml"/><Relationship Id="rId243" Type="http://schemas.openxmlformats.org/officeDocument/2006/relationships/image" Target="../media/image2790.png"/><Relationship Id="rId264" Type="http://schemas.openxmlformats.org/officeDocument/2006/relationships/customXml" Target="../ink/ink2809.xml"/><Relationship Id="rId285" Type="http://schemas.openxmlformats.org/officeDocument/2006/relationships/image" Target="../media/image2811.png"/><Relationship Id="rId17" Type="http://schemas.openxmlformats.org/officeDocument/2006/relationships/image" Target="../media/image2677.png"/><Relationship Id="rId38" Type="http://schemas.openxmlformats.org/officeDocument/2006/relationships/customXml" Target="../ink/ink2696.xml"/><Relationship Id="rId59" Type="http://schemas.openxmlformats.org/officeDocument/2006/relationships/image" Target="../media/image2698.png"/><Relationship Id="rId103" Type="http://schemas.openxmlformats.org/officeDocument/2006/relationships/image" Target="../media/image2720.png"/><Relationship Id="rId124" Type="http://schemas.openxmlformats.org/officeDocument/2006/relationships/customXml" Target="../ink/ink2739.xml"/><Relationship Id="rId310" Type="http://schemas.openxmlformats.org/officeDocument/2006/relationships/customXml" Target="../ink/ink2832.xml"/><Relationship Id="rId70" Type="http://schemas.openxmlformats.org/officeDocument/2006/relationships/customXml" Target="../ink/ink2712.xml"/><Relationship Id="rId91" Type="http://schemas.openxmlformats.org/officeDocument/2006/relationships/image" Target="../media/image2714.png"/><Relationship Id="rId145" Type="http://schemas.openxmlformats.org/officeDocument/2006/relationships/image" Target="../media/image2741.png"/><Relationship Id="rId166" Type="http://schemas.openxmlformats.org/officeDocument/2006/relationships/customXml" Target="../ink/ink2760.xml"/><Relationship Id="rId187" Type="http://schemas.openxmlformats.org/officeDocument/2006/relationships/image" Target="../media/image2762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783.xml"/><Relationship Id="rId233" Type="http://schemas.openxmlformats.org/officeDocument/2006/relationships/image" Target="../media/image2785.png"/><Relationship Id="rId254" Type="http://schemas.openxmlformats.org/officeDocument/2006/relationships/customXml" Target="../ink/ink2804.xml"/><Relationship Id="rId28" Type="http://schemas.openxmlformats.org/officeDocument/2006/relationships/customXml" Target="../ink/ink2691.xml"/><Relationship Id="rId49" Type="http://schemas.openxmlformats.org/officeDocument/2006/relationships/image" Target="../media/image2693.png"/><Relationship Id="rId114" Type="http://schemas.openxmlformats.org/officeDocument/2006/relationships/customXml" Target="../ink/ink2734.xml"/><Relationship Id="rId275" Type="http://schemas.openxmlformats.org/officeDocument/2006/relationships/image" Target="../media/image2806.png"/><Relationship Id="rId296" Type="http://schemas.openxmlformats.org/officeDocument/2006/relationships/customXml" Target="../ink/ink2825.xml"/><Relationship Id="rId300" Type="http://schemas.openxmlformats.org/officeDocument/2006/relationships/customXml" Target="../ink/ink2827.xml"/><Relationship Id="rId60" Type="http://schemas.openxmlformats.org/officeDocument/2006/relationships/customXml" Target="../ink/ink2707.xml"/><Relationship Id="rId81" Type="http://schemas.openxmlformats.org/officeDocument/2006/relationships/image" Target="../media/image2709.png"/><Relationship Id="rId135" Type="http://schemas.openxmlformats.org/officeDocument/2006/relationships/image" Target="../media/image2736.png"/><Relationship Id="rId156" Type="http://schemas.openxmlformats.org/officeDocument/2006/relationships/customXml" Target="../ink/ink2755.xml"/><Relationship Id="rId177" Type="http://schemas.openxmlformats.org/officeDocument/2006/relationships/image" Target="../media/image2757.png"/><Relationship Id="rId198" Type="http://schemas.openxmlformats.org/officeDocument/2006/relationships/customXml" Target="../ink/ink2776.xml"/><Relationship Id="rId202" Type="http://schemas.openxmlformats.org/officeDocument/2006/relationships/customXml" Target="../ink/ink2778.xml"/><Relationship Id="rId223" Type="http://schemas.openxmlformats.org/officeDocument/2006/relationships/image" Target="../media/image2780.png"/><Relationship Id="rId244" Type="http://schemas.openxmlformats.org/officeDocument/2006/relationships/customXml" Target="../ink/ink2799.xml"/><Relationship Id="rId18" Type="http://schemas.openxmlformats.org/officeDocument/2006/relationships/customXml" Target="../ink/ink2686.xml"/><Relationship Id="rId39" Type="http://schemas.openxmlformats.org/officeDocument/2006/relationships/image" Target="../media/image2688.png"/><Relationship Id="rId265" Type="http://schemas.openxmlformats.org/officeDocument/2006/relationships/image" Target="../media/image2801.png"/><Relationship Id="rId286" Type="http://schemas.openxmlformats.org/officeDocument/2006/relationships/customXml" Target="../ink/ink2820.xml"/><Relationship Id="rId50" Type="http://schemas.openxmlformats.org/officeDocument/2006/relationships/customXml" Target="../ink/ink2702.xml"/><Relationship Id="rId104" Type="http://schemas.openxmlformats.org/officeDocument/2006/relationships/customXml" Target="../ink/ink2729.xml"/><Relationship Id="rId125" Type="http://schemas.openxmlformats.org/officeDocument/2006/relationships/image" Target="../media/image2731.png"/><Relationship Id="rId146" Type="http://schemas.openxmlformats.org/officeDocument/2006/relationships/customXml" Target="../ink/ink2750.xml"/><Relationship Id="rId167" Type="http://schemas.openxmlformats.org/officeDocument/2006/relationships/image" Target="../media/image2752.png"/><Relationship Id="rId188" Type="http://schemas.openxmlformats.org/officeDocument/2006/relationships/customXml" Target="../ink/ink2771.xml"/><Relationship Id="rId311" Type="http://schemas.openxmlformats.org/officeDocument/2006/relationships/image" Target="../media/image2824.png"/><Relationship Id="rId71" Type="http://schemas.openxmlformats.org/officeDocument/2006/relationships/image" Target="../media/image2704.png"/><Relationship Id="rId92" Type="http://schemas.openxmlformats.org/officeDocument/2006/relationships/customXml" Target="../ink/ink2723.xml"/><Relationship Id="rId213" Type="http://schemas.openxmlformats.org/officeDocument/2006/relationships/image" Target="../media/image2775.png"/><Relationship Id="rId234" Type="http://schemas.openxmlformats.org/officeDocument/2006/relationships/customXml" Target="../ink/ink2794.xml"/><Relationship Id="rId2" Type="http://schemas.openxmlformats.org/officeDocument/2006/relationships/customXml" Target="../ink/ink2678.xml"/><Relationship Id="rId29" Type="http://schemas.openxmlformats.org/officeDocument/2006/relationships/image" Target="../media/image2683.png"/><Relationship Id="rId255" Type="http://schemas.openxmlformats.org/officeDocument/2006/relationships/image" Target="../media/image2796.png"/><Relationship Id="rId276" Type="http://schemas.openxmlformats.org/officeDocument/2006/relationships/customXml" Target="../ink/ink2815.xml"/><Relationship Id="rId297" Type="http://schemas.openxmlformats.org/officeDocument/2006/relationships/image" Target="../media/image2817.png"/><Relationship Id="rId40" Type="http://schemas.openxmlformats.org/officeDocument/2006/relationships/customXml" Target="../ink/ink2697.xml"/><Relationship Id="rId115" Type="http://schemas.openxmlformats.org/officeDocument/2006/relationships/image" Target="../media/image2726.png"/><Relationship Id="rId136" Type="http://schemas.openxmlformats.org/officeDocument/2006/relationships/customXml" Target="../ink/ink2745.xml"/><Relationship Id="rId157" Type="http://schemas.openxmlformats.org/officeDocument/2006/relationships/image" Target="../media/image2747.png"/><Relationship Id="rId178" Type="http://schemas.openxmlformats.org/officeDocument/2006/relationships/customXml" Target="../ink/ink2766.xml"/><Relationship Id="rId301" Type="http://schemas.openxmlformats.org/officeDocument/2006/relationships/image" Target="../media/image2819.png"/><Relationship Id="rId61" Type="http://schemas.openxmlformats.org/officeDocument/2006/relationships/image" Target="../media/image2699.png"/><Relationship Id="rId82" Type="http://schemas.openxmlformats.org/officeDocument/2006/relationships/customXml" Target="../ink/ink2718.xml"/><Relationship Id="rId199" Type="http://schemas.openxmlformats.org/officeDocument/2006/relationships/image" Target="../media/image2768.png"/><Relationship Id="rId203" Type="http://schemas.openxmlformats.org/officeDocument/2006/relationships/image" Target="../media/image2770.png"/><Relationship Id="rId19" Type="http://schemas.openxmlformats.org/officeDocument/2006/relationships/image" Target="../media/image2678.png"/><Relationship Id="rId224" Type="http://schemas.openxmlformats.org/officeDocument/2006/relationships/customXml" Target="../ink/ink2789.xml"/><Relationship Id="rId245" Type="http://schemas.openxmlformats.org/officeDocument/2006/relationships/image" Target="../media/image2791.png"/><Relationship Id="rId266" Type="http://schemas.openxmlformats.org/officeDocument/2006/relationships/customXml" Target="../ink/ink2810.xml"/><Relationship Id="rId287" Type="http://schemas.openxmlformats.org/officeDocument/2006/relationships/image" Target="../media/image2812.png"/><Relationship Id="rId30" Type="http://schemas.openxmlformats.org/officeDocument/2006/relationships/customXml" Target="../ink/ink2692.xml"/><Relationship Id="rId105" Type="http://schemas.openxmlformats.org/officeDocument/2006/relationships/image" Target="../media/image2721.png"/><Relationship Id="rId126" Type="http://schemas.openxmlformats.org/officeDocument/2006/relationships/customXml" Target="../ink/ink2740.xml"/><Relationship Id="rId147" Type="http://schemas.openxmlformats.org/officeDocument/2006/relationships/image" Target="../media/image2742.png"/><Relationship Id="rId168" Type="http://schemas.openxmlformats.org/officeDocument/2006/relationships/customXml" Target="../ink/ink2761.xml"/><Relationship Id="rId51" Type="http://schemas.openxmlformats.org/officeDocument/2006/relationships/image" Target="../media/image2694.png"/><Relationship Id="rId72" Type="http://schemas.openxmlformats.org/officeDocument/2006/relationships/customXml" Target="../ink/ink2713.xml"/><Relationship Id="rId93" Type="http://schemas.openxmlformats.org/officeDocument/2006/relationships/image" Target="../media/image2715.png"/><Relationship Id="rId189" Type="http://schemas.openxmlformats.org/officeDocument/2006/relationships/image" Target="../media/image2763.png"/><Relationship Id="rId3" Type="http://schemas.openxmlformats.org/officeDocument/2006/relationships/image" Target="../media/image2670.png"/><Relationship Id="rId214" Type="http://schemas.openxmlformats.org/officeDocument/2006/relationships/customXml" Target="../ink/ink2784.xml"/><Relationship Id="rId235" Type="http://schemas.openxmlformats.org/officeDocument/2006/relationships/image" Target="../media/image2786.png"/><Relationship Id="rId256" Type="http://schemas.openxmlformats.org/officeDocument/2006/relationships/customXml" Target="../ink/ink2805.xml"/><Relationship Id="rId277" Type="http://schemas.openxmlformats.org/officeDocument/2006/relationships/image" Target="../media/image2807.png"/><Relationship Id="rId298" Type="http://schemas.openxmlformats.org/officeDocument/2006/relationships/customXml" Target="../ink/ink2826.xml"/><Relationship Id="rId116" Type="http://schemas.openxmlformats.org/officeDocument/2006/relationships/customXml" Target="../ink/ink2735.xml"/><Relationship Id="rId137" Type="http://schemas.openxmlformats.org/officeDocument/2006/relationships/image" Target="../media/image2737.png"/><Relationship Id="rId158" Type="http://schemas.openxmlformats.org/officeDocument/2006/relationships/customXml" Target="../ink/ink2756.xml"/><Relationship Id="rId302" Type="http://schemas.openxmlformats.org/officeDocument/2006/relationships/customXml" Target="../ink/ink2828.xml"/><Relationship Id="rId20" Type="http://schemas.openxmlformats.org/officeDocument/2006/relationships/customXml" Target="../ink/ink2687.xml"/><Relationship Id="rId41" Type="http://schemas.openxmlformats.org/officeDocument/2006/relationships/image" Target="../media/image2689.png"/><Relationship Id="rId62" Type="http://schemas.openxmlformats.org/officeDocument/2006/relationships/customXml" Target="../ink/ink2708.xml"/><Relationship Id="rId83" Type="http://schemas.openxmlformats.org/officeDocument/2006/relationships/image" Target="../media/image2710.png"/><Relationship Id="rId179" Type="http://schemas.openxmlformats.org/officeDocument/2006/relationships/image" Target="../media/image2758.png"/><Relationship Id="rId190" Type="http://schemas.openxmlformats.org/officeDocument/2006/relationships/customXml" Target="../ink/ink2772.xml"/><Relationship Id="rId204" Type="http://schemas.openxmlformats.org/officeDocument/2006/relationships/customXml" Target="../ink/ink2779.xml"/><Relationship Id="rId225" Type="http://schemas.openxmlformats.org/officeDocument/2006/relationships/image" Target="../media/image2781.png"/><Relationship Id="rId246" Type="http://schemas.openxmlformats.org/officeDocument/2006/relationships/customXml" Target="../ink/ink2800.xml"/><Relationship Id="rId267" Type="http://schemas.openxmlformats.org/officeDocument/2006/relationships/image" Target="../media/image2802.png"/><Relationship Id="rId288" Type="http://schemas.openxmlformats.org/officeDocument/2006/relationships/customXml" Target="../ink/ink2821.xml"/><Relationship Id="rId106" Type="http://schemas.openxmlformats.org/officeDocument/2006/relationships/customXml" Target="../ink/ink2730.xml"/><Relationship Id="rId127" Type="http://schemas.openxmlformats.org/officeDocument/2006/relationships/image" Target="../media/image2732.png"/><Relationship Id="rId10" Type="http://schemas.openxmlformats.org/officeDocument/2006/relationships/customXml" Target="../ink/ink2682.xml"/><Relationship Id="rId31" Type="http://schemas.openxmlformats.org/officeDocument/2006/relationships/image" Target="../media/image2684.png"/><Relationship Id="rId52" Type="http://schemas.openxmlformats.org/officeDocument/2006/relationships/customXml" Target="../ink/ink2703.xml"/><Relationship Id="rId73" Type="http://schemas.openxmlformats.org/officeDocument/2006/relationships/image" Target="../media/image2705.png"/><Relationship Id="rId94" Type="http://schemas.openxmlformats.org/officeDocument/2006/relationships/customXml" Target="../ink/ink2724.xml"/><Relationship Id="rId148" Type="http://schemas.openxmlformats.org/officeDocument/2006/relationships/customXml" Target="../ink/ink2751.xml"/><Relationship Id="rId169" Type="http://schemas.openxmlformats.org/officeDocument/2006/relationships/image" Target="../media/image2753.png"/><Relationship Id="rId4" Type="http://schemas.openxmlformats.org/officeDocument/2006/relationships/customXml" Target="../ink/ink2679.xml"/><Relationship Id="rId180" Type="http://schemas.openxmlformats.org/officeDocument/2006/relationships/customXml" Target="../ink/ink2767.xml"/><Relationship Id="rId215" Type="http://schemas.openxmlformats.org/officeDocument/2006/relationships/image" Target="../media/image2776.png"/><Relationship Id="rId236" Type="http://schemas.openxmlformats.org/officeDocument/2006/relationships/customXml" Target="../ink/ink2795.xml"/><Relationship Id="rId257" Type="http://schemas.openxmlformats.org/officeDocument/2006/relationships/image" Target="../media/image2797.png"/><Relationship Id="rId278" Type="http://schemas.openxmlformats.org/officeDocument/2006/relationships/customXml" Target="../ink/ink2816.xml"/><Relationship Id="rId303" Type="http://schemas.openxmlformats.org/officeDocument/2006/relationships/image" Target="../media/image2820.png"/><Relationship Id="rId42" Type="http://schemas.openxmlformats.org/officeDocument/2006/relationships/customXml" Target="../ink/ink2698.xml"/><Relationship Id="rId84" Type="http://schemas.openxmlformats.org/officeDocument/2006/relationships/customXml" Target="../ink/ink2719.xml"/><Relationship Id="rId138" Type="http://schemas.openxmlformats.org/officeDocument/2006/relationships/customXml" Target="../ink/ink2746.xml"/><Relationship Id="rId191" Type="http://schemas.openxmlformats.org/officeDocument/2006/relationships/image" Target="../media/image2764.png"/><Relationship Id="rId205" Type="http://schemas.openxmlformats.org/officeDocument/2006/relationships/image" Target="../media/image2771.png"/><Relationship Id="rId247" Type="http://schemas.openxmlformats.org/officeDocument/2006/relationships/image" Target="../media/image2792.png"/><Relationship Id="rId107" Type="http://schemas.openxmlformats.org/officeDocument/2006/relationships/image" Target="../media/image2722.png"/><Relationship Id="rId289" Type="http://schemas.openxmlformats.org/officeDocument/2006/relationships/image" Target="../media/image2813.png"/><Relationship Id="rId11" Type="http://schemas.openxmlformats.org/officeDocument/2006/relationships/image" Target="../media/image2674.png"/><Relationship Id="rId53" Type="http://schemas.openxmlformats.org/officeDocument/2006/relationships/image" Target="../media/image2695.png"/><Relationship Id="rId149" Type="http://schemas.openxmlformats.org/officeDocument/2006/relationships/image" Target="../media/image2743.png"/><Relationship Id="rId95" Type="http://schemas.openxmlformats.org/officeDocument/2006/relationships/image" Target="../media/image2716.png"/><Relationship Id="rId160" Type="http://schemas.openxmlformats.org/officeDocument/2006/relationships/customXml" Target="../ink/ink2757.xml"/><Relationship Id="rId216" Type="http://schemas.openxmlformats.org/officeDocument/2006/relationships/customXml" Target="../ink/ink2785.xml"/><Relationship Id="rId258" Type="http://schemas.openxmlformats.org/officeDocument/2006/relationships/customXml" Target="../ink/ink2806.xml"/><Relationship Id="rId22" Type="http://schemas.openxmlformats.org/officeDocument/2006/relationships/customXml" Target="../ink/ink2688.xml"/><Relationship Id="rId64" Type="http://schemas.openxmlformats.org/officeDocument/2006/relationships/customXml" Target="../ink/ink2709.xml"/><Relationship Id="rId118" Type="http://schemas.openxmlformats.org/officeDocument/2006/relationships/customXml" Target="../ink/ink2736.xml"/><Relationship Id="rId171" Type="http://schemas.openxmlformats.org/officeDocument/2006/relationships/image" Target="../media/image2754.png"/><Relationship Id="rId227" Type="http://schemas.openxmlformats.org/officeDocument/2006/relationships/image" Target="../media/image2782.png"/><Relationship Id="rId269" Type="http://schemas.openxmlformats.org/officeDocument/2006/relationships/image" Target="../media/image2803.png"/><Relationship Id="rId33" Type="http://schemas.openxmlformats.org/officeDocument/2006/relationships/image" Target="../media/image2685.png"/><Relationship Id="rId129" Type="http://schemas.openxmlformats.org/officeDocument/2006/relationships/image" Target="../media/image2733.png"/><Relationship Id="rId280" Type="http://schemas.openxmlformats.org/officeDocument/2006/relationships/customXml" Target="../ink/ink2817.xml"/><Relationship Id="rId75" Type="http://schemas.openxmlformats.org/officeDocument/2006/relationships/image" Target="../media/image2706.png"/><Relationship Id="rId140" Type="http://schemas.openxmlformats.org/officeDocument/2006/relationships/customXml" Target="../ink/ink2747.xml"/><Relationship Id="rId182" Type="http://schemas.openxmlformats.org/officeDocument/2006/relationships/customXml" Target="../ink/ink2768.xml"/><Relationship Id="rId6" Type="http://schemas.openxmlformats.org/officeDocument/2006/relationships/customXml" Target="../ink/ink2680.xml"/><Relationship Id="rId238" Type="http://schemas.openxmlformats.org/officeDocument/2006/relationships/customXml" Target="../ink/ink2796.xml"/><Relationship Id="rId291" Type="http://schemas.openxmlformats.org/officeDocument/2006/relationships/image" Target="../media/image2814.png"/><Relationship Id="rId305" Type="http://schemas.openxmlformats.org/officeDocument/2006/relationships/image" Target="../media/image2821.png"/></Relationships>
</file>

<file path=ppt/slides/_rels/slide4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82.png"/><Relationship Id="rId21" Type="http://schemas.openxmlformats.org/officeDocument/2006/relationships/image" Target="../media/image2834.png"/><Relationship Id="rId42" Type="http://schemas.openxmlformats.org/officeDocument/2006/relationships/customXml" Target="../ink/ink2853.xml"/><Relationship Id="rId63" Type="http://schemas.openxmlformats.org/officeDocument/2006/relationships/image" Target="../media/image2855.png"/><Relationship Id="rId84" Type="http://schemas.openxmlformats.org/officeDocument/2006/relationships/customXml" Target="../ink/ink2874.xml"/><Relationship Id="rId138" Type="http://schemas.openxmlformats.org/officeDocument/2006/relationships/customXml" Target="../ink/ink2901.xml"/><Relationship Id="rId159" Type="http://schemas.openxmlformats.org/officeDocument/2006/relationships/image" Target="../media/image2903.png"/><Relationship Id="rId170" Type="http://schemas.openxmlformats.org/officeDocument/2006/relationships/customXml" Target="../ink/ink2917.xml"/><Relationship Id="rId107" Type="http://schemas.openxmlformats.org/officeDocument/2006/relationships/image" Target="../media/image2877.png"/><Relationship Id="rId11" Type="http://schemas.openxmlformats.org/officeDocument/2006/relationships/image" Target="../media/image2829.png"/><Relationship Id="rId32" Type="http://schemas.openxmlformats.org/officeDocument/2006/relationships/customXml" Target="../ink/ink2848.xml"/><Relationship Id="rId53" Type="http://schemas.openxmlformats.org/officeDocument/2006/relationships/image" Target="../media/image2850.png"/><Relationship Id="rId74" Type="http://schemas.openxmlformats.org/officeDocument/2006/relationships/customXml" Target="../ink/ink2869.xml"/><Relationship Id="rId128" Type="http://schemas.openxmlformats.org/officeDocument/2006/relationships/customXml" Target="../ink/ink2896.xml"/><Relationship Id="rId149" Type="http://schemas.openxmlformats.org/officeDocument/2006/relationships/image" Target="../media/image2898.png"/><Relationship Id="rId5" Type="http://schemas.openxmlformats.org/officeDocument/2006/relationships/image" Target="../media/image2826.png"/><Relationship Id="rId95" Type="http://schemas.openxmlformats.org/officeDocument/2006/relationships/image" Target="../media/image2871.png"/><Relationship Id="rId160" Type="http://schemas.openxmlformats.org/officeDocument/2006/relationships/customXml" Target="../ink/ink2912.xml"/><Relationship Id="rId181" Type="http://schemas.openxmlformats.org/officeDocument/2006/relationships/image" Target="../media/image2914.png"/><Relationship Id="rId22" Type="http://schemas.openxmlformats.org/officeDocument/2006/relationships/customXml" Target="../ink/ink2843.xml"/><Relationship Id="rId43" Type="http://schemas.openxmlformats.org/officeDocument/2006/relationships/image" Target="../media/image2845.png"/><Relationship Id="rId64" Type="http://schemas.openxmlformats.org/officeDocument/2006/relationships/customXml" Target="../ink/ink2864.xml"/><Relationship Id="rId118" Type="http://schemas.openxmlformats.org/officeDocument/2006/relationships/customXml" Target="../ink/ink2891.xml"/><Relationship Id="rId139" Type="http://schemas.openxmlformats.org/officeDocument/2006/relationships/image" Target="../media/image2893.png"/><Relationship Id="rId85" Type="http://schemas.openxmlformats.org/officeDocument/2006/relationships/image" Target="../media/image2866.png"/><Relationship Id="rId150" Type="http://schemas.openxmlformats.org/officeDocument/2006/relationships/customXml" Target="../ink/ink2907.xml"/><Relationship Id="rId171" Type="http://schemas.openxmlformats.org/officeDocument/2006/relationships/image" Target="../media/image2909.png"/><Relationship Id="rId12" Type="http://schemas.openxmlformats.org/officeDocument/2006/relationships/customXml" Target="../ink/ink2838.xml"/><Relationship Id="rId33" Type="http://schemas.openxmlformats.org/officeDocument/2006/relationships/image" Target="../media/image2840.png"/><Relationship Id="rId108" Type="http://schemas.openxmlformats.org/officeDocument/2006/relationships/customXml" Target="../ink/ink2886.xml"/><Relationship Id="rId129" Type="http://schemas.openxmlformats.org/officeDocument/2006/relationships/image" Target="../media/image2888.png"/><Relationship Id="rId54" Type="http://schemas.openxmlformats.org/officeDocument/2006/relationships/customXml" Target="../ink/ink2859.xml"/><Relationship Id="rId75" Type="http://schemas.openxmlformats.org/officeDocument/2006/relationships/image" Target="../media/image2861.png"/><Relationship Id="rId96" Type="http://schemas.openxmlformats.org/officeDocument/2006/relationships/customXml" Target="../ink/ink2880.xml"/><Relationship Id="rId140" Type="http://schemas.openxmlformats.org/officeDocument/2006/relationships/customXml" Target="../ink/ink2902.xml"/><Relationship Id="rId161" Type="http://schemas.openxmlformats.org/officeDocument/2006/relationships/image" Target="../media/image2904.png"/><Relationship Id="rId182" Type="http://schemas.openxmlformats.org/officeDocument/2006/relationships/customXml" Target="../ink/ink2923.xml"/><Relationship Id="rId6" Type="http://schemas.openxmlformats.org/officeDocument/2006/relationships/customXml" Target="../ink/ink2835.xml"/><Relationship Id="rId23" Type="http://schemas.openxmlformats.org/officeDocument/2006/relationships/image" Target="../media/image2835.png"/><Relationship Id="rId119" Type="http://schemas.openxmlformats.org/officeDocument/2006/relationships/image" Target="../media/image2883.png"/><Relationship Id="rId44" Type="http://schemas.openxmlformats.org/officeDocument/2006/relationships/customXml" Target="../ink/ink2854.xml"/><Relationship Id="rId65" Type="http://schemas.openxmlformats.org/officeDocument/2006/relationships/image" Target="../media/image2856.png"/><Relationship Id="rId86" Type="http://schemas.openxmlformats.org/officeDocument/2006/relationships/customXml" Target="../ink/ink2875.xml"/><Relationship Id="rId130" Type="http://schemas.openxmlformats.org/officeDocument/2006/relationships/customXml" Target="../ink/ink2897.xml"/><Relationship Id="rId151" Type="http://schemas.openxmlformats.org/officeDocument/2006/relationships/image" Target="../media/image2899.png"/><Relationship Id="rId172" Type="http://schemas.openxmlformats.org/officeDocument/2006/relationships/customXml" Target="../ink/ink2918.xml"/><Relationship Id="rId13" Type="http://schemas.openxmlformats.org/officeDocument/2006/relationships/image" Target="../media/image2830.png"/><Relationship Id="rId18" Type="http://schemas.openxmlformats.org/officeDocument/2006/relationships/customXml" Target="../ink/ink2841.xml"/><Relationship Id="rId39" Type="http://schemas.openxmlformats.org/officeDocument/2006/relationships/image" Target="../media/image2843.png"/><Relationship Id="rId109" Type="http://schemas.openxmlformats.org/officeDocument/2006/relationships/image" Target="../media/image2878.png"/><Relationship Id="rId34" Type="http://schemas.openxmlformats.org/officeDocument/2006/relationships/customXml" Target="../ink/ink2849.xml"/><Relationship Id="rId50" Type="http://schemas.openxmlformats.org/officeDocument/2006/relationships/customXml" Target="../ink/ink2857.xml"/><Relationship Id="rId55" Type="http://schemas.openxmlformats.org/officeDocument/2006/relationships/image" Target="../media/image2851.png"/><Relationship Id="rId76" Type="http://schemas.openxmlformats.org/officeDocument/2006/relationships/customXml" Target="../ink/ink2870.xml"/><Relationship Id="rId97" Type="http://schemas.openxmlformats.org/officeDocument/2006/relationships/image" Target="../media/image2872.png"/><Relationship Id="rId104" Type="http://schemas.openxmlformats.org/officeDocument/2006/relationships/customXml" Target="../ink/ink2884.xml"/><Relationship Id="rId120" Type="http://schemas.openxmlformats.org/officeDocument/2006/relationships/customXml" Target="../ink/ink2892.xml"/><Relationship Id="rId125" Type="http://schemas.openxmlformats.org/officeDocument/2006/relationships/image" Target="../media/image2886.png"/><Relationship Id="rId141" Type="http://schemas.openxmlformats.org/officeDocument/2006/relationships/image" Target="../media/image2894.png"/><Relationship Id="rId146" Type="http://schemas.openxmlformats.org/officeDocument/2006/relationships/customXml" Target="../ink/ink2905.xml"/><Relationship Id="rId167" Type="http://schemas.openxmlformats.org/officeDocument/2006/relationships/image" Target="../media/image2907.png"/><Relationship Id="rId188" Type="http://schemas.openxmlformats.org/officeDocument/2006/relationships/customXml" Target="../ink/ink2926.xml"/><Relationship Id="rId7" Type="http://schemas.openxmlformats.org/officeDocument/2006/relationships/image" Target="../media/image2827.png"/><Relationship Id="rId71" Type="http://schemas.openxmlformats.org/officeDocument/2006/relationships/image" Target="../media/image2859.png"/><Relationship Id="rId92" Type="http://schemas.openxmlformats.org/officeDocument/2006/relationships/customXml" Target="../ink/ink2878.xml"/><Relationship Id="rId162" Type="http://schemas.openxmlformats.org/officeDocument/2006/relationships/customXml" Target="../ink/ink2913.xml"/><Relationship Id="rId183" Type="http://schemas.openxmlformats.org/officeDocument/2006/relationships/image" Target="../media/image2915.png"/><Relationship Id="rId2" Type="http://schemas.openxmlformats.org/officeDocument/2006/relationships/customXml" Target="../ink/ink2833.xml"/><Relationship Id="rId29" Type="http://schemas.openxmlformats.org/officeDocument/2006/relationships/image" Target="../media/image2838.png"/><Relationship Id="rId24" Type="http://schemas.openxmlformats.org/officeDocument/2006/relationships/customXml" Target="../ink/ink2844.xml"/><Relationship Id="rId40" Type="http://schemas.openxmlformats.org/officeDocument/2006/relationships/customXml" Target="../ink/ink2852.xml"/><Relationship Id="rId45" Type="http://schemas.openxmlformats.org/officeDocument/2006/relationships/image" Target="../media/image2846.png"/><Relationship Id="rId66" Type="http://schemas.openxmlformats.org/officeDocument/2006/relationships/customXml" Target="../ink/ink2865.xml"/><Relationship Id="rId87" Type="http://schemas.openxmlformats.org/officeDocument/2006/relationships/image" Target="../media/image2867.png"/><Relationship Id="rId110" Type="http://schemas.openxmlformats.org/officeDocument/2006/relationships/customXml" Target="../ink/ink2887.xml"/><Relationship Id="rId115" Type="http://schemas.openxmlformats.org/officeDocument/2006/relationships/image" Target="../media/image2881.png"/><Relationship Id="rId131" Type="http://schemas.openxmlformats.org/officeDocument/2006/relationships/image" Target="../media/image2889.png"/><Relationship Id="rId136" Type="http://schemas.openxmlformats.org/officeDocument/2006/relationships/customXml" Target="../ink/ink2900.xml"/><Relationship Id="rId157" Type="http://schemas.openxmlformats.org/officeDocument/2006/relationships/image" Target="../media/image2902.png"/><Relationship Id="rId178" Type="http://schemas.openxmlformats.org/officeDocument/2006/relationships/customXml" Target="../ink/ink2921.xml"/><Relationship Id="rId61" Type="http://schemas.openxmlformats.org/officeDocument/2006/relationships/image" Target="../media/image2854.png"/><Relationship Id="rId82" Type="http://schemas.openxmlformats.org/officeDocument/2006/relationships/customXml" Target="../ink/ink2873.xml"/><Relationship Id="rId152" Type="http://schemas.openxmlformats.org/officeDocument/2006/relationships/customXml" Target="../ink/ink2908.xml"/><Relationship Id="rId173" Type="http://schemas.openxmlformats.org/officeDocument/2006/relationships/image" Target="../media/image2910.png"/><Relationship Id="rId19" Type="http://schemas.openxmlformats.org/officeDocument/2006/relationships/image" Target="../media/image2833.png"/><Relationship Id="rId14" Type="http://schemas.openxmlformats.org/officeDocument/2006/relationships/customXml" Target="../ink/ink2839.xml"/><Relationship Id="rId30" Type="http://schemas.openxmlformats.org/officeDocument/2006/relationships/customXml" Target="../ink/ink2847.xml"/><Relationship Id="rId35" Type="http://schemas.openxmlformats.org/officeDocument/2006/relationships/image" Target="../media/image2841.png"/><Relationship Id="rId56" Type="http://schemas.openxmlformats.org/officeDocument/2006/relationships/customXml" Target="../ink/ink2860.xml"/><Relationship Id="rId77" Type="http://schemas.openxmlformats.org/officeDocument/2006/relationships/image" Target="../media/image2862.png"/><Relationship Id="rId100" Type="http://schemas.openxmlformats.org/officeDocument/2006/relationships/customXml" Target="../ink/ink2882.xml"/><Relationship Id="rId105" Type="http://schemas.openxmlformats.org/officeDocument/2006/relationships/image" Target="../media/image2876.png"/><Relationship Id="rId126" Type="http://schemas.openxmlformats.org/officeDocument/2006/relationships/customXml" Target="../ink/ink2895.xml"/><Relationship Id="rId147" Type="http://schemas.openxmlformats.org/officeDocument/2006/relationships/image" Target="../media/image2897.png"/><Relationship Id="rId168" Type="http://schemas.openxmlformats.org/officeDocument/2006/relationships/customXml" Target="../ink/ink2916.xml"/><Relationship Id="rId8" Type="http://schemas.openxmlformats.org/officeDocument/2006/relationships/customXml" Target="../ink/ink2836.xml"/><Relationship Id="rId51" Type="http://schemas.openxmlformats.org/officeDocument/2006/relationships/image" Target="../media/image2849.png"/><Relationship Id="rId72" Type="http://schemas.openxmlformats.org/officeDocument/2006/relationships/customXml" Target="../ink/ink2868.xml"/><Relationship Id="rId93" Type="http://schemas.openxmlformats.org/officeDocument/2006/relationships/image" Target="../media/image2870.png"/><Relationship Id="rId98" Type="http://schemas.openxmlformats.org/officeDocument/2006/relationships/customXml" Target="../ink/ink2881.xml"/><Relationship Id="rId121" Type="http://schemas.openxmlformats.org/officeDocument/2006/relationships/image" Target="../media/image2884.png"/><Relationship Id="rId142" Type="http://schemas.openxmlformats.org/officeDocument/2006/relationships/customXml" Target="../ink/ink2903.xml"/><Relationship Id="rId163" Type="http://schemas.openxmlformats.org/officeDocument/2006/relationships/image" Target="../media/image2905.png"/><Relationship Id="rId184" Type="http://schemas.openxmlformats.org/officeDocument/2006/relationships/customXml" Target="../ink/ink2924.xml"/><Relationship Id="rId189" Type="http://schemas.openxmlformats.org/officeDocument/2006/relationships/image" Target="../media/image2918.png"/><Relationship Id="rId3" Type="http://schemas.openxmlformats.org/officeDocument/2006/relationships/image" Target="../media/image2825.png"/><Relationship Id="rId25" Type="http://schemas.openxmlformats.org/officeDocument/2006/relationships/image" Target="../media/image2836.png"/><Relationship Id="rId46" Type="http://schemas.openxmlformats.org/officeDocument/2006/relationships/customXml" Target="../ink/ink2855.xml"/><Relationship Id="rId67" Type="http://schemas.openxmlformats.org/officeDocument/2006/relationships/image" Target="../media/image2857.png"/><Relationship Id="rId116" Type="http://schemas.openxmlformats.org/officeDocument/2006/relationships/customXml" Target="../ink/ink2890.xml"/><Relationship Id="rId137" Type="http://schemas.openxmlformats.org/officeDocument/2006/relationships/image" Target="../media/image2892.png"/><Relationship Id="rId158" Type="http://schemas.openxmlformats.org/officeDocument/2006/relationships/customXml" Target="../ink/ink2911.xml"/><Relationship Id="rId20" Type="http://schemas.openxmlformats.org/officeDocument/2006/relationships/customXml" Target="../ink/ink2842.xml"/><Relationship Id="rId41" Type="http://schemas.openxmlformats.org/officeDocument/2006/relationships/image" Target="../media/image2844.png"/><Relationship Id="rId62" Type="http://schemas.openxmlformats.org/officeDocument/2006/relationships/customXml" Target="../ink/ink2863.xml"/><Relationship Id="rId83" Type="http://schemas.openxmlformats.org/officeDocument/2006/relationships/image" Target="../media/image2865.png"/><Relationship Id="rId88" Type="http://schemas.openxmlformats.org/officeDocument/2006/relationships/customXml" Target="../ink/ink2876.xml"/><Relationship Id="rId111" Type="http://schemas.openxmlformats.org/officeDocument/2006/relationships/image" Target="../media/image2879.png"/><Relationship Id="rId132" Type="http://schemas.openxmlformats.org/officeDocument/2006/relationships/customXml" Target="../ink/ink2898.xml"/><Relationship Id="rId153" Type="http://schemas.openxmlformats.org/officeDocument/2006/relationships/image" Target="../media/image2900.png"/><Relationship Id="rId174" Type="http://schemas.openxmlformats.org/officeDocument/2006/relationships/customXml" Target="../ink/ink2919.xml"/><Relationship Id="rId179" Type="http://schemas.openxmlformats.org/officeDocument/2006/relationships/image" Target="../media/image2913.png"/><Relationship Id="rId15" Type="http://schemas.openxmlformats.org/officeDocument/2006/relationships/image" Target="../media/image2831.png"/><Relationship Id="rId36" Type="http://schemas.openxmlformats.org/officeDocument/2006/relationships/customXml" Target="../ink/ink2850.xml"/><Relationship Id="rId57" Type="http://schemas.openxmlformats.org/officeDocument/2006/relationships/image" Target="../media/image2852.png"/><Relationship Id="rId106" Type="http://schemas.openxmlformats.org/officeDocument/2006/relationships/customXml" Target="../ink/ink2885.xml"/><Relationship Id="rId127" Type="http://schemas.openxmlformats.org/officeDocument/2006/relationships/image" Target="../media/image2887.png"/><Relationship Id="rId10" Type="http://schemas.openxmlformats.org/officeDocument/2006/relationships/customXml" Target="../ink/ink2837.xml"/><Relationship Id="rId31" Type="http://schemas.openxmlformats.org/officeDocument/2006/relationships/image" Target="../media/image2839.png"/><Relationship Id="rId52" Type="http://schemas.openxmlformats.org/officeDocument/2006/relationships/customXml" Target="../ink/ink2858.xml"/><Relationship Id="rId73" Type="http://schemas.openxmlformats.org/officeDocument/2006/relationships/image" Target="../media/image2860.png"/><Relationship Id="rId78" Type="http://schemas.openxmlformats.org/officeDocument/2006/relationships/customXml" Target="../ink/ink2871.xml"/><Relationship Id="rId94" Type="http://schemas.openxmlformats.org/officeDocument/2006/relationships/customXml" Target="../ink/ink2879.xml"/><Relationship Id="rId99" Type="http://schemas.openxmlformats.org/officeDocument/2006/relationships/image" Target="../media/image2873.png"/><Relationship Id="rId101" Type="http://schemas.openxmlformats.org/officeDocument/2006/relationships/image" Target="../media/image2874.png"/><Relationship Id="rId122" Type="http://schemas.openxmlformats.org/officeDocument/2006/relationships/customXml" Target="../ink/ink2893.xml"/><Relationship Id="rId143" Type="http://schemas.openxmlformats.org/officeDocument/2006/relationships/image" Target="../media/image2895.png"/><Relationship Id="rId148" Type="http://schemas.openxmlformats.org/officeDocument/2006/relationships/customXml" Target="../ink/ink2906.xml"/><Relationship Id="rId164" Type="http://schemas.openxmlformats.org/officeDocument/2006/relationships/customXml" Target="../ink/ink2914.xml"/><Relationship Id="rId169" Type="http://schemas.openxmlformats.org/officeDocument/2006/relationships/image" Target="../media/image2908.png"/><Relationship Id="rId185" Type="http://schemas.openxmlformats.org/officeDocument/2006/relationships/image" Target="../media/image2916.png"/><Relationship Id="rId4" Type="http://schemas.openxmlformats.org/officeDocument/2006/relationships/customXml" Target="../ink/ink2834.xml"/><Relationship Id="rId9" Type="http://schemas.openxmlformats.org/officeDocument/2006/relationships/image" Target="../media/image2828.png"/><Relationship Id="rId180" Type="http://schemas.openxmlformats.org/officeDocument/2006/relationships/customXml" Target="../ink/ink2922.xml"/><Relationship Id="rId26" Type="http://schemas.openxmlformats.org/officeDocument/2006/relationships/customXml" Target="../ink/ink2845.xml"/><Relationship Id="rId47" Type="http://schemas.openxmlformats.org/officeDocument/2006/relationships/image" Target="../media/image2847.png"/><Relationship Id="rId68" Type="http://schemas.openxmlformats.org/officeDocument/2006/relationships/customXml" Target="../ink/ink2866.xml"/><Relationship Id="rId89" Type="http://schemas.openxmlformats.org/officeDocument/2006/relationships/image" Target="../media/image2868.png"/><Relationship Id="rId112" Type="http://schemas.openxmlformats.org/officeDocument/2006/relationships/customXml" Target="../ink/ink2888.xml"/><Relationship Id="rId133" Type="http://schemas.openxmlformats.org/officeDocument/2006/relationships/image" Target="../media/image2890.png"/><Relationship Id="rId154" Type="http://schemas.openxmlformats.org/officeDocument/2006/relationships/customXml" Target="../ink/ink2909.xml"/><Relationship Id="rId175" Type="http://schemas.openxmlformats.org/officeDocument/2006/relationships/image" Target="../media/image2911.png"/><Relationship Id="rId16" Type="http://schemas.openxmlformats.org/officeDocument/2006/relationships/customXml" Target="../ink/ink2840.xml"/><Relationship Id="rId37" Type="http://schemas.openxmlformats.org/officeDocument/2006/relationships/image" Target="../media/image2842.png"/><Relationship Id="rId58" Type="http://schemas.openxmlformats.org/officeDocument/2006/relationships/customXml" Target="../ink/ink2861.xml"/><Relationship Id="rId79" Type="http://schemas.openxmlformats.org/officeDocument/2006/relationships/image" Target="../media/image2863.png"/><Relationship Id="rId102" Type="http://schemas.openxmlformats.org/officeDocument/2006/relationships/customXml" Target="../ink/ink2883.xml"/><Relationship Id="rId123" Type="http://schemas.openxmlformats.org/officeDocument/2006/relationships/image" Target="../media/image2885.png"/><Relationship Id="rId144" Type="http://schemas.openxmlformats.org/officeDocument/2006/relationships/customXml" Target="../ink/ink2904.xml"/><Relationship Id="rId90" Type="http://schemas.openxmlformats.org/officeDocument/2006/relationships/customXml" Target="../ink/ink2877.xml"/><Relationship Id="rId165" Type="http://schemas.openxmlformats.org/officeDocument/2006/relationships/image" Target="../media/image2906.png"/><Relationship Id="rId186" Type="http://schemas.openxmlformats.org/officeDocument/2006/relationships/customXml" Target="../ink/ink2925.xml"/><Relationship Id="rId27" Type="http://schemas.openxmlformats.org/officeDocument/2006/relationships/image" Target="../media/image2837.png"/><Relationship Id="rId48" Type="http://schemas.openxmlformats.org/officeDocument/2006/relationships/customXml" Target="../ink/ink2856.xml"/><Relationship Id="rId69" Type="http://schemas.openxmlformats.org/officeDocument/2006/relationships/image" Target="../media/image2858.png"/><Relationship Id="rId113" Type="http://schemas.openxmlformats.org/officeDocument/2006/relationships/image" Target="../media/image2880.png"/><Relationship Id="rId134" Type="http://schemas.openxmlformats.org/officeDocument/2006/relationships/customXml" Target="../ink/ink2899.xml"/><Relationship Id="rId80" Type="http://schemas.openxmlformats.org/officeDocument/2006/relationships/customXml" Target="../ink/ink2872.xml"/><Relationship Id="rId155" Type="http://schemas.openxmlformats.org/officeDocument/2006/relationships/image" Target="../media/image2901.png"/><Relationship Id="rId176" Type="http://schemas.openxmlformats.org/officeDocument/2006/relationships/customXml" Target="../ink/ink2920.xml"/><Relationship Id="rId17" Type="http://schemas.openxmlformats.org/officeDocument/2006/relationships/image" Target="../media/image2832.png"/><Relationship Id="rId38" Type="http://schemas.openxmlformats.org/officeDocument/2006/relationships/customXml" Target="../ink/ink2851.xml"/><Relationship Id="rId59" Type="http://schemas.openxmlformats.org/officeDocument/2006/relationships/image" Target="../media/image2853.png"/><Relationship Id="rId103" Type="http://schemas.openxmlformats.org/officeDocument/2006/relationships/image" Target="../media/image2875.png"/><Relationship Id="rId124" Type="http://schemas.openxmlformats.org/officeDocument/2006/relationships/customXml" Target="../ink/ink2894.xml"/><Relationship Id="rId70" Type="http://schemas.openxmlformats.org/officeDocument/2006/relationships/customXml" Target="../ink/ink2867.xml"/><Relationship Id="rId91" Type="http://schemas.openxmlformats.org/officeDocument/2006/relationships/image" Target="../media/image2869.png"/><Relationship Id="rId145" Type="http://schemas.openxmlformats.org/officeDocument/2006/relationships/image" Target="../media/image2896.png"/><Relationship Id="rId166" Type="http://schemas.openxmlformats.org/officeDocument/2006/relationships/customXml" Target="../ink/ink2915.xml"/><Relationship Id="rId187" Type="http://schemas.openxmlformats.org/officeDocument/2006/relationships/image" Target="../media/image2917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2846.xml"/><Relationship Id="rId49" Type="http://schemas.openxmlformats.org/officeDocument/2006/relationships/image" Target="../media/image2848.png"/><Relationship Id="rId114" Type="http://schemas.openxmlformats.org/officeDocument/2006/relationships/customXml" Target="../ink/ink2889.xml"/><Relationship Id="rId60" Type="http://schemas.openxmlformats.org/officeDocument/2006/relationships/customXml" Target="../ink/ink2862.xml"/><Relationship Id="rId81" Type="http://schemas.openxmlformats.org/officeDocument/2006/relationships/image" Target="../media/image2864.png"/><Relationship Id="rId135" Type="http://schemas.openxmlformats.org/officeDocument/2006/relationships/image" Target="../media/image2891.png"/><Relationship Id="rId156" Type="http://schemas.openxmlformats.org/officeDocument/2006/relationships/customXml" Target="../ink/ink2910.xml"/><Relationship Id="rId177" Type="http://schemas.openxmlformats.org/officeDocument/2006/relationships/image" Target="../media/image2912.png"/></Relationships>
</file>

<file path=ppt/slides/_rels/slide4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976.png"/><Relationship Id="rId21" Type="http://schemas.openxmlformats.org/officeDocument/2006/relationships/image" Target="../media/image2928.png"/><Relationship Id="rId42" Type="http://schemas.openxmlformats.org/officeDocument/2006/relationships/customXml" Target="../ink/ink2947.xml"/><Relationship Id="rId63" Type="http://schemas.openxmlformats.org/officeDocument/2006/relationships/image" Target="../media/image2949.png"/><Relationship Id="rId84" Type="http://schemas.openxmlformats.org/officeDocument/2006/relationships/customXml" Target="../ink/ink2968.xml"/><Relationship Id="rId138" Type="http://schemas.openxmlformats.org/officeDocument/2006/relationships/customXml" Target="../ink/ink2995.xml"/><Relationship Id="rId159" Type="http://schemas.openxmlformats.org/officeDocument/2006/relationships/image" Target="../media/image2997.png"/><Relationship Id="rId170" Type="http://schemas.openxmlformats.org/officeDocument/2006/relationships/customXml" Target="../ink/ink3011.xml"/><Relationship Id="rId107" Type="http://schemas.openxmlformats.org/officeDocument/2006/relationships/image" Target="../media/image2971.png"/><Relationship Id="rId11" Type="http://schemas.openxmlformats.org/officeDocument/2006/relationships/image" Target="../media/image2923.png"/><Relationship Id="rId32" Type="http://schemas.openxmlformats.org/officeDocument/2006/relationships/customXml" Target="../ink/ink2942.xml"/><Relationship Id="rId53" Type="http://schemas.openxmlformats.org/officeDocument/2006/relationships/image" Target="../media/image2944.png"/><Relationship Id="rId74" Type="http://schemas.openxmlformats.org/officeDocument/2006/relationships/customXml" Target="../ink/ink2963.xml"/><Relationship Id="rId128" Type="http://schemas.openxmlformats.org/officeDocument/2006/relationships/customXml" Target="../ink/ink2990.xml"/><Relationship Id="rId149" Type="http://schemas.openxmlformats.org/officeDocument/2006/relationships/image" Target="../media/image2992.png"/><Relationship Id="rId5" Type="http://schemas.openxmlformats.org/officeDocument/2006/relationships/image" Target="../media/image2920.png"/><Relationship Id="rId95" Type="http://schemas.openxmlformats.org/officeDocument/2006/relationships/image" Target="../media/image2965.png"/><Relationship Id="rId160" Type="http://schemas.openxmlformats.org/officeDocument/2006/relationships/customXml" Target="../ink/ink3006.xml"/><Relationship Id="rId181" Type="http://schemas.openxmlformats.org/officeDocument/2006/relationships/image" Target="../media/image3008.png"/><Relationship Id="rId22" Type="http://schemas.openxmlformats.org/officeDocument/2006/relationships/customXml" Target="../ink/ink2937.xml"/><Relationship Id="rId43" Type="http://schemas.openxmlformats.org/officeDocument/2006/relationships/image" Target="../media/image2939.png"/><Relationship Id="rId64" Type="http://schemas.openxmlformats.org/officeDocument/2006/relationships/customXml" Target="../ink/ink2958.xml"/><Relationship Id="rId118" Type="http://schemas.openxmlformats.org/officeDocument/2006/relationships/customXml" Target="../ink/ink2985.xml"/><Relationship Id="rId139" Type="http://schemas.openxmlformats.org/officeDocument/2006/relationships/image" Target="../media/image2987.png"/><Relationship Id="rId85" Type="http://schemas.openxmlformats.org/officeDocument/2006/relationships/image" Target="../media/image2960.png"/><Relationship Id="rId150" Type="http://schemas.openxmlformats.org/officeDocument/2006/relationships/customXml" Target="../ink/ink3001.xml"/><Relationship Id="rId171" Type="http://schemas.openxmlformats.org/officeDocument/2006/relationships/image" Target="../media/image3003.png"/><Relationship Id="rId12" Type="http://schemas.openxmlformats.org/officeDocument/2006/relationships/customXml" Target="../ink/ink2932.xml"/><Relationship Id="rId33" Type="http://schemas.openxmlformats.org/officeDocument/2006/relationships/image" Target="../media/image2934.png"/><Relationship Id="rId108" Type="http://schemas.openxmlformats.org/officeDocument/2006/relationships/customXml" Target="../ink/ink2980.xml"/><Relationship Id="rId129" Type="http://schemas.openxmlformats.org/officeDocument/2006/relationships/image" Target="../media/image2982.png"/><Relationship Id="rId54" Type="http://schemas.openxmlformats.org/officeDocument/2006/relationships/customXml" Target="../ink/ink2953.xml"/><Relationship Id="rId75" Type="http://schemas.openxmlformats.org/officeDocument/2006/relationships/image" Target="../media/image2955.png"/><Relationship Id="rId96" Type="http://schemas.openxmlformats.org/officeDocument/2006/relationships/customXml" Target="../ink/ink2974.xml"/><Relationship Id="rId140" Type="http://schemas.openxmlformats.org/officeDocument/2006/relationships/customXml" Target="../ink/ink2996.xml"/><Relationship Id="rId161" Type="http://schemas.openxmlformats.org/officeDocument/2006/relationships/image" Target="../media/image2998.png"/><Relationship Id="rId182" Type="http://schemas.openxmlformats.org/officeDocument/2006/relationships/customXml" Target="../ink/ink3017.xml"/><Relationship Id="rId6" Type="http://schemas.openxmlformats.org/officeDocument/2006/relationships/customXml" Target="../ink/ink2929.xml"/><Relationship Id="rId23" Type="http://schemas.openxmlformats.org/officeDocument/2006/relationships/image" Target="../media/image2929.png"/><Relationship Id="rId119" Type="http://schemas.openxmlformats.org/officeDocument/2006/relationships/image" Target="../media/image2977.png"/><Relationship Id="rId44" Type="http://schemas.openxmlformats.org/officeDocument/2006/relationships/customXml" Target="../ink/ink2948.xml"/><Relationship Id="rId60" Type="http://schemas.openxmlformats.org/officeDocument/2006/relationships/customXml" Target="../ink/ink2956.xml"/><Relationship Id="rId65" Type="http://schemas.openxmlformats.org/officeDocument/2006/relationships/image" Target="../media/image2950.png"/><Relationship Id="rId81" Type="http://schemas.openxmlformats.org/officeDocument/2006/relationships/image" Target="../media/image2958.png"/><Relationship Id="rId86" Type="http://schemas.openxmlformats.org/officeDocument/2006/relationships/customXml" Target="../ink/ink2969.xml"/><Relationship Id="rId130" Type="http://schemas.openxmlformats.org/officeDocument/2006/relationships/customXml" Target="../ink/ink2991.xml"/><Relationship Id="rId135" Type="http://schemas.openxmlformats.org/officeDocument/2006/relationships/image" Target="../media/image2985.png"/><Relationship Id="rId151" Type="http://schemas.openxmlformats.org/officeDocument/2006/relationships/image" Target="../media/image2993.png"/><Relationship Id="rId156" Type="http://schemas.openxmlformats.org/officeDocument/2006/relationships/customXml" Target="../ink/ink3004.xml"/><Relationship Id="rId177" Type="http://schemas.openxmlformats.org/officeDocument/2006/relationships/image" Target="../media/image3006.png"/><Relationship Id="rId172" Type="http://schemas.openxmlformats.org/officeDocument/2006/relationships/customXml" Target="../ink/ink3012.xml"/><Relationship Id="rId13" Type="http://schemas.openxmlformats.org/officeDocument/2006/relationships/image" Target="../media/image2924.png"/><Relationship Id="rId18" Type="http://schemas.openxmlformats.org/officeDocument/2006/relationships/customXml" Target="../ink/ink2935.xml"/><Relationship Id="rId39" Type="http://schemas.openxmlformats.org/officeDocument/2006/relationships/image" Target="../media/image2937.png"/><Relationship Id="rId109" Type="http://schemas.openxmlformats.org/officeDocument/2006/relationships/image" Target="../media/image2972.png"/><Relationship Id="rId34" Type="http://schemas.openxmlformats.org/officeDocument/2006/relationships/customXml" Target="../ink/ink2943.xml"/><Relationship Id="rId50" Type="http://schemas.openxmlformats.org/officeDocument/2006/relationships/customXml" Target="../ink/ink2951.xml"/><Relationship Id="rId55" Type="http://schemas.openxmlformats.org/officeDocument/2006/relationships/image" Target="../media/image2945.png"/><Relationship Id="rId76" Type="http://schemas.openxmlformats.org/officeDocument/2006/relationships/customXml" Target="../ink/ink2964.xml"/><Relationship Id="rId97" Type="http://schemas.openxmlformats.org/officeDocument/2006/relationships/image" Target="../media/image2966.png"/><Relationship Id="rId104" Type="http://schemas.openxmlformats.org/officeDocument/2006/relationships/customXml" Target="../ink/ink2978.xml"/><Relationship Id="rId120" Type="http://schemas.openxmlformats.org/officeDocument/2006/relationships/customXml" Target="../ink/ink2986.xml"/><Relationship Id="rId125" Type="http://schemas.openxmlformats.org/officeDocument/2006/relationships/image" Target="../media/image2980.png"/><Relationship Id="rId141" Type="http://schemas.openxmlformats.org/officeDocument/2006/relationships/image" Target="../media/image2988.png"/><Relationship Id="rId146" Type="http://schemas.openxmlformats.org/officeDocument/2006/relationships/customXml" Target="../ink/ink2999.xml"/><Relationship Id="rId167" Type="http://schemas.openxmlformats.org/officeDocument/2006/relationships/image" Target="../media/image3001.png"/><Relationship Id="rId7" Type="http://schemas.openxmlformats.org/officeDocument/2006/relationships/image" Target="../media/image2921.png"/><Relationship Id="rId71" Type="http://schemas.openxmlformats.org/officeDocument/2006/relationships/image" Target="../media/image2953.png"/><Relationship Id="rId92" Type="http://schemas.openxmlformats.org/officeDocument/2006/relationships/customXml" Target="../ink/ink2972.xml"/><Relationship Id="rId162" Type="http://schemas.openxmlformats.org/officeDocument/2006/relationships/customXml" Target="../ink/ink3007.xml"/><Relationship Id="rId183" Type="http://schemas.openxmlformats.org/officeDocument/2006/relationships/image" Target="../media/image3009.png"/><Relationship Id="rId2" Type="http://schemas.openxmlformats.org/officeDocument/2006/relationships/customXml" Target="../ink/ink2927.xml"/><Relationship Id="rId29" Type="http://schemas.openxmlformats.org/officeDocument/2006/relationships/image" Target="../media/image2932.png"/><Relationship Id="rId24" Type="http://schemas.openxmlformats.org/officeDocument/2006/relationships/customXml" Target="../ink/ink2938.xml"/><Relationship Id="rId40" Type="http://schemas.openxmlformats.org/officeDocument/2006/relationships/customXml" Target="../ink/ink2946.xml"/><Relationship Id="rId45" Type="http://schemas.openxmlformats.org/officeDocument/2006/relationships/image" Target="../media/image2940.png"/><Relationship Id="rId66" Type="http://schemas.openxmlformats.org/officeDocument/2006/relationships/customXml" Target="../ink/ink2959.xml"/><Relationship Id="rId87" Type="http://schemas.openxmlformats.org/officeDocument/2006/relationships/image" Target="../media/image2961.png"/><Relationship Id="rId110" Type="http://schemas.openxmlformats.org/officeDocument/2006/relationships/customXml" Target="../ink/ink2981.xml"/><Relationship Id="rId115" Type="http://schemas.openxmlformats.org/officeDocument/2006/relationships/image" Target="../media/image2975.png"/><Relationship Id="rId131" Type="http://schemas.openxmlformats.org/officeDocument/2006/relationships/image" Target="../media/image2983.png"/><Relationship Id="rId136" Type="http://schemas.openxmlformats.org/officeDocument/2006/relationships/customXml" Target="../ink/ink2994.xml"/><Relationship Id="rId157" Type="http://schemas.openxmlformats.org/officeDocument/2006/relationships/image" Target="../media/image2996.png"/><Relationship Id="rId178" Type="http://schemas.openxmlformats.org/officeDocument/2006/relationships/customXml" Target="../ink/ink3015.xml"/><Relationship Id="rId61" Type="http://schemas.openxmlformats.org/officeDocument/2006/relationships/image" Target="../media/image2948.png"/><Relationship Id="rId82" Type="http://schemas.openxmlformats.org/officeDocument/2006/relationships/customXml" Target="../ink/ink2967.xml"/><Relationship Id="rId152" Type="http://schemas.openxmlformats.org/officeDocument/2006/relationships/customXml" Target="../ink/ink3002.xml"/><Relationship Id="rId173" Type="http://schemas.openxmlformats.org/officeDocument/2006/relationships/image" Target="../media/image3004.png"/><Relationship Id="rId19" Type="http://schemas.openxmlformats.org/officeDocument/2006/relationships/image" Target="../media/image2927.png"/><Relationship Id="rId14" Type="http://schemas.openxmlformats.org/officeDocument/2006/relationships/customXml" Target="../ink/ink2933.xml"/><Relationship Id="rId30" Type="http://schemas.openxmlformats.org/officeDocument/2006/relationships/customXml" Target="../ink/ink2941.xml"/><Relationship Id="rId35" Type="http://schemas.openxmlformats.org/officeDocument/2006/relationships/image" Target="../media/image2935.png"/><Relationship Id="rId56" Type="http://schemas.openxmlformats.org/officeDocument/2006/relationships/customXml" Target="../ink/ink2954.xml"/><Relationship Id="rId77" Type="http://schemas.openxmlformats.org/officeDocument/2006/relationships/image" Target="../media/image2956.png"/><Relationship Id="rId100" Type="http://schemas.openxmlformats.org/officeDocument/2006/relationships/customXml" Target="../ink/ink2976.xml"/><Relationship Id="rId105" Type="http://schemas.openxmlformats.org/officeDocument/2006/relationships/image" Target="../media/image2970.png"/><Relationship Id="rId126" Type="http://schemas.openxmlformats.org/officeDocument/2006/relationships/customXml" Target="../ink/ink2989.xml"/><Relationship Id="rId147" Type="http://schemas.openxmlformats.org/officeDocument/2006/relationships/image" Target="../media/image2991.png"/><Relationship Id="rId168" Type="http://schemas.openxmlformats.org/officeDocument/2006/relationships/customXml" Target="../ink/ink3010.xml"/><Relationship Id="rId8" Type="http://schemas.openxmlformats.org/officeDocument/2006/relationships/customXml" Target="../ink/ink2930.xml"/><Relationship Id="rId51" Type="http://schemas.openxmlformats.org/officeDocument/2006/relationships/image" Target="../media/image2943.png"/><Relationship Id="rId72" Type="http://schemas.openxmlformats.org/officeDocument/2006/relationships/customXml" Target="../ink/ink2962.xml"/><Relationship Id="rId93" Type="http://schemas.openxmlformats.org/officeDocument/2006/relationships/image" Target="../media/image2964.png"/><Relationship Id="rId98" Type="http://schemas.openxmlformats.org/officeDocument/2006/relationships/customXml" Target="../ink/ink2975.xml"/><Relationship Id="rId121" Type="http://schemas.openxmlformats.org/officeDocument/2006/relationships/image" Target="../media/image2978.png"/><Relationship Id="rId142" Type="http://schemas.openxmlformats.org/officeDocument/2006/relationships/customXml" Target="../ink/ink2997.xml"/><Relationship Id="rId163" Type="http://schemas.openxmlformats.org/officeDocument/2006/relationships/image" Target="../media/image2999.png"/><Relationship Id="rId3" Type="http://schemas.openxmlformats.org/officeDocument/2006/relationships/image" Target="../media/image2919.png"/><Relationship Id="rId25" Type="http://schemas.openxmlformats.org/officeDocument/2006/relationships/image" Target="../media/image2930.png"/><Relationship Id="rId46" Type="http://schemas.openxmlformats.org/officeDocument/2006/relationships/customXml" Target="../ink/ink2949.xml"/><Relationship Id="rId67" Type="http://schemas.openxmlformats.org/officeDocument/2006/relationships/image" Target="../media/image2951.png"/><Relationship Id="rId116" Type="http://schemas.openxmlformats.org/officeDocument/2006/relationships/customXml" Target="../ink/ink2984.xml"/><Relationship Id="rId137" Type="http://schemas.openxmlformats.org/officeDocument/2006/relationships/image" Target="../media/image2986.png"/><Relationship Id="rId158" Type="http://schemas.openxmlformats.org/officeDocument/2006/relationships/customXml" Target="../ink/ink3005.xml"/><Relationship Id="rId20" Type="http://schemas.openxmlformats.org/officeDocument/2006/relationships/customXml" Target="../ink/ink2936.xml"/><Relationship Id="rId41" Type="http://schemas.openxmlformats.org/officeDocument/2006/relationships/image" Target="../media/image2938.png"/><Relationship Id="rId62" Type="http://schemas.openxmlformats.org/officeDocument/2006/relationships/customXml" Target="../ink/ink2957.xml"/><Relationship Id="rId83" Type="http://schemas.openxmlformats.org/officeDocument/2006/relationships/image" Target="../media/image2959.png"/><Relationship Id="rId88" Type="http://schemas.openxmlformats.org/officeDocument/2006/relationships/customXml" Target="../ink/ink2970.xml"/><Relationship Id="rId111" Type="http://schemas.openxmlformats.org/officeDocument/2006/relationships/image" Target="../media/image2973.png"/><Relationship Id="rId132" Type="http://schemas.openxmlformats.org/officeDocument/2006/relationships/customXml" Target="../ink/ink2992.xml"/><Relationship Id="rId153" Type="http://schemas.openxmlformats.org/officeDocument/2006/relationships/image" Target="../media/image2994.png"/><Relationship Id="rId174" Type="http://schemas.openxmlformats.org/officeDocument/2006/relationships/customXml" Target="../ink/ink3013.xml"/><Relationship Id="rId179" Type="http://schemas.openxmlformats.org/officeDocument/2006/relationships/image" Target="../media/image3007.png"/><Relationship Id="rId15" Type="http://schemas.openxmlformats.org/officeDocument/2006/relationships/image" Target="../media/image2925.png"/><Relationship Id="rId36" Type="http://schemas.openxmlformats.org/officeDocument/2006/relationships/customXml" Target="../ink/ink2944.xml"/><Relationship Id="rId57" Type="http://schemas.openxmlformats.org/officeDocument/2006/relationships/image" Target="../media/image2946.png"/><Relationship Id="rId106" Type="http://schemas.openxmlformats.org/officeDocument/2006/relationships/customXml" Target="../ink/ink2979.xml"/><Relationship Id="rId127" Type="http://schemas.openxmlformats.org/officeDocument/2006/relationships/image" Target="../media/image2981.png"/><Relationship Id="rId10" Type="http://schemas.openxmlformats.org/officeDocument/2006/relationships/customXml" Target="../ink/ink2931.xml"/><Relationship Id="rId31" Type="http://schemas.openxmlformats.org/officeDocument/2006/relationships/image" Target="../media/image2933.png"/><Relationship Id="rId52" Type="http://schemas.openxmlformats.org/officeDocument/2006/relationships/customXml" Target="../ink/ink2952.xml"/><Relationship Id="rId73" Type="http://schemas.openxmlformats.org/officeDocument/2006/relationships/image" Target="../media/image2954.png"/><Relationship Id="rId78" Type="http://schemas.openxmlformats.org/officeDocument/2006/relationships/customXml" Target="../ink/ink2965.xml"/><Relationship Id="rId94" Type="http://schemas.openxmlformats.org/officeDocument/2006/relationships/customXml" Target="../ink/ink2973.xml"/><Relationship Id="rId99" Type="http://schemas.openxmlformats.org/officeDocument/2006/relationships/image" Target="../media/image2967.png"/><Relationship Id="rId101" Type="http://schemas.openxmlformats.org/officeDocument/2006/relationships/image" Target="../media/image2968.png"/><Relationship Id="rId122" Type="http://schemas.openxmlformats.org/officeDocument/2006/relationships/customXml" Target="../ink/ink2987.xml"/><Relationship Id="rId143" Type="http://schemas.openxmlformats.org/officeDocument/2006/relationships/image" Target="../media/image2989.png"/><Relationship Id="rId148" Type="http://schemas.openxmlformats.org/officeDocument/2006/relationships/customXml" Target="../ink/ink3000.xml"/><Relationship Id="rId164" Type="http://schemas.openxmlformats.org/officeDocument/2006/relationships/customXml" Target="../ink/ink3008.xml"/><Relationship Id="rId169" Type="http://schemas.openxmlformats.org/officeDocument/2006/relationships/image" Target="../media/image3002.png"/><Relationship Id="rId4" Type="http://schemas.openxmlformats.org/officeDocument/2006/relationships/customXml" Target="../ink/ink2928.xml"/><Relationship Id="rId9" Type="http://schemas.openxmlformats.org/officeDocument/2006/relationships/image" Target="../media/image2922.png"/><Relationship Id="rId180" Type="http://schemas.openxmlformats.org/officeDocument/2006/relationships/customXml" Target="../ink/ink3016.xml"/><Relationship Id="rId26" Type="http://schemas.openxmlformats.org/officeDocument/2006/relationships/customXml" Target="../ink/ink2939.xml"/><Relationship Id="rId47" Type="http://schemas.openxmlformats.org/officeDocument/2006/relationships/image" Target="../media/image2941.png"/><Relationship Id="rId68" Type="http://schemas.openxmlformats.org/officeDocument/2006/relationships/customXml" Target="../ink/ink2960.xml"/><Relationship Id="rId89" Type="http://schemas.openxmlformats.org/officeDocument/2006/relationships/image" Target="../media/image2962.png"/><Relationship Id="rId112" Type="http://schemas.openxmlformats.org/officeDocument/2006/relationships/customXml" Target="../ink/ink2982.xml"/><Relationship Id="rId133" Type="http://schemas.openxmlformats.org/officeDocument/2006/relationships/image" Target="../media/image2984.png"/><Relationship Id="rId154" Type="http://schemas.openxmlformats.org/officeDocument/2006/relationships/customXml" Target="../ink/ink3003.xml"/><Relationship Id="rId175" Type="http://schemas.openxmlformats.org/officeDocument/2006/relationships/image" Target="../media/image3005.png"/><Relationship Id="rId16" Type="http://schemas.openxmlformats.org/officeDocument/2006/relationships/customXml" Target="../ink/ink2934.xml"/><Relationship Id="rId37" Type="http://schemas.openxmlformats.org/officeDocument/2006/relationships/image" Target="../media/image2936.png"/><Relationship Id="rId58" Type="http://schemas.openxmlformats.org/officeDocument/2006/relationships/customXml" Target="../ink/ink2955.xml"/><Relationship Id="rId79" Type="http://schemas.openxmlformats.org/officeDocument/2006/relationships/image" Target="../media/image2957.png"/><Relationship Id="rId102" Type="http://schemas.openxmlformats.org/officeDocument/2006/relationships/customXml" Target="../ink/ink2977.xml"/><Relationship Id="rId123" Type="http://schemas.openxmlformats.org/officeDocument/2006/relationships/image" Target="../media/image2979.png"/><Relationship Id="rId144" Type="http://schemas.openxmlformats.org/officeDocument/2006/relationships/customXml" Target="../ink/ink2998.xml"/><Relationship Id="rId90" Type="http://schemas.openxmlformats.org/officeDocument/2006/relationships/customXml" Target="../ink/ink2971.xml"/><Relationship Id="rId165" Type="http://schemas.openxmlformats.org/officeDocument/2006/relationships/image" Target="../media/image3000.png"/><Relationship Id="rId27" Type="http://schemas.openxmlformats.org/officeDocument/2006/relationships/image" Target="../media/image2931.png"/><Relationship Id="rId48" Type="http://schemas.openxmlformats.org/officeDocument/2006/relationships/customXml" Target="../ink/ink2950.xml"/><Relationship Id="rId69" Type="http://schemas.openxmlformats.org/officeDocument/2006/relationships/image" Target="../media/image2952.png"/><Relationship Id="rId113" Type="http://schemas.openxmlformats.org/officeDocument/2006/relationships/image" Target="../media/image2974.png"/><Relationship Id="rId134" Type="http://schemas.openxmlformats.org/officeDocument/2006/relationships/customXml" Target="../ink/ink2993.xml"/><Relationship Id="rId80" Type="http://schemas.openxmlformats.org/officeDocument/2006/relationships/customXml" Target="../ink/ink2966.xml"/><Relationship Id="rId155" Type="http://schemas.openxmlformats.org/officeDocument/2006/relationships/image" Target="../media/image2995.png"/><Relationship Id="rId176" Type="http://schemas.openxmlformats.org/officeDocument/2006/relationships/customXml" Target="../ink/ink3014.xml"/><Relationship Id="rId17" Type="http://schemas.openxmlformats.org/officeDocument/2006/relationships/image" Target="../media/image2926.png"/><Relationship Id="rId38" Type="http://schemas.openxmlformats.org/officeDocument/2006/relationships/customXml" Target="../ink/ink2945.xml"/><Relationship Id="rId59" Type="http://schemas.openxmlformats.org/officeDocument/2006/relationships/image" Target="../media/image2947.png"/><Relationship Id="rId103" Type="http://schemas.openxmlformats.org/officeDocument/2006/relationships/image" Target="../media/image2969.png"/><Relationship Id="rId124" Type="http://schemas.openxmlformats.org/officeDocument/2006/relationships/customXml" Target="../ink/ink2988.xml"/><Relationship Id="rId70" Type="http://schemas.openxmlformats.org/officeDocument/2006/relationships/customXml" Target="../ink/ink2961.xml"/><Relationship Id="rId91" Type="http://schemas.openxmlformats.org/officeDocument/2006/relationships/image" Target="../media/image2963.png"/><Relationship Id="rId145" Type="http://schemas.openxmlformats.org/officeDocument/2006/relationships/image" Target="../media/image2990.png"/><Relationship Id="rId166" Type="http://schemas.openxmlformats.org/officeDocument/2006/relationships/customXml" Target="../ink/ink3009.xml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2940.xml"/><Relationship Id="rId49" Type="http://schemas.openxmlformats.org/officeDocument/2006/relationships/image" Target="../media/image2942.png"/><Relationship Id="rId114" Type="http://schemas.openxmlformats.org/officeDocument/2006/relationships/customXml" Target="../ink/ink2983.xml"/></Relationships>
</file>

<file path=ppt/slides/_rels/slide4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076.xml"/><Relationship Id="rId21" Type="http://schemas.openxmlformats.org/officeDocument/2006/relationships/image" Target="../media/image3019.png"/><Relationship Id="rId42" Type="http://schemas.openxmlformats.org/officeDocument/2006/relationships/customXml" Target="../ink/ink3038.xml"/><Relationship Id="rId63" Type="http://schemas.openxmlformats.org/officeDocument/2006/relationships/image" Target="../media/image3039.png"/><Relationship Id="rId84" Type="http://schemas.openxmlformats.org/officeDocument/2006/relationships/image" Target="../media/image3049.png"/><Relationship Id="rId138" Type="http://schemas.openxmlformats.org/officeDocument/2006/relationships/image" Target="../media/image3076.png"/><Relationship Id="rId159" Type="http://schemas.openxmlformats.org/officeDocument/2006/relationships/customXml" Target="../ink/ink3097.xml"/><Relationship Id="rId170" Type="http://schemas.openxmlformats.org/officeDocument/2006/relationships/image" Target="../media/image3092.png"/><Relationship Id="rId191" Type="http://schemas.openxmlformats.org/officeDocument/2006/relationships/customXml" Target="../ink/ink3113.xml"/><Relationship Id="rId205" Type="http://schemas.openxmlformats.org/officeDocument/2006/relationships/customXml" Target="../ink/ink3120.xml"/><Relationship Id="rId226" Type="http://schemas.openxmlformats.org/officeDocument/2006/relationships/image" Target="../media/image3120.png"/><Relationship Id="rId107" Type="http://schemas.openxmlformats.org/officeDocument/2006/relationships/customXml" Target="../ink/ink3071.xml"/><Relationship Id="rId11" Type="http://schemas.openxmlformats.org/officeDocument/2006/relationships/image" Target="../media/image3014.png"/><Relationship Id="rId32" Type="http://schemas.openxmlformats.org/officeDocument/2006/relationships/customXml" Target="../ink/ink3033.xml"/><Relationship Id="rId53" Type="http://schemas.openxmlformats.org/officeDocument/2006/relationships/image" Target="../media/image3034.png"/><Relationship Id="rId74" Type="http://schemas.openxmlformats.org/officeDocument/2006/relationships/image" Target="../media/image3044.png"/><Relationship Id="rId128" Type="http://schemas.openxmlformats.org/officeDocument/2006/relationships/image" Target="../media/image3071.png"/><Relationship Id="rId149" Type="http://schemas.openxmlformats.org/officeDocument/2006/relationships/customXml" Target="../ink/ink3092.xml"/><Relationship Id="rId5" Type="http://schemas.openxmlformats.org/officeDocument/2006/relationships/image" Target="../media/image3011.png"/><Relationship Id="rId95" Type="http://schemas.openxmlformats.org/officeDocument/2006/relationships/customXml" Target="../ink/ink3065.xml"/><Relationship Id="rId160" Type="http://schemas.openxmlformats.org/officeDocument/2006/relationships/image" Target="../media/image3087.png"/><Relationship Id="rId181" Type="http://schemas.openxmlformats.org/officeDocument/2006/relationships/customXml" Target="../ink/ink3108.xml"/><Relationship Id="rId216" Type="http://schemas.openxmlformats.org/officeDocument/2006/relationships/image" Target="../media/image3115.png"/><Relationship Id="rId22" Type="http://schemas.openxmlformats.org/officeDocument/2006/relationships/customXml" Target="../ink/ink3028.xml"/><Relationship Id="rId43" Type="http://schemas.openxmlformats.org/officeDocument/2006/relationships/image" Target="../media/image3029.png"/><Relationship Id="rId64" Type="http://schemas.openxmlformats.org/officeDocument/2006/relationships/customXml" Target="../ink/ink3049.xml"/><Relationship Id="rId118" Type="http://schemas.openxmlformats.org/officeDocument/2006/relationships/image" Target="../media/image3066.png"/><Relationship Id="rId139" Type="http://schemas.openxmlformats.org/officeDocument/2006/relationships/customXml" Target="../ink/ink3087.xml"/><Relationship Id="rId85" Type="http://schemas.openxmlformats.org/officeDocument/2006/relationships/customXml" Target="../ink/ink3060.xml"/><Relationship Id="rId150" Type="http://schemas.openxmlformats.org/officeDocument/2006/relationships/image" Target="../media/image3082.png"/><Relationship Id="rId171" Type="http://schemas.openxmlformats.org/officeDocument/2006/relationships/customXml" Target="../ink/ink3103.xml"/><Relationship Id="rId192" Type="http://schemas.openxmlformats.org/officeDocument/2006/relationships/image" Target="../media/image3103.png"/><Relationship Id="rId206" Type="http://schemas.openxmlformats.org/officeDocument/2006/relationships/image" Target="../media/image3110.png"/><Relationship Id="rId12" Type="http://schemas.openxmlformats.org/officeDocument/2006/relationships/customXml" Target="../ink/ink3023.xml"/><Relationship Id="rId33" Type="http://schemas.openxmlformats.org/officeDocument/2006/relationships/image" Target="../media/image3025.png"/><Relationship Id="rId108" Type="http://schemas.openxmlformats.org/officeDocument/2006/relationships/image" Target="../media/image3061.png"/><Relationship Id="rId129" Type="http://schemas.openxmlformats.org/officeDocument/2006/relationships/customXml" Target="../ink/ink3082.xml"/><Relationship Id="rId54" Type="http://schemas.openxmlformats.org/officeDocument/2006/relationships/customXml" Target="../ink/ink3044.xml"/><Relationship Id="rId75" Type="http://schemas.openxmlformats.org/officeDocument/2006/relationships/customXml" Target="../ink/ink3055.xml"/><Relationship Id="rId96" Type="http://schemas.openxmlformats.org/officeDocument/2006/relationships/image" Target="../media/image3055.png"/><Relationship Id="rId140" Type="http://schemas.openxmlformats.org/officeDocument/2006/relationships/image" Target="../media/image3077.png"/><Relationship Id="rId161" Type="http://schemas.openxmlformats.org/officeDocument/2006/relationships/customXml" Target="../ink/ink3098.xml"/><Relationship Id="rId182" Type="http://schemas.openxmlformats.org/officeDocument/2006/relationships/image" Target="../media/image3098.png"/><Relationship Id="rId217" Type="http://schemas.openxmlformats.org/officeDocument/2006/relationships/customXml" Target="../ink/ink3126.xml"/><Relationship Id="rId6" Type="http://schemas.openxmlformats.org/officeDocument/2006/relationships/customXml" Target="../ink/ink3020.xml"/><Relationship Id="rId23" Type="http://schemas.openxmlformats.org/officeDocument/2006/relationships/image" Target="../media/image3020.png"/><Relationship Id="rId119" Type="http://schemas.openxmlformats.org/officeDocument/2006/relationships/customXml" Target="../ink/ink3077.xml"/><Relationship Id="rId44" Type="http://schemas.openxmlformats.org/officeDocument/2006/relationships/customXml" Target="../ink/ink3039.xml"/><Relationship Id="rId65" Type="http://schemas.openxmlformats.org/officeDocument/2006/relationships/image" Target="../media/image3040.png"/><Relationship Id="rId86" Type="http://schemas.openxmlformats.org/officeDocument/2006/relationships/image" Target="../media/image3050.png"/><Relationship Id="rId130" Type="http://schemas.openxmlformats.org/officeDocument/2006/relationships/image" Target="../media/image3072.png"/><Relationship Id="rId151" Type="http://schemas.openxmlformats.org/officeDocument/2006/relationships/customXml" Target="../ink/ink3093.xml"/><Relationship Id="rId172" Type="http://schemas.openxmlformats.org/officeDocument/2006/relationships/image" Target="../media/image3093.png"/><Relationship Id="rId193" Type="http://schemas.openxmlformats.org/officeDocument/2006/relationships/customXml" Target="../ink/ink3114.xml"/><Relationship Id="rId207" Type="http://schemas.openxmlformats.org/officeDocument/2006/relationships/customXml" Target="../ink/ink3121.xml"/><Relationship Id="rId13" Type="http://schemas.openxmlformats.org/officeDocument/2006/relationships/image" Target="../media/image3015.png"/><Relationship Id="rId109" Type="http://schemas.openxmlformats.org/officeDocument/2006/relationships/customXml" Target="../ink/ink3072.xml"/><Relationship Id="rId34" Type="http://schemas.openxmlformats.org/officeDocument/2006/relationships/customXml" Target="../ink/ink3034.xml"/><Relationship Id="rId55" Type="http://schemas.openxmlformats.org/officeDocument/2006/relationships/image" Target="../media/image3035.png"/><Relationship Id="rId76" Type="http://schemas.openxmlformats.org/officeDocument/2006/relationships/image" Target="../media/image3045.png"/><Relationship Id="rId97" Type="http://schemas.openxmlformats.org/officeDocument/2006/relationships/customXml" Target="../ink/ink3066.xml"/><Relationship Id="rId120" Type="http://schemas.openxmlformats.org/officeDocument/2006/relationships/image" Target="../media/image3067.png"/><Relationship Id="rId141" Type="http://schemas.openxmlformats.org/officeDocument/2006/relationships/customXml" Target="../ink/ink3088.xml"/><Relationship Id="rId7" Type="http://schemas.openxmlformats.org/officeDocument/2006/relationships/image" Target="../media/image3012.png"/><Relationship Id="rId162" Type="http://schemas.openxmlformats.org/officeDocument/2006/relationships/image" Target="../media/image3088.png"/><Relationship Id="rId183" Type="http://schemas.openxmlformats.org/officeDocument/2006/relationships/customXml" Target="../ink/ink3109.xml"/><Relationship Id="rId218" Type="http://schemas.openxmlformats.org/officeDocument/2006/relationships/image" Target="../media/image3116.png"/><Relationship Id="rId24" Type="http://schemas.openxmlformats.org/officeDocument/2006/relationships/customXml" Target="../ink/ink3029.xml"/><Relationship Id="rId45" Type="http://schemas.openxmlformats.org/officeDocument/2006/relationships/image" Target="../media/image3030.png"/><Relationship Id="rId66" Type="http://schemas.openxmlformats.org/officeDocument/2006/relationships/customXml" Target="../ink/ink3050.xml"/><Relationship Id="rId87" Type="http://schemas.openxmlformats.org/officeDocument/2006/relationships/customXml" Target="../ink/ink3061.xml"/><Relationship Id="rId110" Type="http://schemas.openxmlformats.org/officeDocument/2006/relationships/image" Target="../media/image3062.png"/><Relationship Id="rId131" Type="http://schemas.openxmlformats.org/officeDocument/2006/relationships/customXml" Target="../ink/ink3083.xml"/><Relationship Id="rId152" Type="http://schemas.openxmlformats.org/officeDocument/2006/relationships/image" Target="../media/image3083.png"/><Relationship Id="rId173" Type="http://schemas.openxmlformats.org/officeDocument/2006/relationships/customXml" Target="../ink/ink3104.xml"/><Relationship Id="rId194" Type="http://schemas.openxmlformats.org/officeDocument/2006/relationships/image" Target="../media/image3104.png"/><Relationship Id="rId208" Type="http://schemas.openxmlformats.org/officeDocument/2006/relationships/image" Target="../media/image3111.png"/><Relationship Id="rId14" Type="http://schemas.openxmlformats.org/officeDocument/2006/relationships/customXml" Target="../ink/ink3024.xml"/><Relationship Id="rId35" Type="http://schemas.openxmlformats.org/officeDocument/2006/relationships/image" Target="../media/image3026.png"/><Relationship Id="rId56" Type="http://schemas.openxmlformats.org/officeDocument/2006/relationships/customXml" Target="../ink/ink3045.xml"/><Relationship Id="rId77" Type="http://schemas.openxmlformats.org/officeDocument/2006/relationships/customXml" Target="../ink/ink3056.xml"/><Relationship Id="rId100" Type="http://schemas.openxmlformats.org/officeDocument/2006/relationships/image" Target="../media/image3057.png"/><Relationship Id="rId8" Type="http://schemas.openxmlformats.org/officeDocument/2006/relationships/customXml" Target="../ink/ink3021.xml"/><Relationship Id="rId98" Type="http://schemas.openxmlformats.org/officeDocument/2006/relationships/image" Target="../media/image3056.png"/><Relationship Id="rId121" Type="http://schemas.openxmlformats.org/officeDocument/2006/relationships/customXml" Target="../ink/ink3078.xml"/><Relationship Id="rId142" Type="http://schemas.openxmlformats.org/officeDocument/2006/relationships/image" Target="../media/image3078.png"/><Relationship Id="rId163" Type="http://schemas.openxmlformats.org/officeDocument/2006/relationships/customXml" Target="../ink/ink3099.xml"/><Relationship Id="rId184" Type="http://schemas.openxmlformats.org/officeDocument/2006/relationships/image" Target="../media/image3099.png"/><Relationship Id="rId219" Type="http://schemas.openxmlformats.org/officeDocument/2006/relationships/customXml" Target="../ink/ink3127.xml"/><Relationship Id="rId3" Type="http://schemas.openxmlformats.org/officeDocument/2006/relationships/image" Target="../media/image3010.png"/><Relationship Id="rId214" Type="http://schemas.openxmlformats.org/officeDocument/2006/relationships/image" Target="../media/image3114.png"/><Relationship Id="rId25" Type="http://schemas.openxmlformats.org/officeDocument/2006/relationships/image" Target="../media/image3021.png"/><Relationship Id="rId46" Type="http://schemas.openxmlformats.org/officeDocument/2006/relationships/customXml" Target="../ink/ink3040.xml"/><Relationship Id="rId67" Type="http://schemas.openxmlformats.org/officeDocument/2006/relationships/image" Target="../media/image3041.png"/><Relationship Id="rId116" Type="http://schemas.openxmlformats.org/officeDocument/2006/relationships/image" Target="../media/image3065.png"/><Relationship Id="rId137" Type="http://schemas.openxmlformats.org/officeDocument/2006/relationships/customXml" Target="../ink/ink3086.xml"/><Relationship Id="rId158" Type="http://schemas.openxmlformats.org/officeDocument/2006/relationships/image" Target="../media/image3086.png"/><Relationship Id="rId20" Type="http://schemas.openxmlformats.org/officeDocument/2006/relationships/customXml" Target="../ink/ink3027.xml"/><Relationship Id="rId41" Type="http://schemas.openxmlformats.org/officeDocument/2006/relationships/image" Target="../media/image2508.png"/><Relationship Id="rId62" Type="http://schemas.openxmlformats.org/officeDocument/2006/relationships/customXml" Target="../ink/ink3048.xml"/><Relationship Id="rId83" Type="http://schemas.openxmlformats.org/officeDocument/2006/relationships/customXml" Target="../ink/ink3059.xml"/><Relationship Id="rId88" Type="http://schemas.openxmlformats.org/officeDocument/2006/relationships/image" Target="../media/image3051.png"/><Relationship Id="rId111" Type="http://schemas.openxmlformats.org/officeDocument/2006/relationships/customXml" Target="../ink/ink3073.xml"/><Relationship Id="rId132" Type="http://schemas.openxmlformats.org/officeDocument/2006/relationships/image" Target="../media/image3073.png"/><Relationship Id="rId153" Type="http://schemas.openxmlformats.org/officeDocument/2006/relationships/customXml" Target="../ink/ink3094.xml"/><Relationship Id="rId174" Type="http://schemas.openxmlformats.org/officeDocument/2006/relationships/image" Target="../media/image3094.png"/><Relationship Id="rId179" Type="http://schemas.openxmlformats.org/officeDocument/2006/relationships/customXml" Target="../ink/ink3107.xml"/><Relationship Id="rId195" Type="http://schemas.openxmlformats.org/officeDocument/2006/relationships/customXml" Target="../ink/ink3115.xml"/><Relationship Id="rId209" Type="http://schemas.openxmlformats.org/officeDocument/2006/relationships/customXml" Target="../ink/ink3122.xml"/><Relationship Id="rId190" Type="http://schemas.openxmlformats.org/officeDocument/2006/relationships/image" Target="../media/image3102.png"/><Relationship Id="rId204" Type="http://schemas.openxmlformats.org/officeDocument/2006/relationships/image" Target="../media/image3109.png"/><Relationship Id="rId220" Type="http://schemas.openxmlformats.org/officeDocument/2006/relationships/image" Target="../media/image3117.png"/><Relationship Id="rId225" Type="http://schemas.openxmlformats.org/officeDocument/2006/relationships/customXml" Target="../ink/ink3130.xml"/><Relationship Id="rId15" Type="http://schemas.openxmlformats.org/officeDocument/2006/relationships/image" Target="../media/image3016.png"/><Relationship Id="rId36" Type="http://schemas.openxmlformats.org/officeDocument/2006/relationships/customXml" Target="../ink/ink3035.xml"/><Relationship Id="rId57" Type="http://schemas.openxmlformats.org/officeDocument/2006/relationships/image" Target="../media/image3036.png"/><Relationship Id="rId106" Type="http://schemas.openxmlformats.org/officeDocument/2006/relationships/image" Target="../media/image3060.png"/><Relationship Id="rId127" Type="http://schemas.openxmlformats.org/officeDocument/2006/relationships/customXml" Target="../ink/ink3081.xml"/><Relationship Id="rId10" Type="http://schemas.openxmlformats.org/officeDocument/2006/relationships/customXml" Target="../ink/ink3022.xml"/><Relationship Id="rId31" Type="http://schemas.openxmlformats.org/officeDocument/2006/relationships/image" Target="../media/image3024.png"/><Relationship Id="rId52" Type="http://schemas.openxmlformats.org/officeDocument/2006/relationships/customXml" Target="../ink/ink3043.xml"/><Relationship Id="rId73" Type="http://schemas.openxmlformats.org/officeDocument/2006/relationships/customXml" Target="../ink/ink3054.xml"/><Relationship Id="rId78" Type="http://schemas.openxmlformats.org/officeDocument/2006/relationships/image" Target="../media/image3046.png"/><Relationship Id="rId94" Type="http://schemas.openxmlformats.org/officeDocument/2006/relationships/image" Target="../media/image3054.png"/><Relationship Id="rId99" Type="http://schemas.openxmlformats.org/officeDocument/2006/relationships/customXml" Target="../ink/ink3067.xml"/><Relationship Id="rId101" Type="http://schemas.openxmlformats.org/officeDocument/2006/relationships/customXml" Target="../ink/ink3068.xml"/><Relationship Id="rId122" Type="http://schemas.openxmlformats.org/officeDocument/2006/relationships/image" Target="../media/image3068.png"/><Relationship Id="rId143" Type="http://schemas.openxmlformats.org/officeDocument/2006/relationships/customXml" Target="../ink/ink3089.xml"/><Relationship Id="rId148" Type="http://schemas.openxmlformats.org/officeDocument/2006/relationships/image" Target="../media/image3081.png"/><Relationship Id="rId164" Type="http://schemas.openxmlformats.org/officeDocument/2006/relationships/image" Target="../media/image3089.png"/><Relationship Id="rId169" Type="http://schemas.openxmlformats.org/officeDocument/2006/relationships/customXml" Target="../ink/ink3102.xml"/><Relationship Id="rId185" Type="http://schemas.openxmlformats.org/officeDocument/2006/relationships/customXml" Target="../ink/ink3110.xml"/><Relationship Id="rId4" Type="http://schemas.openxmlformats.org/officeDocument/2006/relationships/customXml" Target="../ink/ink3019.xml"/><Relationship Id="rId9" Type="http://schemas.openxmlformats.org/officeDocument/2006/relationships/image" Target="../media/image3013.png"/><Relationship Id="rId180" Type="http://schemas.openxmlformats.org/officeDocument/2006/relationships/image" Target="../media/image3097.png"/><Relationship Id="rId210" Type="http://schemas.openxmlformats.org/officeDocument/2006/relationships/image" Target="../media/image3112.png"/><Relationship Id="rId215" Type="http://schemas.openxmlformats.org/officeDocument/2006/relationships/customXml" Target="../ink/ink3125.xml"/><Relationship Id="rId26" Type="http://schemas.openxmlformats.org/officeDocument/2006/relationships/customXml" Target="../ink/ink3030.xml"/><Relationship Id="rId47" Type="http://schemas.openxmlformats.org/officeDocument/2006/relationships/image" Target="../media/image3031.png"/><Relationship Id="rId68" Type="http://schemas.openxmlformats.org/officeDocument/2006/relationships/customXml" Target="../ink/ink3051.xml"/><Relationship Id="rId89" Type="http://schemas.openxmlformats.org/officeDocument/2006/relationships/customXml" Target="../ink/ink3062.xml"/><Relationship Id="rId112" Type="http://schemas.openxmlformats.org/officeDocument/2006/relationships/image" Target="../media/image3063.png"/><Relationship Id="rId133" Type="http://schemas.openxmlformats.org/officeDocument/2006/relationships/customXml" Target="../ink/ink3084.xml"/><Relationship Id="rId154" Type="http://schemas.openxmlformats.org/officeDocument/2006/relationships/image" Target="../media/image3084.png"/><Relationship Id="rId175" Type="http://schemas.openxmlformats.org/officeDocument/2006/relationships/customXml" Target="../ink/ink3105.xml"/><Relationship Id="rId196" Type="http://schemas.openxmlformats.org/officeDocument/2006/relationships/image" Target="../media/image3105.png"/><Relationship Id="rId200" Type="http://schemas.openxmlformats.org/officeDocument/2006/relationships/image" Target="../media/image3107.png"/><Relationship Id="rId16" Type="http://schemas.openxmlformats.org/officeDocument/2006/relationships/customXml" Target="../ink/ink3025.xml"/><Relationship Id="rId221" Type="http://schemas.openxmlformats.org/officeDocument/2006/relationships/customXml" Target="../ink/ink3128.xml"/><Relationship Id="rId37" Type="http://schemas.openxmlformats.org/officeDocument/2006/relationships/image" Target="../media/image3027.png"/><Relationship Id="rId58" Type="http://schemas.openxmlformats.org/officeDocument/2006/relationships/customXml" Target="../ink/ink3046.xml"/><Relationship Id="rId79" Type="http://schemas.openxmlformats.org/officeDocument/2006/relationships/customXml" Target="../ink/ink3057.xml"/><Relationship Id="rId102" Type="http://schemas.openxmlformats.org/officeDocument/2006/relationships/image" Target="../media/image3058.png"/><Relationship Id="rId123" Type="http://schemas.openxmlformats.org/officeDocument/2006/relationships/customXml" Target="../ink/ink3079.xml"/><Relationship Id="rId144" Type="http://schemas.openxmlformats.org/officeDocument/2006/relationships/image" Target="../media/image3079.png"/><Relationship Id="rId90" Type="http://schemas.openxmlformats.org/officeDocument/2006/relationships/image" Target="../media/image3052.png"/><Relationship Id="rId165" Type="http://schemas.openxmlformats.org/officeDocument/2006/relationships/customXml" Target="../ink/ink3100.xml"/><Relationship Id="rId186" Type="http://schemas.openxmlformats.org/officeDocument/2006/relationships/image" Target="../media/image3100.png"/><Relationship Id="rId211" Type="http://schemas.openxmlformats.org/officeDocument/2006/relationships/customXml" Target="../ink/ink3123.xml"/><Relationship Id="rId27" Type="http://schemas.openxmlformats.org/officeDocument/2006/relationships/image" Target="../media/image3022.png"/><Relationship Id="rId48" Type="http://schemas.openxmlformats.org/officeDocument/2006/relationships/customXml" Target="../ink/ink3041.xml"/><Relationship Id="rId69" Type="http://schemas.openxmlformats.org/officeDocument/2006/relationships/image" Target="../media/image3042.png"/><Relationship Id="rId113" Type="http://schemas.openxmlformats.org/officeDocument/2006/relationships/customXml" Target="../ink/ink3074.xml"/><Relationship Id="rId134" Type="http://schemas.openxmlformats.org/officeDocument/2006/relationships/image" Target="../media/image3074.png"/><Relationship Id="rId80" Type="http://schemas.openxmlformats.org/officeDocument/2006/relationships/image" Target="../media/image3047.png"/><Relationship Id="rId155" Type="http://schemas.openxmlformats.org/officeDocument/2006/relationships/customXml" Target="../ink/ink3095.xml"/><Relationship Id="rId176" Type="http://schemas.openxmlformats.org/officeDocument/2006/relationships/image" Target="../media/image3095.png"/><Relationship Id="rId197" Type="http://schemas.openxmlformats.org/officeDocument/2006/relationships/customXml" Target="../ink/ink3116.xml"/><Relationship Id="rId201" Type="http://schemas.openxmlformats.org/officeDocument/2006/relationships/customXml" Target="../ink/ink3118.xml"/><Relationship Id="rId222" Type="http://schemas.openxmlformats.org/officeDocument/2006/relationships/image" Target="../media/image3118.png"/><Relationship Id="rId17" Type="http://schemas.openxmlformats.org/officeDocument/2006/relationships/image" Target="../media/image3017.png"/><Relationship Id="rId38" Type="http://schemas.openxmlformats.org/officeDocument/2006/relationships/customXml" Target="../ink/ink3036.xml"/><Relationship Id="rId59" Type="http://schemas.openxmlformats.org/officeDocument/2006/relationships/image" Target="../media/image3037.png"/><Relationship Id="rId103" Type="http://schemas.openxmlformats.org/officeDocument/2006/relationships/customXml" Target="../ink/ink3069.xml"/><Relationship Id="rId124" Type="http://schemas.openxmlformats.org/officeDocument/2006/relationships/image" Target="../media/image3069.png"/><Relationship Id="rId70" Type="http://schemas.openxmlformats.org/officeDocument/2006/relationships/customXml" Target="../ink/ink3052.xml"/><Relationship Id="rId91" Type="http://schemas.openxmlformats.org/officeDocument/2006/relationships/customXml" Target="../ink/ink3063.xml"/><Relationship Id="rId145" Type="http://schemas.openxmlformats.org/officeDocument/2006/relationships/customXml" Target="../ink/ink3090.xml"/><Relationship Id="rId166" Type="http://schemas.openxmlformats.org/officeDocument/2006/relationships/image" Target="../media/image3090.png"/><Relationship Id="rId187" Type="http://schemas.openxmlformats.org/officeDocument/2006/relationships/customXml" Target="../ink/ink3111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3113.png"/><Relationship Id="rId28" Type="http://schemas.openxmlformats.org/officeDocument/2006/relationships/customXml" Target="../ink/ink3031.xml"/><Relationship Id="rId49" Type="http://schemas.openxmlformats.org/officeDocument/2006/relationships/image" Target="../media/image3032.png"/><Relationship Id="rId114" Type="http://schemas.openxmlformats.org/officeDocument/2006/relationships/image" Target="../media/image3064.png"/><Relationship Id="rId60" Type="http://schemas.openxmlformats.org/officeDocument/2006/relationships/customXml" Target="../ink/ink3047.xml"/><Relationship Id="rId81" Type="http://schemas.openxmlformats.org/officeDocument/2006/relationships/customXml" Target="../ink/ink3058.xml"/><Relationship Id="rId135" Type="http://schemas.openxmlformats.org/officeDocument/2006/relationships/customXml" Target="../ink/ink3085.xml"/><Relationship Id="rId156" Type="http://schemas.openxmlformats.org/officeDocument/2006/relationships/image" Target="../media/image3085.png"/><Relationship Id="rId177" Type="http://schemas.openxmlformats.org/officeDocument/2006/relationships/customXml" Target="../ink/ink3106.xml"/><Relationship Id="rId198" Type="http://schemas.openxmlformats.org/officeDocument/2006/relationships/image" Target="../media/image3106.png"/><Relationship Id="rId202" Type="http://schemas.openxmlformats.org/officeDocument/2006/relationships/image" Target="../media/image3108.png"/><Relationship Id="rId223" Type="http://schemas.openxmlformats.org/officeDocument/2006/relationships/customXml" Target="../ink/ink3129.xml"/><Relationship Id="rId18" Type="http://schemas.openxmlformats.org/officeDocument/2006/relationships/customXml" Target="../ink/ink3026.xml"/><Relationship Id="rId39" Type="http://schemas.openxmlformats.org/officeDocument/2006/relationships/image" Target="../media/image3028.png"/><Relationship Id="rId50" Type="http://schemas.openxmlformats.org/officeDocument/2006/relationships/customXml" Target="../ink/ink3042.xml"/><Relationship Id="rId104" Type="http://schemas.openxmlformats.org/officeDocument/2006/relationships/image" Target="../media/image3059.png"/><Relationship Id="rId125" Type="http://schemas.openxmlformats.org/officeDocument/2006/relationships/customXml" Target="../ink/ink3080.xml"/><Relationship Id="rId146" Type="http://schemas.openxmlformats.org/officeDocument/2006/relationships/image" Target="../media/image3080.png"/><Relationship Id="rId167" Type="http://schemas.openxmlformats.org/officeDocument/2006/relationships/customXml" Target="../ink/ink3101.xml"/><Relationship Id="rId188" Type="http://schemas.openxmlformats.org/officeDocument/2006/relationships/image" Target="../media/image3101.png"/><Relationship Id="rId71" Type="http://schemas.openxmlformats.org/officeDocument/2006/relationships/customXml" Target="../ink/ink3053.xml"/><Relationship Id="rId92" Type="http://schemas.openxmlformats.org/officeDocument/2006/relationships/image" Target="../media/image3053.png"/><Relationship Id="rId213" Type="http://schemas.openxmlformats.org/officeDocument/2006/relationships/customXml" Target="../ink/ink3124.xml"/><Relationship Id="rId2" Type="http://schemas.openxmlformats.org/officeDocument/2006/relationships/customXml" Target="../ink/ink3018.xml"/><Relationship Id="rId29" Type="http://schemas.openxmlformats.org/officeDocument/2006/relationships/image" Target="../media/image3023.png"/><Relationship Id="rId40" Type="http://schemas.openxmlformats.org/officeDocument/2006/relationships/customXml" Target="../ink/ink3037.xml"/><Relationship Id="rId115" Type="http://schemas.openxmlformats.org/officeDocument/2006/relationships/customXml" Target="../ink/ink3075.xml"/><Relationship Id="rId136" Type="http://schemas.openxmlformats.org/officeDocument/2006/relationships/image" Target="../media/image3075.png"/><Relationship Id="rId157" Type="http://schemas.openxmlformats.org/officeDocument/2006/relationships/customXml" Target="../ink/ink3096.xml"/><Relationship Id="rId178" Type="http://schemas.openxmlformats.org/officeDocument/2006/relationships/image" Target="../media/image3096.png"/><Relationship Id="rId61" Type="http://schemas.openxmlformats.org/officeDocument/2006/relationships/image" Target="../media/image3038.png"/><Relationship Id="rId82" Type="http://schemas.openxmlformats.org/officeDocument/2006/relationships/image" Target="../media/image3048.png"/><Relationship Id="rId199" Type="http://schemas.openxmlformats.org/officeDocument/2006/relationships/customXml" Target="../ink/ink3117.xml"/><Relationship Id="rId203" Type="http://schemas.openxmlformats.org/officeDocument/2006/relationships/customXml" Target="../ink/ink3119.xml"/><Relationship Id="rId19" Type="http://schemas.openxmlformats.org/officeDocument/2006/relationships/image" Target="../media/image3018.png"/><Relationship Id="rId224" Type="http://schemas.openxmlformats.org/officeDocument/2006/relationships/image" Target="../media/image3119.png"/><Relationship Id="rId30" Type="http://schemas.openxmlformats.org/officeDocument/2006/relationships/customXml" Target="../ink/ink3032.xml"/><Relationship Id="rId105" Type="http://schemas.openxmlformats.org/officeDocument/2006/relationships/customXml" Target="../ink/ink3070.xml"/><Relationship Id="rId126" Type="http://schemas.openxmlformats.org/officeDocument/2006/relationships/image" Target="../media/image3070.png"/><Relationship Id="rId147" Type="http://schemas.openxmlformats.org/officeDocument/2006/relationships/customXml" Target="../ink/ink3091.xml"/><Relationship Id="rId168" Type="http://schemas.openxmlformats.org/officeDocument/2006/relationships/image" Target="../media/image3091.png"/><Relationship Id="rId51" Type="http://schemas.openxmlformats.org/officeDocument/2006/relationships/image" Target="../media/image3033.png"/><Relationship Id="rId72" Type="http://schemas.openxmlformats.org/officeDocument/2006/relationships/image" Target="../media/image3043.png"/><Relationship Id="rId93" Type="http://schemas.openxmlformats.org/officeDocument/2006/relationships/customXml" Target="../ink/ink3064.xml"/><Relationship Id="rId189" Type="http://schemas.openxmlformats.org/officeDocument/2006/relationships/customXml" Target="../ink/ink31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178.png"/><Relationship Id="rId21" Type="http://schemas.openxmlformats.org/officeDocument/2006/relationships/image" Target="../media/image3130.png"/><Relationship Id="rId42" Type="http://schemas.openxmlformats.org/officeDocument/2006/relationships/customXml" Target="../ink/ink3151.xml"/><Relationship Id="rId63" Type="http://schemas.openxmlformats.org/officeDocument/2006/relationships/image" Target="../media/image3151.png"/><Relationship Id="rId84" Type="http://schemas.openxmlformats.org/officeDocument/2006/relationships/customXml" Target="../ink/ink3172.xml"/><Relationship Id="rId138" Type="http://schemas.openxmlformats.org/officeDocument/2006/relationships/customXml" Target="../ink/ink3199.xml"/><Relationship Id="rId159" Type="http://schemas.openxmlformats.org/officeDocument/2006/relationships/image" Target="../media/image3199.png"/><Relationship Id="rId170" Type="http://schemas.openxmlformats.org/officeDocument/2006/relationships/customXml" Target="../ink/ink3215.xml"/><Relationship Id="rId191" Type="http://schemas.openxmlformats.org/officeDocument/2006/relationships/image" Target="../media/image3215.png"/><Relationship Id="rId205" Type="http://schemas.openxmlformats.org/officeDocument/2006/relationships/image" Target="../media/image3222.png"/><Relationship Id="rId107" Type="http://schemas.openxmlformats.org/officeDocument/2006/relationships/image" Target="../media/image3173.png"/><Relationship Id="rId11" Type="http://schemas.openxmlformats.org/officeDocument/2006/relationships/image" Target="../media/image3125.png"/><Relationship Id="rId32" Type="http://schemas.openxmlformats.org/officeDocument/2006/relationships/customXml" Target="../ink/ink3146.xml"/><Relationship Id="rId53" Type="http://schemas.openxmlformats.org/officeDocument/2006/relationships/image" Target="../media/image3146.png"/><Relationship Id="rId74" Type="http://schemas.openxmlformats.org/officeDocument/2006/relationships/customXml" Target="../ink/ink3167.xml"/><Relationship Id="rId128" Type="http://schemas.openxmlformats.org/officeDocument/2006/relationships/customXml" Target="../ink/ink3194.xml"/><Relationship Id="rId149" Type="http://schemas.openxmlformats.org/officeDocument/2006/relationships/image" Target="../media/image3194.png"/><Relationship Id="rId5" Type="http://schemas.openxmlformats.org/officeDocument/2006/relationships/image" Target="../media/image3122.png"/><Relationship Id="rId95" Type="http://schemas.openxmlformats.org/officeDocument/2006/relationships/image" Target="../media/image3167.png"/><Relationship Id="rId160" Type="http://schemas.openxmlformats.org/officeDocument/2006/relationships/customXml" Target="../ink/ink3210.xml"/><Relationship Id="rId181" Type="http://schemas.openxmlformats.org/officeDocument/2006/relationships/image" Target="../media/image3210.png"/><Relationship Id="rId22" Type="http://schemas.openxmlformats.org/officeDocument/2006/relationships/customXml" Target="../ink/ink3141.xml"/><Relationship Id="rId43" Type="http://schemas.openxmlformats.org/officeDocument/2006/relationships/image" Target="../media/image3141.png"/><Relationship Id="rId64" Type="http://schemas.openxmlformats.org/officeDocument/2006/relationships/customXml" Target="../ink/ink3162.xml"/><Relationship Id="rId118" Type="http://schemas.openxmlformats.org/officeDocument/2006/relationships/customXml" Target="../ink/ink3189.xml"/><Relationship Id="rId139" Type="http://schemas.openxmlformats.org/officeDocument/2006/relationships/image" Target="../media/image3189.png"/><Relationship Id="rId85" Type="http://schemas.openxmlformats.org/officeDocument/2006/relationships/image" Target="../media/image3162.png"/><Relationship Id="rId150" Type="http://schemas.openxmlformats.org/officeDocument/2006/relationships/customXml" Target="../ink/ink3205.xml"/><Relationship Id="rId171" Type="http://schemas.openxmlformats.org/officeDocument/2006/relationships/image" Target="../media/image3205.png"/><Relationship Id="rId192" Type="http://schemas.openxmlformats.org/officeDocument/2006/relationships/customXml" Target="../ink/ink3226.xml"/><Relationship Id="rId206" Type="http://schemas.openxmlformats.org/officeDocument/2006/relationships/customXml" Target="../ink/ink3233.xml"/><Relationship Id="rId12" Type="http://schemas.openxmlformats.org/officeDocument/2006/relationships/customXml" Target="../ink/ink3136.xml"/><Relationship Id="rId33" Type="http://schemas.openxmlformats.org/officeDocument/2006/relationships/image" Target="../media/image3136.png"/><Relationship Id="rId108" Type="http://schemas.openxmlformats.org/officeDocument/2006/relationships/customXml" Target="../ink/ink3184.xml"/><Relationship Id="rId129" Type="http://schemas.openxmlformats.org/officeDocument/2006/relationships/image" Target="../media/image3184.png"/><Relationship Id="rId54" Type="http://schemas.openxmlformats.org/officeDocument/2006/relationships/customXml" Target="../ink/ink3157.xml"/><Relationship Id="rId75" Type="http://schemas.openxmlformats.org/officeDocument/2006/relationships/image" Target="../media/image3157.png"/><Relationship Id="rId96" Type="http://schemas.openxmlformats.org/officeDocument/2006/relationships/customXml" Target="../ink/ink3178.xml"/><Relationship Id="rId140" Type="http://schemas.openxmlformats.org/officeDocument/2006/relationships/customXml" Target="../ink/ink3200.xml"/><Relationship Id="rId161" Type="http://schemas.openxmlformats.org/officeDocument/2006/relationships/image" Target="../media/image3200.png"/><Relationship Id="rId182" Type="http://schemas.openxmlformats.org/officeDocument/2006/relationships/customXml" Target="../ink/ink3221.xml"/><Relationship Id="rId6" Type="http://schemas.openxmlformats.org/officeDocument/2006/relationships/customXml" Target="../ink/ink3133.xml"/><Relationship Id="rId23" Type="http://schemas.openxmlformats.org/officeDocument/2006/relationships/image" Target="../media/image3131.png"/><Relationship Id="rId119" Type="http://schemas.openxmlformats.org/officeDocument/2006/relationships/image" Target="../media/image3179.png"/><Relationship Id="rId44" Type="http://schemas.openxmlformats.org/officeDocument/2006/relationships/customXml" Target="../ink/ink3152.xml"/><Relationship Id="rId65" Type="http://schemas.openxmlformats.org/officeDocument/2006/relationships/image" Target="../media/image3152.png"/><Relationship Id="rId86" Type="http://schemas.openxmlformats.org/officeDocument/2006/relationships/customXml" Target="../ink/ink3173.xml"/><Relationship Id="rId130" Type="http://schemas.openxmlformats.org/officeDocument/2006/relationships/customXml" Target="../ink/ink3195.xml"/><Relationship Id="rId151" Type="http://schemas.openxmlformats.org/officeDocument/2006/relationships/image" Target="../media/image3195.png"/><Relationship Id="rId172" Type="http://schemas.openxmlformats.org/officeDocument/2006/relationships/customXml" Target="../ink/ink3216.xml"/><Relationship Id="rId193" Type="http://schemas.openxmlformats.org/officeDocument/2006/relationships/image" Target="../media/image3216.png"/><Relationship Id="rId207" Type="http://schemas.openxmlformats.org/officeDocument/2006/relationships/image" Target="../media/image3223.png"/><Relationship Id="rId13" Type="http://schemas.openxmlformats.org/officeDocument/2006/relationships/image" Target="../media/image3126.png"/><Relationship Id="rId109" Type="http://schemas.openxmlformats.org/officeDocument/2006/relationships/image" Target="../media/image3174.png"/><Relationship Id="rId34" Type="http://schemas.openxmlformats.org/officeDocument/2006/relationships/customXml" Target="../ink/ink3147.xml"/><Relationship Id="rId55" Type="http://schemas.openxmlformats.org/officeDocument/2006/relationships/image" Target="../media/image3147.png"/><Relationship Id="rId76" Type="http://schemas.openxmlformats.org/officeDocument/2006/relationships/customXml" Target="../ink/ink3168.xml"/><Relationship Id="rId97" Type="http://schemas.openxmlformats.org/officeDocument/2006/relationships/image" Target="../media/image3168.png"/><Relationship Id="rId120" Type="http://schemas.openxmlformats.org/officeDocument/2006/relationships/customXml" Target="../ink/ink3190.xml"/><Relationship Id="rId141" Type="http://schemas.openxmlformats.org/officeDocument/2006/relationships/image" Target="../media/image3190.png"/><Relationship Id="rId7" Type="http://schemas.openxmlformats.org/officeDocument/2006/relationships/image" Target="../media/image3123.png"/><Relationship Id="rId162" Type="http://schemas.openxmlformats.org/officeDocument/2006/relationships/customXml" Target="../ink/ink3211.xml"/><Relationship Id="rId183" Type="http://schemas.openxmlformats.org/officeDocument/2006/relationships/image" Target="../media/image3211.png"/><Relationship Id="rId24" Type="http://schemas.openxmlformats.org/officeDocument/2006/relationships/customXml" Target="../ink/ink3142.xml"/><Relationship Id="rId45" Type="http://schemas.openxmlformats.org/officeDocument/2006/relationships/image" Target="../media/image3142.png"/><Relationship Id="rId66" Type="http://schemas.openxmlformats.org/officeDocument/2006/relationships/customXml" Target="../ink/ink3163.xml"/><Relationship Id="rId87" Type="http://schemas.openxmlformats.org/officeDocument/2006/relationships/image" Target="../media/image3163.png"/><Relationship Id="rId110" Type="http://schemas.openxmlformats.org/officeDocument/2006/relationships/customXml" Target="../ink/ink3185.xml"/><Relationship Id="rId131" Type="http://schemas.openxmlformats.org/officeDocument/2006/relationships/image" Target="../media/image3185.png"/><Relationship Id="rId61" Type="http://schemas.openxmlformats.org/officeDocument/2006/relationships/image" Target="../media/image3150.png"/><Relationship Id="rId82" Type="http://schemas.openxmlformats.org/officeDocument/2006/relationships/customXml" Target="../ink/ink3171.xml"/><Relationship Id="rId152" Type="http://schemas.openxmlformats.org/officeDocument/2006/relationships/customXml" Target="../ink/ink3206.xml"/><Relationship Id="rId173" Type="http://schemas.openxmlformats.org/officeDocument/2006/relationships/image" Target="../media/image3206.png"/><Relationship Id="rId194" Type="http://schemas.openxmlformats.org/officeDocument/2006/relationships/customXml" Target="../ink/ink3227.xml"/><Relationship Id="rId199" Type="http://schemas.openxmlformats.org/officeDocument/2006/relationships/image" Target="../media/image3219.png"/><Relationship Id="rId203" Type="http://schemas.openxmlformats.org/officeDocument/2006/relationships/image" Target="../media/image3221.png"/><Relationship Id="rId208" Type="http://schemas.openxmlformats.org/officeDocument/2006/relationships/customXml" Target="../ink/ink3234.xml"/><Relationship Id="rId19" Type="http://schemas.openxmlformats.org/officeDocument/2006/relationships/image" Target="../media/image3129.png"/><Relationship Id="rId14" Type="http://schemas.openxmlformats.org/officeDocument/2006/relationships/customXml" Target="../ink/ink3137.xml"/><Relationship Id="rId30" Type="http://schemas.openxmlformats.org/officeDocument/2006/relationships/customXml" Target="../ink/ink3145.xml"/><Relationship Id="rId35" Type="http://schemas.openxmlformats.org/officeDocument/2006/relationships/image" Target="../media/image3137.png"/><Relationship Id="rId56" Type="http://schemas.openxmlformats.org/officeDocument/2006/relationships/customXml" Target="../ink/ink3158.xml"/><Relationship Id="rId77" Type="http://schemas.openxmlformats.org/officeDocument/2006/relationships/image" Target="../media/image3158.png"/><Relationship Id="rId100" Type="http://schemas.openxmlformats.org/officeDocument/2006/relationships/customXml" Target="../ink/ink3180.xml"/><Relationship Id="rId105" Type="http://schemas.openxmlformats.org/officeDocument/2006/relationships/image" Target="../media/image3172.png"/><Relationship Id="rId126" Type="http://schemas.openxmlformats.org/officeDocument/2006/relationships/customXml" Target="../ink/ink3193.xml"/><Relationship Id="rId147" Type="http://schemas.openxmlformats.org/officeDocument/2006/relationships/image" Target="../media/image3193.png"/><Relationship Id="rId168" Type="http://schemas.openxmlformats.org/officeDocument/2006/relationships/customXml" Target="../ink/ink3214.xml"/><Relationship Id="rId8" Type="http://schemas.openxmlformats.org/officeDocument/2006/relationships/customXml" Target="../ink/ink3134.xml"/><Relationship Id="rId51" Type="http://schemas.openxmlformats.org/officeDocument/2006/relationships/image" Target="../media/image3145.png"/><Relationship Id="rId72" Type="http://schemas.openxmlformats.org/officeDocument/2006/relationships/customXml" Target="../ink/ink3166.xml"/><Relationship Id="rId93" Type="http://schemas.openxmlformats.org/officeDocument/2006/relationships/image" Target="../media/image3166.png"/><Relationship Id="rId98" Type="http://schemas.openxmlformats.org/officeDocument/2006/relationships/customXml" Target="../ink/ink3179.xml"/><Relationship Id="rId121" Type="http://schemas.openxmlformats.org/officeDocument/2006/relationships/image" Target="../media/image3180.png"/><Relationship Id="rId142" Type="http://schemas.openxmlformats.org/officeDocument/2006/relationships/customXml" Target="../ink/ink3201.xml"/><Relationship Id="rId163" Type="http://schemas.openxmlformats.org/officeDocument/2006/relationships/image" Target="../media/image3201.png"/><Relationship Id="rId184" Type="http://schemas.openxmlformats.org/officeDocument/2006/relationships/customXml" Target="../ink/ink3222.xml"/><Relationship Id="rId189" Type="http://schemas.openxmlformats.org/officeDocument/2006/relationships/image" Target="../media/image3214.png"/><Relationship Id="rId3" Type="http://schemas.openxmlformats.org/officeDocument/2006/relationships/image" Target="../media/image3121.png"/><Relationship Id="rId25" Type="http://schemas.openxmlformats.org/officeDocument/2006/relationships/image" Target="../media/image3132.png"/><Relationship Id="rId46" Type="http://schemas.openxmlformats.org/officeDocument/2006/relationships/customXml" Target="../ink/ink3153.xml"/><Relationship Id="rId67" Type="http://schemas.openxmlformats.org/officeDocument/2006/relationships/image" Target="../media/image3153.png"/><Relationship Id="rId116" Type="http://schemas.openxmlformats.org/officeDocument/2006/relationships/customXml" Target="../ink/ink3188.xml"/><Relationship Id="rId137" Type="http://schemas.openxmlformats.org/officeDocument/2006/relationships/image" Target="../media/image3188.png"/><Relationship Id="rId158" Type="http://schemas.openxmlformats.org/officeDocument/2006/relationships/customXml" Target="../ink/ink3209.xml"/><Relationship Id="rId20" Type="http://schemas.openxmlformats.org/officeDocument/2006/relationships/customXml" Target="../ink/ink3140.xml"/><Relationship Id="rId41" Type="http://schemas.openxmlformats.org/officeDocument/2006/relationships/image" Target="../media/image3140.png"/><Relationship Id="rId62" Type="http://schemas.openxmlformats.org/officeDocument/2006/relationships/customXml" Target="../ink/ink3161.xml"/><Relationship Id="rId83" Type="http://schemas.openxmlformats.org/officeDocument/2006/relationships/image" Target="../media/image3161.png"/><Relationship Id="rId88" Type="http://schemas.openxmlformats.org/officeDocument/2006/relationships/customXml" Target="../ink/ink3174.xml"/><Relationship Id="rId111" Type="http://schemas.openxmlformats.org/officeDocument/2006/relationships/image" Target="../media/image3175.png"/><Relationship Id="rId132" Type="http://schemas.openxmlformats.org/officeDocument/2006/relationships/customXml" Target="../ink/ink3196.xml"/><Relationship Id="rId153" Type="http://schemas.openxmlformats.org/officeDocument/2006/relationships/image" Target="../media/image3196.png"/><Relationship Id="rId174" Type="http://schemas.openxmlformats.org/officeDocument/2006/relationships/customXml" Target="../ink/ink3217.xml"/><Relationship Id="rId179" Type="http://schemas.openxmlformats.org/officeDocument/2006/relationships/image" Target="../media/image3209.png"/><Relationship Id="rId195" Type="http://schemas.openxmlformats.org/officeDocument/2006/relationships/image" Target="../media/image3217.png"/><Relationship Id="rId209" Type="http://schemas.openxmlformats.org/officeDocument/2006/relationships/image" Target="../media/image3224.png"/><Relationship Id="rId190" Type="http://schemas.openxmlformats.org/officeDocument/2006/relationships/customXml" Target="../ink/ink3225.xml"/><Relationship Id="rId204" Type="http://schemas.openxmlformats.org/officeDocument/2006/relationships/customXml" Target="../ink/ink3232.xml"/><Relationship Id="rId15" Type="http://schemas.openxmlformats.org/officeDocument/2006/relationships/image" Target="../media/image3127.png"/><Relationship Id="rId36" Type="http://schemas.openxmlformats.org/officeDocument/2006/relationships/customXml" Target="../ink/ink3148.xml"/><Relationship Id="rId57" Type="http://schemas.openxmlformats.org/officeDocument/2006/relationships/image" Target="../media/image3148.png"/><Relationship Id="rId106" Type="http://schemas.openxmlformats.org/officeDocument/2006/relationships/customXml" Target="../ink/ink3183.xml"/><Relationship Id="rId127" Type="http://schemas.openxmlformats.org/officeDocument/2006/relationships/image" Target="../media/image3183.png"/><Relationship Id="rId10" Type="http://schemas.openxmlformats.org/officeDocument/2006/relationships/customXml" Target="../ink/ink3135.xml"/><Relationship Id="rId31" Type="http://schemas.openxmlformats.org/officeDocument/2006/relationships/image" Target="../media/image3135.png"/><Relationship Id="rId52" Type="http://schemas.openxmlformats.org/officeDocument/2006/relationships/customXml" Target="../ink/ink3156.xml"/><Relationship Id="rId73" Type="http://schemas.openxmlformats.org/officeDocument/2006/relationships/image" Target="../media/image3156.png"/><Relationship Id="rId78" Type="http://schemas.openxmlformats.org/officeDocument/2006/relationships/customXml" Target="../ink/ink3169.xml"/><Relationship Id="rId94" Type="http://schemas.openxmlformats.org/officeDocument/2006/relationships/customXml" Target="../ink/ink3177.xml"/><Relationship Id="rId99" Type="http://schemas.openxmlformats.org/officeDocument/2006/relationships/image" Target="../media/image3169.png"/><Relationship Id="rId101" Type="http://schemas.openxmlformats.org/officeDocument/2006/relationships/image" Target="../media/image3170.png"/><Relationship Id="rId122" Type="http://schemas.openxmlformats.org/officeDocument/2006/relationships/customXml" Target="../ink/ink3191.xml"/><Relationship Id="rId143" Type="http://schemas.openxmlformats.org/officeDocument/2006/relationships/image" Target="../media/image3191.png"/><Relationship Id="rId148" Type="http://schemas.openxmlformats.org/officeDocument/2006/relationships/customXml" Target="../ink/ink3204.xml"/><Relationship Id="rId164" Type="http://schemas.openxmlformats.org/officeDocument/2006/relationships/customXml" Target="../ink/ink3212.xml"/><Relationship Id="rId169" Type="http://schemas.openxmlformats.org/officeDocument/2006/relationships/image" Target="../media/image3204.png"/><Relationship Id="rId185" Type="http://schemas.openxmlformats.org/officeDocument/2006/relationships/image" Target="../media/image3212.png"/><Relationship Id="rId4" Type="http://schemas.openxmlformats.org/officeDocument/2006/relationships/customXml" Target="../ink/ink3132.xml"/><Relationship Id="rId9" Type="http://schemas.openxmlformats.org/officeDocument/2006/relationships/image" Target="../media/image3124.png"/><Relationship Id="rId180" Type="http://schemas.openxmlformats.org/officeDocument/2006/relationships/customXml" Target="../ink/ink3220.xml"/><Relationship Id="rId26" Type="http://schemas.openxmlformats.org/officeDocument/2006/relationships/customXml" Target="../ink/ink3143.xml"/><Relationship Id="rId47" Type="http://schemas.openxmlformats.org/officeDocument/2006/relationships/image" Target="../media/image3143.png"/><Relationship Id="rId68" Type="http://schemas.openxmlformats.org/officeDocument/2006/relationships/customXml" Target="../ink/ink3164.xml"/><Relationship Id="rId89" Type="http://schemas.openxmlformats.org/officeDocument/2006/relationships/image" Target="../media/image3164.png"/><Relationship Id="rId112" Type="http://schemas.openxmlformats.org/officeDocument/2006/relationships/customXml" Target="../ink/ink3186.xml"/><Relationship Id="rId133" Type="http://schemas.openxmlformats.org/officeDocument/2006/relationships/image" Target="../media/image3186.png"/><Relationship Id="rId154" Type="http://schemas.openxmlformats.org/officeDocument/2006/relationships/customXml" Target="../ink/ink3207.xml"/><Relationship Id="rId175" Type="http://schemas.openxmlformats.org/officeDocument/2006/relationships/image" Target="../media/image3207.png"/><Relationship Id="rId196" Type="http://schemas.openxmlformats.org/officeDocument/2006/relationships/customXml" Target="../ink/ink3228.xml"/><Relationship Id="rId200" Type="http://schemas.openxmlformats.org/officeDocument/2006/relationships/customXml" Target="../ink/ink3230.xml"/><Relationship Id="rId16" Type="http://schemas.openxmlformats.org/officeDocument/2006/relationships/customXml" Target="../ink/ink3138.xml"/><Relationship Id="rId37" Type="http://schemas.openxmlformats.org/officeDocument/2006/relationships/image" Target="../media/image3138.png"/><Relationship Id="rId58" Type="http://schemas.openxmlformats.org/officeDocument/2006/relationships/customXml" Target="../ink/ink3159.xml"/><Relationship Id="rId79" Type="http://schemas.openxmlformats.org/officeDocument/2006/relationships/image" Target="../media/image3159.png"/><Relationship Id="rId102" Type="http://schemas.openxmlformats.org/officeDocument/2006/relationships/customXml" Target="../ink/ink3181.xml"/><Relationship Id="rId123" Type="http://schemas.openxmlformats.org/officeDocument/2006/relationships/image" Target="../media/image3181.png"/><Relationship Id="rId144" Type="http://schemas.openxmlformats.org/officeDocument/2006/relationships/customXml" Target="../ink/ink3202.xml"/><Relationship Id="rId90" Type="http://schemas.openxmlformats.org/officeDocument/2006/relationships/customXml" Target="../ink/ink3175.xml"/><Relationship Id="rId165" Type="http://schemas.openxmlformats.org/officeDocument/2006/relationships/image" Target="../media/image3202.png"/><Relationship Id="rId186" Type="http://schemas.openxmlformats.org/officeDocument/2006/relationships/customXml" Target="../ink/ink3223.xml"/><Relationship Id="rId27" Type="http://schemas.openxmlformats.org/officeDocument/2006/relationships/image" Target="../media/image3133.png"/><Relationship Id="rId48" Type="http://schemas.openxmlformats.org/officeDocument/2006/relationships/customXml" Target="../ink/ink3154.xml"/><Relationship Id="rId69" Type="http://schemas.openxmlformats.org/officeDocument/2006/relationships/image" Target="../media/image3154.png"/><Relationship Id="rId113" Type="http://schemas.openxmlformats.org/officeDocument/2006/relationships/image" Target="../media/image3176.png"/><Relationship Id="rId134" Type="http://schemas.openxmlformats.org/officeDocument/2006/relationships/customXml" Target="../ink/ink3197.xml"/><Relationship Id="rId80" Type="http://schemas.openxmlformats.org/officeDocument/2006/relationships/customXml" Target="../ink/ink3170.xml"/><Relationship Id="rId155" Type="http://schemas.openxmlformats.org/officeDocument/2006/relationships/image" Target="../media/image3197.png"/><Relationship Id="rId176" Type="http://schemas.openxmlformats.org/officeDocument/2006/relationships/customXml" Target="../ink/ink3218.xml"/><Relationship Id="rId197" Type="http://schemas.openxmlformats.org/officeDocument/2006/relationships/image" Target="../media/image3218.png"/><Relationship Id="rId201" Type="http://schemas.openxmlformats.org/officeDocument/2006/relationships/image" Target="../media/image3220.png"/><Relationship Id="rId17" Type="http://schemas.openxmlformats.org/officeDocument/2006/relationships/image" Target="../media/image3128.png"/><Relationship Id="rId38" Type="http://schemas.openxmlformats.org/officeDocument/2006/relationships/customXml" Target="../ink/ink3149.xml"/><Relationship Id="rId59" Type="http://schemas.openxmlformats.org/officeDocument/2006/relationships/image" Target="../media/image3149.png"/><Relationship Id="rId103" Type="http://schemas.openxmlformats.org/officeDocument/2006/relationships/image" Target="../media/image3171.png"/><Relationship Id="rId124" Type="http://schemas.openxmlformats.org/officeDocument/2006/relationships/customXml" Target="../ink/ink3192.xml"/><Relationship Id="rId70" Type="http://schemas.openxmlformats.org/officeDocument/2006/relationships/customXml" Target="../ink/ink3165.xml"/><Relationship Id="rId91" Type="http://schemas.openxmlformats.org/officeDocument/2006/relationships/image" Target="../media/image3165.png"/><Relationship Id="rId145" Type="http://schemas.openxmlformats.org/officeDocument/2006/relationships/image" Target="../media/image3192.png"/><Relationship Id="rId166" Type="http://schemas.openxmlformats.org/officeDocument/2006/relationships/customXml" Target="../ink/ink3213.xml"/><Relationship Id="rId187" Type="http://schemas.openxmlformats.org/officeDocument/2006/relationships/image" Target="../media/image3213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3144.xml"/><Relationship Id="rId49" Type="http://schemas.openxmlformats.org/officeDocument/2006/relationships/image" Target="../media/image3144.png"/><Relationship Id="rId114" Type="http://schemas.openxmlformats.org/officeDocument/2006/relationships/customXml" Target="../ink/ink3187.xml"/><Relationship Id="rId60" Type="http://schemas.openxmlformats.org/officeDocument/2006/relationships/customXml" Target="../ink/ink3160.xml"/><Relationship Id="rId81" Type="http://schemas.openxmlformats.org/officeDocument/2006/relationships/image" Target="../media/image3160.png"/><Relationship Id="rId135" Type="http://schemas.openxmlformats.org/officeDocument/2006/relationships/image" Target="../media/image3187.png"/><Relationship Id="rId156" Type="http://schemas.openxmlformats.org/officeDocument/2006/relationships/customXml" Target="../ink/ink3208.xml"/><Relationship Id="rId177" Type="http://schemas.openxmlformats.org/officeDocument/2006/relationships/image" Target="../media/image3208.png"/><Relationship Id="rId198" Type="http://schemas.openxmlformats.org/officeDocument/2006/relationships/customXml" Target="../ink/ink3229.xml"/><Relationship Id="rId202" Type="http://schemas.openxmlformats.org/officeDocument/2006/relationships/customXml" Target="../ink/ink3231.xml"/><Relationship Id="rId18" Type="http://schemas.openxmlformats.org/officeDocument/2006/relationships/customXml" Target="../ink/ink3139.xml"/><Relationship Id="rId39" Type="http://schemas.openxmlformats.org/officeDocument/2006/relationships/image" Target="../media/image3139.png"/><Relationship Id="rId50" Type="http://schemas.openxmlformats.org/officeDocument/2006/relationships/customXml" Target="../ink/ink3155.xml"/><Relationship Id="rId104" Type="http://schemas.openxmlformats.org/officeDocument/2006/relationships/customXml" Target="../ink/ink3182.xml"/><Relationship Id="rId125" Type="http://schemas.openxmlformats.org/officeDocument/2006/relationships/image" Target="../media/image3182.png"/><Relationship Id="rId146" Type="http://schemas.openxmlformats.org/officeDocument/2006/relationships/customXml" Target="../ink/ink3203.xml"/><Relationship Id="rId167" Type="http://schemas.openxmlformats.org/officeDocument/2006/relationships/image" Target="../media/image3203.png"/><Relationship Id="rId188" Type="http://schemas.openxmlformats.org/officeDocument/2006/relationships/customXml" Target="../ink/ink3224.xml"/><Relationship Id="rId71" Type="http://schemas.openxmlformats.org/officeDocument/2006/relationships/image" Target="../media/image3155.png"/><Relationship Id="rId92" Type="http://schemas.openxmlformats.org/officeDocument/2006/relationships/customXml" Target="../ink/ink3176.xml"/><Relationship Id="rId2" Type="http://schemas.openxmlformats.org/officeDocument/2006/relationships/customXml" Target="../ink/ink3131.xml"/><Relationship Id="rId29" Type="http://schemas.openxmlformats.org/officeDocument/2006/relationships/image" Target="../media/image3134.png"/><Relationship Id="rId40" Type="http://schemas.openxmlformats.org/officeDocument/2006/relationships/customXml" Target="../ink/ink3150.xml"/><Relationship Id="rId115" Type="http://schemas.openxmlformats.org/officeDocument/2006/relationships/image" Target="../media/image3177.png"/><Relationship Id="rId136" Type="http://schemas.openxmlformats.org/officeDocument/2006/relationships/customXml" Target="../ink/ink3198.xml"/><Relationship Id="rId157" Type="http://schemas.openxmlformats.org/officeDocument/2006/relationships/image" Target="../media/image3198.png"/><Relationship Id="rId178" Type="http://schemas.openxmlformats.org/officeDocument/2006/relationships/customXml" Target="../ink/ink3219.xml"/></Relationships>
</file>

<file path=ppt/slides/_rels/slide4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282.png"/><Relationship Id="rId21" Type="http://schemas.openxmlformats.org/officeDocument/2006/relationships/image" Target="../media/image3234.png"/><Relationship Id="rId63" Type="http://schemas.openxmlformats.org/officeDocument/2006/relationships/image" Target="../media/image3255.png"/><Relationship Id="rId159" Type="http://schemas.openxmlformats.org/officeDocument/2006/relationships/image" Target="../media/image3303.png"/><Relationship Id="rId170" Type="http://schemas.openxmlformats.org/officeDocument/2006/relationships/customXml" Target="../ink/ink3319.xml"/><Relationship Id="rId226" Type="http://schemas.openxmlformats.org/officeDocument/2006/relationships/customXml" Target="../ink/ink3347.xml"/><Relationship Id="rId268" Type="http://schemas.openxmlformats.org/officeDocument/2006/relationships/customXml" Target="../ink/ink3368.xml"/><Relationship Id="rId32" Type="http://schemas.openxmlformats.org/officeDocument/2006/relationships/customXml" Target="../ink/ink3250.xml"/><Relationship Id="rId74" Type="http://schemas.openxmlformats.org/officeDocument/2006/relationships/customXml" Target="../ink/ink3271.xml"/><Relationship Id="rId128" Type="http://schemas.openxmlformats.org/officeDocument/2006/relationships/customXml" Target="../ink/ink3298.xml"/><Relationship Id="rId5" Type="http://schemas.openxmlformats.org/officeDocument/2006/relationships/image" Target="../media/image3226.png"/><Relationship Id="rId181" Type="http://schemas.openxmlformats.org/officeDocument/2006/relationships/image" Target="../media/image3314.png"/><Relationship Id="rId237" Type="http://schemas.openxmlformats.org/officeDocument/2006/relationships/image" Target="../media/image3342.png"/><Relationship Id="rId258" Type="http://schemas.openxmlformats.org/officeDocument/2006/relationships/customXml" Target="../ink/ink3363.xml"/><Relationship Id="rId279" Type="http://schemas.openxmlformats.org/officeDocument/2006/relationships/image" Target="../media/image3363.png"/><Relationship Id="rId22" Type="http://schemas.openxmlformats.org/officeDocument/2006/relationships/customXml" Target="../ink/ink3245.xml"/><Relationship Id="rId43" Type="http://schemas.openxmlformats.org/officeDocument/2006/relationships/image" Target="../media/image3245.png"/><Relationship Id="rId64" Type="http://schemas.openxmlformats.org/officeDocument/2006/relationships/customXml" Target="../ink/ink3266.xml"/><Relationship Id="rId118" Type="http://schemas.openxmlformats.org/officeDocument/2006/relationships/customXml" Target="../ink/ink3293.xml"/><Relationship Id="rId139" Type="http://schemas.openxmlformats.org/officeDocument/2006/relationships/image" Target="../media/image3293.png"/><Relationship Id="rId85" Type="http://schemas.openxmlformats.org/officeDocument/2006/relationships/image" Target="../media/image3266.png"/><Relationship Id="rId150" Type="http://schemas.openxmlformats.org/officeDocument/2006/relationships/customXml" Target="../ink/ink3309.xml"/><Relationship Id="rId171" Type="http://schemas.openxmlformats.org/officeDocument/2006/relationships/image" Target="../media/image3309.png"/><Relationship Id="rId192" Type="http://schemas.openxmlformats.org/officeDocument/2006/relationships/customXml" Target="../ink/ink3330.xml"/><Relationship Id="rId206" Type="http://schemas.openxmlformats.org/officeDocument/2006/relationships/customXml" Target="../ink/ink3337.xml"/><Relationship Id="rId227" Type="http://schemas.openxmlformats.org/officeDocument/2006/relationships/image" Target="../media/image3337.png"/><Relationship Id="rId248" Type="http://schemas.openxmlformats.org/officeDocument/2006/relationships/customXml" Target="../ink/ink3358.xml"/><Relationship Id="rId269" Type="http://schemas.openxmlformats.org/officeDocument/2006/relationships/image" Target="../media/image3358.png"/><Relationship Id="rId12" Type="http://schemas.openxmlformats.org/officeDocument/2006/relationships/customXml" Target="../ink/ink3240.xml"/><Relationship Id="rId33" Type="http://schemas.openxmlformats.org/officeDocument/2006/relationships/image" Target="../media/image3240.png"/><Relationship Id="rId108" Type="http://schemas.openxmlformats.org/officeDocument/2006/relationships/customXml" Target="../ink/ink3288.xml"/><Relationship Id="rId129" Type="http://schemas.openxmlformats.org/officeDocument/2006/relationships/image" Target="../media/image3288.png"/><Relationship Id="rId54" Type="http://schemas.openxmlformats.org/officeDocument/2006/relationships/customXml" Target="../ink/ink3261.xml"/><Relationship Id="rId75" Type="http://schemas.openxmlformats.org/officeDocument/2006/relationships/image" Target="../media/image3261.png"/><Relationship Id="rId96" Type="http://schemas.openxmlformats.org/officeDocument/2006/relationships/customXml" Target="../ink/ink3282.xml"/><Relationship Id="rId140" Type="http://schemas.openxmlformats.org/officeDocument/2006/relationships/customXml" Target="../ink/ink3304.xml"/><Relationship Id="rId161" Type="http://schemas.openxmlformats.org/officeDocument/2006/relationships/image" Target="../media/image3304.png"/><Relationship Id="rId182" Type="http://schemas.openxmlformats.org/officeDocument/2006/relationships/customXml" Target="../ink/ink3325.xml"/><Relationship Id="rId217" Type="http://schemas.openxmlformats.org/officeDocument/2006/relationships/image" Target="../media/image3332.png"/><Relationship Id="rId6" Type="http://schemas.openxmlformats.org/officeDocument/2006/relationships/customXml" Target="../ink/ink3237.xml"/><Relationship Id="rId238" Type="http://schemas.openxmlformats.org/officeDocument/2006/relationships/customXml" Target="../ink/ink3353.xml"/><Relationship Id="rId259" Type="http://schemas.openxmlformats.org/officeDocument/2006/relationships/image" Target="../media/image3353.png"/><Relationship Id="rId23" Type="http://schemas.openxmlformats.org/officeDocument/2006/relationships/image" Target="../media/image3235.png"/><Relationship Id="rId119" Type="http://schemas.openxmlformats.org/officeDocument/2006/relationships/image" Target="../media/image3283.png"/><Relationship Id="rId270" Type="http://schemas.openxmlformats.org/officeDocument/2006/relationships/customXml" Target="../ink/ink3369.xml"/><Relationship Id="rId44" Type="http://schemas.openxmlformats.org/officeDocument/2006/relationships/customXml" Target="../ink/ink3256.xml"/><Relationship Id="rId65" Type="http://schemas.openxmlformats.org/officeDocument/2006/relationships/image" Target="../media/image3256.png"/><Relationship Id="rId86" Type="http://schemas.openxmlformats.org/officeDocument/2006/relationships/customXml" Target="../ink/ink3277.xml"/><Relationship Id="rId130" Type="http://schemas.openxmlformats.org/officeDocument/2006/relationships/customXml" Target="../ink/ink3299.xml"/><Relationship Id="rId151" Type="http://schemas.openxmlformats.org/officeDocument/2006/relationships/image" Target="../media/image3299.png"/><Relationship Id="rId172" Type="http://schemas.openxmlformats.org/officeDocument/2006/relationships/customXml" Target="../ink/ink3320.xml"/><Relationship Id="rId193" Type="http://schemas.openxmlformats.org/officeDocument/2006/relationships/image" Target="../media/image3320.png"/><Relationship Id="rId207" Type="http://schemas.openxmlformats.org/officeDocument/2006/relationships/image" Target="../media/image3327.png"/><Relationship Id="rId228" Type="http://schemas.openxmlformats.org/officeDocument/2006/relationships/customXml" Target="../ink/ink3348.xml"/><Relationship Id="rId249" Type="http://schemas.openxmlformats.org/officeDocument/2006/relationships/image" Target="../media/image3348.png"/><Relationship Id="rId13" Type="http://schemas.openxmlformats.org/officeDocument/2006/relationships/image" Target="../media/image3230.png"/><Relationship Id="rId109" Type="http://schemas.openxmlformats.org/officeDocument/2006/relationships/image" Target="../media/image3278.png"/><Relationship Id="rId260" Type="http://schemas.openxmlformats.org/officeDocument/2006/relationships/customXml" Target="../ink/ink3364.xml"/><Relationship Id="rId34" Type="http://schemas.openxmlformats.org/officeDocument/2006/relationships/customXml" Target="../ink/ink3251.xml"/><Relationship Id="rId55" Type="http://schemas.openxmlformats.org/officeDocument/2006/relationships/image" Target="../media/image3251.png"/><Relationship Id="rId76" Type="http://schemas.openxmlformats.org/officeDocument/2006/relationships/customXml" Target="../ink/ink3272.xml"/><Relationship Id="rId97" Type="http://schemas.openxmlformats.org/officeDocument/2006/relationships/image" Target="../media/image3272.png"/><Relationship Id="rId120" Type="http://schemas.openxmlformats.org/officeDocument/2006/relationships/customXml" Target="../ink/ink3294.xml"/><Relationship Id="rId141" Type="http://schemas.openxmlformats.org/officeDocument/2006/relationships/image" Target="../media/image3294.png"/><Relationship Id="rId7" Type="http://schemas.openxmlformats.org/officeDocument/2006/relationships/image" Target="../media/image3227.png"/><Relationship Id="rId162" Type="http://schemas.openxmlformats.org/officeDocument/2006/relationships/customXml" Target="../ink/ink3315.xml"/><Relationship Id="rId183" Type="http://schemas.openxmlformats.org/officeDocument/2006/relationships/image" Target="../media/image3315.png"/><Relationship Id="rId218" Type="http://schemas.openxmlformats.org/officeDocument/2006/relationships/customXml" Target="../ink/ink3343.xml"/><Relationship Id="rId239" Type="http://schemas.openxmlformats.org/officeDocument/2006/relationships/image" Target="../media/image3343.png"/><Relationship Id="rId250" Type="http://schemas.openxmlformats.org/officeDocument/2006/relationships/customXml" Target="../ink/ink3359.xml"/><Relationship Id="rId271" Type="http://schemas.openxmlformats.org/officeDocument/2006/relationships/image" Target="../media/image3359.png"/><Relationship Id="rId24" Type="http://schemas.openxmlformats.org/officeDocument/2006/relationships/customXml" Target="../ink/ink3246.xml"/><Relationship Id="rId45" Type="http://schemas.openxmlformats.org/officeDocument/2006/relationships/image" Target="../media/image3246.png"/><Relationship Id="rId66" Type="http://schemas.openxmlformats.org/officeDocument/2006/relationships/customXml" Target="../ink/ink3267.xml"/><Relationship Id="rId87" Type="http://schemas.openxmlformats.org/officeDocument/2006/relationships/image" Target="../media/image3267.png"/><Relationship Id="rId110" Type="http://schemas.openxmlformats.org/officeDocument/2006/relationships/customXml" Target="../ink/ink3289.xml"/><Relationship Id="rId131" Type="http://schemas.openxmlformats.org/officeDocument/2006/relationships/image" Target="../media/image3289.png"/><Relationship Id="rId152" Type="http://schemas.openxmlformats.org/officeDocument/2006/relationships/customXml" Target="../ink/ink3310.xml"/><Relationship Id="rId173" Type="http://schemas.openxmlformats.org/officeDocument/2006/relationships/image" Target="../media/image3310.png"/><Relationship Id="rId194" Type="http://schemas.openxmlformats.org/officeDocument/2006/relationships/customXml" Target="../ink/ink3331.xml"/><Relationship Id="rId208" Type="http://schemas.openxmlformats.org/officeDocument/2006/relationships/customXml" Target="../ink/ink3338.xml"/><Relationship Id="rId229" Type="http://schemas.openxmlformats.org/officeDocument/2006/relationships/image" Target="../media/image3338.png"/><Relationship Id="rId240" Type="http://schemas.openxmlformats.org/officeDocument/2006/relationships/customXml" Target="../ink/ink3354.xml"/><Relationship Id="rId261" Type="http://schemas.openxmlformats.org/officeDocument/2006/relationships/image" Target="../media/image3354.png"/><Relationship Id="rId14" Type="http://schemas.openxmlformats.org/officeDocument/2006/relationships/customXml" Target="../ink/ink3241.xml"/><Relationship Id="rId35" Type="http://schemas.openxmlformats.org/officeDocument/2006/relationships/image" Target="../media/image3241.png"/><Relationship Id="rId56" Type="http://schemas.openxmlformats.org/officeDocument/2006/relationships/customXml" Target="../ink/ink3262.xml"/><Relationship Id="rId77" Type="http://schemas.openxmlformats.org/officeDocument/2006/relationships/image" Target="../media/image3262.png"/><Relationship Id="rId100" Type="http://schemas.openxmlformats.org/officeDocument/2006/relationships/customXml" Target="../ink/ink3284.xml"/><Relationship Id="rId8" Type="http://schemas.openxmlformats.org/officeDocument/2006/relationships/customXml" Target="../ink/ink3238.xml"/><Relationship Id="rId98" Type="http://schemas.openxmlformats.org/officeDocument/2006/relationships/customXml" Target="../ink/ink3283.xml"/><Relationship Id="rId121" Type="http://schemas.openxmlformats.org/officeDocument/2006/relationships/image" Target="../media/image3284.png"/><Relationship Id="rId142" Type="http://schemas.openxmlformats.org/officeDocument/2006/relationships/customXml" Target="../ink/ink3305.xml"/><Relationship Id="rId163" Type="http://schemas.openxmlformats.org/officeDocument/2006/relationships/image" Target="../media/image3305.png"/><Relationship Id="rId184" Type="http://schemas.openxmlformats.org/officeDocument/2006/relationships/customXml" Target="../ink/ink3326.xml"/><Relationship Id="rId219" Type="http://schemas.openxmlformats.org/officeDocument/2006/relationships/image" Target="../media/image3333.png"/><Relationship Id="rId230" Type="http://schemas.openxmlformats.org/officeDocument/2006/relationships/customXml" Target="../ink/ink3349.xml"/><Relationship Id="rId251" Type="http://schemas.openxmlformats.org/officeDocument/2006/relationships/image" Target="../media/image3349.png"/><Relationship Id="rId25" Type="http://schemas.openxmlformats.org/officeDocument/2006/relationships/image" Target="../media/image3236.png"/><Relationship Id="rId46" Type="http://schemas.openxmlformats.org/officeDocument/2006/relationships/customXml" Target="../ink/ink3257.xml"/><Relationship Id="rId67" Type="http://schemas.openxmlformats.org/officeDocument/2006/relationships/image" Target="../media/image3257.png"/><Relationship Id="rId272" Type="http://schemas.openxmlformats.org/officeDocument/2006/relationships/customXml" Target="../ink/ink3370.xml"/><Relationship Id="rId88" Type="http://schemas.openxmlformats.org/officeDocument/2006/relationships/customXml" Target="../ink/ink3278.xml"/><Relationship Id="rId111" Type="http://schemas.openxmlformats.org/officeDocument/2006/relationships/image" Target="../media/image3279.png"/><Relationship Id="rId132" Type="http://schemas.openxmlformats.org/officeDocument/2006/relationships/customXml" Target="../ink/ink3300.xml"/><Relationship Id="rId153" Type="http://schemas.openxmlformats.org/officeDocument/2006/relationships/image" Target="../media/image3300.png"/><Relationship Id="rId174" Type="http://schemas.openxmlformats.org/officeDocument/2006/relationships/customXml" Target="../ink/ink3321.xml"/><Relationship Id="rId195" Type="http://schemas.openxmlformats.org/officeDocument/2006/relationships/image" Target="../media/image3321.png"/><Relationship Id="rId209" Type="http://schemas.openxmlformats.org/officeDocument/2006/relationships/image" Target="../media/image3328.png"/><Relationship Id="rId220" Type="http://schemas.openxmlformats.org/officeDocument/2006/relationships/customXml" Target="../ink/ink3344.xml"/><Relationship Id="rId241" Type="http://schemas.openxmlformats.org/officeDocument/2006/relationships/image" Target="../media/image3344.png"/><Relationship Id="rId15" Type="http://schemas.openxmlformats.org/officeDocument/2006/relationships/image" Target="../media/image3231.png"/><Relationship Id="rId36" Type="http://schemas.openxmlformats.org/officeDocument/2006/relationships/customXml" Target="../ink/ink3252.xml"/><Relationship Id="rId57" Type="http://schemas.openxmlformats.org/officeDocument/2006/relationships/image" Target="../media/image3252.png"/><Relationship Id="rId262" Type="http://schemas.openxmlformats.org/officeDocument/2006/relationships/customXml" Target="../ink/ink3365.xml"/><Relationship Id="rId78" Type="http://schemas.openxmlformats.org/officeDocument/2006/relationships/customXml" Target="../ink/ink3273.xml"/><Relationship Id="rId99" Type="http://schemas.openxmlformats.org/officeDocument/2006/relationships/image" Target="../media/image3273.png"/><Relationship Id="rId101" Type="http://schemas.openxmlformats.org/officeDocument/2006/relationships/image" Target="../media/image3274.png"/><Relationship Id="rId122" Type="http://schemas.openxmlformats.org/officeDocument/2006/relationships/customXml" Target="../ink/ink3295.xml"/><Relationship Id="rId143" Type="http://schemas.openxmlformats.org/officeDocument/2006/relationships/image" Target="../media/image3295.png"/><Relationship Id="rId164" Type="http://schemas.openxmlformats.org/officeDocument/2006/relationships/customXml" Target="../ink/ink3316.xml"/><Relationship Id="rId185" Type="http://schemas.openxmlformats.org/officeDocument/2006/relationships/image" Target="../media/image3316.png"/><Relationship Id="rId9" Type="http://schemas.openxmlformats.org/officeDocument/2006/relationships/image" Target="../media/image3228.png"/><Relationship Id="rId210" Type="http://schemas.openxmlformats.org/officeDocument/2006/relationships/customXml" Target="../ink/ink3339.xml"/><Relationship Id="rId26" Type="http://schemas.openxmlformats.org/officeDocument/2006/relationships/customXml" Target="../ink/ink3247.xml"/><Relationship Id="rId231" Type="http://schemas.openxmlformats.org/officeDocument/2006/relationships/image" Target="../media/image3339.png"/><Relationship Id="rId252" Type="http://schemas.openxmlformats.org/officeDocument/2006/relationships/customXml" Target="../ink/ink3360.xml"/><Relationship Id="rId273" Type="http://schemas.openxmlformats.org/officeDocument/2006/relationships/image" Target="../media/image3360.png"/><Relationship Id="rId47" Type="http://schemas.openxmlformats.org/officeDocument/2006/relationships/image" Target="../media/image3247.png"/><Relationship Id="rId68" Type="http://schemas.openxmlformats.org/officeDocument/2006/relationships/customXml" Target="../ink/ink3268.xml"/><Relationship Id="rId89" Type="http://schemas.openxmlformats.org/officeDocument/2006/relationships/image" Target="../media/image3268.png"/><Relationship Id="rId112" Type="http://schemas.openxmlformats.org/officeDocument/2006/relationships/customXml" Target="../ink/ink3290.xml"/><Relationship Id="rId133" Type="http://schemas.openxmlformats.org/officeDocument/2006/relationships/image" Target="../media/image3290.png"/><Relationship Id="rId154" Type="http://schemas.openxmlformats.org/officeDocument/2006/relationships/customXml" Target="../ink/ink3311.xml"/><Relationship Id="rId175" Type="http://schemas.openxmlformats.org/officeDocument/2006/relationships/image" Target="../media/image3311.png"/><Relationship Id="rId196" Type="http://schemas.openxmlformats.org/officeDocument/2006/relationships/customXml" Target="../ink/ink3332.xml"/><Relationship Id="rId200" Type="http://schemas.openxmlformats.org/officeDocument/2006/relationships/customXml" Target="../ink/ink3334.xml"/><Relationship Id="rId16" Type="http://schemas.openxmlformats.org/officeDocument/2006/relationships/customXml" Target="../ink/ink3242.xml"/><Relationship Id="rId221" Type="http://schemas.openxmlformats.org/officeDocument/2006/relationships/image" Target="../media/image3334.png"/><Relationship Id="rId242" Type="http://schemas.openxmlformats.org/officeDocument/2006/relationships/customXml" Target="../ink/ink3355.xml"/><Relationship Id="rId263" Type="http://schemas.openxmlformats.org/officeDocument/2006/relationships/image" Target="../media/image3355.png"/><Relationship Id="rId37" Type="http://schemas.openxmlformats.org/officeDocument/2006/relationships/image" Target="../media/image3242.png"/><Relationship Id="rId58" Type="http://schemas.openxmlformats.org/officeDocument/2006/relationships/customXml" Target="../ink/ink3263.xml"/><Relationship Id="rId79" Type="http://schemas.openxmlformats.org/officeDocument/2006/relationships/image" Target="../media/image3263.png"/><Relationship Id="rId102" Type="http://schemas.openxmlformats.org/officeDocument/2006/relationships/customXml" Target="../ink/ink3285.xml"/><Relationship Id="rId123" Type="http://schemas.openxmlformats.org/officeDocument/2006/relationships/image" Target="../media/image3285.png"/><Relationship Id="rId144" Type="http://schemas.openxmlformats.org/officeDocument/2006/relationships/customXml" Target="../ink/ink3306.xml"/><Relationship Id="rId90" Type="http://schemas.openxmlformats.org/officeDocument/2006/relationships/customXml" Target="../ink/ink3279.xml"/><Relationship Id="rId165" Type="http://schemas.openxmlformats.org/officeDocument/2006/relationships/image" Target="../media/image3306.png"/><Relationship Id="rId186" Type="http://schemas.openxmlformats.org/officeDocument/2006/relationships/customXml" Target="../ink/ink3327.xml"/><Relationship Id="rId211" Type="http://schemas.openxmlformats.org/officeDocument/2006/relationships/image" Target="../media/image3329.png"/><Relationship Id="rId232" Type="http://schemas.openxmlformats.org/officeDocument/2006/relationships/customXml" Target="../ink/ink3350.xml"/><Relationship Id="rId253" Type="http://schemas.openxmlformats.org/officeDocument/2006/relationships/image" Target="../media/image3350.png"/><Relationship Id="rId274" Type="http://schemas.openxmlformats.org/officeDocument/2006/relationships/customXml" Target="../ink/ink3371.xml"/><Relationship Id="rId27" Type="http://schemas.openxmlformats.org/officeDocument/2006/relationships/image" Target="../media/image3237.png"/><Relationship Id="rId48" Type="http://schemas.openxmlformats.org/officeDocument/2006/relationships/customXml" Target="../ink/ink3258.xml"/><Relationship Id="rId69" Type="http://schemas.openxmlformats.org/officeDocument/2006/relationships/image" Target="../media/image3258.png"/><Relationship Id="rId113" Type="http://schemas.openxmlformats.org/officeDocument/2006/relationships/image" Target="../media/image3280.png"/><Relationship Id="rId134" Type="http://schemas.openxmlformats.org/officeDocument/2006/relationships/customXml" Target="../ink/ink3301.xml"/><Relationship Id="rId80" Type="http://schemas.openxmlformats.org/officeDocument/2006/relationships/customXml" Target="../ink/ink3274.xml"/><Relationship Id="rId155" Type="http://schemas.openxmlformats.org/officeDocument/2006/relationships/image" Target="../media/image3301.png"/><Relationship Id="rId176" Type="http://schemas.openxmlformats.org/officeDocument/2006/relationships/customXml" Target="../ink/ink3322.xml"/><Relationship Id="rId197" Type="http://schemas.openxmlformats.org/officeDocument/2006/relationships/image" Target="../media/image3322.png"/><Relationship Id="rId201" Type="http://schemas.openxmlformats.org/officeDocument/2006/relationships/image" Target="../media/image3324.png"/><Relationship Id="rId222" Type="http://schemas.openxmlformats.org/officeDocument/2006/relationships/customXml" Target="../ink/ink3345.xml"/><Relationship Id="rId243" Type="http://schemas.openxmlformats.org/officeDocument/2006/relationships/image" Target="../media/image3345.png"/><Relationship Id="rId264" Type="http://schemas.openxmlformats.org/officeDocument/2006/relationships/customXml" Target="../ink/ink3366.xml"/><Relationship Id="rId17" Type="http://schemas.openxmlformats.org/officeDocument/2006/relationships/image" Target="../media/image3232.png"/><Relationship Id="rId38" Type="http://schemas.openxmlformats.org/officeDocument/2006/relationships/customXml" Target="../ink/ink3253.xml"/><Relationship Id="rId59" Type="http://schemas.openxmlformats.org/officeDocument/2006/relationships/image" Target="../media/image3253.png"/><Relationship Id="rId103" Type="http://schemas.openxmlformats.org/officeDocument/2006/relationships/image" Target="../media/image3275.png"/><Relationship Id="rId124" Type="http://schemas.openxmlformats.org/officeDocument/2006/relationships/customXml" Target="../ink/ink3296.xml"/><Relationship Id="rId70" Type="http://schemas.openxmlformats.org/officeDocument/2006/relationships/customXml" Target="../ink/ink3269.xml"/><Relationship Id="rId91" Type="http://schemas.openxmlformats.org/officeDocument/2006/relationships/image" Target="../media/image3269.png"/><Relationship Id="rId145" Type="http://schemas.openxmlformats.org/officeDocument/2006/relationships/image" Target="../media/image3296.png"/><Relationship Id="rId166" Type="http://schemas.openxmlformats.org/officeDocument/2006/relationships/customXml" Target="../ink/ink3317.xml"/><Relationship Id="rId187" Type="http://schemas.openxmlformats.org/officeDocument/2006/relationships/image" Target="../media/image3317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340.xml"/><Relationship Id="rId233" Type="http://schemas.openxmlformats.org/officeDocument/2006/relationships/image" Target="../media/image3340.png"/><Relationship Id="rId254" Type="http://schemas.openxmlformats.org/officeDocument/2006/relationships/customXml" Target="../ink/ink3361.xml"/><Relationship Id="rId28" Type="http://schemas.openxmlformats.org/officeDocument/2006/relationships/customXml" Target="../ink/ink3248.xml"/><Relationship Id="rId49" Type="http://schemas.openxmlformats.org/officeDocument/2006/relationships/image" Target="../media/image3248.png"/><Relationship Id="rId114" Type="http://schemas.openxmlformats.org/officeDocument/2006/relationships/customXml" Target="../ink/ink3291.xml"/><Relationship Id="rId275" Type="http://schemas.openxmlformats.org/officeDocument/2006/relationships/image" Target="../media/image3361.png"/><Relationship Id="rId60" Type="http://schemas.openxmlformats.org/officeDocument/2006/relationships/customXml" Target="../ink/ink3264.xml"/><Relationship Id="rId81" Type="http://schemas.openxmlformats.org/officeDocument/2006/relationships/image" Target="../media/image3264.png"/><Relationship Id="rId135" Type="http://schemas.openxmlformats.org/officeDocument/2006/relationships/image" Target="../media/image3291.png"/><Relationship Id="rId156" Type="http://schemas.openxmlformats.org/officeDocument/2006/relationships/customXml" Target="../ink/ink3312.xml"/><Relationship Id="rId177" Type="http://schemas.openxmlformats.org/officeDocument/2006/relationships/image" Target="../media/image3312.png"/><Relationship Id="rId198" Type="http://schemas.openxmlformats.org/officeDocument/2006/relationships/customXml" Target="../ink/ink3333.xml"/><Relationship Id="rId202" Type="http://schemas.openxmlformats.org/officeDocument/2006/relationships/customXml" Target="../ink/ink3335.xml"/><Relationship Id="rId223" Type="http://schemas.openxmlformats.org/officeDocument/2006/relationships/image" Target="../media/image3335.png"/><Relationship Id="rId244" Type="http://schemas.openxmlformats.org/officeDocument/2006/relationships/customXml" Target="../ink/ink3356.xml"/><Relationship Id="rId18" Type="http://schemas.openxmlformats.org/officeDocument/2006/relationships/customXml" Target="../ink/ink3243.xml"/><Relationship Id="rId39" Type="http://schemas.openxmlformats.org/officeDocument/2006/relationships/image" Target="../media/image3243.png"/><Relationship Id="rId265" Type="http://schemas.openxmlformats.org/officeDocument/2006/relationships/image" Target="../media/image3356.png"/><Relationship Id="rId50" Type="http://schemas.openxmlformats.org/officeDocument/2006/relationships/customXml" Target="../ink/ink3259.xml"/><Relationship Id="rId104" Type="http://schemas.openxmlformats.org/officeDocument/2006/relationships/customXml" Target="../ink/ink3286.xml"/><Relationship Id="rId125" Type="http://schemas.openxmlformats.org/officeDocument/2006/relationships/image" Target="../media/image3286.png"/><Relationship Id="rId146" Type="http://schemas.openxmlformats.org/officeDocument/2006/relationships/customXml" Target="../ink/ink3307.xml"/><Relationship Id="rId167" Type="http://schemas.openxmlformats.org/officeDocument/2006/relationships/image" Target="../media/image3307.png"/><Relationship Id="rId188" Type="http://schemas.openxmlformats.org/officeDocument/2006/relationships/customXml" Target="../ink/ink3328.xml"/><Relationship Id="rId71" Type="http://schemas.openxmlformats.org/officeDocument/2006/relationships/image" Target="../media/image3259.png"/><Relationship Id="rId92" Type="http://schemas.openxmlformats.org/officeDocument/2006/relationships/customXml" Target="../ink/ink3280.xml"/><Relationship Id="rId213" Type="http://schemas.openxmlformats.org/officeDocument/2006/relationships/image" Target="../media/image3330.png"/><Relationship Id="rId234" Type="http://schemas.openxmlformats.org/officeDocument/2006/relationships/customXml" Target="../ink/ink3351.xml"/><Relationship Id="rId2" Type="http://schemas.openxmlformats.org/officeDocument/2006/relationships/customXml" Target="../ink/ink3235.xml"/><Relationship Id="rId29" Type="http://schemas.openxmlformats.org/officeDocument/2006/relationships/image" Target="../media/image3238.png"/><Relationship Id="rId255" Type="http://schemas.openxmlformats.org/officeDocument/2006/relationships/image" Target="../media/image3351.png"/><Relationship Id="rId276" Type="http://schemas.openxmlformats.org/officeDocument/2006/relationships/customXml" Target="../ink/ink3372.xml"/><Relationship Id="rId40" Type="http://schemas.openxmlformats.org/officeDocument/2006/relationships/customXml" Target="../ink/ink3254.xml"/><Relationship Id="rId115" Type="http://schemas.openxmlformats.org/officeDocument/2006/relationships/image" Target="../media/image3281.png"/><Relationship Id="rId136" Type="http://schemas.openxmlformats.org/officeDocument/2006/relationships/customXml" Target="../ink/ink3302.xml"/><Relationship Id="rId157" Type="http://schemas.openxmlformats.org/officeDocument/2006/relationships/image" Target="../media/image3302.png"/><Relationship Id="rId178" Type="http://schemas.openxmlformats.org/officeDocument/2006/relationships/customXml" Target="../ink/ink3323.xml"/><Relationship Id="rId61" Type="http://schemas.openxmlformats.org/officeDocument/2006/relationships/image" Target="../media/image3254.png"/><Relationship Id="rId82" Type="http://schemas.openxmlformats.org/officeDocument/2006/relationships/customXml" Target="../ink/ink3275.xml"/><Relationship Id="rId199" Type="http://schemas.openxmlformats.org/officeDocument/2006/relationships/image" Target="../media/image3323.png"/><Relationship Id="rId203" Type="http://schemas.openxmlformats.org/officeDocument/2006/relationships/image" Target="../media/image3325.png"/><Relationship Id="rId19" Type="http://schemas.openxmlformats.org/officeDocument/2006/relationships/image" Target="../media/image3233.png"/><Relationship Id="rId224" Type="http://schemas.openxmlformats.org/officeDocument/2006/relationships/customXml" Target="../ink/ink3346.xml"/><Relationship Id="rId245" Type="http://schemas.openxmlformats.org/officeDocument/2006/relationships/image" Target="../media/image3346.png"/><Relationship Id="rId266" Type="http://schemas.openxmlformats.org/officeDocument/2006/relationships/customXml" Target="../ink/ink3367.xml"/><Relationship Id="rId30" Type="http://schemas.openxmlformats.org/officeDocument/2006/relationships/customXml" Target="../ink/ink3249.xml"/><Relationship Id="rId105" Type="http://schemas.openxmlformats.org/officeDocument/2006/relationships/image" Target="../media/image3276.png"/><Relationship Id="rId126" Type="http://schemas.openxmlformats.org/officeDocument/2006/relationships/customXml" Target="../ink/ink3297.xml"/><Relationship Id="rId147" Type="http://schemas.openxmlformats.org/officeDocument/2006/relationships/image" Target="../media/image3297.png"/><Relationship Id="rId168" Type="http://schemas.openxmlformats.org/officeDocument/2006/relationships/customXml" Target="../ink/ink3318.xml"/><Relationship Id="rId51" Type="http://schemas.openxmlformats.org/officeDocument/2006/relationships/image" Target="../media/image3249.png"/><Relationship Id="rId72" Type="http://schemas.openxmlformats.org/officeDocument/2006/relationships/customXml" Target="../ink/ink3270.xml"/><Relationship Id="rId93" Type="http://schemas.openxmlformats.org/officeDocument/2006/relationships/image" Target="../media/image3270.png"/><Relationship Id="rId189" Type="http://schemas.openxmlformats.org/officeDocument/2006/relationships/image" Target="../media/image3318.png"/><Relationship Id="rId3" Type="http://schemas.openxmlformats.org/officeDocument/2006/relationships/image" Target="../media/image3225.png"/><Relationship Id="rId214" Type="http://schemas.openxmlformats.org/officeDocument/2006/relationships/customXml" Target="../ink/ink3341.xml"/><Relationship Id="rId235" Type="http://schemas.openxmlformats.org/officeDocument/2006/relationships/image" Target="../media/image3341.png"/><Relationship Id="rId256" Type="http://schemas.openxmlformats.org/officeDocument/2006/relationships/customXml" Target="../ink/ink3362.xml"/><Relationship Id="rId277" Type="http://schemas.openxmlformats.org/officeDocument/2006/relationships/image" Target="../media/image3362.png"/><Relationship Id="rId116" Type="http://schemas.openxmlformats.org/officeDocument/2006/relationships/customXml" Target="../ink/ink3292.xml"/><Relationship Id="rId137" Type="http://schemas.openxmlformats.org/officeDocument/2006/relationships/image" Target="../media/image3292.png"/><Relationship Id="rId158" Type="http://schemas.openxmlformats.org/officeDocument/2006/relationships/customXml" Target="../ink/ink3313.xml"/><Relationship Id="rId20" Type="http://schemas.openxmlformats.org/officeDocument/2006/relationships/customXml" Target="../ink/ink3244.xml"/><Relationship Id="rId41" Type="http://schemas.openxmlformats.org/officeDocument/2006/relationships/image" Target="../media/image3244.png"/><Relationship Id="rId62" Type="http://schemas.openxmlformats.org/officeDocument/2006/relationships/customXml" Target="../ink/ink3265.xml"/><Relationship Id="rId83" Type="http://schemas.openxmlformats.org/officeDocument/2006/relationships/image" Target="../media/image3265.png"/><Relationship Id="rId179" Type="http://schemas.openxmlformats.org/officeDocument/2006/relationships/image" Target="../media/image3313.png"/><Relationship Id="rId190" Type="http://schemas.openxmlformats.org/officeDocument/2006/relationships/customXml" Target="../ink/ink3329.xml"/><Relationship Id="rId204" Type="http://schemas.openxmlformats.org/officeDocument/2006/relationships/customXml" Target="../ink/ink3336.xml"/><Relationship Id="rId225" Type="http://schemas.openxmlformats.org/officeDocument/2006/relationships/image" Target="../media/image3336.png"/><Relationship Id="rId246" Type="http://schemas.openxmlformats.org/officeDocument/2006/relationships/customXml" Target="../ink/ink3357.xml"/><Relationship Id="rId267" Type="http://schemas.openxmlformats.org/officeDocument/2006/relationships/image" Target="../media/image3357.png"/><Relationship Id="rId106" Type="http://schemas.openxmlformats.org/officeDocument/2006/relationships/customXml" Target="../ink/ink3287.xml"/><Relationship Id="rId127" Type="http://schemas.openxmlformats.org/officeDocument/2006/relationships/image" Target="../media/image3287.png"/><Relationship Id="rId10" Type="http://schemas.openxmlformats.org/officeDocument/2006/relationships/customXml" Target="../ink/ink3239.xml"/><Relationship Id="rId31" Type="http://schemas.openxmlformats.org/officeDocument/2006/relationships/image" Target="../media/image3239.png"/><Relationship Id="rId52" Type="http://schemas.openxmlformats.org/officeDocument/2006/relationships/customXml" Target="../ink/ink3260.xml"/><Relationship Id="rId73" Type="http://schemas.openxmlformats.org/officeDocument/2006/relationships/image" Target="../media/image3260.png"/><Relationship Id="rId94" Type="http://schemas.openxmlformats.org/officeDocument/2006/relationships/customXml" Target="../ink/ink3281.xml"/><Relationship Id="rId148" Type="http://schemas.openxmlformats.org/officeDocument/2006/relationships/customXml" Target="../ink/ink3308.xml"/><Relationship Id="rId169" Type="http://schemas.openxmlformats.org/officeDocument/2006/relationships/image" Target="../media/image3308.png"/><Relationship Id="rId4" Type="http://schemas.openxmlformats.org/officeDocument/2006/relationships/customXml" Target="../ink/ink3236.xml"/><Relationship Id="rId180" Type="http://schemas.openxmlformats.org/officeDocument/2006/relationships/customXml" Target="../ink/ink3324.xml"/><Relationship Id="rId215" Type="http://schemas.openxmlformats.org/officeDocument/2006/relationships/image" Target="../media/image3331.png"/><Relationship Id="rId236" Type="http://schemas.openxmlformats.org/officeDocument/2006/relationships/customXml" Target="../ink/ink3352.xml"/><Relationship Id="rId257" Type="http://schemas.openxmlformats.org/officeDocument/2006/relationships/image" Target="../media/image3352.png"/><Relationship Id="rId278" Type="http://schemas.openxmlformats.org/officeDocument/2006/relationships/customXml" Target="../ink/ink3373.xml"/><Relationship Id="rId42" Type="http://schemas.openxmlformats.org/officeDocument/2006/relationships/customXml" Target="../ink/ink3255.xml"/><Relationship Id="rId84" Type="http://schemas.openxmlformats.org/officeDocument/2006/relationships/customXml" Target="../ink/ink3276.xml"/><Relationship Id="rId138" Type="http://schemas.openxmlformats.org/officeDocument/2006/relationships/customXml" Target="../ink/ink3303.xml"/><Relationship Id="rId191" Type="http://schemas.openxmlformats.org/officeDocument/2006/relationships/image" Target="../media/image3319.png"/><Relationship Id="rId205" Type="http://schemas.openxmlformats.org/officeDocument/2006/relationships/image" Target="../media/image3326.png"/><Relationship Id="rId247" Type="http://schemas.openxmlformats.org/officeDocument/2006/relationships/image" Target="../media/image3347.png"/><Relationship Id="rId107" Type="http://schemas.openxmlformats.org/officeDocument/2006/relationships/image" Target="../media/image3277.png"/><Relationship Id="rId11" Type="http://schemas.openxmlformats.org/officeDocument/2006/relationships/image" Target="../media/image3229.png"/><Relationship Id="rId53" Type="http://schemas.openxmlformats.org/officeDocument/2006/relationships/image" Target="../media/image3250.png"/><Relationship Id="rId149" Type="http://schemas.openxmlformats.org/officeDocument/2006/relationships/image" Target="../media/image3298.png"/><Relationship Id="rId95" Type="http://schemas.openxmlformats.org/officeDocument/2006/relationships/image" Target="../media/image3271.png"/><Relationship Id="rId160" Type="http://schemas.openxmlformats.org/officeDocument/2006/relationships/customXml" Target="../ink/ink3314.xml"/><Relationship Id="rId216" Type="http://schemas.openxmlformats.org/officeDocument/2006/relationships/customXml" Target="../ink/ink3342.xml"/></Relationships>
</file>

<file path=ppt/slides/_rels/slide4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420.png"/><Relationship Id="rId299" Type="http://schemas.openxmlformats.org/officeDocument/2006/relationships/image" Target="../media/image3511.png"/><Relationship Id="rId21" Type="http://schemas.openxmlformats.org/officeDocument/2006/relationships/image" Target="../media/image3373.png"/><Relationship Id="rId63" Type="http://schemas.openxmlformats.org/officeDocument/2006/relationships/image" Target="../media/image3393.png"/><Relationship Id="rId159" Type="http://schemas.openxmlformats.org/officeDocument/2006/relationships/image" Target="../media/image3441.png"/><Relationship Id="rId170" Type="http://schemas.openxmlformats.org/officeDocument/2006/relationships/customXml" Target="../ink/ink3458.xml"/><Relationship Id="rId226" Type="http://schemas.openxmlformats.org/officeDocument/2006/relationships/customXml" Target="../ink/ink3486.xml"/><Relationship Id="rId268" Type="http://schemas.openxmlformats.org/officeDocument/2006/relationships/customXml" Target="../ink/ink3507.xml"/><Relationship Id="rId32" Type="http://schemas.openxmlformats.org/officeDocument/2006/relationships/customXml" Target="../ink/ink3389.xml"/><Relationship Id="rId74" Type="http://schemas.openxmlformats.org/officeDocument/2006/relationships/customXml" Target="../ink/ink3410.xml"/><Relationship Id="rId128" Type="http://schemas.openxmlformats.org/officeDocument/2006/relationships/customXml" Target="../ink/ink3437.xml"/><Relationship Id="rId5" Type="http://schemas.openxmlformats.org/officeDocument/2006/relationships/image" Target="../media/image3365.png"/><Relationship Id="rId181" Type="http://schemas.openxmlformats.org/officeDocument/2006/relationships/image" Target="../media/image3452.png"/><Relationship Id="rId237" Type="http://schemas.openxmlformats.org/officeDocument/2006/relationships/image" Target="../media/image3480.png"/><Relationship Id="rId279" Type="http://schemas.openxmlformats.org/officeDocument/2006/relationships/image" Target="../media/image3501.png"/><Relationship Id="rId43" Type="http://schemas.openxmlformats.org/officeDocument/2006/relationships/image" Target="../media/image3383.png"/><Relationship Id="rId139" Type="http://schemas.openxmlformats.org/officeDocument/2006/relationships/image" Target="../media/image3431.png"/><Relationship Id="rId290" Type="http://schemas.openxmlformats.org/officeDocument/2006/relationships/customXml" Target="../ink/ink3518.xml"/><Relationship Id="rId304" Type="http://schemas.openxmlformats.org/officeDocument/2006/relationships/customXml" Target="../ink/ink3525.xml"/><Relationship Id="rId85" Type="http://schemas.openxmlformats.org/officeDocument/2006/relationships/image" Target="../media/image3404.png"/><Relationship Id="rId150" Type="http://schemas.openxmlformats.org/officeDocument/2006/relationships/customXml" Target="../ink/ink3448.xml"/><Relationship Id="rId192" Type="http://schemas.openxmlformats.org/officeDocument/2006/relationships/customXml" Target="../ink/ink3469.xml"/><Relationship Id="rId206" Type="http://schemas.openxmlformats.org/officeDocument/2006/relationships/customXml" Target="../ink/ink3476.xml"/><Relationship Id="rId248" Type="http://schemas.openxmlformats.org/officeDocument/2006/relationships/customXml" Target="../ink/ink3497.xml"/><Relationship Id="rId12" Type="http://schemas.openxmlformats.org/officeDocument/2006/relationships/customXml" Target="../ink/ink3379.xml"/><Relationship Id="rId108" Type="http://schemas.openxmlformats.org/officeDocument/2006/relationships/customXml" Target="../ink/ink3427.xml"/><Relationship Id="rId315" Type="http://schemas.openxmlformats.org/officeDocument/2006/relationships/image" Target="../media/image3519.png"/><Relationship Id="rId54" Type="http://schemas.openxmlformats.org/officeDocument/2006/relationships/customXml" Target="../ink/ink3400.xml"/><Relationship Id="rId96" Type="http://schemas.openxmlformats.org/officeDocument/2006/relationships/customXml" Target="../ink/ink3421.xml"/><Relationship Id="rId161" Type="http://schemas.openxmlformats.org/officeDocument/2006/relationships/image" Target="../media/image3442.png"/><Relationship Id="rId217" Type="http://schemas.openxmlformats.org/officeDocument/2006/relationships/image" Target="../media/image3470.png"/><Relationship Id="rId259" Type="http://schemas.openxmlformats.org/officeDocument/2006/relationships/image" Target="../media/image3491.png"/><Relationship Id="rId23" Type="http://schemas.openxmlformats.org/officeDocument/2006/relationships/image" Target="../media/image3374.png"/><Relationship Id="rId119" Type="http://schemas.openxmlformats.org/officeDocument/2006/relationships/image" Target="../media/image3421.png"/><Relationship Id="rId270" Type="http://schemas.openxmlformats.org/officeDocument/2006/relationships/customXml" Target="../ink/ink3508.xml"/><Relationship Id="rId65" Type="http://schemas.openxmlformats.org/officeDocument/2006/relationships/image" Target="../media/image3394.png"/><Relationship Id="rId130" Type="http://schemas.openxmlformats.org/officeDocument/2006/relationships/customXml" Target="../ink/ink3438.xml"/><Relationship Id="rId172" Type="http://schemas.openxmlformats.org/officeDocument/2006/relationships/customXml" Target="../ink/ink3459.xml"/><Relationship Id="rId228" Type="http://schemas.openxmlformats.org/officeDocument/2006/relationships/customXml" Target="../ink/ink3487.xml"/><Relationship Id="rId13" Type="http://schemas.openxmlformats.org/officeDocument/2006/relationships/image" Target="../media/image3369.png"/><Relationship Id="rId109" Type="http://schemas.openxmlformats.org/officeDocument/2006/relationships/image" Target="../media/image3416.png"/><Relationship Id="rId260" Type="http://schemas.openxmlformats.org/officeDocument/2006/relationships/customXml" Target="../ink/ink3503.xml"/><Relationship Id="rId281" Type="http://schemas.openxmlformats.org/officeDocument/2006/relationships/image" Target="../media/image3502.png"/><Relationship Id="rId316" Type="http://schemas.openxmlformats.org/officeDocument/2006/relationships/customXml" Target="../ink/ink3531.xml"/><Relationship Id="rId34" Type="http://schemas.openxmlformats.org/officeDocument/2006/relationships/customXml" Target="../ink/ink3390.xml"/><Relationship Id="rId55" Type="http://schemas.openxmlformats.org/officeDocument/2006/relationships/image" Target="../media/image3389.png"/><Relationship Id="rId76" Type="http://schemas.openxmlformats.org/officeDocument/2006/relationships/customXml" Target="../ink/ink3411.xml"/><Relationship Id="rId97" Type="http://schemas.openxmlformats.org/officeDocument/2006/relationships/image" Target="../media/image3410.png"/><Relationship Id="rId120" Type="http://schemas.openxmlformats.org/officeDocument/2006/relationships/customXml" Target="../ink/ink3433.xml"/><Relationship Id="rId141" Type="http://schemas.openxmlformats.org/officeDocument/2006/relationships/image" Target="../media/image3432.png"/><Relationship Id="rId7" Type="http://schemas.openxmlformats.org/officeDocument/2006/relationships/image" Target="../media/image3366.png"/><Relationship Id="rId162" Type="http://schemas.openxmlformats.org/officeDocument/2006/relationships/customXml" Target="../ink/ink3454.xml"/><Relationship Id="rId183" Type="http://schemas.openxmlformats.org/officeDocument/2006/relationships/image" Target="../media/image3453.png"/><Relationship Id="rId218" Type="http://schemas.openxmlformats.org/officeDocument/2006/relationships/customXml" Target="../ink/ink3482.xml"/><Relationship Id="rId239" Type="http://schemas.openxmlformats.org/officeDocument/2006/relationships/image" Target="../media/image3481.png"/><Relationship Id="rId250" Type="http://schemas.openxmlformats.org/officeDocument/2006/relationships/customXml" Target="../ink/ink3498.xml"/><Relationship Id="rId271" Type="http://schemas.openxmlformats.org/officeDocument/2006/relationships/image" Target="../media/image3497.png"/><Relationship Id="rId292" Type="http://schemas.openxmlformats.org/officeDocument/2006/relationships/customXml" Target="../ink/ink3519.xml"/><Relationship Id="rId306" Type="http://schemas.openxmlformats.org/officeDocument/2006/relationships/customXml" Target="../ink/ink3526.xml"/><Relationship Id="rId24" Type="http://schemas.openxmlformats.org/officeDocument/2006/relationships/customXml" Target="../ink/ink3385.xml"/><Relationship Id="rId45" Type="http://schemas.openxmlformats.org/officeDocument/2006/relationships/image" Target="../media/image3384.png"/><Relationship Id="rId66" Type="http://schemas.openxmlformats.org/officeDocument/2006/relationships/customXml" Target="../ink/ink3406.xml"/><Relationship Id="rId87" Type="http://schemas.openxmlformats.org/officeDocument/2006/relationships/image" Target="../media/image3405.png"/><Relationship Id="rId110" Type="http://schemas.openxmlformats.org/officeDocument/2006/relationships/customXml" Target="../ink/ink3428.xml"/><Relationship Id="rId131" Type="http://schemas.openxmlformats.org/officeDocument/2006/relationships/image" Target="../media/image3427.png"/><Relationship Id="rId152" Type="http://schemas.openxmlformats.org/officeDocument/2006/relationships/customXml" Target="../ink/ink3449.xml"/><Relationship Id="rId173" Type="http://schemas.openxmlformats.org/officeDocument/2006/relationships/image" Target="../media/image3448.png"/><Relationship Id="rId194" Type="http://schemas.openxmlformats.org/officeDocument/2006/relationships/customXml" Target="../ink/ink3470.xml"/><Relationship Id="rId208" Type="http://schemas.openxmlformats.org/officeDocument/2006/relationships/customXml" Target="../ink/ink3477.xml"/><Relationship Id="rId229" Type="http://schemas.openxmlformats.org/officeDocument/2006/relationships/image" Target="../media/image3476.png"/><Relationship Id="rId240" Type="http://schemas.openxmlformats.org/officeDocument/2006/relationships/customXml" Target="../ink/ink3493.xml"/><Relationship Id="rId261" Type="http://schemas.openxmlformats.org/officeDocument/2006/relationships/image" Target="../media/image3492.png"/><Relationship Id="rId14" Type="http://schemas.openxmlformats.org/officeDocument/2006/relationships/customXml" Target="../ink/ink3380.xml"/><Relationship Id="rId35" Type="http://schemas.openxmlformats.org/officeDocument/2006/relationships/image" Target="../media/image3380.png"/><Relationship Id="rId56" Type="http://schemas.openxmlformats.org/officeDocument/2006/relationships/customXml" Target="../ink/ink3401.xml"/><Relationship Id="rId77" Type="http://schemas.openxmlformats.org/officeDocument/2006/relationships/image" Target="../media/image3400.png"/><Relationship Id="rId100" Type="http://schemas.openxmlformats.org/officeDocument/2006/relationships/customXml" Target="../ink/ink3423.xml"/><Relationship Id="rId282" Type="http://schemas.openxmlformats.org/officeDocument/2006/relationships/customXml" Target="../ink/ink3514.xml"/><Relationship Id="rId317" Type="http://schemas.openxmlformats.org/officeDocument/2006/relationships/image" Target="../media/image3520.png"/><Relationship Id="rId8" Type="http://schemas.openxmlformats.org/officeDocument/2006/relationships/customXml" Target="../ink/ink3377.xml"/><Relationship Id="rId98" Type="http://schemas.openxmlformats.org/officeDocument/2006/relationships/customXml" Target="../ink/ink3422.xml"/><Relationship Id="rId121" Type="http://schemas.openxmlformats.org/officeDocument/2006/relationships/image" Target="../media/image3422.png"/><Relationship Id="rId142" Type="http://schemas.openxmlformats.org/officeDocument/2006/relationships/customXml" Target="../ink/ink3444.xml"/><Relationship Id="rId163" Type="http://schemas.openxmlformats.org/officeDocument/2006/relationships/image" Target="../media/image3443.png"/><Relationship Id="rId184" Type="http://schemas.openxmlformats.org/officeDocument/2006/relationships/customXml" Target="../ink/ink3465.xml"/><Relationship Id="rId219" Type="http://schemas.openxmlformats.org/officeDocument/2006/relationships/image" Target="../media/image3471.png"/><Relationship Id="rId230" Type="http://schemas.openxmlformats.org/officeDocument/2006/relationships/customXml" Target="../ink/ink3488.xml"/><Relationship Id="rId251" Type="http://schemas.openxmlformats.org/officeDocument/2006/relationships/image" Target="../media/image3487.png"/><Relationship Id="rId25" Type="http://schemas.openxmlformats.org/officeDocument/2006/relationships/image" Target="../media/image3375.png"/><Relationship Id="rId46" Type="http://schemas.openxmlformats.org/officeDocument/2006/relationships/customXml" Target="../ink/ink3396.xml"/><Relationship Id="rId67" Type="http://schemas.openxmlformats.org/officeDocument/2006/relationships/image" Target="../media/image3395.png"/><Relationship Id="rId272" Type="http://schemas.openxmlformats.org/officeDocument/2006/relationships/customXml" Target="../ink/ink3509.xml"/><Relationship Id="rId293" Type="http://schemas.openxmlformats.org/officeDocument/2006/relationships/image" Target="../media/image3508.png"/><Relationship Id="rId307" Type="http://schemas.openxmlformats.org/officeDocument/2006/relationships/image" Target="../media/image3515.png"/><Relationship Id="rId88" Type="http://schemas.openxmlformats.org/officeDocument/2006/relationships/customXml" Target="../ink/ink3417.xml"/><Relationship Id="rId111" Type="http://schemas.openxmlformats.org/officeDocument/2006/relationships/image" Target="../media/image3417.png"/><Relationship Id="rId132" Type="http://schemas.openxmlformats.org/officeDocument/2006/relationships/customXml" Target="../ink/ink3439.xml"/><Relationship Id="rId153" Type="http://schemas.openxmlformats.org/officeDocument/2006/relationships/image" Target="../media/image3438.png"/><Relationship Id="rId174" Type="http://schemas.openxmlformats.org/officeDocument/2006/relationships/customXml" Target="../ink/ink3460.xml"/><Relationship Id="rId195" Type="http://schemas.openxmlformats.org/officeDocument/2006/relationships/image" Target="../media/image3459.png"/><Relationship Id="rId209" Type="http://schemas.openxmlformats.org/officeDocument/2006/relationships/image" Target="../media/image3466.png"/><Relationship Id="rId220" Type="http://schemas.openxmlformats.org/officeDocument/2006/relationships/customXml" Target="../ink/ink3483.xml"/><Relationship Id="rId241" Type="http://schemas.openxmlformats.org/officeDocument/2006/relationships/image" Target="../media/image3482.png"/><Relationship Id="rId15" Type="http://schemas.openxmlformats.org/officeDocument/2006/relationships/image" Target="../media/image3370.png"/><Relationship Id="rId36" Type="http://schemas.openxmlformats.org/officeDocument/2006/relationships/customXml" Target="../ink/ink3391.xml"/><Relationship Id="rId57" Type="http://schemas.openxmlformats.org/officeDocument/2006/relationships/image" Target="../media/image3390.png"/><Relationship Id="rId262" Type="http://schemas.openxmlformats.org/officeDocument/2006/relationships/customXml" Target="../ink/ink3504.xml"/><Relationship Id="rId283" Type="http://schemas.openxmlformats.org/officeDocument/2006/relationships/image" Target="../media/image3503.png"/><Relationship Id="rId318" Type="http://schemas.openxmlformats.org/officeDocument/2006/relationships/customXml" Target="../ink/ink3532.xml"/><Relationship Id="rId78" Type="http://schemas.openxmlformats.org/officeDocument/2006/relationships/customXml" Target="../ink/ink3412.xml"/><Relationship Id="rId99" Type="http://schemas.openxmlformats.org/officeDocument/2006/relationships/image" Target="../media/image3411.png"/><Relationship Id="rId101" Type="http://schemas.openxmlformats.org/officeDocument/2006/relationships/image" Target="../media/image3412.png"/><Relationship Id="rId122" Type="http://schemas.openxmlformats.org/officeDocument/2006/relationships/customXml" Target="../ink/ink3434.xml"/><Relationship Id="rId143" Type="http://schemas.openxmlformats.org/officeDocument/2006/relationships/image" Target="../media/image3433.png"/><Relationship Id="rId164" Type="http://schemas.openxmlformats.org/officeDocument/2006/relationships/customXml" Target="../ink/ink3455.xml"/><Relationship Id="rId185" Type="http://schemas.openxmlformats.org/officeDocument/2006/relationships/image" Target="../media/image3454.png"/><Relationship Id="rId9" Type="http://schemas.openxmlformats.org/officeDocument/2006/relationships/image" Target="../media/image3367.png"/><Relationship Id="rId210" Type="http://schemas.openxmlformats.org/officeDocument/2006/relationships/customXml" Target="../ink/ink3478.xml"/><Relationship Id="rId26" Type="http://schemas.openxmlformats.org/officeDocument/2006/relationships/customXml" Target="../ink/ink3386.xml"/><Relationship Id="rId231" Type="http://schemas.openxmlformats.org/officeDocument/2006/relationships/image" Target="../media/image3477.png"/><Relationship Id="rId252" Type="http://schemas.openxmlformats.org/officeDocument/2006/relationships/customXml" Target="../ink/ink3499.xml"/><Relationship Id="rId273" Type="http://schemas.openxmlformats.org/officeDocument/2006/relationships/image" Target="../media/image3498.png"/><Relationship Id="rId294" Type="http://schemas.openxmlformats.org/officeDocument/2006/relationships/customXml" Target="../ink/ink3520.xml"/><Relationship Id="rId308" Type="http://schemas.openxmlformats.org/officeDocument/2006/relationships/customXml" Target="../ink/ink3527.xml"/><Relationship Id="rId47" Type="http://schemas.openxmlformats.org/officeDocument/2006/relationships/image" Target="../media/image3385.png"/><Relationship Id="rId68" Type="http://schemas.openxmlformats.org/officeDocument/2006/relationships/customXml" Target="../ink/ink3407.xml"/><Relationship Id="rId89" Type="http://schemas.openxmlformats.org/officeDocument/2006/relationships/image" Target="../media/image3406.png"/><Relationship Id="rId112" Type="http://schemas.openxmlformats.org/officeDocument/2006/relationships/customXml" Target="../ink/ink3429.xml"/><Relationship Id="rId133" Type="http://schemas.openxmlformats.org/officeDocument/2006/relationships/image" Target="../media/image3428.png"/><Relationship Id="rId154" Type="http://schemas.openxmlformats.org/officeDocument/2006/relationships/customXml" Target="../ink/ink3450.xml"/><Relationship Id="rId175" Type="http://schemas.openxmlformats.org/officeDocument/2006/relationships/image" Target="../media/image3449.png"/><Relationship Id="rId196" Type="http://schemas.openxmlformats.org/officeDocument/2006/relationships/customXml" Target="../ink/ink3471.xml"/><Relationship Id="rId200" Type="http://schemas.openxmlformats.org/officeDocument/2006/relationships/customXml" Target="../ink/ink3473.xml"/><Relationship Id="rId16" Type="http://schemas.openxmlformats.org/officeDocument/2006/relationships/customXml" Target="../ink/ink3381.xml"/><Relationship Id="rId221" Type="http://schemas.openxmlformats.org/officeDocument/2006/relationships/image" Target="../media/image3472.png"/><Relationship Id="rId242" Type="http://schemas.openxmlformats.org/officeDocument/2006/relationships/customXml" Target="../ink/ink3494.xml"/><Relationship Id="rId263" Type="http://schemas.openxmlformats.org/officeDocument/2006/relationships/image" Target="../media/image3493.png"/><Relationship Id="rId284" Type="http://schemas.openxmlformats.org/officeDocument/2006/relationships/customXml" Target="../ink/ink3515.xml"/><Relationship Id="rId319" Type="http://schemas.openxmlformats.org/officeDocument/2006/relationships/image" Target="../media/image3521.png"/><Relationship Id="rId37" Type="http://schemas.openxmlformats.org/officeDocument/2006/relationships/image" Target="../media/image3381.png"/><Relationship Id="rId58" Type="http://schemas.openxmlformats.org/officeDocument/2006/relationships/customXml" Target="../ink/ink3402.xml"/><Relationship Id="rId79" Type="http://schemas.openxmlformats.org/officeDocument/2006/relationships/image" Target="../media/image3401.png"/><Relationship Id="rId102" Type="http://schemas.openxmlformats.org/officeDocument/2006/relationships/customXml" Target="../ink/ink3424.xml"/><Relationship Id="rId123" Type="http://schemas.openxmlformats.org/officeDocument/2006/relationships/image" Target="../media/image3423.png"/><Relationship Id="rId144" Type="http://schemas.openxmlformats.org/officeDocument/2006/relationships/customXml" Target="../ink/ink3445.xml"/><Relationship Id="rId90" Type="http://schemas.openxmlformats.org/officeDocument/2006/relationships/customXml" Target="../ink/ink3418.xml"/><Relationship Id="rId165" Type="http://schemas.openxmlformats.org/officeDocument/2006/relationships/image" Target="../media/image3444.png"/><Relationship Id="rId186" Type="http://schemas.openxmlformats.org/officeDocument/2006/relationships/customXml" Target="../ink/ink3466.xml"/><Relationship Id="rId211" Type="http://schemas.openxmlformats.org/officeDocument/2006/relationships/image" Target="../media/image3467.png"/><Relationship Id="rId232" Type="http://schemas.openxmlformats.org/officeDocument/2006/relationships/customXml" Target="../ink/ink3489.xml"/><Relationship Id="rId253" Type="http://schemas.openxmlformats.org/officeDocument/2006/relationships/image" Target="../media/image3488.png"/><Relationship Id="rId274" Type="http://schemas.openxmlformats.org/officeDocument/2006/relationships/customXml" Target="../ink/ink3510.xml"/><Relationship Id="rId295" Type="http://schemas.openxmlformats.org/officeDocument/2006/relationships/image" Target="../media/image3509.png"/><Relationship Id="rId309" Type="http://schemas.openxmlformats.org/officeDocument/2006/relationships/image" Target="../media/image3516.png"/><Relationship Id="rId27" Type="http://schemas.openxmlformats.org/officeDocument/2006/relationships/image" Target="../media/image3376.png"/><Relationship Id="rId48" Type="http://schemas.openxmlformats.org/officeDocument/2006/relationships/customXml" Target="../ink/ink3397.xml"/><Relationship Id="rId69" Type="http://schemas.openxmlformats.org/officeDocument/2006/relationships/image" Target="../media/image3396.png"/><Relationship Id="rId113" Type="http://schemas.openxmlformats.org/officeDocument/2006/relationships/image" Target="../media/image3418.png"/><Relationship Id="rId134" Type="http://schemas.openxmlformats.org/officeDocument/2006/relationships/customXml" Target="../ink/ink3440.xml"/><Relationship Id="rId80" Type="http://schemas.openxmlformats.org/officeDocument/2006/relationships/customXml" Target="../ink/ink3413.xml"/><Relationship Id="rId155" Type="http://schemas.openxmlformats.org/officeDocument/2006/relationships/image" Target="../media/image3439.png"/><Relationship Id="rId176" Type="http://schemas.openxmlformats.org/officeDocument/2006/relationships/customXml" Target="../ink/ink3461.xml"/><Relationship Id="rId197" Type="http://schemas.openxmlformats.org/officeDocument/2006/relationships/image" Target="../media/image3460.png"/><Relationship Id="rId201" Type="http://schemas.openxmlformats.org/officeDocument/2006/relationships/image" Target="../media/image3462.png"/><Relationship Id="rId222" Type="http://schemas.openxmlformats.org/officeDocument/2006/relationships/customXml" Target="../ink/ink3484.xml"/><Relationship Id="rId243" Type="http://schemas.openxmlformats.org/officeDocument/2006/relationships/image" Target="../media/image3483.png"/><Relationship Id="rId264" Type="http://schemas.openxmlformats.org/officeDocument/2006/relationships/customXml" Target="../ink/ink3505.xml"/><Relationship Id="rId285" Type="http://schemas.openxmlformats.org/officeDocument/2006/relationships/image" Target="../media/image3504.png"/><Relationship Id="rId17" Type="http://schemas.openxmlformats.org/officeDocument/2006/relationships/image" Target="../media/image3371.png"/><Relationship Id="rId38" Type="http://schemas.openxmlformats.org/officeDocument/2006/relationships/customXml" Target="../ink/ink3392.xml"/><Relationship Id="rId59" Type="http://schemas.openxmlformats.org/officeDocument/2006/relationships/image" Target="../media/image3391.png"/><Relationship Id="rId103" Type="http://schemas.openxmlformats.org/officeDocument/2006/relationships/image" Target="../media/image3413.png"/><Relationship Id="rId124" Type="http://schemas.openxmlformats.org/officeDocument/2006/relationships/customXml" Target="../ink/ink3435.xml"/><Relationship Id="rId310" Type="http://schemas.openxmlformats.org/officeDocument/2006/relationships/customXml" Target="../ink/ink3528.xml"/><Relationship Id="rId70" Type="http://schemas.openxmlformats.org/officeDocument/2006/relationships/customXml" Target="../ink/ink3408.xml"/><Relationship Id="rId91" Type="http://schemas.openxmlformats.org/officeDocument/2006/relationships/image" Target="../media/image3407.png"/><Relationship Id="rId145" Type="http://schemas.openxmlformats.org/officeDocument/2006/relationships/image" Target="../media/image3434.png"/><Relationship Id="rId166" Type="http://schemas.openxmlformats.org/officeDocument/2006/relationships/customXml" Target="../ink/ink3456.xml"/><Relationship Id="rId187" Type="http://schemas.openxmlformats.org/officeDocument/2006/relationships/image" Target="../media/image3455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479.xml"/><Relationship Id="rId233" Type="http://schemas.openxmlformats.org/officeDocument/2006/relationships/image" Target="../media/image3478.png"/><Relationship Id="rId254" Type="http://schemas.openxmlformats.org/officeDocument/2006/relationships/customXml" Target="../ink/ink3500.xml"/><Relationship Id="rId28" Type="http://schemas.openxmlformats.org/officeDocument/2006/relationships/customXml" Target="../ink/ink3387.xml"/><Relationship Id="rId49" Type="http://schemas.openxmlformats.org/officeDocument/2006/relationships/image" Target="../media/image3386.png"/><Relationship Id="rId114" Type="http://schemas.openxmlformats.org/officeDocument/2006/relationships/customXml" Target="../ink/ink3430.xml"/><Relationship Id="rId275" Type="http://schemas.openxmlformats.org/officeDocument/2006/relationships/image" Target="../media/image3499.png"/><Relationship Id="rId296" Type="http://schemas.openxmlformats.org/officeDocument/2006/relationships/customXml" Target="../ink/ink3521.xml"/><Relationship Id="rId300" Type="http://schemas.openxmlformats.org/officeDocument/2006/relationships/customXml" Target="../ink/ink3523.xml"/><Relationship Id="rId60" Type="http://schemas.openxmlformats.org/officeDocument/2006/relationships/customXml" Target="../ink/ink3403.xml"/><Relationship Id="rId81" Type="http://schemas.openxmlformats.org/officeDocument/2006/relationships/image" Target="../media/image3402.png"/><Relationship Id="rId135" Type="http://schemas.openxmlformats.org/officeDocument/2006/relationships/image" Target="../media/image3429.png"/><Relationship Id="rId156" Type="http://schemas.openxmlformats.org/officeDocument/2006/relationships/customXml" Target="../ink/ink3451.xml"/><Relationship Id="rId177" Type="http://schemas.openxmlformats.org/officeDocument/2006/relationships/image" Target="../media/image3450.png"/><Relationship Id="rId198" Type="http://schemas.openxmlformats.org/officeDocument/2006/relationships/customXml" Target="../ink/ink3472.xml"/><Relationship Id="rId202" Type="http://schemas.openxmlformats.org/officeDocument/2006/relationships/customXml" Target="../ink/ink3474.xml"/><Relationship Id="rId223" Type="http://schemas.openxmlformats.org/officeDocument/2006/relationships/image" Target="../media/image3473.png"/><Relationship Id="rId244" Type="http://schemas.openxmlformats.org/officeDocument/2006/relationships/customXml" Target="../ink/ink3495.xml"/><Relationship Id="rId18" Type="http://schemas.openxmlformats.org/officeDocument/2006/relationships/customXml" Target="../ink/ink3382.xml"/><Relationship Id="rId39" Type="http://schemas.openxmlformats.org/officeDocument/2006/relationships/image" Target="../media/image2508.png"/><Relationship Id="rId265" Type="http://schemas.openxmlformats.org/officeDocument/2006/relationships/image" Target="../media/image3494.png"/><Relationship Id="rId286" Type="http://schemas.openxmlformats.org/officeDocument/2006/relationships/customXml" Target="../ink/ink3516.xml"/><Relationship Id="rId50" Type="http://schemas.openxmlformats.org/officeDocument/2006/relationships/customXml" Target="../ink/ink3398.xml"/><Relationship Id="rId104" Type="http://schemas.openxmlformats.org/officeDocument/2006/relationships/customXml" Target="../ink/ink3425.xml"/><Relationship Id="rId125" Type="http://schemas.openxmlformats.org/officeDocument/2006/relationships/image" Target="../media/image3424.png"/><Relationship Id="rId146" Type="http://schemas.openxmlformats.org/officeDocument/2006/relationships/customXml" Target="../ink/ink3446.xml"/><Relationship Id="rId167" Type="http://schemas.openxmlformats.org/officeDocument/2006/relationships/image" Target="../media/image3445.png"/><Relationship Id="rId188" Type="http://schemas.openxmlformats.org/officeDocument/2006/relationships/customXml" Target="../ink/ink3467.xml"/><Relationship Id="rId311" Type="http://schemas.openxmlformats.org/officeDocument/2006/relationships/image" Target="../media/image3517.png"/><Relationship Id="rId71" Type="http://schemas.openxmlformats.org/officeDocument/2006/relationships/image" Target="../media/image3397.png"/><Relationship Id="rId92" Type="http://schemas.openxmlformats.org/officeDocument/2006/relationships/customXml" Target="../ink/ink3419.xml"/><Relationship Id="rId213" Type="http://schemas.openxmlformats.org/officeDocument/2006/relationships/image" Target="../media/image3468.png"/><Relationship Id="rId234" Type="http://schemas.openxmlformats.org/officeDocument/2006/relationships/customXml" Target="../ink/ink3490.xml"/><Relationship Id="rId2" Type="http://schemas.openxmlformats.org/officeDocument/2006/relationships/customXml" Target="../ink/ink3374.xml"/><Relationship Id="rId29" Type="http://schemas.openxmlformats.org/officeDocument/2006/relationships/image" Target="../media/image3377.png"/><Relationship Id="rId255" Type="http://schemas.openxmlformats.org/officeDocument/2006/relationships/image" Target="../media/image3489.png"/><Relationship Id="rId276" Type="http://schemas.openxmlformats.org/officeDocument/2006/relationships/customXml" Target="../ink/ink3511.xml"/><Relationship Id="rId297" Type="http://schemas.openxmlformats.org/officeDocument/2006/relationships/image" Target="../media/image3510.png"/><Relationship Id="rId40" Type="http://schemas.openxmlformats.org/officeDocument/2006/relationships/customXml" Target="../ink/ink3393.xml"/><Relationship Id="rId115" Type="http://schemas.openxmlformats.org/officeDocument/2006/relationships/image" Target="../media/image3419.png"/><Relationship Id="rId136" Type="http://schemas.openxmlformats.org/officeDocument/2006/relationships/customXml" Target="../ink/ink3441.xml"/><Relationship Id="rId157" Type="http://schemas.openxmlformats.org/officeDocument/2006/relationships/image" Target="../media/image3440.png"/><Relationship Id="rId178" Type="http://schemas.openxmlformats.org/officeDocument/2006/relationships/customXml" Target="../ink/ink3462.xml"/><Relationship Id="rId301" Type="http://schemas.openxmlformats.org/officeDocument/2006/relationships/image" Target="../media/image3512.png"/><Relationship Id="rId61" Type="http://schemas.openxmlformats.org/officeDocument/2006/relationships/image" Target="../media/image3392.png"/><Relationship Id="rId82" Type="http://schemas.openxmlformats.org/officeDocument/2006/relationships/customXml" Target="../ink/ink3414.xml"/><Relationship Id="rId199" Type="http://schemas.openxmlformats.org/officeDocument/2006/relationships/image" Target="../media/image3461.png"/><Relationship Id="rId203" Type="http://schemas.openxmlformats.org/officeDocument/2006/relationships/image" Target="../media/image3463.png"/><Relationship Id="rId19" Type="http://schemas.openxmlformats.org/officeDocument/2006/relationships/image" Target="../media/image3372.png"/><Relationship Id="rId224" Type="http://schemas.openxmlformats.org/officeDocument/2006/relationships/customXml" Target="../ink/ink3485.xml"/><Relationship Id="rId245" Type="http://schemas.openxmlformats.org/officeDocument/2006/relationships/image" Target="../media/image3484.png"/><Relationship Id="rId266" Type="http://schemas.openxmlformats.org/officeDocument/2006/relationships/customXml" Target="../ink/ink3506.xml"/><Relationship Id="rId287" Type="http://schemas.openxmlformats.org/officeDocument/2006/relationships/image" Target="../media/image3505.png"/><Relationship Id="rId30" Type="http://schemas.openxmlformats.org/officeDocument/2006/relationships/customXml" Target="../ink/ink3388.xml"/><Relationship Id="rId105" Type="http://schemas.openxmlformats.org/officeDocument/2006/relationships/image" Target="../media/image3414.png"/><Relationship Id="rId126" Type="http://schemas.openxmlformats.org/officeDocument/2006/relationships/customXml" Target="../ink/ink3436.xml"/><Relationship Id="rId147" Type="http://schemas.openxmlformats.org/officeDocument/2006/relationships/image" Target="../media/image3435.png"/><Relationship Id="rId168" Type="http://schemas.openxmlformats.org/officeDocument/2006/relationships/customXml" Target="../ink/ink3457.xml"/><Relationship Id="rId312" Type="http://schemas.openxmlformats.org/officeDocument/2006/relationships/customXml" Target="../ink/ink3529.xml"/><Relationship Id="rId51" Type="http://schemas.openxmlformats.org/officeDocument/2006/relationships/image" Target="../media/image3387.png"/><Relationship Id="rId72" Type="http://schemas.openxmlformats.org/officeDocument/2006/relationships/customXml" Target="../ink/ink3409.xml"/><Relationship Id="rId93" Type="http://schemas.openxmlformats.org/officeDocument/2006/relationships/image" Target="../media/image3408.png"/><Relationship Id="rId189" Type="http://schemas.openxmlformats.org/officeDocument/2006/relationships/image" Target="../media/image3456.png"/><Relationship Id="rId3" Type="http://schemas.openxmlformats.org/officeDocument/2006/relationships/image" Target="../media/image3364.png"/><Relationship Id="rId214" Type="http://schemas.openxmlformats.org/officeDocument/2006/relationships/customXml" Target="../ink/ink3480.xml"/><Relationship Id="rId235" Type="http://schemas.openxmlformats.org/officeDocument/2006/relationships/image" Target="../media/image3479.png"/><Relationship Id="rId256" Type="http://schemas.openxmlformats.org/officeDocument/2006/relationships/customXml" Target="../ink/ink3501.xml"/><Relationship Id="rId277" Type="http://schemas.openxmlformats.org/officeDocument/2006/relationships/image" Target="../media/image3500.png"/><Relationship Id="rId298" Type="http://schemas.openxmlformats.org/officeDocument/2006/relationships/customXml" Target="../ink/ink3522.xml"/><Relationship Id="rId116" Type="http://schemas.openxmlformats.org/officeDocument/2006/relationships/customXml" Target="../ink/ink3431.xml"/><Relationship Id="rId137" Type="http://schemas.openxmlformats.org/officeDocument/2006/relationships/image" Target="../media/image3430.png"/><Relationship Id="rId158" Type="http://schemas.openxmlformats.org/officeDocument/2006/relationships/customXml" Target="../ink/ink3452.xml"/><Relationship Id="rId302" Type="http://schemas.openxmlformats.org/officeDocument/2006/relationships/customXml" Target="../ink/ink3524.xml"/><Relationship Id="rId20" Type="http://schemas.openxmlformats.org/officeDocument/2006/relationships/customXml" Target="../ink/ink3383.xml"/><Relationship Id="rId41" Type="http://schemas.openxmlformats.org/officeDocument/2006/relationships/image" Target="../media/image3382.png"/><Relationship Id="rId62" Type="http://schemas.openxmlformats.org/officeDocument/2006/relationships/customXml" Target="../ink/ink3404.xml"/><Relationship Id="rId83" Type="http://schemas.openxmlformats.org/officeDocument/2006/relationships/image" Target="../media/image3403.png"/><Relationship Id="rId179" Type="http://schemas.openxmlformats.org/officeDocument/2006/relationships/image" Target="../media/image3451.png"/><Relationship Id="rId190" Type="http://schemas.openxmlformats.org/officeDocument/2006/relationships/customXml" Target="../ink/ink3468.xml"/><Relationship Id="rId204" Type="http://schemas.openxmlformats.org/officeDocument/2006/relationships/customXml" Target="../ink/ink3475.xml"/><Relationship Id="rId225" Type="http://schemas.openxmlformats.org/officeDocument/2006/relationships/image" Target="../media/image3474.png"/><Relationship Id="rId246" Type="http://schemas.openxmlformats.org/officeDocument/2006/relationships/customXml" Target="../ink/ink3496.xml"/><Relationship Id="rId267" Type="http://schemas.openxmlformats.org/officeDocument/2006/relationships/image" Target="../media/image3495.png"/><Relationship Id="rId288" Type="http://schemas.openxmlformats.org/officeDocument/2006/relationships/customXml" Target="../ink/ink3517.xml"/><Relationship Id="rId106" Type="http://schemas.openxmlformats.org/officeDocument/2006/relationships/customXml" Target="../ink/ink3426.xml"/><Relationship Id="rId127" Type="http://schemas.openxmlformats.org/officeDocument/2006/relationships/image" Target="../media/image3425.png"/><Relationship Id="rId313" Type="http://schemas.openxmlformats.org/officeDocument/2006/relationships/image" Target="../media/image3518.png"/><Relationship Id="rId10" Type="http://schemas.openxmlformats.org/officeDocument/2006/relationships/customXml" Target="../ink/ink3378.xml"/><Relationship Id="rId31" Type="http://schemas.openxmlformats.org/officeDocument/2006/relationships/image" Target="../media/image3378.png"/><Relationship Id="rId52" Type="http://schemas.openxmlformats.org/officeDocument/2006/relationships/customXml" Target="../ink/ink3399.xml"/><Relationship Id="rId73" Type="http://schemas.openxmlformats.org/officeDocument/2006/relationships/image" Target="../media/image3398.png"/><Relationship Id="rId94" Type="http://schemas.openxmlformats.org/officeDocument/2006/relationships/customXml" Target="../ink/ink3420.xml"/><Relationship Id="rId148" Type="http://schemas.openxmlformats.org/officeDocument/2006/relationships/customXml" Target="../ink/ink3447.xml"/><Relationship Id="rId169" Type="http://schemas.openxmlformats.org/officeDocument/2006/relationships/image" Target="../media/image3446.png"/><Relationship Id="rId4" Type="http://schemas.openxmlformats.org/officeDocument/2006/relationships/customXml" Target="../ink/ink3375.xml"/><Relationship Id="rId180" Type="http://schemas.openxmlformats.org/officeDocument/2006/relationships/customXml" Target="../ink/ink3463.xml"/><Relationship Id="rId215" Type="http://schemas.openxmlformats.org/officeDocument/2006/relationships/image" Target="../media/image3469.png"/><Relationship Id="rId236" Type="http://schemas.openxmlformats.org/officeDocument/2006/relationships/customXml" Target="../ink/ink3491.xml"/><Relationship Id="rId257" Type="http://schemas.openxmlformats.org/officeDocument/2006/relationships/image" Target="../media/image3490.png"/><Relationship Id="rId278" Type="http://schemas.openxmlformats.org/officeDocument/2006/relationships/customXml" Target="../ink/ink3512.xml"/><Relationship Id="rId303" Type="http://schemas.openxmlformats.org/officeDocument/2006/relationships/image" Target="../media/image3513.png"/><Relationship Id="rId42" Type="http://schemas.openxmlformats.org/officeDocument/2006/relationships/customXml" Target="../ink/ink3394.xml"/><Relationship Id="rId84" Type="http://schemas.openxmlformats.org/officeDocument/2006/relationships/customXml" Target="../ink/ink3415.xml"/><Relationship Id="rId138" Type="http://schemas.openxmlformats.org/officeDocument/2006/relationships/customXml" Target="../ink/ink3442.xml"/><Relationship Id="rId191" Type="http://schemas.openxmlformats.org/officeDocument/2006/relationships/image" Target="../media/image3457.png"/><Relationship Id="rId205" Type="http://schemas.openxmlformats.org/officeDocument/2006/relationships/image" Target="../media/image3464.png"/><Relationship Id="rId247" Type="http://schemas.openxmlformats.org/officeDocument/2006/relationships/image" Target="../media/image3485.png"/><Relationship Id="rId107" Type="http://schemas.openxmlformats.org/officeDocument/2006/relationships/image" Target="../media/image3415.png"/><Relationship Id="rId289" Type="http://schemas.openxmlformats.org/officeDocument/2006/relationships/image" Target="../media/image3506.png"/><Relationship Id="rId11" Type="http://schemas.openxmlformats.org/officeDocument/2006/relationships/image" Target="../media/image3368.png"/><Relationship Id="rId53" Type="http://schemas.openxmlformats.org/officeDocument/2006/relationships/image" Target="../media/image3388.png"/><Relationship Id="rId149" Type="http://schemas.openxmlformats.org/officeDocument/2006/relationships/image" Target="../media/image3436.png"/><Relationship Id="rId314" Type="http://schemas.openxmlformats.org/officeDocument/2006/relationships/customXml" Target="../ink/ink3530.xml"/><Relationship Id="rId95" Type="http://schemas.openxmlformats.org/officeDocument/2006/relationships/image" Target="../media/image3409.png"/><Relationship Id="rId160" Type="http://schemas.openxmlformats.org/officeDocument/2006/relationships/customXml" Target="../ink/ink3453.xml"/><Relationship Id="rId216" Type="http://schemas.openxmlformats.org/officeDocument/2006/relationships/customXml" Target="../ink/ink3481.xml"/><Relationship Id="rId258" Type="http://schemas.openxmlformats.org/officeDocument/2006/relationships/customXml" Target="../ink/ink3502.xml"/><Relationship Id="rId22" Type="http://schemas.openxmlformats.org/officeDocument/2006/relationships/customXml" Target="../ink/ink3384.xml"/><Relationship Id="rId64" Type="http://schemas.openxmlformats.org/officeDocument/2006/relationships/customXml" Target="../ink/ink3405.xml"/><Relationship Id="rId118" Type="http://schemas.openxmlformats.org/officeDocument/2006/relationships/customXml" Target="../ink/ink3432.xml"/><Relationship Id="rId171" Type="http://schemas.openxmlformats.org/officeDocument/2006/relationships/image" Target="../media/image3447.png"/><Relationship Id="rId227" Type="http://schemas.openxmlformats.org/officeDocument/2006/relationships/image" Target="../media/image3475.png"/><Relationship Id="rId269" Type="http://schemas.openxmlformats.org/officeDocument/2006/relationships/image" Target="../media/image3496.png"/><Relationship Id="rId33" Type="http://schemas.openxmlformats.org/officeDocument/2006/relationships/image" Target="../media/image3379.png"/><Relationship Id="rId129" Type="http://schemas.openxmlformats.org/officeDocument/2006/relationships/image" Target="../media/image3426.png"/><Relationship Id="rId280" Type="http://schemas.openxmlformats.org/officeDocument/2006/relationships/customXml" Target="../ink/ink3513.xml"/><Relationship Id="rId75" Type="http://schemas.openxmlformats.org/officeDocument/2006/relationships/image" Target="../media/image3399.png"/><Relationship Id="rId140" Type="http://schemas.openxmlformats.org/officeDocument/2006/relationships/customXml" Target="../ink/ink3443.xml"/><Relationship Id="rId182" Type="http://schemas.openxmlformats.org/officeDocument/2006/relationships/customXml" Target="../ink/ink3464.xml"/><Relationship Id="rId6" Type="http://schemas.openxmlformats.org/officeDocument/2006/relationships/customXml" Target="../ink/ink3376.xml"/><Relationship Id="rId238" Type="http://schemas.openxmlformats.org/officeDocument/2006/relationships/customXml" Target="../ink/ink3492.xml"/><Relationship Id="rId291" Type="http://schemas.openxmlformats.org/officeDocument/2006/relationships/image" Target="../media/image3507.png"/><Relationship Id="rId305" Type="http://schemas.openxmlformats.org/officeDocument/2006/relationships/image" Target="../media/image3514.png"/><Relationship Id="rId44" Type="http://schemas.openxmlformats.org/officeDocument/2006/relationships/customXml" Target="../ink/ink3395.xml"/><Relationship Id="rId86" Type="http://schemas.openxmlformats.org/officeDocument/2006/relationships/customXml" Target="../ink/ink3416.xml"/><Relationship Id="rId151" Type="http://schemas.openxmlformats.org/officeDocument/2006/relationships/image" Target="../media/image3437.png"/><Relationship Id="rId193" Type="http://schemas.openxmlformats.org/officeDocument/2006/relationships/image" Target="../media/image3458.png"/><Relationship Id="rId207" Type="http://schemas.openxmlformats.org/officeDocument/2006/relationships/image" Target="../media/image3465.png"/><Relationship Id="rId249" Type="http://schemas.openxmlformats.org/officeDocument/2006/relationships/image" Target="../media/image3486.png"/></Relationships>
</file>

<file path=ppt/slides/_rels/slide4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578.png"/><Relationship Id="rId21" Type="http://schemas.openxmlformats.org/officeDocument/2006/relationships/image" Target="../media/image3531.png"/><Relationship Id="rId63" Type="http://schemas.openxmlformats.org/officeDocument/2006/relationships/image" Target="../media/image3552.png"/><Relationship Id="rId159" Type="http://schemas.openxmlformats.org/officeDocument/2006/relationships/image" Target="../media/image3599.png"/><Relationship Id="rId170" Type="http://schemas.openxmlformats.org/officeDocument/2006/relationships/customXml" Target="../ink/ink3617.xml"/><Relationship Id="rId226" Type="http://schemas.openxmlformats.org/officeDocument/2006/relationships/image" Target="../media/image3632.png"/><Relationship Id="rId107" Type="http://schemas.openxmlformats.org/officeDocument/2006/relationships/image" Target="../media/image3574.png"/><Relationship Id="rId268" Type="http://schemas.openxmlformats.org/officeDocument/2006/relationships/image" Target="../media/image3653.png"/><Relationship Id="rId11" Type="http://schemas.openxmlformats.org/officeDocument/2006/relationships/image" Target="../media/image3526.png"/><Relationship Id="rId32" Type="http://schemas.openxmlformats.org/officeDocument/2006/relationships/customXml" Target="../ink/ink3548.xml"/><Relationship Id="rId53" Type="http://schemas.openxmlformats.org/officeDocument/2006/relationships/image" Target="../media/image3547.png"/><Relationship Id="rId74" Type="http://schemas.openxmlformats.org/officeDocument/2006/relationships/customXml" Target="../ink/ink3569.xml"/><Relationship Id="rId128" Type="http://schemas.openxmlformats.org/officeDocument/2006/relationships/customXml" Target="../ink/ink3596.xml"/><Relationship Id="rId149" Type="http://schemas.openxmlformats.org/officeDocument/2006/relationships/image" Target="../media/image3594.png"/><Relationship Id="rId5" Type="http://schemas.openxmlformats.org/officeDocument/2006/relationships/image" Target="../media/image3523.png"/><Relationship Id="rId95" Type="http://schemas.openxmlformats.org/officeDocument/2006/relationships/image" Target="../media/image3568.png"/><Relationship Id="rId160" Type="http://schemas.openxmlformats.org/officeDocument/2006/relationships/customXml" Target="../ink/ink3612.xml"/><Relationship Id="rId181" Type="http://schemas.openxmlformats.org/officeDocument/2006/relationships/image" Target="../media/image3610.png"/><Relationship Id="rId216" Type="http://schemas.openxmlformats.org/officeDocument/2006/relationships/image" Target="../media/image3627.png"/><Relationship Id="rId237" Type="http://schemas.openxmlformats.org/officeDocument/2006/relationships/customXml" Target="../ink/ink3651.xml"/><Relationship Id="rId258" Type="http://schemas.openxmlformats.org/officeDocument/2006/relationships/image" Target="../media/image3648.png"/><Relationship Id="rId22" Type="http://schemas.openxmlformats.org/officeDocument/2006/relationships/customXml" Target="../ink/ink3543.xml"/><Relationship Id="rId43" Type="http://schemas.openxmlformats.org/officeDocument/2006/relationships/image" Target="../media/image3542.png"/><Relationship Id="rId64" Type="http://schemas.openxmlformats.org/officeDocument/2006/relationships/customXml" Target="../ink/ink3564.xml"/><Relationship Id="rId118" Type="http://schemas.openxmlformats.org/officeDocument/2006/relationships/customXml" Target="../ink/ink3591.xml"/><Relationship Id="rId139" Type="http://schemas.openxmlformats.org/officeDocument/2006/relationships/image" Target="../media/image3589.png"/><Relationship Id="rId85" Type="http://schemas.openxmlformats.org/officeDocument/2006/relationships/image" Target="../media/image3563.png"/><Relationship Id="rId150" Type="http://schemas.openxmlformats.org/officeDocument/2006/relationships/customXml" Target="../ink/ink3607.xml"/><Relationship Id="rId171" Type="http://schemas.openxmlformats.org/officeDocument/2006/relationships/image" Target="../media/image3605.png"/><Relationship Id="rId192" Type="http://schemas.openxmlformats.org/officeDocument/2006/relationships/customXml" Target="../ink/ink3628.xml"/><Relationship Id="rId206" Type="http://schemas.openxmlformats.org/officeDocument/2006/relationships/customXml" Target="../ink/ink3635.xml"/><Relationship Id="rId227" Type="http://schemas.openxmlformats.org/officeDocument/2006/relationships/customXml" Target="../ink/ink3646.xml"/><Relationship Id="rId248" Type="http://schemas.openxmlformats.org/officeDocument/2006/relationships/image" Target="../media/image3643.png"/><Relationship Id="rId12" Type="http://schemas.openxmlformats.org/officeDocument/2006/relationships/customXml" Target="../ink/ink3538.xml"/><Relationship Id="rId33" Type="http://schemas.openxmlformats.org/officeDocument/2006/relationships/image" Target="../media/image3537.png"/><Relationship Id="rId108" Type="http://schemas.openxmlformats.org/officeDocument/2006/relationships/customXml" Target="../ink/ink3586.xml"/><Relationship Id="rId129" Type="http://schemas.openxmlformats.org/officeDocument/2006/relationships/image" Target="../media/image3584.png"/><Relationship Id="rId54" Type="http://schemas.openxmlformats.org/officeDocument/2006/relationships/customXml" Target="../ink/ink3559.xml"/><Relationship Id="rId75" Type="http://schemas.openxmlformats.org/officeDocument/2006/relationships/image" Target="../media/image3558.png"/><Relationship Id="rId96" Type="http://schemas.openxmlformats.org/officeDocument/2006/relationships/customXml" Target="../ink/ink3580.xml"/><Relationship Id="rId140" Type="http://schemas.openxmlformats.org/officeDocument/2006/relationships/customXml" Target="../ink/ink3602.xml"/><Relationship Id="rId161" Type="http://schemas.openxmlformats.org/officeDocument/2006/relationships/image" Target="../media/image3600.png"/><Relationship Id="rId182" Type="http://schemas.openxmlformats.org/officeDocument/2006/relationships/customXml" Target="../ink/ink3623.xml"/><Relationship Id="rId217" Type="http://schemas.openxmlformats.org/officeDocument/2006/relationships/customXml" Target="../ink/ink3641.xml"/><Relationship Id="rId6" Type="http://schemas.openxmlformats.org/officeDocument/2006/relationships/customXml" Target="../ink/ink3535.xml"/><Relationship Id="rId238" Type="http://schemas.openxmlformats.org/officeDocument/2006/relationships/image" Target="../media/image3638.png"/><Relationship Id="rId259" Type="http://schemas.openxmlformats.org/officeDocument/2006/relationships/customXml" Target="../ink/ink3662.xml"/><Relationship Id="rId23" Type="http://schemas.openxmlformats.org/officeDocument/2006/relationships/image" Target="../media/image3532.png"/><Relationship Id="rId119" Type="http://schemas.openxmlformats.org/officeDocument/2006/relationships/image" Target="../media/image3579.png"/><Relationship Id="rId44" Type="http://schemas.openxmlformats.org/officeDocument/2006/relationships/customXml" Target="../ink/ink3554.xml"/><Relationship Id="rId65" Type="http://schemas.openxmlformats.org/officeDocument/2006/relationships/image" Target="../media/image3553.png"/><Relationship Id="rId86" Type="http://schemas.openxmlformats.org/officeDocument/2006/relationships/customXml" Target="../ink/ink3575.xml"/><Relationship Id="rId130" Type="http://schemas.openxmlformats.org/officeDocument/2006/relationships/customXml" Target="../ink/ink3597.xml"/><Relationship Id="rId151" Type="http://schemas.openxmlformats.org/officeDocument/2006/relationships/image" Target="../media/image3595.png"/><Relationship Id="rId172" Type="http://schemas.openxmlformats.org/officeDocument/2006/relationships/customXml" Target="../ink/ink3618.xml"/><Relationship Id="rId193" Type="http://schemas.openxmlformats.org/officeDocument/2006/relationships/image" Target="../media/image3616.png"/><Relationship Id="rId207" Type="http://schemas.openxmlformats.org/officeDocument/2006/relationships/customXml" Target="../ink/ink3636.xml"/><Relationship Id="rId228" Type="http://schemas.openxmlformats.org/officeDocument/2006/relationships/image" Target="../media/image3633.png"/><Relationship Id="rId249" Type="http://schemas.openxmlformats.org/officeDocument/2006/relationships/customXml" Target="../ink/ink3657.xml"/><Relationship Id="rId13" Type="http://schemas.openxmlformats.org/officeDocument/2006/relationships/image" Target="../media/image3527.png"/><Relationship Id="rId109" Type="http://schemas.openxmlformats.org/officeDocument/2006/relationships/image" Target="../media/image3575.png"/><Relationship Id="rId260" Type="http://schemas.openxmlformats.org/officeDocument/2006/relationships/image" Target="../media/image3649.png"/><Relationship Id="rId34" Type="http://schemas.openxmlformats.org/officeDocument/2006/relationships/customXml" Target="../ink/ink3549.xml"/><Relationship Id="rId55" Type="http://schemas.openxmlformats.org/officeDocument/2006/relationships/image" Target="../media/image3548.png"/><Relationship Id="rId76" Type="http://schemas.openxmlformats.org/officeDocument/2006/relationships/customXml" Target="../ink/ink3570.xml"/><Relationship Id="rId97" Type="http://schemas.openxmlformats.org/officeDocument/2006/relationships/image" Target="../media/image3569.png"/><Relationship Id="rId120" Type="http://schemas.openxmlformats.org/officeDocument/2006/relationships/customXml" Target="../ink/ink3592.xml"/><Relationship Id="rId141" Type="http://schemas.openxmlformats.org/officeDocument/2006/relationships/image" Target="../media/image3590.png"/><Relationship Id="rId7" Type="http://schemas.openxmlformats.org/officeDocument/2006/relationships/image" Target="../media/image3524.png"/><Relationship Id="rId162" Type="http://schemas.openxmlformats.org/officeDocument/2006/relationships/customXml" Target="../ink/ink3613.xml"/><Relationship Id="rId183" Type="http://schemas.openxmlformats.org/officeDocument/2006/relationships/image" Target="../media/image3611.png"/><Relationship Id="rId218" Type="http://schemas.openxmlformats.org/officeDocument/2006/relationships/image" Target="../media/image3628.png"/><Relationship Id="rId239" Type="http://schemas.openxmlformats.org/officeDocument/2006/relationships/customXml" Target="../ink/ink3652.xml"/><Relationship Id="rId250" Type="http://schemas.openxmlformats.org/officeDocument/2006/relationships/image" Target="../media/image3644.png"/><Relationship Id="rId24" Type="http://schemas.openxmlformats.org/officeDocument/2006/relationships/customXml" Target="../ink/ink3544.xml"/><Relationship Id="rId45" Type="http://schemas.openxmlformats.org/officeDocument/2006/relationships/image" Target="../media/image3543.png"/><Relationship Id="rId66" Type="http://schemas.openxmlformats.org/officeDocument/2006/relationships/customXml" Target="../ink/ink3565.xml"/><Relationship Id="rId87" Type="http://schemas.openxmlformats.org/officeDocument/2006/relationships/image" Target="../media/image3564.png"/><Relationship Id="rId110" Type="http://schemas.openxmlformats.org/officeDocument/2006/relationships/customXml" Target="../ink/ink3587.xml"/><Relationship Id="rId131" Type="http://schemas.openxmlformats.org/officeDocument/2006/relationships/image" Target="../media/image3585.png"/><Relationship Id="rId152" Type="http://schemas.openxmlformats.org/officeDocument/2006/relationships/customXml" Target="../ink/ink3608.xml"/><Relationship Id="rId173" Type="http://schemas.openxmlformats.org/officeDocument/2006/relationships/image" Target="../media/image3606.png"/><Relationship Id="rId194" Type="http://schemas.openxmlformats.org/officeDocument/2006/relationships/customXml" Target="../ink/ink3629.xml"/><Relationship Id="rId208" Type="http://schemas.openxmlformats.org/officeDocument/2006/relationships/image" Target="../media/image3623.png"/><Relationship Id="rId229" Type="http://schemas.openxmlformats.org/officeDocument/2006/relationships/customXml" Target="../ink/ink3647.xml"/><Relationship Id="rId240" Type="http://schemas.openxmlformats.org/officeDocument/2006/relationships/image" Target="../media/image3639.png"/><Relationship Id="rId261" Type="http://schemas.openxmlformats.org/officeDocument/2006/relationships/customXml" Target="../ink/ink3663.xml"/><Relationship Id="rId14" Type="http://schemas.openxmlformats.org/officeDocument/2006/relationships/customXml" Target="../ink/ink3539.xml"/><Relationship Id="rId35" Type="http://schemas.openxmlformats.org/officeDocument/2006/relationships/image" Target="../media/image3538.png"/><Relationship Id="rId56" Type="http://schemas.openxmlformats.org/officeDocument/2006/relationships/customXml" Target="../ink/ink3560.xml"/><Relationship Id="rId77" Type="http://schemas.openxmlformats.org/officeDocument/2006/relationships/image" Target="../media/image3559.png"/><Relationship Id="rId100" Type="http://schemas.openxmlformats.org/officeDocument/2006/relationships/customXml" Target="../ink/ink3582.xml"/><Relationship Id="rId8" Type="http://schemas.openxmlformats.org/officeDocument/2006/relationships/customXml" Target="../ink/ink3536.xml"/><Relationship Id="rId98" Type="http://schemas.openxmlformats.org/officeDocument/2006/relationships/customXml" Target="../ink/ink3581.xml"/><Relationship Id="rId121" Type="http://schemas.openxmlformats.org/officeDocument/2006/relationships/image" Target="../media/image3580.png"/><Relationship Id="rId142" Type="http://schemas.openxmlformats.org/officeDocument/2006/relationships/customXml" Target="../ink/ink3603.xml"/><Relationship Id="rId163" Type="http://schemas.openxmlformats.org/officeDocument/2006/relationships/image" Target="../media/image3601.png"/><Relationship Id="rId184" Type="http://schemas.openxmlformats.org/officeDocument/2006/relationships/customXml" Target="../ink/ink3624.xml"/><Relationship Id="rId219" Type="http://schemas.openxmlformats.org/officeDocument/2006/relationships/customXml" Target="../ink/ink3642.xml"/><Relationship Id="rId230" Type="http://schemas.openxmlformats.org/officeDocument/2006/relationships/image" Target="../media/image3634.png"/><Relationship Id="rId251" Type="http://schemas.openxmlformats.org/officeDocument/2006/relationships/customXml" Target="../ink/ink3658.xml"/><Relationship Id="rId25" Type="http://schemas.openxmlformats.org/officeDocument/2006/relationships/image" Target="../media/image3533.png"/><Relationship Id="rId46" Type="http://schemas.openxmlformats.org/officeDocument/2006/relationships/customXml" Target="../ink/ink3555.xml"/><Relationship Id="rId67" Type="http://schemas.openxmlformats.org/officeDocument/2006/relationships/image" Target="../media/image3554.png"/><Relationship Id="rId88" Type="http://schemas.openxmlformats.org/officeDocument/2006/relationships/customXml" Target="../ink/ink3576.xml"/><Relationship Id="rId111" Type="http://schemas.openxmlformats.org/officeDocument/2006/relationships/image" Target="../media/image3503.png"/><Relationship Id="rId132" Type="http://schemas.openxmlformats.org/officeDocument/2006/relationships/customXml" Target="../ink/ink3598.xml"/><Relationship Id="rId153" Type="http://schemas.openxmlformats.org/officeDocument/2006/relationships/image" Target="../media/image3596.png"/><Relationship Id="rId174" Type="http://schemas.openxmlformats.org/officeDocument/2006/relationships/customXml" Target="../ink/ink3619.xml"/><Relationship Id="rId195" Type="http://schemas.openxmlformats.org/officeDocument/2006/relationships/image" Target="../media/image3617.png"/><Relationship Id="rId209" Type="http://schemas.openxmlformats.org/officeDocument/2006/relationships/customXml" Target="../ink/ink3637.xml"/><Relationship Id="rId220" Type="http://schemas.openxmlformats.org/officeDocument/2006/relationships/image" Target="../media/image3629.png"/><Relationship Id="rId241" Type="http://schemas.openxmlformats.org/officeDocument/2006/relationships/customXml" Target="../ink/ink3653.xml"/><Relationship Id="rId15" Type="http://schemas.openxmlformats.org/officeDocument/2006/relationships/image" Target="../media/image3528.png"/><Relationship Id="rId36" Type="http://schemas.openxmlformats.org/officeDocument/2006/relationships/customXml" Target="../ink/ink3550.xml"/><Relationship Id="rId57" Type="http://schemas.openxmlformats.org/officeDocument/2006/relationships/image" Target="../media/image3549.png"/><Relationship Id="rId262" Type="http://schemas.openxmlformats.org/officeDocument/2006/relationships/image" Target="../media/image3650.png"/><Relationship Id="rId78" Type="http://schemas.openxmlformats.org/officeDocument/2006/relationships/customXml" Target="../ink/ink3571.xml"/><Relationship Id="rId99" Type="http://schemas.openxmlformats.org/officeDocument/2006/relationships/image" Target="../media/image3570.png"/><Relationship Id="rId101" Type="http://schemas.openxmlformats.org/officeDocument/2006/relationships/image" Target="../media/image3571.png"/><Relationship Id="rId122" Type="http://schemas.openxmlformats.org/officeDocument/2006/relationships/customXml" Target="../ink/ink3593.xml"/><Relationship Id="rId143" Type="http://schemas.openxmlformats.org/officeDocument/2006/relationships/image" Target="../media/image3591.png"/><Relationship Id="rId164" Type="http://schemas.openxmlformats.org/officeDocument/2006/relationships/customXml" Target="../ink/ink3614.xml"/><Relationship Id="rId185" Type="http://schemas.openxmlformats.org/officeDocument/2006/relationships/image" Target="../media/image3612.png"/><Relationship Id="rId9" Type="http://schemas.openxmlformats.org/officeDocument/2006/relationships/image" Target="../media/image3525.png"/><Relationship Id="rId210" Type="http://schemas.openxmlformats.org/officeDocument/2006/relationships/image" Target="../media/image3624.png"/><Relationship Id="rId26" Type="http://schemas.openxmlformats.org/officeDocument/2006/relationships/customXml" Target="../ink/ink3545.xml"/><Relationship Id="rId231" Type="http://schemas.openxmlformats.org/officeDocument/2006/relationships/customXml" Target="../ink/ink3648.xml"/><Relationship Id="rId252" Type="http://schemas.openxmlformats.org/officeDocument/2006/relationships/image" Target="../media/image3645.png"/><Relationship Id="rId47" Type="http://schemas.openxmlformats.org/officeDocument/2006/relationships/image" Target="../media/image3544.png"/><Relationship Id="rId68" Type="http://schemas.openxmlformats.org/officeDocument/2006/relationships/customXml" Target="../ink/ink3566.xml"/><Relationship Id="rId89" Type="http://schemas.openxmlformats.org/officeDocument/2006/relationships/image" Target="../media/image3565.png"/><Relationship Id="rId112" Type="http://schemas.openxmlformats.org/officeDocument/2006/relationships/customXml" Target="../ink/ink3588.xml"/><Relationship Id="rId133" Type="http://schemas.openxmlformats.org/officeDocument/2006/relationships/image" Target="../media/image3586.png"/><Relationship Id="rId154" Type="http://schemas.openxmlformats.org/officeDocument/2006/relationships/customXml" Target="../ink/ink3609.xml"/><Relationship Id="rId175" Type="http://schemas.openxmlformats.org/officeDocument/2006/relationships/image" Target="../media/image3607.png"/><Relationship Id="rId196" Type="http://schemas.openxmlformats.org/officeDocument/2006/relationships/customXml" Target="../ink/ink3630.xml"/><Relationship Id="rId200" Type="http://schemas.openxmlformats.org/officeDocument/2006/relationships/customXml" Target="../ink/ink3632.xml"/><Relationship Id="rId16" Type="http://schemas.openxmlformats.org/officeDocument/2006/relationships/customXml" Target="../ink/ink3540.xml"/><Relationship Id="rId221" Type="http://schemas.openxmlformats.org/officeDocument/2006/relationships/customXml" Target="../ink/ink3643.xml"/><Relationship Id="rId242" Type="http://schemas.openxmlformats.org/officeDocument/2006/relationships/image" Target="../media/image3640.png"/><Relationship Id="rId263" Type="http://schemas.openxmlformats.org/officeDocument/2006/relationships/customXml" Target="../ink/ink3664.xml"/><Relationship Id="rId37" Type="http://schemas.openxmlformats.org/officeDocument/2006/relationships/image" Target="../media/image3539.png"/><Relationship Id="rId58" Type="http://schemas.openxmlformats.org/officeDocument/2006/relationships/customXml" Target="../ink/ink3561.xml"/><Relationship Id="rId79" Type="http://schemas.openxmlformats.org/officeDocument/2006/relationships/image" Target="../media/image3560.png"/><Relationship Id="rId102" Type="http://schemas.openxmlformats.org/officeDocument/2006/relationships/customXml" Target="../ink/ink3583.xml"/><Relationship Id="rId123" Type="http://schemas.openxmlformats.org/officeDocument/2006/relationships/image" Target="../media/image3581.png"/><Relationship Id="rId144" Type="http://schemas.openxmlformats.org/officeDocument/2006/relationships/customXml" Target="../ink/ink3604.xml"/><Relationship Id="rId90" Type="http://schemas.openxmlformats.org/officeDocument/2006/relationships/customXml" Target="../ink/ink3577.xml"/><Relationship Id="rId165" Type="http://schemas.openxmlformats.org/officeDocument/2006/relationships/image" Target="../media/image3602.png"/><Relationship Id="rId186" Type="http://schemas.openxmlformats.org/officeDocument/2006/relationships/customXml" Target="../ink/ink3625.xml"/><Relationship Id="rId211" Type="http://schemas.openxmlformats.org/officeDocument/2006/relationships/customXml" Target="../ink/ink3638.xml"/><Relationship Id="rId232" Type="http://schemas.openxmlformats.org/officeDocument/2006/relationships/image" Target="../media/image3635.png"/><Relationship Id="rId253" Type="http://schemas.openxmlformats.org/officeDocument/2006/relationships/customXml" Target="../ink/ink3659.xml"/><Relationship Id="rId27" Type="http://schemas.openxmlformats.org/officeDocument/2006/relationships/image" Target="../media/image3534.png"/><Relationship Id="rId48" Type="http://schemas.openxmlformats.org/officeDocument/2006/relationships/customXml" Target="../ink/ink3556.xml"/><Relationship Id="rId69" Type="http://schemas.openxmlformats.org/officeDocument/2006/relationships/image" Target="../media/image3555.png"/><Relationship Id="rId113" Type="http://schemas.openxmlformats.org/officeDocument/2006/relationships/image" Target="../media/image3576.png"/><Relationship Id="rId134" Type="http://schemas.openxmlformats.org/officeDocument/2006/relationships/customXml" Target="../ink/ink3599.xml"/><Relationship Id="rId80" Type="http://schemas.openxmlformats.org/officeDocument/2006/relationships/customXml" Target="../ink/ink3572.xml"/><Relationship Id="rId155" Type="http://schemas.openxmlformats.org/officeDocument/2006/relationships/image" Target="../media/image3597.png"/><Relationship Id="rId176" Type="http://schemas.openxmlformats.org/officeDocument/2006/relationships/customXml" Target="../ink/ink3620.xml"/><Relationship Id="rId197" Type="http://schemas.openxmlformats.org/officeDocument/2006/relationships/image" Target="../media/image3618.png"/><Relationship Id="rId201" Type="http://schemas.openxmlformats.org/officeDocument/2006/relationships/image" Target="../media/image3620.png"/><Relationship Id="rId222" Type="http://schemas.openxmlformats.org/officeDocument/2006/relationships/image" Target="../media/image3630.png"/><Relationship Id="rId243" Type="http://schemas.openxmlformats.org/officeDocument/2006/relationships/customXml" Target="../ink/ink3654.xml"/><Relationship Id="rId264" Type="http://schemas.openxmlformats.org/officeDocument/2006/relationships/image" Target="../media/image3651.png"/><Relationship Id="rId17" Type="http://schemas.openxmlformats.org/officeDocument/2006/relationships/image" Target="../media/image3529.png"/><Relationship Id="rId38" Type="http://schemas.openxmlformats.org/officeDocument/2006/relationships/customXml" Target="../ink/ink3551.xml"/><Relationship Id="rId59" Type="http://schemas.openxmlformats.org/officeDocument/2006/relationships/image" Target="../media/image3550.png"/><Relationship Id="rId103" Type="http://schemas.openxmlformats.org/officeDocument/2006/relationships/image" Target="../media/image3572.png"/><Relationship Id="rId124" Type="http://schemas.openxmlformats.org/officeDocument/2006/relationships/customXml" Target="../ink/ink3594.xml"/><Relationship Id="rId70" Type="http://schemas.openxmlformats.org/officeDocument/2006/relationships/customXml" Target="../ink/ink3567.xml"/><Relationship Id="rId91" Type="http://schemas.openxmlformats.org/officeDocument/2006/relationships/image" Target="../media/image3566.png"/><Relationship Id="rId145" Type="http://schemas.openxmlformats.org/officeDocument/2006/relationships/image" Target="../media/image3592.png"/><Relationship Id="rId166" Type="http://schemas.openxmlformats.org/officeDocument/2006/relationships/customXml" Target="../ink/ink3615.xml"/><Relationship Id="rId187" Type="http://schemas.openxmlformats.org/officeDocument/2006/relationships/image" Target="../media/image3613.png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3625.png"/><Relationship Id="rId233" Type="http://schemas.openxmlformats.org/officeDocument/2006/relationships/customXml" Target="../ink/ink3649.xml"/><Relationship Id="rId254" Type="http://schemas.openxmlformats.org/officeDocument/2006/relationships/image" Target="../media/image3646.png"/><Relationship Id="rId28" Type="http://schemas.openxmlformats.org/officeDocument/2006/relationships/customXml" Target="../ink/ink3546.xml"/><Relationship Id="rId49" Type="http://schemas.openxmlformats.org/officeDocument/2006/relationships/image" Target="../media/image3545.png"/><Relationship Id="rId114" Type="http://schemas.openxmlformats.org/officeDocument/2006/relationships/customXml" Target="../ink/ink3589.xml"/><Relationship Id="rId60" Type="http://schemas.openxmlformats.org/officeDocument/2006/relationships/customXml" Target="../ink/ink3562.xml"/><Relationship Id="rId81" Type="http://schemas.openxmlformats.org/officeDocument/2006/relationships/image" Target="../media/image3561.png"/><Relationship Id="rId135" Type="http://schemas.openxmlformats.org/officeDocument/2006/relationships/image" Target="../media/image3587.png"/><Relationship Id="rId156" Type="http://schemas.openxmlformats.org/officeDocument/2006/relationships/customXml" Target="../ink/ink3610.xml"/><Relationship Id="rId177" Type="http://schemas.openxmlformats.org/officeDocument/2006/relationships/image" Target="../media/image3608.png"/><Relationship Id="rId198" Type="http://schemas.openxmlformats.org/officeDocument/2006/relationships/customXml" Target="../ink/ink3631.xml"/><Relationship Id="rId202" Type="http://schemas.openxmlformats.org/officeDocument/2006/relationships/customXml" Target="../ink/ink3633.xml"/><Relationship Id="rId223" Type="http://schemas.openxmlformats.org/officeDocument/2006/relationships/customXml" Target="../ink/ink3644.xml"/><Relationship Id="rId244" Type="http://schemas.openxmlformats.org/officeDocument/2006/relationships/image" Target="../media/image3641.png"/><Relationship Id="rId18" Type="http://schemas.openxmlformats.org/officeDocument/2006/relationships/customXml" Target="../ink/ink3541.xml"/><Relationship Id="rId39" Type="http://schemas.openxmlformats.org/officeDocument/2006/relationships/image" Target="../media/image3540.png"/><Relationship Id="rId265" Type="http://schemas.openxmlformats.org/officeDocument/2006/relationships/customXml" Target="../ink/ink3665.xml"/><Relationship Id="rId50" Type="http://schemas.openxmlformats.org/officeDocument/2006/relationships/customXml" Target="../ink/ink3557.xml"/><Relationship Id="rId104" Type="http://schemas.openxmlformats.org/officeDocument/2006/relationships/customXml" Target="../ink/ink3584.xml"/><Relationship Id="rId125" Type="http://schemas.openxmlformats.org/officeDocument/2006/relationships/image" Target="../media/image3582.png"/><Relationship Id="rId146" Type="http://schemas.openxmlformats.org/officeDocument/2006/relationships/customXml" Target="../ink/ink3605.xml"/><Relationship Id="rId167" Type="http://schemas.openxmlformats.org/officeDocument/2006/relationships/image" Target="../media/image3603.png"/><Relationship Id="rId188" Type="http://schemas.openxmlformats.org/officeDocument/2006/relationships/customXml" Target="../ink/ink3626.xml"/><Relationship Id="rId71" Type="http://schemas.openxmlformats.org/officeDocument/2006/relationships/image" Target="../media/image3556.png"/><Relationship Id="rId92" Type="http://schemas.openxmlformats.org/officeDocument/2006/relationships/customXml" Target="../ink/ink3578.xml"/><Relationship Id="rId213" Type="http://schemas.openxmlformats.org/officeDocument/2006/relationships/customXml" Target="../ink/ink3639.xml"/><Relationship Id="rId234" Type="http://schemas.openxmlformats.org/officeDocument/2006/relationships/image" Target="../media/image3636.png"/><Relationship Id="rId2" Type="http://schemas.openxmlformats.org/officeDocument/2006/relationships/customXml" Target="../ink/ink3533.xml"/><Relationship Id="rId29" Type="http://schemas.openxmlformats.org/officeDocument/2006/relationships/image" Target="../media/image3535.png"/><Relationship Id="rId255" Type="http://schemas.openxmlformats.org/officeDocument/2006/relationships/customXml" Target="../ink/ink3660.xml"/><Relationship Id="rId40" Type="http://schemas.openxmlformats.org/officeDocument/2006/relationships/customXml" Target="../ink/ink3552.xml"/><Relationship Id="rId115" Type="http://schemas.openxmlformats.org/officeDocument/2006/relationships/image" Target="../media/image3577.png"/><Relationship Id="rId136" Type="http://schemas.openxmlformats.org/officeDocument/2006/relationships/customXml" Target="../ink/ink3600.xml"/><Relationship Id="rId157" Type="http://schemas.openxmlformats.org/officeDocument/2006/relationships/image" Target="../media/image3598.png"/><Relationship Id="rId178" Type="http://schemas.openxmlformats.org/officeDocument/2006/relationships/customXml" Target="../ink/ink3621.xml"/><Relationship Id="rId61" Type="http://schemas.openxmlformats.org/officeDocument/2006/relationships/image" Target="../media/image3551.png"/><Relationship Id="rId82" Type="http://schemas.openxmlformats.org/officeDocument/2006/relationships/customXml" Target="../ink/ink3573.xml"/><Relationship Id="rId199" Type="http://schemas.openxmlformats.org/officeDocument/2006/relationships/image" Target="../media/image3619.png"/><Relationship Id="rId203" Type="http://schemas.openxmlformats.org/officeDocument/2006/relationships/image" Target="../media/image3621.png"/><Relationship Id="rId19" Type="http://schemas.openxmlformats.org/officeDocument/2006/relationships/image" Target="../media/image3530.png"/><Relationship Id="rId224" Type="http://schemas.openxmlformats.org/officeDocument/2006/relationships/image" Target="../media/image3631.png"/><Relationship Id="rId245" Type="http://schemas.openxmlformats.org/officeDocument/2006/relationships/customXml" Target="../ink/ink3655.xml"/><Relationship Id="rId266" Type="http://schemas.openxmlformats.org/officeDocument/2006/relationships/image" Target="../media/image3652.png"/><Relationship Id="rId30" Type="http://schemas.openxmlformats.org/officeDocument/2006/relationships/customXml" Target="../ink/ink3547.xml"/><Relationship Id="rId105" Type="http://schemas.openxmlformats.org/officeDocument/2006/relationships/image" Target="../media/image3573.png"/><Relationship Id="rId126" Type="http://schemas.openxmlformats.org/officeDocument/2006/relationships/customXml" Target="../ink/ink3595.xml"/><Relationship Id="rId147" Type="http://schemas.openxmlformats.org/officeDocument/2006/relationships/image" Target="../media/image3593.png"/><Relationship Id="rId168" Type="http://schemas.openxmlformats.org/officeDocument/2006/relationships/customXml" Target="../ink/ink3616.xml"/><Relationship Id="rId51" Type="http://schemas.openxmlformats.org/officeDocument/2006/relationships/image" Target="../media/image3546.png"/><Relationship Id="rId72" Type="http://schemas.openxmlformats.org/officeDocument/2006/relationships/customXml" Target="../ink/ink3568.xml"/><Relationship Id="rId93" Type="http://schemas.openxmlformats.org/officeDocument/2006/relationships/image" Target="../media/image3567.png"/><Relationship Id="rId189" Type="http://schemas.openxmlformats.org/officeDocument/2006/relationships/image" Target="../media/image3614.png"/><Relationship Id="rId3" Type="http://schemas.openxmlformats.org/officeDocument/2006/relationships/image" Target="../media/image3522.png"/><Relationship Id="rId214" Type="http://schemas.openxmlformats.org/officeDocument/2006/relationships/image" Target="../media/image3626.png"/><Relationship Id="rId235" Type="http://schemas.openxmlformats.org/officeDocument/2006/relationships/customXml" Target="../ink/ink3650.xml"/><Relationship Id="rId256" Type="http://schemas.openxmlformats.org/officeDocument/2006/relationships/image" Target="../media/image3647.png"/><Relationship Id="rId116" Type="http://schemas.openxmlformats.org/officeDocument/2006/relationships/customXml" Target="../ink/ink3590.xml"/><Relationship Id="rId137" Type="http://schemas.openxmlformats.org/officeDocument/2006/relationships/image" Target="../media/image3588.png"/><Relationship Id="rId158" Type="http://schemas.openxmlformats.org/officeDocument/2006/relationships/customXml" Target="../ink/ink3611.xml"/><Relationship Id="rId20" Type="http://schemas.openxmlformats.org/officeDocument/2006/relationships/customXml" Target="../ink/ink3542.xml"/><Relationship Id="rId41" Type="http://schemas.openxmlformats.org/officeDocument/2006/relationships/image" Target="../media/image3541.png"/><Relationship Id="rId62" Type="http://schemas.openxmlformats.org/officeDocument/2006/relationships/customXml" Target="../ink/ink3563.xml"/><Relationship Id="rId83" Type="http://schemas.openxmlformats.org/officeDocument/2006/relationships/image" Target="../media/image3562.png"/><Relationship Id="rId179" Type="http://schemas.openxmlformats.org/officeDocument/2006/relationships/image" Target="../media/image3609.png"/><Relationship Id="rId190" Type="http://schemas.openxmlformats.org/officeDocument/2006/relationships/customXml" Target="../ink/ink3627.xml"/><Relationship Id="rId204" Type="http://schemas.openxmlformats.org/officeDocument/2006/relationships/customXml" Target="../ink/ink3634.xml"/><Relationship Id="rId225" Type="http://schemas.openxmlformats.org/officeDocument/2006/relationships/customXml" Target="../ink/ink3645.xml"/><Relationship Id="rId246" Type="http://schemas.openxmlformats.org/officeDocument/2006/relationships/image" Target="../media/image3642.png"/><Relationship Id="rId267" Type="http://schemas.openxmlformats.org/officeDocument/2006/relationships/customXml" Target="../ink/ink3666.xml"/><Relationship Id="rId106" Type="http://schemas.openxmlformats.org/officeDocument/2006/relationships/customXml" Target="../ink/ink3585.xml"/><Relationship Id="rId127" Type="http://schemas.openxmlformats.org/officeDocument/2006/relationships/image" Target="../media/image3583.png"/><Relationship Id="rId10" Type="http://schemas.openxmlformats.org/officeDocument/2006/relationships/customXml" Target="../ink/ink3537.xml"/><Relationship Id="rId31" Type="http://schemas.openxmlformats.org/officeDocument/2006/relationships/image" Target="../media/image3536.png"/><Relationship Id="rId52" Type="http://schemas.openxmlformats.org/officeDocument/2006/relationships/customXml" Target="../ink/ink3558.xml"/><Relationship Id="rId73" Type="http://schemas.openxmlformats.org/officeDocument/2006/relationships/image" Target="../media/image3557.png"/><Relationship Id="rId94" Type="http://schemas.openxmlformats.org/officeDocument/2006/relationships/customXml" Target="../ink/ink3579.xml"/><Relationship Id="rId148" Type="http://schemas.openxmlformats.org/officeDocument/2006/relationships/customXml" Target="../ink/ink3606.xml"/><Relationship Id="rId169" Type="http://schemas.openxmlformats.org/officeDocument/2006/relationships/image" Target="../media/image3604.png"/><Relationship Id="rId4" Type="http://schemas.openxmlformats.org/officeDocument/2006/relationships/customXml" Target="../ink/ink3534.xml"/><Relationship Id="rId180" Type="http://schemas.openxmlformats.org/officeDocument/2006/relationships/customXml" Target="../ink/ink3622.xml"/><Relationship Id="rId215" Type="http://schemas.openxmlformats.org/officeDocument/2006/relationships/customXml" Target="../ink/ink3640.xml"/><Relationship Id="rId236" Type="http://schemas.openxmlformats.org/officeDocument/2006/relationships/image" Target="../media/image3637.png"/><Relationship Id="rId257" Type="http://schemas.openxmlformats.org/officeDocument/2006/relationships/customXml" Target="../ink/ink3661.xml"/><Relationship Id="rId42" Type="http://schemas.openxmlformats.org/officeDocument/2006/relationships/customXml" Target="../ink/ink3553.xml"/><Relationship Id="rId84" Type="http://schemas.openxmlformats.org/officeDocument/2006/relationships/customXml" Target="../ink/ink3574.xml"/><Relationship Id="rId138" Type="http://schemas.openxmlformats.org/officeDocument/2006/relationships/customXml" Target="../ink/ink3601.xml"/><Relationship Id="rId191" Type="http://schemas.openxmlformats.org/officeDocument/2006/relationships/image" Target="../media/image3615.png"/><Relationship Id="rId205" Type="http://schemas.openxmlformats.org/officeDocument/2006/relationships/image" Target="../media/image3622.png"/><Relationship Id="rId247" Type="http://schemas.openxmlformats.org/officeDocument/2006/relationships/customXml" Target="../ink/ink3656.xml"/></Relationships>
</file>

<file path=ppt/slides/_rels/slide4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725.xml"/><Relationship Id="rId21" Type="http://schemas.openxmlformats.org/officeDocument/2006/relationships/image" Target="../media/image3663.png"/><Relationship Id="rId42" Type="http://schemas.openxmlformats.org/officeDocument/2006/relationships/customXml" Target="../ink/ink3687.xml"/><Relationship Id="rId63" Type="http://schemas.openxmlformats.org/officeDocument/2006/relationships/image" Target="../media/image3683.png"/><Relationship Id="rId84" Type="http://schemas.openxmlformats.org/officeDocument/2006/relationships/customXml" Target="../ink/ink3708.xml"/><Relationship Id="rId138" Type="http://schemas.openxmlformats.org/officeDocument/2006/relationships/image" Target="../media/image3720.png"/><Relationship Id="rId159" Type="http://schemas.openxmlformats.org/officeDocument/2006/relationships/customXml" Target="../ink/ink3746.xml"/><Relationship Id="rId170" Type="http://schemas.openxmlformats.org/officeDocument/2006/relationships/image" Target="../media/image3736.png"/><Relationship Id="rId107" Type="http://schemas.openxmlformats.org/officeDocument/2006/relationships/image" Target="../media/image3705.png"/><Relationship Id="rId11" Type="http://schemas.openxmlformats.org/officeDocument/2006/relationships/image" Target="../media/image3658.png"/><Relationship Id="rId32" Type="http://schemas.openxmlformats.org/officeDocument/2006/relationships/customXml" Target="../ink/ink3682.xml"/><Relationship Id="rId53" Type="http://schemas.openxmlformats.org/officeDocument/2006/relationships/image" Target="../media/image3678.png"/><Relationship Id="rId74" Type="http://schemas.openxmlformats.org/officeDocument/2006/relationships/customXml" Target="../ink/ink3703.xml"/><Relationship Id="rId128" Type="http://schemas.openxmlformats.org/officeDocument/2006/relationships/image" Target="../media/image3715.png"/><Relationship Id="rId149" Type="http://schemas.openxmlformats.org/officeDocument/2006/relationships/customXml" Target="../ink/ink3741.xml"/><Relationship Id="rId5" Type="http://schemas.openxmlformats.org/officeDocument/2006/relationships/image" Target="../media/image3655.png"/><Relationship Id="rId95" Type="http://schemas.openxmlformats.org/officeDocument/2006/relationships/image" Target="../media/image3699.png"/><Relationship Id="rId160" Type="http://schemas.openxmlformats.org/officeDocument/2006/relationships/image" Target="../media/image3731.png"/><Relationship Id="rId22" Type="http://schemas.openxmlformats.org/officeDocument/2006/relationships/customXml" Target="../ink/ink3677.xml"/><Relationship Id="rId43" Type="http://schemas.openxmlformats.org/officeDocument/2006/relationships/image" Target="../media/image3674.png"/><Relationship Id="rId64" Type="http://schemas.openxmlformats.org/officeDocument/2006/relationships/customXml" Target="../ink/ink3698.xml"/><Relationship Id="rId118" Type="http://schemas.openxmlformats.org/officeDocument/2006/relationships/image" Target="../media/image3710.png"/><Relationship Id="rId139" Type="http://schemas.openxmlformats.org/officeDocument/2006/relationships/customXml" Target="../ink/ink3736.xml"/><Relationship Id="rId85" Type="http://schemas.openxmlformats.org/officeDocument/2006/relationships/image" Target="../media/image3694.png"/><Relationship Id="rId150" Type="http://schemas.openxmlformats.org/officeDocument/2006/relationships/image" Target="../media/image3726.png"/><Relationship Id="rId171" Type="http://schemas.openxmlformats.org/officeDocument/2006/relationships/customXml" Target="../ink/ink3752.xml"/><Relationship Id="rId12" Type="http://schemas.openxmlformats.org/officeDocument/2006/relationships/customXml" Target="../ink/ink3672.xml"/><Relationship Id="rId33" Type="http://schemas.openxmlformats.org/officeDocument/2006/relationships/image" Target="../media/image3669.png"/><Relationship Id="rId108" Type="http://schemas.openxmlformats.org/officeDocument/2006/relationships/customXml" Target="../ink/ink3720.xml"/><Relationship Id="rId129" Type="http://schemas.openxmlformats.org/officeDocument/2006/relationships/customXml" Target="../ink/ink3731.xml"/><Relationship Id="rId54" Type="http://schemas.openxmlformats.org/officeDocument/2006/relationships/customXml" Target="../ink/ink3693.xml"/><Relationship Id="rId75" Type="http://schemas.openxmlformats.org/officeDocument/2006/relationships/image" Target="../media/image3689.png"/><Relationship Id="rId96" Type="http://schemas.openxmlformats.org/officeDocument/2006/relationships/customXml" Target="../ink/ink3714.xml"/><Relationship Id="rId140" Type="http://schemas.openxmlformats.org/officeDocument/2006/relationships/image" Target="../media/image3721.png"/><Relationship Id="rId161" Type="http://schemas.openxmlformats.org/officeDocument/2006/relationships/customXml" Target="../ink/ink3747.xml"/><Relationship Id="rId6" Type="http://schemas.openxmlformats.org/officeDocument/2006/relationships/customXml" Target="../ink/ink3669.xml"/><Relationship Id="rId23" Type="http://schemas.openxmlformats.org/officeDocument/2006/relationships/image" Target="../media/image3664.png"/><Relationship Id="rId28" Type="http://schemas.openxmlformats.org/officeDocument/2006/relationships/customXml" Target="../ink/ink3680.xml"/><Relationship Id="rId49" Type="http://schemas.openxmlformats.org/officeDocument/2006/relationships/image" Target="../media/image3676.png"/><Relationship Id="rId114" Type="http://schemas.openxmlformats.org/officeDocument/2006/relationships/image" Target="../media/image3708.png"/><Relationship Id="rId119" Type="http://schemas.openxmlformats.org/officeDocument/2006/relationships/customXml" Target="../ink/ink3726.xml"/><Relationship Id="rId44" Type="http://schemas.openxmlformats.org/officeDocument/2006/relationships/customXml" Target="../ink/ink3688.xml"/><Relationship Id="rId60" Type="http://schemas.openxmlformats.org/officeDocument/2006/relationships/customXml" Target="../ink/ink3696.xml"/><Relationship Id="rId65" Type="http://schemas.openxmlformats.org/officeDocument/2006/relationships/image" Target="../media/image3684.png"/><Relationship Id="rId81" Type="http://schemas.openxmlformats.org/officeDocument/2006/relationships/image" Target="../media/image3692.png"/><Relationship Id="rId86" Type="http://schemas.openxmlformats.org/officeDocument/2006/relationships/customXml" Target="../ink/ink3709.xml"/><Relationship Id="rId130" Type="http://schemas.openxmlformats.org/officeDocument/2006/relationships/image" Target="../media/image3716.png"/><Relationship Id="rId135" Type="http://schemas.openxmlformats.org/officeDocument/2006/relationships/customXml" Target="../ink/ink3734.xml"/><Relationship Id="rId151" Type="http://schemas.openxmlformats.org/officeDocument/2006/relationships/customXml" Target="../ink/ink3742.xml"/><Relationship Id="rId156" Type="http://schemas.openxmlformats.org/officeDocument/2006/relationships/image" Target="../media/image3729.png"/><Relationship Id="rId177" Type="http://schemas.openxmlformats.org/officeDocument/2006/relationships/image" Target="../media/image3739.png"/><Relationship Id="rId172" Type="http://schemas.openxmlformats.org/officeDocument/2006/relationships/image" Target="../media/image3737.png"/><Relationship Id="rId13" Type="http://schemas.openxmlformats.org/officeDocument/2006/relationships/image" Target="../media/image3659.png"/><Relationship Id="rId18" Type="http://schemas.openxmlformats.org/officeDocument/2006/relationships/customXml" Target="../ink/ink3675.xml"/><Relationship Id="rId39" Type="http://schemas.openxmlformats.org/officeDocument/2006/relationships/image" Target="../media/image3672.png"/><Relationship Id="rId109" Type="http://schemas.openxmlformats.org/officeDocument/2006/relationships/image" Target="../media/image3706.png"/><Relationship Id="rId34" Type="http://schemas.openxmlformats.org/officeDocument/2006/relationships/customXml" Target="../ink/ink3683.xml"/><Relationship Id="rId50" Type="http://schemas.openxmlformats.org/officeDocument/2006/relationships/customXml" Target="../ink/ink3691.xml"/><Relationship Id="rId55" Type="http://schemas.openxmlformats.org/officeDocument/2006/relationships/image" Target="../media/image3679.png"/><Relationship Id="rId76" Type="http://schemas.openxmlformats.org/officeDocument/2006/relationships/customXml" Target="../ink/ink3704.xml"/><Relationship Id="rId97" Type="http://schemas.openxmlformats.org/officeDocument/2006/relationships/image" Target="../media/image3700.png"/><Relationship Id="rId104" Type="http://schemas.openxmlformats.org/officeDocument/2006/relationships/customXml" Target="../ink/ink3718.xml"/><Relationship Id="rId120" Type="http://schemas.openxmlformats.org/officeDocument/2006/relationships/image" Target="../media/image3711.png"/><Relationship Id="rId125" Type="http://schemas.openxmlformats.org/officeDocument/2006/relationships/customXml" Target="../ink/ink3729.xml"/><Relationship Id="rId141" Type="http://schemas.openxmlformats.org/officeDocument/2006/relationships/customXml" Target="../ink/ink3737.xml"/><Relationship Id="rId146" Type="http://schemas.openxmlformats.org/officeDocument/2006/relationships/image" Target="../media/image3724.png"/><Relationship Id="rId167" Type="http://schemas.openxmlformats.org/officeDocument/2006/relationships/customXml" Target="../ink/ink3750.xml"/><Relationship Id="rId7" Type="http://schemas.openxmlformats.org/officeDocument/2006/relationships/image" Target="../media/image3656.png"/><Relationship Id="rId71" Type="http://schemas.openxmlformats.org/officeDocument/2006/relationships/image" Target="../media/image3687.png"/><Relationship Id="rId92" Type="http://schemas.openxmlformats.org/officeDocument/2006/relationships/customXml" Target="../ink/ink3712.xml"/><Relationship Id="rId162" Type="http://schemas.openxmlformats.org/officeDocument/2006/relationships/image" Target="../media/image3732.png"/><Relationship Id="rId2" Type="http://schemas.openxmlformats.org/officeDocument/2006/relationships/customXml" Target="../ink/ink3667.xml"/><Relationship Id="rId29" Type="http://schemas.openxmlformats.org/officeDocument/2006/relationships/image" Target="../media/image3667.png"/><Relationship Id="rId24" Type="http://schemas.openxmlformats.org/officeDocument/2006/relationships/customXml" Target="../ink/ink3678.xml"/><Relationship Id="rId40" Type="http://schemas.openxmlformats.org/officeDocument/2006/relationships/customXml" Target="../ink/ink3686.xml"/><Relationship Id="rId45" Type="http://schemas.openxmlformats.org/officeDocument/2006/relationships/image" Target="../media/image3675.png"/><Relationship Id="rId66" Type="http://schemas.openxmlformats.org/officeDocument/2006/relationships/customXml" Target="../ink/ink3699.xml"/><Relationship Id="rId87" Type="http://schemas.openxmlformats.org/officeDocument/2006/relationships/image" Target="../media/image3695.png"/><Relationship Id="rId110" Type="http://schemas.openxmlformats.org/officeDocument/2006/relationships/customXml" Target="../ink/ink3721.xml"/><Relationship Id="rId115" Type="http://schemas.openxmlformats.org/officeDocument/2006/relationships/customXml" Target="../ink/ink3724.xml"/><Relationship Id="rId131" Type="http://schemas.openxmlformats.org/officeDocument/2006/relationships/customXml" Target="../ink/ink3732.xml"/><Relationship Id="rId136" Type="http://schemas.openxmlformats.org/officeDocument/2006/relationships/image" Target="../media/image3719.png"/><Relationship Id="rId157" Type="http://schemas.openxmlformats.org/officeDocument/2006/relationships/customXml" Target="../ink/ink3745.xml"/><Relationship Id="rId61" Type="http://schemas.openxmlformats.org/officeDocument/2006/relationships/image" Target="../media/image3682.png"/><Relationship Id="rId82" Type="http://schemas.openxmlformats.org/officeDocument/2006/relationships/customXml" Target="../ink/ink3707.xml"/><Relationship Id="rId152" Type="http://schemas.openxmlformats.org/officeDocument/2006/relationships/image" Target="../media/image3727.png"/><Relationship Id="rId173" Type="http://schemas.openxmlformats.org/officeDocument/2006/relationships/customXml" Target="../ink/ink3753.xml"/><Relationship Id="rId19" Type="http://schemas.openxmlformats.org/officeDocument/2006/relationships/image" Target="../media/image3662.png"/><Relationship Id="rId14" Type="http://schemas.openxmlformats.org/officeDocument/2006/relationships/customXml" Target="../ink/ink3673.xml"/><Relationship Id="rId30" Type="http://schemas.openxmlformats.org/officeDocument/2006/relationships/customXml" Target="../ink/ink3681.xml"/><Relationship Id="rId35" Type="http://schemas.openxmlformats.org/officeDocument/2006/relationships/image" Target="../media/image3670.png"/><Relationship Id="rId56" Type="http://schemas.openxmlformats.org/officeDocument/2006/relationships/customXml" Target="../ink/ink3694.xml"/><Relationship Id="rId77" Type="http://schemas.openxmlformats.org/officeDocument/2006/relationships/image" Target="../media/image3690.png"/><Relationship Id="rId100" Type="http://schemas.openxmlformats.org/officeDocument/2006/relationships/customXml" Target="../ink/ink3716.xml"/><Relationship Id="rId105" Type="http://schemas.openxmlformats.org/officeDocument/2006/relationships/image" Target="../media/image3704.png"/><Relationship Id="rId126" Type="http://schemas.openxmlformats.org/officeDocument/2006/relationships/image" Target="../media/image3714.png"/><Relationship Id="rId147" Type="http://schemas.openxmlformats.org/officeDocument/2006/relationships/customXml" Target="../ink/ink3740.xml"/><Relationship Id="rId168" Type="http://schemas.openxmlformats.org/officeDocument/2006/relationships/image" Target="../media/image3735.png"/><Relationship Id="rId8" Type="http://schemas.openxmlformats.org/officeDocument/2006/relationships/customXml" Target="../ink/ink3670.xml"/><Relationship Id="rId51" Type="http://schemas.openxmlformats.org/officeDocument/2006/relationships/image" Target="../media/image3677.png"/><Relationship Id="rId72" Type="http://schemas.openxmlformats.org/officeDocument/2006/relationships/customXml" Target="../ink/ink3702.xml"/><Relationship Id="rId93" Type="http://schemas.openxmlformats.org/officeDocument/2006/relationships/image" Target="../media/image3698.png"/><Relationship Id="rId98" Type="http://schemas.openxmlformats.org/officeDocument/2006/relationships/customXml" Target="../ink/ink3715.xml"/><Relationship Id="rId121" Type="http://schemas.openxmlformats.org/officeDocument/2006/relationships/customXml" Target="../ink/ink3727.xml"/><Relationship Id="rId142" Type="http://schemas.openxmlformats.org/officeDocument/2006/relationships/image" Target="../media/image3722.png"/><Relationship Id="rId163" Type="http://schemas.openxmlformats.org/officeDocument/2006/relationships/customXml" Target="../ink/ink3748.xml"/><Relationship Id="rId3" Type="http://schemas.openxmlformats.org/officeDocument/2006/relationships/image" Target="../media/image3654.png"/><Relationship Id="rId25" Type="http://schemas.openxmlformats.org/officeDocument/2006/relationships/image" Target="../media/image3665.png"/><Relationship Id="rId46" Type="http://schemas.openxmlformats.org/officeDocument/2006/relationships/customXml" Target="../ink/ink3689.xml"/><Relationship Id="rId67" Type="http://schemas.openxmlformats.org/officeDocument/2006/relationships/image" Target="../media/image3685.png"/><Relationship Id="rId116" Type="http://schemas.openxmlformats.org/officeDocument/2006/relationships/image" Target="../media/image3709.png"/><Relationship Id="rId137" Type="http://schemas.openxmlformats.org/officeDocument/2006/relationships/customXml" Target="../ink/ink3735.xml"/><Relationship Id="rId158" Type="http://schemas.openxmlformats.org/officeDocument/2006/relationships/image" Target="../media/image3730.png"/><Relationship Id="rId20" Type="http://schemas.openxmlformats.org/officeDocument/2006/relationships/customXml" Target="../ink/ink3676.xml"/><Relationship Id="rId41" Type="http://schemas.openxmlformats.org/officeDocument/2006/relationships/image" Target="../media/image3673.png"/><Relationship Id="rId62" Type="http://schemas.openxmlformats.org/officeDocument/2006/relationships/customXml" Target="../ink/ink3697.xml"/><Relationship Id="rId83" Type="http://schemas.openxmlformats.org/officeDocument/2006/relationships/image" Target="../media/image3693.png"/><Relationship Id="rId88" Type="http://schemas.openxmlformats.org/officeDocument/2006/relationships/customXml" Target="../ink/ink3710.xml"/><Relationship Id="rId111" Type="http://schemas.openxmlformats.org/officeDocument/2006/relationships/image" Target="../media/image3707.png"/><Relationship Id="rId132" Type="http://schemas.openxmlformats.org/officeDocument/2006/relationships/image" Target="../media/image3717.png"/><Relationship Id="rId153" Type="http://schemas.openxmlformats.org/officeDocument/2006/relationships/customXml" Target="../ink/ink3743.xml"/><Relationship Id="rId174" Type="http://schemas.openxmlformats.org/officeDocument/2006/relationships/image" Target="../media/image3738.png"/><Relationship Id="rId15" Type="http://schemas.openxmlformats.org/officeDocument/2006/relationships/image" Target="../media/image3660.png"/><Relationship Id="rId36" Type="http://schemas.openxmlformats.org/officeDocument/2006/relationships/customXml" Target="../ink/ink3684.xml"/><Relationship Id="rId57" Type="http://schemas.openxmlformats.org/officeDocument/2006/relationships/image" Target="../media/image3680.png"/><Relationship Id="rId106" Type="http://schemas.openxmlformats.org/officeDocument/2006/relationships/customXml" Target="../ink/ink3719.xml"/><Relationship Id="rId127" Type="http://schemas.openxmlformats.org/officeDocument/2006/relationships/customXml" Target="../ink/ink3730.xml"/><Relationship Id="rId10" Type="http://schemas.openxmlformats.org/officeDocument/2006/relationships/customXml" Target="../ink/ink3671.xml"/><Relationship Id="rId31" Type="http://schemas.openxmlformats.org/officeDocument/2006/relationships/image" Target="../media/image3668.png"/><Relationship Id="rId52" Type="http://schemas.openxmlformats.org/officeDocument/2006/relationships/customXml" Target="../ink/ink3692.xml"/><Relationship Id="rId73" Type="http://schemas.openxmlformats.org/officeDocument/2006/relationships/image" Target="../media/image3688.png"/><Relationship Id="rId78" Type="http://schemas.openxmlformats.org/officeDocument/2006/relationships/customXml" Target="../ink/ink3705.xml"/><Relationship Id="rId94" Type="http://schemas.openxmlformats.org/officeDocument/2006/relationships/customXml" Target="../ink/ink3713.xml"/><Relationship Id="rId99" Type="http://schemas.openxmlformats.org/officeDocument/2006/relationships/image" Target="../media/image3701.png"/><Relationship Id="rId101" Type="http://schemas.openxmlformats.org/officeDocument/2006/relationships/image" Target="../media/image3702.png"/><Relationship Id="rId122" Type="http://schemas.openxmlformats.org/officeDocument/2006/relationships/image" Target="../media/image3712.png"/><Relationship Id="rId143" Type="http://schemas.openxmlformats.org/officeDocument/2006/relationships/customXml" Target="../ink/ink3738.xml"/><Relationship Id="rId148" Type="http://schemas.openxmlformats.org/officeDocument/2006/relationships/image" Target="../media/image3725.png"/><Relationship Id="rId164" Type="http://schemas.openxmlformats.org/officeDocument/2006/relationships/image" Target="../media/image3733.png"/><Relationship Id="rId169" Type="http://schemas.openxmlformats.org/officeDocument/2006/relationships/customXml" Target="../ink/ink3751.xml"/><Relationship Id="rId4" Type="http://schemas.openxmlformats.org/officeDocument/2006/relationships/customXml" Target="../ink/ink3668.xml"/><Relationship Id="rId9" Type="http://schemas.openxmlformats.org/officeDocument/2006/relationships/image" Target="../media/image3657.png"/><Relationship Id="rId26" Type="http://schemas.openxmlformats.org/officeDocument/2006/relationships/customXml" Target="../ink/ink3679.xml"/><Relationship Id="rId47" Type="http://schemas.openxmlformats.org/officeDocument/2006/relationships/image" Target="../media/image3503.png"/><Relationship Id="rId68" Type="http://schemas.openxmlformats.org/officeDocument/2006/relationships/customXml" Target="../ink/ink3700.xml"/><Relationship Id="rId89" Type="http://schemas.openxmlformats.org/officeDocument/2006/relationships/image" Target="../media/image3696.png"/><Relationship Id="rId112" Type="http://schemas.openxmlformats.org/officeDocument/2006/relationships/customXml" Target="../ink/ink3722.xml"/><Relationship Id="rId133" Type="http://schemas.openxmlformats.org/officeDocument/2006/relationships/customXml" Target="../ink/ink3733.xml"/><Relationship Id="rId154" Type="http://schemas.openxmlformats.org/officeDocument/2006/relationships/image" Target="../media/image3728.png"/><Relationship Id="rId175" Type="http://schemas.openxmlformats.org/officeDocument/2006/relationships/customXml" Target="../ink/ink3754.xml"/><Relationship Id="rId16" Type="http://schemas.openxmlformats.org/officeDocument/2006/relationships/customXml" Target="../ink/ink3674.xml"/><Relationship Id="rId37" Type="http://schemas.openxmlformats.org/officeDocument/2006/relationships/image" Target="../media/image3671.png"/><Relationship Id="rId58" Type="http://schemas.openxmlformats.org/officeDocument/2006/relationships/customXml" Target="../ink/ink3695.xml"/><Relationship Id="rId79" Type="http://schemas.openxmlformats.org/officeDocument/2006/relationships/image" Target="../media/image3691.png"/><Relationship Id="rId102" Type="http://schemas.openxmlformats.org/officeDocument/2006/relationships/customXml" Target="../ink/ink3717.xml"/><Relationship Id="rId123" Type="http://schemas.openxmlformats.org/officeDocument/2006/relationships/customXml" Target="../ink/ink3728.xml"/><Relationship Id="rId144" Type="http://schemas.openxmlformats.org/officeDocument/2006/relationships/image" Target="../media/image3723.png"/><Relationship Id="rId90" Type="http://schemas.openxmlformats.org/officeDocument/2006/relationships/customXml" Target="../ink/ink3711.xml"/><Relationship Id="rId165" Type="http://schemas.openxmlformats.org/officeDocument/2006/relationships/customXml" Target="../ink/ink3749.xml"/><Relationship Id="rId27" Type="http://schemas.openxmlformats.org/officeDocument/2006/relationships/image" Target="../media/image3666.png"/><Relationship Id="rId48" Type="http://schemas.openxmlformats.org/officeDocument/2006/relationships/customXml" Target="../ink/ink3690.xml"/><Relationship Id="rId69" Type="http://schemas.openxmlformats.org/officeDocument/2006/relationships/image" Target="../media/image3686.png"/><Relationship Id="rId113" Type="http://schemas.openxmlformats.org/officeDocument/2006/relationships/customXml" Target="../ink/ink3723.xml"/><Relationship Id="rId134" Type="http://schemas.openxmlformats.org/officeDocument/2006/relationships/image" Target="../media/image3718.png"/><Relationship Id="rId80" Type="http://schemas.openxmlformats.org/officeDocument/2006/relationships/customXml" Target="../ink/ink3706.xml"/><Relationship Id="rId155" Type="http://schemas.openxmlformats.org/officeDocument/2006/relationships/customXml" Target="../ink/ink3744.xml"/><Relationship Id="rId176" Type="http://schemas.openxmlformats.org/officeDocument/2006/relationships/customXml" Target="../ink/ink3755.xml"/><Relationship Id="rId17" Type="http://schemas.openxmlformats.org/officeDocument/2006/relationships/image" Target="../media/image3661.png"/><Relationship Id="rId38" Type="http://schemas.openxmlformats.org/officeDocument/2006/relationships/customXml" Target="../ink/ink3685.xml"/><Relationship Id="rId59" Type="http://schemas.openxmlformats.org/officeDocument/2006/relationships/image" Target="../media/image3681.png"/><Relationship Id="rId103" Type="http://schemas.openxmlformats.org/officeDocument/2006/relationships/image" Target="../media/image3703.png"/><Relationship Id="rId124" Type="http://schemas.openxmlformats.org/officeDocument/2006/relationships/image" Target="../media/image3713.png"/><Relationship Id="rId70" Type="http://schemas.openxmlformats.org/officeDocument/2006/relationships/customXml" Target="../ink/ink3701.xml"/><Relationship Id="rId91" Type="http://schemas.openxmlformats.org/officeDocument/2006/relationships/image" Target="../media/image3697.png"/><Relationship Id="rId145" Type="http://schemas.openxmlformats.org/officeDocument/2006/relationships/customXml" Target="../ink/ink3739.xml"/><Relationship Id="rId166" Type="http://schemas.openxmlformats.org/officeDocument/2006/relationships/image" Target="../media/image373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48.png"/><Relationship Id="rId299" Type="http://schemas.openxmlformats.org/officeDocument/2006/relationships/image" Target="../media/image539.png"/><Relationship Id="rId21" Type="http://schemas.openxmlformats.org/officeDocument/2006/relationships/image" Target="../media/image400.png"/><Relationship Id="rId63" Type="http://schemas.openxmlformats.org/officeDocument/2006/relationships/image" Target="../media/image421.png"/><Relationship Id="rId159" Type="http://schemas.openxmlformats.org/officeDocument/2006/relationships/image" Target="../media/image469.png"/><Relationship Id="rId324" Type="http://schemas.openxmlformats.org/officeDocument/2006/relationships/customXml" Target="../ink/ink550.xml"/><Relationship Id="rId366" Type="http://schemas.openxmlformats.org/officeDocument/2006/relationships/image" Target="../media/image572.png"/><Relationship Id="rId170" Type="http://schemas.openxmlformats.org/officeDocument/2006/relationships/customXml" Target="../ink/ink473.xml"/><Relationship Id="rId226" Type="http://schemas.openxmlformats.org/officeDocument/2006/relationships/customXml" Target="../ink/ink501.xml"/><Relationship Id="rId268" Type="http://schemas.openxmlformats.org/officeDocument/2006/relationships/customXml" Target="../ink/ink522.xml"/><Relationship Id="rId32" Type="http://schemas.openxmlformats.org/officeDocument/2006/relationships/customXml" Target="../ink/ink404.xml"/><Relationship Id="rId74" Type="http://schemas.openxmlformats.org/officeDocument/2006/relationships/customXml" Target="../ink/ink425.xml"/><Relationship Id="rId128" Type="http://schemas.openxmlformats.org/officeDocument/2006/relationships/customXml" Target="../ink/ink452.xml"/><Relationship Id="rId335" Type="http://schemas.openxmlformats.org/officeDocument/2006/relationships/customXml" Target="../ink/ink556.xml"/><Relationship Id="rId377" Type="http://schemas.openxmlformats.org/officeDocument/2006/relationships/customXml" Target="../ink/ink577.xml"/><Relationship Id="rId5" Type="http://schemas.openxmlformats.org/officeDocument/2006/relationships/image" Target="../media/image392.png"/><Relationship Id="rId181" Type="http://schemas.openxmlformats.org/officeDocument/2006/relationships/image" Target="../media/image480.png"/><Relationship Id="rId237" Type="http://schemas.openxmlformats.org/officeDocument/2006/relationships/image" Target="../media/image508.png"/><Relationship Id="rId279" Type="http://schemas.openxmlformats.org/officeDocument/2006/relationships/image" Target="../media/image529.png"/><Relationship Id="rId43" Type="http://schemas.openxmlformats.org/officeDocument/2006/relationships/image" Target="../media/image411.png"/><Relationship Id="rId139" Type="http://schemas.openxmlformats.org/officeDocument/2006/relationships/image" Target="../media/image459.png"/><Relationship Id="rId290" Type="http://schemas.openxmlformats.org/officeDocument/2006/relationships/customXml" Target="../ink/ink533.xml"/><Relationship Id="rId304" Type="http://schemas.openxmlformats.org/officeDocument/2006/relationships/customXml" Target="../ink/ink540.xml"/><Relationship Id="rId346" Type="http://schemas.openxmlformats.org/officeDocument/2006/relationships/image" Target="../media/image562.png"/><Relationship Id="rId85" Type="http://schemas.openxmlformats.org/officeDocument/2006/relationships/image" Target="../media/image432.png"/><Relationship Id="rId150" Type="http://schemas.openxmlformats.org/officeDocument/2006/relationships/customXml" Target="../ink/ink463.xml"/><Relationship Id="rId192" Type="http://schemas.openxmlformats.org/officeDocument/2006/relationships/customXml" Target="../ink/ink484.xml"/><Relationship Id="rId206" Type="http://schemas.openxmlformats.org/officeDocument/2006/relationships/customXml" Target="../ink/ink491.xml"/><Relationship Id="rId248" Type="http://schemas.openxmlformats.org/officeDocument/2006/relationships/customXml" Target="../ink/ink512.xml"/><Relationship Id="rId12" Type="http://schemas.openxmlformats.org/officeDocument/2006/relationships/customXml" Target="../ink/ink394.xml"/><Relationship Id="rId108" Type="http://schemas.openxmlformats.org/officeDocument/2006/relationships/customXml" Target="../ink/ink442.xml"/><Relationship Id="rId315" Type="http://schemas.openxmlformats.org/officeDocument/2006/relationships/image" Target="../media/image547.png"/><Relationship Id="rId357" Type="http://schemas.openxmlformats.org/officeDocument/2006/relationships/customXml" Target="../ink/ink567.xml"/><Relationship Id="rId54" Type="http://schemas.openxmlformats.org/officeDocument/2006/relationships/customXml" Target="../ink/ink415.xml"/><Relationship Id="rId96" Type="http://schemas.openxmlformats.org/officeDocument/2006/relationships/customXml" Target="../ink/ink436.xml"/><Relationship Id="rId161" Type="http://schemas.openxmlformats.org/officeDocument/2006/relationships/image" Target="../media/image470.png"/><Relationship Id="rId217" Type="http://schemas.openxmlformats.org/officeDocument/2006/relationships/image" Target="../media/image498.png"/><Relationship Id="rId259" Type="http://schemas.openxmlformats.org/officeDocument/2006/relationships/image" Target="../media/image519.png"/><Relationship Id="rId23" Type="http://schemas.openxmlformats.org/officeDocument/2006/relationships/image" Target="../media/image401.png"/><Relationship Id="rId119" Type="http://schemas.openxmlformats.org/officeDocument/2006/relationships/image" Target="../media/image449.png"/><Relationship Id="rId270" Type="http://schemas.openxmlformats.org/officeDocument/2006/relationships/customXml" Target="../ink/ink523.xml"/><Relationship Id="rId326" Type="http://schemas.openxmlformats.org/officeDocument/2006/relationships/customXml" Target="../ink/ink551.xml"/><Relationship Id="rId65" Type="http://schemas.openxmlformats.org/officeDocument/2006/relationships/image" Target="../media/image422.png"/><Relationship Id="rId130" Type="http://schemas.openxmlformats.org/officeDocument/2006/relationships/customXml" Target="../ink/ink453.xml"/><Relationship Id="rId368" Type="http://schemas.openxmlformats.org/officeDocument/2006/relationships/image" Target="../media/image573.png"/><Relationship Id="rId172" Type="http://schemas.openxmlformats.org/officeDocument/2006/relationships/customXml" Target="../ink/ink474.xml"/><Relationship Id="rId228" Type="http://schemas.openxmlformats.org/officeDocument/2006/relationships/customXml" Target="../ink/ink502.xml"/><Relationship Id="rId281" Type="http://schemas.openxmlformats.org/officeDocument/2006/relationships/image" Target="../media/image530.png"/><Relationship Id="rId337" Type="http://schemas.openxmlformats.org/officeDocument/2006/relationships/customXml" Target="../ink/ink557.xml"/><Relationship Id="rId34" Type="http://schemas.openxmlformats.org/officeDocument/2006/relationships/customXml" Target="../ink/ink405.xml"/><Relationship Id="rId76" Type="http://schemas.openxmlformats.org/officeDocument/2006/relationships/customXml" Target="../ink/ink426.xml"/><Relationship Id="rId141" Type="http://schemas.openxmlformats.org/officeDocument/2006/relationships/image" Target="../media/image460.png"/><Relationship Id="rId379" Type="http://schemas.openxmlformats.org/officeDocument/2006/relationships/customXml" Target="../ink/ink578.xml"/><Relationship Id="rId7" Type="http://schemas.openxmlformats.org/officeDocument/2006/relationships/image" Target="../media/image393.png"/><Relationship Id="rId183" Type="http://schemas.openxmlformats.org/officeDocument/2006/relationships/image" Target="../media/image481.png"/><Relationship Id="rId239" Type="http://schemas.openxmlformats.org/officeDocument/2006/relationships/image" Target="../media/image509.png"/><Relationship Id="rId250" Type="http://schemas.openxmlformats.org/officeDocument/2006/relationships/customXml" Target="../ink/ink513.xml"/><Relationship Id="rId292" Type="http://schemas.openxmlformats.org/officeDocument/2006/relationships/customXml" Target="../ink/ink534.xml"/><Relationship Id="rId306" Type="http://schemas.openxmlformats.org/officeDocument/2006/relationships/customXml" Target="../ink/ink541.xml"/><Relationship Id="rId45" Type="http://schemas.openxmlformats.org/officeDocument/2006/relationships/image" Target="../media/image412.png"/><Relationship Id="rId87" Type="http://schemas.openxmlformats.org/officeDocument/2006/relationships/image" Target="../media/image433.png"/><Relationship Id="rId110" Type="http://schemas.openxmlformats.org/officeDocument/2006/relationships/customXml" Target="../ink/ink443.xml"/><Relationship Id="rId348" Type="http://schemas.openxmlformats.org/officeDocument/2006/relationships/image" Target="../media/image563.png"/><Relationship Id="rId152" Type="http://schemas.openxmlformats.org/officeDocument/2006/relationships/customXml" Target="../ink/ink464.xml"/><Relationship Id="rId194" Type="http://schemas.openxmlformats.org/officeDocument/2006/relationships/customXml" Target="../ink/ink485.xml"/><Relationship Id="rId208" Type="http://schemas.openxmlformats.org/officeDocument/2006/relationships/customXml" Target="../ink/ink492.xml"/><Relationship Id="rId261" Type="http://schemas.openxmlformats.org/officeDocument/2006/relationships/image" Target="../media/image520.png"/><Relationship Id="rId14" Type="http://schemas.openxmlformats.org/officeDocument/2006/relationships/customXml" Target="../ink/ink395.xml"/><Relationship Id="rId56" Type="http://schemas.openxmlformats.org/officeDocument/2006/relationships/customXml" Target="../ink/ink416.xml"/><Relationship Id="rId317" Type="http://schemas.openxmlformats.org/officeDocument/2006/relationships/image" Target="../media/image548.png"/><Relationship Id="rId359" Type="http://schemas.openxmlformats.org/officeDocument/2006/relationships/customXml" Target="../ink/ink568.xml"/><Relationship Id="rId98" Type="http://schemas.openxmlformats.org/officeDocument/2006/relationships/customXml" Target="../ink/ink437.xml"/><Relationship Id="rId121" Type="http://schemas.openxmlformats.org/officeDocument/2006/relationships/image" Target="../media/image450.png"/><Relationship Id="rId163" Type="http://schemas.openxmlformats.org/officeDocument/2006/relationships/image" Target="../media/image471.png"/><Relationship Id="rId219" Type="http://schemas.openxmlformats.org/officeDocument/2006/relationships/image" Target="../media/image499.png"/><Relationship Id="rId370" Type="http://schemas.openxmlformats.org/officeDocument/2006/relationships/image" Target="../media/image574.png"/><Relationship Id="rId230" Type="http://schemas.openxmlformats.org/officeDocument/2006/relationships/customXml" Target="../ink/ink503.xml"/><Relationship Id="rId25" Type="http://schemas.openxmlformats.org/officeDocument/2006/relationships/image" Target="../media/image402.png"/><Relationship Id="rId67" Type="http://schemas.openxmlformats.org/officeDocument/2006/relationships/image" Target="../media/image423.png"/><Relationship Id="rId272" Type="http://schemas.openxmlformats.org/officeDocument/2006/relationships/customXml" Target="../ink/ink524.xml"/><Relationship Id="rId328" Type="http://schemas.openxmlformats.org/officeDocument/2006/relationships/customXml" Target="../ink/ink552.xml"/><Relationship Id="rId132" Type="http://schemas.openxmlformats.org/officeDocument/2006/relationships/customXml" Target="../ink/ink454.xml"/><Relationship Id="rId174" Type="http://schemas.openxmlformats.org/officeDocument/2006/relationships/customXml" Target="../ink/ink475.xml"/><Relationship Id="rId381" Type="http://schemas.openxmlformats.org/officeDocument/2006/relationships/customXml" Target="../ink/ink579.xml"/><Relationship Id="rId241" Type="http://schemas.openxmlformats.org/officeDocument/2006/relationships/image" Target="../media/image510.png"/><Relationship Id="rId36" Type="http://schemas.openxmlformats.org/officeDocument/2006/relationships/customXml" Target="../ink/ink406.xml"/><Relationship Id="rId283" Type="http://schemas.openxmlformats.org/officeDocument/2006/relationships/image" Target="../media/image531.png"/><Relationship Id="rId339" Type="http://schemas.openxmlformats.org/officeDocument/2006/relationships/customXml" Target="../ink/ink558.xml"/><Relationship Id="rId78" Type="http://schemas.openxmlformats.org/officeDocument/2006/relationships/customXml" Target="../ink/ink427.xml"/><Relationship Id="rId101" Type="http://schemas.openxmlformats.org/officeDocument/2006/relationships/image" Target="../media/image440.png"/><Relationship Id="rId143" Type="http://schemas.openxmlformats.org/officeDocument/2006/relationships/image" Target="../media/image461.png"/><Relationship Id="rId185" Type="http://schemas.openxmlformats.org/officeDocument/2006/relationships/image" Target="../media/image482.png"/><Relationship Id="rId350" Type="http://schemas.openxmlformats.org/officeDocument/2006/relationships/image" Target="../media/image564.png"/><Relationship Id="rId9" Type="http://schemas.openxmlformats.org/officeDocument/2006/relationships/image" Target="../media/image394.png"/><Relationship Id="rId210" Type="http://schemas.openxmlformats.org/officeDocument/2006/relationships/customXml" Target="../ink/ink493.xml"/><Relationship Id="rId26" Type="http://schemas.openxmlformats.org/officeDocument/2006/relationships/customXml" Target="../ink/ink401.xml"/><Relationship Id="rId231" Type="http://schemas.openxmlformats.org/officeDocument/2006/relationships/image" Target="../media/image505.png"/><Relationship Id="rId252" Type="http://schemas.openxmlformats.org/officeDocument/2006/relationships/customXml" Target="../ink/ink514.xml"/><Relationship Id="rId273" Type="http://schemas.openxmlformats.org/officeDocument/2006/relationships/image" Target="../media/image526.png"/><Relationship Id="rId294" Type="http://schemas.openxmlformats.org/officeDocument/2006/relationships/customXml" Target="../ink/ink535.xml"/><Relationship Id="rId308" Type="http://schemas.openxmlformats.org/officeDocument/2006/relationships/customXml" Target="../ink/ink542.xml"/><Relationship Id="rId329" Type="http://schemas.openxmlformats.org/officeDocument/2006/relationships/image" Target="../media/image554.png"/><Relationship Id="rId47" Type="http://schemas.openxmlformats.org/officeDocument/2006/relationships/image" Target="../media/image413.png"/><Relationship Id="rId68" Type="http://schemas.openxmlformats.org/officeDocument/2006/relationships/customXml" Target="../ink/ink422.xml"/><Relationship Id="rId89" Type="http://schemas.openxmlformats.org/officeDocument/2006/relationships/image" Target="../media/image434.png"/><Relationship Id="rId112" Type="http://schemas.openxmlformats.org/officeDocument/2006/relationships/customXml" Target="../ink/ink444.xml"/><Relationship Id="rId133" Type="http://schemas.openxmlformats.org/officeDocument/2006/relationships/image" Target="../media/image456.png"/><Relationship Id="rId154" Type="http://schemas.openxmlformats.org/officeDocument/2006/relationships/customXml" Target="../ink/ink465.xml"/><Relationship Id="rId175" Type="http://schemas.openxmlformats.org/officeDocument/2006/relationships/image" Target="../media/image477.png"/><Relationship Id="rId340" Type="http://schemas.openxmlformats.org/officeDocument/2006/relationships/image" Target="../media/image559.png"/><Relationship Id="rId361" Type="http://schemas.openxmlformats.org/officeDocument/2006/relationships/customXml" Target="../ink/ink569.xml"/><Relationship Id="rId196" Type="http://schemas.openxmlformats.org/officeDocument/2006/relationships/customXml" Target="../ink/ink486.xml"/><Relationship Id="rId200" Type="http://schemas.openxmlformats.org/officeDocument/2006/relationships/customXml" Target="../ink/ink488.xml"/><Relationship Id="rId382" Type="http://schemas.openxmlformats.org/officeDocument/2006/relationships/image" Target="../media/image580.png"/><Relationship Id="rId16" Type="http://schemas.openxmlformats.org/officeDocument/2006/relationships/customXml" Target="../ink/ink396.xml"/><Relationship Id="rId221" Type="http://schemas.openxmlformats.org/officeDocument/2006/relationships/image" Target="../media/image500.png"/><Relationship Id="rId242" Type="http://schemas.openxmlformats.org/officeDocument/2006/relationships/customXml" Target="../ink/ink509.xml"/><Relationship Id="rId263" Type="http://schemas.openxmlformats.org/officeDocument/2006/relationships/image" Target="../media/image521.png"/><Relationship Id="rId284" Type="http://schemas.openxmlformats.org/officeDocument/2006/relationships/customXml" Target="../ink/ink530.xml"/><Relationship Id="rId319" Type="http://schemas.openxmlformats.org/officeDocument/2006/relationships/image" Target="../media/image549.png"/><Relationship Id="rId37" Type="http://schemas.openxmlformats.org/officeDocument/2006/relationships/image" Target="../media/image408.png"/><Relationship Id="rId58" Type="http://schemas.openxmlformats.org/officeDocument/2006/relationships/customXml" Target="../ink/ink417.xml"/><Relationship Id="rId79" Type="http://schemas.openxmlformats.org/officeDocument/2006/relationships/image" Target="../media/image429.png"/><Relationship Id="rId102" Type="http://schemas.openxmlformats.org/officeDocument/2006/relationships/customXml" Target="../ink/ink439.xml"/><Relationship Id="rId123" Type="http://schemas.openxmlformats.org/officeDocument/2006/relationships/image" Target="../media/image451.png"/><Relationship Id="rId144" Type="http://schemas.openxmlformats.org/officeDocument/2006/relationships/customXml" Target="../ink/ink460.xml"/><Relationship Id="rId330" Type="http://schemas.openxmlformats.org/officeDocument/2006/relationships/customXml" Target="../ink/ink553.xml"/><Relationship Id="rId90" Type="http://schemas.openxmlformats.org/officeDocument/2006/relationships/customXml" Target="../ink/ink433.xml"/><Relationship Id="rId165" Type="http://schemas.openxmlformats.org/officeDocument/2006/relationships/image" Target="../media/image472.png"/><Relationship Id="rId186" Type="http://schemas.openxmlformats.org/officeDocument/2006/relationships/customXml" Target="../ink/ink481.xml"/><Relationship Id="rId351" Type="http://schemas.openxmlformats.org/officeDocument/2006/relationships/customXml" Target="../ink/ink564.xml"/><Relationship Id="rId372" Type="http://schemas.openxmlformats.org/officeDocument/2006/relationships/image" Target="../media/image575.png"/><Relationship Id="rId211" Type="http://schemas.openxmlformats.org/officeDocument/2006/relationships/image" Target="../media/image495.png"/><Relationship Id="rId232" Type="http://schemas.openxmlformats.org/officeDocument/2006/relationships/customXml" Target="../ink/ink504.xml"/><Relationship Id="rId253" Type="http://schemas.openxmlformats.org/officeDocument/2006/relationships/image" Target="../media/image516.png"/><Relationship Id="rId274" Type="http://schemas.openxmlformats.org/officeDocument/2006/relationships/customXml" Target="../ink/ink525.xml"/><Relationship Id="rId295" Type="http://schemas.openxmlformats.org/officeDocument/2006/relationships/image" Target="../media/image537.png"/><Relationship Id="rId309" Type="http://schemas.openxmlformats.org/officeDocument/2006/relationships/image" Target="../media/image544.png"/><Relationship Id="rId27" Type="http://schemas.openxmlformats.org/officeDocument/2006/relationships/image" Target="../media/image403.png"/><Relationship Id="rId48" Type="http://schemas.openxmlformats.org/officeDocument/2006/relationships/customXml" Target="../ink/ink412.xml"/><Relationship Id="rId69" Type="http://schemas.openxmlformats.org/officeDocument/2006/relationships/image" Target="../media/image424.png"/><Relationship Id="rId113" Type="http://schemas.openxmlformats.org/officeDocument/2006/relationships/image" Target="../media/image446.png"/><Relationship Id="rId134" Type="http://schemas.openxmlformats.org/officeDocument/2006/relationships/customXml" Target="../ink/ink455.xml"/><Relationship Id="rId320" Type="http://schemas.openxmlformats.org/officeDocument/2006/relationships/customXml" Target="../ink/ink548.xml"/><Relationship Id="rId80" Type="http://schemas.openxmlformats.org/officeDocument/2006/relationships/customXml" Target="../ink/ink428.xml"/><Relationship Id="rId155" Type="http://schemas.openxmlformats.org/officeDocument/2006/relationships/image" Target="../media/image467.png"/><Relationship Id="rId176" Type="http://schemas.openxmlformats.org/officeDocument/2006/relationships/customXml" Target="../ink/ink476.xml"/><Relationship Id="rId197" Type="http://schemas.openxmlformats.org/officeDocument/2006/relationships/image" Target="../media/image488.png"/><Relationship Id="rId341" Type="http://schemas.openxmlformats.org/officeDocument/2006/relationships/customXml" Target="../ink/ink559.xml"/><Relationship Id="rId362" Type="http://schemas.openxmlformats.org/officeDocument/2006/relationships/image" Target="../media/image570.png"/><Relationship Id="rId201" Type="http://schemas.openxmlformats.org/officeDocument/2006/relationships/image" Target="../media/image490.png"/><Relationship Id="rId222" Type="http://schemas.openxmlformats.org/officeDocument/2006/relationships/customXml" Target="../ink/ink499.xml"/><Relationship Id="rId243" Type="http://schemas.openxmlformats.org/officeDocument/2006/relationships/image" Target="../media/image511.png"/><Relationship Id="rId264" Type="http://schemas.openxmlformats.org/officeDocument/2006/relationships/customXml" Target="../ink/ink520.xml"/><Relationship Id="rId285" Type="http://schemas.openxmlformats.org/officeDocument/2006/relationships/image" Target="../media/image532.png"/><Relationship Id="rId17" Type="http://schemas.openxmlformats.org/officeDocument/2006/relationships/image" Target="../media/image398.png"/><Relationship Id="rId38" Type="http://schemas.openxmlformats.org/officeDocument/2006/relationships/customXml" Target="../ink/ink407.xml"/><Relationship Id="rId59" Type="http://schemas.openxmlformats.org/officeDocument/2006/relationships/image" Target="../media/image419.png"/><Relationship Id="rId103" Type="http://schemas.openxmlformats.org/officeDocument/2006/relationships/image" Target="../media/image441.png"/><Relationship Id="rId124" Type="http://schemas.openxmlformats.org/officeDocument/2006/relationships/customXml" Target="../ink/ink450.xml"/><Relationship Id="rId310" Type="http://schemas.openxmlformats.org/officeDocument/2006/relationships/customXml" Target="../ink/ink543.xml"/><Relationship Id="rId70" Type="http://schemas.openxmlformats.org/officeDocument/2006/relationships/customXml" Target="../ink/ink423.xml"/><Relationship Id="rId91" Type="http://schemas.openxmlformats.org/officeDocument/2006/relationships/image" Target="../media/image435.png"/><Relationship Id="rId145" Type="http://schemas.openxmlformats.org/officeDocument/2006/relationships/image" Target="../media/image462.png"/><Relationship Id="rId166" Type="http://schemas.openxmlformats.org/officeDocument/2006/relationships/customXml" Target="../ink/ink471.xml"/><Relationship Id="rId187" Type="http://schemas.openxmlformats.org/officeDocument/2006/relationships/image" Target="../media/image483.png"/><Relationship Id="rId331" Type="http://schemas.openxmlformats.org/officeDocument/2006/relationships/image" Target="../media/image555.png"/><Relationship Id="rId352" Type="http://schemas.openxmlformats.org/officeDocument/2006/relationships/image" Target="../media/image565.png"/><Relationship Id="rId373" Type="http://schemas.openxmlformats.org/officeDocument/2006/relationships/customXml" Target="../ink/ink575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94.xml"/><Relationship Id="rId233" Type="http://schemas.openxmlformats.org/officeDocument/2006/relationships/image" Target="../media/image506.png"/><Relationship Id="rId254" Type="http://schemas.openxmlformats.org/officeDocument/2006/relationships/customXml" Target="../ink/ink515.xml"/><Relationship Id="rId28" Type="http://schemas.openxmlformats.org/officeDocument/2006/relationships/customXml" Target="../ink/ink402.xml"/><Relationship Id="rId49" Type="http://schemas.openxmlformats.org/officeDocument/2006/relationships/image" Target="../media/image414.png"/><Relationship Id="rId114" Type="http://schemas.openxmlformats.org/officeDocument/2006/relationships/customXml" Target="../ink/ink445.xml"/><Relationship Id="rId275" Type="http://schemas.openxmlformats.org/officeDocument/2006/relationships/image" Target="../media/image527.png"/><Relationship Id="rId296" Type="http://schemas.openxmlformats.org/officeDocument/2006/relationships/customXml" Target="../ink/ink536.xml"/><Relationship Id="rId300" Type="http://schemas.openxmlformats.org/officeDocument/2006/relationships/customXml" Target="../ink/ink538.xml"/><Relationship Id="rId60" Type="http://schemas.openxmlformats.org/officeDocument/2006/relationships/customXml" Target="../ink/ink418.xml"/><Relationship Id="rId81" Type="http://schemas.openxmlformats.org/officeDocument/2006/relationships/image" Target="../media/image430.png"/><Relationship Id="rId135" Type="http://schemas.openxmlformats.org/officeDocument/2006/relationships/image" Target="../media/image457.png"/><Relationship Id="rId156" Type="http://schemas.openxmlformats.org/officeDocument/2006/relationships/customXml" Target="../ink/ink466.xml"/><Relationship Id="rId177" Type="http://schemas.openxmlformats.org/officeDocument/2006/relationships/image" Target="../media/image478.png"/><Relationship Id="rId198" Type="http://schemas.openxmlformats.org/officeDocument/2006/relationships/customXml" Target="../ink/ink487.xml"/><Relationship Id="rId321" Type="http://schemas.openxmlformats.org/officeDocument/2006/relationships/image" Target="../media/image550.png"/><Relationship Id="rId342" Type="http://schemas.openxmlformats.org/officeDocument/2006/relationships/image" Target="../media/image560.png"/><Relationship Id="rId363" Type="http://schemas.openxmlformats.org/officeDocument/2006/relationships/customXml" Target="../ink/ink570.xml"/><Relationship Id="rId202" Type="http://schemas.openxmlformats.org/officeDocument/2006/relationships/customXml" Target="../ink/ink489.xml"/><Relationship Id="rId223" Type="http://schemas.openxmlformats.org/officeDocument/2006/relationships/image" Target="../media/image501.png"/><Relationship Id="rId244" Type="http://schemas.openxmlformats.org/officeDocument/2006/relationships/customXml" Target="../ink/ink510.xml"/><Relationship Id="rId18" Type="http://schemas.openxmlformats.org/officeDocument/2006/relationships/customXml" Target="../ink/ink397.xml"/><Relationship Id="rId39" Type="http://schemas.openxmlformats.org/officeDocument/2006/relationships/image" Target="../media/image409.png"/><Relationship Id="rId265" Type="http://schemas.openxmlformats.org/officeDocument/2006/relationships/image" Target="../media/image522.png"/><Relationship Id="rId286" Type="http://schemas.openxmlformats.org/officeDocument/2006/relationships/customXml" Target="../ink/ink531.xml"/><Relationship Id="rId50" Type="http://schemas.openxmlformats.org/officeDocument/2006/relationships/customXml" Target="../ink/ink413.xml"/><Relationship Id="rId104" Type="http://schemas.openxmlformats.org/officeDocument/2006/relationships/customXml" Target="../ink/ink440.xml"/><Relationship Id="rId125" Type="http://schemas.openxmlformats.org/officeDocument/2006/relationships/image" Target="../media/image452.png"/><Relationship Id="rId146" Type="http://schemas.openxmlformats.org/officeDocument/2006/relationships/customXml" Target="../ink/ink461.xml"/><Relationship Id="rId167" Type="http://schemas.openxmlformats.org/officeDocument/2006/relationships/image" Target="../media/image473.png"/><Relationship Id="rId188" Type="http://schemas.openxmlformats.org/officeDocument/2006/relationships/customXml" Target="../ink/ink482.xml"/><Relationship Id="rId311" Type="http://schemas.openxmlformats.org/officeDocument/2006/relationships/image" Target="../media/image545.png"/><Relationship Id="rId332" Type="http://schemas.openxmlformats.org/officeDocument/2006/relationships/customXml" Target="../ink/ink554.xml"/><Relationship Id="rId353" Type="http://schemas.openxmlformats.org/officeDocument/2006/relationships/customXml" Target="../ink/ink565.xml"/><Relationship Id="rId374" Type="http://schemas.openxmlformats.org/officeDocument/2006/relationships/image" Target="../media/image576.png"/><Relationship Id="rId71" Type="http://schemas.openxmlformats.org/officeDocument/2006/relationships/image" Target="../media/image425.png"/><Relationship Id="rId92" Type="http://schemas.openxmlformats.org/officeDocument/2006/relationships/customXml" Target="../ink/ink434.xml"/><Relationship Id="rId213" Type="http://schemas.openxmlformats.org/officeDocument/2006/relationships/image" Target="../media/image496.png"/><Relationship Id="rId234" Type="http://schemas.openxmlformats.org/officeDocument/2006/relationships/customXml" Target="../ink/ink505.xml"/><Relationship Id="rId2" Type="http://schemas.openxmlformats.org/officeDocument/2006/relationships/customXml" Target="../ink/ink389.xml"/><Relationship Id="rId29" Type="http://schemas.openxmlformats.org/officeDocument/2006/relationships/image" Target="../media/image404.png"/><Relationship Id="rId255" Type="http://schemas.openxmlformats.org/officeDocument/2006/relationships/image" Target="../media/image517.png"/><Relationship Id="rId276" Type="http://schemas.openxmlformats.org/officeDocument/2006/relationships/customXml" Target="../ink/ink526.xml"/><Relationship Id="rId297" Type="http://schemas.openxmlformats.org/officeDocument/2006/relationships/image" Target="../media/image538.png"/><Relationship Id="rId40" Type="http://schemas.openxmlformats.org/officeDocument/2006/relationships/customXml" Target="../ink/ink408.xml"/><Relationship Id="rId115" Type="http://schemas.openxmlformats.org/officeDocument/2006/relationships/image" Target="../media/image447.png"/><Relationship Id="rId136" Type="http://schemas.openxmlformats.org/officeDocument/2006/relationships/customXml" Target="../ink/ink456.xml"/><Relationship Id="rId157" Type="http://schemas.openxmlformats.org/officeDocument/2006/relationships/image" Target="../media/image468.png"/><Relationship Id="rId178" Type="http://schemas.openxmlformats.org/officeDocument/2006/relationships/customXml" Target="../ink/ink477.xml"/><Relationship Id="rId301" Type="http://schemas.openxmlformats.org/officeDocument/2006/relationships/image" Target="../media/image540.png"/><Relationship Id="rId322" Type="http://schemas.openxmlformats.org/officeDocument/2006/relationships/customXml" Target="../ink/ink549.xml"/><Relationship Id="rId343" Type="http://schemas.openxmlformats.org/officeDocument/2006/relationships/customXml" Target="../ink/ink560.xml"/><Relationship Id="rId364" Type="http://schemas.openxmlformats.org/officeDocument/2006/relationships/image" Target="../media/image571.png"/><Relationship Id="rId61" Type="http://schemas.openxmlformats.org/officeDocument/2006/relationships/image" Target="../media/image420.png"/><Relationship Id="rId82" Type="http://schemas.openxmlformats.org/officeDocument/2006/relationships/customXml" Target="../ink/ink429.xml"/><Relationship Id="rId199" Type="http://schemas.openxmlformats.org/officeDocument/2006/relationships/image" Target="../media/image489.png"/><Relationship Id="rId203" Type="http://schemas.openxmlformats.org/officeDocument/2006/relationships/image" Target="../media/image491.png"/><Relationship Id="rId19" Type="http://schemas.openxmlformats.org/officeDocument/2006/relationships/image" Target="../media/image399.png"/><Relationship Id="rId224" Type="http://schemas.openxmlformats.org/officeDocument/2006/relationships/customXml" Target="../ink/ink500.xml"/><Relationship Id="rId245" Type="http://schemas.openxmlformats.org/officeDocument/2006/relationships/image" Target="../media/image512.png"/><Relationship Id="rId266" Type="http://schemas.openxmlformats.org/officeDocument/2006/relationships/customXml" Target="../ink/ink521.xml"/><Relationship Id="rId287" Type="http://schemas.openxmlformats.org/officeDocument/2006/relationships/image" Target="../media/image533.png"/><Relationship Id="rId30" Type="http://schemas.openxmlformats.org/officeDocument/2006/relationships/customXml" Target="../ink/ink403.xml"/><Relationship Id="rId105" Type="http://schemas.openxmlformats.org/officeDocument/2006/relationships/image" Target="../media/image442.png"/><Relationship Id="rId126" Type="http://schemas.openxmlformats.org/officeDocument/2006/relationships/customXml" Target="../ink/ink451.xml"/><Relationship Id="rId147" Type="http://schemas.openxmlformats.org/officeDocument/2006/relationships/image" Target="../media/image463.png"/><Relationship Id="rId168" Type="http://schemas.openxmlformats.org/officeDocument/2006/relationships/customXml" Target="../ink/ink472.xml"/><Relationship Id="rId312" Type="http://schemas.openxmlformats.org/officeDocument/2006/relationships/customXml" Target="../ink/ink544.xml"/><Relationship Id="rId333" Type="http://schemas.openxmlformats.org/officeDocument/2006/relationships/customXml" Target="../ink/ink555.xml"/><Relationship Id="rId354" Type="http://schemas.openxmlformats.org/officeDocument/2006/relationships/image" Target="../media/image566.png"/><Relationship Id="rId51" Type="http://schemas.openxmlformats.org/officeDocument/2006/relationships/image" Target="../media/image415.png"/><Relationship Id="rId72" Type="http://schemas.openxmlformats.org/officeDocument/2006/relationships/customXml" Target="../ink/ink424.xml"/><Relationship Id="rId93" Type="http://schemas.openxmlformats.org/officeDocument/2006/relationships/image" Target="../media/image436.png"/><Relationship Id="rId189" Type="http://schemas.openxmlformats.org/officeDocument/2006/relationships/image" Target="../media/image484.png"/><Relationship Id="rId375" Type="http://schemas.openxmlformats.org/officeDocument/2006/relationships/customXml" Target="../ink/ink576.xml"/><Relationship Id="rId3" Type="http://schemas.openxmlformats.org/officeDocument/2006/relationships/image" Target="../media/image391.png"/><Relationship Id="rId214" Type="http://schemas.openxmlformats.org/officeDocument/2006/relationships/customXml" Target="../ink/ink495.xml"/><Relationship Id="rId235" Type="http://schemas.openxmlformats.org/officeDocument/2006/relationships/image" Target="../media/image507.png"/><Relationship Id="rId256" Type="http://schemas.openxmlformats.org/officeDocument/2006/relationships/customXml" Target="../ink/ink516.xml"/><Relationship Id="rId277" Type="http://schemas.openxmlformats.org/officeDocument/2006/relationships/image" Target="../media/image528.png"/><Relationship Id="rId298" Type="http://schemas.openxmlformats.org/officeDocument/2006/relationships/customXml" Target="../ink/ink537.xml"/><Relationship Id="rId116" Type="http://schemas.openxmlformats.org/officeDocument/2006/relationships/customXml" Target="../ink/ink446.xml"/><Relationship Id="rId137" Type="http://schemas.openxmlformats.org/officeDocument/2006/relationships/image" Target="../media/image458.png"/><Relationship Id="rId158" Type="http://schemas.openxmlformats.org/officeDocument/2006/relationships/customXml" Target="../ink/ink467.xml"/><Relationship Id="rId302" Type="http://schemas.openxmlformats.org/officeDocument/2006/relationships/customXml" Target="../ink/ink539.xml"/><Relationship Id="rId323" Type="http://schemas.openxmlformats.org/officeDocument/2006/relationships/image" Target="../media/image551.png"/><Relationship Id="rId344" Type="http://schemas.openxmlformats.org/officeDocument/2006/relationships/image" Target="../media/image561.png"/><Relationship Id="rId20" Type="http://schemas.openxmlformats.org/officeDocument/2006/relationships/customXml" Target="../ink/ink398.xml"/><Relationship Id="rId41" Type="http://schemas.openxmlformats.org/officeDocument/2006/relationships/image" Target="../media/image410.png"/><Relationship Id="rId62" Type="http://schemas.openxmlformats.org/officeDocument/2006/relationships/customXml" Target="../ink/ink419.xml"/><Relationship Id="rId83" Type="http://schemas.openxmlformats.org/officeDocument/2006/relationships/image" Target="../media/image431.png"/><Relationship Id="rId179" Type="http://schemas.openxmlformats.org/officeDocument/2006/relationships/image" Target="../media/image479.png"/><Relationship Id="rId365" Type="http://schemas.openxmlformats.org/officeDocument/2006/relationships/customXml" Target="../ink/ink571.xml"/><Relationship Id="rId190" Type="http://schemas.openxmlformats.org/officeDocument/2006/relationships/customXml" Target="../ink/ink483.xml"/><Relationship Id="rId204" Type="http://schemas.openxmlformats.org/officeDocument/2006/relationships/customXml" Target="../ink/ink490.xml"/><Relationship Id="rId225" Type="http://schemas.openxmlformats.org/officeDocument/2006/relationships/image" Target="../media/image502.png"/><Relationship Id="rId246" Type="http://schemas.openxmlformats.org/officeDocument/2006/relationships/customXml" Target="../ink/ink511.xml"/><Relationship Id="rId267" Type="http://schemas.openxmlformats.org/officeDocument/2006/relationships/image" Target="../media/image523.png"/><Relationship Id="rId288" Type="http://schemas.openxmlformats.org/officeDocument/2006/relationships/customXml" Target="../ink/ink532.xml"/><Relationship Id="rId106" Type="http://schemas.openxmlformats.org/officeDocument/2006/relationships/customXml" Target="../ink/ink441.xml"/><Relationship Id="rId127" Type="http://schemas.openxmlformats.org/officeDocument/2006/relationships/image" Target="../media/image453.png"/><Relationship Id="rId313" Type="http://schemas.openxmlformats.org/officeDocument/2006/relationships/image" Target="../media/image546.png"/><Relationship Id="rId10" Type="http://schemas.openxmlformats.org/officeDocument/2006/relationships/customXml" Target="../ink/ink393.xml"/><Relationship Id="rId31" Type="http://schemas.openxmlformats.org/officeDocument/2006/relationships/image" Target="../media/image405.png"/><Relationship Id="rId52" Type="http://schemas.openxmlformats.org/officeDocument/2006/relationships/customXml" Target="../ink/ink414.xml"/><Relationship Id="rId73" Type="http://schemas.openxmlformats.org/officeDocument/2006/relationships/image" Target="../media/image426.png"/><Relationship Id="rId94" Type="http://schemas.openxmlformats.org/officeDocument/2006/relationships/customXml" Target="../ink/ink435.xml"/><Relationship Id="rId148" Type="http://schemas.openxmlformats.org/officeDocument/2006/relationships/customXml" Target="../ink/ink462.xml"/><Relationship Id="rId169" Type="http://schemas.openxmlformats.org/officeDocument/2006/relationships/image" Target="../media/image474.png"/><Relationship Id="rId334" Type="http://schemas.openxmlformats.org/officeDocument/2006/relationships/image" Target="../media/image556.png"/><Relationship Id="rId355" Type="http://schemas.openxmlformats.org/officeDocument/2006/relationships/customXml" Target="../ink/ink566.xml"/><Relationship Id="rId376" Type="http://schemas.openxmlformats.org/officeDocument/2006/relationships/image" Target="../media/image577.png"/><Relationship Id="rId4" Type="http://schemas.openxmlformats.org/officeDocument/2006/relationships/customXml" Target="../ink/ink390.xml"/><Relationship Id="rId180" Type="http://schemas.openxmlformats.org/officeDocument/2006/relationships/customXml" Target="../ink/ink478.xml"/><Relationship Id="rId215" Type="http://schemas.openxmlformats.org/officeDocument/2006/relationships/image" Target="../media/image497.png"/><Relationship Id="rId236" Type="http://schemas.openxmlformats.org/officeDocument/2006/relationships/customXml" Target="../ink/ink506.xml"/><Relationship Id="rId257" Type="http://schemas.openxmlformats.org/officeDocument/2006/relationships/image" Target="../media/image518.png"/><Relationship Id="rId278" Type="http://schemas.openxmlformats.org/officeDocument/2006/relationships/customXml" Target="../ink/ink527.xml"/><Relationship Id="rId303" Type="http://schemas.openxmlformats.org/officeDocument/2006/relationships/image" Target="../media/image541.png"/><Relationship Id="rId42" Type="http://schemas.openxmlformats.org/officeDocument/2006/relationships/customXml" Target="../ink/ink409.xml"/><Relationship Id="rId84" Type="http://schemas.openxmlformats.org/officeDocument/2006/relationships/customXml" Target="../ink/ink430.xml"/><Relationship Id="rId138" Type="http://schemas.openxmlformats.org/officeDocument/2006/relationships/customXml" Target="../ink/ink457.xml"/><Relationship Id="rId345" Type="http://schemas.openxmlformats.org/officeDocument/2006/relationships/customXml" Target="../ink/ink561.xml"/><Relationship Id="rId191" Type="http://schemas.openxmlformats.org/officeDocument/2006/relationships/image" Target="../media/image485.png"/><Relationship Id="rId205" Type="http://schemas.openxmlformats.org/officeDocument/2006/relationships/image" Target="../media/image492.png"/><Relationship Id="rId247" Type="http://schemas.openxmlformats.org/officeDocument/2006/relationships/image" Target="../media/image513.png"/><Relationship Id="rId107" Type="http://schemas.openxmlformats.org/officeDocument/2006/relationships/image" Target="../media/image443.png"/><Relationship Id="rId289" Type="http://schemas.openxmlformats.org/officeDocument/2006/relationships/image" Target="../media/image534.png"/><Relationship Id="rId11" Type="http://schemas.openxmlformats.org/officeDocument/2006/relationships/image" Target="../media/image395.png"/><Relationship Id="rId53" Type="http://schemas.openxmlformats.org/officeDocument/2006/relationships/image" Target="../media/image416.png"/><Relationship Id="rId149" Type="http://schemas.openxmlformats.org/officeDocument/2006/relationships/image" Target="../media/image464.png"/><Relationship Id="rId314" Type="http://schemas.openxmlformats.org/officeDocument/2006/relationships/customXml" Target="../ink/ink545.xml"/><Relationship Id="rId356" Type="http://schemas.openxmlformats.org/officeDocument/2006/relationships/image" Target="../media/image567.png"/><Relationship Id="rId95" Type="http://schemas.openxmlformats.org/officeDocument/2006/relationships/image" Target="../media/image437.png"/><Relationship Id="rId160" Type="http://schemas.openxmlformats.org/officeDocument/2006/relationships/customXml" Target="../ink/ink468.xml"/><Relationship Id="rId216" Type="http://schemas.openxmlformats.org/officeDocument/2006/relationships/customXml" Target="../ink/ink496.xml"/><Relationship Id="rId258" Type="http://schemas.openxmlformats.org/officeDocument/2006/relationships/customXml" Target="../ink/ink517.xml"/><Relationship Id="rId22" Type="http://schemas.openxmlformats.org/officeDocument/2006/relationships/customXml" Target="../ink/ink399.xml"/><Relationship Id="rId64" Type="http://schemas.openxmlformats.org/officeDocument/2006/relationships/customXml" Target="../ink/ink420.xml"/><Relationship Id="rId118" Type="http://schemas.openxmlformats.org/officeDocument/2006/relationships/customXml" Target="../ink/ink447.xml"/><Relationship Id="rId325" Type="http://schemas.openxmlformats.org/officeDocument/2006/relationships/image" Target="../media/image552.png"/><Relationship Id="rId367" Type="http://schemas.openxmlformats.org/officeDocument/2006/relationships/customXml" Target="../ink/ink572.xml"/><Relationship Id="rId171" Type="http://schemas.openxmlformats.org/officeDocument/2006/relationships/image" Target="../media/image475.png"/><Relationship Id="rId227" Type="http://schemas.openxmlformats.org/officeDocument/2006/relationships/image" Target="../media/image503.png"/><Relationship Id="rId269" Type="http://schemas.openxmlformats.org/officeDocument/2006/relationships/image" Target="../media/image524.png"/><Relationship Id="rId33" Type="http://schemas.openxmlformats.org/officeDocument/2006/relationships/image" Target="../media/image406.png"/><Relationship Id="rId129" Type="http://schemas.openxmlformats.org/officeDocument/2006/relationships/image" Target="../media/image454.png"/><Relationship Id="rId280" Type="http://schemas.openxmlformats.org/officeDocument/2006/relationships/customXml" Target="../ink/ink528.xml"/><Relationship Id="rId336" Type="http://schemas.openxmlformats.org/officeDocument/2006/relationships/image" Target="../media/image557.png"/><Relationship Id="rId75" Type="http://schemas.openxmlformats.org/officeDocument/2006/relationships/image" Target="../media/image427.png"/><Relationship Id="rId140" Type="http://schemas.openxmlformats.org/officeDocument/2006/relationships/customXml" Target="../ink/ink458.xml"/><Relationship Id="rId182" Type="http://schemas.openxmlformats.org/officeDocument/2006/relationships/customXml" Target="../ink/ink479.xml"/><Relationship Id="rId378" Type="http://schemas.openxmlformats.org/officeDocument/2006/relationships/image" Target="../media/image578.png"/><Relationship Id="rId6" Type="http://schemas.openxmlformats.org/officeDocument/2006/relationships/customXml" Target="../ink/ink391.xml"/><Relationship Id="rId238" Type="http://schemas.openxmlformats.org/officeDocument/2006/relationships/customXml" Target="../ink/ink507.xml"/><Relationship Id="rId291" Type="http://schemas.openxmlformats.org/officeDocument/2006/relationships/image" Target="../media/image535.png"/><Relationship Id="rId305" Type="http://schemas.openxmlformats.org/officeDocument/2006/relationships/image" Target="../media/image542.png"/><Relationship Id="rId347" Type="http://schemas.openxmlformats.org/officeDocument/2006/relationships/customXml" Target="../ink/ink562.xml"/><Relationship Id="rId44" Type="http://schemas.openxmlformats.org/officeDocument/2006/relationships/customXml" Target="../ink/ink410.xml"/><Relationship Id="rId86" Type="http://schemas.openxmlformats.org/officeDocument/2006/relationships/customXml" Target="../ink/ink431.xml"/><Relationship Id="rId151" Type="http://schemas.openxmlformats.org/officeDocument/2006/relationships/image" Target="../media/image465.png"/><Relationship Id="rId193" Type="http://schemas.openxmlformats.org/officeDocument/2006/relationships/image" Target="../media/image486.png"/><Relationship Id="rId207" Type="http://schemas.openxmlformats.org/officeDocument/2006/relationships/image" Target="../media/image493.png"/><Relationship Id="rId249" Type="http://schemas.openxmlformats.org/officeDocument/2006/relationships/image" Target="../media/image514.png"/><Relationship Id="rId13" Type="http://schemas.openxmlformats.org/officeDocument/2006/relationships/image" Target="../media/image396.png"/><Relationship Id="rId109" Type="http://schemas.openxmlformats.org/officeDocument/2006/relationships/image" Target="../media/image444.png"/><Relationship Id="rId260" Type="http://schemas.openxmlformats.org/officeDocument/2006/relationships/customXml" Target="../ink/ink518.xml"/><Relationship Id="rId316" Type="http://schemas.openxmlformats.org/officeDocument/2006/relationships/customXml" Target="../ink/ink546.xml"/><Relationship Id="rId55" Type="http://schemas.openxmlformats.org/officeDocument/2006/relationships/image" Target="../media/image417.png"/><Relationship Id="rId97" Type="http://schemas.openxmlformats.org/officeDocument/2006/relationships/image" Target="../media/image438.png"/><Relationship Id="rId120" Type="http://schemas.openxmlformats.org/officeDocument/2006/relationships/customXml" Target="../ink/ink448.xml"/><Relationship Id="rId358" Type="http://schemas.openxmlformats.org/officeDocument/2006/relationships/image" Target="../media/image568.png"/><Relationship Id="rId162" Type="http://schemas.openxmlformats.org/officeDocument/2006/relationships/customXml" Target="../ink/ink469.xml"/><Relationship Id="rId218" Type="http://schemas.openxmlformats.org/officeDocument/2006/relationships/customXml" Target="../ink/ink497.xml"/><Relationship Id="rId271" Type="http://schemas.openxmlformats.org/officeDocument/2006/relationships/image" Target="../media/image525.png"/><Relationship Id="rId24" Type="http://schemas.openxmlformats.org/officeDocument/2006/relationships/customXml" Target="../ink/ink400.xml"/><Relationship Id="rId66" Type="http://schemas.openxmlformats.org/officeDocument/2006/relationships/customXml" Target="../ink/ink421.xml"/><Relationship Id="rId131" Type="http://schemas.openxmlformats.org/officeDocument/2006/relationships/image" Target="../media/image455.png"/><Relationship Id="rId327" Type="http://schemas.openxmlformats.org/officeDocument/2006/relationships/image" Target="../media/image553.png"/><Relationship Id="rId369" Type="http://schemas.openxmlformats.org/officeDocument/2006/relationships/customXml" Target="../ink/ink573.xml"/><Relationship Id="rId173" Type="http://schemas.openxmlformats.org/officeDocument/2006/relationships/image" Target="../media/image476.png"/><Relationship Id="rId229" Type="http://schemas.openxmlformats.org/officeDocument/2006/relationships/image" Target="../media/image504.png"/><Relationship Id="rId380" Type="http://schemas.openxmlformats.org/officeDocument/2006/relationships/image" Target="../media/image579.png"/><Relationship Id="rId240" Type="http://schemas.openxmlformats.org/officeDocument/2006/relationships/customXml" Target="../ink/ink508.xml"/><Relationship Id="rId35" Type="http://schemas.openxmlformats.org/officeDocument/2006/relationships/image" Target="../media/image407.png"/><Relationship Id="rId77" Type="http://schemas.openxmlformats.org/officeDocument/2006/relationships/image" Target="../media/image428.png"/><Relationship Id="rId100" Type="http://schemas.openxmlformats.org/officeDocument/2006/relationships/customXml" Target="../ink/ink438.xml"/><Relationship Id="rId282" Type="http://schemas.openxmlformats.org/officeDocument/2006/relationships/customXml" Target="../ink/ink529.xml"/><Relationship Id="rId338" Type="http://schemas.openxmlformats.org/officeDocument/2006/relationships/image" Target="../media/image558.png"/><Relationship Id="rId8" Type="http://schemas.openxmlformats.org/officeDocument/2006/relationships/customXml" Target="../ink/ink392.xml"/><Relationship Id="rId142" Type="http://schemas.openxmlformats.org/officeDocument/2006/relationships/customXml" Target="../ink/ink459.xml"/><Relationship Id="rId184" Type="http://schemas.openxmlformats.org/officeDocument/2006/relationships/customXml" Target="../ink/ink480.xml"/><Relationship Id="rId251" Type="http://schemas.openxmlformats.org/officeDocument/2006/relationships/image" Target="../media/image515.png"/><Relationship Id="rId46" Type="http://schemas.openxmlformats.org/officeDocument/2006/relationships/customXml" Target="../ink/ink411.xml"/><Relationship Id="rId293" Type="http://schemas.openxmlformats.org/officeDocument/2006/relationships/image" Target="../media/image536.png"/><Relationship Id="rId307" Type="http://schemas.openxmlformats.org/officeDocument/2006/relationships/image" Target="../media/image543.png"/><Relationship Id="rId349" Type="http://schemas.openxmlformats.org/officeDocument/2006/relationships/customXml" Target="../ink/ink563.xml"/><Relationship Id="rId88" Type="http://schemas.openxmlformats.org/officeDocument/2006/relationships/customXml" Target="../ink/ink432.xml"/><Relationship Id="rId111" Type="http://schemas.openxmlformats.org/officeDocument/2006/relationships/image" Target="../media/image445.png"/><Relationship Id="rId153" Type="http://schemas.openxmlformats.org/officeDocument/2006/relationships/image" Target="../media/image466.png"/><Relationship Id="rId195" Type="http://schemas.openxmlformats.org/officeDocument/2006/relationships/image" Target="../media/image487.png"/><Relationship Id="rId209" Type="http://schemas.openxmlformats.org/officeDocument/2006/relationships/image" Target="../media/image494.png"/><Relationship Id="rId360" Type="http://schemas.openxmlformats.org/officeDocument/2006/relationships/image" Target="../media/image569.png"/><Relationship Id="rId220" Type="http://schemas.openxmlformats.org/officeDocument/2006/relationships/customXml" Target="../ink/ink498.xml"/><Relationship Id="rId15" Type="http://schemas.openxmlformats.org/officeDocument/2006/relationships/image" Target="../media/image397.png"/><Relationship Id="rId57" Type="http://schemas.openxmlformats.org/officeDocument/2006/relationships/image" Target="../media/image418.png"/><Relationship Id="rId262" Type="http://schemas.openxmlformats.org/officeDocument/2006/relationships/customXml" Target="../ink/ink519.xml"/><Relationship Id="rId318" Type="http://schemas.openxmlformats.org/officeDocument/2006/relationships/customXml" Target="../ink/ink547.xml"/><Relationship Id="rId99" Type="http://schemas.openxmlformats.org/officeDocument/2006/relationships/image" Target="../media/image439.png"/><Relationship Id="rId122" Type="http://schemas.openxmlformats.org/officeDocument/2006/relationships/customXml" Target="../ink/ink449.xml"/><Relationship Id="rId164" Type="http://schemas.openxmlformats.org/officeDocument/2006/relationships/customXml" Target="../ink/ink470.xml"/><Relationship Id="rId371" Type="http://schemas.openxmlformats.org/officeDocument/2006/relationships/customXml" Target="../ink/ink574.xml"/></Relationships>
</file>

<file path=ppt/slides/_rels/slide5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797.png"/><Relationship Id="rId21" Type="http://schemas.openxmlformats.org/officeDocument/2006/relationships/image" Target="../media/image3749.png"/><Relationship Id="rId42" Type="http://schemas.openxmlformats.org/officeDocument/2006/relationships/customXml" Target="../ink/ink3776.xml"/><Relationship Id="rId63" Type="http://schemas.openxmlformats.org/officeDocument/2006/relationships/image" Target="../media/image3770.png"/><Relationship Id="rId84" Type="http://schemas.openxmlformats.org/officeDocument/2006/relationships/customXml" Target="../ink/ink3797.xml"/><Relationship Id="rId138" Type="http://schemas.openxmlformats.org/officeDocument/2006/relationships/customXml" Target="../ink/ink3824.xml"/><Relationship Id="rId159" Type="http://schemas.openxmlformats.org/officeDocument/2006/relationships/image" Target="../media/image3818.png"/><Relationship Id="rId170" Type="http://schemas.openxmlformats.org/officeDocument/2006/relationships/customXml" Target="../ink/ink3840.xml"/><Relationship Id="rId191" Type="http://schemas.openxmlformats.org/officeDocument/2006/relationships/image" Target="../media/image3834.png"/><Relationship Id="rId107" Type="http://schemas.openxmlformats.org/officeDocument/2006/relationships/image" Target="../media/image3792.png"/><Relationship Id="rId11" Type="http://schemas.openxmlformats.org/officeDocument/2006/relationships/image" Target="../media/image3744.png"/><Relationship Id="rId32" Type="http://schemas.openxmlformats.org/officeDocument/2006/relationships/customXml" Target="../ink/ink3771.xml"/><Relationship Id="rId53" Type="http://schemas.openxmlformats.org/officeDocument/2006/relationships/image" Target="../media/image3765.png"/><Relationship Id="rId74" Type="http://schemas.openxmlformats.org/officeDocument/2006/relationships/customXml" Target="../ink/ink3792.xml"/><Relationship Id="rId128" Type="http://schemas.openxmlformats.org/officeDocument/2006/relationships/customXml" Target="../ink/ink3819.xml"/><Relationship Id="rId149" Type="http://schemas.openxmlformats.org/officeDocument/2006/relationships/image" Target="../media/image3813.png"/><Relationship Id="rId5" Type="http://schemas.openxmlformats.org/officeDocument/2006/relationships/image" Target="../media/image3741.png"/><Relationship Id="rId95" Type="http://schemas.openxmlformats.org/officeDocument/2006/relationships/image" Target="../media/image3786.png"/><Relationship Id="rId160" Type="http://schemas.openxmlformats.org/officeDocument/2006/relationships/customXml" Target="../ink/ink3835.xml"/><Relationship Id="rId181" Type="http://schemas.openxmlformats.org/officeDocument/2006/relationships/image" Target="../media/image3829.png"/><Relationship Id="rId22" Type="http://schemas.openxmlformats.org/officeDocument/2006/relationships/customXml" Target="../ink/ink3766.xml"/><Relationship Id="rId43" Type="http://schemas.openxmlformats.org/officeDocument/2006/relationships/image" Target="../media/image3760.png"/><Relationship Id="rId64" Type="http://schemas.openxmlformats.org/officeDocument/2006/relationships/customXml" Target="../ink/ink3787.xml"/><Relationship Id="rId118" Type="http://schemas.openxmlformats.org/officeDocument/2006/relationships/customXml" Target="../ink/ink3814.xml"/><Relationship Id="rId139" Type="http://schemas.openxmlformats.org/officeDocument/2006/relationships/image" Target="../media/image3808.png"/><Relationship Id="rId85" Type="http://schemas.openxmlformats.org/officeDocument/2006/relationships/image" Target="../media/image3781.png"/><Relationship Id="rId150" Type="http://schemas.openxmlformats.org/officeDocument/2006/relationships/customXml" Target="../ink/ink3830.xml"/><Relationship Id="rId171" Type="http://schemas.openxmlformats.org/officeDocument/2006/relationships/image" Target="../media/image3824.png"/><Relationship Id="rId192" Type="http://schemas.openxmlformats.org/officeDocument/2006/relationships/customXml" Target="../ink/ink3851.xml"/><Relationship Id="rId12" Type="http://schemas.openxmlformats.org/officeDocument/2006/relationships/customXml" Target="../ink/ink3761.xml"/><Relationship Id="rId33" Type="http://schemas.openxmlformats.org/officeDocument/2006/relationships/image" Target="../media/image3755.png"/><Relationship Id="rId108" Type="http://schemas.openxmlformats.org/officeDocument/2006/relationships/customXml" Target="../ink/ink3809.xml"/><Relationship Id="rId129" Type="http://schemas.openxmlformats.org/officeDocument/2006/relationships/image" Target="../media/image3803.png"/><Relationship Id="rId54" Type="http://schemas.openxmlformats.org/officeDocument/2006/relationships/customXml" Target="../ink/ink3782.xml"/><Relationship Id="rId75" Type="http://schemas.openxmlformats.org/officeDocument/2006/relationships/image" Target="../media/image3776.png"/><Relationship Id="rId96" Type="http://schemas.openxmlformats.org/officeDocument/2006/relationships/customXml" Target="../ink/ink3803.xml"/><Relationship Id="rId140" Type="http://schemas.openxmlformats.org/officeDocument/2006/relationships/customXml" Target="../ink/ink3825.xml"/><Relationship Id="rId161" Type="http://schemas.openxmlformats.org/officeDocument/2006/relationships/image" Target="../media/image3819.png"/><Relationship Id="rId182" Type="http://schemas.openxmlformats.org/officeDocument/2006/relationships/customXml" Target="../ink/ink3846.xml"/><Relationship Id="rId6" Type="http://schemas.openxmlformats.org/officeDocument/2006/relationships/customXml" Target="../ink/ink3758.xml"/><Relationship Id="rId23" Type="http://schemas.openxmlformats.org/officeDocument/2006/relationships/image" Target="../media/image3750.png"/><Relationship Id="rId119" Type="http://schemas.openxmlformats.org/officeDocument/2006/relationships/image" Target="../media/image3798.png"/><Relationship Id="rId44" Type="http://schemas.openxmlformats.org/officeDocument/2006/relationships/customXml" Target="../ink/ink3777.xml"/><Relationship Id="rId65" Type="http://schemas.openxmlformats.org/officeDocument/2006/relationships/image" Target="../media/image3771.png"/><Relationship Id="rId86" Type="http://schemas.openxmlformats.org/officeDocument/2006/relationships/customXml" Target="../ink/ink3798.xml"/><Relationship Id="rId130" Type="http://schemas.openxmlformats.org/officeDocument/2006/relationships/customXml" Target="../ink/ink3820.xml"/><Relationship Id="rId151" Type="http://schemas.openxmlformats.org/officeDocument/2006/relationships/image" Target="../media/image3814.png"/><Relationship Id="rId172" Type="http://schemas.openxmlformats.org/officeDocument/2006/relationships/customXml" Target="../ink/ink3841.xml"/><Relationship Id="rId193" Type="http://schemas.openxmlformats.org/officeDocument/2006/relationships/image" Target="../media/image3835.png"/><Relationship Id="rId13" Type="http://schemas.openxmlformats.org/officeDocument/2006/relationships/image" Target="../media/image3745.png"/><Relationship Id="rId109" Type="http://schemas.openxmlformats.org/officeDocument/2006/relationships/image" Target="../media/image3793.png"/><Relationship Id="rId34" Type="http://schemas.openxmlformats.org/officeDocument/2006/relationships/customXml" Target="../ink/ink3772.xml"/><Relationship Id="rId55" Type="http://schemas.openxmlformats.org/officeDocument/2006/relationships/image" Target="../media/image3766.png"/><Relationship Id="rId76" Type="http://schemas.openxmlformats.org/officeDocument/2006/relationships/customXml" Target="../ink/ink3793.xml"/><Relationship Id="rId97" Type="http://schemas.openxmlformats.org/officeDocument/2006/relationships/image" Target="../media/image3787.png"/><Relationship Id="rId120" Type="http://schemas.openxmlformats.org/officeDocument/2006/relationships/customXml" Target="../ink/ink3815.xml"/><Relationship Id="rId141" Type="http://schemas.openxmlformats.org/officeDocument/2006/relationships/image" Target="../media/image3809.png"/><Relationship Id="rId7" Type="http://schemas.openxmlformats.org/officeDocument/2006/relationships/image" Target="../media/image3742.png"/><Relationship Id="rId162" Type="http://schemas.openxmlformats.org/officeDocument/2006/relationships/customXml" Target="../ink/ink3836.xml"/><Relationship Id="rId183" Type="http://schemas.openxmlformats.org/officeDocument/2006/relationships/image" Target="../media/image3830.png"/><Relationship Id="rId2" Type="http://schemas.openxmlformats.org/officeDocument/2006/relationships/customXml" Target="../ink/ink3756.xml"/><Relationship Id="rId29" Type="http://schemas.openxmlformats.org/officeDocument/2006/relationships/image" Target="../media/image3753.png"/><Relationship Id="rId24" Type="http://schemas.openxmlformats.org/officeDocument/2006/relationships/customXml" Target="../ink/ink3767.xml"/><Relationship Id="rId40" Type="http://schemas.openxmlformats.org/officeDocument/2006/relationships/customXml" Target="../ink/ink3775.xml"/><Relationship Id="rId45" Type="http://schemas.openxmlformats.org/officeDocument/2006/relationships/image" Target="../media/image3761.png"/><Relationship Id="rId66" Type="http://schemas.openxmlformats.org/officeDocument/2006/relationships/customXml" Target="../ink/ink3788.xml"/><Relationship Id="rId87" Type="http://schemas.openxmlformats.org/officeDocument/2006/relationships/image" Target="../media/image3782.png"/><Relationship Id="rId110" Type="http://schemas.openxmlformats.org/officeDocument/2006/relationships/customXml" Target="../ink/ink3810.xml"/><Relationship Id="rId115" Type="http://schemas.openxmlformats.org/officeDocument/2006/relationships/image" Target="../media/image3796.png"/><Relationship Id="rId131" Type="http://schemas.openxmlformats.org/officeDocument/2006/relationships/image" Target="../media/image3804.png"/><Relationship Id="rId136" Type="http://schemas.openxmlformats.org/officeDocument/2006/relationships/customXml" Target="../ink/ink3823.xml"/><Relationship Id="rId157" Type="http://schemas.openxmlformats.org/officeDocument/2006/relationships/image" Target="../media/image3817.png"/><Relationship Id="rId178" Type="http://schemas.openxmlformats.org/officeDocument/2006/relationships/customXml" Target="../ink/ink3844.xml"/><Relationship Id="rId61" Type="http://schemas.openxmlformats.org/officeDocument/2006/relationships/image" Target="../media/image3769.png"/><Relationship Id="rId82" Type="http://schemas.openxmlformats.org/officeDocument/2006/relationships/customXml" Target="../ink/ink3796.xml"/><Relationship Id="rId152" Type="http://schemas.openxmlformats.org/officeDocument/2006/relationships/customXml" Target="../ink/ink3831.xml"/><Relationship Id="rId173" Type="http://schemas.openxmlformats.org/officeDocument/2006/relationships/image" Target="../media/image3825.png"/><Relationship Id="rId194" Type="http://schemas.openxmlformats.org/officeDocument/2006/relationships/customXml" Target="../ink/ink3852.xml"/><Relationship Id="rId199" Type="http://schemas.openxmlformats.org/officeDocument/2006/relationships/image" Target="../media/image3838.png"/><Relationship Id="rId203" Type="http://schemas.openxmlformats.org/officeDocument/2006/relationships/image" Target="../media/image3840.png"/><Relationship Id="rId19" Type="http://schemas.openxmlformats.org/officeDocument/2006/relationships/image" Target="../media/image3748.png"/><Relationship Id="rId14" Type="http://schemas.openxmlformats.org/officeDocument/2006/relationships/customXml" Target="../ink/ink3762.xml"/><Relationship Id="rId30" Type="http://schemas.openxmlformats.org/officeDocument/2006/relationships/customXml" Target="../ink/ink3770.xml"/><Relationship Id="rId35" Type="http://schemas.openxmlformats.org/officeDocument/2006/relationships/image" Target="../media/image3756.png"/><Relationship Id="rId56" Type="http://schemas.openxmlformats.org/officeDocument/2006/relationships/customXml" Target="../ink/ink3783.xml"/><Relationship Id="rId77" Type="http://schemas.openxmlformats.org/officeDocument/2006/relationships/image" Target="../media/image3777.png"/><Relationship Id="rId100" Type="http://schemas.openxmlformats.org/officeDocument/2006/relationships/customXml" Target="../ink/ink3805.xml"/><Relationship Id="rId105" Type="http://schemas.openxmlformats.org/officeDocument/2006/relationships/image" Target="../media/image3791.png"/><Relationship Id="rId126" Type="http://schemas.openxmlformats.org/officeDocument/2006/relationships/customXml" Target="../ink/ink3818.xml"/><Relationship Id="rId147" Type="http://schemas.openxmlformats.org/officeDocument/2006/relationships/image" Target="../media/image3812.png"/><Relationship Id="rId168" Type="http://schemas.openxmlformats.org/officeDocument/2006/relationships/customXml" Target="../ink/ink3839.xml"/><Relationship Id="rId8" Type="http://schemas.openxmlformats.org/officeDocument/2006/relationships/customXml" Target="../ink/ink3759.xml"/><Relationship Id="rId51" Type="http://schemas.openxmlformats.org/officeDocument/2006/relationships/image" Target="../media/image3764.png"/><Relationship Id="rId72" Type="http://schemas.openxmlformats.org/officeDocument/2006/relationships/customXml" Target="../ink/ink3791.xml"/><Relationship Id="rId93" Type="http://schemas.openxmlformats.org/officeDocument/2006/relationships/image" Target="../media/image3785.png"/><Relationship Id="rId98" Type="http://schemas.openxmlformats.org/officeDocument/2006/relationships/customXml" Target="../ink/ink3804.xml"/><Relationship Id="rId121" Type="http://schemas.openxmlformats.org/officeDocument/2006/relationships/image" Target="../media/image3799.png"/><Relationship Id="rId142" Type="http://schemas.openxmlformats.org/officeDocument/2006/relationships/customXml" Target="../ink/ink3826.xml"/><Relationship Id="rId163" Type="http://schemas.openxmlformats.org/officeDocument/2006/relationships/image" Target="../media/image3820.png"/><Relationship Id="rId184" Type="http://schemas.openxmlformats.org/officeDocument/2006/relationships/customXml" Target="../ink/ink3847.xml"/><Relationship Id="rId189" Type="http://schemas.openxmlformats.org/officeDocument/2006/relationships/image" Target="../media/image3833.png"/><Relationship Id="rId3" Type="http://schemas.openxmlformats.org/officeDocument/2006/relationships/image" Target="../media/image3740.png"/><Relationship Id="rId25" Type="http://schemas.openxmlformats.org/officeDocument/2006/relationships/image" Target="../media/image3751.png"/><Relationship Id="rId46" Type="http://schemas.openxmlformats.org/officeDocument/2006/relationships/customXml" Target="../ink/ink3778.xml"/><Relationship Id="rId67" Type="http://schemas.openxmlformats.org/officeDocument/2006/relationships/image" Target="../media/image3772.png"/><Relationship Id="rId116" Type="http://schemas.openxmlformats.org/officeDocument/2006/relationships/customXml" Target="../ink/ink3813.xml"/><Relationship Id="rId137" Type="http://schemas.openxmlformats.org/officeDocument/2006/relationships/image" Target="../media/image3807.png"/><Relationship Id="rId158" Type="http://schemas.openxmlformats.org/officeDocument/2006/relationships/customXml" Target="../ink/ink3834.xml"/><Relationship Id="rId20" Type="http://schemas.openxmlformats.org/officeDocument/2006/relationships/customXml" Target="../ink/ink3765.xml"/><Relationship Id="rId41" Type="http://schemas.openxmlformats.org/officeDocument/2006/relationships/image" Target="../media/image3759.png"/><Relationship Id="rId62" Type="http://schemas.openxmlformats.org/officeDocument/2006/relationships/customXml" Target="../ink/ink3786.xml"/><Relationship Id="rId83" Type="http://schemas.openxmlformats.org/officeDocument/2006/relationships/image" Target="../media/image3780.png"/><Relationship Id="rId88" Type="http://schemas.openxmlformats.org/officeDocument/2006/relationships/customXml" Target="../ink/ink3799.xml"/><Relationship Id="rId111" Type="http://schemas.openxmlformats.org/officeDocument/2006/relationships/image" Target="../media/image3794.png"/><Relationship Id="rId132" Type="http://schemas.openxmlformats.org/officeDocument/2006/relationships/customXml" Target="../ink/ink3821.xml"/><Relationship Id="rId153" Type="http://schemas.openxmlformats.org/officeDocument/2006/relationships/image" Target="../media/image3815.png"/><Relationship Id="rId174" Type="http://schemas.openxmlformats.org/officeDocument/2006/relationships/customXml" Target="../ink/ink3842.xml"/><Relationship Id="rId179" Type="http://schemas.openxmlformats.org/officeDocument/2006/relationships/image" Target="../media/image3828.png"/><Relationship Id="rId195" Type="http://schemas.openxmlformats.org/officeDocument/2006/relationships/image" Target="../media/image3836.png"/><Relationship Id="rId190" Type="http://schemas.openxmlformats.org/officeDocument/2006/relationships/customXml" Target="../ink/ink3850.xml"/><Relationship Id="rId15" Type="http://schemas.openxmlformats.org/officeDocument/2006/relationships/image" Target="../media/image3746.png"/><Relationship Id="rId36" Type="http://schemas.openxmlformats.org/officeDocument/2006/relationships/customXml" Target="../ink/ink3773.xml"/><Relationship Id="rId57" Type="http://schemas.openxmlformats.org/officeDocument/2006/relationships/image" Target="../media/image3767.png"/><Relationship Id="rId106" Type="http://schemas.openxmlformats.org/officeDocument/2006/relationships/customXml" Target="../ink/ink3808.xml"/><Relationship Id="rId127" Type="http://schemas.openxmlformats.org/officeDocument/2006/relationships/image" Target="../media/image3802.png"/><Relationship Id="rId10" Type="http://schemas.openxmlformats.org/officeDocument/2006/relationships/customXml" Target="../ink/ink3760.xml"/><Relationship Id="rId31" Type="http://schemas.openxmlformats.org/officeDocument/2006/relationships/image" Target="../media/image3754.png"/><Relationship Id="rId52" Type="http://schemas.openxmlformats.org/officeDocument/2006/relationships/customXml" Target="../ink/ink3781.xml"/><Relationship Id="rId73" Type="http://schemas.openxmlformats.org/officeDocument/2006/relationships/image" Target="../media/image3775.png"/><Relationship Id="rId78" Type="http://schemas.openxmlformats.org/officeDocument/2006/relationships/customXml" Target="../ink/ink3794.xml"/><Relationship Id="rId94" Type="http://schemas.openxmlformats.org/officeDocument/2006/relationships/customXml" Target="../ink/ink3802.xml"/><Relationship Id="rId99" Type="http://schemas.openxmlformats.org/officeDocument/2006/relationships/image" Target="../media/image3788.png"/><Relationship Id="rId101" Type="http://schemas.openxmlformats.org/officeDocument/2006/relationships/image" Target="../media/image3789.png"/><Relationship Id="rId122" Type="http://schemas.openxmlformats.org/officeDocument/2006/relationships/customXml" Target="../ink/ink3816.xml"/><Relationship Id="rId143" Type="http://schemas.openxmlformats.org/officeDocument/2006/relationships/image" Target="../media/image3810.png"/><Relationship Id="rId148" Type="http://schemas.openxmlformats.org/officeDocument/2006/relationships/customXml" Target="../ink/ink3829.xml"/><Relationship Id="rId164" Type="http://schemas.openxmlformats.org/officeDocument/2006/relationships/customXml" Target="../ink/ink3837.xml"/><Relationship Id="rId169" Type="http://schemas.openxmlformats.org/officeDocument/2006/relationships/image" Target="../media/image3823.png"/><Relationship Id="rId185" Type="http://schemas.openxmlformats.org/officeDocument/2006/relationships/image" Target="../media/image3831.png"/><Relationship Id="rId4" Type="http://schemas.openxmlformats.org/officeDocument/2006/relationships/customXml" Target="../ink/ink3757.xml"/><Relationship Id="rId9" Type="http://schemas.openxmlformats.org/officeDocument/2006/relationships/image" Target="../media/image3743.png"/><Relationship Id="rId180" Type="http://schemas.openxmlformats.org/officeDocument/2006/relationships/customXml" Target="../ink/ink3845.xml"/><Relationship Id="rId26" Type="http://schemas.openxmlformats.org/officeDocument/2006/relationships/customXml" Target="../ink/ink3768.xml"/><Relationship Id="rId47" Type="http://schemas.openxmlformats.org/officeDocument/2006/relationships/image" Target="../media/image3762.png"/><Relationship Id="rId68" Type="http://schemas.openxmlformats.org/officeDocument/2006/relationships/customXml" Target="../ink/ink3789.xml"/><Relationship Id="rId89" Type="http://schemas.openxmlformats.org/officeDocument/2006/relationships/image" Target="../media/image3783.png"/><Relationship Id="rId112" Type="http://schemas.openxmlformats.org/officeDocument/2006/relationships/customXml" Target="../ink/ink3811.xml"/><Relationship Id="rId133" Type="http://schemas.openxmlformats.org/officeDocument/2006/relationships/image" Target="../media/image3805.png"/><Relationship Id="rId154" Type="http://schemas.openxmlformats.org/officeDocument/2006/relationships/customXml" Target="../ink/ink3832.xml"/><Relationship Id="rId175" Type="http://schemas.openxmlformats.org/officeDocument/2006/relationships/image" Target="../media/image3826.png"/><Relationship Id="rId196" Type="http://schemas.openxmlformats.org/officeDocument/2006/relationships/customXml" Target="../ink/ink3853.xml"/><Relationship Id="rId200" Type="http://schemas.openxmlformats.org/officeDocument/2006/relationships/customXml" Target="../ink/ink3855.xml"/><Relationship Id="rId16" Type="http://schemas.openxmlformats.org/officeDocument/2006/relationships/customXml" Target="../ink/ink3763.xml"/><Relationship Id="rId37" Type="http://schemas.openxmlformats.org/officeDocument/2006/relationships/image" Target="../media/image3757.png"/><Relationship Id="rId58" Type="http://schemas.openxmlformats.org/officeDocument/2006/relationships/customXml" Target="../ink/ink3784.xml"/><Relationship Id="rId79" Type="http://schemas.openxmlformats.org/officeDocument/2006/relationships/image" Target="../media/image3778.png"/><Relationship Id="rId102" Type="http://schemas.openxmlformats.org/officeDocument/2006/relationships/customXml" Target="../ink/ink3806.xml"/><Relationship Id="rId123" Type="http://schemas.openxmlformats.org/officeDocument/2006/relationships/image" Target="../media/image3800.png"/><Relationship Id="rId144" Type="http://schemas.openxmlformats.org/officeDocument/2006/relationships/customXml" Target="../ink/ink3827.xml"/><Relationship Id="rId90" Type="http://schemas.openxmlformats.org/officeDocument/2006/relationships/customXml" Target="../ink/ink3800.xml"/><Relationship Id="rId165" Type="http://schemas.openxmlformats.org/officeDocument/2006/relationships/image" Target="../media/image3821.png"/><Relationship Id="rId186" Type="http://schemas.openxmlformats.org/officeDocument/2006/relationships/customXml" Target="../ink/ink3848.xml"/><Relationship Id="rId27" Type="http://schemas.openxmlformats.org/officeDocument/2006/relationships/image" Target="../media/image3752.png"/><Relationship Id="rId48" Type="http://schemas.openxmlformats.org/officeDocument/2006/relationships/customXml" Target="../ink/ink3779.xml"/><Relationship Id="rId69" Type="http://schemas.openxmlformats.org/officeDocument/2006/relationships/image" Target="../media/image3773.png"/><Relationship Id="rId113" Type="http://schemas.openxmlformats.org/officeDocument/2006/relationships/image" Target="../media/image3795.png"/><Relationship Id="rId134" Type="http://schemas.openxmlformats.org/officeDocument/2006/relationships/customXml" Target="../ink/ink3822.xml"/><Relationship Id="rId80" Type="http://schemas.openxmlformats.org/officeDocument/2006/relationships/customXml" Target="../ink/ink3795.xml"/><Relationship Id="rId155" Type="http://schemas.openxmlformats.org/officeDocument/2006/relationships/image" Target="../media/image3816.png"/><Relationship Id="rId176" Type="http://schemas.openxmlformats.org/officeDocument/2006/relationships/customXml" Target="../ink/ink3843.xml"/><Relationship Id="rId197" Type="http://schemas.openxmlformats.org/officeDocument/2006/relationships/image" Target="../media/image3837.png"/><Relationship Id="rId201" Type="http://schemas.openxmlformats.org/officeDocument/2006/relationships/image" Target="../media/image3839.png"/><Relationship Id="rId17" Type="http://schemas.openxmlformats.org/officeDocument/2006/relationships/image" Target="../media/image3747.png"/><Relationship Id="rId38" Type="http://schemas.openxmlformats.org/officeDocument/2006/relationships/customXml" Target="../ink/ink3774.xml"/><Relationship Id="rId59" Type="http://schemas.openxmlformats.org/officeDocument/2006/relationships/image" Target="../media/image3768.png"/><Relationship Id="rId103" Type="http://schemas.openxmlformats.org/officeDocument/2006/relationships/image" Target="../media/image3790.png"/><Relationship Id="rId124" Type="http://schemas.openxmlformats.org/officeDocument/2006/relationships/customXml" Target="../ink/ink3817.xml"/><Relationship Id="rId70" Type="http://schemas.openxmlformats.org/officeDocument/2006/relationships/customXml" Target="../ink/ink3790.xml"/><Relationship Id="rId91" Type="http://schemas.openxmlformats.org/officeDocument/2006/relationships/image" Target="../media/image3784.png"/><Relationship Id="rId145" Type="http://schemas.openxmlformats.org/officeDocument/2006/relationships/image" Target="../media/image3811.png"/><Relationship Id="rId166" Type="http://schemas.openxmlformats.org/officeDocument/2006/relationships/customXml" Target="../ink/ink3838.xml"/><Relationship Id="rId187" Type="http://schemas.openxmlformats.org/officeDocument/2006/relationships/image" Target="../media/image3832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3769.xml"/><Relationship Id="rId49" Type="http://schemas.openxmlformats.org/officeDocument/2006/relationships/image" Target="../media/image3763.png"/><Relationship Id="rId114" Type="http://schemas.openxmlformats.org/officeDocument/2006/relationships/customXml" Target="../ink/ink3812.xml"/><Relationship Id="rId60" Type="http://schemas.openxmlformats.org/officeDocument/2006/relationships/customXml" Target="../ink/ink3785.xml"/><Relationship Id="rId81" Type="http://schemas.openxmlformats.org/officeDocument/2006/relationships/image" Target="../media/image3779.png"/><Relationship Id="rId135" Type="http://schemas.openxmlformats.org/officeDocument/2006/relationships/image" Target="../media/image3806.png"/><Relationship Id="rId156" Type="http://schemas.openxmlformats.org/officeDocument/2006/relationships/customXml" Target="../ink/ink3833.xml"/><Relationship Id="rId177" Type="http://schemas.openxmlformats.org/officeDocument/2006/relationships/image" Target="../media/image3827.png"/><Relationship Id="rId198" Type="http://schemas.openxmlformats.org/officeDocument/2006/relationships/customXml" Target="../ink/ink3854.xml"/><Relationship Id="rId202" Type="http://schemas.openxmlformats.org/officeDocument/2006/relationships/customXml" Target="../ink/ink3856.xml"/><Relationship Id="rId18" Type="http://schemas.openxmlformats.org/officeDocument/2006/relationships/customXml" Target="../ink/ink3764.xml"/><Relationship Id="rId39" Type="http://schemas.openxmlformats.org/officeDocument/2006/relationships/image" Target="../media/image3758.png"/><Relationship Id="rId50" Type="http://schemas.openxmlformats.org/officeDocument/2006/relationships/customXml" Target="../ink/ink3780.xml"/><Relationship Id="rId104" Type="http://schemas.openxmlformats.org/officeDocument/2006/relationships/customXml" Target="../ink/ink3807.xml"/><Relationship Id="rId125" Type="http://schemas.openxmlformats.org/officeDocument/2006/relationships/image" Target="../media/image3801.png"/><Relationship Id="rId146" Type="http://schemas.openxmlformats.org/officeDocument/2006/relationships/customXml" Target="../ink/ink3828.xml"/><Relationship Id="rId167" Type="http://schemas.openxmlformats.org/officeDocument/2006/relationships/image" Target="../media/image3822.png"/><Relationship Id="rId188" Type="http://schemas.openxmlformats.org/officeDocument/2006/relationships/customXml" Target="../ink/ink3849.xml"/><Relationship Id="rId71" Type="http://schemas.openxmlformats.org/officeDocument/2006/relationships/image" Target="../media/image3774.png"/><Relationship Id="rId92" Type="http://schemas.openxmlformats.org/officeDocument/2006/relationships/customXml" Target="../ink/ink3801.xml"/></Relationships>
</file>

<file path=ppt/slides/_rels/slide5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897.png"/><Relationship Id="rId21" Type="http://schemas.openxmlformats.org/officeDocument/2006/relationships/image" Target="../media/image3850.png"/><Relationship Id="rId42" Type="http://schemas.openxmlformats.org/officeDocument/2006/relationships/customXml" Target="../ink/ink3877.xml"/><Relationship Id="rId63" Type="http://schemas.openxmlformats.org/officeDocument/2006/relationships/image" Target="../media/image3870.png"/><Relationship Id="rId84" Type="http://schemas.openxmlformats.org/officeDocument/2006/relationships/customXml" Target="../ink/ink3898.xml"/><Relationship Id="rId138" Type="http://schemas.openxmlformats.org/officeDocument/2006/relationships/customXml" Target="../ink/ink3925.xml"/><Relationship Id="rId159" Type="http://schemas.openxmlformats.org/officeDocument/2006/relationships/image" Target="../media/image3918.png"/><Relationship Id="rId170" Type="http://schemas.openxmlformats.org/officeDocument/2006/relationships/customXml" Target="../ink/ink3941.xml"/><Relationship Id="rId107" Type="http://schemas.openxmlformats.org/officeDocument/2006/relationships/image" Target="../media/image3892.png"/><Relationship Id="rId11" Type="http://schemas.openxmlformats.org/officeDocument/2006/relationships/image" Target="../media/image3845.png"/><Relationship Id="rId32" Type="http://schemas.openxmlformats.org/officeDocument/2006/relationships/customXml" Target="../ink/ink3872.xml"/><Relationship Id="rId53" Type="http://schemas.openxmlformats.org/officeDocument/2006/relationships/image" Target="../media/image3865.png"/><Relationship Id="rId74" Type="http://schemas.openxmlformats.org/officeDocument/2006/relationships/customXml" Target="../ink/ink3893.xml"/><Relationship Id="rId128" Type="http://schemas.openxmlformats.org/officeDocument/2006/relationships/customXml" Target="../ink/ink3920.xml"/><Relationship Id="rId149" Type="http://schemas.openxmlformats.org/officeDocument/2006/relationships/image" Target="../media/image3913.png"/><Relationship Id="rId5" Type="http://schemas.openxmlformats.org/officeDocument/2006/relationships/image" Target="../media/image3842.png"/><Relationship Id="rId95" Type="http://schemas.openxmlformats.org/officeDocument/2006/relationships/image" Target="../media/image3886.png"/><Relationship Id="rId160" Type="http://schemas.openxmlformats.org/officeDocument/2006/relationships/customXml" Target="../ink/ink3936.xml"/><Relationship Id="rId181" Type="http://schemas.openxmlformats.org/officeDocument/2006/relationships/image" Target="../media/image3929.png"/><Relationship Id="rId22" Type="http://schemas.openxmlformats.org/officeDocument/2006/relationships/customXml" Target="../ink/ink3867.xml"/><Relationship Id="rId43" Type="http://schemas.openxmlformats.org/officeDocument/2006/relationships/image" Target="../media/image3860.png"/><Relationship Id="rId64" Type="http://schemas.openxmlformats.org/officeDocument/2006/relationships/customXml" Target="../ink/ink3888.xml"/><Relationship Id="rId118" Type="http://schemas.openxmlformats.org/officeDocument/2006/relationships/customXml" Target="../ink/ink3915.xml"/><Relationship Id="rId139" Type="http://schemas.openxmlformats.org/officeDocument/2006/relationships/image" Target="../media/image3908.png"/><Relationship Id="rId85" Type="http://schemas.openxmlformats.org/officeDocument/2006/relationships/image" Target="../media/image3881.png"/><Relationship Id="rId150" Type="http://schemas.openxmlformats.org/officeDocument/2006/relationships/customXml" Target="../ink/ink3931.xml"/><Relationship Id="rId171" Type="http://schemas.openxmlformats.org/officeDocument/2006/relationships/image" Target="../media/image3924.png"/><Relationship Id="rId12" Type="http://schemas.openxmlformats.org/officeDocument/2006/relationships/customXml" Target="../ink/ink3862.xml"/><Relationship Id="rId33" Type="http://schemas.openxmlformats.org/officeDocument/2006/relationships/image" Target="../media/image3856.png"/><Relationship Id="rId108" Type="http://schemas.openxmlformats.org/officeDocument/2006/relationships/customXml" Target="../ink/ink3910.xml"/><Relationship Id="rId129" Type="http://schemas.openxmlformats.org/officeDocument/2006/relationships/image" Target="../media/image3903.png"/><Relationship Id="rId54" Type="http://schemas.openxmlformats.org/officeDocument/2006/relationships/customXml" Target="../ink/ink3883.xml"/><Relationship Id="rId75" Type="http://schemas.openxmlformats.org/officeDocument/2006/relationships/image" Target="../media/image3876.png"/><Relationship Id="rId96" Type="http://schemas.openxmlformats.org/officeDocument/2006/relationships/customXml" Target="../ink/ink3904.xml"/><Relationship Id="rId140" Type="http://schemas.openxmlformats.org/officeDocument/2006/relationships/customXml" Target="../ink/ink3926.xml"/><Relationship Id="rId161" Type="http://schemas.openxmlformats.org/officeDocument/2006/relationships/image" Target="../media/image3919.png"/><Relationship Id="rId182" Type="http://schemas.openxmlformats.org/officeDocument/2006/relationships/customXml" Target="../ink/ink3947.xml"/><Relationship Id="rId6" Type="http://schemas.openxmlformats.org/officeDocument/2006/relationships/customXml" Target="../ink/ink3859.xml"/><Relationship Id="rId23" Type="http://schemas.openxmlformats.org/officeDocument/2006/relationships/image" Target="../media/image3851.png"/><Relationship Id="rId119" Type="http://schemas.openxmlformats.org/officeDocument/2006/relationships/image" Target="../media/image3898.png"/><Relationship Id="rId44" Type="http://schemas.openxmlformats.org/officeDocument/2006/relationships/customXml" Target="../ink/ink3878.xml"/><Relationship Id="rId60" Type="http://schemas.openxmlformats.org/officeDocument/2006/relationships/customXml" Target="../ink/ink3886.xml"/><Relationship Id="rId65" Type="http://schemas.openxmlformats.org/officeDocument/2006/relationships/image" Target="../media/image3871.png"/><Relationship Id="rId81" Type="http://schemas.openxmlformats.org/officeDocument/2006/relationships/image" Target="../media/image3879.png"/><Relationship Id="rId86" Type="http://schemas.openxmlformats.org/officeDocument/2006/relationships/customXml" Target="../ink/ink3899.xml"/><Relationship Id="rId130" Type="http://schemas.openxmlformats.org/officeDocument/2006/relationships/customXml" Target="../ink/ink3921.xml"/><Relationship Id="rId135" Type="http://schemas.openxmlformats.org/officeDocument/2006/relationships/image" Target="../media/image3906.png"/><Relationship Id="rId151" Type="http://schemas.openxmlformats.org/officeDocument/2006/relationships/image" Target="../media/image3914.png"/><Relationship Id="rId156" Type="http://schemas.openxmlformats.org/officeDocument/2006/relationships/customXml" Target="../ink/ink3934.xml"/><Relationship Id="rId177" Type="http://schemas.openxmlformats.org/officeDocument/2006/relationships/image" Target="../media/image3927.png"/><Relationship Id="rId172" Type="http://schemas.openxmlformats.org/officeDocument/2006/relationships/customXml" Target="../ink/ink3942.xml"/><Relationship Id="rId13" Type="http://schemas.openxmlformats.org/officeDocument/2006/relationships/image" Target="../media/image3846.png"/><Relationship Id="rId18" Type="http://schemas.openxmlformats.org/officeDocument/2006/relationships/customXml" Target="../ink/ink3865.xml"/><Relationship Id="rId39" Type="http://schemas.openxmlformats.org/officeDocument/2006/relationships/image" Target="../media/image3735.png"/><Relationship Id="rId109" Type="http://schemas.openxmlformats.org/officeDocument/2006/relationships/image" Target="../media/image3893.png"/><Relationship Id="rId34" Type="http://schemas.openxmlformats.org/officeDocument/2006/relationships/customXml" Target="../ink/ink3873.xml"/><Relationship Id="rId50" Type="http://schemas.openxmlformats.org/officeDocument/2006/relationships/customXml" Target="../ink/ink3881.xml"/><Relationship Id="rId55" Type="http://schemas.openxmlformats.org/officeDocument/2006/relationships/image" Target="../media/image3866.png"/><Relationship Id="rId76" Type="http://schemas.openxmlformats.org/officeDocument/2006/relationships/customXml" Target="../ink/ink3894.xml"/><Relationship Id="rId97" Type="http://schemas.openxmlformats.org/officeDocument/2006/relationships/image" Target="../media/image3887.png"/><Relationship Id="rId104" Type="http://schemas.openxmlformats.org/officeDocument/2006/relationships/customXml" Target="../ink/ink3908.xml"/><Relationship Id="rId120" Type="http://schemas.openxmlformats.org/officeDocument/2006/relationships/customXml" Target="../ink/ink3916.xml"/><Relationship Id="rId125" Type="http://schemas.openxmlformats.org/officeDocument/2006/relationships/image" Target="../media/image3901.png"/><Relationship Id="rId141" Type="http://schemas.openxmlformats.org/officeDocument/2006/relationships/image" Target="../media/image3909.png"/><Relationship Id="rId146" Type="http://schemas.openxmlformats.org/officeDocument/2006/relationships/customXml" Target="../ink/ink3929.xml"/><Relationship Id="rId167" Type="http://schemas.openxmlformats.org/officeDocument/2006/relationships/image" Target="../media/image3922.png"/><Relationship Id="rId7" Type="http://schemas.openxmlformats.org/officeDocument/2006/relationships/image" Target="../media/image3843.png"/><Relationship Id="rId71" Type="http://schemas.openxmlformats.org/officeDocument/2006/relationships/image" Target="../media/image3874.png"/><Relationship Id="rId92" Type="http://schemas.openxmlformats.org/officeDocument/2006/relationships/customXml" Target="../ink/ink3902.xml"/><Relationship Id="rId162" Type="http://schemas.openxmlformats.org/officeDocument/2006/relationships/customXml" Target="../ink/ink3937.xml"/><Relationship Id="rId183" Type="http://schemas.openxmlformats.org/officeDocument/2006/relationships/image" Target="../media/image3930.png"/><Relationship Id="rId2" Type="http://schemas.openxmlformats.org/officeDocument/2006/relationships/customXml" Target="../ink/ink3857.xml"/><Relationship Id="rId29" Type="http://schemas.openxmlformats.org/officeDocument/2006/relationships/image" Target="../media/image3854.png"/><Relationship Id="rId24" Type="http://schemas.openxmlformats.org/officeDocument/2006/relationships/customXml" Target="../ink/ink3868.xml"/><Relationship Id="rId40" Type="http://schemas.openxmlformats.org/officeDocument/2006/relationships/customXml" Target="../ink/ink3876.xml"/><Relationship Id="rId45" Type="http://schemas.openxmlformats.org/officeDocument/2006/relationships/image" Target="../media/image3861.png"/><Relationship Id="rId66" Type="http://schemas.openxmlformats.org/officeDocument/2006/relationships/customXml" Target="../ink/ink3889.xml"/><Relationship Id="rId87" Type="http://schemas.openxmlformats.org/officeDocument/2006/relationships/image" Target="../media/image3882.png"/><Relationship Id="rId110" Type="http://schemas.openxmlformats.org/officeDocument/2006/relationships/customXml" Target="../ink/ink3911.xml"/><Relationship Id="rId115" Type="http://schemas.openxmlformats.org/officeDocument/2006/relationships/image" Target="../media/image3896.png"/><Relationship Id="rId131" Type="http://schemas.openxmlformats.org/officeDocument/2006/relationships/image" Target="../media/image3904.png"/><Relationship Id="rId136" Type="http://schemas.openxmlformats.org/officeDocument/2006/relationships/customXml" Target="../ink/ink3924.xml"/><Relationship Id="rId157" Type="http://schemas.openxmlformats.org/officeDocument/2006/relationships/image" Target="../media/image3917.png"/><Relationship Id="rId178" Type="http://schemas.openxmlformats.org/officeDocument/2006/relationships/customXml" Target="../ink/ink3945.xml"/><Relationship Id="rId61" Type="http://schemas.openxmlformats.org/officeDocument/2006/relationships/image" Target="../media/image3869.png"/><Relationship Id="rId82" Type="http://schemas.openxmlformats.org/officeDocument/2006/relationships/customXml" Target="../ink/ink3897.xml"/><Relationship Id="rId152" Type="http://schemas.openxmlformats.org/officeDocument/2006/relationships/customXml" Target="../ink/ink3932.xml"/><Relationship Id="rId173" Type="http://schemas.openxmlformats.org/officeDocument/2006/relationships/image" Target="../media/image3925.png"/><Relationship Id="rId19" Type="http://schemas.openxmlformats.org/officeDocument/2006/relationships/image" Target="../media/image3849.png"/><Relationship Id="rId14" Type="http://schemas.openxmlformats.org/officeDocument/2006/relationships/customXml" Target="../ink/ink3863.xml"/><Relationship Id="rId30" Type="http://schemas.openxmlformats.org/officeDocument/2006/relationships/customXml" Target="../ink/ink3871.xml"/><Relationship Id="rId35" Type="http://schemas.openxmlformats.org/officeDocument/2006/relationships/image" Target="../media/image3857.png"/><Relationship Id="rId56" Type="http://schemas.openxmlformats.org/officeDocument/2006/relationships/customXml" Target="../ink/ink3884.xml"/><Relationship Id="rId77" Type="http://schemas.openxmlformats.org/officeDocument/2006/relationships/image" Target="../media/image3877.png"/><Relationship Id="rId100" Type="http://schemas.openxmlformats.org/officeDocument/2006/relationships/customXml" Target="../ink/ink3906.xml"/><Relationship Id="rId105" Type="http://schemas.openxmlformats.org/officeDocument/2006/relationships/image" Target="../media/image3891.png"/><Relationship Id="rId126" Type="http://schemas.openxmlformats.org/officeDocument/2006/relationships/customXml" Target="../ink/ink3919.xml"/><Relationship Id="rId147" Type="http://schemas.openxmlformats.org/officeDocument/2006/relationships/image" Target="../media/image3912.png"/><Relationship Id="rId168" Type="http://schemas.openxmlformats.org/officeDocument/2006/relationships/customXml" Target="../ink/ink3940.xml"/><Relationship Id="rId8" Type="http://schemas.openxmlformats.org/officeDocument/2006/relationships/customXml" Target="../ink/ink3860.xml"/><Relationship Id="rId51" Type="http://schemas.openxmlformats.org/officeDocument/2006/relationships/image" Target="../media/image3864.png"/><Relationship Id="rId72" Type="http://schemas.openxmlformats.org/officeDocument/2006/relationships/customXml" Target="../ink/ink3892.xml"/><Relationship Id="rId93" Type="http://schemas.openxmlformats.org/officeDocument/2006/relationships/image" Target="../media/image3885.png"/><Relationship Id="rId98" Type="http://schemas.openxmlformats.org/officeDocument/2006/relationships/customXml" Target="../ink/ink3905.xml"/><Relationship Id="rId121" Type="http://schemas.openxmlformats.org/officeDocument/2006/relationships/image" Target="../media/image3899.png"/><Relationship Id="rId142" Type="http://schemas.openxmlformats.org/officeDocument/2006/relationships/customXml" Target="../ink/ink3927.xml"/><Relationship Id="rId163" Type="http://schemas.openxmlformats.org/officeDocument/2006/relationships/image" Target="../media/image3920.png"/><Relationship Id="rId3" Type="http://schemas.openxmlformats.org/officeDocument/2006/relationships/image" Target="../media/image3841.png"/><Relationship Id="rId25" Type="http://schemas.openxmlformats.org/officeDocument/2006/relationships/image" Target="../media/image3852.png"/><Relationship Id="rId46" Type="http://schemas.openxmlformats.org/officeDocument/2006/relationships/customXml" Target="../ink/ink3879.xml"/><Relationship Id="rId67" Type="http://schemas.openxmlformats.org/officeDocument/2006/relationships/image" Target="../media/image3872.png"/><Relationship Id="rId116" Type="http://schemas.openxmlformats.org/officeDocument/2006/relationships/customXml" Target="../ink/ink3914.xml"/><Relationship Id="rId137" Type="http://schemas.openxmlformats.org/officeDocument/2006/relationships/image" Target="../media/image3907.png"/><Relationship Id="rId158" Type="http://schemas.openxmlformats.org/officeDocument/2006/relationships/customXml" Target="../ink/ink3935.xml"/><Relationship Id="rId20" Type="http://schemas.openxmlformats.org/officeDocument/2006/relationships/customXml" Target="../ink/ink3866.xml"/><Relationship Id="rId41" Type="http://schemas.openxmlformats.org/officeDocument/2006/relationships/image" Target="../media/image3859.png"/><Relationship Id="rId62" Type="http://schemas.openxmlformats.org/officeDocument/2006/relationships/customXml" Target="../ink/ink3887.xml"/><Relationship Id="rId83" Type="http://schemas.openxmlformats.org/officeDocument/2006/relationships/image" Target="../media/image3880.png"/><Relationship Id="rId88" Type="http://schemas.openxmlformats.org/officeDocument/2006/relationships/customXml" Target="../ink/ink3900.xml"/><Relationship Id="rId111" Type="http://schemas.openxmlformats.org/officeDocument/2006/relationships/image" Target="../media/image3894.png"/><Relationship Id="rId132" Type="http://schemas.openxmlformats.org/officeDocument/2006/relationships/customXml" Target="../ink/ink3922.xml"/><Relationship Id="rId153" Type="http://schemas.openxmlformats.org/officeDocument/2006/relationships/image" Target="../media/image3915.png"/><Relationship Id="rId174" Type="http://schemas.openxmlformats.org/officeDocument/2006/relationships/customXml" Target="../ink/ink3943.xml"/><Relationship Id="rId179" Type="http://schemas.openxmlformats.org/officeDocument/2006/relationships/image" Target="../media/image3928.png"/><Relationship Id="rId15" Type="http://schemas.openxmlformats.org/officeDocument/2006/relationships/image" Target="../media/image3847.png"/><Relationship Id="rId36" Type="http://schemas.openxmlformats.org/officeDocument/2006/relationships/customXml" Target="../ink/ink3874.xml"/><Relationship Id="rId57" Type="http://schemas.openxmlformats.org/officeDocument/2006/relationships/image" Target="../media/image3867.png"/><Relationship Id="rId106" Type="http://schemas.openxmlformats.org/officeDocument/2006/relationships/customXml" Target="../ink/ink3909.xml"/><Relationship Id="rId127" Type="http://schemas.openxmlformats.org/officeDocument/2006/relationships/image" Target="../media/image3902.png"/><Relationship Id="rId10" Type="http://schemas.openxmlformats.org/officeDocument/2006/relationships/customXml" Target="../ink/ink3861.xml"/><Relationship Id="rId31" Type="http://schemas.openxmlformats.org/officeDocument/2006/relationships/image" Target="../media/image3855.png"/><Relationship Id="rId52" Type="http://schemas.openxmlformats.org/officeDocument/2006/relationships/customXml" Target="../ink/ink3882.xml"/><Relationship Id="rId73" Type="http://schemas.openxmlformats.org/officeDocument/2006/relationships/image" Target="../media/image3875.png"/><Relationship Id="rId78" Type="http://schemas.openxmlformats.org/officeDocument/2006/relationships/customXml" Target="../ink/ink3895.xml"/><Relationship Id="rId94" Type="http://schemas.openxmlformats.org/officeDocument/2006/relationships/customXml" Target="../ink/ink3903.xml"/><Relationship Id="rId99" Type="http://schemas.openxmlformats.org/officeDocument/2006/relationships/image" Target="../media/image3888.png"/><Relationship Id="rId101" Type="http://schemas.openxmlformats.org/officeDocument/2006/relationships/image" Target="../media/image3889.png"/><Relationship Id="rId122" Type="http://schemas.openxmlformats.org/officeDocument/2006/relationships/customXml" Target="../ink/ink3917.xml"/><Relationship Id="rId143" Type="http://schemas.openxmlformats.org/officeDocument/2006/relationships/image" Target="../media/image3910.png"/><Relationship Id="rId148" Type="http://schemas.openxmlformats.org/officeDocument/2006/relationships/customXml" Target="../ink/ink3930.xml"/><Relationship Id="rId164" Type="http://schemas.openxmlformats.org/officeDocument/2006/relationships/customXml" Target="../ink/ink3938.xml"/><Relationship Id="rId169" Type="http://schemas.openxmlformats.org/officeDocument/2006/relationships/image" Target="../media/image3923.png"/><Relationship Id="rId4" Type="http://schemas.openxmlformats.org/officeDocument/2006/relationships/customXml" Target="../ink/ink3858.xml"/><Relationship Id="rId9" Type="http://schemas.openxmlformats.org/officeDocument/2006/relationships/image" Target="../media/image3844.png"/><Relationship Id="rId180" Type="http://schemas.openxmlformats.org/officeDocument/2006/relationships/customXml" Target="../ink/ink3946.xml"/><Relationship Id="rId26" Type="http://schemas.openxmlformats.org/officeDocument/2006/relationships/customXml" Target="../ink/ink3869.xml"/><Relationship Id="rId47" Type="http://schemas.openxmlformats.org/officeDocument/2006/relationships/image" Target="../media/image3862.png"/><Relationship Id="rId68" Type="http://schemas.openxmlformats.org/officeDocument/2006/relationships/customXml" Target="../ink/ink3890.xml"/><Relationship Id="rId89" Type="http://schemas.openxmlformats.org/officeDocument/2006/relationships/image" Target="../media/image3883.png"/><Relationship Id="rId112" Type="http://schemas.openxmlformats.org/officeDocument/2006/relationships/customXml" Target="../ink/ink3912.xml"/><Relationship Id="rId133" Type="http://schemas.openxmlformats.org/officeDocument/2006/relationships/image" Target="../media/image3905.png"/><Relationship Id="rId154" Type="http://schemas.openxmlformats.org/officeDocument/2006/relationships/customXml" Target="../ink/ink3933.xml"/><Relationship Id="rId175" Type="http://schemas.openxmlformats.org/officeDocument/2006/relationships/image" Target="../media/image3926.png"/><Relationship Id="rId16" Type="http://schemas.openxmlformats.org/officeDocument/2006/relationships/customXml" Target="../ink/ink3864.xml"/><Relationship Id="rId37" Type="http://schemas.openxmlformats.org/officeDocument/2006/relationships/image" Target="../media/image3858.png"/><Relationship Id="rId58" Type="http://schemas.openxmlformats.org/officeDocument/2006/relationships/customXml" Target="../ink/ink3885.xml"/><Relationship Id="rId79" Type="http://schemas.openxmlformats.org/officeDocument/2006/relationships/image" Target="../media/image3878.png"/><Relationship Id="rId102" Type="http://schemas.openxmlformats.org/officeDocument/2006/relationships/customXml" Target="../ink/ink3907.xml"/><Relationship Id="rId123" Type="http://schemas.openxmlformats.org/officeDocument/2006/relationships/image" Target="../media/image3900.png"/><Relationship Id="rId144" Type="http://schemas.openxmlformats.org/officeDocument/2006/relationships/customXml" Target="../ink/ink3928.xml"/><Relationship Id="rId90" Type="http://schemas.openxmlformats.org/officeDocument/2006/relationships/customXml" Target="../ink/ink3901.xml"/><Relationship Id="rId165" Type="http://schemas.openxmlformats.org/officeDocument/2006/relationships/image" Target="../media/image3921.png"/><Relationship Id="rId27" Type="http://schemas.openxmlformats.org/officeDocument/2006/relationships/image" Target="../media/image3853.png"/><Relationship Id="rId48" Type="http://schemas.openxmlformats.org/officeDocument/2006/relationships/customXml" Target="../ink/ink3880.xml"/><Relationship Id="rId69" Type="http://schemas.openxmlformats.org/officeDocument/2006/relationships/image" Target="../media/image3873.png"/><Relationship Id="rId113" Type="http://schemas.openxmlformats.org/officeDocument/2006/relationships/image" Target="../media/image3895.png"/><Relationship Id="rId134" Type="http://schemas.openxmlformats.org/officeDocument/2006/relationships/customXml" Target="../ink/ink3923.xml"/><Relationship Id="rId80" Type="http://schemas.openxmlformats.org/officeDocument/2006/relationships/customXml" Target="../ink/ink3896.xml"/><Relationship Id="rId155" Type="http://schemas.openxmlformats.org/officeDocument/2006/relationships/image" Target="../media/image3916.png"/><Relationship Id="rId176" Type="http://schemas.openxmlformats.org/officeDocument/2006/relationships/customXml" Target="../ink/ink3944.xml"/><Relationship Id="rId17" Type="http://schemas.openxmlformats.org/officeDocument/2006/relationships/image" Target="../media/image3848.png"/><Relationship Id="rId38" Type="http://schemas.openxmlformats.org/officeDocument/2006/relationships/customXml" Target="../ink/ink3875.xml"/><Relationship Id="rId59" Type="http://schemas.openxmlformats.org/officeDocument/2006/relationships/image" Target="../media/image3868.png"/><Relationship Id="rId103" Type="http://schemas.openxmlformats.org/officeDocument/2006/relationships/image" Target="../media/image3890.png"/><Relationship Id="rId124" Type="http://schemas.openxmlformats.org/officeDocument/2006/relationships/customXml" Target="../ink/ink3918.xml"/><Relationship Id="rId70" Type="http://schemas.openxmlformats.org/officeDocument/2006/relationships/customXml" Target="../ink/ink3891.xml"/><Relationship Id="rId91" Type="http://schemas.openxmlformats.org/officeDocument/2006/relationships/image" Target="../media/image3884.png"/><Relationship Id="rId145" Type="http://schemas.openxmlformats.org/officeDocument/2006/relationships/image" Target="../media/image3911.png"/><Relationship Id="rId166" Type="http://schemas.openxmlformats.org/officeDocument/2006/relationships/customXml" Target="../ink/ink3939.xml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3870.xml"/><Relationship Id="rId49" Type="http://schemas.openxmlformats.org/officeDocument/2006/relationships/image" Target="../media/image3863.png"/><Relationship Id="rId114" Type="http://schemas.openxmlformats.org/officeDocument/2006/relationships/customXml" Target="../ink/ink3913.xml"/></Relationships>
</file>

<file path=ppt/slides/_rels/slide5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988.png"/><Relationship Id="rId299" Type="http://schemas.openxmlformats.org/officeDocument/2006/relationships/image" Target="../media/image4079.png"/><Relationship Id="rId21" Type="http://schemas.openxmlformats.org/officeDocument/2006/relationships/image" Target="../media/image3940.png"/><Relationship Id="rId63" Type="http://schemas.openxmlformats.org/officeDocument/2006/relationships/image" Target="../media/image3961.png"/><Relationship Id="rId159" Type="http://schemas.openxmlformats.org/officeDocument/2006/relationships/image" Target="../media/image4009.png"/><Relationship Id="rId324" Type="http://schemas.openxmlformats.org/officeDocument/2006/relationships/customXml" Target="../ink/ink4109.xml"/><Relationship Id="rId170" Type="http://schemas.openxmlformats.org/officeDocument/2006/relationships/customXml" Target="../ink/ink4032.xml"/><Relationship Id="rId226" Type="http://schemas.openxmlformats.org/officeDocument/2006/relationships/customXml" Target="../ink/ink4060.xml"/><Relationship Id="rId268" Type="http://schemas.openxmlformats.org/officeDocument/2006/relationships/customXml" Target="../ink/ink4081.xml"/><Relationship Id="rId32" Type="http://schemas.openxmlformats.org/officeDocument/2006/relationships/customXml" Target="../ink/ink3963.xml"/><Relationship Id="rId74" Type="http://schemas.openxmlformats.org/officeDocument/2006/relationships/customXml" Target="../ink/ink3984.xml"/><Relationship Id="rId128" Type="http://schemas.openxmlformats.org/officeDocument/2006/relationships/customXml" Target="../ink/ink4011.xml"/><Relationship Id="rId335" Type="http://schemas.openxmlformats.org/officeDocument/2006/relationships/image" Target="../media/image4097.png"/><Relationship Id="rId5" Type="http://schemas.openxmlformats.org/officeDocument/2006/relationships/image" Target="../media/image3932.png"/><Relationship Id="rId181" Type="http://schemas.openxmlformats.org/officeDocument/2006/relationships/image" Target="../media/image4020.png"/><Relationship Id="rId237" Type="http://schemas.openxmlformats.org/officeDocument/2006/relationships/image" Target="../media/image4048.png"/><Relationship Id="rId279" Type="http://schemas.openxmlformats.org/officeDocument/2006/relationships/image" Target="../media/image4069.png"/><Relationship Id="rId43" Type="http://schemas.openxmlformats.org/officeDocument/2006/relationships/image" Target="../media/image3951.png"/><Relationship Id="rId139" Type="http://schemas.openxmlformats.org/officeDocument/2006/relationships/image" Target="../media/image3999.png"/><Relationship Id="rId290" Type="http://schemas.openxmlformats.org/officeDocument/2006/relationships/customXml" Target="../ink/ink4092.xml"/><Relationship Id="rId304" Type="http://schemas.openxmlformats.org/officeDocument/2006/relationships/customXml" Target="../ink/ink4099.xml"/><Relationship Id="rId346" Type="http://schemas.openxmlformats.org/officeDocument/2006/relationships/customXml" Target="../ink/ink4120.xml"/><Relationship Id="rId85" Type="http://schemas.openxmlformats.org/officeDocument/2006/relationships/image" Target="../media/image3972.png"/><Relationship Id="rId150" Type="http://schemas.openxmlformats.org/officeDocument/2006/relationships/customXml" Target="../ink/ink4022.xml"/><Relationship Id="rId192" Type="http://schemas.openxmlformats.org/officeDocument/2006/relationships/customXml" Target="../ink/ink4043.xml"/><Relationship Id="rId206" Type="http://schemas.openxmlformats.org/officeDocument/2006/relationships/customXml" Target="../ink/ink4050.xml"/><Relationship Id="rId248" Type="http://schemas.openxmlformats.org/officeDocument/2006/relationships/customXml" Target="../ink/ink4071.xml"/><Relationship Id="rId12" Type="http://schemas.openxmlformats.org/officeDocument/2006/relationships/customXml" Target="../ink/ink3953.xml"/><Relationship Id="rId108" Type="http://schemas.openxmlformats.org/officeDocument/2006/relationships/customXml" Target="../ink/ink4001.xml"/><Relationship Id="rId315" Type="http://schemas.openxmlformats.org/officeDocument/2006/relationships/image" Target="../media/image4087.png"/><Relationship Id="rId357" Type="http://schemas.openxmlformats.org/officeDocument/2006/relationships/image" Target="../media/image4108.png"/><Relationship Id="rId54" Type="http://schemas.openxmlformats.org/officeDocument/2006/relationships/customXml" Target="../ink/ink3974.xml"/><Relationship Id="rId96" Type="http://schemas.openxmlformats.org/officeDocument/2006/relationships/customXml" Target="../ink/ink3995.xml"/><Relationship Id="rId161" Type="http://schemas.openxmlformats.org/officeDocument/2006/relationships/image" Target="../media/image4010.png"/><Relationship Id="rId217" Type="http://schemas.openxmlformats.org/officeDocument/2006/relationships/image" Target="../media/image4038.png"/><Relationship Id="rId259" Type="http://schemas.openxmlformats.org/officeDocument/2006/relationships/image" Target="../media/image4059.png"/><Relationship Id="rId23" Type="http://schemas.openxmlformats.org/officeDocument/2006/relationships/image" Target="../media/image3941.png"/><Relationship Id="rId119" Type="http://schemas.openxmlformats.org/officeDocument/2006/relationships/image" Target="../media/image3989.png"/><Relationship Id="rId270" Type="http://schemas.openxmlformats.org/officeDocument/2006/relationships/customXml" Target="../ink/ink4082.xml"/><Relationship Id="rId326" Type="http://schemas.openxmlformats.org/officeDocument/2006/relationships/customXml" Target="../ink/ink4110.xml"/><Relationship Id="rId65" Type="http://schemas.openxmlformats.org/officeDocument/2006/relationships/image" Target="../media/image3962.png"/><Relationship Id="rId130" Type="http://schemas.openxmlformats.org/officeDocument/2006/relationships/customXml" Target="../ink/ink4012.xml"/><Relationship Id="rId172" Type="http://schemas.openxmlformats.org/officeDocument/2006/relationships/customXml" Target="../ink/ink4033.xml"/><Relationship Id="rId228" Type="http://schemas.openxmlformats.org/officeDocument/2006/relationships/customXml" Target="../ink/ink4061.xml"/><Relationship Id="rId281" Type="http://schemas.openxmlformats.org/officeDocument/2006/relationships/image" Target="../media/image4070.png"/><Relationship Id="rId337" Type="http://schemas.openxmlformats.org/officeDocument/2006/relationships/image" Target="../media/image4098.png"/><Relationship Id="rId34" Type="http://schemas.openxmlformats.org/officeDocument/2006/relationships/customXml" Target="../ink/ink3964.xml"/><Relationship Id="rId76" Type="http://schemas.openxmlformats.org/officeDocument/2006/relationships/customXml" Target="../ink/ink3985.xml"/><Relationship Id="rId141" Type="http://schemas.openxmlformats.org/officeDocument/2006/relationships/image" Target="../media/image4000.png"/><Relationship Id="rId7" Type="http://schemas.openxmlformats.org/officeDocument/2006/relationships/image" Target="../media/image3933.png"/><Relationship Id="rId183" Type="http://schemas.openxmlformats.org/officeDocument/2006/relationships/image" Target="../media/image4021.png"/><Relationship Id="rId239" Type="http://schemas.openxmlformats.org/officeDocument/2006/relationships/image" Target="../media/image4049.png"/><Relationship Id="rId250" Type="http://schemas.openxmlformats.org/officeDocument/2006/relationships/customXml" Target="../ink/ink4072.xml"/><Relationship Id="rId292" Type="http://schemas.openxmlformats.org/officeDocument/2006/relationships/customXml" Target="../ink/ink4093.xml"/><Relationship Id="rId306" Type="http://schemas.openxmlformats.org/officeDocument/2006/relationships/customXml" Target="../ink/ink4100.xml"/><Relationship Id="rId45" Type="http://schemas.openxmlformats.org/officeDocument/2006/relationships/image" Target="../media/image3952.png"/><Relationship Id="rId87" Type="http://schemas.openxmlformats.org/officeDocument/2006/relationships/image" Target="../media/image3973.png"/><Relationship Id="rId110" Type="http://schemas.openxmlformats.org/officeDocument/2006/relationships/customXml" Target="../ink/ink4002.xml"/><Relationship Id="rId348" Type="http://schemas.openxmlformats.org/officeDocument/2006/relationships/customXml" Target="../ink/ink4121.xml"/><Relationship Id="rId152" Type="http://schemas.openxmlformats.org/officeDocument/2006/relationships/customXml" Target="../ink/ink4023.xml"/><Relationship Id="rId194" Type="http://schemas.openxmlformats.org/officeDocument/2006/relationships/customXml" Target="../ink/ink4044.xml"/><Relationship Id="rId208" Type="http://schemas.openxmlformats.org/officeDocument/2006/relationships/customXml" Target="../ink/ink4051.xml"/><Relationship Id="rId261" Type="http://schemas.openxmlformats.org/officeDocument/2006/relationships/image" Target="../media/image4060.png"/><Relationship Id="rId14" Type="http://schemas.openxmlformats.org/officeDocument/2006/relationships/customXml" Target="../ink/ink3954.xml"/><Relationship Id="rId56" Type="http://schemas.openxmlformats.org/officeDocument/2006/relationships/customXml" Target="../ink/ink3975.xml"/><Relationship Id="rId317" Type="http://schemas.openxmlformats.org/officeDocument/2006/relationships/image" Target="../media/image4088.png"/><Relationship Id="rId359" Type="http://schemas.openxmlformats.org/officeDocument/2006/relationships/image" Target="../media/image4109.png"/><Relationship Id="rId98" Type="http://schemas.openxmlformats.org/officeDocument/2006/relationships/customXml" Target="../ink/ink3996.xml"/><Relationship Id="rId121" Type="http://schemas.openxmlformats.org/officeDocument/2006/relationships/image" Target="../media/image3990.png"/><Relationship Id="rId163" Type="http://schemas.openxmlformats.org/officeDocument/2006/relationships/image" Target="../media/image4011.png"/><Relationship Id="rId219" Type="http://schemas.openxmlformats.org/officeDocument/2006/relationships/image" Target="../media/image4039.png"/><Relationship Id="rId230" Type="http://schemas.openxmlformats.org/officeDocument/2006/relationships/customXml" Target="../ink/ink4062.xml"/><Relationship Id="rId25" Type="http://schemas.openxmlformats.org/officeDocument/2006/relationships/image" Target="../media/image3942.png"/><Relationship Id="rId67" Type="http://schemas.openxmlformats.org/officeDocument/2006/relationships/image" Target="../media/image3963.png"/><Relationship Id="rId272" Type="http://schemas.openxmlformats.org/officeDocument/2006/relationships/customXml" Target="../ink/ink4083.xml"/><Relationship Id="rId328" Type="http://schemas.openxmlformats.org/officeDocument/2006/relationships/customXml" Target="../ink/ink4111.xml"/><Relationship Id="rId132" Type="http://schemas.openxmlformats.org/officeDocument/2006/relationships/customXml" Target="../ink/ink4013.xml"/><Relationship Id="rId174" Type="http://schemas.openxmlformats.org/officeDocument/2006/relationships/customXml" Target="../ink/ink4034.xml"/><Relationship Id="rId220" Type="http://schemas.openxmlformats.org/officeDocument/2006/relationships/customXml" Target="../ink/ink4057.xml"/><Relationship Id="rId241" Type="http://schemas.openxmlformats.org/officeDocument/2006/relationships/image" Target="../media/image4050.png"/><Relationship Id="rId15" Type="http://schemas.openxmlformats.org/officeDocument/2006/relationships/image" Target="../media/image3937.png"/><Relationship Id="rId36" Type="http://schemas.openxmlformats.org/officeDocument/2006/relationships/customXml" Target="../ink/ink3965.xml"/><Relationship Id="rId57" Type="http://schemas.openxmlformats.org/officeDocument/2006/relationships/image" Target="../media/image3958.png"/><Relationship Id="rId262" Type="http://schemas.openxmlformats.org/officeDocument/2006/relationships/customXml" Target="../ink/ink4078.xml"/><Relationship Id="rId283" Type="http://schemas.openxmlformats.org/officeDocument/2006/relationships/image" Target="../media/image4071.png"/><Relationship Id="rId318" Type="http://schemas.openxmlformats.org/officeDocument/2006/relationships/customXml" Target="../ink/ink4106.xml"/><Relationship Id="rId339" Type="http://schemas.openxmlformats.org/officeDocument/2006/relationships/image" Target="../media/image4099.png"/><Relationship Id="rId78" Type="http://schemas.openxmlformats.org/officeDocument/2006/relationships/customXml" Target="../ink/ink3986.xml"/><Relationship Id="rId99" Type="http://schemas.openxmlformats.org/officeDocument/2006/relationships/image" Target="../media/image3979.png"/><Relationship Id="rId101" Type="http://schemas.openxmlformats.org/officeDocument/2006/relationships/image" Target="../media/image3980.png"/><Relationship Id="rId122" Type="http://schemas.openxmlformats.org/officeDocument/2006/relationships/customXml" Target="../ink/ink4008.xml"/><Relationship Id="rId143" Type="http://schemas.openxmlformats.org/officeDocument/2006/relationships/image" Target="../media/image4001.png"/><Relationship Id="rId164" Type="http://schemas.openxmlformats.org/officeDocument/2006/relationships/customXml" Target="../ink/ink4029.xml"/><Relationship Id="rId185" Type="http://schemas.openxmlformats.org/officeDocument/2006/relationships/image" Target="../media/image4022.png"/><Relationship Id="rId350" Type="http://schemas.openxmlformats.org/officeDocument/2006/relationships/customXml" Target="../ink/ink4122.xml"/><Relationship Id="rId9" Type="http://schemas.openxmlformats.org/officeDocument/2006/relationships/image" Target="../media/image3934.png"/><Relationship Id="rId210" Type="http://schemas.openxmlformats.org/officeDocument/2006/relationships/customXml" Target="../ink/ink4052.xml"/><Relationship Id="rId26" Type="http://schemas.openxmlformats.org/officeDocument/2006/relationships/customXml" Target="../ink/ink3960.xml"/><Relationship Id="rId231" Type="http://schemas.openxmlformats.org/officeDocument/2006/relationships/image" Target="../media/image4045.png"/><Relationship Id="rId252" Type="http://schemas.openxmlformats.org/officeDocument/2006/relationships/customXml" Target="../ink/ink4073.xml"/><Relationship Id="rId273" Type="http://schemas.openxmlformats.org/officeDocument/2006/relationships/image" Target="../media/image4066.png"/><Relationship Id="rId294" Type="http://schemas.openxmlformats.org/officeDocument/2006/relationships/customXml" Target="../ink/ink4094.xml"/><Relationship Id="rId308" Type="http://schemas.openxmlformats.org/officeDocument/2006/relationships/customXml" Target="../ink/ink4101.xml"/><Relationship Id="rId329" Type="http://schemas.openxmlformats.org/officeDocument/2006/relationships/image" Target="../media/image4094.png"/><Relationship Id="rId47" Type="http://schemas.openxmlformats.org/officeDocument/2006/relationships/image" Target="../media/image3953.png"/><Relationship Id="rId68" Type="http://schemas.openxmlformats.org/officeDocument/2006/relationships/customXml" Target="../ink/ink3981.xml"/><Relationship Id="rId89" Type="http://schemas.openxmlformats.org/officeDocument/2006/relationships/image" Target="../media/image3974.png"/><Relationship Id="rId112" Type="http://schemas.openxmlformats.org/officeDocument/2006/relationships/customXml" Target="../ink/ink4003.xml"/><Relationship Id="rId133" Type="http://schemas.openxmlformats.org/officeDocument/2006/relationships/image" Target="../media/image3996.png"/><Relationship Id="rId154" Type="http://schemas.openxmlformats.org/officeDocument/2006/relationships/customXml" Target="../ink/ink4024.xml"/><Relationship Id="rId175" Type="http://schemas.openxmlformats.org/officeDocument/2006/relationships/image" Target="../media/image4017.png"/><Relationship Id="rId340" Type="http://schemas.openxmlformats.org/officeDocument/2006/relationships/customXml" Target="../ink/ink4117.xml"/><Relationship Id="rId361" Type="http://schemas.openxmlformats.org/officeDocument/2006/relationships/image" Target="../media/image4110.png"/><Relationship Id="rId196" Type="http://schemas.openxmlformats.org/officeDocument/2006/relationships/customXml" Target="../ink/ink4045.xml"/><Relationship Id="rId200" Type="http://schemas.openxmlformats.org/officeDocument/2006/relationships/customXml" Target="../ink/ink4047.xml"/><Relationship Id="rId16" Type="http://schemas.openxmlformats.org/officeDocument/2006/relationships/customXml" Target="../ink/ink3955.xml"/><Relationship Id="rId221" Type="http://schemas.openxmlformats.org/officeDocument/2006/relationships/image" Target="../media/image4040.png"/><Relationship Id="rId242" Type="http://schemas.openxmlformats.org/officeDocument/2006/relationships/customXml" Target="../ink/ink4068.xml"/><Relationship Id="rId263" Type="http://schemas.openxmlformats.org/officeDocument/2006/relationships/image" Target="../media/image4061.png"/><Relationship Id="rId284" Type="http://schemas.openxmlformats.org/officeDocument/2006/relationships/customXml" Target="../ink/ink4089.xml"/><Relationship Id="rId319" Type="http://schemas.openxmlformats.org/officeDocument/2006/relationships/image" Target="../media/image4089.png"/><Relationship Id="rId37" Type="http://schemas.openxmlformats.org/officeDocument/2006/relationships/image" Target="../media/image3948.png"/><Relationship Id="rId58" Type="http://schemas.openxmlformats.org/officeDocument/2006/relationships/customXml" Target="../ink/ink3976.xml"/><Relationship Id="rId79" Type="http://schemas.openxmlformats.org/officeDocument/2006/relationships/image" Target="../media/image3969.png"/><Relationship Id="rId102" Type="http://schemas.openxmlformats.org/officeDocument/2006/relationships/customXml" Target="../ink/ink3998.xml"/><Relationship Id="rId123" Type="http://schemas.openxmlformats.org/officeDocument/2006/relationships/image" Target="../media/image3991.png"/><Relationship Id="rId144" Type="http://schemas.openxmlformats.org/officeDocument/2006/relationships/customXml" Target="../ink/ink4019.xml"/><Relationship Id="rId330" Type="http://schemas.openxmlformats.org/officeDocument/2006/relationships/customXml" Target="../ink/ink4112.xml"/><Relationship Id="rId90" Type="http://schemas.openxmlformats.org/officeDocument/2006/relationships/customXml" Target="../ink/ink3992.xml"/><Relationship Id="rId165" Type="http://schemas.openxmlformats.org/officeDocument/2006/relationships/image" Target="../media/image4012.png"/><Relationship Id="rId186" Type="http://schemas.openxmlformats.org/officeDocument/2006/relationships/customXml" Target="../ink/ink4040.xml"/><Relationship Id="rId351" Type="http://schemas.openxmlformats.org/officeDocument/2006/relationships/image" Target="../media/image4105.png"/><Relationship Id="rId211" Type="http://schemas.openxmlformats.org/officeDocument/2006/relationships/image" Target="../media/image4035.png"/><Relationship Id="rId232" Type="http://schemas.openxmlformats.org/officeDocument/2006/relationships/customXml" Target="../ink/ink4063.xml"/><Relationship Id="rId253" Type="http://schemas.openxmlformats.org/officeDocument/2006/relationships/image" Target="../media/image4056.png"/><Relationship Id="rId274" Type="http://schemas.openxmlformats.org/officeDocument/2006/relationships/customXml" Target="../ink/ink4084.xml"/><Relationship Id="rId295" Type="http://schemas.openxmlformats.org/officeDocument/2006/relationships/image" Target="../media/image4077.png"/><Relationship Id="rId309" Type="http://schemas.openxmlformats.org/officeDocument/2006/relationships/image" Target="../media/image4084.png"/><Relationship Id="rId27" Type="http://schemas.openxmlformats.org/officeDocument/2006/relationships/image" Target="../media/image3943.png"/><Relationship Id="rId48" Type="http://schemas.openxmlformats.org/officeDocument/2006/relationships/customXml" Target="../ink/ink3971.xml"/><Relationship Id="rId69" Type="http://schemas.openxmlformats.org/officeDocument/2006/relationships/image" Target="../media/image3964.png"/><Relationship Id="rId113" Type="http://schemas.openxmlformats.org/officeDocument/2006/relationships/image" Target="../media/image3986.png"/><Relationship Id="rId134" Type="http://schemas.openxmlformats.org/officeDocument/2006/relationships/customXml" Target="../ink/ink4014.xml"/><Relationship Id="rId320" Type="http://schemas.openxmlformats.org/officeDocument/2006/relationships/customXml" Target="../ink/ink4107.xml"/><Relationship Id="rId80" Type="http://schemas.openxmlformats.org/officeDocument/2006/relationships/customXml" Target="../ink/ink3987.xml"/><Relationship Id="rId155" Type="http://schemas.openxmlformats.org/officeDocument/2006/relationships/image" Target="../media/image4007.png"/><Relationship Id="rId176" Type="http://schemas.openxmlformats.org/officeDocument/2006/relationships/customXml" Target="../ink/ink4035.xml"/><Relationship Id="rId197" Type="http://schemas.openxmlformats.org/officeDocument/2006/relationships/image" Target="../media/image4028.png"/><Relationship Id="rId341" Type="http://schemas.openxmlformats.org/officeDocument/2006/relationships/image" Target="../media/image4100.png"/><Relationship Id="rId362" Type="http://schemas.openxmlformats.org/officeDocument/2006/relationships/customXml" Target="../ink/ink4128.xml"/><Relationship Id="rId201" Type="http://schemas.openxmlformats.org/officeDocument/2006/relationships/image" Target="../media/image4030.png"/><Relationship Id="rId222" Type="http://schemas.openxmlformats.org/officeDocument/2006/relationships/customXml" Target="../ink/ink4058.xml"/><Relationship Id="rId243" Type="http://schemas.openxmlformats.org/officeDocument/2006/relationships/image" Target="../media/image4051.png"/><Relationship Id="rId264" Type="http://schemas.openxmlformats.org/officeDocument/2006/relationships/customXml" Target="../ink/ink4079.xml"/><Relationship Id="rId285" Type="http://schemas.openxmlformats.org/officeDocument/2006/relationships/image" Target="../media/image4072.png"/><Relationship Id="rId17" Type="http://schemas.openxmlformats.org/officeDocument/2006/relationships/image" Target="../media/image3938.png"/><Relationship Id="rId38" Type="http://schemas.openxmlformats.org/officeDocument/2006/relationships/customXml" Target="../ink/ink3966.xml"/><Relationship Id="rId59" Type="http://schemas.openxmlformats.org/officeDocument/2006/relationships/image" Target="../media/image3959.png"/><Relationship Id="rId103" Type="http://schemas.openxmlformats.org/officeDocument/2006/relationships/image" Target="../media/image3981.png"/><Relationship Id="rId124" Type="http://schemas.openxmlformats.org/officeDocument/2006/relationships/customXml" Target="../ink/ink4009.xml"/><Relationship Id="rId310" Type="http://schemas.openxmlformats.org/officeDocument/2006/relationships/customXml" Target="../ink/ink4102.xml"/><Relationship Id="rId70" Type="http://schemas.openxmlformats.org/officeDocument/2006/relationships/customXml" Target="../ink/ink3982.xml"/><Relationship Id="rId91" Type="http://schemas.openxmlformats.org/officeDocument/2006/relationships/image" Target="../media/image3975.png"/><Relationship Id="rId145" Type="http://schemas.openxmlformats.org/officeDocument/2006/relationships/image" Target="../media/image4002.png"/><Relationship Id="rId166" Type="http://schemas.openxmlformats.org/officeDocument/2006/relationships/customXml" Target="../ink/ink4030.xml"/><Relationship Id="rId187" Type="http://schemas.openxmlformats.org/officeDocument/2006/relationships/image" Target="../media/image4023.png"/><Relationship Id="rId331" Type="http://schemas.openxmlformats.org/officeDocument/2006/relationships/image" Target="../media/image4095.png"/><Relationship Id="rId352" Type="http://schemas.openxmlformats.org/officeDocument/2006/relationships/customXml" Target="../ink/ink4123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053.xml"/><Relationship Id="rId233" Type="http://schemas.openxmlformats.org/officeDocument/2006/relationships/image" Target="../media/image4046.png"/><Relationship Id="rId254" Type="http://schemas.openxmlformats.org/officeDocument/2006/relationships/customXml" Target="../ink/ink4074.xml"/><Relationship Id="rId28" Type="http://schemas.openxmlformats.org/officeDocument/2006/relationships/customXml" Target="../ink/ink3961.xml"/><Relationship Id="rId49" Type="http://schemas.openxmlformats.org/officeDocument/2006/relationships/image" Target="../media/image3954.png"/><Relationship Id="rId114" Type="http://schemas.openxmlformats.org/officeDocument/2006/relationships/customXml" Target="../ink/ink4004.xml"/><Relationship Id="rId275" Type="http://schemas.openxmlformats.org/officeDocument/2006/relationships/image" Target="../media/image4067.png"/><Relationship Id="rId296" Type="http://schemas.openxmlformats.org/officeDocument/2006/relationships/customXml" Target="../ink/ink4095.xml"/><Relationship Id="rId300" Type="http://schemas.openxmlformats.org/officeDocument/2006/relationships/customXml" Target="../ink/ink4097.xml"/><Relationship Id="rId60" Type="http://schemas.openxmlformats.org/officeDocument/2006/relationships/customXml" Target="../ink/ink3977.xml"/><Relationship Id="rId81" Type="http://schemas.openxmlformats.org/officeDocument/2006/relationships/image" Target="../media/image3970.png"/><Relationship Id="rId135" Type="http://schemas.openxmlformats.org/officeDocument/2006/relationships/image" Target="../media/image3997.png"/><Relationship Id="rId156" Type="http://schemas.openxmlformats.org/officeDocument/2006/relationships/customXml" Target="../ink/ink4025.xml"/><Relationship Id="rId177" Type="http://schemas.openxmlformats.org/officeDocument/2006/relationships/image" Target="../media/image4018.png"/><Relationship Id="rId198" Type="http://schemas.openxmlformats.org/officeDocument/2006/relationships/customXml" Target="../ink/ink4046.xml"/><Relationship Id="rId321" Type="http://schemas.openxmlformats.org/officeDocument/2006/relationships/image" Target="../media/image4090.png"/><Relationship Id="rId342" Type="http://schemas.openxmlformats.org/officeDocument/2006/relationships/customXml" Target="../ink/ink4118.xml"/><Relationship Id="rId363" Type="http://schemas.openxmlformats.org/officeDocument/2006/relationships/image" Target="../media/image4111.png"/><Relationship Id="rId202" Type="http://schemas.openxmlformats.org/officeDocument/2006/relationships/customXml" Target="../ink/ink4048.xml"/><Relationship Id="rId223" Type="http://schemas.openxmlformats.org/officeDocument/2006/relationships/image" Target="../media/image4041.png"/><Relationship Id="rId244" Type="http://schemas.openxmlformats.org/officeDocument/2006/relationships/customXml" Target="../ink/ink4069.xml"/><Relationship Id="rId18" Type="http://schemas.openxmlformats.org/officeDocument/2006/relationships/customXml" Target="../ink/ink3956.xml"/><Relationship Id="rId39" Type="http://schemas.openxmlformats.org/officeDocument/2006/relationships/image" Target="../media/image3949.png"/><Relationship Id="rId265" Type="http://schemas.openxmlformats.org/officeDocument/2006/relationships/image" Target="../media/image4062.png"/><Relationship Id="rId286" Type="http://schemas.openxmlformats.org/officeDocument/2006/relationships/customXml" Target="../ink/ink4090.xml"/><Relationship Id="rId50" Type="http://schemas.openxmlformats.org/officeDocument/2006/relationships/customXml" Target="../ink/ink3972.xml"/><Relationship Id="rId104" Type="http://schemas.openxmlformats.org/officeDocument/2006/relationships/customXml" Target="../ink/ink3999.xml"/><Relationship Id="rId125" Type="http://schemas.openxmlformats.org/officeDocument/2006/relationships/image" Target="../media/image3992.png"/><Relationship Id="rId146" Type="http://schemas.openxmlformats.org/officeDocument/2006/relationships/customXml" Target="../ink/ink4020.xml"/><Relationship Id="rId167" Type="http://schemas.openxmlformats.org/officeDocument/2006/relationships/image" Target="../media/image4013.png"/><Relationship Id="rId188" Type="http://schemas.openxmlformats.org/officeDocument/2006/relationships/customXml" Target="../ink/ink4041.xml"/><Relationship Id="rId311" Type="http://schemas.openxmlformats.org/officeDocument/2006/relationships/image" Target="../media/image4085.png"/><Relationship Id="rId332" Type="http://schemas.openxmlformats.org/officeDocument/2006/relationships/customXml" Target="../ink/ink4113.xml"/><Relationship Id="rId353" Type="http://schemas.openxmlformats.org/officeDocument/2006/relationships/image" Target="../media/image4106.png"/><Relationship Id="rId71" Type="http://schemas.openxmlformats.org/officeDocument/2006/relationships/image" Target="../media/image3965.png"/><Relationship Id="rId92" Type="http://schemas.openxmlformats.org/officeDocument/2006/relationships/customXml" Target="../ink/ink3993.xml"/><Relationship Id="rId213" Type="http://schemas.openxmlformats.org/officeDocument/2006/relationships/image" Target="../media/image4036.png"/><Relationship Id="rId234" Type="http://schemas.openxmlformats.org/officeDocument/2006/relationships/customXml" Target="../ink/ink4064.xml"/><Relationship Id="rId2" Type="http://schemas.openxmlformats.org/officeDocument/2006/relationships/customXml" Target="../ink/ink3948.xml"/><Relationship Id="rId29" Type="http://schemas.openxmlformats.org/officeDocument/2006/relationships/image" Target="../media/image3944.png"/><Relationship Id="rId255" Type="http://schemas.openxmlformats.org/officeDocument/2006/relationships/image" Target="../media/image4057.png"/><Relationship Id="rId276" Type="http://schemas.openxmlformats.org/officeDocument/2006/relationships/customXml" Target="../ink/ink4085.xml"/><Relationship Id="rId297" Type="http://schemas.openxmlformats.org/officeDocument/2006/relationships/image" Target="../media/image4078.png"/><Relationship Id="rId40" Type="http://schemas.openxmlformats.org/officeDocument/2006/relationships/customXml" Target="../ink/ink3967.xml"/><Relationship Id="rId115" Type="http://schemas.openxmlformats.org/officeDocument/2006/relationships/image" Target="../media/image3987.png"/><Relationship Id="rId136" Type="http://schemas.openxmlformats.org/officeDocument/2006/relationships/customXml" Target="../ink/ink4015.xml"/><Relationship Id="rId157" Type="http://schemas.openxmlformats.org/officeDocument/2006/relationships/image" Target="../media/image4008.png"/><Relationship Id="rId178" Type="http://schemas.openxmlformats.org/officeDocument/2006/relationships/customXml" Target="../ink/ink4036.xml"/><Relationship Id="rId301" Type="http://schemas.openxmlformats.org/officeDocument/2006/relationships/image" Target="../media/image4080.png"/><Relationship Id="rId322" Type="http://schemas.openxmlformats.org/officeDocument/2006/relationships/customXml" Target="../ink/ink4108.xml"/><Relationship Id="rId343" Type="http://schemas.openxmlformats.org/officeDocument/2006/relationships/image" Target="../media/image4101.png"/><Relationship Id="rId364" Type="http://schemas.openxmlformats.org/officeDocument/2006/relationships/customXml" Target="../ink/ink4129.xml"/><Relationship Id="rId61" Type="http://schemas.openxmlformats.org/officeDocument/2006/relationships/image" Target="../media/image3960.png"/><Relationship Id="rId82" Type="http://schemas.openxmlformats.org/officeDocument/2006/relationships/customXml" Target="../ink/ink3988.xml"/><Relationship Id="rId199" Type="http://schemas.openxmlformats.org/officeDocument/2006/relationships/image" Target="../media/image4029.png"/><Relationship Id="rId203" Type="http://schemas.openxmlformats.org/officeDocument/2006/relationships/image" Target="../media/image4031.png"/><Relationship Id="rId19" Type="http://schemas.openxmlformats.org/officeDocument/2006/relationships/image" Target="../media/image3939.png"/><Relationship Id="rId224" Type="http://schemas.openxmlformats.org/officeDocument/2006/relationships/customXml" Target="../ink/ink4059.xml"/><Relationship Id="rId245" Type="http://schemas.openxmlformats.org/officeDocument/2006/relationships/image" Target="../media/image4052.png"/><Relationship Id="rId266" Type="http://schemas.openxmlformats.org/officeDocument/2006/relationships/customXml" Target="../ink/ink4080.xml"/><Relationship Id="rId287" Type="http://schemas.openxmlformats.org/officeDocument/2006/relationships/image" Target="../media/image4073.png"/><Relationship Id="rId30" Type="http://schemas.openxmlformats.org/officeDocument/2006/relationships/customXml" Target="../ink/ink3962.xml"/><Relationship Id="rId105" Type="http://schemas.openxmlformats.org/officeDocument/2006/relationships/image" Target="../media/image3982.png"/><Relationship Id="rId126" Type="http://schemas.openxmlformats.org/officeDocument/2006/relationships/customXml" Target="../ink/ink4010.xml"/><Relationship Id="rId147" Type="http://schemas.openxmlformats.org/officeDocument/2006/relationships/image" Target="../media/image4003.png"/><Relationship Id="rId168" Type="http://schemas.openxmlformats.org/officeDocument/2006/relationships/customXml" Target="../ink/ink4031.xml"/><Relationship Id="rId312" Type="http://schemas.openxmlformats.org/officeDocument/2006/relationships/customXml" Target="../ink/ink4103.xml"/><Relationship Id="rId333" Type="http://schemas.openxmlformats.org/officeDocument/2006/relationships/image" Target="../media/image4096.png"/><Relationship Id="rId354" Type="http://schemas.openxmlformats.org/officeDocument/2006/relationships/customXml" Target="../ink/ink4124.xml"/><Relationship Id="rId51" Type="http://schemas.openxmlformats.org/officeDocument/2006/relationships/image" Target="../media/image3955.png"/><Relationship Id="rId72" Type="http://schemas.openxmlformats.org/officeDocument/2006/relationships/customXml" Target="../ink/ink3983.xml"/><Relationship Id="rId93" Type="http://schemas.openxmlformats.org/officeDocument/2006/relationships/image" Target="../media/image3976.png"/><Relationship Id="rId189" Type="http://schemas.openxmlformats.org/officeDocument/2006/relationships/image" Target="../media/image4024.png"/><Relationship Id="rId3" Type="http://schemas.openxmlformats.org/officeDocument/2006/relationships/image" Target="../media/image3931.png"/><Relationship Id="rId214" Type="http://schemas.openxmlformats.org/officeDocument/2006/relationships/customXml" Target="../ink/ink4054.xml"/><Relationship Id="rId235" Type="http://schemas.openxmlformats.org/officeDocument/2006/relationships/image" Target="../media/image4047.png"/><Relationship Id="rId256" Type="http://schemas.openxmlformats.org/officeDocument/2006/relationships/customXml" Target="../ink/ink4075.xml"/><Relationship Id="rId277" Type="http://schemas.openxmlformats.org/officeDocument/2006/relationships/image" Target="../media/image4068.png"/><Relationship Id="rId298" Type="http://schemas.openxmlformats.org/officeDocument/2006/relationships/customXml" Target="../ink/ink4096.xml"/><Relationship Id="rId116" Type="http://schemas.openxmlformats.org/officeDocument/2006/relationships/customXml" Target="../ink/ink4005.xml"/><Relationship Id="rId137" Type="http://schemas.openxmlformats.org/officeDocument/2006/relationships/image" Target="../media/image3998.png"/><Relationship Id="rId158" Type="http://schemas.openxmlformats.org/officeDocument/2006/relationships/customXml" Target="../ink/ink4026.xml"/><Relationship Id="rId302" Type="http://schemas.openxmlformats.org/officeDocument/2006/relationships/customXml" Target="../ink/ink4098.xml"/><Relationship Id="rId323" Type="http://schemas.openxmlformats.org/officeDocument/2006/relationships/image" Target="../media/image4091.png"/><Relationship Id="rId344" Type="http://schemas.openxmlformats.org/officeDocument/2006/relationships/customXml" Target="../ink/ink4119.xml"/><Relationship Id="rId20" Type="http://schemas.openxmlformats.org/officeDocument/2006/relationships/customXml" Target="../ink/ink3957.xml"/><Relationship Id="rId41" Type="http://schemas.openxmlformats.org/officeDocument/2006/relationships/image" Target="../media/image3950.png"/><Relationship Id="rId62" Type="http://schemas.openxmlformats.org/officeDocument/2006/relationships/customXml" Target="../ink/ink3978.xml"/><Relationship Id="rId83" Type="http://schemas.openxmlformats.org/officeDocument/2006/relationships/image" Target="../media/image3971.png"/><Relationship Id="rId179" Type="http://schemas.openxmlformats.org/officeDocument/2006/relationships/image" Target="../media/image4019.png"/><Relationship Id="rId365" Type="http://schemas.openxmlformats.org/officeDocument/2006/relationships/image" Target="../media/image4112.png"/><Relationship Id="rId190" Type="http://schemas.openxmlformats.org/officeDocument/2006/relationships/customXml" Target="../ink/ink4042.xml"/><Relationship Id="rId204" Type="http://schemas.openxmlformats.org/officeDocument/2006/relationships/customXml" Target="../ink/ink4049.xml"/><Relationship Id="rId225" Type="http://schemas.openxmlformats.org/officeDocument/2006/relationships/image" Target="../media/image4042.png"/><Relationship Id="rId246" Type="http://schemas.openxmlformats.org/officeDocument/2006/relationships/customXml" Target="../ink/ink4070.xml"/><Relationship Id="rId267" Type="http://schemas.openxmlformats.org/officeDocument/2006/relationships/image" Target="../media/image4063.png"/><Relationship Id="rId288" Type="http://schemas.openxmlformats.org/officeDocument/2006/relationships/customXml" Target="../ink/ink4091.xml"/><Relationship Id="rId106" Type="http://schemas.openxmlformats.org/officeDocument/2006/relationships/customXml" Target="../ink/ink4000.xml"/><Relationship Id="rId127" Type="http://schemas.openxmlformats.org/officeDocument/2006/relationships/image" Target="../media/image3993.png"/><Relationship Id="rId313" Type="http://schemas.openxmlformats.org/officeDocument/2006/relationships/image" Target="../media/image4086.png"/><Relationship Id="rId10" Type="http://schemas.openxmlformats.org/officeDocument/2006/relationships/customXml" Target="../ink/ink3952.xml"/><Relationship Id="rId31" Type="http://schemas.openxmlformats.org/officeDocument/2006/relationships/image" Target="../media/image3945.png"/><Relationship Id="rId52" Type="http://schemas.openxmlformats.org/officeDocument/2006/relationships/customXml" Target="../ink/ink3973.xml"/><Relationship Id="rId73" Type="http://schemas.openxmlformats.org/officeDocument/2006/relationships/image" Target="../media/image3966.png"/><Relationship Id="rId94" Type="http://schemas.openxmlformats.org/officeDocument/2006/relationships/customXml" Target="../ink/ink3994.xml"/><Relationship Id="rId148" Type="http://schemas.openxmlformats.org/officeDocument/2006/relationships/customXml" Target="../ink/ink4021.xml"/><Relationship Id="rId169" Type="http://schemas.openxmlformats.org/officeDocument/2006/relationships/image" Target="../media/image4014.png"/><Relationship Id="rId334" Type="http://schemas.openxmlformats.org/officeDocument/2006/relationships/customXml" Target="../ink/ink4114.xml"/><Relationship Id="rId355" Type="http://schemas.openxmlformats.org/officeDocument/2006/relationships/image" Target="../media/image4107.png"/><Relationship Id="rId4" Type="http://schemas.openxmlformats.org/officeDocument/2006/relationships/customXml" Target="../ink/ink3949.xml"/><Relationship Id="rId180" Type="http://schemas.openxmlformats.org/officeDocument/2006/relationships/customXml" Target="../ink/ink4037.xml"/><Relationship Id="rId215" Type="http://schemas.openxmlformats.org/officeDocument/2006/relationships/image" Target="../media/image4037.png"/><Relationship Id="rId236" Type="http://schemas.openxmlformats.org/officeDocument/2006/relationships/customXml" Target="../ink/ink4065.xml"/><Relationship Id="rId257" Type="http://schemas.openxmlformats.org/officeDocument/2006/relationships/image" Target="../media/image4058.png"/><Relationship Id="rId278" Type="http://schemas.openxmlformats.org/officeDocument/2006/relationships/customXml" Target="../ink/ink4086.xml"/><Relationship Id="rId303" Type="http://schemas.openxmlformats.org/officeDocument/2006/relationships/image" Target="../media/image4081.png"/><Relationship Id="rId42" Type="http://schemas.openxmlformats.org/officeDocument/2006/relationships/customXml" Target="../ink/ink3968.xml"/><Relationship Id="rId84" Type="http://schemas.openxmlformats.org/officeDocument/2006/relationships/customXml" Target="../ink/ink3989.xml"/><Relationship Id="rId138" Type="http://schemas.openxmlformats.org/officeDocument/2006/relationships/customXml" Target="../ink/ink4016.xml"/><Relationship Id="rId345" Type="http://schemas.openxmlformats.org/officeDocument/2006/relationships/image" Target="../media/image4102.png"/><Relationship Id="rId191" Type="http://schemas.openxmlformats.org/officeDocument/2006/relationships/image" Target="../media/image4025.png"/><Relationship Id="rId205" Type="http://schemas.openxmlformats.org/officeDocument/2006/relationships/image" Target="../media/image4032.png"/><Relationship Id="rId247" Type="http://schemas.openxmlformats.org/officeDocument/2006/relationships/image" Target="../media/image4053.png"/><Relationship Id="rId107" Type="http://schemas.openxmlformats.org/officeDocument/2006/relationships/image" Target="../media/image3983.png"/><Relationship Id="rId289" Type="http://schemas.openxmlformats.org/officeDocument/2006/relationships/image" Target="../media/image4074.png"/><Relationship Id="rId11" Type="http://schemas.openxmlformats.org/officeDocument/2006/relationships/image" Target="../media/image3935.png"/><Relationship Id="rId53" Type="http://schemas.openxmlformats.org/officeDocument/2006/relationships/image" Target="../media/image3956.png"/><Relationship Id="rId149" Type="http://schemas.openxmlformats.org/officeDocument/2006/relationships/image" Target="../media/image4004.png"/><Relationship Id="rId314" Type="http://schemas.openxmlformats.org/officeDocument/2006/relationships/customXml" Target="../ink/ink4104.xml"/><Relationship Id="rId356" Type="http://schemas.openxmlformats.org/officeDocument/2006/relationships/customXml" Target="../ink/ink4125.xml"/><Relationship Id="rId95" Type="http://schemas.openxmlformats.org/officeDocument/2006/relationships/image" Target="../media/image3977.png"/><Relationship Id="rId160" Type="http://schemas.openxmlformats.org/officeDocument/2006/relationships/customXml" Target="../ink/ink4027.xml"/><Relationship Id="rId216" Type="http://schemas.openxmlformats.org/officeDocument/2006/relationships/customXml" Target="../ink/ink4055.xml"/><Relationship Id="rId258" Type="http://schemas.openxmlformats.org/officeDocument/2006/relationships/customXml" Target="../ink/ink4076.xml"/><Relationship Id="rId22" Type="http://schemas.openxmlformats.org/officeDocument/2006/relationships/customXml" Target="../ink/ink3958.xml"/><Relationship Id="rId64" Type="http://schemas.openxmlformats.org/officeDocument/2006/relationships/customXml" Target="../ink/ink3979.xml"/><Relationship Id="rId118" Type="http://schemas.openxmlformats.org/officeDocument/2006/relationships/customXml" Target="../ink/ink4006.xml"/><Relationship Id="rId325" Type="http://schemas.openxmlformats.org/officeDocument/2006/relationships/image" Target="../media/image4092.png"/><Relationship Id="rId171" Type="http://schemas.openxmlformats.org/officeDocument/2006/relationships/image" Target="../media/image4015.png"/><Relationship Id="rId227" Type="http://schemas.openxmlformats.org/officeDocument/2006/relationships/image" Target="../media/image4043.png"/><Relationship Id="rId269" Type="http://schemas.openxmlformats.org/officeDocument/2006/relationships/image" Target="../media/image4064.png"/><Relationship Id="rId33" Type="http://schemas.openxmlformats.org/officeDocument/2006/relationships/image" Target="../media/image3946.png"/><Relationship Id="rId129" Type="http://schemas.openxmlformats.org/officeDocument/2006/relationships/image" Target="../media/image3994.png"/><Relationship Id="rId280" Type="http://schemas.openxmlformats.org/officeDocument/2006/relationships/customXml" Target="../ink/ink4087.xml"/><Relationship Id="rId336" Type="http://schemas.openxmlformats.org/officeDocument/2006/relationships/customXml" Target="../ink/ink4115.xml"/><Relationship Id="rId75" Type="http://schemas.openxmlformats.org/officeDocument/2006/relationships/image" Target="../media/image3967.png"/><Relationship Id="rId140" Type="http://schemas.openxmlformats.org/officeDocument/2006/relationships/customXml" Target="../ink/ink4017.xml"/><Relationship Id="rId182" Type="http://schemas.openxmlformats.org/officeDocument/2006/relationships/customXml" Target="../ink/ink4038.xml"/><Relationship Id="rId6" Type="http://schemas.openxmlformats.org/officeDocument/2006/relationships/customXml" Target="../ink/ink3950.xml"/><Relationship Id="rId238" Type="http://schemas.openxmlformats.org/officeDocument/2006/relationships/customXml" Target="../ink/ink4066.xml"/><Relationship Id="rId291" Type="http://schemas.openxmlformats.org/officeDocument/2006/relationships/image" Target="../media/image4075.png"/><Relationship Id="rId305" Type="http://schemas.openxmlformats.org/officeDocument/2006/relationships/image" Target="../media/image4082.png"/><Relationship Id="rId347" Type="http://schemas.openxmlformats.org/officeDocument/2006/relationships/image" Target="../media/image4103.png"/><Relationship Id="rId44" Type="http://schemas.openxmlformats.org/officeDocument/2006/relationships/customXml" Target="../ink/ink3969.xml"/><Relationship Id="rId86" Type="http://schemas.openxmlformats.org/officeDocument/2006/relationships/customXml" Target="../ink/ink3990.xml"/><Relationship Id="rId151" Type="http://schemas.openxmlformats.org/officeDocument/2006/relationships/image" Target="../media/image4005.png"/><Relationship Id="rId193" Type="http://schemas.openxmlformats.org/officeDocument/2006/relationships/image" Target="../media/image4026.png"/><Relationship Id="rId207" Type="http://schemas.openxmlformats.org/officeDocument/2006/relationships/image" Target="../media/image4033.png"/><Relationship Id="rId249" Type="http://schemas.openxmlformats.org/officeDocument/2006/relationships/image" Target="../media/image4054.png"/><Relationship Id="rId13" Type="http://schemas.openxmlformats.org/officeDocument/2006/relationships/image" Target="../media/image3936.png"/><Relationship Id="rId109" Type="http://schemas.openxmlformats.org/officeDocument/2006/relationships/image" Target="../media/image3984.png"/><Relationship Id="rId260" Type="http://schemas.openxmlformats.org/officeDocument/2006/relationships/customXml" Target="../ink/ink4077.xml"/><Relationship Id="rId316" Type="http://schemas.openxmlformats.org/officeDocument/2006/relationships/customXml" Target="../ink/ink4105.xml"/><Relationship Id="rId55" Type="http://schemas.openxmlformats.org/officeDocument/2006/relationships/image" Target="../media/image3957.png"/><Relationship Id="rId97" Type="http://schemas.openxmlformats.org/officeDocument/2006/relationships/image" Target="../media/image3978.png"/><Relationship Id="rId120" Type="http://schemas.openxmlformats.org/officeDocument/2006/relationships/customXml" Target="../ink/ink4007.xml"/><Relationship Id="rId358" Type="http://schemas.openxmlformats.org/officeDocument/2006/relationships/customXml" Target="../ink/ink4126.xml"/><Relationship Id="rId162" Type="http://schemas.openxmlformats.org/officeDocument/2006/relationships/customXml" Target="../ink/ink4028.xml"/><Relationship Id="rId218" Type="http://schemas.openxmlformats.org/officeDocument/2006/relationships/customXml" Target="../ink/ink4056.xml"/><Relationship Id="rId271" Type="http://schemas.openxmlformats.org/officeDocument/2006/relationships/image" Target="../media/image4065.png"/><Relationship Id="rId24" Type="http://schemas.openxmlformats.org/officeDocument/2006/relationships/customXml" Target="../ink/ink3959.xml"/><Relationship Id="rId66" Type="http://schemas.openxmlformats.org/officeDocument/2006/relationships/customXml" Target="../ink/ink3980.xml"/><Relationship Id="rId131" Type="http://schemas.openxmlformats.org/officeDocument/2006/relationships/image" Target="../media/image3995.png"/><Relationship Id="rId327" Type="http://schemas.openxmlformats.org/officeDocument/2006/relationships/image" Target="../media/image4093.png"/><Relationship Id="rId173" Type="http://schemas.openxmlformats.org/officeDocument/2006/relationships/image" Target="../media/image4016.png"/><Relationship Id="rId229" Type="http://schemas.openxmlformats.org/officeDocument/2006/relationships/image" Target="../media/image4044.png"/><Relationship Id="rId240" Type="http://schemas.openxmlformats.org/officeDocument/2006/relationships/customXml" Target="../ink/ink4067.xml"/><Relationship Id="rId35" Type="http://schemas.openxmlformats.org/officeDocument/2006/relationships/image" Target="../media/image3947.png"/><Relationship Id="rId77" Type="http://schemas.openxmlformats.org/officeDocument/2006/relationships/image" Target="../media/image3968.png"/><Relationship Id="rId100" Type="http://schemas.openxmlformats.org/officeDocument/2006/relationships/customXml" Target="../ink/ink3997.xml"/><Relationship Id="rId282" Type="http://schemas.openxmlformats.org/officeDocument/2006/relationships/customXml" Target="../ink/ink4088.xml"/><Relationship Id="rId338" Type="http://schemas.openxmlformats.org/officeDocument/2006/relationships/customXml" Target="../ink/ink4116.xml"/><Relationship Id="rId8" Type="http://schemas.openxmlformats.org/officeDocument/2006/relationships/customXml" Target="../ink/ink3951.xml"/><Relationship Id="rId142" Type="http://schemas.openxmlformats.org/officeDocument/2006/relationships/customXml" Target="../ink/ink4018.xml"/><Relationship Id="rId184" Type="http://schemas.openxmlformats.org/officeDocument/2006/relationships/customXml" Target="../ink/ink4039.xml"/><Relationship Id="rId251" Type="http://schemas.openxmlformats.org/officeDocument/2006/relationships/image" Target="../media/image4055.png"/><Relationship Id="rId46" Type="http://schemas.openxmlformats.org/officeDocument/2006/relationships/customXml" Target="../ink/ink3970.xml"/><Relationship Id="rId293" Type="http://schemas.openxmlformats.org/officeDocument/2006/relationships/image" Target="../media/image4076.png"/><Relationship Id="rId307" Type="http://schemas.openxmlformats.org/officeDocument/2006/relationships/image" Target="../media/image4083.png"/><Relationship Id="rId349" Type="http://schemas.openxmlformats.org/officeDocument/2006/relationships/image" Target="../media/image4104.png"/><Relationship Id="rId88" Type="http://schemas.openxmlformats.org/officeDocument/2006/relationships/customXml" Target="../ink/ink3991.xml"/><Relationship Id="rId111" Type="http://schemas.openxmlformats.org/officeDocument/2006/relationships/image" Target="../media/image3985.png"/><Relationship Id="rId153" Type="http://schemas.openxmlformats.org/officeDocument/2006/relationships/image" Target="../media/image4006.png"/><Relationship Id="rId195" Type="http://schemas.openxmlformats.org/officeDocument/2006/relationships/image" Target="../media/image4027.png"/><Relationship Id="rId209" Type="http://schemas.openxmlformats.org/officeDocument/2006/relationships/image" Target="../media/image4034.png"/><Relationship Id="rId360" Type="http://schemas.openxmlformats.org/officeDocument/2006/relationships/customXml" Target="../ink/ink4127.xml"/></Relationships>
</file>

<file path=ppt/slides/_rels/slide5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170.png"/><Relationship Id="rId21" Type="http://schemas.openxmlformats.org/officeDocument/2006/relationships/image" Target="../media/image4122.png"/><Relationship Id="rId42" Type="http://schemas.openxmlformats.org/officeDocument/2006/relationships/customXml" Target="../ink/ink4150.xml"/><Relationship Id="rId47" Type="http://schemas.openxmlformats.org/officeDocument/2006/relationships/image" Target="../media/image4135.png"/><Relationship Id="rId63" Type="http://schemas.openxmlformats.org/officeDocument/2006/relationships/image" Target="../media/image4143.png"/><Relationship Id="rId68" Type="http://schemas.openxmlformats.org/officeDocument/2006/relationships/customXml" Target="../ink/ink4163.xml"/><Relationship Id="rId84" Type="http://schemas.openxmlformats.org/officeDocument/2006/relationships/customXml" Target="../ink/ink4171.xml"/><Relationship Id="rId89" Type="http://schemas.openxmlformats.org/officeDocument/2006/relationships/image" Target="../media/image4156.png"/><Relationship Id="rId112" Type="http://schemas.openxmlformats.org/officeDocument/2006/relationships/customXml" Target="../ink/ink4185.xml"/><Relationship Id="rId16" Type="http://schemas.openxmlformats.org/officeDocument/2006/relationships/customXml" Target="../ink/ink4137.xml"/><Relationship Id="rId107" Type="http://schemas.openxmlformats.org/officeDocument/2006/relationships/image" Target="../media/image4165.png"/><Relationship Id="rId11" Type="http://schemas.openxmlformats.org/officeDocument/2006/relationships/image" Target="../media/image4117.png"/><Relationship Id="rId32" Type="http://schemas.openxmlformats.org/officeDocument/2006/relationships/customXml" Target="../ink/ink4145.xml"/><Relationship Id="rId37" Type="http://schemas.openxmlformats.org/officeDocument/2006/relationships/image" Target="../media/image4130.png"/><Relationship Id="rId53" Type="http://schemas.openxmlformats.org/officeDocument/2006/relationships/image" Target="../media/image4138.png"/><Relationship Id="rId58" Type="http://schemas.openxmlformats.org/officeDocument/2006/relationships/customXml" Target="../ink/ink4158.xml"/><Relationship Id="rId74" Type="http://schemas.openxmlformats.org/officeDocument/2006/relationships/customXml" Target="../ink/ink4166.xml"/><Relationship Id="rId79" Type="http://schemas.openxmlformats.org/officeDocument/2006/relationships/image" Target="../media/image4151.png"/><Relationship Id="rId102" Type="http://schemas.openxmlformats.org/officeDocument/2006/relationships/customXml" Target="../ink/ink4180.xml"/><Relationship Id="rId123" Type="http://schemas.openxmlformats.org/officeDocument/2006/relationships/image" Target="../media/image4173.png"/><Relationship Id="rId128" Type="http://schemas.openxmlformats.org/officeDocument/2006/relationships/customXml" Target="../ink/ink4193.xml"/><Relationship Id="rId5" Type="http://schemas.openxmlformats.org/officeDocument/2006/relationships/image" Target="../media/image4114.png"/><Relationship Id="rId90" Type="http://schemas.openxmlformats.org/officeDocument/2006/relationships/customXml" Target="../ink/ink4174.xml"/><Relationship Id="rId95" Type="http://schemas.openxmlformats.org/officeDocument/2006/relationships/image" Target="../media/image4159.png"/><Relationship Id="rId22" Type="http://schemas.openxmlformats.org/officeDocument/2006/relationships/customXml" Target="../ink/ink4140.xml"/><Relationship Id="rId27" Type="http://schemas.openxmlformats.org/officeDocument/2006/relationships/image" Target="../media/image4125.png"/><Relationship Id="rId43" Type="http://schemas.openxmlformats.org/officeDocument/2006/relationships/image" Target="../media/image4133.png"/><Relationship Id="rId48" Type="http://schemas.openxmlformats.org/officeDocument/2006/relationships/customXml" Target="../ink/ink4153.xml"/><Relationship Id="rId64" Type="http://schemas.openxmlformats.org/officeDocument/2006/relationships/customXml" Target="../ink/ink4161.xml"/><Relationship Id="rId69" Type="http://schemas.openxmlformats.org/officeDocument/2006/relationships/image" Target="../media/image4146.png"/><Relationship Id="rId113" Type="http://schemas.openxmlformats.org/officeDocument/2006/relationships/image" Target="../media/image4168.png"/><Relationship Id="rId118" Type="http://schemas.openxmlformats.org/officeDocument/2006/relationships/customXml" Target="../ink/ink4188.xml"/><Relationship Id="rId80" Type="http://schemas.openxmlformats.org/officeDocument/2006/relationships/customXml" Target="../ink/ink4169.xml"/><Relationship Id="rId85" Type="http://schemas.openxmlformats.org/officeDocument/2006/relationships/image" Target="../media/image4154.png"/><Relationship Id="rId12" Type="http://schemas.openxmlformats.org/officeDocument/2006/relationships/customXml" Target="../ink/ink4135.xml"/><Relationship Id="rId17" Type="http://schemas.openxmlformats.org/officeDocument/2006/relationships/image" Target="../media/image4120.png"/><Relationship Id="rId33" Type="http://schemas.openxmlformats.org/officeDocument/2006/relationships/image" Target="../media/image4128.png"/><Relationship Id="rId38" Type="http://schemas.openxmlformats.org/officeDocument/2006/relationships/customXml" Target="../ink/ink4148.xml"/><Relationship Id="rId59" Type="http://schemas.openxmlformats.org/officeDocument/2006/relationships/image" Target="../media/image4141.png"/><Relationship Id="rId103" Type="http://schemas.openxmlformats.org/officeDocument/2006/relationships/image" Target="../media/image4163.png"/><Relationship Id="rId108" Type="http://schemas.openxmlformats.org/officeDocument/2006/relationships/customXml" Target="../ink/ink4183.xml"/><Relationship Id="rId124" Type="http://schemas.openxmlformats.org/officeDocument/2006/relationships/customXml" Target="../ink/ink4191.xml"/><Relationship Id="rId129" Type="http://schemas.openxmlformats.org/officeDocument/2006/relationships/image" Target="../media/image4176.png"/><Relationship Id="rId54" Type="http://schemas.openxmlformats.org/officeDocument/2006/relationships/customXml" Target="../ink/ink4156.xml"/><Relationship Id="rId70" Type="http://schemas.openxmlformats.org/officeDocument/2006/relationships/customXml" Target="../ink/ink4164.xml"/><Relationship Id="rId75" Type="http://schemas.openxmlformats.org/officeDocument/2006/relationships/image" Target="../media/image4149.png"/><Relationship Id="rId91" Type="http://schemas.openxmlformats.org/officeDocument/2006/relationships/image" Target="../media/image4157.png"/><Relationship Id="rId96" Type="http://schemas.openxmlformats.org/officeDocument/2006/relationships/customXml" Target="../ink/ink417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132.xml"/><Relationship Id="rId23" Type="http://schemas.openxmlformats.org/officeDocument/2006/relationships/image" Target="../media/image4123.png"/><Relationship Id="rId28" Type="http://schemas.openxmlformats.org/officeDocument/2006/relationships/customXml" Target="../ink/ink4143.xml"/><Relationship Id="rId49" Type="http://schemas.openxmlformats.org/officeDocument/2006/relationships/image" Target="../media/image4136.png"/><Relationship Id="rId114" Type="http://schemas.openxmlformats.org/officeDocument/2006/relationships/customXml" Target="../ink/ink4186.xml"/><Relationship Id="rId119" Type="http://schemas.openxmlformats.org/officeDocument/2006/relationships/image" Target="../media/image4171.png"/><Relationship Id="rId44" Type="http://schemas.openxmlformats.org/officeDocument/2006/relationships/customXml" Target="../ink/ink4151.xml"/><Relationship Id="rId60" Type="http://schemas.openxmlformats.org/officeDocument/2006/relationships/customXml" Target="../ink/ink4159.xml"/><Relationship Id="rId65" Type="http://schemas.openxmlformats.org/officeDocument/2006/relationships/image" Target="../media/image4144.png"/><Relationship Id="rId81" Type="http://schemas.openxmlformats.org/officeDocument/2006/relationships/image" Target="../media/image4152.png"/><Relationship Id="rId86" Type="http://schemas.openxmlformats.org/officeDocument/2006/relationships/customXml" Target="../ink/ink4172.xml"/><Relationship Id="rId130" Type="http://schemas.openxmlformats.org/officeDocument/2006/relationships/customXml" Target="../ink/ink4194.xml"/><Relationship Id="rId13" Type="http://schemas.openxmlformats.org/officeDocument/2006/relationships/image" Target="../media/image4118.png"/><Relationship Id="rId18" Type="http://schemas.openxmlformats.org/officeDocument/2006/relationships/customXml" Target="../ink/ink4138.xml"/><Relationship Id="rId39" Type="http://schemas.openxmlformats.org/officeDocument/2006/relationships/image" Target="../media/image4131.png"/><Relationship Id="rId109" Type="http://schemas.openxmlformats.org/officeDocument/2006/relationships/image" Target="../media/image4166.png"/><Relationship Id="rId34" Type="http://schemas.openxmlformats.org/officeDocument/2006/relationships/customXml" Target="../ink/ink4146.xml"/><Relationship Id="rId50" Type="http://schemas.openxmlformats.org/officeDocument/2006/relationships/customXml" Target="../ink/ink4154.xml"/><Relationship Id="rId55" Type="http://schemas.openxmlformats.org/officeDocument/2006/relationships/image" Target="../media/image4139.png"/><Relationship Id="rId76" Type="http://schemas.openxmlformats.org/officeDocument/2006/relationships/customXml" Target="../ink/ink4167.xml"/><Relationship Id="rId97" Type="http://schemas.openxmlformats.org/officeDocument/2006/relationships/image" Target="../media/image4160.png"/><Relationship Id="rId104" Type="http://schemas.openxmlformats.org/officeDocument/2006/relationships/customXml" Target="../ink/ink4181.xml"/><Relationship Id="rId120" Type="http://schemas.openxmlformats.org/officeDocument/2006/relationships/customXml" Target="../ink/ink4189.xml"/><Relationship Id="rId125" Type="http://schemas.openxmlformats.org/officeDocument/2006/relationships/image" Target="../media/image4174.png"/><Relationship Id="rId7" Type="http://schemas.openxmlformats.org/officeDocument/2006/relationships/image" Target="../media/image4115.png"/><Relationship Id="rId71" Type="http://schemas.openxmlformats.org/officeDocument/2006/relationships/image" Target="../media/image4147.png"/><Relationship Id="rId92" Type="http://schemas.openxmlformats.org/officeDocument/2006/relationships/customXml" Target="../ink/ink4175.xml"/><Relationship Id="rId2" Type="http://schemas.openxmlformats.org/officeDocument/2006/relationships/customXml" Target="../ink/ink4130.xml"/><Relationship Id="rId29" Type="http://schemas.openxmlformats.org/officeDocument/2006/relationships/image" Target="../media/image4126.png"/><Relationship Id="rId24" Type="http://schemas.openxmlformats.org/officeDocument/2006/relationships/customXml" Target="../ink/ink4141.xml"/><Relationship Id="rId40" Type="http://schemas.openxmlformats.org/officeDocument/2006/relationships/customXml" Target="../ink/ink4149.xml"/><Relationship Id="rId45" Type="http://schemas.openxmlformats.org/officeDocument/2006/relationships/image" Target="../media/image4134.png"/><Relationship Id="rId66" Type="http://schemas.openxmlformats.org/officeDocument/2006/relationships/customXml" Target="../ink/ink4162.xml"/><Relationship Id="rId87" Type="http://schemas.openxmlformats.org/officeDocument/2006/relationships/image" Target="../media/image4155.png"/><Relationship Id="rId110" Type="http://schemas.openxmlformats.org/officeDocument/2006/relationships/customXml" Target="../ink/ink4184.xml"/><Relationship Id="rId115" Type="http://schemas.openxmlformats.org/officeDocument/2006/relationships/image" Target="../media/image4169.png"/><Relationship Id="rId131" Type="http://schemas.openxmlformats.org/officeDocument/2006/relationships/image" Target="../media/image4177.png"/><Relationship Id="rId61" Type="http://schemas.openxmlformats.org/officeDocument/2006/relationships/image" Target="../media/image4142.png"/><Relationship Id="rId82" Type="http://schemas.openxmlformats.org/officeDocument/2006/relationships/customXml" Target="../ink/ink4170.xml"/><Relationship Id="rId19" Type="http://schemas.openxmlformats.org/officeDocument/2006/relationships/image" Target="../media/image4121.png"/><Relationship Id="rId14" Type="http://schemas.openxmlformats.org/officeDocument/2006/relationships/customXml" Target="../ink/ink4136.xml"/><Relationship Id="rId30" Type="http://schemas.openxmlformats.org/officeDocument/2006/relationships/customXml" Target="../ink/ink4144.xml"/><Relationship Id="rId35" Type="http://schemas.openxmlformats.org/officeDocument/2006/relationships/image" Target="../media/image4129.png"/><Relationship Id="rId56" Type="http://schemas.openxmlformats.org/officeDocument/2006/relationships/customXml" Target="../ink/ink4157.xml"/><Relationship Id="rId77" Type="http://schemas.openxmlformats.org/officeDocument/2006/relationships/image" Target="../media/image4150.png"/><Relationship Id="rId100" Type="http://schemas.openxmlformats.org/officeDocument/2006/relationships/customXml" Target="../ink/ink4179.xml"/><Relationship Id="rId105" Type="http://schemas.openxmlformats.org/officeDocument/2006/relationships/image" Target="../media/image4164.png"/><Relationship Id="rId126" Type="http://schemas.openxmlformats.org/officeDocument/2006/relationships/customXml" Target="../ink/ink4192.xml"/><Relationship Id="rId8" Type="http://schemas.openxmlformats.org/officeDocument/2006/relationships/customXml" Target="../ink/ink4133.xml"/><Relationship Id="rId51" Type="http://schemas.openxmlformats.org/officeDocument/2006/relationships/image" Target="../media/image4137.png"/><Relationship Id="rId72" Type="http://schemas.openxmlformats.org/officeDocument/2006/relationships/customXml" Target="../ink/ink4165.xml"/><Relationship Id="rId93" Type="http://schemas.openxmlformats.org/officeDocument/2006/relationships/image" Target="../media/image4158.png"/><Relationship Id="rId98" Type="http://schemas.openxmlformats.org/officeDocument/2006/relationships/customXml" Target="../ink/ink4178.xml"/><Relationship Id="rId121" Type="http://schemas.openxmlformats.org/officeDocument/2006/relationships/image" Target="../media/image4172.png"/><Relationship Id="rId3" Type="http://schemas.openxmlformats.org/officeDocument/2006/relationships/image" Target="../media/image4113.png"/><Relationship Id="rId25" Type="http://schemas.openxmlformats.org/officeDocument/2006/relationships/image" Target="../media/image4124.png"/><Relationship Id="rId46" Type="http://schemas.openxmlformats.org/officeDocument/2006/relationships/customXml" Target="../ink/ink4152.xml"/><Relationship Id="rId67" Type="http://schemas.openxmlformats.org/officeDocument/2006/relationships/image" Target="../media/image4145.png"/><Relationship Id="rId116" Type="http://schemas.openxmlformats.org/officeDocument/2006/relationships/customXml" Target="../ink/ink4187.xml"/><Relationship Id="rId20" Type="http://schemas.openxmlformats.org/officeDocument/2006/relationships/customXml" Target="../ink/ink4139.xml"/><Relationship Id="rId41" Type="http://schemas.openxmlformats.org/officeDocument/2006/relationships/image" Target="../media/image4132.png"/><Relationship Id="rId62" Type="http://schemas.openxmlformats.org/officeDocument/2006/relationships/customXml" Target="../ink/ink4160.xml"/><Relationship Id="rId83" Type="http://schemas.openxmlformats.org/officeDocument/2006/relationships/image" Target="../media/image4153.png"/><Relationship Id="rId88" Type="http://schemas.openxmlformats.org/officeDocument/2006/relationships/customXml" Target="../ink/ink4173.xml"/><Relationship Id="rId111" Type="http://schemas.openxmlformats.org/officeDocument/2006/relationships/image" Target="../media/image4167.png"/><Relationship Id="rId15" Type="http://schemas.openxmlformats.org/officeDocument/2006/relationships/image" Target="../media/image4119.png"/><Relationship Id="rId36" Type="http://schemas.openxmlformats.org/officeDocument/2006/relationships/customXml" Target="../ink/ink4147.xml"/><Relationship Id="rId57" Type="http://schemas.openxmlformats.org/officeDocument/2006/relationships/image" Target="../media/image4140.png"/><Relationship Id="rId106" Type="http://schemas.openxmlformats.org/officeDocument/2006/relationships/customXml" Target="../ink/ink4182.xml"/><Relationship Id="rId127" Type="http://schemas.openxmlformats.org/officeDocument/2006/relationships/image" Target="../media/image4175.png"/><Relationship Id="rId10" Type="http://schemas.openxmlformats.org/officeDocument/2006/relationships/customXml" Target="../ink/ink4134.xml"/><Relationship Id="rId31" Type="http://schemas.openxmlformats.org/officeDocument/2006/relationships/image" Target="../media/image4127.png"/><Relationship Id="rId52" Type="http://schemas.openxmlformats.org/officeDocument/2006/relationships/customXml" Target="../ink/ink4155.xml"/><Relationship Id="rId73" Type="http://schemas.openxmlformats.org/officeDocument/2006/relationships/image" Target="../media/image4148.png"/><Relationship Id="rId78" Type="http://schemas.openxmlformats.org/officeDocument/2006/relationships/customXml" Target="../ink/ink4168.xml"/><Relationship Id="rId94" Type="http://schemas.openxmlformats.org/officeDocument/2006/relationships/customXml" Target="../ink/ink4176.xml"/><Relationship Id="rId99" Type="http://schemas.openxmlformats.org/officeDocument/2006/relationships/image" Target="../media/image4161.png"/><Relationship Id="rId101" Type="http://schemas.openxmlformats.org/officeDocument/2006/relationships/image" Target="../media/image4162.png"/><Relationship Id="rId122" Type="http://schemas.openxmlformats.org/officeDocument/2006/relationships/customXml" Target="../ink/ink4190.xml"/><Relationship Id="rId4" Type="http://schemas.openxmlformats.org/officeDocument/2006/relationships/customXml" Target="../ink/ink4131.xml"/><Relationship Id="rId9" Type="http://schemas.openxmlformats.org/officeDocument/2006/relationships/image" Target="../media/image4116.png"/><Relationship Id="rId26" Type="http://schemas.openxmlformats.org/officeDocument/2006/relationships/customXml" Target="../ink/ink414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39.png"/><Relationship Id="rId21" Type="http://schemas.openxmlformats.org/officeDocument/2006/relationships/image" Target="../media/image591.png"/><Relationship Id="rId42" Type="http://schemas.openxmlformats.org/officeDocument/2006/relationships/customXml" Target="../ink/ink600.xml"/><Relationship Id="rId63" Type="http://schemas.openxmlformats.org/officeDocument/2006/relationships/image" Target="../media/image612.png"/><Relationship Id="rId84" Type="http://schemas.openxmlformats.org/officeDocument/2006/relationships/customXml" Target="../ink/ink621.xml"/><Relationship Id="rId138" Type="http://schemas.openxmlformats.org/officeDocument/2006/relationships/customXml" Target="../ink/ink648.xml"/><Relationship Id="rId159" Type="http://schemas.openxmlformats.org/officeDocument/2006/relationships/image" Target="../media/image660.png"/><Relationship Id="rId107" Type="http://schemas.openxmlformats.org/officeDocument/2006/relationships/image" Target="../media/image634.png"/><Relationship Id="rId11" Type="http://schemas.openxmlformats.org/officeDocument/2006/relationships/image" Target="../media/image586.png"/><Relationship Id="rId32" Type="http://schemas.openxmlformats.org/officeDocument/2006/relationships/customXml" Target="../ink/ink595.xml"/><Relationship Id="rId53" Type="http://schemas.openxmlformats.org/officeDocument/2006/relationships/image" Target="../media/image607.png"/><Relationship Id="rId74" Type="http://schemas.openxmlformats.org/officeDocument/2006/relationships/customXml" Target="../ink/ink616.xml"/><Relationship Id="rId128" Type="http://schemas.openxmlformats.org/officeDocument/2006/relationships/customXml" Target="../ink/ink643.xml"/><Relationship Id="rId149" Type="http://schemas.openxmlformats.org/officeDocument/2006/relationships/image" Target="../media/image655.png"/><Relationship Id="rId5" Type="http://schemas.openxmlformats.org/officeDocument/2006/relationships/image" Target="../media/image583.png"/><Relationship Id="rId95" Type="http://schemas.openxmlformats.org/officeDocument/2006/relationships/image" Target="../media/image628.png"/><Relationship Id="rId160" Type="http://schemas.openxmlformats.org/officeDocument/2006/relationships/customXml" Target="../ink/ink659.xml"/><Relationship Id="rId22" Type="http://schemas.openxmlformats.org/officeDocument/2006/relationships/customXml" Target="../ink/ink590.xml"/><Relationship Id="rId43" Type="http://schemas.openxmlformats.org/officeDocument/2006/relationships/image" Target="../media/image602.png"/><Relationship Id="rId64" Type="http://schemas.openxmlformats.org/officeDocument/2006/relationships/customXml" Target="../ink/ink611.xml"/><Relationship Id="rId118" Type="http://schemas.openxmlformats.org/officeDocument/2006/relationships/customXml" Target="../ink/ink638.xml"/><Relationship Id="rId139" Type="http://schemas.openxmlformats.org/officeDocument/2006/relationships/image" Target="../media/image650.png"/><Relationship Id="rId85" Type="http://schemas.openxmlformats.org/officeDocument/2006/relationships/image" Target="../media/image623.png"/><Relationship Id="rId150" Type="http://schemas.openxmlformats.org/officeDocument/2006/relationships/customXml" Target="../ink/ink654.xml"/><Relationship Id="rId12" Type="http://schemas.openxmlformats.org/officeDocument/2006/relationships/customXml" Target="../ink/ink585.xml"/><Relationship Id="rId17" Type="http://schemas.openxmlformats.org/officeDocument/2006/relationships/image" Target="../media/image589.png"/><Relationship Id="rId33" Type="http://schemas.openxmlformats.org/officeDocument/2006/relationships/image" Target="../media/image597.png"/><Relationship Id="rId38" Type="http://schemas.openxmlformats.org/officeDocument/2006/relationships/customXml" Target="../ink/ink598.xml"/><Relationship Id="rId59" Type="http://schemas.openxmlformats.org/officeDocument/2006/relationships/image" Target="../media/image610.png"/><Relationship Id="rId103" Type="http://schemas.openxmlformats.org/officeDocument/2006/relationships/image" Target="../media/image632.png"/><Relationship Id="rId108" Type="http://schemas.openxmlformats.org/officeDocument/2006/relationships/customXml" Target="../ink/ink633.xml"/><Relationship Id="rId124" Type="http://schemas.openxmlformats.org/officeDocument/2006/relationships/customXml" Target="../ink/ink641.xml"/><Relationship Id="rId129" Type="http://schemas.openxmlformats.org/officeDocument/2006/relationships/image" Target="../media/image645.png"/><Relationship Id="rId54" Type="http://schemas.openxmlformats.org/officeDocument/2006/relationships/customXml" Target="../ink/ink606.xml"/><Relationship Id="rId70" Type="http://schemas.openxmlformats.org/officeDocument/2006/relationships/customXml" Target="../ink/ink614.xml"/><Relationship Id="rId75" Type="http://schemas.openxmlformats.org/officeDocument/2006/relationships/image" Target="../media/image618.png"/><Relationship Id="rId91" Type="http://schemas.openxmlformats.org/officeDocument/2006/relationships/image" Target="../media/image626.png"/><Relationship Id="rId96" Type="http://schemas.openxmlformats.org/officeDocument/2006/relationships/customXml" Target="../ink/ink627.xml"/><Relationship Id="rId140" Type="http://schemas.openxmlformats.org/officeDocument/2006/relationships/customXml" Target="../ink/ink649.xml"/><Relationship Id="rId145" Type="http://schemas.openxmlformats.org/officeDocument/2006/relationships/image" Target="../media/image653.png"/><Relationship Id="rId161" Type="http://schemas.openxmlformats.org/officeDocument/2006/relationships/image" Target="../media/image661.png"/><Relationship Id="rId166" Type="http://schemas.openxmlformats.org/officeDocument/2006/relationships/customXml" Target="../ink/ink66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82.xml"/><Relationship Id="rId23" Type="http://schemas.openxmlformats.org/officeDocument/2006/relationships/image" Target="../media/image592.png"/><Relationship Id="rId28" Type="http://schemas.openxmlformats.org/officeDocument/2006/relationships/customXml" Target="../ink/ink593.xml"/><Relationship Id="rId49" Type="http://schemas.openxmlformats.org/officeDocument/2006/relationships/image" Target="../media/image605.png"/><Relationship Id="rId114" Type="http://schemas.openxmlformats.org/officeDocument/2006/relationships/customXml" Target="../ink/ink636.xml"/><Relationship Id="rId119" Type="http://schemas.openxmlformats.org/officeDocument/2006/relationships/image" Target="../media/image640.png"/><Relationship Id="rId44" Type="http://schemas.openxmlformats.org/officeDocument/2006/relationships/customXml" Target="../ink/ink601.xml"/><Relationship Id="rId60" Type="http://schemas.openxmlformats.org/officeDocument/2006/relationships/customXml" Target="../ink/ink609.xml"/><Relationship Id="rId65" Type="http://schemas.openxmlformats.org/officeDocument/2006/relationships/image" Target="../media/image613.png"/><Relationship Id="rId81" Type="http://schemas.openxmlformats.org/officeDocument/2006/relationships/image" Target="../media/image621.png"/><Relationship Id="rId86" Type="http://schemas.openxmlformats.org/officeDocument/2006/relationships/customXml" Target="../ink/ink622.xml"/><Relationship Id="rId130" Type="http://schemas.openxmlformats.org/officeDocument/2006/relationships/customXml" Target="../ink/ink644.xml"/><Relationship Id="rId135" Type="http://schemas.openxmlformats.org/officeDocument/2006/relationships/image" Target="../media/image648.png"/><Relationship Id="rId151" Type="http://schemas.openxmlformats.org/officeDocument/2006/relationships/image" Target="../media/image656.png"/><Relationship Id="rId156" Type="http://schemas.openxmlformats.org/officeDocument/2006/relationships/customXml" Target="../ink/ink657.xml"/><Relationship Id="rId13" Type="http://schemas.openxmlformats.org/officeDocument/2006/relationships/image" Target="../media/image587.png"/><Relationship Id="rId18" Type="http://schemas.openxmlformats.org/officeDocument/2006/relationships/customXml" Target="../ink/ink588.xml"/><Relationship Id="rId39" Type="http://schemas.openxmlformats.org/officeDocument/2006/relationships/image" Target="../media/image600.png"/><Relationship Id="rId109" Type="http://schemas.openxmlformats.org/officeDocument/2006/relationships/image" Target="../media/image635.png"/><Relationship Id="rId34" Type="http://schemas.openxmlformats.org/officeDocument/2006/relationships/customXml" Target="../ink/ink596.xml"/><Relationship Id="rId50" Type="http://schemas.openxmlformats.org/officeDocument/2006/relationships/customXml" Target="../ink/ink604.xml"/><Relationship Id="rId55" Type="http://schemas.openxmlformats.org/officeDocument/2006/relationships/image" Target="../media/image608.png"/><Relationship Id="rId76" Type="http://schemas.openxmlformats.org/officeDocument/2006/relationships/customXml" Target="../ink/ink617.xml"/><Relationship Id="rId97" Type="http://schemas.openxmlformats.org/officeDocument/2006/relationships/image" Target="../media/image629.png"/><Relationship Id="rId104" Type="http://schemas.openxmlformats.org/officeDocument/2006/relationships/customXml" Target="../ink/ink631.xml"/><Relationship Id="rId120" Type="http://schemas.openxmlformats.org/officeDocument/2006/relationships/customXml" Target="../ink/ink639.xml"/><Relationship Id="rId125" Type="http://schemas.openxmlformats.org/officeDocument/2006/relationships/image" Target="../media/image643.png"/><Relationship Id="rId141" Type="http://schemas.openxmlformats.org/officeDocument/2006/relationships/image" Target="../media/image651.png"/><Relationship Id="rId146" Type="http://schemas.openxmlformats.org/officeDocument/2006/relationships/customXml" Target="../ink/ink652.xml"/><Relationship Id="rId167" Type="http://schemas.openxmlformats.org/officeDocument/2006/relationships/image" Target="../media/image664.png"/><Relationship Id="rId7" Type="http://schemas.openxmlformats.org/officeDocument/2006/relationships/image" Target="../media/image584.png"/><Relationship Id="rId71" Type="http://schemas.openxmlformats.org/officeDocument/2006/relationships/image" Target="../media/image616.png"/><Relationship Id="rId92" Type="http://schemas.openxmlformats.org/officeDocument/2006/relationships/customXml" Target="../ink/ink625.xml"/><Relationship Id="rId162" Type="http://schemas.openxmlformats.org/officeDocument/2006/relationships/customXml" Target="../ink/ink660.xml"/><Relationship Id="rId2" Type="http://schemas.openxmlformats.org/officeDocument/2006/relationships/customXml" Target="../ink/ink580.xml"/><Relationship Id="rId29" Type="http://schemas.openxmlformats.org/officeDocument/2006/relationships/image" Target="../media/image595.png"/><Relationship Id="rId24" Type="http://schemas.openxmlformats.org/officeDocument/2006/relationships/customXml" Target="../ink/ink591.xml"/><Relationship Id="rId40" Type="http://schemas.openxmlformats.org/officeDocument/2006/relationships/customXml" Target="../ink/ink599.xml"/><Relationship Id="rId45" Type="http://schemas.openxmlformats.org/officeDocument/2006/relationships/image" Target="../media/image603.png"/><Relationship Id="rId66" Type="http://schemas.openxmlformats.org/officeDocument/2006/relationships/customXml" Target="../ink/ink612.xml"/><Relationship Id="rId87" Type="http://schemas.openxmlformats.org/officeDocument/2006/relationships/image" Target="../media/image624.png"/><Relationship Id="rId110" Type="http://schemas.openxmlformats.org/officeDocument/2006/relationships/customXml" Target="../ink/ink634.xml"/><Relationship Id="rId115" Type="http://schemas.openxmlformats.org/officeDocument/2006/relationships/image" Target="../media/image638.png"/><Relationship Id="rId131" Type="http://schemas.openxmlformats.org/officeDocument/2006/relationships/image" Target="../media/image646.png"/><Relationship Id="rId136" Type="http://schemas.openxmlformats.org/officeDocument/2006/relationships/customXml" Target="../ink/ink647.xml"/><Relationship Id="rId157" Type="http://schemas.openxmlformats.org/officeDocument/2006/relationships/image" Target="../media/image659.png"/><Relationship Id="rId61" Type="http://schemas.openxmlformats.org/officeDocument/2006/relationships/image" Target="../media/image611.png"/><Relationship Id="rId82" Type="http://schemas.openxmlformats.org/officeDocument/2006/relationships/customXml" Target="../ink/ink620.xml"/><Relationship Id="rId152" Type="http://schemas.openxmlformats.org/officeDocument/2006/relationships/customXml" Target="../ink/ink655.xml"/><Relationship Id="rId19" Type="http://schemas.openxmlformats.org/officeDocument/2006/relationships/image" Target="../media/image590.png"/><Relationship Id="rId14" Type="http://schemas.openxmlformats.org/officeDocument/2006/relationships/customXml" Target="../ink/ink586.xml"/><Relationship Id="rId30" Type="http://schemas.openxmlformats.org/officeDocument/2006/relationships/customXml" Target="../ink/ink594.xml"/><Relationship Id="rId35" Type="http://schemas.openxmlformats.org/officeDocument/2006/relationships/image" Target="../media/image598.png"/><Relationship Id="rId56" Type="http://schemas.openxmlformats.org/officeDocument/2006/relationships/customXml" Target="../ink/ink607.xml"/><Relationship Id="rId77" Type="http://schemas.openxmlformats.org/officeDocument/2006/relationships/image" Target="../media/image619.png"/><Relationship Id="rId100" Type="http://schemas.openxmlformats.org/officeDocument/2006/relationships/customXml" Target="../ink/ink629.xml"/><Relationship Id="rId105" Type="http://schemas.openxmlformats.org/officeDocument/2006/relationships/image" Target="../media/image633.png"/><Relationship Id="rId126" Type="http://schemas.openxmlformats.org/officeDocument/2006/relationships/customXml" Target="../ink/ink642.xml"/><Relationship Id="rId147" Type="http://schemas.openxmlformats.org/officeDocument/2006/relationships/image" Target="../media/image654.png"/><Relationship Id="rId8" Type="http://schemas.openxmlformats.org/officeDocument/2006/relationships/customXml" Target="../ink/ink583.xml"/><Relationship Id="rId51" Type="http://schemas.openxmlformats.org/officeDocument/2006/relationships/image" Target="../media/image606.png"/><Relationship Id="rId72" Type="http://schemas.openxmlformats.org/officeDocument/2006/relationships/customXml" Target="../ink/ink615.xml"/><Relationship Id="rId93" Type="http://schemas.openxmlformats.org/officeDocument/2006/relationships/image" Target="../media/image627.png"/><Relationship Id="rId98" Type="http://schemas.openxmlformats.org/officeDocument/2006/relationships/customXml" Target="../ink/ink628.xml"/><Relationship Id="rId121" Type="http://schemas.openxmlformats.org/officeDocument/2006/relationships/image" Target="../media/image641.png"/><Relationship Id="rId142" Type="http://schemas.openxmlformats.org/officeDocument/2006/relationships/customXml" Target="../ink/ink650.xml"/><Relationship Id="rId163" Type="http://schemas.openxmlformats.org/officeDocument/2006/relationships/image" Target="../media/image662.png"/><Relationship Id="rId3" Type="http://schemas.openxmlformats.org/officeDocument/2006/relationships/image" Target="../media/image582.png"/><Relationship Id="rId25" Type="http://schemas.openxmlformats.org/officeDocument/2006/relationships/image" Target="../media/image593.png"/><Relationship Id="rId46" Type="http://schemas.openxmlformats.org/officeDocument/2006/relationships/customXml" Target="../ink/ink602.xml"/><Relationship Id="rId67" Type="http://schemas.openxmlformats.org/officeDocument/2006/relationships/image" Target="../media/image614.png"/><Relationship Id="rId116" Type="http://schemas.openxmlformats.org/officeDocument/2006/relationships/customXml" Target="../ink/ink637.xml"/><Relationship Id="rId137" Type="http://schemas.openxmlformats.org/officeDocument/2006/relationships/image" Target="../media/image649.png"/><Relationship Id="rId158" Type="http://schemas.openxmlformats.org/officeDocument/2006/relationships/customXml" Target="../ink/ink658.xml"/><Relationship Id="rId20" Type="http://schemas.openxmlformats.org/officeDocument/2006/relationships/customXml" Target="../ink/ink589.xml"/><Relationship Id="rId41" Type="http://schemas.openxmlformats.org/officeDocument/2006/relationships/image" Target="../media/image601.png"/><Relationship Id="rId62" Type="http://schemas.openxmlformats.org/officeDocument/2006/relationships/customXml" Target="../ink/ink610.xml"/><Relationship Id="rId83" Type="http://schemas.openxmlformats.org/officeDocument/2006/relationships/image" Target="../media/image622.png"/><Relationship Id="rId88" Type="http://schemas.openxmlformats.org/officeDocument/2006/relationships/customXml" Target="../ink/ink623.xml"/><Relationship Id="rId111" Type="http://schemas.openxmlformats.org/officeDocument/2006/relationships/image" Target="../media/image636.png"/><Relationship Id="rId132" Type="http://schemas.openxmlformats.org/officeDocument/2006/relationships/customXml" Target="../ink/ink645.xml"/><Relationship Id="rId153" Type="http://schemas.openxmlformats.org/officeDocument/2006/relationships/image" Target="../media/image657.png"/><Relationship Id="rId15" Type="http://schemas.openxmlformats.org/officeDocument/2006/relationships/image" Target="../media/image588.png"/><Relationship Id="rId36" Type="http://schemas.openxmlformats.org/officeDocument/2006/relationships/customXml" Target="../ink/ink597.xml"/><Relationship Id="rId57" Type="http://schemas.openxmlformats.org/officeDocument/2006/relationships/image" Target="../media/image609.png"/><Relationship Id="rId106" Type="http://schemas.openxmlformats.org/officeDocument/2006/relationships/customXml" Target="../ink/ink632.xml"/><Relationship Id="rId127" Type="http://schemas.openxmlformats.org/officeDocument/2006/relationships/image" Target="../media/image644.png"/><Relationship Id="rId10" Type="http://schemas.openxmlformats.org/officeDocument/2006/relationships/customXml" Target="../ink/ink584.xml"/><Relationship Id="rId31" Type="http://schemas.openxmlformats.org/officeDocument/2006/relationships/image" Target="../media/image596.png"/><Relationship Id="rId52" Type="http://schemas.openxmlformats.org/officeDocument/2006/relationships/customXml" Target="../ink/ink605.xml"/><Relationship Id="rId73" Type="http://schemas.openxmlformats.org/officeDocument/2006/relationships/image" Target="../media/image617.png"/><Relationship Id="rId78" Type="http://schemas.openxmlformats.org/officeDocument/2006/relationships/customXml" Target="../ink/ink618.xml"/><Relationship Id="rId94" Type="http://schemas.openxmlformats.org/officeDocument/2006/relationships/customXml" Target="../ink/ink626.xml"/><Relationship Id="rId99" Type="http://schemas.openxmlformats.org/officeDocument/2006/relationships/image" Target="../media/image630.png"/><Relationship Id="rId101" Type="http://schemas.openxmlformats.org/officeDocument/2006/relationships/image" Target="../media/image631.png"/><Relationship Id="rId122" Type="http://schemas.openxmlformats.org/officeDocument/2006/relationships/customXml" Target="../ink/ink640.xml"/><Relationship Id="rId143" Type="http://schemas.openxmlformats.org/officeDocument/2006/relationships/image" Target="../media/image652.png"/><Relationship Id="rId148" Type="http://schemas.openxmlformats.org/officeDocument/2006/relationships/customXml" Target="../ink/ink653.xml"/><Relationship Id="rId164" Type="http://schemas.openxmlformats.org/officeDocument/2006/relationships/customXml" Target="../ink/ink661.xml"/><Relationship Id="rId4" Type="http://schemas.openxmlformats.org/officeDocument/2006/relationships/customXml" Target="../ink/ink581.xml"/><Relationship Id="rId9" Type="http://schemas.openxmlformats.org/officeDocument/2006/relationships/image" Target="../media/image585.png"/><Relationship Id="rId26" Type="http://schemas.openxmlformats.org/officeDocument/2006/relationships/customXml" Target="../ink/ink592.xml"/><Relationship Id="rId47" Type="http://schemas.openxmlformats.org/officeDocument/2006/relationships/image" Target="../media/image604.png"/><Relationship Id="rId68" Type="http://schemas.openxmlformats.org/officeDocument/2006/relationships/customXml" Target="../ink/ink613.xml"/><Relationship Id="rId89" Type="http://schemas.openxmlformats.org/officeDocument/2006/relationships/image" Target="../media/image625.png"/><Relationship Id="rId112" Type="http://schemas.openxmlformats.org/officeDocument/2006/relationships/customXml" Target="../ink/ink635.xml"/><Relationship Id="rId133" Type="http://schemas.openxmlformats.org/officeDocument/2006/relationships/image" Target="../media/image647.png"/><Relationship Id="rId154" Type="http://schemas.openxmlformats.org/officeDocument/2006/relationships/customXml" Target="../ink/ink656.xml"/><Relationship Id="rId16" Type="http://schemas.openxmlformats.org/officeDocument/2006/relationships/customXml" Target="../ink/ink587.xml"/><Relationship Id="rId37" Type="http://schemas.openxmlformats.org/officeDocument/2006/relationships/image" Target="../media/image599.png"/><Relationship Id="rId58" Type="http://schemas.openxmlformats.org/officeDocument/2006/relationships/customXml" Target="../ink/ink608.xml"/><Relationship Id="rId79" Type="http://schemas.openxmlformats.org/officeDocument/2006/relationships/image" Target="../media/image620.png"/><Relationship Id="rId102" Type="http://schemas.openxmlformats.org/officeDocument/2006/relationships/customXml" Target="../ink/ink630.xml"/><Relationship Id="rId123" Type="http://schemas.openxmlformats.org/officeDocument/2006/relationships/image" Target="../media/image642.png"/><Relationship Id="rId144" Type="http://schemas.openxmlformats.org/officeDocument/2006/relationships/customXml" Target="../ink/ink651.xml"/><Relationship Id="rId90" Type="http://schemas.openxmlformats.org/officeDocument/2006/relationships/customXml" Target="../ink/ink624.xml"/><Relationship Id="rId165" Type="http://schemas.openxmlformats.org/officeDocument/2006/relationships/image" Target="../media/image663.png"/><Relationship Id="rId27" Type="http://schemas.openxmlformats.org/officeDocument/2006/relationships/image" Target="../media/image594.png"/><Relationship Id="rId48" Type="http://schemas.openxmlformats.org/officeDocument/2006/relationships/customXml" Target="../ink/ink603.xml"/><Relationship Id="rId69" Type="http://schemas.openxmlformats.org/officeDocument/2006/relationships/image" Target="../media/image615.png"/><Relationship Id="rId113" Type="http://schemas.openxmlformats.org/officeDocument/2006/relationships/image" Target="../media/image637.png"/><Relationship Id="rId134" Type="http://schemas.openxmlformats.org/officeDocument/2006/relationships/customXml" Target="../ink/ink646.xml"/><Relationship Id="rId80" Type="http://schemas.openxmlformats.org/officeDocument/2006/relationships/customXml" Target="../ink/ink619.xml"/><Relationship Id="rId155" Type="http://schemas.openxmlformats.org/officeDocument/2006/relationships/image" Target="../media/image658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20.xml"/><Relationship Id="rId21" Type="http://schemas.openxmlformats.org/officeDocument/2006/relationships/customXml" Target="../ink/ink672.xml"/><Relationship Id="rId42" Type="http://schemas.openxmlformats.org/officeDocument/2006/relationships/image" Target="../media/image685.png"/><Relationship Id="rId63" Type="http://schemas.openxmlformats.org/officeDocument/2006/relationships/customXml" Target="../ink/ink693.xml"/><Relationship Id="rId84" Type="http://schemas.openxmlformats.org/officeDocument/2006/relationships/image" Target="../media/image705.png"/><Relationship Id="rId16" Type="http://schemas.openxmlformats.org/officeDocument/2006/relationships/image" Target="../media/image672.png"/><Relationship Id="rId107" Type="http://schemas.openxmlformats.org/officeDocument/2006/relationships/customXml" Target="../ink/ink715.xml"/><Relationship Id="rId11" Type="http://schemas.openxmlformats.org/officeDocument/2006/relationships/customXml" Target="../ink/ink667.xml"/><Relationship Id="rId32" Type="http://schemas.openxmlformats.org/officeDocument/2006/relationships/image" Target="../media/image680.png"/><Relationship Id="rId37" Type="http://schemas.openxmlformats.org/officeDocument/2006/relationships/customXml" Target="../ink/ink680.xml"/><Relationship Id="rId53" Type="http://schemas.openxmlformats.org/officeDocument/2006/relationships/customXml" Target="../ink/ink688.xml"/><Relationship Id="rId58" Type="http://schemas.openxmlformats.org/officeDocument/2006/relationships/image" Target="../media/image693.png"/><Relationship Id="rId74" Type="http://schemas.openxmlformats.org/officeDocument/2006/relationships/image" Target="../media/image700.png"/><Relationship Id="rId79" Type="http://schemas.openxmlformats.org/officeDocument/2006/relationships/customXml" Target="../ink/ink701.xml"/><Relationship Id="rId102" Type="http://schemas.openxmlformats.org/officeDocument/2006/relationships/image" Target="../media/image714.png"/><Relationship Id="rId123" Type="http://schemas.openxmlformats.org/officeDocument/2006/relationships/customXml" Target="../ink/ink723.xml"/><Relationship Id="rId128" Type="http://schemas.openxmlformats.org/officeDocument/2006/relationships/image" Target="../media/image727.png"/><Relationship Id="rId5" Type="http://schemas.openxmlformats.org/officeDocument/2006/relationships/customXml" Target="../ink/ink664.xml"/><Relationship Id="rId90" Type="http://schemas.openxmlformats.org/officeDocument/2006/relationships/image" Target="../media/image708.png"/><Relationship Id="rId95" Type="http://schemas.openxmlformats.org/officeDocument/2006/relationships/customXml" Target="../ink/ink709.xml"/><Relationship Id="rId22" Type="http://schemas.openxmlformats.org/officeDocument/2006/relationships/image" Target="../media/image675.png"/><Relationship Id="rId27" Type="http://schemas.openxmlformats.org/officeDocument/2006/relationships/customXml" Target="../ink/ink675.xml"/><Relationship Id="rId43" Type="http://schemas.openxmlformats.org/officeDocument/2006/relationships/customXml" Target="../ink/ink683.xml"/><Relationship Id="rId48" Type="http://schemas.openxmlformats.org/officeDocument/2006/relationships/image" Target="../media/image688.png"/><Relationship Id="rId64" Type="http://schemas.openxmlformats.org/officeDocument/2006/relationships/image" Target="../media/image696.png"/><Relationship Id="rId69" Type="http://schemas.openxmlformats.org/officeDocument/2006/relationships/customXml" Target="../ink/ink696.xml"/><Relationship Id="rId113" Type="http://schemas.openxmlformats.org/officeDocument/2006/relationships/customXml" Target="../ink/ink718.xml"/><Relationship Id="rId118" Type="http://schemas.openxmlformats.org/officeDocument/2006/relationships/image" Target="../media/image722.png"/><Relationship Id="rId134" Type="http://schemas.openxmlformats.org/officeDocument/2006/relationships/image" Target="../media/image730.png"/><Relationship Id="rId80" Type="http://schemas.openxmlformats.org/officeDocument/2006/relationships/image" Target="../media/image703.png"/><Relationship Id="rId85" Type="http://schemas.openxmlformats.org/officeDocument/2006/relationships/customXml" Target="../ink/ink704.xml"/><Relationship Id="rId12" Type="http://schemas.openxmlformats.org/officeDocument/2006/relationships/image" Target="../media/image670.png"/><Relationship Id="rId17" Type="http://schemas.openxmlformats.org/officeDocument/2006/relationships/customXml" Target="../ink/ink670.xml"/><Relationship Id="rId33" Type="http://schemas.openxmlformats.org/officeDocument/2006/relationships/customXml" Target="../ink/ink678.xml"/><Relationship Id="rId38" Type="http://schemas.openxmlformats.org/officeDocument/2006/relationships/image" Target="../media/image683.png"/><Relationship Id="rId59" Type="http://schemas.openxmlformats.org/officeDocument/2006/relationships/customXml" Target="../ink/ink691.xml"/><Relationship Id="rId103" Type="http://schemas.openxmlformats.org/officeDocument/2006/relationships/customXml" Target="../ink/ink713.xml"/><Relationship Id="rId108" Type="http://schemas.openxmlformats.org/officeDocument/2006/relationships/image" Target="../media/image717.png"/><Relationship Id="rId124" Type="http://schemas.openxmlformats.org/officeDocument/2006/relationships/image" Target="../media/image725.png"/><Relationship Id="rId129" Type="http://schemas.openxmlformats.org/officeDocument/2006/relationships/customXml" Target="../ink/ink726.xml"/><Relationship Id="rId54" Type="http://schemas.openxmlformats.org/officeDocument/2006/relationships/image" Target="../media/image691.png"/><Relationship Id="rId70" Type="http://schemas.openxmlformats.org/officeDocument/2006/relationships/image" Target="../media/image699.png"/><Relationship Id="rId75" Type="http://schemas.openxmlformats.org/officeDocument/2006/relationships/customXml" Target="../ink/ink699.xml"/><Relationship Id="rId91" Type="http://schemas.openxmlformats.org/officeDocument/2006/relationships/customXml" Target="../ink/ink707.xml"/><Relationship Id="rId96" Type="http://schemas.openxmlformats.org/officeDocument/2006/relationships/image" Target="../media/image7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7.png"/><Relationship Id="rId23" Type="http://schemas.openxmlformats.org/officeDocument/2006/relationships/customXml" Target="../ink/ink673.xml"/><Relationship Id="rId28" Type="http://schemas.openxmlformats.org/officeDocument/2006/relationships/image" Target="../media/image678.png"/><Relationship Id="rId49" Type="http://schemas.openxmlformats.org/officeDocument/2006/relationships/customXml" Target="../ink/ink686.xml"/><Relationship Id="rId114" Type="http://schemas.openxmlformats.org/officeDocument/2006/relationships/image" Target="../media/image720.png"/><Relationship Id="rId119" Type="http://schemas.openxmlformats.org/officeDocument/2006/relationships/customXml" Target="../ink/ink721.xml"/><Relationship Id="rId44" Type="http://schemas.openxmlformats.org/officeDocument/2006/relationships/image" Target="../media/image686.png"/><Relationship Id="rId60" Type="http://schemas.openxmlformats.org/officeDocument/2006/relationships/image" Target="../media/image694.png"/><Relationship Id="rId65" Type="http://schemas.openxmlformats.org/officeDocument/2006/relationships/customXml" Target="../ink/ink694.xml"/><Relationship Id="rId81" Type="http://schemas.openxmlformats.org/officeDocument/2006/relationships/customXml" Target="../ink/ink702.xml"/><Relationship Id="rId86" Type="http://schemas.openxmlformats.org/officeDocument/2006/relationships/image" Target="../media/image706.png"/><Relationship Id="rId130" Type="http://schemas.openxmlformats.org/officeDocument/2006/relationships/image" Target="../media/image728.png"/><Relationship Id="rId13" Type="http://schemas.openxmlformats.org/officeDocument/2006/relationships/customXml" Target="../ink/ink668.xml"/><Relationship Id="rId18" Type="http://schemas.openxmlformats.org/officeDocument/2006/relationships/image" Target="../media/image673.png"/><Relationship Id="rId39" Type="http://schemas.openxmlformats.org/officeDocument/2006/relationships/customXml" Target="../ink/ink681.xml"/><Relationship Id="rId109" Type="http://schemas.openxmlformats.org/officeDocument/2006/relationships/customXml" Target="../ink/ink716.xml"/><Relationship Id="rId34" Type="http://schemas.openxmlformats.org/officeDocument/2006/relationships/image" Target="../media/image681.png"/><Relationship Id="rId50" Type="http://schemas.openxmlformats.org/officeDocument/2006/relationships/image" Target="../media/image689.png"/><Relationship Id="rId55" Type="http://schemas.openxmlformats.org/officeDocument/2006/relationships/customXml" Target="../ink/ink689.xml"/><Relationship Id="rId76" Type="http://schemas.openxmlformats.org/officeDocument/2006/relationships/image" Target="../media/image701.png"/><Relationship Id="rId97" Type="http://schemas.openxmlformats.org/officeDocument/2006/relationships/customXml" Target="../ink/ink710.xml"/><Relationship Id="rId104" Type="http://schemas.openxmlformats.org/officeDocument/2006/relationships/image" Target="../media/image715.png"/><Relationship Id="rId120" Type="http://schemas.openxmlformats.org/officeDocument/2006/relationships/image" Target="../media/image723.png"/><Relationship Id="rId125" Type="http://schemas.openxmlformats.org/officeDocument/2006/relationships/customXml" Target="../ink/ink724.xml"/><Relationship Id="rId7" Type="http://schemas.openxmlformats.org/officeDocument/2006/relationships/customXml" Target="../ink/ink665.xml"/><Relationship Id="rId71" Type="http://schemas.openxmlformats.org/officeDocument/2006/relationships/customXml" Target="../ink/ink697.xml"/><Relationship Id="rId92" Type="http://schemas.openxmlformats.org/officeDocument/2006/relationships/image" Target="../media/image709.png"/><Relationship Id="rId2" Type="http://schemas.openxmlformats.org/officeDocument/2006/relationships/image" Target="../media/image665.png"/><Relationship Id="rId29" Type="http://schemas.openxmlformats.org/officeDocument/2006/relationships/customXml" Target="../ink/ink676.xml"/><Relationship Id="rId24" Type="http://schemas.openxmlformats.org/officeDocument/2006/relationships/image" Target="../media/image676.png"/><Relationship Id="rId40" Type="http://schemas.openxmlformats.org/officeDocument/2006/relationships/image" Target="../media/image684.png"/><Relationship Id="rId45" Type="http://schemas.openxmlformats.org/officeDocument/2006/relationships/customXml" Target="../ink/ink684.xml"/><Relationship Id="rId66" Type="http://schemas.openxmlformats.org/officeDocument/2006/relationships/image" Target="../media/image697.png"/><Relationship Id="rId87" Type="http://schemas.openxmlformats.org/officeDocument/2006/relationships/customXml" Target="../ink/ink705.xml"/><Relationship Id="rId110" Type="http://schemas.openxmlformats.org/officeDocument/2006/relationships/image" Target="../media/image718.png"/><Relationship Id="rId115" Type="http://schemas.openxmlformats.org/officeDocument/2006/relationships/customXml" Target="../ink/ink719.xml"/><Relationship Id="rId131" Type="http://schemas.openxmlformats.org/officeDocument/2006/relationships/customXml" Target="../ink/ink727.xml"/><Relationship Id="rId61" Type="http://schemas.openxmlformats.org/officeDocument/2006/relationships/customXml" Target="../ink/ink692.xml"/><Relationship Id="rId82" Type="http://schemas.openxmlformats.org/officeDocument/2006/relationships/image" Target="../media/image704.png"/><Relationship Id="rId19" Type="http://schemas.openxmlformats.org/officeDocument/2006/relationships/customXml" Target="../ink/ink671.xml"/><Relationship Id="rId14" Type="http://schemas.openxmlformats.org/officeDocument/2006/relationships/image" Target="../media/image671.png"/><Relationship Id="rId30" Type="http://schemas.openxmlformats.org/officeDocument/2006/relationships/image" Target="../media/image679.png"/><Relationship Id="rId35" Type="http://schemas.openxmlformats.org/officeDocument/2006/relationships/customXml" Target="../ink/ink679.xml"/><Relationship Id="rId56" Type="http://schemas.openxmlformats.org/officeDocument/2006/relationships/image" Target="../media/image692.png"/><Relationship Id="rId77" Type="http://schemas.openxmlformats.org/officeDocument/2006/relationships/customXml" Target="../ink/ink700.xml"/><Relationship Id="rId100" Type="http://schemas.openxmlformats.org/officeDocument/2006/relationships/image" Target="../media/image713.png"/><Relationship Id="rId105" Type="http://schemas.openxmlformats.org/officeDocument/2006/relationships/customXml" Target="../ink/ink714.xml"/><Relationship Id="rId126" Type="http://schemas.openxmlformats.org/officeDocument/2006/relationships/image" Target="../media/image726.png"/><Relationship Id="rId8" Type="http://schemas.openxmlformats.org/officeDocument/2006/relationships/image" Target="../media/image668.png"/><Relationship Id="rId51" Type="http://schemas.openxmlformats.org/officeDocument/2006/relationships/customXml" Target="../ink/ink687.xml"/><Relationship Id="rId72" Type="http://schemas.openxmlformats.org/officeDocument/2006/relationships/image" Target="../media/image647.png"/><Relationship Id="rId93" Type="http://schemas.openxmlformats.org/officeDocument/2006/relationships/customXml" Target="../ink/ink708.xml"/><Relationship Id="rId98" Type="http://schemas.openxmlformats.org/officeDocument/2006/relationships/image" Target="../media/image712.png"/><Relationship Id="rId121" Type="http://schemas.openxmlformats.org/officeDocument/2006/relationships/customXml" Target="../ink/ink722.xml"/><Relationship Id="rId3" Type="http://schemas.openxmlformats.org/officeDocument/2006/relationships/customXml" Target="../ink/ink663.xml"/><Relationship Id="rId25" Type="http://schemas.openxmlformats.org/officeDocument/2006/relationships/customXml" Target="../ink/ink674.xml"/><Relationship Id="rId46" Type="http://schemas.openxmlformats.org/officeDocument/2006/relationships/image" Target="../media/image687.png"/><Relationship Id="rId67" Type="http://schemas.openxmlformats.org/officeDocument/2006/relationships/customXml" Target="../ink/ink695.xml"/><Relationship Id="rId116" Type="http://schemas.openxmlformats.org/officeDocument/2006/relationships/image" Target="../media/image721.png"/><Relationship Id="rId20" Type="http://schemas.openxmlformats.org/officeDocument/2006/relationships/image" Target="../media/image674.png"/><Relationship Id="rId41" Type="http://schemas.openxmlformats.org/officeDocument/2006/relationships/customXml" Target="../ink/ink682.xml"/><Relationship Id="rId62" Type="http://schemas.openxmlformats.org/officeDocument/2006/relationships/image" Target="../media/image695.png"/><Relationship Id="rId83" Type="http://schemas.openxmlformats.org/officeDocument/2006/relationships/customXml" Target="../ink/ink703.xml"/><Relationship Id="rId88" Type="http://schemas.openxmlformats.org/officeDocument/2006/relationships/image" Target="../media/image707.png"/><Relationship Id="rId111" Type="http://schemas.openxmlformats.org/officeDocument/2006/relationships/customXml" Target="../ink/ink717.xml"/><Relationship Id="rId132" Type="http://schemas.openxmlformats.org/officeDocument/2006/relationships/image" Target="../media/image729.png"/><Relationship Id="rId15" Type="http://schemas.openxmlformats.org/officeDocument/2006/relationships/customXml" Target="../ink/ink669.xml"/><Relationship Id="rId36" Type="http://schemas.openxmlformats.org/officeDocument/2006/relationships/image" Target="../media/image682.png"/><Relationship Id="rId57" Type="http://schemas.openxmlformats.org/officeDocument/2006/relationships/customXml" Target="../ink/ink690.xml"/><Relationship Id="rId106" Type="http://schemas.openxmlformats.org/officeDocument/2006/relationships/image" Target="../media/image716.png"/><Relationship Id="rId127" Type="http://schemas.openxmlformats.org/officeDocument/2006/relationships/customXml" Target="../ink/ink725.xml"/><Relationship Id="rId10" Type="http://schemas.openxmlformats.org/officeDocument/2006/relationships/image" Target="../media/image669.png"/><Relationship Id="rId31" Type="http://schemas.openxmlformats.org/officeDocument/2006/relationships/customXml" Target="../ink/ink677.xml"/><Relationship Id="rId52" Type="http://schemas.openxmlformats.org/officeDocument/2006/relationships/image" Target="../media/image690.png"/><Relationship Id="rId73" Type="http://schemas.openxmlformats.org/officeDocument/2006/relationships/customXml" Target="../ink/ink698.xml"/><Relationship Id="rId78" Type="http://schemas.openxmlformats.org/officeDocument/2006/relationships/image" Target="../media/image702.png"/><Relationship Id="rId94" Type="http://schemas.openxmlformats.org/officeDocument/2006/relationships/image" Target="../media/image710.png"/><Relationship Id="rId99" Type="http://schemas.openxmlformats.org/officeDocument/2006/relationships/customXml" Target="../ink/ink711.xml"/><Relationship Id="rId101" Type="http://schemas.openxmlformats.org/officeDocument/2006/relationships/customXml" Target="../ink/ink712.xml"/><Relationship Id="rId122" Type="http://schemas.openxmlformats.org/officeDocument/2006/relationships/image" Target="../media/image724.png"/><Relationship Id="rId4" Type="http://schemas.openxmlformats.org/officeDocument/2006/relationships/image" Target="../media/image666.png"/><Relationship Id="rId9" Type="http://schemas.openxmlformats.org/officeDocument/2006/relationships/customXml" Target="../ink/ink666.xml"/><Relationship Id="rId26" Type="http://schemas.openxmlformats.org/officeDocument/2006/relationships/image" Target="../media/image677.png"/><Relationship Id="rId47" Type="http://schemas.openxmlformats.org/officeDocument/2006/relationships/customXml" Target="../ink/ink685.xml"/><Relationship Id="rId68" Type="http://schemas.openxmlformats.org/officeDocument/2006/relationships/image" Target="../media/image698.png"/><Relationship Id="rId89" Type="http://schemas.openxmlformats.org/officeDocument/2006/relationships/customXml" Target="../ink/ink706.xml"/><Relationship Id="rId112" Type="http://schemas.openxmlformats.org/officeDocument/2006/relationships/image" Target="../media/image719.png"/><Relationship Id="rId133" Type="http://schemas.openxmlformats.org/officeDocument/2006/relationships/customXml" Target="../ink/ink72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4.png"/><Relationship Id="rId13" Type="http://schemas.openxmlformats.org/officeDocument/2006/relationships/customXml" Target="../ink/ink734.xml"/><Relationship Id="rId18" Type="http://schemas.openxmlformats.org/officeDocument/2006/relationships/image" Target="../media/image739.png"/><Relationship Id="rId3" Type="http://schemas.openxmlformats.org/officeDocument/2006/relationships/customXml" Target="../ink/ink729.xml"/><Relationship Id="rId21" Type="http://schemas.openxmlformats.org/officeDocument/2006/relationships/customXml" Target="../ink/ink738.xml"/><Relationship Id="rId7" Type="http://schemas.openxmlformats.org/officeDocument/2006/relationships/customXml" Target="../ink/ink731.xml"/><Relationship Id="rId12" Type="http://schemas.openxmlformats.org/officeDocument/2006/relationships/image" Target="../media/image736.png"/><Relationship Id="rId17" Type="http://schemas.openxmlformats.org/officeDocument/2006/relationships/customXml" Target="../ink/ink736.xml"/><Relationship Id="rId2" Type="http://schemas.openxmlformats.org/officeDocument/2006/relationships/image" Target="../media/image731.png"/><Relationship Id="rId16" Type="http://schemas.openxmlformats.org/officeDocument/2006/relationships/image" Target="../media/image738.png"/><Relationship Id="rId20" Type="http://schemas.openxmlformats.org/officeDocument/2006/relationships/image" Target="../media/image7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3.png"/><Relationship Id="rId11" Type="http://schemas.openxmlformats.org/officeDocument/2006/relationships/customXml" Target="../ink/ink733.xml"/><Relationship Id="rId24" Type="http://schemas.openxmlformats.org/officeDocument/2006/relationships/image" Target="../media/image742.png"/><Relationship Id="rId5" Type="http://schemas.openxmlformats.org/officeDocument/2006/relationships/customXml" Target="../ink/ink730.xml"/><Relationship Id="rId15" Type="http://schemas.openxmlformats.org/officeDocument/2006/relationships/customXml" Target="../ink/ink735.xml"/><Relationship Id="rId23" Type="http://schemas.openxmlformats.org/officeDocument/2006/relationships/customXml" Target="../ink/ink739.xml"/><Relationship Id="rId10" Type="http://schemas.openxmlformats.org/officeDocument/2006/relationships/image" Target="../media/image735.png"/><Relationship Id="rId19" Type="http://schemas.openxmlformats.org/officeDocument/2006/relationships/customXml" Target="../ink/ink737.xml"/><Relationship Id="rId4" Type="http://schemas.openxmlformats.org/officeDocument/2006/relationships/image" Target="../media/image732.png"/><Relationship Id="rId9" Type="http://schemas.openxmlformats.org/officeDocument/2006/relationships/customXml" Target="../ink/ink732.xml"/><Relationship Id="rId14" Type="http://schemas.openxmlformats.org/officeDocument/2006/relationships/image" Target="../media/image737.png"/><Relationship Id="rId22" Type="http://schemas.openxmlformats.org/officeDocument/2006/relationships/image" Target="../media/image7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ctrTitle"/>
          </p:nvPr>
        </p:nvSpPr>
        <p:spPr>
          <a:xfrm>
            <a:off x="3687700" y="2194333"/>
            <a:ext cx="5636000" cy="1909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en-US" dirty="0"/>
              <a:t>Intro to DS -Premalatha T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Analytic Approach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127459-19BF-28B9-0DD8-9342B34E1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5940" y="1650653"/>
            <a:ext cx="8256664" cy="5034324"/>
          </a:xfr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AED07B05-39DD-170F-70C4-FD3C126CA4C9}"/>
              </a:ext>
            </a:extLst>
          </p:cNvPr>
          <p:cNvGrpSpPr/>
          <p:nvPr/>
        </p:nvGrpSpPr>
        <p:grpSpPr>
          <a:xfrm>
            <a:off x="261891" y="791166"/>
            <a:ext cx="3555360" cy="1625040"/>
            <a:chOff x="261891" y="791166"/>
            <a:chExt cx="3555360" cy="162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F6A16F8-D68B-79EB-D43E-545C78F7C361}"/>
                    </a:ext>
                  </a:extLst>
                </p14:cNvPr>
                <p14:cNvContentPartPr/>
                <p14:nvPr/>
              </p14:nvContentPartPr>
              <p14:xfrm>
                <a:off x="782451" y="1051446"/>
                <a:ext cx="173880" cy="169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F6A16F8-D68B-79EB-D43E-545C78F7C36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64811" y="1033446"/>
                  <a:ext cx="2095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70E021C-9C44-74B0-9DD1-7BBBB55A0FDD}"/>
                    </a:ext>
                  </a:extLst>
                </p14:cNvPr>
                <p14:cNvContentPartPr/>
                <p14:nvPr/>
              </p14:nvContentPartPr>
              <p14:xfrm>
                <a:off x="1172691" y="1019046"/>
                <a:ext cx="209880" cy="1227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70E021C-9C44-74B0-9DD1-7BBBB55A0FD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55051" y="1001406"/>
                  <a:ext cx="2455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C3675AD-8ED0-D194-7D45-6EA3509A4F43}"/>
                    </a:ext>
                  </a:extLst>
                </p14:cNvPr>
                <p14:cNvContentPartPr/>
                <p14:nvPr/>
              </p14:nvContentPartPr>
              <p14:xfrm>
                <a:off x="1450971" y="982326"/>
                <a:ext cx="185400" cy="78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C3675AD-8ED0-D194-7D45-6EA3509A4F4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32971" y="964686"/>
                  <a:ext cx="2210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0A6E73B-1F8F-7D04-C567-FF38E5741CBD}"/>
                    </a:ext>
                  </a:extLst>
                </p14:cNvPr>
                <p14:cNvContentPartPr/>
                <p14:nvPr/>
              </p14:nvContentPartPr>
              <p14:xfrm>
                <a:off x="1695411" y="948486"/>
                <a:ext cx="121320" cy="94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0A6E73B-1F8F-7D04-C567-FF38E5741CB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677411" y="930486"/>
                  <a:ext cx="1569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628CCE0-E5F4-A309-3185-6CBE760DFB4B}"/>
                    </a:ext>
                  </a:extLst>
                </p14:cNvPr>
                <p14:cNvContentPartPr/>
                <p14:nvPr/>
              </p14:nvContentPartPr>
              <p14:xfrm>
                <a:off x="1989171" y="791166"/>
                <a:ext cx="360" cy="248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628CCE0-E5F4-A309-3185-6CBE760DFB4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71171" y="773166"/>
                  <a:ext cx="360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2302023-4B0A-9C7F-AA9E-80D37B261602}"/>
                    </a:ext>
                  </a:extLst>
                </p14:cNvPr>
                <p14:cNvContentPartPr/>
                <p14:nvPr/>
              </p14:nvContentPartPr>
              <p14:xfrm>
                <a:off x="1833291" y="885486"/>
                <a:ext cx="262080" cy="70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2302023-4B0A-9C7F-AA9E-80D37B26160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815291" y="867486"/>
                  <a:ext cx="2977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E52F005-A285-DA3F-7631-F31694B9078D}"/>
                    </a:ext>
                  </a:extLst>
                </p14:cNvPr>
                <p14:cNvContentPartPr/>
                <p14:nvPr/>
              </p14:nvContentPartPr>
              <p14:xfrm>
                <a:off x="2070891" y="793686"/>
                <a:ext cx="356040" cy="198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E52F005-A285-DA3F-7631-F31694B9078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052891" y="776046"/>
                  <a:ext cx="3916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C1B7BE8-E501-6F7E-8D94-595BE44BB0D3}"/>
                    </a:ext>
                  </a:extLst>
                </p14:cNvPr>
                <p14:cNvContentPartPr/>
                <p14:nvPr/>
              </p14:nvContentPartPr>
              <p14:xfrm>
                <a:off x="261891" y="1893486"/>
                <a:ext cx="485280" cy="75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C1B7BE8-E501-6F7E-8D94-595BE44BB0D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43891" y="1875486"/>
                  <a:ext cx="5209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63550E8-2F16-A791-944C-E5DBAE7009AD}"/>
                    </a:ext>
                  </a:extLst>
                </p14:cNvPr>
                <p14:cNvContentPartPr/>
                <p14:nvPr/>
              </p14:nvContentPartPr>
              <p14:xfrm>
                <a:off x="571131" y="1874406"/>
                <a:ext cx="127080" cy="141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63550E8-2F16-A791-944C-E5DBAE7009A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53131" y="1856406"/>
                  <a:ext cx="1627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6EA94E4-E0EB-3D7C-CD08-7E02B8FF411B}"/>
                    </a:ext>
                  </a:extLst>
                </p14:cNvPr>
                <p14:cNvContentPartPr/>
                <p14:nvPr/>
              </p14:nvContentPartPr>
              <p14:xfrm>
                <a:off x="994851" y="1665606"/>
                <a:ext cx="164520" cy="232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6EA94E4-E0EB-3D7C-CD08-7E02B8FF411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76851" y="1647966"/>
                  <a:ext cx="2001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F6400D3-D423-22E9-48F0-7821E8CFBA12}"/>
                    </a:ext>
                  </a:extLst>
                </p14:cNvPr>
                <p14:cNvContentPartPr/>
                <p14:nvPr/>
              </p14:nvContentPartPr>
              <p14:xfrm>
                <a:off x="1387251" y="1644366"/>
                <a:ext cx="22680" cy="194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F6400D3-D423-22E9-48F0-7821E8CFBA1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369611" y="1626726"/>
                  <a:ext cx="583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8B948B9-568A-CFC1-2353-B77E4A76DDB8}"/>
                    </a:ext>
                  </a:extLst>
                </p14:cNvPr>
                <p14:cNvContentPartPr/>
                <p14:nvPr/>
              </p14:nvContentPartPr>
              <p14:xfrm>
                <a:off x="273051" y="2340606"/>
                <a:ext cx="393120" cy="56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8B948B9-568A-CFC1-2353-B77E4A76DDB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55051" y="2322966"/>
                  <a:ext cx="4287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83C535E-0E32-BF11-822C-2B865ACFB9F0}"/>
                    </a:ext>
                  </a:extLst>
                </p14:cNvPr>
                <p14:cNvContentPartPr/>
                <p14:nvPr/>
              </p14:nvContentPartPr>
              <p14:xfrm>
                <a:off x="552411" y="2247366"/>
                <a:ext cx="263160" cy="168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83C535E-0E32-BF11-822C-2B865ACFB9F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4771" y="2229366"/>
                  <a:ext cx="2988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F43909C-6B71-C8DE-31EF-26124B6E8B9B}"/>
                    </a:ext>
                  </a:extLst>
                </p14:cNvPr>
                <p14:cNvContentPartPr/>
                <p14:nvPr/>
              </p14:nvContentPartPr>
              <p14:xfrm>
                <a:off x="1186371" y="2063046"/>
                <a:ext cx="237600" cy="260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F43909C-6B71-C8DE-31EF-26124B6E8B9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68731" y="2045046"/>
                  <a:ext cx="2732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F4FF653-1814-B3D6-5866-CBE2A0480590}"/>
                    </a:ext>
                  </a:extLst>
                </p14:cNvPr>
                <p14:cNvContentPartPr/>
                <p14:nvPr/>
              </p14:nvContentPartPr>
              <p14:xfrm>
                <a:off x="1513251" y="2067006"/>
                <a:ext cx="253440" cy="183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F4FF653-1814-B3D6-5866-CBE2A048059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495251" y="2049366"/>
                  <a:ext cx="2890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7F697EE-65D8-B1EF-8EF5-66C1889ABB65}"/>
                    </a:ext>
                  </a:extLst>
                </p14:cNvPr>
                <p14:cNvContentPartPr/>
                <p14:nvPr/>
              </p14:nvContentPartPr>
              <p14:xfrm>
                <a:off x="1808091" y="1505046"/>
                <a:ext cx="306720" cy="116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7F697EE-65D8-B1EF-8EF5-66C1889ABB6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790091" y="1487046"/>
                  <a:ext cx="3423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BDC0162-5BDB-63E5-FDA5-1B7CBC805BA4}"/>
                    </a:ext>
                  </a:extLst>
                </p14:cNvPr>
                <p14:cNvContentPartPr/>
                <p14:nvPr/>
              </p14:nvContentPartPr>
              <p14:xfrm>
                <a:off x="2003211" y="1912566"/>
                <a:ext cx="195480" cy="121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BDC0162-5BDB-63E5-FDA5-1B7CBC805BA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985211" y="1894926"/>
                  <a:ext cx="2311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ACB11F3-1E6A-1E9F-C8D3-C3DB2873C4FA}"/>
                    </a:ext>
                  </a:extLst>
                </p14:cNvPr>
                <p14:cNvContentPartPr/>
                <p14:nvPr/>
              </p14:nvContentPartPr>
              <p14:xfrm>
                <a:off x="2259531" y="1213806"/>
                <a:ext cx="285480" cy="905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ACB11F3-1E6A-1E9F-C8D3-C3DB2873C4F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241531" y="1196166"/>
                  <a:ext cx="321120" cy="9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89AD2E4-6DA9-D0E2-BA84-DDE6F8E79DC1}"/>
                    </a:ext>
                  </a:extLst>
                </p14:cNvPr>
                <p14:cNvContentPartPr/>
                <p14:nvPr/>
              </p14:nvContentPartPr>
              <p14:xfrm>
                <a:off x="2844531" y="1377966"/>
                <a:ext cx="14400" cy="208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89AD2E4-6DA9-D0E2-BA84-DDE6F8E79DC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826531" y="1359966"/>
                  <a:ext cx="500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AFE972A-CEDA-8A82-69D3-961F3BFEF352}"/>
                    </a:ext>
                  </a:extLst>
                </p14:cNvPr>
                <p14:cNvContentPartPr/>
                <p14:nvPr/>
              </p14:nvContentPartPr>
              <p14:xfrm>
                <a:off x="2671011" y="1305246"/>
                <a:ext cx="198720" cy="92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AFE972A-CEDA-8A82-69D3-961F3BFEF35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653011" y="1287606"/>
                  <a:ext cx="2343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3AE65E0-2964-2D82-C6C5-F43B8C3D2C2A}"/>
                    </a:ext>
                  </a:extLst>
                </p14:cNvPr>
                <p14:cNvContentPartPr/>
                <p14:nvPr/>
              </p14:nvContentPartPr>
              <p14:xfrm>
                <a:off x="2953251" y="1407846"/>
                <a:ext cx="360" cy="1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3AE65E0-2964-2D82-C6C5-F43B8C3D2C2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935251" y="1390206"/>
                  <a:ext cx="360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E8D5493-A46A-1440-7DC8-79600794CD32}"/>
                    </a:ext>
                  </a:extLst>
                </p14:cNvPr>
                <p14:cNvContentPartPr/>
                <p14:nvPr/>
              </p14:nvContentPartPr>
              <p14:xfrm>
                <a:off x="2953251" y="1409286"/>
                <a:ext cx="360" cy="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E8D5493-A46A-1440-7DC8-79600794CD3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935251" y="139128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A26D36D-B855-AFA0-02B8-41BCBD2484F8}"/>
                    </a:ext>
                  </a:extLst>
                </p14:cNvPr>
                <p14:cNvContentPartPr/>
                <p14:nvPr/>
              </p14:nvContentPartPr>
              <p14:xfrm>
                <a:off x="2933091" y="1409286"/>
                <a:ext cx="151200" cy="147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A26D36D-B855-AFA0-02B8-41BCBD2484F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915451" y="1391286"/>
                  <a:ext cx="1868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44FA39F-3853-EB2F-3E10-9764049C90C6}"/>
                    </a:ext>
                  </a:extLst>
                </p14:cNvPr>
                <p14:cNvContentPartPr/>
                <p14:nvPr/>
              </p14:nvContentPartPr>
              <p14:xfrm>
                <a:off x="3067011" y="1392366"/>
                <a:ext cx="270720" cy="151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44FA39F-3853-EB2F-3E10-9764049C90C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049371" y="1374366"/>
                  <a:ext cx="3063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8DD8647-F615-7736-112E-D34D05270DBA}"/>
                    </a:ext>
                  </a:extLst>
                </p14:cNvPr>
                <p14:cNvContentPartPr/>
                <p14:nvPr/>
              </p14:nvContentPartPr>
              <p14:xfrm>
                <a:off x="3250971" y="1248726"/>
                <a:ext cx="70200" cy="47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8DD8647-F615-7736-112E-D34D05270DB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233331" y="1231086"/>
                  <a:ext cx="1058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8694EC1-95FD-FFFF-E267-8958B0F96F4B}"/>
                    </a:ext>
                  </a:extLst>
                </p14:cNvPr>
                <p14:cNvContentPartPr/>
                <p14:nvPr/>
              </p14:nvContentPartPr>
              <p14:xfrm>
                <a:off x="3488931" y="1295526"/>
                <a:ext cx="252720" cy="173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8694EC1-95FD-FFFF-E267-8958B0F96F4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470931" y="1277886"/>
                  <a:ext cx="2883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0E612C9-2BCB-FBD4-E6F2-E6A40BFFEB82}"/>
                    </a:ext>
                  </a:extLst>
                </p14:cNvPr>
                <p14:cNvContentPartPr/>
                <p14:nvPr/>
              </p14:nvContentPartPr>
              <p14:xfrm>
                <a:off x="2830491" y="1595406"/>
                <a:ext cx="986760" cy="210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0E612C9-2BCB-FBD4-E6F2-E6A40BFFEB8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812851" y="1577406"/>
                  <a:ext cx="1022400" cy="24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D71127E-7A39-212E-7C7D-9A98F2DB1A80}"/>
              </a:ext>
            </a:extLst>
          </p:cNvPr>
          <p:cNvGrpSpPr/>
          <p:nvPr/>
        </p:nvGrpSpPr>
        <p:grpSpPr>
          <a:xfrm>
            <a:off x="1639611" y="2576766"/>
            <a:ext cx="1450440" cy="878400"/>
            <a:chOff x="1639611" y="2576766"/>
            <a:chExt cx="1450440" cy="87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6D43276-699B-2DF7-36D9-67B6640DE530}"/>
                    </a:ext>
                  </a:extLst>
                </p14:cNvPr>
                <p14:cNvContentPartPr/>
                <p14:nvPr/>
              </p14:nvContentPartPr>
              <p14:xfrm>
                <a:off x="1639611" y="2719326"/>
                <a:ext cx="414360" cy="735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6D43276-699B-2DF7-36D9-67B6640DE53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621971" y="2701686"/>
                  <a:ext cx="450000" cy="77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38FEE83-0B6E-F8E3-AB1C-E9EF60348726}"/>
                    </a:ext>
                  </a:extLst>
                </p14:cNvPr>
                <p14:cNvContentPartPr/>
                <p14:nvPr/>
              </p14:nvContentPartPr>
              <p14:xfrm>
                <a:off x="2290131" y="2782326"/>
                <a:ext cx="8640" cy="149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38FEE83-0B6E-F8E3-AB1C-E9EF6034872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272131" y="2764686"/>
                  <a:ext cx="442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BA9E006-4501-87AF-1CDD-149805D12B3B}"/>
                    </a:ext>
                  </a:extLst>
                </p14:cNvPr>
                <p14:cNvContentPartPr/>
                <p14:nvPr/>
              </p14:nvContentPartPr>
              <p14:xfrm>
                <a:off x="2086731" y="2709966"/>
                <a:ext cx="317880" cy="61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BA9E006-4501-87AF-1CDD-149805D12B3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068731" y="2691966"/>
                  <a:ext cx="3535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156544B-8358-C0AD-F190-5C52421BA536}"/>
                    </a:ext>
                  </a:extLst>
                </p14:cNvPr>
                <p14:cNvContentPartPr/>
                <p14:nvPr/>
              </p14:nvContentPartPr>
              <p14:xfrm>
                <a:off x="2443131" y="2740926"/>
                <a:ext cx="383040" cy="180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156544B-8358-C0AD-F190-5C52421BA53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425491" y="2722926"/>
                  <a:ext cx="4186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B573EB3-C346-1AC8-D574-BEFF3B14CE00}"/>
                    </a:ext>
                  </a:extLst>
                </p14:cNvPr>
                <p14:cNvContentPartPr/>
                <p14:nvPr/>
              </p14:nvContentPartPr>
              <p14:xfrm>
                <a:off x="2947491" y="2576766"/>
                <a:ext cx="128520" cy="244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B573EB3-C346-1AC8-D574-BEFF3B14CE0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929851" y="2559126"/>
                  <a:ext cx="1641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F4707AF-BBCD-A00E-BFC1-BBD41B641093}"/>
                    </a:ext>
                  </a:extLst>
                </p14:cNvPr>
                <p14:cNvContentPartPr/>
                <p14:nvPr/>
              </p14:nvContentPartPr>
              <p14:xfrm>
                <a:off x="2886291" y="2656686"/>
                <a:ext cx="203760" cy="42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F4707AF-BBCD-A00E-BFC1-BBD41B64109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868291" y="2638686"/>
                  <a:ext cx="239400" cy="7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755B8E-B32A-5C30-60FB-9D6B86DA8C15}"/>
              </a:ext>
            </a:extLst>
          </p:cNvPr>
          <p:cNvGrpSpPr/>
          <p:nvPr/>
        </p:nvGrpSpPr>
        <p:grpSpPr>
          <a:xfrm>
            <a:off x="503451" y="3338886"/>
            <a:ext cx="1445040" cy="308160"/>
            <a:chOff x="503451" y="3338886"/>
            <a:chExt cx="1445040" cy="30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E567905-40DD-0A3A-3C16-AC68F02BAF4B}"/>
                    </a:ext>
                  </a:extLst>
                </p14:cNvPr>
                <p14:cNvContentPartPr/>
                <p14:nvPr/>
              </p14:nvContentPartPr>
              <p14:xfrm>
                <a:off x="503451" y="3338886"/>
                <a:ext cx="1430280" cy="187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E567905-40DD-0A3A-3C16-AC68F02BAF4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85811" y="3321246"/>
                  <a:ext cx="14659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E37D454-24C0-0377-F001-A4E46F35B94B}"/>
                    </a:ext>
                  </a:extLst>
                </p14:cNvPr>
                <p14:cNvContentPartPr/>
                <p14:nvPr/>
              </p14:nvContentPartPr>
              <p14:xfrm>
                <a:off x="518211" y="3435006"/>
                <a:ext cx="1430280" cy="212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E37D454-24C0-0377-F001-A4E46F35B94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00211" y="3417366"/>
                  <a:ext cx="1465920" cy="24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E9F37CE-E858-07FB-CD93-B252CCDDEAB1}"/>
              </a:ext>
            </a:extLst>
          </p:cNvPr>
          <p:cNvGrpSpPr/>
          <p:nvPr/>
        </p:nvGrpSpPr>
        <p:grpSpPr>
          <a:xfrm>
            <a:off x="483651" y="4300806"/>
            <a:ext cx="1480680" cy="549720"/>
            <a:chOff x="483651" y="4300806"/>
            <a:chExt cx="1480680" cy="54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5623E63-D8F2-9656-06FB-85E1B98620E6}"/>
                    </a:ext>
                  </a:extLst>
                </p14:cNvPr>
                <p14:cNvContentPartPr/>
                <p14:nvPr/>
              </p14:nvContentPartPr>
              <p14:xfrm>
                <a:off x="483651" y="4300806"/>
                <a:ext cx="410760" cy="347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5623E63-D8F2-9656-06FB-85E1B98620E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66011" y="4283166"/>
                  <a:ext cx="44640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C2FE39C-40A3-C008-D3FD-356802C3E8A3}"/>
                    </a:ext>
                  </a:extLst>
                </p14:cNvPr>
                <p14:cNvContentPartPr/>
                <p14:nvPr/>
              </p14:nvContentPartPr>
              <p14:xfrm>
                <a:off x="874611" y="4482246"/>
                <a:ext cx="198000" cy="1530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C2FE39C-40A3-C008-D3FD-356802C3E8A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56971" y="4464246"/>
                  <a:ext cx="2336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CE829FB-2426-1BEB-4437-8315E5FB943D}"/>
                    </a:ext>
                  </a:extLst>
                </p14:cNvPr>
                <p14:cNvContentPartPr/>
                <p14:nvPr/>
              </p14:nvContentPartPr>
              <p14:xfrm>
                <a:off x="1099251" y="4486926"/>
                <a:ext cx="79560" cy="118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CE829FB-2426-1BEB-4437-8315E5FB943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81251" y="4468926"/>
                  <a:ext cx="1152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DC7B443-BB3C-7123-48C8-498BC2BB7839}"/>
                    </a:ext>
                  </a:extLst>
                </p14:cNvPr>
                <p14:cNvContentPartPr/>
                <p14:nvPr/>
              </p14:nvContentPartPr>
              <p14:xfrm>
                <a:off x="1103211" y="4493406"/>
                <a:ext cx="360" cy="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DC7B443-BB3C-7123-48C8-498BC2BB783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85211" y="447540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4AF9FC3-2858-025E-C973-204878C81253}"/>
                    </a:ext>
                  </a:extLst>
                </p14:cNvPr>
                <p14:cNvContentPartPr/>
                <p14:nvPr/>
              </p14:nvContentPartPr>
              <p14:xfrm>
                <a:off x="1103211" y="4481166"/>
                <a:ext cx="365400" cy="117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4AF9FC3-2858-025E-C973-204878C8125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85211" y="4463526"/>
                  <a:ext cx="4010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CFCDBE3-EBC8-EA06-15C9-3E1B8914AE52}"/>
                    </a:ext>
                  </a:extLst>
                </p14:cNvPr>
                <p14:cNvContentPartPr/>
                <p14:nvPr/>
              </p14:nvContentPartPr>
              <p14:xfrm>
                <a:off x="1367811" y="4342926"/>
                <a:ext cx="84960" cy="25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CFCDBE3-EBC8-EA06-15C9-3E1B8914AE5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349811" y="4324926"/>
                  <a:ext cx="1206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D0CC00D-FAD4-434E-FFDD-77041B485E41}"/>
                    </a:ext>
                  </a:extLst>
                </p14:cNvPr>
                <p14:cNvContentPartPr/>
                <p14:nvPr/>
              </p14:nvContentPartPr>
              <p14:xfrm>
                <a:off x="1548891" y="4434366"/>
                <a:ext cx="145440" cy="1432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D0CC00D-FAD4-434E-FFDD-77041B485E4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530891" y="4416726"/>
                  <a:ext cx="1810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C04C462-4241-6F1B-7519-25ADAA85D897}"/>
                    </a:ext>
                  </a:extLst>
                </p14:cNvPr>
                <p14:cNvContentPartPr/>
                <p14:nvPr/>
              </p14:nvContentPartPr>
              <p14:xfrm>
                <a:off x="1794051" y="4369926"/>
                <a:ext cx="170280" cy="391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C04C462-4241-6F1B-7519-25ADAA85D89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776411" y="4352286"/>
                  <a:ext cx="20592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718E3E8-2B13-CA07-AAB7-7F0DFB858CFE}"/>
                    </a:ext>
                  </a:extLst>
                </p14:cNvPr>
                <p14:cNvContentPartPr/>
                <p14:nvPr/>
              </p14:nvContentPartPr>
              <p14:xfrm>
                <a:off x="654651" y="4784646"/>
                <a:ext cx="1290240" cy="658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718E3E8-2B13-CA07-AAB7-7F0DFB858CF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6651" y="4767006"/>
                  <a:ext cx="132588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4C2E1E5-1205-8C24-4655-DDE144901C5F}"/>
              </a:ext>
            </a:extLst>
          </p:cNvPr>
          <p:cNvGrpSpPr/>
          <p:nvPr/>
        </p:nvGrpSpPr>
        <p:grpSpPr>
          <a:xfrm>
            <a:off x="4917411" y="2475966"/>
            <a:ext cx="1756440" cy="423000"/>
            <a:chOff x="4917411" y="2475966"/>
            <a:chExt cx="1756440" cy="42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1C0AF4E-65B2-B727-3A61-AC59D39A2F48}"/>
                    </a:ext>
                  </a:extLst>
                </p14:cNvPr>
                <p14:cNvContentPartPr/>
                <p14:nvPr/>
              </p14:nvContentPartPr>
              <p14:xfrm>
                <a:off x="4917411" y="2703126"/>
                <a:ext cx="769320" cy="195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1C0AF4E-65B2-B727-3A61-AC59D39A2F4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899411" y="2685126"/>
                  <a:ext cx="8049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B135CB2-92F3-D23D-1FD8-8EF1ACFC55B1}"/>
                    </a:ext>
                  </a:extLst>
                </p14:cNvPr>
                <p14:cNvContentPartPr/>
                <p14:nvPr/>
              </p14:nvContentPartPr>
              <p14:xfrm>
                <a:off x="5482971" y="2620326"/>
                <a:ext cx="162720" cy="156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B135CB2-92F3-D23D-1FD8-8EF1ACFC55B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464971" y="2602686"/>
                  <a:ext cx="1983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A23B287-5E72-1510-64CD-8330AA5E9EAD}"/>
                    </a:ext>
                  </a:extLst>
                </p14:cNvPr>
                <p14:cNvContentPartPr/>
                <p14:nvPr/>
              </p14:nvContentPartPr>
              <p14:xfrm>
                <a:off x="5970051" y="2475966"/>
                <a:ext cx="164880" cy="284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A23B287-5E72-1510-64CD-8330AA5E9EA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952411" y="2458326"/>
                  <a:ext cx="2005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72BF187-21AB-DC60-AB50-15E66AA1EAB9}"/>
                    </a:ext>
                  </a:extLst>
                </p14:cNvPr>
                <p14:cNvContentPartPr/>
                <p14:nvPr/>
              </p14:nvContentPartPr>
              <p14:xfrm>
                <a:off x="6145371" y="2659206"/>
                <a:ext cx="193320" cy="648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72BF187-21AB-DC60-AB50-15E66AA1EAB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127731" y="2641566"/>
                  <a:ext cx="2289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838210B-F610-F024-6B3B-4032792F980A}"/>
                    </a:ext>
                  </a:extLst>
                </p14:cNvPr>
                <p14:cNvContentPartPr/>
                <p14:nvPr/>
              </p14:nvContentPartPr>
              <p14:xfrm>
                <a:off x="6106131" y="2552646"/>
                <a:ext cx="343800" cy="252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838210B-F610-F024-6B3B-4032792F980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088131" y="2535006"/>
                  <a:ext cx="3794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C9FAD6B-9B0C-5285-7238-FD6E7FDA6E0C}"/>
                    </a:ext>
                  </a:extLst>
                </p14:cNvPr>
                <p14:cNvContentPartPr/>
                <p14:nvPr/>
              </p14:nvContentPartPr>
              <p14:xfrm>
                <a:off x="5714091" y="2805726"/>
                <a:ext cx="959760" cy="45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C9FAD6B-9B0C-5285-7238-FD6E7FDA6E0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696451" y="2787726"/>
                  <a:ext cx="995400" cy="8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80F5B0D-F2FD-F0CC-D24C-38EBFB8C20AC}"/>
              </a:ext>
            </a:extLst>
          </p:cNvPr>
          <p:cNvGrpSpPr/>
          <p:nvPr/>
        </p:nvGrpSpPr>
        <p:grpSpPr>
          <a:xfrm>
            <a:off x="9614691" y="2452566"/>
            <a:ext cx="663480" cy="313560"/>
            <a:chOff x="9614691" y="2452566"/>
            <a:chExt cx="663480" cy="31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EF5F390-ED30-8978-CCA9-7269D3A5A98D}"/>
                    </a:ext>
                  </a:extLst>
                </p14:cNvPr>
                <p14:cNvContentPartPr/>
                <p14:nvPr/>
              </p14:nvContentPartPr>
              <p14:xfrm>
                <a:off x="9642051" y="2452566"/>
                <a:ext cx="156960" cy="1735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EF5F390-ED30-8978-CCA9-7269D3A5A98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624411" y="2434926"/>
                  <a:ext cx="1926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0704C7A-6AD5-4DEE-F216-733780AF0BC0}"/>
                    </a:ext>
                  </a:extLst>
                </p14:cNvPr>
                <p14:cNvContentPartPr/>
                <p14:nvPr/>
              </p14:nvContentPartPr>
              <p14:xfrm>
                <a:off x="9789651" y="2459766"/>
                <a:ext cx="329760" cy="191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0704C7A-6AD5-4DEE-F216-733780AF0BC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771651" y="2441766"/>
                  <a:ext cx="365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BE51E58-181E-FE88-6FEA-ABFA298F4DEA}"/>
                    </a:ext>
                  </a:extLst>
                </p14:cNvPr>
                <p14:cNvContentPartPr/>
                <p14:nvPr/>
              </p14:nvContentPartPr>
              <p14:xfrm>
                <a:off x="10052091" y="2517006"/>
                <a:ext cx="176040" cy="180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BE51E58-181E-FE88-6FEA-ABFA298F4DE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034091" y="2499366"/>
                  <a:ext cx="2116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675958C-1E9B-F077-9A6F-7766843C36FC}"/>
                    </a:ext>
                  </a:extLst>
                </p14:cNvPr>
                <p14:cNvContentPartPr/>
                <p14:nvPr/>
              </p14:nvContentPartPr>
              <p14:xfrm>
                <a:off x="9614691" y="2741286"/>
                <a:ext cx="663480" cy="248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675958C-1E9B-F077-9A6F-7766843C36F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596691" y="2723646"/>
                  <a:ext cx="699120" cy="6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7B30402-83A5-47CE-BD54-08D54007DD78}"/>
              </a:ext>
            </a:extLst>
          </p:cNvPr>
          <p:cNvGrpSpPr/>
          <p:nvPr/>
        </p:nvGrpSpPr>
        <p:grpSpPr>
          <a:xfrm>
            <a:off x="9319131" y="742926"/>
            <a:ext cx="911520" cy="195120"/>
            <a:chOff x="9319131" y="742926"/>
            <a:chExt cx="911520" cy="19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1743445-2EC3-0962-895B-674E1F2650BE}"/>
                    </a:ext>
                  </a:extLst>
                </p14:cNvPr>
                <p14:cNvContentPartPr/>
                <p14:nvPr/>
              </p14:nvContentPartPr>
              <p14:xfrm>
                <a:off x="9355491" y="773526"/>
                <a:ext cx="17640" cy="1393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1743445-2EC3-0962-895B-674E1F2650B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337851" y="755886"/>
                  <a:ext cx="532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6C0512A-56F6-ED98-88A7-18D0597D895E}"/>
                    </a:ext>
                  </a:extLst>
                </p14:cNvPr>
                <p14:cNvContentPartPr/>
                <p14:nvPr/>
              </p14:nvContentPartPr>
              <p14:xfrm>
                <a:off x="9319131" y="751926"/>
                <a:ext cx="212040" cy="1843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6C0512A-56F6-ED98-88A7-18D0597D895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301491" y="734286"/>
                  <a:ext cx="2476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E7FC427-8648-671F-F407-A264194E3B96}"/>
                    </a:ext>
                  </a:extLst>
                </p14:cNvPr>
                <p14:cNvContentPartPr/>
                <p14:nvPr/>
              </p14:nvContentPartPr>
              <p14:xfrm>
                <a:off x="9480051" y="742926"/>
                <a:ext cx="374400" cy="1951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E7FC427-8648-671F-F407-A264194E3B9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462411" y="725286"/>
                  <a:ext cx="4100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CC10BD3-D388-3789-5CDD-4B435C42BB04}"/>
                    </a:ext>
                  </a:extLst>
                </p14:cNvPr>
                <p14:cNvContentPartPr/>
                <p14:nvPr/>
              </p14:nvContentPartPr>
              <p14:xfrm>
                <a:off x="9784611" y="845886"/>
                <a:ext cx="159120" cy="169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CC10BD3-D388-3789-5CDD-4B435C42BB0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766611" y="827886"/>
                  <a:ext cx="1947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C928BCC-D822-5628-4BFF-58B6DA978B34}"/>
                    </a:ext>
                  </a:extLst>
                </p14:cNvPr>
                <p14:cNvContentPartPr/>
                <p14:nvPr/>
              </p14:nvContentPartPr>
              <p14:xfrm>
                <a:off x="10009611" y="807366"/>
                <a:ext cx="221040" cy="1195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C928BCC-D822-5628-4BFF-58B6DA978B3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991611" y="789726"/>
                  <a:ext cx="25668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5589671-6124-659D-F648-8E946A855ECD}"/>
              </a:ext>
            </a:extLst>
          </p:cNvPr>
          <p:cNvGrpSpPr/>
          <p:nvPr/>
        </p:nvGrpSpPr>
        <p:grpSpPr>
          <a:xfrm>
            <a:off x="6937011" y="1067286"/>
            <a:ext cx="4129560" cy="823320"/>
            <a:chOff x="6937011" y="1067286"/>
            <a:chExt cx="4129560" cy="82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A25CB0E-3178-5DCC-AE12-B1562F8013D6}"/>
                    </a:ext>
                  </a:extLst>
                </p14:cNvPr>
                <p14:cNvContentPartPr/>
                <p14:nvPr/>
              </p14:nvContentPartPr>
              <p14:xfrm>
                <a:off x="9001611" y="1067286"/>
                <a:ext cx="705240" cy="164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A25CB0E-3178-5DCC-AE12-B1562F8013D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983971" y="1049286"/>
                  <a:ext cx="7408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7BDAC13-3006-5120-5DD6-F9BE42BD774F}"/>
                    </a:ext>
                  </a:extLst>
                </p14:cNvPr>
                <p14:cNvContentPartPr/>
                <p14:nvPr/>
              </p14:nvContentPartPr>
              <p14:xfrm>
                <a:off x="9673011" y="1085286"/>
                <a:ext cx="799920" cy="1746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7BDAC13-3006-5120-5DD6-F9BE42BD774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655371" y="1067646"/>
                  <a:ext cx="8355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2E3C285-5880-9791-D554-E8F262DD2261}"/>
                    </a:ext>
                  </a:extLst>
                </p14:cNvPr>
                <p14:cNvContentPartPr/>
                <p14:nvPr/>
              </p14:nvContentPartPr>
              <p14:xfrm>
                <a:off x="7998651" y="1436646"/>
                <a:ext cx="17280" cy="1890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2E3C285-5880-9791-D554-E8F262DD226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980651" y="1418646"/>
                  <a:ext cx="529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F9BE83A-D790-4040-339A-5884B99D8492}"/>
                    </a:ext>
                  </a:extLst>
                </p14:cNvPr>
                <p14:cNvContentPartPr/>
                <p14:nvPr/>
              </p14:nvContentPartPr>
              <p14:xfrm>
                <a:off x="7942851" y="1410726"/>
                <a:ext cx="214920" cy="262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F9BE83A-D790-4040-339A-5884B99D849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925211" y="1392726"/>
                  <a:ext cx="250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A9A77CC-71E6-3142-FFEA-7614EA2FA865}"/>
                    </a:ext>
                  </a:extLst>
                </p14:cNvPr>
                <p14:cNvContentPartPr/>
                <p14:nvPr/>
              </p14:nvContentPartPr>
              <p14:xfrm>
                <a:off x="8174331" y="1491366"/>
                <a:ext cx="86760" cy="1162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A9A77CC-71E6-3142-FFEA-7614EA2FA86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156331" y="1473366"/>
                  <a:ext cx="1224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09DBD8D-D4B7-F4C2-608A-E001AD43362D}"/>
                    </a:ext>
                  </a:extLst>
                </p14:cNvPr>
                <p14:cNvContentPartPr/>
                <p14:nvPr/>
              </p14:nvContentPartPr>
              <p14:xfrm>
                <a:off x="8283051" y="1488486"/>
                <a:ext cx="267840" cy="1018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09DBD8D-D4B7-F4C2-608A-E001AD43362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265051" y="1470846"/>
                  <a:ext cx="3034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CF1383D-994C-2925-7FF9-11F290BBD9D3}"/>
                    </a:ext>
                  </a:extLst>
                </p14:cNvPr>
                <p14:cNvContentPartPr/>
                <p14:nvPr/>
              </p14:nvContentPartPr>
              <p14:xfrm>
                <a:off x="8522091" y="1357086"/>
                <a:ext cx="54000" cy="36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CF1383D-994C-2925-7FF9-11F290BBD9D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504451" y="1339446"/>
                  <a:ext cx="896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54F7993-43BB-3E33-92D9-CD4B7D25A9DB}"/>
                    </a:ext>
                  </a:extLst>
                </p14:cNvPr>
                <p14:cNvContentPartPr/>
                <p14:nvPr/>
              </p14:nvContentPartPr>
              <p14:xfrm>
                <a:off x="8622891" y="1447086"/>
                <a:ext cx="208080" cy="1202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54F7993-43BB-3E33-92D9-CD4B7D25A9D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604891" y="1429086"/>
                  <a:ext cx="2437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836F1E0-0D8F-4CC0-D17D-40F668D433BD}"/>
                    </a:ext>
                  </a:extLst>
                </p14:cNvPr>
                <p14:cNvContentPartPr/>
                <p14:nvPr/>
              </p14:nvContentPartPr>
              <p14:xfrm>
                <a:off x="10383651" y="1405326"/>
                <a:ext cx="25560" cy="1630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836F1E0-0D8F-4CC0-D17D-40F668D433B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365651" y="1387326"/>
                  <a:ext cx="612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DDEC220-CB7A-209B-968E-D3D227420070}"/>
                    </a:ext>
                  </a:extLst>
                </p14:cNvPr>
                <p14:cNvContentPartPr/>
                <p14:nvPr/>
              </p14:nvContentPartPr>
              <p14:xfrm>
                <a:off x="10274931" y="1377966"/>
                <a:ext cx="217800" cy="248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DDEC220-CB7A-209B-968E-D3D22742007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256931" y="1359966"/>
                  <a:ext cx="2534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8058406-F320-4CC1-A60E-4DE3B78A429B}"/>
                    </a:ext>
                  </a:extLst>
                </p14:cNvPr>
                <p14:cNvContentPartPr/>
                <p14:nvPr/>
              </p14:nvContentPartPr>
              <p14:xfrm>
                <a:off x="10497771" y="1441686"/>
                <a:ext cx="326160" cy="1350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8058406-F320-4CC1-A60E-4DE3B78A429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480131" y="1423686"/>
                  <a:ext cx="3618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76A7A5C-CF63-95F8-31AA-7EB448CD8AB4}"/>
                    </a:ext>
                  </a:extLst>
                </p14:cNvPr>
                <p14:cNvContentPartPr/>
                <p14:nvPr/>
              </p14:nvContentPartPr>
              <p14:xfrm>
                <a:off x="10899171" y="1350606"/>
                <a:ext cx="133920" cy="235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76A7A5C-CF63-95F8-31AA-7EB448CD8AB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881171" y="1332606"/>
                  <a:ext cx="1695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24C8010-978B-B22D-1CD7-BB6B402C83B3}"/>
                    </a:ext>
                  </a:extLst>
                </p14:cNvPr>
                <p14:cNvContentPartPr/>
                <p14:nvPr/>
              </p14:nvContentPartPr>
              <p14:xfrm>
                <a:off x="10918611" y="1454286"/>
                <a:ext cx="147960" cy="180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24C8010-978B-B22D-1CD7-BB6B402C83B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900611" y="1436646"/>
                  <a:ext cx="1836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FAE9ECB-A99A-457C-77D6-58D37C4C80AC}"/>
                    </a:ext>
                  </a:extLst>
                </p14:cNvPr>
                <p14:cNvContentPartPr/>
                <p14:nvPr/>
              </p14:nvContentPartPr>
              <p14:xfrm>
                <a:off x="7505091" y="1129566"/>
                <a:ext cx="1979280" cy="761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FAE9ECB-A99A-457C-77D6-58D37C4C80A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487451" y="1111926"/>
                  <a:ext cx="2014920" cy="79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B53AD42-73AF-0A6D-10D0-E69D88CF3DEE}"/>
                    </a:ext>
                  </a:extLst>
                </p14:cNvPr>
                <p14:cNvContentPartPr/>
                <p14:nvPr/>
              </p14:nvContentPartPr>
              <p14:xfrm>
                <a:off x="7088931" y="1457886"/>
                <a:ext cx="662040" cy="392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B53AD42-73AF-0A6D-10D0-E69D88CF3DE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071291" y="1439886"/>
                  <a:ext cx="6976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3752690-0838-F58C-80D2-87BDD0496228}"/>
                    </a:ext>
                  </a:extLst>
                </p14:cNvPr>
                <p14:cNvContentPartPr/>
                <p14:nvPr/>
              </p14:nvContentPartPr>
              <p14:xfrm>
                <a:off x="6937011" y="1360686"/>
                <a:ext cx="351360" cy="2570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3752690-0838-F58C-80D2-87BDD049622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919371" y="1342686"/>
                  <a:ext cx="387000" cy="29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DB61299-6F07-E05E-C469-A02E16F6A7E1}"/>
              </a:ext>
            </a:extLst>
          </p:cNvPr>
          <p:cNvGrpSpPr/>
          <p:nvPr/>
        </p:nvGrpSpPr>
        <p:grpSpPr>
          <a:xfrm>
            <a:off x="10247211" y="1692246"/>
            <a:ext cx="966960" cy="347760"/>
            <a:chOff x="10247211" y="1692246"/>
            <a:chExt cx="966960" cy="34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0E7D058-B122-C7F3-998C-5E12876DB0EE}"/>
                    </a:ext>
                  </a:extLst>
                </p14:cNvPr>
                <p14:cNvContentPartPr/>
                <p14:nvPr/>
              </p14:nvContentPartPr>
              <p14:xfrm>
                <a:off x="10260891" y="1692246"/>
                <a:ext cx="953280" cy="194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0E7D058-B122-C7F3-998C-5E12876DB0E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243251" y="1674606"/>
                  <a:ext cx="9889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1B43160-559E-40A4-E5DA-07590116B8EC}"/>
                    </a:ext>
                  </a:extLst>
                </p14:cNvPr>
                <p14:cNvContentPartPr/>
                <p14:nvPr/>
              </p14:nvContentPartPr>
              <p14:xfrm>
                <a:off x="10247211" y="1755246"/>
                <a:ext cx="830520" cy="111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1B43160-559E-40A4-E5DA-07590116B8E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229211" y="1737606"/>
                  <a:ext cx="8661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340C4F6-F526-4C23-13C3-AA7FF793DE6B}"/>
                    </a:ext>
                  </a:extLst>
                </p14:cNvPr>
                <p14:cNvContentPartPr/>
                <p14:nvPr/>
              </p14:nvContentPartPr>
              <p14:xfrm>
                <a:off x="10706931" y="1698006"/>
                <a:ext cx="203400" cy="2818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340C4F6-F526-4C23-13C3-AA7FF793DE6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688931" y="1680006"/>
                  <a:ext cx="2390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102BBC9-BD99-B3D5-DA83-55359A2E6070}"/>
                    </a:ext>
                  </a:extLst>
                </p14:cNvPr>
                <p14:cNvContentPartPr/>
                <p14:nvPr/>
              </p14:nvContentPartPr>
              <p14:xfrm>
                <a:off x="10771731" y="1893486"/>
                <a:ext cx="348480" cy="1465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102BBC9-BD99-B3D5-DA83-55359A2E607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754091" y="1875486"/>
                  <a:ext cx="384120" cy="182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29212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B62795-1006-BDBA-9130-F2BDDACB587B}"/>
              </a:ext>
            </a:extLst>
          </p:cNvPr>
          <p:cNvGrpSpPr/>
          <p:nvPr/>
        </p:nvGrpSpPr>
        <p:grpSpPr>
          <a:xfrm>
            <a:off x="696411" y="599646"/>
            <a:ext cx="1376640" cy="352080"/>
            <a:chOff x="696411" y="599646"/>
            <a:chExt cx="1376640" cy="35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1EB808B-0148-EB4D-E72A-2E839FA667A7}"/>
                    </a:ext>
                  </a:extLst>
                </p14:cNvPr>
                <p14:cNvContentPartPr/>
                <p14:nvPr/>
              </p14:nvContentPartPr>
              <p14:xfrm>
                <a:off x="745011" y="604326"/>
                <a:ext cx="180360" cy="1778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1EB808B-0148-EB4D-E72A-2E839FA667A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27011" y="586326"/>
                  <a:ext cx="2160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0481248-49C7-0AC2-2F98-9DEA7C803EBD}"/>
                    </a:ext>
                  </a:extLst>
                </p14:cNvPr>
                <p14:cNvContentPartPr/>
                <p14:nvPr/>
              </p14:nvContentPartPr>
              <p14:xfrm>
                <a:off x="1047411" y="599646"/>
                <a:ext cx="33840" cy="1699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0481248-49C7-0AC2-2F98-9DEA7C803EB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9771" y="581646"/>
                  <a:ext cx="694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0BDBB0E-BC75-AA41-BB84-737C83294ACC}"/>
                    </a:ext>
                  </a:extLst>
                </p14:cNvPr>
                <p14:cNvContentPartPr/>
                <p14:nvPr/>
              </p14:nvContentPartPr>
              <p14:xfrm>
                <a:off x="1013931" y="669486"/>
                <a:ext cx="114480" cy="126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0BDBB0E-BC75-AA41-BB84-737C83294AC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96291" y="651486"/>
                  <a:ext cx="1501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FF6A932-CC60-4487-3023-1B3DC3A7F85A}"/>
                    </a:ext>
                  </a:extLst>
                </p14:cNvPr>
                <p14:cNvContentPartPr/>
                <p14:nvPr/>
              </p14:nvContentPartPr>
              <p14:xfrm>
                <a:off x="1160811" y="639966"/>
                <a:ext cx="555840" cy="215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FF6A932-CC60-4487-3023-1B3DC3A7F85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42811" y="622326"/>
                  <a:ext cx="5914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35C41DB-A239-F77D-0E60-F84BEDC04E9E}"/>
                    </a:ext>
                  </a:extLst>
                </p14:cNvPr>
                <p14:cNvContentPartPr/>
                <p14:nvPr/>
              </p14:nvContentPartPr>
              <p14:xfrm>
                <a:off x="696411" y="880086"/>
                <a:ext cx="1312560" cy="71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35C41DB-A239-F77D-0E60-F84BEDC04E9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8411" y="862086"/>
                  <a:ext cx="13482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A8EFB37-37B0-B60D-163D-37180C83129B}"/>
                    </a:ext>
                  </a:extLst>
                </p14:cNvPr>
                <p14:cNvContentPartPr/>
                <p14:nvPr/>
              </p14:nvContentPartPr>
              <p14:xfrm>
                <a:off x="2047491" y="659766"/>
                <a:ext cx="25560" cy="7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A8EFB37-37B0-B60D-163D-37180C83129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29851" y="642126"/>
                  <a:ext cx="612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2B8E721-CE24-6CD2-6D37-474E9D099BB7}"/>
                    </a:ext>
                  </a:extLst>
                </p14:cNvPr>
                <p14:cNvContentPartPr/>
                <p14:nvPr/>
              </p14:nvContentPartPr>
              <p14:xfrm>
                <a:off x="1969731" y="825366"/>
                <a:ext cx="3240" cy="5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2B8E721-CE24-6CD2-6D37-474E9D099BB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51731" y="807366"/>
                  <a:ext cx="3888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60FCD4A-1DA8-56F9-3D7D-220C131841FA}"/>
              </a:ext>
            </a:extLst>
          </p:cNvPr>
          <p:cNvGrpSpPr/>
          <p:nvPr/>
        </p:nvGrpSpPr>
        <p:grpSpPr>
          <a:xfrm>
            <a:off x="2793771" y="548886"/>
            <a:ext cx="653040" cy="249480"/>
            <a:chOff x="2793771" y="548886"/>
            <a:chExt cx="653040" cy="2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08DE2CC-C4FA-7B09-CE0C-9A700B9903B0}"/>
                    </a:ext>
                  </a:extLst>
                </p14:cNvPr>
                <p14:cNvContentPartPr/>
                <p14:nvPr/>
              </p14:nvContentPartPr>
              <p14:xfrm>
                <a:off x="2891691" y="594606"/>
                <a:ext cx="79560" cy="203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08DE2CC-C4FA-7B09-CE0C-9A700B9903B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74051" y="576606"/>
                  <a:ext cx="1152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A5542DC-05C8-ED61-2474-BD509A5C0243}"/>
                    </a:ext>
                  </a:extLst>
                </p14:cNvPr>
                <p14:cNvContentPartPr/>
                <p14:nvPr/>
              </p14:nvContentPartPr>
              <p14:xfrm>
                <a:off x="2793771" y="548886"/>
                <a:ext cx="276840" cy="57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A5542DC-05C8-ED61-2474-BD509A5C024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75771" y="531246"/>
                  <a:ext cx="3124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08CED08-6536-84C3-4AF7-8A550EE506DC}"/>
                    </a:ext>
                  </a:extLst>
                </p14:cNvPr>
                <p14:cNvContentPartPr/>
                <p14:nvPr/>
              </p14:nvContentPartPr>
              <p14:xfrm>
                <a:off x="3033531" y="614766"/>
                <a:ext cx="142920" cy="182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08CED08-6536-84C3-4AF7-8A550EE506D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15891" y="596766"/>
                  <a:ext cx="1785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0CD6FB0-F1AF-72C5-0F62-E44B8CC825A4}"/>
                    </a:ext>
                  </a:extLst>
                </p14:cNvPr>
                <p14:cNvContentPartPr/>
                <p14:nvPr/>
              </p14:nvContentPartPr>
              <p14:xfrm>
                <a:off x="3064491" y="677766"/>
                <a:ext cx="117360" cy="30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0CD6FB0-F1AF-72C5-0F62-E44B8CC825A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46851" y="659766"/>
                  <a:ext cx="1530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9ECA881-4A99-15F3-2F23-F8939A3F36EF}"/>
                    </a:ext>
                  </a:extLst>
                </p14:cNvPr>
                <p14:cNvContentPartPr/>
                <p14:nvPr/>
              </p14:nvContentPartPr>
              <p14:xfrm>
                <a:off x="3078531" y="614766"/>
                <a:ext cx="117360" cy="93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9ECA881-4A99-15F3-2F23-F8939A3F36E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60531" y="596766"/>
                  <a:ext cx="1530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4B6E476-1BB5-CEC6-0896-E5BE44083A13}"/>
                    </a:ext>
                  </a:extLst>
                </p14:cNvPr>
                <p14:cNvContentPartPr/>
                <p14:nvPr/>
              </p14:nvContentPartPr>
              <p14:xfrm>
                <a:off x="3234411" y="597126"/>
                <a:ext cx="212400" cy="191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4B6E476-1BB5-CEC6-0896-E5BE44083A1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16411" y="579126"/>
                  <a:ext cx="24804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C9CF639-0EF9-9097-3703-2E808E87CB3E}"/>
              </a:ext>
            </a:extLst>
          </p:cNvPr>
          <p:cNvGrpSpPr/>
          <p:nvPr/>
        </p:nvGrpSpPr>
        <p:grpSpPr>
          <a:xfrm>
            <a:off x="3719331" y="464286"/>
            <a:ext cx="875160" cy="267120"/>
            <a:chOff x="3719331" y="464286"/>
            <a:chExt cx="875160" cy="26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0A24ACC-555B-731F-14E3-676B4AEE09CC}"/>
                    </a:ext>
                  </a:extLst>
                </p14:cNvPr>
                <p14:cNvContentPartPr/>
                <p14:nvPr/>
              </p14:nvContentPartPr>
              <p14:xfrm>
                <a:off x="3719331" y="562566"/>
                <a:ext cx="165240" cy="159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0A24ACC-555B-731F-14E3-676B4AEE09C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01331" y="544566"/>
                  <a:ext cx="2008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D07C19B-EC10-3DC1-9007-DF5C2D6AD9CC}"/>
                    </a:ext>
                  </a:extLst>
                </p14:cNvPr>
                <p14:cNvContentPartPr/>
                <p14:nvPr/>
              </p14:nvContentPartPr>
              <p14:xfrm>
                <a:off x="3969891" y="531246"/>
                <a:ext cx="72720" cy="200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D07C19B-EC10-3DC1-9007-DF5C2D6AD9C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52251" y="513606"/>
                  <a:ext cx="1083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B811D5A-334C-9431-1B80-3D73E8D48263}"/>
                    </a:ext>
                  </a:extLst>
                </p14:cNvPr>
                <p14:cNvContentPartPr/>
                <p14:nvPr/>
              </p14:nvContentPartPr>
              <p14:xfrm>
                <a:off x="3822291" y="639246"/>
                <a:ext cx="170280" cy="36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B811D5A-334C-9431-1B80-3D73E8D4826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804651" y="621606"/>
                  <a:ext cx="2059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598BFA6-C7A0-25C9-E236-1E37D1BA7C0C}"/>
                    </a:ext>
                  </a:extLst>
                </p14:cNvPr>
                <p14:cNvContentPartPr/>
                <p14:nvPr/>
              </p14:nvContentPartPr>
              <p14:xfrm>
                <a:off x="4033971" y="514326"/>
                <a:ext cx="111960" cy="186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598BFA6-C7A0-25C9-E236-1E37D1BA7C0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16331" y="496686"/>
                  <a:ext cx="1476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B8663F1-AA29-4D1C-D786-D8B24AA3B08B}"/>
                    </a:ext>
                  </a:extLst>
                </p14:cNvPr>
                <p14:cNvContentPartPr/>
                <p14:nvPr/>
              </p14:nvContentPartPr>
              <p14:xfrm>
                <a:off x="4184451" y="546726"/>
                <a:ext cx="126000" cy="113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B8663F1-AA29-4D1C-D786-D8B24AA3B08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166811" y="529086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223ED0C-F9BB-83E3-1542-88C3FF6DE4AC}"/>
                    </a:ext>
                  </a:extLst>
                </p14:cNvPr>
                <p14:cNvContentPartPr/>
                <p14:nvPr/>
              </p14:nvContentPartPr>
              <p14:xfrm>
                <a:off x="4388571" y="547806"/>
                <a:ext cx="28080" cy="175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223ED0C-F9BB-83E3-1542-88C3FF6DE4A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370571" y="529806"/>
                  <a:ext cx="637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CB2FEC7-953B-5C6A-5BD4-6D6BC0713397}"/>
                    </a:ext>
                  </a:extLst>
                </p14:cNvPr>
                <p14:cNvContentPartPr/>
                <p14:nvPr/>
              </p14:nvContentPartPr>
              <p14:xfrm>
                <a:off x="4415931" y="464286"/>
                <a:ext cx="178560" cy="118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CB2FEC7-953B-5C6A-5BD4-6D6BC071339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97931" y="446286"/>
                  <a:ext cx="21420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E973DE4-7438-DD3C-AB62-96D9A5928A98}"/>
              </a:ext>
            </a:extLst>
          </p:cNvPr>
          <p:cNvGrpSpPr/>
          <p:nvPr/>
        </p:nvGrpSpPr>
        <p:grpSpPr>
          <a:xfrm>
            <a:off x="921411" y="1830486"/>
            <a:ext cx="775800" cy="264600"/>
            <a:chOff x="921411" y="1830486"/>
            <a:chExt cx="775800" cy="26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2C5B612-76F2-C89A-645F-4D89D82F3F15}"/>
                    </a:ext>
                  </a:extLst>
                </p14:cNvPr>
                <p14:cNvContentPartPr/>
                <p14:nvPr/>
              </p14:nvContentPartPr>
              <p14:xfrm>
                <a:off x="983331" y="1842726"/>
                <a:ext cx="28080" cy="228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2C5B612-76F2-C89A-645F-4D89D82F3F1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65691" y="1825086"/>
                  <a:ext cx="637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C79AC4D-3C71-BC5C-305D-811A104A748B}"/>
                    </a:ext>
                  </a:extLst>
                </p14:cNvPr>
                <p14:cNvContentPartPr/>
                <p14:nvPr/>
              </p14:nvContentPartPr>
              <p14:xfrm>
                <a:off x="921411" y="1830486"/>
                <a:ext cx="266400" cy="122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C79AC4D-3C71-BC5C-305D-811A104A748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03411" y="1812486"/>
                  <a:ext cx="3020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8C8D687-D5B7-7C8F-BB40-9B65CDB32595}"/>
                    </a:ext>
                  </a:extLst>
                </p14:cNvPr>
                <p14:cNvContentPartPr/>
                <p14:nvPr/>
              </p14:nvContentPartPr>
              <p14:xfrm>
                <a:off x="1219851" y="1986366"/>
                <a:ext cx="137160" cy="108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8C8D687-D5B7-7C8F-BB40-9B65CDB3259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02211" y="1968366"/>
                  <a:ext cx="1728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173CC00-BFCD-9CF4-8A50-2F1832AA6462}"/>
                    </a:ext>
                  </a:extLst>
                </p14:cNvPr>
                <p14:cNvContentPartPr/>
                <p14:nvPr/>
              </p14:nvContentPartPr>
              <p14:xfrm>
                <a:off x="1314531" y="1874766"/>
                <a:ext cx="36000" cy="45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173CC00-BFCD-9CF4-8A50-2F1832AA646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96891" y="1856766"/>
                  <a:ext cx="716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3D0BC95-C51F-6F4F-AA83-20B5FCCCC48C}"/>
                    </a:ext>
                  </a:extLst>
                </p14:cNvPr>
                <p14:cNvContentPartPr/>
                <p14:nvPr/>
              </p14:nvContentPartPr>
              <p14:xfrm>
                <a:off x="1328931" y="1876926"/>
                <a:ext cx="360" cy="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3D0BC95-C51F-6F4F-AA83-20B5FCCCC48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310931" y="185928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992B3DA-45F0-16CD-8D65-9AAF912EB31B}"/>
                    </a:ext>
                  </a:extLst>
                </p14:cNvPr>
                <p14:cNvContentPartPr/>
                <p14:nvPr/>
              </p14:nvContentPartPr>
              <p14:xfrm>
                <a:off x="1328931" y="1876926"/>
                <a:ext cx="368280" cy="191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992B3DA-45F0-16CD-8D65-9AAF912EB31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310931" y="1859286"/>
                  <a:ext cx="403920" cy="22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4B1FE5A-5A28-140F-DC9F-6335A311B051}"/>
                  </a:ext>
                </a:extLst>
              </p14:cNvPr>
              <p14:cNvContentPartPr/>
              <p14:nvPr/>
            </p14:nvContentPartPr>
            <p14:xfrm>
              <a:off x="2431251" y="1873326"/>
              <a:ext cx="218520" cy="3787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4B1FE5A-5A28-140F-DC9F-6335A311B05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413611" y="1855326"/>
                <a:ext cx="25416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7D4211E-AC4C-14F4-E4A1-F8C951E2E608}"/>
                  </a:ext>
                </a:extLst>
              </p14:cNvPr>
              <p14:cNvContentPartPr/>
              <p14:nvPr/>
            </p14:nvContentPartPr>
            <p14:xfrm>
              <a:off x="3204891" y="1865406"/>
              <a:ext cx="227880" cy="1256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7D4211E-AC4C-14F4-E4A1-F8C951E2E60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187251" y="1847406"/>
                <a:ext cx="263520" cy="16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EF9A7E9D-F9CD-4618-757A-F9D62278D236}"/>
              </a:ext>
            </a:extLst>
          </p:cNvPr>
          <p:cNvGrpSpPr/>
          <p:nvPr/>
        </p:nvGrpSpPr>
        <p:grpSpPr>
          <a:xfrm>
            <a:off x="3858651" y="1785486"/>
            <a:ext cx="677160" cy="208080"/>
            <a:chOff x="3858651" y="1785486"/>
            <a:chExt cx="677160" cy="20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F8D6CF7-2F25-30A5-0E42-F08F5ED146C7}"/>
                    </a:ext>
                  </a:extLst>
                </p14:cNvPr>
                <p14:cNvContentPartPr/>
                <p14:nvPr/>
              </p14:nvContentPartPr>
              <p14:xfrm>
                <a:off x="4000851" y="1826526"/>
                <a:ext cx="67320" cy="167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F8D6CF7-2F25-30A5-0E42-F08F5ED146C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982851" y="1808526"/>
                  <a:ext cx="1029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3AC2BED-7CE4-105B-D403-77B6B5806364}"/>
                    </a:ext>
                  </a:extLst>
                </p14:cNvPr>
                <p14:cNvContentPartPr/>
                <p14:nvPr/>
              </p14:nvContentPartPr>
              <p14:xfrm>
                <a:off x="3858651" y="1785486"/>
                <a:ext cx="220320" cy="33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3AC2BED-7CE4-105B-D403-77B6B580636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840651" y="1767486"/>
                  <a:ext cx="2559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358E8F7-4A50-CE2A-C811-3B4CFDB6FC4D}"/>
                    </a:ext>
                  </a:extLst>
                </p14:cNvPr>
                <p14:cNvContentPartPr/>
                <p14:nvPr/>
              </p14:nvContentPartPr>
              <p14:xfrm>
                <a:off x="4158531" y="1853526"/>
                <a:ext cx="160200" cy="112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358E8F7-4A50-CE2A-C811-3B4CFDB6FC4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140531" y="1835526"/>
                  <a:ext cx="1958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B550FDB-9DD9-054E-6E3C-B5654DCBCC3E}"/>
                    </a:ext>
                  </a:extLst>
                </p14:cNvPr>
                <p14:cNvContentPartPr/>
                <p14:nvPr/>
              </p14:nvContentPartPr>
              <p14:xfrm>
                <a:off x="4356531" y="1849206"/>
                <a:ext cx="179280" cy="111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B550FDB-9DD9-054E-6E3C-B5654DCBCC3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338891" y="1831566"/>
                  <a:ext cx="21492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59C0333-2776-F3F0-36C8-BDC1BE7D3F0F}"/>
              </a:ext>
            </a:extLst>
          </p:cNvPr>
          <p:cNvGrpSpPr/>
          <p:nvPr/>
        </p:nvGrpSpPr>
        <p:grpSpPr>
          <a:xfrm>
            <a:off x="5034051" y="1791606"/>
            <a:ext cx="521640" cy="195480"/>
            <a:chOff x="5034051" y="1791606"/>
            <a:chExt cx="521640" cy="19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0F5F95F-BA01-7837-9684-A76359EEDC0A}"/>
                    </a:ext>
                  </a:extLst>
                </p14:cNvPr>
                <p14:cNvContentPartPr/>
                <p14:nvPr/>
              </p14:nvContentPartPr>
              <p14:xfrm>
                <a:off x="5034051" y="1901766"/>
                <a:ext cx="463320" cy="306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0F5F95F-BA01-7837-9684-A76359EEDC0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016051" y="1883766"/>
                  <a:ext cx="4989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1DB50D0-79C9-0E7D-651A-36A74E258F36}"/>
                    </a:ext>
                  </a:extLst>
                </p14:cNvPr>
                <p14:cNvContentPartPr/>
                <p14:nvPr/>
              </p14:nvContentPartPr>
              <p14:xfrm>
                <a:off x="5318451" y="1791606"/>
                <a:ext cx="237240" cy="195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1DB50D0-79C9-0E7D-651A-36A74E258F3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300811" y="1773606"/>
                  <a:ext cx="272880" cy="23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3780B08-AEED-6798-8686-3467E5E1F43B}"/>
              </a:ext>
            </a:extLst>
          </p:cNvPr>
          <p:cNvGrpSpPr/>
          <p:nvPr/>
        </p:nvGrpSpPr>
        <p:grpSpPr>
          <a:xfrm>
            <a:off x="5875731" y="1656966"/>
            <a:ext cx="769320" cy="315000"/>
            <a:chOff x="5875731" y="1656966"/>
            <a:chExt cx="769320" cy="31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0B22935-8D10-1628-40C0-9BDCDE7C110A}"/>
                    </a:ext>
                  </a:extLst>
                </p14:cNvPr>
                <p14:cNvContentPartPr/>
                <p14:nvPr/>
              </p14:nvContentPartPr>
              <p14:xfrm>
                <a:off x="5875731" y="1737246"/>
                <a:ext cx="457200" cy="234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0B22935-8D10-1628-40C0-9BDCDE7C110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57731" y="1719246"/>
                  <a:ext cx="4928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694940E-A655-D92D-A11A-19C64C710D15}"/>
                    </a:ext>
                  </a:extLst>
                </p14:cNvPr>
                <p14:cNvContentPartPr/>
                <p14:nvPr/>
              </p14:nvContentPartPr>
              <p14:xfrm>
                <a:off x="6201531" y="1760646"/>
                <a:ext cx="8640" cy="5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694940E-A655-D92D-A11A-19C64C710D1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183891" y="1743006"/>
                  <a:ext cx="442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58896B1-F6A6-3F16-0BD8-41421D8F7145}"/>
                    </a:ext>
                  </a:extLst>
                </p14:cNvPr>
                <p14:cNvContentPartPr/>
                <p14:nvPr/>
              </p14:nvContentPartPr>
              <p14:xfrm>
                <a:off x="6349491" y="1656966"/>
                <a:ext cx="78480" cy="258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58896B1-F6A6-3F16-0BD8-41421D8F714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31491" y="1638966"/>
                  <a:ext cx="1141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26298E1-5C36-E6B1-AA23-3256A024F187}"/>
                    </a:ext>
                  </a:extLst>
                </p14:cNvPr>
                <p14:cNvContentPartPr/>
                <p14:nvPr/>
              </p14:nvContentPartPr>
              <p14:xfrm>
                <a:off x="6505371" y="1674606"/>
                <a:ext cx="139680" cy="279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26298E1-5C36-E6B1-AA23-3256A024F18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487371" y="1656606"/>
                  <a:ext cx="175320" cy="31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1A20DA3C-4E7F-5B97-0BD0-A13E308D4D76}"/>
                  </a:ext>
                </a:extLst>
              </p14:cNvPr>
              <p14:cNvContentPartPr/>
              <p14:nvPr/>
            </p14:nvContentPartPr>
            <p14:xfrm>
              <a:off x="6928731" y="1723926"/>
              <a:ext cx="170280" cy="2012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1A20DA3C-4E7F-5B97-0BD0-A13E308D4D7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911091" y="1705926"/>
                <a:ext cx="205920" cy="23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25EA9649-0F1C-22E6-FD7A-C98525337876}"/>
              </a:ext>
            </a:extLst>
          </p:cNvPr>
          <p:cNvGrpSpPr/>
          <p:nvPr/>
        </p:nvGrpSpPr>
        <p:grpSpPr>
          <a:xfrm>
            <a:off x="7427331" y="1678566"/>
            <a:ext cx="1387800" cy="386280"/>
            <a:chOff x="7427331" y="1678566"/>
            <a:chExt cx="1387800" cy="38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82683AE-EECF-B98C-4A1A-3D870F2E5677}"/>
                    </a:ext>
                  </a:extLst>
                </p14:cNvPr>
                <p14:cNvContentPartPr/>
                <p14:nvPr/>
              </p14:nvContentPartPr>
              <p14:xfrm>
                <a:off x="7427331" y="1691166"/>
                <a:ext cx="265680" cy="183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82683AE-EECF-B98C-4A1A-3D870F2E567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409691" y="1673526"/>
                  <a:ext cx="3013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BF4EB46-B509-FAE9-A181-D90246AF1E2B}"/>
                    </a:ext>
                  </a:extLst>
                </p14:cNvPr>
                <p14:cNvContentPartPr/>
                <p14:nvPr/>
              </p14:nvContentPartPr>
              <p14:xfrm>
                <a:off x="7731171" y="1748406"/>
                <a:ext cx="441360" cy="316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BF4EB46-B509-FAE9-A181-D90246AF1E2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713531" y="1730766"/>
                  <a:ext cx="47700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20269F5-231C-8E0D-5498-EA5B18560EAE}"/>
                    </a:ext>
                  </a:extLst>
                </p14:cNvPr>
                <p14:cNvContentPartPr/>
                <p14:nvPr/>
              </p14:nvContentPartPr>
              <p14:xfrm>
                <a:off x="8253531" y="1678566"/>
                <a:ext cx="561600" cy="1800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20269F5-231C-8E0D-5498-EA5B18560EA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35891" y="1660926"/>
                  <a:ext cx="59724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A7BE3F0-E205-F95F-AAB3-DD08F8258DEE}"/>
              </a:ext>
            </a:extLst>
          </p:cNvPr>
          <p:cNvGrpSpPr/>
          <p:nvPr/>
        </p:nvGrpSpPr>
        <p:grpSpPr>
          <a:xfrm>
            <a:off x="9118611" y="1643286"/>
            <a:ext cx="1346040" cy="263880"/>
            <a:chOff x="9118611" y="1643286"/>
            <a:chExt cx="1346040" cy="26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29B90EC-B24B-EA97-2E82-157B40E8FE87}"/>
                    </a:ext>
                  </a:extLst>
                </p14:cNvPr>
                <p14:cNvContentPartPr/>
                <p14:nvPr/>
              </p14:nvContentPartPr>
              <p14:xfrm>
                <a:off x="9207891" y="1693686"/>
                <a:ext cx="36720" cy="195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29B90EC-B24B-EA97-2E82-157B40E8FE8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189891" y="1676046"/>
                  <a:ext cx="723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C4D4A8A-1CE0-B41B-FB40-41796D0AEB5B}"/>
                    </a:ext>
                  </a:extLst>
                </p14:cNvPr>
                <p14:cNvContentPartPr/>
                <p14:nvPr/>
              </p14:nvContentPartPr>
              <p14:xfrm>
                <a:off x="9118611" y="1699086"/>
                <a:ext cx="549360" cy="2080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C4D4A8A-1CE0-B41B-FB40-41796D0AEB5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100971" y="1681446"/>
                  <a:ext cx="5850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A516072-94DD-D047-67A6-C1773B3297CA}"/>
                    </a:ext>
                  </a:extLst>
                </p14:cNvPr>
                <p14:cNvContentPartPr/>
                <p14:nvPr/>
              </p14:nvContentPartPr>
              <p14:xfrm>
                <a:off x="9489411" y="1684326"/>
                <a:ext cx="234360" cy="316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A516072-94DD-D047-67A6-C1773B3297C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471411" y="1666326"/>
                  <a:ext cx="2700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D47F96E-0612-7E8E-7608-989E23C2D501}"/>
                    </a:ext>
                  </a:extLst>
                </p14:cNvPr>
                <p14:cNvContentPartPr/>
                <p14:nvPr/>
              </p14:nvContentPartPr>
              <p14:xfrm>
                <a:off x="9871011" y="1648686"/>
                <a:ext cx="223200" cy="2505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D47F96E-0612-7E8E-7608-989E23C2D50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853011" y="1630686"/>
                  <a:ext cx="2588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970648B-0D3B-D7C7-DE1A-F3F962E0E946}"/>
                    </a:ext>
                  </a:extLst>
                </p14:cNvPr>
                <p14:cNvContentPartPr/>
                <p14:nvPr/>
              </p14:nvContentPartPr>
              <p14:xfrm>
                <a:off x="10364211" y="1643286"/>
                <a:ext cx="28080" cy="180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970648B-0D3B-D7C7-DE1A-F3F962E0E94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346211" y="1625286"/>
                  <a:ext cx="637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5F3A992-D100-191A-2F4C-C3076E31EAA0}"/>
                    </a:ext>
                  </a:extLst>
                </p14:cNvPr>
                <p14:cNvContentPartPr/>
                <p14:nvPr/>
              </p14:nvContentPartPr>
              <p14:xfrm>
                <a:off x="10244331" y="1688286"/>
                <a:ext cx="220320" cy="27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5F3A992-D100-191A-2F4C-C3076E31EAA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226331" y="1670646"/>
                  <a:ext cx="255960" cy="6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61335FA8-AEDD-4272-C9D5-C0865D00B679}"/>
                  </a:ext>
                </a:extLst>
              </p14:cNvPr>
              <p14:cNvContentPartPr/>
              <p14:nvPr/>
            </p14:nvContentPartPr>
            <p14:xfrm>
              <a:off x="3565971" y="2883486"/>
              <a:ext cx="19800" cy="57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61335FA8-AEDD-4272-C9D5-C0865D00B679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548331" y="2865846"/>
                <a:ext cx="5544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ABB2F05C-F092-6E41-790B-DEACF0CB1D1C}"/>
                  </a:ext>
                </a:extLst>
              </p14:cNvPr>
              <p14:cNvContentPartPr/>
              <p14:nvPr/>
            </p14:nvContentPartPr>
            <p14:xfrm>
              <a:off x="7274331" y="2794566"/>
              <a:ext cx="652320" cy="237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ABB2F05C-F092-6E41-790B-DEACF0CB1D1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256331" y="2776926"/>
                <a:ext cx="68796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B98B4542-35FA-6709-8EAB-68A7F9BA0E7D}"/>
                  </a:ext>
                </a:extLst>
              </p14:cNvPr>
              <p14:cNvContentPartPr/>
              <p14:nvPr/>
            </p14:nvContentPartPr>
            <p14:xfrm>
              <a:off x="9096291" y="2757846"/>
              <a:ext cx="11520" cy="32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B98B4542-35FA-6709-8EAB-68A7F9BA0E7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078651" y="2739846"/>
                <a:ext cx="4716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29ACE6D0-9D00-3C9F-CAD2-B3D4DD1AC383}"/>
              </a:ext>
            </a:extLst>
          </p:cNvPr>
          <p:cNvGrpSpPr/>
          <p:nvPr/>
        </p:nvGrpSpPr>
        <p:grpSpPr>
          <a:xfrm>
            <a:off x="646011" y="2607006"/>
            <a:ext cx="1251720" cy="362520"/>
            <a:chOff x="646011" y="2607006"/>
            <a:chExt cx="1251720" cy="36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E81BCCA-394C-71F3-E654-44442EC32E9C}"/>
                    </a:ext>
                  </a:extLst>
                </p14:cNvPr>
                <p14:cNvContentPartPr/>
                <p14:nvPr/>
              </p14:nvContentPartPr>
              <p14:xfrm>
                <a:off x="646011" y="2607006"/>
                <a:ext cx="463680" cy="362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E81BCCA-394C-71F3-E654-44442EC32E9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28371" y="2589006"/>
                  <a:ext cx="49932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883E0F6-8052-96D2-0FE4-0063D9883121}"/>
                    </a:ext>
                  </a:extLst>
                </p14:cNvPr>
                <p14:cNvContentPartPr/>
                <p14:nvPr/>
              </p14:nvContentPartPr>
              <p14:xfrm>
                <a:off x="1236771" y="2808246"/>
                <a:ext cx="404280" cy="1047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883E0F6-8052-96D2-0FE4-0063D988312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219131" y="2790606"/>
                  <a:ext cx="4399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3536AEE-10B2-C974-6BCA-A654096F8659}"/>
                    </a:ext>
                  </a:extLst>
                </p14:cNvPr>
                <p14:cNvContentPartPr/>
                <p14:nvPr/>
              </p14:nvContentPartPr>
              <p14:xfrm>
                <a:off x="1810971" y="2752446"/>
                <a:ext cx="16920" cy="1548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3536AEE-10B2-C974-6BCA-A654096F865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792971" y="2734446"/>
                  <a:ext cx="525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B94DB2A-8C60-4B71-3B52-0075ACF232B6}"/>
                    </a:ext>
                  </a:extLst>
                </p14:cNvPr>
                <p14:cNvContentPartPr/>
                <p14:nvPr/>
              </p14:nvContentPartPr>
              <p14:xfrm>
                <a:off x="1668771" y="2808246"/>
                <a:ext cx="228960" cy="522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B94DB2A-8C60-4B71-3B52-0075ACF232B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650771" y="2790606"/>
                  <a:ext cx="264600" cy="8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9BD6013-24F8-E753-10AE-F6C56775694D}"/>
              </a:ext>
            </a:extLst>
          </p:cNvPr>
          <p:cNvGrpSpPr/>
          <p:nvPr/>
        </p:nvGrpSpPr>
        <p:grpSpPr>
          <a:xfrm>
            <a:off x="2161971" y="2782326"/>
            <a:ext cx="722160" cy="141480"/>
            <a:chOff x="2161971" y="2782326"/>
            <a:chExt cx="722160" cy="14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50268D2-CB76-D5B5-1FCE-E655DC49BAEE}"/>
                    </a:ext>
                  </a:extLst>
                </p14:cNvPr>
                <p14:cNvContentPartPr/>
                <p14:nvPr/>
              </p14:nvContentPartPr>
              <p14:xfrm>
                <a:off x="2161971" y="2793126"/>
                <a:ext cx="237240" cy="130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50268D2-CB76-D5B5-1FCE-E655DC49BAE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143971" y="2775126"/>
                  <a:ext cx="2728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EAFDF1E-6D08-45F0-34EA-767A81C90B5F}"/>
                    </a:ext>
                  </a:extLst>
                </p14:cNvPr>
                <p14:cNvContentPartPr/>
                <p14:nvPr/>
              </p14:nvContentPartPr>
              <p14:xfrm>
                <a:off x="2351331" y="2782326"/>
                <a:ext cx="532800" cy="115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EAFDF1E-6D08-45F0-34EA-767A81C90B5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333331" y="2764326"/>
                  <a:ext cx="56844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D8B7FE0-7A4B-C2F2-1552-B7DC6EF423D7}"/>
              </a:ext>
            </a:extLst>
          </p:cNvPr>
          <p:cNvGrpSpPr/>
          <p:nvPr/>
        </p:nvGrpSpPr>
        <p:grpSpPr>
          <a:xfrm>
            <a:off x="3393171" y="2735886"/>
            <a:ext cx="423720" cy="212400"/>
            <a:chOff x="3393171" y="2735886"/>
            <a:chExt cx="423720" cy="21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D6AFE8C-C429-F2E0-CDE8-89BD58A5D68F}"/>
                    </a:ext>
                  </a:extLst>
                </p14:cNvPr>
                <p14:cNvContentPartPr/>
                <p14:nvPr/>
              </p14:nvContentPartPr>
              <p14:xfrm>
                <a:off x="3393171" y="2823366"/>
                <a:ext cx="423720" cy="385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D6AFE8C-C429-F2E0-CDE8-89BD58A5D68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375531" y="2805726"/>
                  <a:ext cx="4593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B8BA8D1-CE4D-D46C-DCA2-E1882C520F1F}"/>
                    </a:ext>
                  </a:extLst>
                </p14:cNvPr>
                <p14:cNvContentPartPr/>
                <p14:nvPr/>
              </p14:nvContentPartPr>
              <p14:xfrm>
                <a:off x="3630051" y="2735886"/>
                <a:ext cx="69840" cy="212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B8BA8D1-CE4D-D46C-DCA2-E1882C520F1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612411" y="2718246"/>
                  <a:ext cx="105480" cy="24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161E872-1092-955D-44AA-88C3E8D3D26A}"/>
              </a:ext>
            </a:extLst>
          </p:cNvPr>
          <p:cNvGrpSpPr/>
          <p:nvPr/>
        </p:nvGrpSpPr>
        <p:grpSpPr>
          <a:xfrm>
            <a:off x="4041891" y="2607366"/>
            <a:ext cx="1056600" cy="515160"/>
            <a:chOff x="4041891" y="2607366"/>
            <a:chExt cx="1056600" cy="51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1DE9E30-7A30-8310-FEFA-B1461AF11BE9}"/>
                    </a:ext>
                  </a:extLst>
                </p14:cNvPr>
                <p14:cNvContentPartPr/>
                <p14:nvPr/>
              </p14:nvContentPartPr>
              <p14:xfrm>
                <a:off x="4112091" y="2815086"/>
                <a:ext cx="596520" cy="30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1DE9E30-7A30-8310-FEFA-B1461AF11BE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094451" y="2797446"/>
                  <a:ext cx="6321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367BA27-FE9A-C03C-AC20-A651F158B27A}"/>
                    </a:ext>
                  </a:extLst>
                </p14:cNvPr>
                <p14:cNvContentPartPr/>
                <p14:nvPr/>
              </p14:nvContentPartPr>
              <p14:xfrm>
                <a:off x="5081571" y="2812566"/>
                <a:ext cx="16920" cy="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367BA27-FE9A-C03C-AC20-A651F158B27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063931" y="2794566"/>
                  <a:ext cx="525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33533AF-E265-238F-918B-0581BF5FDDE2}"/>
                    </a:ext>
                  </a:extLst>
                </p14:cNvPr>
                <p14:cNvContentPartPr/>
                <p14:nvPr/>
              </p14:nvContentPartPr>
              <p14:xfrm>
                <a:off x="4041891" y="2607366"/>
                <a:ext cx="640080" cy="5151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33533AF-E265-238F-918B-0581BF5FDDE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023891" y="2589366"/>
                  <a:ext cx="67572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361492F-8542-820E-49DC-D7C4B8B49A5F}"/>
                    </a:ext>
                  </a:extLst>
                </p14:cNvPr>
                <p14:cNvContentPartPr/>
                <p14:nvPr/>
              </p14:nvContentPartPr>
              <p14:xfrm>
                <a:off x="4708251" y="2684046"/>
                <a:ext cx="164880" cy="1332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361492F-8542-820E-49DC-D7C4B8B49A5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690611" y="2666046"/>
                  <a:ext cx="200520" cy="16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DF7DB29-9871-60A5-EE84-C7FFE286D1CA}"/>
              </a:ext>
            </a:extLst>
          </p:cNvPr>
          <p:cNvGrpSpPr/>
          <p:nvPr/>
        </p:nvGrpSpPr>
        <p:grpSpPr>
          <a:xfrm>
            <a:off x="5401971" y="2756406"/>
            <a:ext cx="1273680" cy="82440"/>
            <a:chOff x="5401971" y="2756406"/>
            <a:chExt cx="1273680" cy="8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86A73FC-F274-503D-E84D-D8F34EA9E945}"/>
                    </a:ext>
                  </a:extLst>
                </p14:cNvPr>
                <p14:cNvContentPartPr/>
                <p14:nvPr/>
              </p14:nvContentPartPr>
              <p14:xfrm>
                <a:off x="5638851" y="2802846"/>
                <a:ext cx="1036800" cy="36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86A73FC-F274-503D-E84D-D8F34EA9E94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621211" y="2785206"/>
                  <a:ext cx="10724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C86A3AB-88D3-821F-510F-48399086F85D}"/>
                    </a:ext>
                  </a:extLst>
                </p14:cNvPr>
                <p14:cNvContentPartPr/>
                <p14:nvPr/>
              </p14:nvContentPartPr>
              <p14:xfrm>
                <a:off x="5401971" y="2756406"/>
                <a:ext cx="532440" cy="86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C86A3AB-88D3-821F-510F-48399086F85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384331" y="2738766"/>
                  <a:ext cx="568080" cy="4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B5AD6E7E-1481-EBD2-0730-261FFBD0D8FD}"/>
                  </a:ext>
                </a:extLst>
              </p14:cNvPr>
              <p14:cNvContentPartPr/>
              <p14:nvPr/>
            </p14:nvContentPartPr>
            <p14:xfrm>
              <a:off x="4287771" y="1197246"/>
              <a:ext cx="1711080" cy="4708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B5AD6E7E-1481-EBD2-0730-261FFBD0D8FD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269771" y="1179606"/>
                <a:ext cx="174672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897BBDE5-41CB-EF87-71CC-43E3EEBE8E3E}"/>
                  </a:ext>
                </a:extLst>
              </p14:cNvPr>
              <p14:cNvContentPartPr/>
              <p14:nvPr/>
            </p14:nvContentPartPr>
            <p14:xfrm>
              <a:off x="4257171" y="915006"/>
              <a:ext cx="3168000" cy="65052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897BBDE5-41CB-EF87-71CC-43E3EEBE8E3E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239171" y="897366"/>
                <a:ext cx="3203640" cy="68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7E02C2F3-DFEA-9F24-F535-078A40B00269}"/>
                  </a:ext>
                </a:extLst>
              </p14:cNvPr>
              <p14:cNvContentPartPr/>
              <p14:nvPr/>
            </p14:nvContentPartPr>
            <p14:xfrm>
              <a:off x="4416651" y="750846"/>
              <a:ext cx="5005800" cy="74232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7E02C2F3-DFEA-9F24-F535-078A40B00269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399011" y="732846"/>
                <a:ext cx="5041440" cy="77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1DAE15D-78F0-DD00-4C00-9904EEC01891}"/>
                  </a:ext>
                </a:extLst>
              </p14:cNvPr>
              <p14:cNvContentPartPr/>
              <p14:nvPr/>
            </p14:nvContentPartPr>
            <p14:xfrm>
              <a:off x="5936931" y="1986366"/>
              <a:ext cx="696960" cy="648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1DAE15D-78F0-DD00-4C00-9904EEC01891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919291" y="1968726"/>
                <a:ext cx="73260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1FF51FCE-D6BE-F79E-67BB-C628E5912F55}"/>
                  </a:ext>
                </a:extLst>
              </p14:cNvPr>
              <p14:cNvContentPartPr/>
              <p14:nvPr/>
            </p14:nvContentPartPr>
            <p14:xfrm>
              <a:off x="7613091" y="1968726"/>
              <a:ext cx="1221840" cy="8244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1FF51FCE-D6BE-F79E-67BB-C628E5912F55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595091" y="1950726"/>
                <a:ext cx="125748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F1BD6D5B-625A-ECCD-F1BF-7B266197C8F4}"/>
                  </a:ext>
                </a:extLst>
              </p14:cNvPr>
              <p14:cNvContentPartPr/>
              <p14:nvPr/>
            </p14:nvContentPartPr>
            <p14:xfrm>
              <a:off x="9478251" y="1987806"/>
              <a:ext cx="680040" cy="453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F1BD6D5B-625A-ECCD-F1BF-7B266197C8F4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9460251" y="1969806"/>
                <a:ext cx="71568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03B95880-CBF8-FE1C-A59E-947CAE3BCAA4}"/>
                  </a:ext>
                </a:extLst>
              </p14:cNvPr>
              <p14:cNvContentPartPr/>
              <p14:nvPr/>
            </p14:nvContentPartPr>
            <p14:xfrm>
              <a:off x="3298491" y="2296326"/>
              <a:ext cx="32760" cy="13006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03B95880-CBF8-FE1C-A59E-947CAE3BCAA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280851" y="2278326"/>
                <a:ext cx="68400" cy="13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6F78BFB2-7721-B2A3-1C8B-A61AF4342A67}"/>
                  </a:ext>
                </a:extLst>
              </p14:cNvPr>
              <p14:cNvContentPartPr/>
              <p14:nvPr/>
            </p14:nvContentPartPr>
            <p14:xfrm>
              <a:off x="3042171" y="3509886"/>
              <a:ext cx="126000" cy="1533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6F78BFB2-7721-B2A3-1C8B-A61AF4342A6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024171" y="3492246"/>
                <a:ext cx="16164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3EA3A01E-7997-2057-645D-4DC0DB803952}"/>
                  </a:ext>
                </a:extLst>
              </p14:cNvPr>
              <p14:cNvContentPartPr/>
              <p14:nvPr/>
            </p14:nvContentPartPr>
            <p14:xfrm>
              <a:off x="3173211" y="3465246"/>
              <a:ext cx="243360" cy="2574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3EA3A01E-7997-2057-645D-4DC0DB803952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155571" y="3447246"/>
                <a:ext cx="27900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5B0872D-EFFD-01FE-1E5F-8C1FE2F0DF9D}"/>
                  </a:ext>
                </a:extLst>
              </p14:cNvPr>
              <p14:cNvContentPartPr/>
              <p14:nvPr/>
            </p14:nvContentPartPr>
            <p14:xfrm>
              <a:off x="1086291" y="3025686"/>
              <a:ext cx="674640" cy="658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5B0872D-EFFD-01FE-1E5F-8C1FE2F0DF9D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068651" y="3008046"/>
                <a:ext cx="71028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1524BE99-9E7C-D317-03DD-8438C80933CA}"/>
                  </a:ext>
                </a:extLst>
              </p14:cNvPr>
              <p14:cNvContentPartPr/>
              <p14:nvPr/>
            </p14:nvContentPartPr>
            <p14:xfrm>
              <a:off x="4641651" y="3057366"/>
              <a:ext cx="337320" cy="140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1524BE99-9E7C-D317-03DD-8438C80933CA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623651" y="3039366"/>
                <a:ext cx="37296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3776B686-19CA-ECC7-D58F-195133DB0B33}"/>
                  </a:ext>
                </a:extLst>
              </p14:cNvPr>
              <p14:cNvContentPartPr/>
              <p14:nvPr/>
            </p14:nvContentPartPr>
            <p14:xfrm>
              <a:off x="5357331" y="2590806"/>
              <a:ext cx="360" cy="2343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3776B686-19CA-ECC7-D58F-195133DB0B3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339691" y="2573166"/>
                <a:ext cx="3600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C0FF68E8-4F68-BF89-D271-1ED952D9BBE9}"/>
                  </a:ext>
                </a:extLst>
              </p14:cNvPr>
              <p14:cNvContentPartPr/>
              <p14:nvPr/>
            </p14:nvContentPartPr>
            <p14:xfrm>
              <a:off x="5371371" y="2692326"/>
              <a:ext cx="591120" cy="100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C0FF68E8-4F68-BF89-D271-1ED952D9BBE9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353731" y="2674326"/>
                <a:ext cx="62676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ECA84F9F-71F7-3370-A725-16516865A0DC}"/>
                  </a:ext>
                </a:extLst>
              </p14:cNvPr>
              <p14:cNvContentPartPr/>
              <p14:nvPr/>
            </p14:nvContentPartPr>
            <p14:xfrm>
              <a:off x="6371811" y="2658126"/>
              <a:ext cx="1465920" cy="453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ECA84F9F-71F7-3370-A725-16516865A0DC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6353811" y="2640126"/>
                <a:ext cx="150156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FC550A47-2E32-ADC4-AA9F-568DB873069C}"/>
                  </a:ext>
                </a:extLst>
              </p14:cNvPr>
              <p14:cNvContentPartPr/>
              <p14:nvPr/>
            </p14:nvContentPartPr>
            <p14:xfrm>
              <a:off x="8622891" y="2707086"/>
              <a:ext cx="5760" cy="1116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FC550A47-2E32-ADC4-AA9F-568DB873069C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8604891" y="2689446"/>
                <a:ext cx="4140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04F6A1CB-086A-3494-D37E-55C5E4EC0E83}"/>
                  </a:ext>
                </a:extLst>
              </p14:cNvPr>
              <p14:cNvContentPartPr/>
              <p14:nvPr/>
            </p14:nvContentPartPr>
            <p14:xfrm>
              <a:off x="6796251" y="2901486"/>
              <a:ext cx="2400840" cy="273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04F6A1CB-086A-3494-D37E-55C5E4EC0E83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6778611" y="2883486"/>
                <a:ext cx="243648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3DFFF64F-A855-A68F-ED9F-EE3C187DB7F1}"/>
                  </a:ext>
                </a:extLst>
              </p14:cNvPr>
              <p14:cNvContentPartPr/>
              <p14:nvPr/>
            </p14:nvContentPartPr>
            <p14:xfrm>
              <a:off x="6115491" y="2273646"/>
              <a:ext cx="22680" cy="13860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3DFFF64F-A855-A68F-ED9F-EE3C187DB7F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97491" y="2255646"/>
                <a:ext cx="5832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5A1F9D73-FE7F-EC9F-BBD4-47DDD41AF726}"/>
                  </a:ext>
                </a:extLst>
              </p14:cNvPr>
              <p14:cNvContentPartPr/>
              <p14:nvPr/>
            </p14:nvContentPartPr>
            <p14:xfrm>
              <a:off x="6056091" y="2227206"/>
              <a:ext cx="179280" cy="442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5A1F9D73-FE7F-EC9F-BBD4-47DDD41AF72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6038451" y="2209206"/>
                <a:ext cx="21492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2328F4E5-2722-AC69-7407-4B0855E645F3}"/>
                  </a:ext>
                </a:extLst>
              </p14:cNvPr>
              <p14:cNvContentPartPr/>
              <p14:nvPr/>
            </p14:nvContentPartPr>
            <p14:xfrm>
              <a:off x="6012171" y="2399646"/>
              <a:ext cx="198000" cy="291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2328F4E5-2722-AC69-7407-4B0855E645F3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994531" y="2381646"/>
                <a:ext cx="23364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FA2E9E05-F093-384F-0F20-067447008469}"/>
                  </a:ext>
                </a:extLst>
              </p14:cNvPr>
              <p14:cNvContentPartPr/>
              <p14:nvPr/>
            </p14:nvContentPartPr>
            <p14:xfrm>
              <a:off x="6301971" y="2254566"/>
              <a:ext cx="14400" cy="1357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FA2E9E05-F093-384F-0F20-067447008469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284331" y="2236566"/>
                <a:ext cx="5004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C976D67F-5817-2E2C-9AA9-E133323AB3E2}"/>
                  </a:ext>
                </a:extLst>
              </p14:cNvPr>
              <p14:cNvContentPartPr/>
              <p14:nvPr/>
            </p14:nvContentPartPr>
            <p14:xfrm>
              <a:off x="6251931" y="2238726"/>
              <a:ext cx="142560" cy="1447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C976D67F-5817-2E2C-9AA9-E133323AB3E2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233931" y="2220726"/>
                <a:ext cx="17820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CD65A493-B36A-1A08-3675-38D2EFB7E541}"/>
                  </a:ext>
                </a:extLst>
              </p14:cNvPr>
              <p14:cNvContentPartPr/>
              <p14:nvPr/>
            </p14:nvContentPartPr>
            <p14:xfrm>
              <a:off x="6483051" y="2214966"/>
              <a:ext cx="200880" cy="1656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CD65A493-B36A-1A08-3675-38D2EFB7E541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465411" y="2196966"/>
                <a:ext cx="23652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DFBDCA57-83E0-D37D-7A59-C804F15F8C71}"/>
                  </a:ext>
                </a:extLst>
              </p14:cNvPr>
              <p14:cNvContentPartPr/>
              <p14:nvPr/>
            </p14:nvContentPartPr>
            <p14:xfrm>
              <a:off x="8026731" y="2272206"/>
              <a:ext cx="360" cy="1342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DFBDCA57-83E0-D37D-7A59-C804F15F8C71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008731" y="2254566"/>
                <a:ext cx="3600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C0A50871-D60B-4901-44B5-EE04F9681D72}"/>
                  </a:ext>
                </a:extLst>
              </p14:cNvPr>
              <p14:cNvContentPartPr/>
              <p14:nvPr/>
            </p14:nvContentPartPr>
            <p14:xfrm>
              <a:off x="7915131" y="2402166"/>
              <a:ext cx="133920" cy="169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C0A50871-D60B-4901-44B5-EE04F9681D72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7897131" y="2384526"/>
                <a:ext cx="16956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05C14E21-FA5B-34D1-9785-5AF15D328FE8}"/>
                  </a:ext>
                </a:extLst>
              </p14:cNvPr>
              <p14:cNvContentPartPr/>
              <p14:nvPr/>
            </p14:nvContentPartPr>
            <p14:xfrm>
              <a:off x="7909371" y="2261406"/>
              <a:ext cx="187200" cy="15084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05C14E21-FA5B-34D1-9785-5AF15D328FE8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891731" y="2243406"/>
                <a:ext cx="22284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49DFB137-FC23-6129-0BAA-20034699F4AD}"/>
                  </a:ext>
                </a:extLst>
              </p14:cNvPr>
              <p14:cNvContentPartPr/>
              <p14:nvPr/>
            </p14:nvContentPartPr>
            <p14:xfrm>
              <a:off x="8062731" y="2266806"/>
              <a:ext cx="206640" cy="1587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49DFB137-FC23-6129-0BAA-20034699F4AD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045091" y="2249166"/>
                <a:ext cx="24228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9F17188C-157A-9A92-0259-A607CABF1022}"/>
                  </a:ext>
                </a:extLst>
              </p14:cNvPr>
              <p14:cNvContentPartPr/>
              <p14:nvPr/>
            </p14:nvContentPartPr>
            <p14:xfrm>
              <a:off x="8352531" y="2243406"/>
              <a:ext cx="248400" cy="16776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9F17188C-157A-9A92-0259-A607CABF1022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8334891" y="2225766"/>
                <a:ext cx="28404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E906BE8E-A878-9267-2785-B2690B198CBE}"/>
                  </a:ext>
                </a:extLst>
              </p14:cNvPr>
              <p14:cNvContentPartPr/>
              <p14:nvPr/>
            </p14:nvContentPartPr>
            <p14:xfrm>
              <a:off x="9684171" y="2263926"/>
              <a:ext cx="3240" cy="11124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E906BE8E-A878-9267-2785-B2690B198CBE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666531" y="2246286"/>
                <a:ext cx="388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3DF375B0-DB4D-2313-79FB-F234A9525ACF}"/>
                  </a:ext>
                </a:extLst>
              </p14:cNvPr>
              <p14:cNvContentPartPr/>
              <p14:nvPr/>
            </p14:nvContentPartPr>
            <p14:xfrm>
              <a:off x="9608931" y="2387046"/>
              <a:ext cx="120240" cy="2484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3DF375B0-DB4D-2313-79FB-F234A9525ACF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9591291" y="2369406"/>
                <a:ext cx="15588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11D2F8DC-8F03-D4C2-A002-5DC6A460AAAC}"/>
                  </a:ext>
                </a:extLst>
              </p14:cNvPr>
              <p14:cNvContentPartPr/>
              <p14:nvPr/>
            </p14:nvContentPartPr>
            <p14:xfrm>
              <a:off x="9620091" y="2213526"/>
              <a:ext cx="162000" cy="1875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11D2F8DC-8F03-D4C2-A002-5DC6A460AAAC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602451" y="2195526"/>
                <a:ext cx="19764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C8845B16-FBE0-8833-3809-32BD6018E3E8}"/>
                  </a:ext>
                </a:extLst>
              </p14:cNvPr>
              <p14:cNvContentPartPr/>
              <p14:nvPr/>
            </p14:nvContentPartPr>
            <p14:xfrm>
              <a:off x="9717651" y="2257806"/>
              <a:ext cx="207360" cy="1515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C8845B16-FBE0-8833-3809-32BD6018E3E8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700011" y="2239806"/>
                <a:ext cx="24300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D470BA5C-8CDD-FF59-5BEF-83CC97D2F24A}"/>
                  </a:ext>
                </a:extLst>
              </p14:cNvPr>
              <p14:cNvContentPartPr/>
              <p14:nvPr/>
            </p14:nvContentPartPr>
            <p14:xfrm>
              <a:off x="10015731" y="2207046"/>
              <a:ext cx="225720" cy="1958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D470BA5C-8CDD-FF59-5BEF-83CC97D2F24A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998091" y="2189406"/>
                <a:ext cx="26136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6D89BF4B-86DD-C0D8-44B0-DA799F6799C3}"/>
                  </a:ext>
                </a:extLst>
              </p14:cNvPr>
              <p14:cNvContentPartPr/>
              <p14:nvPr/>
            </p14:nvContentPartPr>
            <p14:xfrm>
              <a:off x="1012131" y="3183006"/>
              <a:ext cx="21600" cy="2242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6D89BF4B-86DD-C0D8-44B0-DA799F6799C3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94491" y="3165366"/>
                <a:ext cx="5724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56B7A327-08F1-C311-FD68-C3D28B635775}"/>
                  </a:ext>
                </a:extLst>
              </p14:cNvPr>
              <p14:cNvContentPartPr/>
              <p14:nvPr/>
            </p14:nvContentPartPr>
            <p14:xfrm>
              <a:off x="899811" y="3321606"/>
              <a:ext cx="269280" cy="10260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56B7A327-08F1-C311-FD68-C3D28B635775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881811" y="3303966"/>
                <a:ext cx="30492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20B681AD-F0EC-8377-7763-A9A8AB8FF216}"/>
                  </a:ext>
                </a:extLst>
              </p14:cNvPr>
              <p14:cNvContentPartPr/>
              <p14:nvPr/>
            </p14:nvContentPartPr>
            <p14:xfrm>
              <a:off x="896931" y="3685206"/>
              <a:ext cx="8640" cy="10440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20B681AD-F0EC-8377-7763-A9A8AB8FF216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879291" y="3667206"/>
                <a:ext cx="442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9EEC5133-6B0D-A60C-6CBC-93954C6C1E43}"/>
                  </a:ext>
                </a:extLst>
              </p14:cNvPr>
              <p14:cNvContentPartPr/>
              <p14:nvPr/>
            </p14:nvContentPartPr>
            <p14:xfrm>
              <a:off x="832851" y="3645246"/>
              <a:ext cx="251280" cy="18756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9EEC5133-6B0D-A60C-6CBC-93954C6C1E43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815211" y="3627606"/>
                <a:ext cx="28692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CFE90D54-1F87-F687-3C7A-FBF8A8CD4216}"/>
                  </a:ext>
                </a:extLst>
              </p14:cNvPr>
              <p14:cNvContentPartPr/>
              <p14:nvPr/>
            </p14:nvContentPartPr>
            <p14:xfrm>
              <a:off x="1063971" y="3647766"/>
              <a:ext cx="172080" cy="14436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CFE90D54-1F87-F687-3C7A-FBF8A8CD421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045971" y="3629766"/>
                <a:ext cx="20772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A97EF1F8-351B-962D-B0EF-D4117709608F}"/>
                  </a:ext>
                </a:extLst>
              </p14:cNvPr>
              <p14:cNvContentPartPr/>
              <p14:nvPr/>
            </p14:nvContentPartPr>
            <p14:xfrm>
              <a:off x="1383291" y="3649566"/>
              <a:ext cx="160560" cy="1641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A97EF1F8-351B-962D-B0EF-D4117709608F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365291" y="3631566"/>
                <a:ext cx="19620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DE3A2507-F8FD-9B03-7BEB-FFFF9BD308B5}"/>
                  </a:ext>
                </a:extLst>
              </p14:cNvPr>
              <p14:cNvContentPartPr/>
              <p14:nvPr/>
            </p14:nvContentPartPr>
            <p14:xfrm>
              <a:off x="9023931" y="3708606"/>
              <a:ext cx="28080" cy="13140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DE3A2507-F8FD-9B03-7BEB-FFFF9BD308B5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9006291" y="3690606"/>
                <a:ext cx="6372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041CB682-D9BC-A753-E01E-0B27803E8036}"/>
                  </a:ext>
                </a:extLst>
              </p14:cNvPr>
              <p14:cNvContentPartPr/>
              <p14:nvPr/>
            </p14:nvContentPartPr>
            <p14:xfrm>
              <a:off x="8934651" y="3876366"/>
              <a:ext cx="131400" cy="324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041CB682-D9BC-A753-E01E-0B27803E8036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917011" y="3858726"/>
                <a:ext cx="1670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F1A0DBA2-E491-6C19-8E4C-CAE95578A7F7}"/>
                  </a:ext>
                </a:extLst>
              </p14:cNvPr>
              <p14:cNvContentPartPr/>
              <p14:nvPr/>
            </p14:nvContentPartPr>
            <p14:xfrm>
              <a:off x="8851131" y="3678366"/>
              <a:ext cx="228960" cy="3600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F1A0DBA2-E491-6C19-8E4C-CAE95578A7F7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833491" y="3660366"/>
                <a:ext cx="26460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15132E3C-E7E0-331A-5042-C056FBC28FE9}"/>
                  </a:ext>
                </a:extLst>
              </p14:cNvPr>
              <p14:cNvContentPartPr/>
              <p14:nvPr/>
            </p14:nvContentPartPr>
            <p14:xfrm>
              <a:off x="9235611" y="3701406"/>
              <a:ext cx="19800" cy="17388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15132E3C-E7E0-331A-5042-C056FBC28FE9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9217971" y="3683766"/>
                <a:ext cx="5544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FCE50718-1623-5FC9-DCAA-1E50F8D3F553}"/>
                  </a:ext>
                </a:extLst>
              </p14:cNvPr>
              <p14:cNvContentPartPr/>
              <p14:nvPr/>
            </p14:nvContentPartPr>
            <p14:xfrm>
              <a:off x="9107451" y="3696366"/>
              <a:ext cx="368640" cy="20808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FCE50718-1623-5FC9-DCAA-1E50F8D3F553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9089811" y="3678366"/>
                <a:ext cx="40428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7C6E300A-2E09-FD41-0A90-F65E7D85BD4F}"/>
                  </a:ext>
                </a:extLst>
              </p14:cNvPr>
              <p14:cNvContentPartPr/>
              <p14:nvPr/>
            </p14:nvContentPartPr>
            <p14:xfrm>
              <a:off x="9561771" y="3676926"/>
              <a:ext cx="205560" cy="19044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7C6E300A-2E09-FD41-0A90-F65E7D85BD4F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9543771" y="3659286"/>
                <a:ext cx="24120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DE27D20D-34A4-733B-1E99-DEAB68DC87C4}"/>
                  </a:ext>
                </a:extLst>
              </p14:cNvPr>
              <p14:cNvContentPartPr/>
              <p14:nvPr/>
            </p14:nvContentPartPr>
            <p14:xfrm>
              <a:off x="10692891" y="4154286"/>
              <a:ext cx="203760" cy="3765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DE27D20D-34A4-733B-1E99-DEAB68DC87C4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10674891" y="4136286"/>
                <a:ext cx="239400" cy="41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2D69D686-9889-2928-3DF0-AAD5A9F65A43}"/>
                  </a:ext>
                </a:extLst>
              </p14:cNvPr>
              <p14:cNvContentPartPr/>
              <p14:nvPr/>
            </p14:nvContentPartPr>
            <p14:xfrm>
              <a:off x="2052891" y="3582606"/>
              <a:ext cx="5648760" cy="115344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2D69D686-9889-2928-3DF0-AAD5A9F65A43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2034891" y="3564606"/>
                <a:ext cx="5684400" cy="118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Group 188">
            <a:extLst>
              <a:ext uri="{FF2B5EF4-FFF2-40B4-BE49-F238E27FC236}">
                <a16:creationId xmlns:a16="http://schemas.microsoft.com/office/drawing/2014/main" id="{B6E78AB3-A6BB-51CF-BE72-1A1FC8D822C5}"/>
              </a:ext>
            </a:extLst>
          </p:cNvPr>
          <p:cNvGrpSpPr/>
          <p:nvPr/>
        </p:nvGrpSpPr>
        <p:grpSpPr>
          <a:xfrm>
            <a:off x="7667091" y="5074446"/>
            <a:ext cx="510120" cy="218520"/>
            <a:chOff x="7667091" y="5074446"/>
            <a:chExt cx="510120" cy="21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EC631C9-234C-FF73-0394-B7B6CE065F86}"/>
                    </a:ext>
                  </a:extLst>
                </p14:cNvPr>
                <p14:cNvContentPartPr/>
                <p14:nvPr/>
              </p14:nvContentPartPr>
              <p14:xfrm>
                <a:off x="7667091" y="5157966"/>
                <a:ext cx="5760" cy="1328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EC631C9-234C-FF73-0394-B7B6CE065F8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649451" y="5140326"/>
                  <a:ext cx="414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BE2AB9A-ADAA-3714-D4CD-1AAC2BE90DAB}"/>
                    </a:ext>
                  </a:extLst>
                </p14:cNvPr>
                <p14:cNvContentPartPr/>
                <p14:nvPr/>
              </p14:nvContentPartPr>
              <p14:xfrm>
                <a:off x="7680771" y="5074446"/>
                <a:ext cx="496440" cy="2185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BE2AB9A-ADAA-3714-D4CD-1AAC2BE90DA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663131" y="5056446"/>
                  <a:ext cx="532080" cy="25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CF9A9D82-030E-8520-BE08-A87769D9A580}"/>
              </a:ext>
            </a:extLst>
          </p:cNvPr>
          <p:cNvGrpSpPr/>
          <p:nvPr/>
        </p:nvGrpSpPr>
        <p:grpSpPr>
          <a:xfrm>
            <a:off x="10857051" y="4963926"/>
            <a:ext cx="900360" cy="373680"/>
            <a:chOff x="10857051" y="4963926"/>
            <a:chExt cx="900360" cy="37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86E0EFEF-AECF-ADD3-139B-B29607BE5A30}"/>
                    </a:ext>
                  </a:extLst>
                </p14:cNvPr>
                <p14:cNvContentPartPr/>
                <p14:nvPr/>
              </p14:nvContentPartPr>
              <p14:xfrm>
                <a:off x="10857051" y="5002086"/>
                <a:ext cx="123120" cy="1807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86E0EFEF-AECF-ADD3-139B-B29607BE5A3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839411" y="4984446"/>
                  <a:ext cx="1587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C7794D0-2060-CB6B-E02C-D005F5C6360B}"/>
                    </a:ext>
                  </a:extLst>
                </p14:cNvPr>
                <p14:cNvContentPartPr/>
                <p14:nvPr/>
              </p14:nvContentPartPr>
              <p14:xfrm>
                <a:off x="10857051" y="5085606"/>
                <a:ext cx="223200" cy="2383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C7794D0-2060-CB6B-E02C-D005F5C6360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839411" y="5067606"/>
                  <a:ext cx="2588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F616FA39-EED1-2505-B546-CF182611F458}"/>
                    </a:ext>
                  </a:extLst>
                </p14:cNvPr>
                <p14:cNvContentPartPr/>
                <p14:nvPr/>
              </p14:nvContentPartPr>
              <p14:xfrm>
                <a:off x="11042811" y="5070846"/>
                <a:ext cx="147240" cy="1162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F616FA39-EED1-2505-B546-CF182611F45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025171" y="5052846"/>
                  <a:ext cx="1828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22B6C124-50E9-565E-71D6-F6647262D753}"/>
                    </a:ext>
                  </a:extLst>
                </p14:cNvPr>
                <p14:cNvContentPartPr/>
                <p14:nvPr/>
              </p14:nvContentPartPr>
              <p14:xfrm>
                <a:off x="11230371" y="5097846"/>
                <a:ext cx="101160" cy="2397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22B6C124-50E9-565E-71D6-F6647262D75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212371" y="5080206"/>
                  <a:ext cx="1368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9303EDD-3F0D-3D1A-D93A-88882A8FC079}"/>
                    </a:ext>
                  </a:extLst>
                </p14:cNvPr>
                <p14:cNvContentPartPr/>
                <p14:nvPr/>
              </p14:nvContentPartPr>
              <p14:xfrm>
                <a:off x="11422611" y="4963926"/>
                <a:ext cx="334800" cy="2196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9303EDD-3F0D-3D1A-D93A-88882A8FC07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404971" y="4945926"/>
                  <a:ext cx="370440" cy="25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44DDDE1C-63DF-5A59-BF46-66EC1C547336}"/>
              </a:ext>
            </a:extLst>
          </p:cNvPr>
          <p:cNvGrpSpPr/>
          <p:nvPr/>
        </p:nvGrpSpPr>
        <p:grpSpPr>
          <a:xfrm>
            <a:off x="7630011" y="5688246"/>
            <a:ext cx="945720" cy="403200"/>
            <a:chOff x="7630011" y="5688246"/>
            <a:chExt cx="945720" cy="40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42B5435-88B5-4E4F-0283-BF8B52EFC9F4}"/>
                    </a:ext>
                  </a:extLst>
                </p14:cNvPr>
                <p14:cNvContentPartPr/>
                <p14:nvPr/>
              </p14:nvContentPartPr>
              <p14:xfrm>
                <a:off x="7630011" y="5688246"/>
                <a:ext cx="216720" cy="1720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42B5435-88B5-4E4F-0283-BF8B52EFC9F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612011" y="5670606"/>
                  <a:ext cx="2523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758207E-49AC-7C95-A40F-FC0A6AEF3B49}"/>
                    </a:ext>
                  </a:extLst>
                </p14:cNvPr>
                <p14:cNvContentPartPr/>
                <p14:nvPr/>
              </p14:nvContentPartPr>
              <p14:xfrm>
                <a:off x="7915131" y="5793366"/>
                <a:ext cx="117360" cy="1227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758207E-49AC-7C95-A40F-FC0A6AEF3B4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897131" y="5775726"/>
                  <a:ext cx="1530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18DF5A9-4B45-F332-531A-FF6ADBC35EEE}"/>
                    </a:ext>
                  </a:extLst>
                </p14:cNvPr>
                <p14:cNvContentPartPr/>
                <p14:nvPr/>
              </p14:nvContentPartPr>
              <p14:xfrm>
                <a:off x="8045811" y="5782926"/>
                <a:ext cx="110160" cy="921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18DF5A9-4B45-F332-531A-FF6ADBC35EE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027811" y="5764926"/>
                  <a:ext cx="1458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0CCE314-32F7-9EFE-775E-D90BAB7BF035}"/>
                    </a:ext>
                  </a:extLst>
                </p14:cNvPr>
                <p14:cNvContentPartPr/>
                <p14:nvPr/>
              </p14:nvContentPartPr>
              <p14:xfrm>
                <a:off x="8149131" y="5843406"/>
                <a:ext cx="360" cy="3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0CCE314-32F7-9EFE-775E-D90BAB7BF03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131491" y="582540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CE05824A-DE0A-230B-2F5C-8A0AE6603F9F}"/>
                    </a:ext>
                  </a:extLst>
                </p14:cNvPr>
                <p14:cNvContentPartPr/>
                <p14:nvPr/>
              </p14:nvContentPartPr>
              <p14:xfrm>
                <a:off x="8149131" y="5705166"/>
                <a:ext cx="426600" cy="3862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CE05824A-DE0A-230B-2F5C-8A0AE6603F9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131491" y="5687166"/>
                  <a:ext cx="462240" cy="42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F444F1E4-C0EA-C89B-0EDB-63584555F1F3}"/>
              </a:ext>
            </a:extLst>
          </p:cNvPr>
          <p:cNvGrpSpPr/>
          <p:nvPr/>
        </p:nvGrpSpPr>
        <p:grpSpPr>
          <a:xfrm>
            <a:off x="8979291" y="5591406"/>
            <a:ext cx="543600" cy="345960"/>
            <a:chOff x="8979291" y="5591406"/>
            <a:chExt cx="543600" cy="34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0A479490-7838-CCBE-F5BB-18C32CBCE259}"/>
                    </a:ext>
                  </a:extLst>
                </p14:cNvPr>
                <p14:cNvContentPartPr/>
                <p14:nvPr/>
              </p14:nvContentPartPr>
              <p14:xfrm>
                <a:off x="8979291" y="5670606"/>
                <a:ext cx="148320" cy="1360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0A479490-7838-CCBE-F5BB-18C32CBCE25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961651" y="5652606"/>
                  <a:ext cx="1839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6C82BB30-951E-5699-8D26-EC6C9AD5E878}"/>
                    </a:ext>
                  </a:extLst>
                </p14:cNvPr>
                <p14:cNvContentPartPr/>
                <p14:nvPr/>
              </p14:nvContentPartPr>
              <p14:xfrm>
                <a:off x="9126891" y="5684646"/>
                <a:ext cx="67320" cy="2527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6C82BB30-951E-5699-8D26-EC6C9AD5E87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109251" y="5666646"/>
                  <a:ext cx="10296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737451FA-51DD-D272-DD80-0ED53135BD63}"/>
                    </a:ext>
                  </a:extLst>
                </p14:cNvPr>
                <p14:cNvContentPartPr/>
                <p14:nvPr/>
              </p14:nvContentPartPr>
              <p14:xfrm>
                <a:off x="9229851" y="5591406"/>
                <a:ext cx="293040" cy="1922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737451FA-51DD-D272-DD80-0ED53135BD6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211851" y="5573406"/>
                  <a:ext cx="328680" cy="22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DD41F2BD-C5F4-1CE6-FF30-C567ED294237}"/>
              </a:ext>
            </a:extLst>
          </p:cNvPr>
          <p:cNvGrpSpPr/>
          <p:nvPr/>
        </p:nvGrpSpPr>
        <p:grpSpPr>
          <a:xfrm>
            <a:off x="9912771" y="5658726"/>
            <a:ext cx="114480" cy="83880"/>
            <a:chOff x="9912771" y="5658726"/>
            <a:chExt cx="114480" cy="8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2E45C51-21B1-4C07-2A35-21F37554C82A}"/>
                    </a:ext>
                  </a:extLst>
                </p14:cNvPr>
                <p14:cNvContentPartPr/>
                <p14:nvPr/>
              </p14:nvContentPartPr>
              <p14:xfrm>
                <a:off x="9912771" y="5677806"/>
                <a:ext cx="5760" cy="536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2E45C51-21B1-4C07-2A35-21F37554C82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894771" y="5659806"/>
                  <a:ext cx="414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40189B4-ECF8-16AE-A8F4-525F4703F73E}"/>
                    </a:ext>
                  </a:extLst>
                </p14:cNvPr>
                <p14:cNvContentPartPr/>
                <p14:nvPr/>
              </p14:nvContentPartPr>
              <p14:xfrm>
                <a:off x="9912771" y="5658726"/>
                <a:ext cx="114480" cy="838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40189B4-ECF8-16AE-A8F4-525F4703F73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894771" y="5640726"/>
                  <a:ext cx="150120" cy="11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7D2D9A4E-D955-BDD6-277C-07379DC7E2DD}"/>
              </a:ext>
            </a:extLst>
          </p:cNvPr>
          <p:cNvGrpSpPr/>
          <p:nvPr/>
        </p:nvGrpSpPr>
        <p:grpSpPr>
          <a:xfrm>
            <a:off x="10887291" y="5632446"/>
            <a:ext cx="1107000" cy="289080"/>
            <a:chOff x="10887291" y="5632446"/>
            <a:chExt cx="1107000" cy="2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D33A737-B85A-EDEB-31AA-CE9F0384C06E}"/>
                    </a:ext>
                  </a:extLst>
                </p14:cNvPr>
                <p14:cNvContentPartPr/>
                <p14:nvPr/>
              </p14:nvContentPartPr>
              <p14:xfrm>
                <a:off x="10887291" y="5648646"/>
                <a:ext cx="163800" cy="1544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D33A737-B85A-EDEB-31AA-CE9F0384C06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869291" y="5631006"/>
                  <a:ext cx="1994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8D79CE5-6EF4-49FA-0734-1FBA76BAD1F1}"/>
                    </a:ext>
                  </a:extLst>
                </p14:cNvPr>
                <p14:cNvContentPartPr/>
                <p14:nvPr/>
              </p14:nvContentPartPr>
              <p14:xfrm>
                <a:off x="10940931" y="5676726"/>
                <a:ext cx="329040" cy="1090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8D79CE5-6EF4-49FA-0734-1FBA76BAD1F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922931" y="5658726"/>
                  <a:ext cx="3646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0FE7027-45EF-5345-CC44-EC77ABA807CE}"/>
                    </a:ext>
                  </a:extLst>
                </p14:cNvPr>
                <p14:cNvContentPartPr/>
                <p14:nvPr/>
              </p14:nvContentPartPr>
              <p14:xfrm>
                <a:off x="11241531" y="5678886"/>
                <a:ext cx="148320" cy="990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0FE7027-45EF-5345-CC44-EC77ABA807C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223891" y="5660886"/>
                  <a:ext cx="1839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B7268B3-5D00-271F-5DD4-EE2699902F18}"/>
                    </a:ext>
                  </a:extLst>
                </p14:cNvPr>
                <p14:cNvContentPartPr/>
                <p14:nvPr/>
              </p14:nvContentPartPr>
              <p14:xfrm>
                <a:off x="11364291" y="5657286"/>
                <a:ext cx="189720" cy="1134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B7268B3-5D00-271F-5DD4-EE2699902F1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346291" y="5639286"/>
                  <a:ext cx="2253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E715293A-A67C-96F7-1B2A-B2377CE9B3ED}"/>
                    </a:ext>
                  </a:extLst>
                </p14:cNvPr>
                <p14:cNvContentPartPr/>
                <p14:nvPr/>
              </p14:nvContentPartPr>
              <p14:xfrm>
                <a:off x="11597571" y="5632446"/>
                <a:ext cx="396720" cy="2890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E715293A-A67C-96F7-1B2A-B2377CE9B3E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579931" y="5614806"/>
                  <a:ext cx="432360" cy="32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DCD91A7C-ED0B-ECE5-D15E-4B8B5CDE3CB5}"/>
                  </a:ext>
                </a:extLst>
              </p14:cNvPr>
              <p14:cNvContentPartPr/>
              <p14:nvPr/>
            </p14:nvContentPartPr>
            <p14:xfrm>
              <a:off x="7694811" y="4623366"/>
              <a:ext cx="333360" cy="27216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DCD91A7C-ED0B-ECE5-D15E-4B8B5CDE3CB5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7677171" y="4605726"/>
                <a:ext cx="369000" cy="30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1" name="Group 230">
            <a:extLst>
              <a:ext uri="{FF2B5EF4-FFF2-40B4-BE49-F238E27FC236}">
                <a16:creationId xmlns:a16="http://schemas.microsoft.com/office/drawing/2014/main" id="{BC7A7B90-5E6E-BCDD-A882-B957D88D811B}"/>
              </a:ext>
            </a:extLst>
          </p:cNvPr>
          <p:cNvGrpSpPr/>
          <p:nvPr/>
        </p:nvGrpSpPr>
        <p:grpSpPr>
          <a:xfrm>
            <a:off x="8656371" y="4219806"/>
            <a:ext cx="1758240" cy="1162800"/>
            <a:chOff x="8656371" y="4219806"/>
            <a:chExt cx="1758240" cy="116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01E8DD0-D761-4B9F-6BB2-74FCE3450202}"/>
                    </a:ext>
                  </a:extLst>
                </p14:cNvPr>
                <p14:cNvContentPartPr/>
                <p14:nvPr/>
              </p14:nvContentPartPr>
              <p14:xfrm>
                <a:off x="9302211" y="4219806"/>
                <a:ext cx="223560" cy="3380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01E8DD0-D761-4B9F-6BB2-74FCE345020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284211" y="4202166"/>
                  <a:ext cx="25920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2C68291-33C0-6E39-B07A-CA45269BDE86}"/>
                    </a:ext>
                  </a:extLst>
                </p14:cNvPr>
                <p14:cNvContentPartPr/>
                <p14:nvPr/>
              </p14:nvContentPartPr>
              <p14:xfrm>
                <a:off x="9767691" y="4286766"/>
                <a:ext cx="217800" cy="1098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2C68291-33C0-6E39-B07A-CA45269BDE8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750051" y="4268766"/>
                  <a:ext cx="2534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DC63ECF-C664-B91C-3DB3-18708411A276}"/>
                    </a:ext>
                  </a:extLst>
                </p14:cNvPr>
                <p14:cNvContentPartPr/>
                <p14:nvPr/>
              </p14:nvContentPartPr>
              <p14:xfrm>
                <a:off x="9935091" y="4263726"/>
                <a:ext cx="479520" cy="3852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DC63ECF-C664-B91C-3DB3-18708411A27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917091" y="4245726"/>
                  <a:ext cx="51516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4B50287-E88E-E0A0-BF81-FCC0BF5C3661}"/>
                    </a:ext>
                  </a:extLst>
                </p14:cNvPr>
                <p14:cNvContentPartPr/>
                <p14:nvPr/>
              </p14:nvContentPartPr>
              <p14:xfrm>
                <a:off x="8667531" y="5060406"/>
                <a:ext cx="184320" cy="1749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4B50287-E88E-E0A0-BF81-FCC0BF5C366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649531" y="5042766"/>
                  <a:ext cx="2199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EDB6406-4402-D294-CCFA-E00FF4AF734B}"/>
                    </a:ext>
                  </a:extLst>
                </p14:cNvPr>
                <p14:cNvContentPartPr/>
                <p14:nvPr/>
              </p14:nvContentPartPr>
              <p14:xfrm>
                <a:off x="8901171" y="5147166"/>
                <a:ext cx="31320" cy="2354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EDB6406-4402-D294-CCFA-E00FF4AF734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883531" y="5129166"/>
                  <a:ext cx="669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DB73743-8EFB-342D-1F3B-0E37060C771F}"/>
                    </a:ext>
                  </a:extLst>
                </p14:cNvPr>
                <p14:cNvContentPartPr/>
                <p14:nvPr/>
              </p14:nvContentPartPr>
              <p14:xfrm>
                <a:off x="8873451" y="5133126"/>
                <a:ext cx="112680" cy="1072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DB73743-8EFB-342D-1F3B-0E37060C771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855811" y="5115126"/>
                  <a:ext cx="1483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4C553B9-2CAA-4FDB-AD27-6FF5E490C1B3}"/>
                    </a:ext>
                  </a:extLst>
                </p14:cNvPr>
                <p14:cNvContentPartPr/>
                <p14:nvPr/>
              </p14:nvContentPartPr>
              <p14:xfrm>
                <a:off x="9068211" y="5021526"/>
                <a:ext cx="148320" cy="2203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4C553B9-2CAA-4FDB-AD27-6FF5E490C1B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050571" y="5003886"/>
                  <a:ext cx="1839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AC7FC88-E5CE-B251-BBB2-240C711FB879}"/>
                    </a:ext>
                  </a:extLst>
                </p14:cNvPr>
                <p14:cNvContentPartPr/>
                <p14:nvPr/>
              </p14:nvContentPartPr>
              <p14:xfrm>
                <a:off x="9531171" y="4945926"/>
                <a:ext cx="716400" cy="3178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AC7FC88-E5CE-B251-BBB2-240C711FB87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513171" y="4927926"/>
                  <a:ext cx="75204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FE5E5E2-0CA0-BC9B-8BE5-3F9786C7F0A5}"/>
                    </a:ext>
                  </a:extLst>
                </p14:cNvPr>
                <p14:cNvContentPartPr/>
                <p14:nvPr/>
              </p14:nvContentPartPr>
              <p14:xfrm>
                <a:off x="8656371" y="4683126"/>
                <a:ext cx="196200" cy="1454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FE5E5E2-0CA0-BC9B-8BE5-3F9786C7F0A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638371" y="4665486"/>
                  <a:ext cx="2318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45C41FD-330F-D9E5-9DC8-48D79B59B4F4}"/>
                    </a:ext>
                  </a:extLst>
                </p14:cNvPr>
                <p14:cNvContentPartPr/>
                <p14:nvPr/>
              </p14:nvContentPartPr>
              <p14:xfrm>
                <a:off x="8851131" y="4629126"/>
                <a:ext cx="117720" cy="2098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45C41FD-330F-D9E5-9DC8-48D79B59B4F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833491" y="4611486"/>
                  <a:ext cx="1533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538ED99-AC44-C716-2C65-0F510D862706}"/>
                    </a:ext>
                  </a:extLst>
                </p14:cNvPr>
                <p14:cNvContentPartPr/>
                <p14:nvPr/>
              </p14:nvContentPartPr>
              <p14:xfrm>
                <a:off x="8984691" y="4679166"/>
                <a:ext cx="190440" cy="3056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538ED99-AC44-C716-2C65-0F510D86270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967051" y="4661166"/>
                  <a:ext cx="22608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A74C7272-561C-BAF9-062F-CFDD743BDD1F}"/>
                    </a:ext>
                  </a:extLst>
                </p14:cNvPr>
                <p14:cNvContentPartPr/>
                <p14:nvPr/>
              </p14:nvContentPartPr>
              <p14:xfrm>
                <a:off x="9169011" y="4696086"/>
                <a:ext cx="114840" cy="1123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A74C7272-561C-BAF9-062F-CFDD743BDD1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151011" y="4678086"/>
                  <a:ext cx="1504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BE002584-F8CC-4F2B-6C03-D619E28BD9E1}"/>
                    </a:ext>
                  </a:extLst>
                </p14:cNvPr>
                <p14:cNvContentPartPr/>
                <p14:nvPr/>
              </p14:nvContentPartPr>
              <p14:xfrm>
                <a:off x="9274851" y="4668366"/>
                <a:ext cx="147960" cy="1342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BE002584-F8CC-4F2B-6C03-D619E28BD9E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256851" y="4650726"/>
                  <a:ext cx="1836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043121E5-38AF-F64E-5C02-F3247EB60104}"/>
                    </a:ext>
                  </a:extLst>
                </p14:cNvPr>
                <p14:cNvContentPartPr/>
                <p14:nvPr/>
              </p14:nvContentPartPr>
              <p14:xfrm>
                <a:off x="9647811" y="4593486"/>
                <a:ext cx="281880" cy="1846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043121E5-38AF-F64E-5C02-F3247EB6010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629811" y="4575846"/>
                  <a:ext cx="3175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6707617-07E2-9C66-653B-AD8E00DDB071}"/>
                    </a:ext>
                  </a:extLst>
                </p14:cNvPr>
                <p14:cNvContentPartPr/>
                <p14:nvPr/>
              </p14:nvContentPartPr>
              <p14:xfrm>
                <a:off x="9848691" y="4620486"/>
                <a:ext cx="14400" cy="72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6707617-07E2-9C66-653B-AD8E00DDB07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830691" y="4602846"/>
                  <a:ext cx="500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4FEA75B-018A-C32B-EFFB-CC6D800304DB}"/>
                    </a:ext>
                  </a:extLst>
                </p14:cNvPr>
                <p14:cNvContentPartPr/>
                <p14:nvPr/>
              </p14:nvContentPartPr>
              <p14:xfrm>
                <a:off x="9851571" y="4620486"/>
                <a:ext cx="487800" cy="2149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4FEA75B-018A-C32B-EFFB-CC6D800304D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833571" y="4602846"/>
                  <a:ext cx="52344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0FE96373-051B-ACC7-E0B0-17710D476AD2}"/>
              </a:ext>
            </a:extLst>
          </p:cNvPr>
          <p:cNvGrpSpPr/>
          <p:nvPr/>
        </p:nvGrpSpPr>
        <p:grpSpPr>
          <a:xfrm>
            <a:off x="10695411" y="4162926"/>
            <a:ext cx="1357200" cy="709920"/>
            <a:chOff x="10695411" y="4162926"/>
            <a:chExt cx="1357200" cy="70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F8FCD8EB-DABD-7702-73A5-5308E1850A2C}"/>
                    </a:ext>
                  </a:extLst>
                </p14:cNvPr>
                <p14:cNvContentPartPr/>
                <p14:nvPr/>
              </p14:nvContentPartPr>
              <p14:xfrm>
                <a:off x="10943451" y="4545246"/>
                <a:ext cx="360" cy="1450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F8FCD8EB-DABD-7702-73A5-5308E1850A2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925811" y="4527606"/>
                  <a:ext cx="360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B65F983-1AC8-887F-7323-04EB5E0E2F62}"/>
                    </a:ext>
                  </a:extLst>
                </p14:cNvPr>
                <p14:cNvContentPartPr/>
                <p14:nvPr/>
              </p14:nvContentPartPr>
              <p14:xfrm>
                <a:off x="10943451" y="4529766"/>
                <a:ext cx="178920" cy="1249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B65F983-1AC8-887F-7323-04EB5E0E2F6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925811" y="4512126"/>
                  <a:ext cx="2145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4E9E622C-F668-6D72-7916-27B1D46E04CB}"/>
                    </a:ext>
                  </a:extLst>
                </p14:cNvPr>
                <p14:cNvContentPartPr/>
                <p14:nvPr/>
              </p14:nvContentPartPr>
              <p14:xfrm>
                <a:off x="11163411" y="4573326"/>
                <a:ext cx="162000" cy="1011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4E9E622C-F668-6D72-7916-27B1D46E04C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1145771" y="4555326"/>
                  <a:ext cx="1976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9703E55F-65D1-2925-3DD3-28C394CDFA5D}"/>
                    </a:ext>
                  </a:extLst>
                </p14:cNvPr>
                <p14:cNvContentPartPr/>
                <p14:nvPr/>
              </p14:nvContentPartPr>
              <p14:xfrm>
                <a:off x="11280771" y="4642446"/>
                <a:ext cx="360" cy="3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9703E55F-65D1-2925-3DD3-28C394CDFA5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262771" y="462444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083B3E4-F802-E024-AF1F-7D1101DC5D7B}"/>
                    </a:ext>
                  </a:extLst>
                </p14:cNvPr>
                <p14:cNvContentPartPr/>
                <p14:nvPr/>
              </p14:nvContentPartPr>
              <p14:xfrm>
                <a:off x="11280771" y="4517526"/>
                <a:ext cx="557640" cy="1483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083B3E4-F802-E024-AF1F-7D1101DC5D7B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1262771" y="4499526"/>
                  <a:ext cx="5932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4BCDFE2-55A2-4CFB-A69E-F329FFB42A58}"/>
                    </a:ext>
                  </a:extLst>
                </p14:cNvPr>
                <p14:cNvContentPartPr/>
                <p14:nvPr/>
              </p14:nvContentPartPr>
              <p14:xfrm>
                <a:off x="10695411" y="4162926"/>
                <a:ext cx="1357200" cy="7099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4BCDFE2-55A2-4CFB-A69E-F329FFB42A58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0677771" y="4145286"/>
                  <a:ext cx="1392840" cy="74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EAA89864-CEAB-3916-457E-C78B795CA711}"/>
              </a:ext>
            </a:extLst>
          </p:cNvPr>
          <p:cNvGrpSpPr/>
          <p:nvPr/>
        </p:nvGrpSpPr>
        <p:grpSpPr>
          <a:xfrm>
            <a:off x="10918251" y="3381366"/>
            <a:ext cx="1057680" cy="430560"/>
            <a:chOff x="10918251" y="3381366"/>
            <a:chExt cx="1057680" cy="43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C0140227-A8F0-99F8-5921-B34101AEA9D9}"/>
                    </a:ext>
                  </a:extLst>
                </p14:cNvPr>
                <p14:cNvContentPartPr/>
                <p14:nvPr/>
              </p14:nvContentPartPr>
              <p14:xfrm>
                <a:off x="10926891" y="3381366"/>
                <a:ext cx="106200" cy="3607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C0140227-A8F0-99F8-5921-B34101AEA9D9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0908891" y="3363726"/>
                  <a:ext cx="14184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26B4655B-EBB6-5BFD-428F-92B85A0E1965}"/>
                    </a:ext>
                  </a:extLst>
                </p14:cNvPr>
                <p14:cNvContentPartPr/>
                <p14:nvPr/>
              </p14:nvContentPartPr>
              <p14:xfrm>
                <a:off x="10918251" y="3611046"/>
                <a:ext cx="231840" cy="2008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26B4655B-EBB6-5BFD-428F-92B85A0E1965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0900611" y="3593406"/>
                  <a:ext cx="2674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7C7DF9CC-5FBE-C573-DEBD-A378A9277A4F}"/>
                    </a:ext>
                  </a:extLst>
                </p14:cNvPr>
                <p14:cNvContentPartPr/>
                <p14:nvPr/>
              </p14:nvContentPartPr>
              <p14:xfrm>
                <a:off x="11392011" y="3440406"/>
                <a:ext cx="22680" cy="1317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7C7DF9CC-5FBE-C573-DEBD-A378A9277A4F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1374371" y="3422406"/>
                  <a:ext cx="583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ABE99C5F-D1BB-3AE5-BE8B-D75369AAFD4E}"/>
                    </a:ext>
                  </a:extLst>
                </p14:cNvPr>
                <p14:cNvContentPartPr/>
                <p14:nvPr/>
              </p14:nvContentPartPr>
              <p14:xfrm>
                <a:off x="11359251" y="3446886"/>
                <a:ext cx="266040" cy="1468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ABE99C5F-D1BB-3AE5-BE8B-D75369AAFD4E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1341611" y="3429246"/>
                  <a:ext cx="3016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73B66D3-CB75-3485-D0A2-C22479F02D23}"/>
                    </a:ext>
                  </a:extLst>
                </p14:cNvPr>
                <p14:cNvContentPartPr/>
                <p14:nvPr/>
              </p14:nvContentPartPr>
              <p14:xfrm>
                <a:off x="11712411" y="3401886"/>
                <a:ext cx="263520" cy="1702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73B66D3-CB75-3485-D0A2-C22479F02D23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1694771" y="3384246"/>
                  <a:ext cx="299160" cy="20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F6109566-F024-6FC9-F0F3-7B8BF8666051}"/>
                  </a:ext>
                </a:extLst>
              </p14:cNvPr>
              <p14:cNvContentPartPr/>
              <p14:nvPr/>
            </p14:nvContentPartPr>
            <p14:xfrm>
              <a:off x="1753371" y="1031286"/>
              <a:ext cx="1131120" cy="62244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F6109566-F024-6FC9-F0F3-7B8BF8666051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1735731" y="1013286"/>
                <a:ext cx="1166760" cy="65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7" name="Group 266">
            <a:extLst>
              <a:ext uri="{FF2B5EF4-FFF2-40B4-BE49-F238E27FC236}">
                <a16:creationId xmlns:a16="http://schemas.microsoft.com/office/drawing/2014/main" id="{C8E4D33F-CE0B-1569-C4CD-B8B65394C261}"/>
              </a:ext>
            </a:extLst>
          </p:cNvPr>
          <p:cNvGrpSpPr/>
          <p:nvPr/>
        </p:nvGrpSpPr>
        <p:grpSpPr>
          <a:xfrm>
            <a:off x="2064411" y="1231446"/>
            <a:ext cx="769320" cy="374040"/>
            <a:chOff x="2064411" y="1231446"/>
            <a:chExt cx="769320" cy="37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13A110FE-D190-D9E8-1D98-33B3F183AA56}"/>
                    </a:ext>
                  </a:extLst>
                </p14:cNvPr>
                <p14:cNvContentPartPr/>
                <p14:nvPr/>
              </p14:nvContentPartPr>
              <p14:xfrm>
                <a:off x="2228571" y="1231446"/>
                <a:ext cx="56520" cy="2422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13A110FE-D190-D9E8-1D98-33B3F183AA56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2210931" y="1213806"/>
                  <a:ext cx="921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D8C785FA-9FD4-CE61-22AC-DD8C4FA1B23D}"/>
                    </a:ext>
                  </a:extLst>
                </p14:cNvPr>
                <p14:cNvContentPartPr/>
                <p14:nvPr/>
              </p14:nvContentPartPr>
              <p14:xfrm>
                <a:off x="2340171" y="1301286"/>
                <a:ext cx="224640" cy="1512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D8C785FA-9FD4-CE61-22AC-DD8C4FA1B23D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2322531" y="1283286"/>
                  <a:ext cx="2602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D35EF9F4-858D-E373-D689-EB37EAE06A44}"/>
                    </a:ext>
                  </a:extLst>
                </p14:cNvPr>
                <p14:cNvContentPartPr/>
                <p14:nvPr/>
              </p14:nvContentPartPr>
              <p14:xfrm>
                <a:off x="2206611" y="1524126"/>
                <a:ext cx="477720" cy="316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D35EF9F4-858D-E373-D689-EB37EAE06A4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2188611" y="1506486"/>
                  <a:ext cx="5133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01AD9D30-1F03-74CA-C333-CB2C83B75EBD}"/>
                    </a:ext>
                  </a:extLst>
                </p14:cNvPr>
                <p14:cNvContentPartPr/>
                <p14:nvPr/>
              </p14:nvContentPartPr>
              <p14:xfrm>
                <a:off x="2270691" y="1510446"/>
                <a:ext cx="563040" cy="648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01AD9D30-1F03-74CA-C333-CB2C83B75EBD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2252691" y="1492446"/>
                  <a:ext cx="5986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21D76E9F-0B2E-EBBD-AD38-5C749247D148}"/>
                    </a:ext>
                  </a:extLst>
                </p14:cNvPr>
                <p14:cNvContentPartPr/>
                <p14:nvPr/>
              </p14:nvContentPartPr>
              <p14:xfrm>
                <a:off x="2173131" y="1516926"/>
                <a:ext cx="591120" cy="676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21D76E9F-0B2E-EBBD-AD38-5C749247D148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2155131" y="1498926"/>
                  <a:ext cx="6267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F9DD9EF-3B03-1B3E-FC16-95D66D17F17C}"/>
                    </a:ext>
                  </a:extLst>
                </p14:cNvPr>
                <p14:cNvContentPartPr/>
                <p14:nvPr/>
              </p14:nvContentPartPr>
              <p14:xfrm>
                <a:off x="2064411" y="1529526"/>
                <a:ext cx="728640" cy="741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F9DD9EF-3B03-1B3E-FC16-95D66D17F17C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2046411" y="1511886"/>
                  <a:ext cx="7642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CDF74FB8-23B8-46D6-1B2E-810540D60EC1}"/>
                    </a:ext>
                  </a:extLst>
                </p14:cNvPr>
                <p14:cNvContentPartPr/>
                <p14:nvPr/>
              </p14:nvContentPartPr>
              <p14:xfrm>
                <a:off x="2103291" y="1535646"/>
                <a:ext cx="649440" cy="698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CDF74FB8-23B8-46D6-1B2E-810540D60EC1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2085651" y="1517646"/>
                  <a:ext cx="685080" cy="10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2C0869BB-CD41-CD32-2300-823CA86E9828}"/>
              </a:ext>
            </a:extLst>
          </p:cNvPr>
          <p:cNvGrpSpPr/>
          <p:nvPr/>
        </p:nvGrpSpPr>
        <p:grpSpPr>
          <a:xfrm>
            <a:off x="1565451" y="3916326"/>
            <a:ext cx="5728680" cy="2838600"/>
            <a:chOff x="1565451" y="3916326"/>
            <a:chExt cx="5728680" cy="283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B3570C7-EB0C-A565-B70F-F90A569AC8D2}"/>
                    </a:ext>
                  </a:extLst>
                </p14:cNvPr>
                <p14:cNvContentPartPr/>
                <p14:nvPr/>
              </p14:nvContentPartPr>
              <p14:xfrm>
                <a:off x="2880531" y="4110366"/>
                <a:ext cx="50400" cy="1850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B3570C7-EB0C-A565-B70F-F90A569AC8D2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2862891" y="4092726"/>
                  <a:ext cx="860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9DA20BA-7A51-5C2A-ECD5-66F3C4A7582A}"/>
                    </a:ext>
                  </a:extLst>
                </p14:cNvPr>
                <p14:cNvContentPartPr/>
                <p14:nvPr/>
              </p14:nvContentPartPr>
              <p14:xfrm>
                <a:off x="2830491" y="4102446"/>
                <a:ext cx="270720" cy="2055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9DA20BA-7A51-5C2A-ECD5-66F3C4A7582A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2812851" y="4084446"/>
                  <a:ext cx="3063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66FC10D-B8C4-8DA6-BDBD-4D049F3B1F6A}"/>
                    </a:ext>
                  </a:extLst>
                </p14:cNvPr>
                <p14:cNvContentPartPr/>
                <p14:nvPr/>
              </p14:nvContentPartPr>
              <p14:xfrm>
                <a:off x="3093651" y="4187046"/>
                <a:ext cx="155160" cy="1105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66FC10D-B8C4-8DA6-BDBD-4D049F3B1F6A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076011" y="4169046"/>
                  <a:ext cx="1908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A632550-A03F-C9D8-C089-34FB837F87DA}"/>
                    </a:ext>
                  </a:extLst>
                </p14:cNvPr>
                <p14:cNvContentPartPr/>
                <p14:nvPr/>
              </p14:nvContentPartPr>
              <p14:xfrm>
                <a:off x="3298491" y="4187046"/>
                <a:ext cx="36720" cy="3088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A632550-A03F-C9D8-C089-34FB837F87DA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280851" y="4169046"/>
                  <a:ext cx="7236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D9A89C5-EA7D-DC0C-B0C2-BC96AAB87819}"/>
                    </a:ext>
                  </a:extLst>
                </p14:cNvPr>
                <p14:cNvContentPartPr/>
                <p14:nvPr/>
              </p14:nvContentPartPr>
              <p14:xfrm>
                <a:off x="3281931" y="4170486"/>
                <a:ext cx="133920" cy="1112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D9A89C5-EA7D-DC0C-B0C2-BC96AAB87819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263931" y="4152846"/>
                  <a:ext cx="1695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B3D62AE-0CAE-78EF-1F52-7BEFB5B2F8DE}"/>
                    </a:ext>
                  </a:extLst>
                </p14:cNvPr>
                <p14:cNvContentPartPr/>
                <p14:nvPr/>
              </p14:nvContentPartPr>
              <p14:xfrm>
                <a:off x="3492531" y="4144206"/>
                <a:ext cx="252000" cy="1209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B3D62AE-0CAE-78EF-1F52-7BEFB5B2F8DE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474891" y="4126206"/>
                  <a:ext cx="2876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9E2D49F-1CC4-C9ED-BBCB-B08384869B4E}"/>
                    </a:ext>
                  </a:extLst>
                </p14:cNvPr>
                <p14:cNvContentPartPr/>
                <p14:nvPr/>
              </p14:nvContentPartPr>
              <p14:xfrm>
                <a:off x="3776571" y="4155366"/>
                <a:ext cx="122760" cy="125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9E2D49F-1CC4-C9ED-BBCB-B08384869B4E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758571" y="4137726"/>
                  <a:ext cx="1584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CFCCF1E-13CF-B04B-AF84-B6AF1D717358}"/>
                    </a:ext>
                  </a:extLst>
                </p14:cNvPr>
                <p14:cNvContentPartPr/>
                <p14:nvPr/>
              </p14:nvContentPartPr>
              <p14:xfrm>
                <a:off x="3934971" y="4013886"/>
                <a:ext cx="517320" cy="2311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CFCCF1E-13CF-B04B-AF84-B6AF1D717358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3917331" y="3996246"/>
                  <a:ext cx="5529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0237572-E6CF-4E6F-C2D7-BD55BF668441}"/>
                    </a:ext>
                  </a:extLst>
                </p14:cNvPr>
                <p14:cNvContentPartPr/>
                <p14:nvPr/>
              </p14:nvContentPartPr>
              <p14:xfrm>
                <a:off x="4527171" y="4101366"/>
                <a:ext cx="129960" cy="1375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0237572-E6CF-4E6F-C2D7-BD55BF668441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4509531" y="4083366"/>
                  <a:ext cx="1656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A2E63A1-F3EB-6E15-D86F-177F92F2FDF7}"/>
                    </a:ext>
                  </a:extLst>
                </p14:cNvPr>
                <p14:cNvContentPartPr/>
                <p14:nvPr/>
              </p14:nvContentPartPr>
              <p14:xfrm>
                <a:off x="4799691" y="4003806"/>
                <a:ext cx="59400" cy="2026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A2E63A1-F3EB-6E15-D86F-177F92F2FDF7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4781691" y="3985806"/>
                  <a:ext cx="950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A2B5C75-98CF-F904-F466-1E346525B356}"/>
                    </a:ext>
                  </a:extLst>
                </p14:cNvPr>
                <p14:cNvContentPartPr/>
                <p14:nvPr/>
              </p14:nvContentPartPr>
              <p14:xfrm>
                <a:off x="4680531" y="4076166"/>
                <a:ext cx="189720" cy="169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A2B5C75-98CF-F904-F466-1E346525B356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4662531" y="4058526"/>
                  <a:ext cx="2253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35CD302-995D-5250-A560-DEC4AABA93DF}"/>
                    </a:ext>
                  </a:extLst>
                </p14:cNvPr>
                <p14:cNvContentPartPr/>
                <p14:nvPr/>
              </p14:nvContentPartPr>
              <p14:xfrm>
                <a:off x="5365971" y="4046286"/>
                <a:ext cx="184320" cy="1915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35CD302-995D-5250-A560-DEC4AABA93DF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5347971" y="4028646"/>
                  <a:ext cx="2199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9CF033A-A445-C564-967B-AC192D8029BC}"/>
                    </a:ext>
                  </a:extLst>
                </p14:cNvPr>
                <p14:cNvContentPartPr/>
                <p14:nvPr/>
              </p14:nvContentPartPr>
              <p14:xfrm>
                <a:off x="5611131" y="4059966"/>
                <a:ext cx="635760" cy="141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9CF033A-A445-C564-967B-AC192D8029BC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5593131" y="4041966"/>
                  <a:ext cx="6714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BF3B757-F87B-A068-E37C-6C4B863C7378}"/>
                    </a:ext>
                  </a:extLst>
                </p14:cNvPr>
                <p14:cNvContentPartPr/>
                <p14:nvPr/>
              </p14:nvContentPartPr>
              <p14:xfrm>
                <a:off x="6095691" y="3917406"/>
                <a:ext cx="82080" cy="540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BF3B757-F87B-A068-E37C-6C4B863C7378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6077691" y="3899766"/>
                  <a:ext cx="1177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6493B1A-8161-18BC-3DF9-252362EF732F}"/>
                    </a:ext>
                  </a:extLst>
                </p14:cNvPr>
                <p14:cNvContentPartPr/>
                <p14:nvPr/>
              </p14:nvContentPartPr>
              <p14:xfrm>
                <a:off x="6329331" y="3916326"/>
                <a:ext cx="511200" cy="2754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6493B1A-8161-18BC-3DF9-252362EF732F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6311691" y="3898326"/>
                  <a:ext cx="54684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99732EB-DB17-6580-A6BE-4340420724DE}"/>
                    </a:ext>
                  </a:extLst>
                </p14:cNvPr>
                <p14:cNvContentPartPr/>
                <p14:nvPr/>
              </p14:nvContentPartPr>
              <p14:xfrm>
                <a:off x="6884091" y="3939366"/>
                <a:ext cx="410040" cy="2293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99732EB-DB17-6580-A6BE-4340420724DE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6866451" y="3921726"/>
                  <a:ext cx="4456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6CAB24B-BF7C-6C52-AB98-713235A46482}"/>
                    </a:ext>
                  </a:extLst>
                </p14:cNvPr>
                <p14:cNvContentPartPr/>
                <p14:nvPr/>
              </p14:nvContentPartPr>
              <p14:xfrm>
                <a:off x="3738411" y="4822806"/>
                <a:ext cx="207720" cy="2109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6CAB24B-BF7C-6C52-AB98-713235A46482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3720771" y="4805166"/>
                  <a:ext cx="2433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D627E33-0DD7-DA26-0431-A0947934DB89}"/>
                    </a:ext>
                  </a:extLst>
                </p14:cNvPr>
                <p14:cNvContentPartPr/>
                <p14:nvPr/>
              </p14:nvContentPartPr>
              <p14:xfrm>
                <a:off x="4019211" y="4937646"/>
                <a:ext cx="141120" cy="1087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D627E33-0DD7-DA26-0431-A0947934DB89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4001211" y="4919646"/>
                  <a:ext cx="1767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A9E962D-FD2D-D7A7-59A4-3581F173ACFB}"/>
                    </a:ext>
                  </a:extLst>
                </p14:cNvPr>
                <p14:cNvContentPartPr/>
                <p14:nvPr/>
              </p14:nvContentPartPr>
              <p14:xfrm>
                <a:off x="4237371" y="4796886"/>
                <a:ext cx="220680" cy="481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A9E962D-FD2D-D7A7-59A4-3581F173ACFB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4219731" y="4779246"/>
                  <a:ext cx="25632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80BCC5E-B388-2902-5827-DF71335DDF62}"/>
                    </a:ext>
                  </a:extLst>
                </p14:cNvPr>
                <p14:cNvContentPartPr/>
                <p14:nvPr/>
              </p14:nvContentPartPr>
              <p14:xfrm>
                <a:off x="3482091" y="4749006"/>
                <a:ext cx="231840" cy="4215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80BCC5E-B388-2902-5827-DF71335DDF62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3464451" y="4731006"/>
                  <a:ext cx="26748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8BE82A1-83AA-35D6-42D2-D82150EF9ED4}"/>
                    </a:ext>
                  </a:extLst>
                </p14:cNvPr>
                <p14:cNvContentPartPr/>
                <p14:nvPr/>
              </p14:nvContentPartPr>
              <p14:xfrm>
                <a:off x="2381931" y="4342206"/>
                <a:ext cx="162000" cy="5806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8BE82A1-83AA-35D6-42D2-D82150EF9ED4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2364291" y="4324566"/>
                  <a:ext cx="197640" cy="61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5552DD5-A1FF-EB07-EBBF-EF3718919A9A}"/>
                    </a:ext>
                  </a:extLst>
                </p14:cNvPr>
                <p14:cNvContentPartPr/>
                <p14:nvPr/>
              </p14:nvContentPartPr>
              <p14:xfrm>
                <a:off x="2242611" y="4823886"/>
                <a:ext cx="150840" cy="1785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5552DD5-A1FF-EB07-EBBF-EF3718919A9A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2224971" y="4806246"/>
                  <a:ext cx="1864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8F62323E-6C6F-42B3-0BFD-8FD9083A8352}"/>
                    </a:ext>
                  </a:extLst>
                </p14:cNvPr>
                <p14:cNvContentPartPr/>
                <p14:nvPr/>
              </p14:nvContentPartPr>
              <p14:xfrm>
                <a:off x="2404251" y="4813446"/>
                <a:ext cx="176040" cy="1728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8F62323E-6C6F-42B3-0BFD-8FD9083A8352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2386611" y="4795446"/>
                  <a:ext cx="2116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CC4569E-EC70-1032-8FC2-26B039C9C9EF}"/>
                    </a:ext>
                  </a:extLst>
                </p14:cNvPr>
                <p14:cNvContentPartPr/>
                <p14:nvPr/>
              </p14:nvContentPartPr>
              <p14:xfrm>
                <a:off x="4800051" y="4851246"/>
                <a:ext cx="546480" cy="1537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CC4569E-EC70-1032-8FC2-26B039C9C9E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4782411" y="4833606"/>
                  <a:ext cx="5821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338F5B4-7F69-AE71-387E-11B746495EF0}"/>
                    </a:ext>
                  </a:extLst>
                </p14:cNvPr>
                <p14:cNvContentPartPr/>
                <p14:nvPr/>
              </p14:nvContentPartPr>
              <p14:xfrm>
                <a:off x="5516451" y="4710846"/>
                <a:ext cx="136800" cy="2764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338F5B4-7F69-AE71-387E-11B746495EF0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498451" y="4692846"/>
                  <a:ext cx="1724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51CC5C92-8D9B-916A-E8E6-B097CF5214B8}"/>
                    </a:ext>
                  </a:extLst>
                </p14:cNvPr>
                <p14:cNvContentPartPr/>
                <p14:nvPr/>
              </p14:nvContentPartPr>
              <p14:xfrm>
                <a:off x="5872851" y="5464326"/>
                <a:ext cx="100800" cy="2109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51CC5C92-8D9B-916A-E8E6-B097CF5214B8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5855211" y="5446686"/>
                  <a:ext cx="1364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FF183B1E-124C-2D1E-C189-A4CAE665259E}"/>
                    </a:ext>
                  </a:extLst>
                </p14:cNvPr>
                <p14:cNvContentPartPr/>
                <p14:nvPr/>
              </p14:nvContentPartPr>
              <p14:xfrm>
                <a:off x="5817051" y="5499966"/>
                <a:ext cx="150840" cy="345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FF183B1E-124C-2D1E-C189-A4CAE665259E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5799411" y="5481966"/>
                  <a:ext cx="1864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7B8DD974-24B0-DC36-F58F-F2EFEC26DA12}"/>
                    </a:ext>
                  </a:extLst>
                </p14:cNvPr>
                <p14:cNvContentPartPr/>
                <p14:nvPr/>
              </p14:nvContentPartPr>
              <p14:xfrm>
                <a:off x="6042771" y="5496006"/>
                <a:ext cx="145080" cy="1425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7B8DD974-24B0-DC36-F58F-F2EFEC26DA1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6025131" y="5478006"/>
                  <a:ext cx="1807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A0F553D8-A1CD-4CEE-F58A-7D91576BC31C}"/>
                    </a:ext>
                  </a:extLst>
                </p14:cNvPr>
                <p14:cNvContentPartPr/>
                <p14:nvPr/>
              </p14:nvContentPartPr>
              <p14:xfrm>
                <a:off x="6279291" y="5472966"/>
                <a:ext cx="343440" cy="1278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A0F553D8-A1CD-4CEE-F58A-7D91576BC31C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6261651" y="5455326"/>
                  <a:ext cx="3790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6A954AD7-E1F1-D6EF-4B3F-673072A245AD}"/>
                    </a:ext>
                  </a:extLst>
                </p14:cNvPr>
                <p14:cNvContentPartPr/>
                <p14:nvPr/>
              </p14:nvContentPartPr>
              <p14:xfrm>
                <a:off x="6519411" y="5356326"/>
                <a:ext cx="72720" cy="331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6A954AD7-E1F1-D6EF-4B3F-673072A245AD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6501411" y="5338686"/>
                  <a:ext cx="1083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7B8A8340-D4C4-76DC-D243-EB5BE476A73D}"/>
                    </a:ext>
                  </a:extLst>
                </p14:cNvPr>
                <p14:cNvContentPartPr/>
                <p14:nvPr/>
              </p14:nvContentPartPr>
              <p14:xfrm>
                <a:off x="6580611" y="5360286"/>
                <a:ext cx="340200" cy="1256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B8A8340-D4C4-76DC-D243-EB5BE476A73D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6562611" y="5342646"/>
                  <a:ext cx="3758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C4205B85-E5DD-1900-18F5-3CDF6100CDA5}"/>
                    </a:ext>
                  </a:extLst>
                </p14:cNvPr>
                <p14:cNvContentPartPr/>
                <p14:nvPr/>
              </p14:nvContentPartPr>
              <p14:xfrm>
                <a:off x="5225931" y="5051766"/>
                <a:ext cx="2043720" cy="8503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C4205B85-E5DD-1900-18F5-3CDF6100CDA5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5207931" y="5034126"/>
                  <a:ext cx="2079360" cy="88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6BCF1BC-C83E-68FD-E70A-796B46C9C3E0}"/>
                    </a:ext>
                  </a:extLst>
                </p14:cNvPr>
                <p14:cNvContentPartPr/>
                <p14:nvPr/>
              </p14:nvContentPartPr>
              <p14:xfrm>
                <a:off x="1816371" y="5512206"/>
                <a:ext cx="222120" cy="2347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6BCF1BC-C83E-68FD-E70A-796B46C9C3E0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798731" y="5494566"/>
                  <a:ext cx="2577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05A0A4C-A088-2CD2-A226-59BCAB3FD22B}"/>
                    </a:ext>
                  </a:extLst>
                </p14:cNvPr>
                <p14:cNvContentPartPr/>
                <p14:nvPr/>
              </p14:nvContentPartPr>
              <p14:xfrm>
                <a:off x="2133891" y="5566566"/>
                <a:ext cx="195480" cy="2275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05A0A4C-A088-2CD2-A226-59BCAB3FD22B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2116251" y="5548926"/>
                  <a:ext cx="2311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2946481-E870-B093-61B3-23B8A65C4C8E}"/>
                    </a:ext>
                  </a:extLst>
                </p14:cNvPr>
                <p14:cNvContentPartPr/>
                <p14:nvPr/>
              </p14:nvContentPartPr>
              <p14:xfrm>
                <a:off x="1741491" y="5928006"/>
                <a:ext cx="671400" cy="306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2946481-E870-B093-61B3-23B8A65C4C8E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723491" y="5910366"/>
                  <a:ext cx="7070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46B65996-8F85-8465-BD40-97DBF87FCF76}"/>
                    </a:ext>
                  </a:extLst>
                </p14:cNvPr>
                <p14:cNvContentPartPr/>
                <p14:nvPr/>
              </p14:nvContentPartPr>
              <p14:xfrm>
                <a:off x="1568331" y="5370006"/>
                <a:ext cx="111960" cy="6584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46B65996-8F85-8465-BD40-97DBF87FCF76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550691" y="5352006"/>
                  <a:ext cx="147600" cy="69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F45F65D5-166A-A5BA-50C2-ACE0C920EF62}"/>
                    </a:ext>
                  </a:extLst>
                </p14:cNvPr>
                <p14:cNvContentPartPr/>
                <p14:nvPr/>
              </p14:nvContentPartPr>
              <p14:xfrm>
                <a:off x="1751931" y="5289366"/>
                <a:ext cx="775800" cy="6469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F45F65D5-166A-A5BA-50C2-ACE0C920EF62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734291" y="5271366"/>
                  <a:ext cx="811440" cy="68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27B007F9-8ADD-5AA2-74BC-07B658FC51AA}"/>
                    </a:ext>
                  </a:extLst>
                </p14:cNvPr>
                <p14:cNvContentPartPr/>
                <p14:nvPr/>
              </p14:nvContentPartPr>
              <p14:xfrm>
                <a:off x="1565451" y="5970486"/>
                <a:ext cx="462960" cy="154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27B007F9-8ADD-5AA2-74BC-07B658FC51AA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547811" y="5952486"/>
                  <a:ext cx="4986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6E34F51-8D7B-05B6-DCD4-DBE128E20AA4}"/>
                    </a:ext>
                  </a:extLst>
                </p14:cNvPr>
                <p14:cNvContentPartPr/>
                <p14:nvPr/>
              </p14:nvContentPartPr>
              <p14:xfrm>
                <a:off x="1649331" y="5289366"/>
                <a:ext cx="437760" cy="1630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6E34F51-8D7B-05B6-DCD4-DBE128E20AA4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631331" y="5271726"/>
                  <a:ext cx="4734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8F9058C7-C556-06F7-9A45-7D321145E119}"/>
                    </a:ext>
                  </a:extLst>
                </p14:cNvPr>
                <p14:cNvContentPartPr/>
                <p14:nvPr/>
              </p14:nvContentPartPr>
              <p14:xfrm>
                <a:off x="2605851" y="5648646"/>
                <a:ext cx="455400" cy="9792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8F9058C7-C556-06F7-9A45-7D321145E119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2587851" y="5630646"/>
                  <a:ext cx="4910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B9881BB3-5DEF-A78A-63A3-6970DFCBD4F3}"/>
                    </a:ext>
                  </a:extLst>
                </p14:cNvPr>
                <p14:cNvContentPartPr/>
                <p14:nvPr/>
              </p14:nvContentPartPr>
              <p14:xfrm>
                <a:off x="3344571" y="5558646"/>
                <a:ext cx="15480" cy="1454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B9881BB3-5DEF-A78A-63A3-6970DFCBD4F3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3326931" y="5540646"/>
                  <a:ext cx="511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5ED8C9D8-DE19-32A1-E1BC-4413F6FD88F7}"/>
                    </a:ext>
                  </a:extLst>
                </p14:cNvPr>
                <p14:cNvContentPartPr/>
                <p14:nvPr/>
              </p14:nvContentPartPr>
              <p14:xfrm>
                <a:off x="3301011" y="5552526"/>
                <a:ext cx="245880" cy="1350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5ED8C9D8-DE19-32A1-E1BC-4413F6FD88F7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3283371" y="5534886"/>
                  <a:ext cx="2815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8D6622D-7FFE-3C9C-08DA-94B171E59F7B}"/>
                    </a:ext>
                  </a:extLst>
                </p14:cNvPr>
                <p14:cNvContentPartPr/>
                <p14:nvPr/>
              </p14:nvContentPartPr>
              <p14:xfrm>
                <a:off x="3632931" y="5580966"/>
                <a:ext cx="109080" cy="766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8D6622D-7FFE-3C9C-08DA-94B171E59F7B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3614931" y="5563326"/>
                  <a:ext cx="1447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0F23DD8F-9043-9A49-7E40-18823C93547A}"/>
                    </a:ext>
                  </a:extLst>
                </p14:cNvPr>
                <p14:cNvContentPartPr/>
                <p14:nvPr/>
              </p14:nvContentPartPr>
              <p14:xfrm>
                <a:off x="3632931" y="5583486"/>
                <a:ext cx="360" cy="3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0F23DD8F-9043-9A49-7E40-18823C93547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614931" y="556548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369FFFF4-3F3A-8A2F-3633-3B1A18287D58}"/>
                    </a:ext>
                  </a:extLst>
                </p14:cNvPr>
                <p14:cNvContentPartPr/>
                <p14:nvPr/>
              </p14:nvContentPartPr>
              <p14:xfrm>
                <a:off x="3632931" y="5562246"/>
                <a:ext cx="217800" cy="925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369FFFF4-3F3A-8A2F-3633-3B1A18287D58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614931" y="5544606"/>
                  <a:ext cx="2534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6E55D668-1BF8-3EA6-398D-64AF7FB38951}"/>
                    </a:ext>
                  </a:extLst>
                </p14:cNvPr>
                <p14:cNvContentPartPr/>
                <p14:nvPr/>
              </p14:nvContentPartPr>
              <p14:xfrm>
                <a:off x="3880611" y="5527326"/>
                <a:ext cx="296640" cy="1306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6E55D668-1BF8-3EA6-398D-64AF7FB38951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862971" y="5509686"/>
                  <a:ext cx="3322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BAB02D0B-DDDC-BA70-899F-2749FE6C48D7}"/>
                    </a:ext>
                  </a:extLst>
                </p14:cNvPr>
                <p14:cNvContentPartPr/>
                <p14:nvPr/>
              </p14:nvContentPartPr>
              <p14:xfrm>
                <a:off x="3594051" y="5883366"/>
                <a:ext cx="139680" cy="2462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BAB02D0B-DDDC-BA70-899F-2749FE6C48D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576051" y="5865366"/>
                  <a:ext cx="1753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528834D9-8F40-DAA2-9CE8-C16BEB009B48}"/>
                    </a:ext>
                  </a:extLst>
                </p14:cNvPr>
                <p14:cNvContentPartPr/>
                <p14:nvPr/>
              </p14:nvContentPartPr>
              <p14:xfrm>
                <a:off x="3825171" y="5921166"/>
                <a:ext cx="64440" cy="1782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528834D9-8F40-DAA2-9CE8-C16BEB009B48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807171" y="5903526"/>
                  <a:ext cx="1000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05B82E8C-116A-4253-BD97-B82730D48166}"/>
                    </a:ext>
                  </a:extLst>
                </p14:cNvPr>
                <p14:cNvContentPartPr/>
                <p14:nvPr/>
              </p14:nvContentPartPr>
              <p14:xfrm>
                <a:off x="3855771" y="5911086"/>
                <a:ext cx="370800" cy="20268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05B82E8C-116A-4253-BD97-B82730D48166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3838131" y="5893086"/>
                  <a:ext cx="4064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4D062AE7-3333-7F47-C8B0-96D63AF4FF60}"/>
                    </a:ext>
                  </a:extLst>
                </p14:cNvPr>
                <p14:cNvContentPartPr/>
                <p14:nvPr/>
              </p14:nvContentPartPr>
              <p14:xfrm>
                <a:off x="4259331" y="5969766"/>
                <a:ext cx="179640" cy="2977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4D062AE7-3333-7F47-C8B0-96D63AF4FF60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241691" y="5952126"/>
                  <a:ext cx="21528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703B1EA3-5AA8-8EEB-9A78-BF33042A2E40}"/>
                    </a:ext>
                  </a:extLst>
                </p14:cNvPr>
                <p14:cNvContentPartPr/>
                <p14:nvPr/>
              </p14:nvContentPartPr>
              <p14:xfrm>
                <a:off x="4507011" y="5984886"/>
                <a:ext cx="347040" cy="1594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703B1EA3-5AA8-8EEB-9A78-BF33042A2E40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489011" y="5967246"/>
                  <a:ext cx="3826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D1F8A418-61B2-5644-4B34-30C736EA9753}"/>
                    </a:ext>
                  </a:extLst>
                </p14:cNvPr>
                <p14:cNvContentPartPr/>
                <p14:nvPr/>
              </p14:nvContentPartPr>
              <p14:xfrm>
                <a:off x="4953411" y="5992086"/>
                <a:ext cx="451800" cy="167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D1F8A418-61B2-5644-4B34-30C736EA9753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935771" y="5974086"/>
                  <a:ext cx="4874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8028235C-FFDF-16E1-E69A-508622A94378}"/>
                    </a:ext>
                  </a:extLst>
                </p14:cNvPr>
                <p14:cNvContentPartPr/>
                <p14:nvPr/>
              </p14:nvContentPartPr>
              <p14:xfrm>
                <a:off x="5298651" y="5955366"/>
                <a:ext cx="42480" cy="568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8028235C-FFDF-16E1-E69A-508622A94378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5281011" y="5937726"/>
                  <a:ext cx="781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5A9E04C9-3C52-AE9D-6940-BBFF0EB94BB5}"/>
                    </a:ext>
                  </a:extLst>
                </p14:cNvPr>
                <p14:cNvContentPartPr/>
                <p14:nvPr/>
              </p14:nvContentPartPr>
              <p14:xfrm>
                <a:off x="5549571" y="6058686"/>
                <a:ext cx="354600" cy="1137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5A9E04C9-3C52-AE9D-6940-BBFF0EB94BB5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5531931" y="6041046"/>
                  <a:ext cx="3902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5C366313-B70B-E4FA-7DCC-AA550EC7B033}"/>
                    </a:ext>
                  </a:extLst>
                </p14:cNvPr>
                <p14:cNvContentPartPr/>
                <p14:nvPr/>
              </p14:nvContentPartPr>
              <p14:xfrm>
                <a:off x="6012171" y="6032046"/>
                <a:ext cx="181440" cy="2232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5C366313-B70B-E4FA-7DCC-AA550EC7B03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5994531" y="6014046"/>
                  <a:ext cx="2170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230D4CE1-6D0E-ACFA-7020-F6F3E6E40CE4}"/>
                    </a:ext>
                  </a:extLst>
                </p14:cNvPr>
                <p14:cNvContentPartPr/>
                <p14:nvPr/>
              </p14:nvContentPartPr>
              <p14:xfrm>
                <a:off x="2418291" y="6001806"/>
                <a:ext cx="501840" cy="16704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230D4CE1-6D0E-ACFA-7020-F6F3E6E40CE4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400291" y="5983806"/>
                  <a:ext cx="5374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DCB430C5-247B-040D-36A7-596C5D5E6E80}"/>
                    </a:ext>
                  </a:extLst>
                </p14:cNvPr>
                <p14:cNvContentPartPr/>
                <p14:nvPr/>
              </p14:nvContentPartPr>
              <p14:xfrm>
                <a:off x="2769291" y="6037446"/>
                <a:ext cx="200880" cy="2149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DCB430C5-247B-040D-36A7-596C5D5E6E80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751291" y="6019446"/>
                  <a:ext cx="2365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40D3EB49-DFBA-35FC-6B1A-7C01F3FB61BF}"/>
                    </a:ext>
                  </a:extLst>
                </p14:cNvPr>
                <p14:cNvContentPartPr/>
                <p14:nvPr/>
              </p14:nvContentPartPr>
              <p14:xfrm>
                <a:off x="2378691" y="6394206"/>
                <a:ext cx="201240" cy="1537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40D3EB49-DFBA-35FC-6B1A-7C01F3FB61BF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361051" y="6376566"/>
                  <a:ext cx="2368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6D56B08E-EC1F-F312-16F3-2CF155865EF8}"/>
                    </a:ext>
                  </a:extLst>
                </p14:cNvPr>
                <p14:cNvContentPartPr/>
                <p14:nvPr/>
              </p14:nvContentPartPr>
              <p14:xfrm>
                <a:off x="2659491" y="6402126"/>
                <a:ext cx="399960" cy="2264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6D56B08E-EC1F-F312-16F3-2CF155865EF8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641491" y="6384486"/>
                  <a:ext cx="4356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4922B3C4-ACAF-F854-0421-BBFB6445A7E4}"/>
                    </a:ext>
                  </a:extLst>
                </p14:cNvPr>
                <p14:cNvContentPartPr/>
                <p14:nvPr/>
              </p14:nvContentPartPr>
              <p14:xfrm>
                <a:off x="2925171" y="6483126"/>
                <a:ext cx="100800" cy="1548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4922B3C4-ACAF-F854-0421-BBFB6445A7E4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907531" y="6465486"/>
                  <a:ext cx="1364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F6856EF8-7D11-FE64-FDFC-EE7965E66DA4}"/>
                    </a:ext>
                  </a:extLst>
                </p14:cNvPr>
                <p14:cNvContentPartPr/>
                <p14:nvPr/>
              </p14:nvContentPartPr>
              <p14:xfrm>
                <a:off x="2925171" y="6470526"/>
                <a:ext cx="554760" cy="2844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F6856EF8-7D11-FE64-FDFC-EE7965E66DA4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907531" y="6452526"/>
                  <a:ext cx="59040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81FCEE66-3EAB-756E-B030-C3BEA6F36F74}"/>
                    </a:ext>
                  </a:extLst>
                </p14:cNvPr>
                <p14:cNvContentPartPr/>
                <p14:nvPr/>
              </p14:nvContentPartPr>
              <p14:xfrm>
                <a:off x="3691251" y="6348846"/>
                <a:ext cx="170640" cy="1605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81FCEE66-3EAB-756E-B030-C3BEA6F36F74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3673251" y="6331206"/>
                  <a:ext cx="2062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C05DA87D-E737-5DF5-254B-8BC67C54F98A}"/>
                    </a:ext>
                  </a:extLst>
                </p14:cNvPr>
                <p14:cNvContentPartPr/>
                <p14:nvPr/>
              </p14:nvContentPartPr>
              <p14:xfrm>
                <a:off x="3978531" y="6391326"/>
                <a:ext cx="164880" cy="1144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C05DA87D-E737-5DF5-254B-8BC67C54F98A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3960531" y="6373326"/>
                  <a:ext cx="2005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749FC744-D61A-9E1F-CE6B-7CEE1D76D1C3}"/>
                    </a:ext>
                  </a:extLst>
                </p14:cNvPr>
                <p14:cNvContentPartPr/>
                <p14:nvPr/>
              </p14:nvContentPartPr>
              <p14:xfrm>
                <a:off x="4265451" y="6335526"/>
                <a:ext cx="360" cy="2124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749FC744-D61A-9E1F-CE6B-7CEE1D76D1C3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247451" y="6317886"/>
                  <a:ext cx="360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73594EB3-277C-3915-6654-A831C29F103E}"/>
                    </a:ext>
                  </a:extLst>
                </p14:cNvPr>
                <p14:cNvContentPartPr/>
                <p14:nvPr/>
              </p14:nvContentPartPr>
              <p14:xfrm>
                <a:off x="4384971" y="6418326"/>
                <a:ext cx="705600" cy="1332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73594EB3-277C-3915-6654-A831C29F103E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366971" y="6400326"/>
                  <a:ext cx="7412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28D17F48-16B6-A523-582C-C780A59DD861}"/>
                    </a:ext>
                  </a:extLst>
                </p14:cNvPr>
                <p14:cNvContentPartPr/>
                <p14:nvPr/>
              </p14:nvContentPartPr>
              <p14:xfrm>
                <a:off x="4956291" y="6337326"/>
                <a:ext cx="50400" cy="4500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28D17F48-16B6-A523-582C-C780A59DD861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938651" y="6319686"/>
                  <a:ext cx="860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6F3C4B31-59B7-0BCE-F8A3-BF0336136ECB}"/>
                    </a:ext>
                  </a:extLst>
                </p14:cNvPr>
                <p14:cNvContentPartPr/>
                <p14:nvPr/>
              </p14:nvContentPartPr>
              <p14:xfrm>
                <a:off x="5206851" y="6372246"/>
                <a:ext cx="118440" cy="2084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6F3C4B31-59B7-0BCE-F8A3-BF0336136ECB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188851" y="6354246"/>
                  <a:ext cx="1540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54F5BB82-B4E6-8395-8598-17E1A8825FCC}"/>
                    </a:ext>
                  </a:extLst>
                </p14:cNvPr>
                <p14:cNvContentPartPr/>
                <p14:nvPr/>
              </p14:nvContentPartPr>
              <p14:xfrm>
                <a:off x="5145651" y="6486006"/>
                <a:ext cx="176040" cy="154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54F5BB82-B4E6-8395-8598-17E1A8825FCC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128011" y="6468366"/>
                  <a:ext cx="2116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33509AB5-E723-A923-1D57-216CF833D0D3}"/>
                    </a:ext>
                  </a:extLst>
                </p14:cNvPr>
                <p14:cNvContentPartPr/>
                <p14:nvPr/>
              </p14:nvContentPartPr>
              <p14:xfrm>
                <a:off x="5373891" y="6468366"/>
                <a:ext cx="131760" cy="1123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33509AB5-E723-A923-1D57-216CF833D0D3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5355891" y="6450726"/>
                  <a:ext cx="1674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07C4E40B-F205-C46A-CD2E-2734A5B3FEF7}"/>
                    </a:ext>
                  </a:extLst>
                </p14:cNvPr>
                <p14:cNvContentPartPr/>
                <p14:nvPr/>
              </p14:nvContentPartPr>
              <p14:xfrm>
                <a:off x="5630571" y="6368286"/>
                <a:ext cx="164880" cy="3272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07C4E40B-F205-C46A-CD2E-2734A5B3FEF7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5612571" y="6350646"/>
                  <a:ext cx="200520" cy="362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99748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EC4CE612-05FB-D530-3631-6F47B8A9D09F}"/>
              </a:ext>
            </a:extLst>
          </p:cNvPr>
          <p:cNvGrpSpPr/>
          <p:nvPr/>
        </p:nvGrpSpPr>
        <p:grpSpPr>
          <a:xfrm>
            <a:off x="1769571" y="1226046"/>
            <a:ext cx="651960" cy="176400"/>
            <a:chOff x="1769571" y="1226046"/>
            <a:chExt cx="651960" cy="17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138F48D-D29C-CF75-C0AA-360BC0479C8C}"/>
                    </a:ext>
                  </a:extLst>
                </p14:cNvPr>
                <p14:cNvContentPartPr/>
                <p14:nvPr/>
              </p14:nvContentPartPr>
              <p14:xfrm>
                <a:off x="1769571" y="1226046"/>
                <a:ext cx="33480" cy="1764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138F48D-D29C-CF75-C0AA-360BC0479C8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751571" y="1208046"/>
                  <a:ext cx="691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F8302F0-ADD2-503B-04EE-C591F43DC2D2}"/>
                    </a:ext>
                  </a:extLst>
                </p14:cNvPr>
                <p14:cNvContentPartPr/>
                <p14:nvPr/>
              </p14:nvContentPartPr>
              <p14:xfrm>
                <a:off x="1833291" y="1228206"/>
                <a:ext cx="200520" cy="1432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F8302F0-ADD2-503B-04EE-C591F43DC2D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15291" y="1210566"/>
                  <a:ext cx="2361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4406F3E-6D65-BA20-7B8F-E6A5B2F0F897}"/>
                    </a:ext>
                  </a:extLst>
                </p14:cNvPr>
                <p14:cNvContentPartPr/>
                <p14:nvPr/>
              </p14:nvContentPartPr>
              <p14:xfrm>
                <a:off x="2100411" y="1273566"/>
                <a:ext cx="129240" cy="118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4406F3E-6D65-BA20-7B8F-E6A5B2F0F89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82411" y="1255566"/>
                  <a:ext cx="1648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BABCC7B-621E-8CCF-0390-5F9769DB0420}"/>
                    </a:ext>
                  </a:extLst>
                </p14:cNvPr>
                <p14:cNvContentPartPr/>
                <p14:nvPr/>
              </p14:nvContentPartPr>
              <p14:xfrm>
                <a:off x="2395971" y="1305246"/>
                <a:ext cx="25560" cy="34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BABCC7B-621E-8CCF-0390-5F9769DB042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77971" y="1287606"/>
                  <a:ext cx="612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9C63ED7-92C5-38DB-629C-33DE0AFFAD69}"/>
              </a:ext>
            </a:extLst>
          </p:cNvPr>
          <p:cNvGrpSpPr/>
          <p:nvPr/>
        </p:nvGrpSpPr>
        <p:grpSpPr>
          <a:xfrm>
            <a:off x="2657691" y="1039926"/>
            <a:ext cx="961920" cy="317520"/>
            <a:chOff x="2657691" y="1039926"/>
            <a:chExt cx="961920" cy="31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4B8486B-0B29-09BB-33E3-9E5BB1CD52C5}"/>
                    </a:ext>
                  </a:extLst>
                </p14:cNvPr>
                <p14:cNvContentPartPr/>
                <p14:nvPr/>
              </p14:nvContentPartPr>
              <p14:xfrm>
                <a:off x="2657691" y="1039926"/>
                <a:ext cx="171000" cy="317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4B8486B-0B29-09BB-33E3-9E5BB1CD52C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40051" y="1022286"/>
                  <a:ext cx="20664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1B8C375-84C1-9452-EC97-F64CC8189417}"/>
                    </a:ext>
                  </a:extLst>
                </p14:cNvPr>
                <p14:cNvContentPartPr/>
                <p14:nvPr/>
              </p14:nvContentPartPr>
              <p14:xfrm>
                <a:off x="2905731" y="1228926"/>
                <a:ext cx="104400" cy="100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1B8C375-84C1-9452-EC97-F64CC818941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87731" y="1210926"/>
                  <a:ext cx="1400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339CB71-5C34-CE58-1AA1-C9E809933812}"/>
                    </a:ext>
                  </a:extLst>
                </p14:cNvPr>
                <p14:cNvContentPartPr/>
                <p14:nvPr/>
              </p14:nvContentPartPr>
              <p14:xfrm>
                <a:off x="2930931" y="1228926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339CB71-5C34-CE58-1AA1-C9E80993381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12931" y="121092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99D1016-6458-0728-B11C-BCDCB0C1E375}"/>
                    </a:ext>
                  </a:extLst>
                </p14:cNvPr>
                <p14:cNvContentPartPr/>
                <p14:nvPr/>
              </p14:nvContentPartPr>
              <p14:xfrm>
                <a:off x="2930931" y="1217766"/>
                <a:ext cx="301320" cy="127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99D1016-6458-0728-B11C-BCDCB0C1E37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12931" y="1200126"/>
                  <a:ext cx="3369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3DC9E8D-3DAF-3FB6-5ABF-DB4F208E4DD2}"/>
                    </a:ext>
                  </a:extLst>
                </p14:cNvPr>
                <p14:cNvContentPartPr/>
                <p14:nvPr/>
              </p14:nvContentPartPr>
              <p14:xfrm>
                <a:off x="3337731" y="1197606"/>
                <a:ext cx="281880" cy="142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3DC9E8D-3DAF-3FB6-5ABF-DB4F208E4DD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19731" y="1179966"/>
                  <a:ext cx="317520" cy="177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61B6C58-A5BC-8F93-9C0B-279E99405F2D}"/>
                  </a:ext>
                </a:extLst>
              </p14:cNvPr>
              <p14:cNvContentPartPr/>
              <p14:nvPr/>
            </p14:nvContentPartPr>
            <p14:xfrm>
              <a:off x="4418451" y="1120566"/>
              <a:ext cx="257040" cy="4788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61B6C58-A5BC-8F93-9C0B-279E99405F2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400811" y="1102926"/>
                <a:ext cx="292680" cy="51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F57C7A7C-1E96-EE01-A6D3-9DED38DFB8CE}"/>
              </a:ext>
            </a:extLst>
          </p:cNvPr>
          <p:cNvGrpSpPr/>
          <p:nvPr/>
        </p:nvGrpSpPr>
        <p:grpSpPr>
          <a:xfrm>
            <a:off x="5324211" y="975846"/>
            <a:ext cx="1028520" cy="502200"/>
            <a:chOff x="5324211" y="975846"/>
            <a:chExt cx="1028520" cy="50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E850772-8A16-4A37-F6B5-C42BF2FDB152}"/>
                    </a:ext>
                  </a:extLst>
                </p14:cNvPr>
                <p14:cNvContentPartPr/>
                <p14:nvPr/>
              </p14:nvContentPartPr>
              <p14:xfrm>
                <a:off x="5324211" y="1078806"/>
                <a:ext cx="218160" cy="201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E850772-8A16-4A37-F6B5-C42BF2FDB15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306211" y="1061166"/>
                  <a:ext cx="2538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4C80FEC-8C61-3BE3-454F-EBE9758E93A5}"/>
                    </a:ext>
                  </a:extLst>
                </p14:cNvPr>
                <p14:cNvContentPartPr/>
                <p14:nvPr/>
              </p14:nvContentPartPr>
              <p14:xfrm>
                <a:off x="5605371" y="1031646"/>
                <a:ext cx="61920" cy="228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4C80FEC-8C61-3BE3-454F-EBE9758E93A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587371" y="1014006"/>
                  <a:ext cx="975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50BBCE7-8404-7536-71C4-93EE9B70E2E9}"/>
                    </a:ext>
                  </a:extLst>
                </p14:cNvPr>
                <p14:cNvContentPartPr/>
                <p14:nvPr/>
              </p14:nvContentPartPr>
              <p14:xfrm>
                <a:off x="5583051" y="1116246"/>
                <a:ext cx="281880" cy="139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50BBCE7-8404-7536-71C4-93EE9B70E2E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565411" y="1098246"/>
                  <a:ext cx="3175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C44EA84-698C-DCA2-E4BF-6F74D9294971}"/>
                    </a:ext>
                  </a:extLst>
                </p14:cNvPr>
                <p14:cNvContentPartPr/>
                <p14:nvPr/>
              </p14:nvContentPartPr>
              <p14:xfrm>
                <a:off x="5922171" y="975846"/>
                <a:ext cx="193680" cy="241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C44EA84-698C-DCA2-E4BF-6F74D929497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904531" y="957846"/>
                  <a:ext cx="2293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B2A6A56-FAAF-7C2E-39AE-0150FF52E8F7}"/>
                    </a:ext>
                  </a:extLst>
                </p14:cNvPr>
                <p14:cNvContentPartPr/>
                <p14:nvPr/>
              </p14:nvContentPartPr>
              <p14:xfrm>
                <a:off x="6204411" y="1067286"/>
                <a:ext cx="148320" cy="410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B2A6A56-FAAF-7C2E-39AE-0150FF52E8F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186411" y="1049646"/>
                  <a:ext cx="183960" cy="44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C369D65-D372-4E3F-DD5B-1E1B938ECD1A}"/>
              </a:ext>
            </a:extLst>
          </p:cNvPr>
          <p:cNvGrpSpPr/>
          <p:nvPr/>
        </p:nvGrpSpPr>
        <p:grpSpPr>
          <a:xfrm>
            <a:off x="6937371" y="1112286"/>
            <a:ext cx="574560" cy="189360"/>
            <a:chOff x="6937371" y="1112286"/>
            <a:chExt cx="574560" cy="18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D2C840E-62E8-BBA1-4AF2-61753C0F55BC}"/>
                    </a:ext>
                  </a:extLst>
                </p14:cNvPr>
                <p14:cNvContentPartPr/>
                <p14:nvPr/>
              </p14:nvContentPartPr>
              <p14:xfrm>
                <a:off x="6937371" y="1216326"/>
                <a:ext cx="471240" cy="31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D2C840E-62E8-BBA1-4AF2-61753C0F55B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919371" y="1198686"/>
                  <a:ext cx="5068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1181869-5941-73B0-FC56-4C047E1563F1}"/>
                    </a:ext>
                  </a:extLst>
                </p14:cNvPr>
                <p14:cNvContentPartPr/>
                <p14:nvPr/>
              </p14:nvContentPartPr>
              <p14:xfrm>
                <a:off x="7274331" y="1112286"/>
                <a:ext cx="237600" cy="189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1181869-5941-73B0-FC56-4C047E1563F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256331" y="1094286"/>
                  <a:ext cx="273240" cy="22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3D391E2-7B24-0B05-F08B-9EE58C6F157B}"/>
              </a:ext>
            </a:extLst>
          </p:cNvPr>
          <p:cNvGrpSpPr/>
          <p:nvPr/>
        </p:nvGrpSpPr>
        <p:grpSpPr>
          <a:xfrm>
            <a:off x="7842411" y="994206"/>
            <a:ext cx="1227240" cy="330480"/>
            <a:chOff x="7842411" y="994206"/>
            <a:chExt cx="1227240" cy="33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8D8DD80-68D8-A9EB-FCBD-2AFCAC2D932A}"/>
                    </a:ext>
                  </a:extLst>
                </p14:cNvPr>
                <p14:cNvContentPartPr/>
                <p14:nvPr/>
              </p14:nvContentPartPr>
              <p14:xfrm>
                <a:off x="7867611" y="1068726"/>
                <a:ext cx="6480" cy="230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8D8DD80-68D8-A9EB-FCBD-2AFCAC2D932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849971" y="1051086"/>
                  <a:ext cx="42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7DF5BF7-5F8F-761D-0AEF-E11C1F1F3A94}"/>
                    </a:ext>
                  </a:extLst>
                </p14:cNvPr>
                <p14:cNvContentPartPr/>
                <p14:nvPr/>
              </p14:nvContentPartPr>
              <p14:xfrm>
                <a:off x="7842411" y="1061526"/>
                <a:ext cx="173160" cy="104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7DF5BF7-5F8F-761D-0AEF-E11C1F1F3A9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824771" y="1043886"/>
                  <a:ext cx="2088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1C39803-7C15-C9F7-14D3-4F0528F3C13B}"/>
                    </a:ext>
                  </a:extLst>
                </p14:cNvPr>
                <p14:cNvContentPartPr/>
                <p14:nvPr/>
              </p14:nvContentPartPr>
              <p14:xfrm>
                <a:off x="8035011" y="1061886"/>
                <a:ext cx="83880" cy="124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1C39803-7C15-C9F7-14D3-4F0528F3C13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017011" y="1044246"/>
                  <a:ext cx="1195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3D1B683-5EBB-C2BC-0ABE-84FDFD99FCEB}"/>
                    </a:ext>
                  </a:extLst>
                </p14:cNvPr>
                <p14:cNvContentPartPr/>
                <p14:nvPr/>
              </p14:nvContentPartPr>
              <p14:xfrm>
                <a:off x="8152011" y="1039926"/>
                <a:ext cx="360" cy="284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3D1B683-5EBB-C2BC-0ABE-84FDFD99FCE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134011" y="1022286"/>
                  <a:ext cx="360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F783394-9629-3F5F-85A1-5C8B6A200A53}"/>
                    </a:ext>
                  </a:extLst>
                </p14:cNvPr>
                <p14:cNvContentPartPr/>
                <p14:nvPr/>
              </p14:nvContentPartPr>
              <p14:xfrm>
                <a:off x="8243451" y="1071606"/>
                <a:ext cx="374400" cy="228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F783394-9629-3F5F-85A1-5C8B6A200A5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225811" y="1053606"/>
                  <a:ext cx="4100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F73AF30-BCF2-2E25-E5EE-2EA31A0338DC}"/>
                    </a:ext>
                  </a:extLst>
                </p14:cNvPr>
                <p14:cNvContentPartPr/>
                <p14:nvPr/>
              </p14:nvContentPartPr>
              <p14:xfrm>
                <a:off x="8716851" y="994206"/>
                <a:ext cx="352800" cy="295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F73AF30-BCF2-2E25-E5EE-2EA31A0338D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699211" y="976566"/>
                  <a:ext cx="388440" cy="33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ED3E19D-32AD-834A-0661-412EAF231AA0}"/>
              </a:ext>
            </a:extLst>
          </p:cNvPr>
          <p:cNvGrpSpPr/>
          <p:nvPr/>
        </p:nvGrpSpPr>
        <p:grpSpPr>
          <a:xfrm>
            <a:off x="1927251" y="3188766"/>
            <a:ext cx="1742400" cy="338040"/>
            <a:chOff x="1927251" y="3188766"/>
            <a:chExt cx="1742400" cy="33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6B14D69-0D57-3649-10AC-5585B76E5BEB}"/>
                    </a:ext>
                  </a:extLst>
                </p14:cNvPr>
                <p14:cNvContentPartPr/>
                <p14:nvPr/>
              </p14:nvContentPartPr>
              <p14:xfrm>
                <a:off x="1927251" y="3348606"/>
                <a:ext cx="25920" cy="161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6B14D69-0D57-3649-10AC-5585B76E5BE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909611" y="3330606"/>
                  <a:ext cx="615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B93AD0A-C5E5-14AB-F303-AE663C3410D1}"/>
                    </a:ext>
                  </a:extLst>
                </p14:cNvPr>
                <p14:cNvContentPartPr/>
                <p14:nvPr/>
              </p14:nvContentPartPr>
              <p14:xfrm>
                <a:off x="1980531" y="3332766"/>
                <a:ext cx="168120" cy="171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B93AD0A-C5E5-14AB-F303-AE663C3410D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962891" y="3314766"/>
                  <a:ext cx="2037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EC75F96-36B7-7D89-0A7C-00124F45B343}"/>
                    </a:ext>
                  </a:extLst>
                </p14:cNvPr>
                <p14:cNvContentPartPr/>
                <p14:nvPr/>
              </p14:nvContentPartPr>
              <p14:xfrm>
                <a:off x="2252691" y="3400086"/>
                <a:ext cx="107280" cy="109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EC75F96-36B7-7D89-0A7C-00124F45B34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235051" y="3382086"/>
                  <a:ext cx="1429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1859151-BC24-ED9A-331A-A00882E86118}"/>
                    </a:ext>
                  </a:extLst>
                </p14:cNvPr>
                <p14:cNvContentPartPr/>
                <p14:nvPr/>
              </p14:nvContentPartPr>
              <p14:xfrm>
                <a:off x="2537811" y="3449766"/>
                <a:ext cx="360" cy="37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1859151-BC24-ED9A-331A-A00882E8611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520171" y="3432126"/>
                  <a:ext cx="360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811632D-DC81-1875-2DB1-4B656D6C8432}"/>
                    </a:ext>
                  </a:extLst>
                </p14:cNvPr>
                <p14:cNvContentPartPr/>
                <p14:nvPr/>
              </p14:nvContentPartPr>
              <p14:xfrm>
                <a:off x="2668851" y="3188766"/>
                <a:ext cx="178560" cy="3380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811632D-DC81-1875-2DB1-4B656D6C843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651211" y="3170766"/>
                  <a:ext cx="21420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BCF0750-D564-F27A-E481-225A05A17A7C}"/>
                    </a:ext>
                  </a:extLst>
                </p14:cNvPr>
                <p14:cNvContentPartPr/>
                <p14:nvPr/>
              </p14:nvContentPartPr>
              <p14:xfrm>
                <a:off x="2936331" y="3384966"/>
                <a:ext cx="81720" cy="123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BCF0750-D564-F27A-E481-225A05A17A7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18331" y="3366966"/>
                  <a:ext cx="1173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069777A-0A38-BF48-4DD0-8EBAC7ED00EC}"/>
                    </a:ext>
                  </a:extLst>
                </p14:cNvPr>
                <p14:cNvContentPartPr/>
                <p14:nvPr/>
              </p14:nvContentPartPr>
              <p14:xfrm>
                <a:off x="2958651" y="3373086"/>
                <a:ext cx="320760" cy="128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069777A-0A38-BF48-4DD0-8EBAC7ED00E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941011" y="3355446"/>
                  <a:ext cx="3564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BBD2627-503D-1EAB-67EF-BB614FBB9039}"/>
                    </a:ext>
                  </a:extLst>
                </p14:cNvPr>
                <p14:cNvContentPartPr/>
                <p14:nvPr/>
              </p14:nvContentPartPr>
              <p14:xfrm>
                <a:off x="3395331" y="3351486"/>
                <a:ext cx="274320" cy="145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BBD2627-503D-1EAB-67EF-BB614FBB903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377331" y="3333486"/>
                  <a:ext cx="309960" cy="18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9A95EA2-C841-25FF-4889-1ABCB87538FE}"/>
                  </a:ext>
                </a:extLst>
              </p14:cNvPr>
              <p14:cNvContentPartPr/>
              <p14:nvPr/>
            </p14:nvContentPartPr>
            <p14:xfrm>
              <a:off x="4456971" y="3280206"/>
              <a:ext cx="439560" cy="4122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9A95EA2-C841-25FF-4889-1ABCB87538F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439331" y="3262566"/>
                <a:ext cx="475200" cy="44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4A18B63D-F8C1-A7F1-DF57-D157F0FC736B}"/>
              </a:ext>
            </a:extLst>
          </p:cNvPr>
          <p:cNvGrpSpPr/>
          <p:nvPr/>
        </p:nvGrpSpPr>
        <p:grpSpPr>
          <a:xfrm>
            <a:off x="5407731" y="3140166"/>
            <a:ext cx="1070280" cy="705240"/>
            <a:chOff x="5407731" y="3140166"/>
            <a:chExt cx="1070280" cy="70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EC2A733-02A2-04EB-ED88-896856EDA2F4}"/>
                    </a:ext>
                  </a:extLst>
                </p14:cNvPr>
                <p14:cNvContentPartPr/>
                <p14:nvPr/>
              </p14:nvContentPartPr>
              <p14:xfrm>
                <a:off x="5407731" y="3271926"/>
                <a:ext cx="156240" cy="158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EC2A733-02A2-04EB-ED88-896856EDA2F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89731" y="3254286"/>
                  <a:ext cx="1918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A0D45E3-4CC6-A0CA-6B50-3E8B288E48E9}"/>
                    </a:ext>
                  </a:extLst>
                </p14:cNvPr>
                <p14:cNvContentPartPr/>
                <p14:nvPr/>
              </p14:nvContentPartPr>
              <p14:xfrm>
                <a:off x="5630571" y="3230886"/>
                <a:ext cx="11520" cy="227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A0D45E3-4CC6-A0CA-6B50-3E8B288E48E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612571" y="3213246"/>
                  <a:ext cx="471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A8A7C85-DEE6-0D31-A5D0-56E50CBACEE5}"/>
                    </a:ext>
                  </a:extLst>
                </p14:cNvPr>
                <p14:cNvContentPartPr/>
                <p14:nvPr/>
              </p14:nvContentPartPr>
              <p14:xfrm>
                <a:off x="5615451" y="3304686"/>
                <a:ext cx="285480" cy="138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A8A7C85-DEE6-0D31-A5D0-56E50CBACEE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597811" y="3287046"/>
                  <a:ext cx="3211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540E659-DEF3-A205-2E0D-737313730E0D}"/>
                    </a:ext>
                  </a:extLst>
                </p14:cNvPr>
                <p14:cNvContentPartPr/>
                <p14:nvPr/>
              </p14:nvContentPartPr>
              <p14:xfrm>
                <a:off x="6000651" y="3315126"/>
                <a:ext cx="173520" cy="91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540E659-DEF3-A205-2E0D-737313730E0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983011" y="3297486"/>
                  <a:ext cx="2091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6A2DE8F-8D73-2891-92F7-C099F2A148D9}"/>
                    </a:ext>
                  </a:extLst>
                </p14:cNvPr>
                <p14:cNvContentPartPr/>
                <p14:nvPr/>
              </p14:nvContentPartPr>
              <p14:xfrm>
                <a:off x="6128091" y="3140166"/>
                <a:ext cx="123840" cy="273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6A2DE8F-8D73-2891-92F7-C099F2A148D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110451" y="3122166"/>
                  <a:ext cx="15948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F0651DA-89DF-B3EE-0EC0-0BA514CB61B4}"/>
                    </a:ext>
                  </a:extLst>
                </p14:cNvPr>
                <p14:cNvContentPartPr/>
                <p14:nvPr/>
              </p14:nvContentPartPr>
              <p14:xfrm>
                <a:off x="6281811" y="3287046"/>
                <a:ext cx="196200" cy="558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F0651DA-89DF-B3EE-0EC0-0BA514CB61B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264171" y="3269406"/>
                  <a:ext cx="231840" cy="59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A9638D1-D3E4-A481-9C35-32E63C1C7386}"/>
              </a:ext>
            </a:extLst>
          </p:cNvPr>
          <p:cNvGrpSpPr/>
          <p:nvPr/>
        </p:nvGrpSpPr>
        <p:grpSpPr>
          <a:xfrm>
            <a:off x="6842331" y="3358326"/>
            <a:ext cx="418320" cy="191880"/>
            <a:chOff x="6842331" y="3358326"/>
            <a:chExt cx="418320" cy="19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E047CF3-2710-66BA-087D-0ADC2CB55FE3}"/>
                    </a:ext>
                  </a:extLst>
                </p14:cNvPr>
                <p14:cNvContentPartPr/>
                <p14:nvPr/>
              </p14:nvContentPartPr>
              <p14:xfrm>
                <a:off x="6842331" y="3458046"/>
                <a:ext cx="362520" cy="8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E047CF3-2710-66BA-087D-0ADC2CB55FE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824691" y="3440046"/>
                  <a:ext cx="3981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639E164-787D-CB2D-82E2-9A1B05CD7F2B}"/>
                    </a:ext>
                  </a:extLst>
                </p14:cNvPr>
                <p14:cNvContentPartPr/>
                <p14:nvPr/>
              </p14:nvContentPartPr>
              <p14:xfrm>
                <a:off x="7098651" y="3358326"/>
                <a:ext cx="162000" cy="191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639E164-787D-CB2D-82E2-9A1B05CD7F2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081011" y="3340326"/>
                  <a:ext cx="197640" cy="22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6762A1D-66AB-4D4C-4508-406F0171F4C4}"/>
              </a:ext>
            </a:extLst>
          </p:cNvPr>
          <p:cNvGrpSpPr/>
          <p:nvPr/>
        </p:nvGrpSpPr>
        <p:grpSpPr>
          <a:xfrm>
            <a:off x="7828011" y="3145206"/>
            <a:ext cx="1419480" cy="296640"/>
            <a:chOff x="7828011" y="3145206"/>
            <a:chExt cx="1419480" cy="29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00B2E01-4EBB-FF77-494C-AE4C9F6CA9B2}"/>
                    </a:ext>
                  </a:extLst>
                </p14:cNvPr>
                <p14:cNvContentPartPr/>
                <p14:nvPr/>
              </p14:nvContentPartPr>
              <p14:xfrm>
                <a:off x="7848171" y="3225486"/>
                <a:ext cx="14400" cy="216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00B2E01-4EBB-FF77-494C-AE4C9F6CA9B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830531" y="3207846"/>
                  <a:ext cx="500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DFDBEA4-4B7C-6BA9-F7DA-9E2C2C0027C2}"/>
                    </a:ext>
                  </a:extLst>
                </p14:cNvPr>
                <p14:cNvContentPartPr/>
                <p14:nvPr/>
              </p14:nvContentPartPr>
              <p14:xfrm>
                <a:off x="7828011" y="3215046"/>
                <a:ext cx="649080" cy="221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DFDBEA4-4B7C-6BA9-F7DA-9E2C2C0027C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810011" y="3197406"/>
                  <a:ext cx="6847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604BEFF-9482-A029-4BA1-3E7D99F4D653}"/>
                    </a:ext>
                  </a:extLst>
                </p14:cNvPr>
                <p14:cNvContentPartPr/>
                <p14:nvPr/>
              </p14:nvContentPartPr>
              <p14:xfrm>
                <a:off x="8650611" y="3145206"/>
                <a:ext cx="543600" cy="288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604BEFF-9482-A029-4BA1-3E7D99F4D65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632971" y="3127206"/>
                  <a:ext cx="57924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876089E-D5FB-59E8-254F-4978DBE15EA7}"/>
                    </a:ext>
                  </a:extLst>
                </p14:cNvPr>
                <p14:cNvContentPartPr/>
                <p14:nvPr/>
              </p14:nvContentPartPr>
              <p14:xfrm>
                <a:off x="9052011" y="3247446"/>
                <a:ext cx="195480" cy="12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876089E-D5FB-59E8-254F-4978DBE15EA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034011" y="3229446"/>
                  <a:ext cx="23112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ADFF15F-B3C3-D980-2D3C-CFAB4D813CD7}"/>
              </a:ext>
            </a:extLst>
          </p:cNvPr>
          <p:cNvGrpSpPr/>
          <p:nvPr/>
        </p:nvGrpSpPr>
        <p:grpSpPr>
          <a:xfrm>
            <a:off x="7806411" y="3793206"/>
            <a:ext cx="1326600" cy="397080"/>
            <a:chOff x="7806411" y="3793206"/>
            <a:chExt cx="132660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583EC23-76A0-EC51-1553-031F6D0B6D08}"/>
                    </a:ext>
                  </a:extLst>
                </p14:cNvPr>
                <p14:cNvContentPartPr/>
                <p14:nvPr/>
              </p14:nvContentPartPr>
              <p14:xfrm>
                <a:off x="7806411" y="3958446"/>
                <a:ext cx="139680" cy="2314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583EC23-76A0-EC51-1553-031F6D0B6D0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788771" y="3940806"/>
                  <a:ext cx="1753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3734467-57F2-723A-4C37-F39F9F0977A3}"/>
                    </a:ext>
                  </a:extLst>
                </p14:cNvPr>
                <p14:cNvContentPartPr/>
                <p14:nvPr/>
              </p14:nvContentPartPr>
              <p14:xfrm>
                <a:off x="8082171" y="3965286"/>
                <a:ext cx="22680" cy="172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3734467-57F2-723A-4C37-F39F9F0977A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064531" y="3947646"/>
                  <a:ext cx="583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0F375FF-7BB4-5499-AA67-CD2BFBBC2F47}"/>
                    </a:ext>
                  </a:extLst>
                </p14:cNvPr>
                <p14:cNvContentPartPr/>
                <p14:nvPr/>
              </p14:nvContentPartPr>
              <p14:xfrm>
                <a:off x="8077491" y="3914886"/>
                <a:ext cx="158760" cy="849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0F375FF-7BB4-5499-AA67-CD2BFBBC2F4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059491" y="3896886"/>
                  <a:ext cx="194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5EE1F05-8A8E-2773-4C7D-5F6A12EC5502}"/>
                    </a:ext>
                  </a:extLst>
                </p14:cNvPr>
                <p14:cNvContentPartPr/>
                <p14:nvPr/>
              </p14:nvContentPartPr>
              <p14:xfrm>
                <a:off x="8357931" y="3809406"/>
                <a:ext cx="159120" cy="3546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5EE1F05-8A8E-2773-4C7D-5F6A12EC550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340291" y="3791766"/>
                  <a:ext cx="19476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54B07B0-7DA2-D6D7-527F-98D5E43B0990}"/>
                    </a:ext>
                  </a:extLst>
                </p14:cNvPr>
                <p14:cNvContentPartPr/>
                <p14:nvPr/>
              </p14:nvContentPartPr>
              <p14:xfrm>
                <a:off x="8689491" y="3939366"/>
                <a:ext cx="360" cy="192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54B07B0-7DA2-D6D7-527F-98D5E43B099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671851" y="3921726"/>
                  <a:ext cx="360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3E399CC-83C2-E2F1-B72A-29BFF51F1D46}"/>
                    </a:ext>
                  </a:extLst>
                </p14:cNvPr>
                <p14:cNvContentPartPr/>
                <p14:nvPr/>
              </p14:nvContentPartPr>
              <p14:xfrm>
                <a:off x="8753571" y="3895806"/>
                <a:ext cx="147960" cy="223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3E399CC-83C2-E2F1-B72A-29BFF51F1D4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735931" y="3877806"/>
                  <a:ext cx="1836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12AC2D8-4A10-8276-51E2-FE4C6F026188}"/>
                    </a:ext>
                  </a:extLst>
                </p14:cNvPr>
                <p14:cNvContentPartPr/>
                <p14:nvPr/>
              </p14:nvContentPartPr>
              <p14:xfrm>
                <a:off x="8672931" y="4009206"/>
                <a:ext cx="147960" cy="18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12AC2D8-4A10-8276-51E2-FE4C6F02618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654931" y="3991206"/>
                  <a:ext cx="1836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70CE04C-47A9-D785-B847-5D4086C118DF}"/>
                    </a:ext>
                  </a:extLst>
                </p14:cNvPr>
                <p14:cNvContentPartPr/>
                <p14:nvPr/>
              </p14:nvContentPartPr>
              <p14:xfrm>
                <a:off x="8940411" y="3793206"/>
                <a:ext cx="192600" cy="3970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70CE04C-47A9-D785-B847-5D4086C118D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922411" y="3775206"/>
                  <a:ext cx="228240" cy="43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99ED973-3DB0-ECEC-FABE-3B9FB56B2BB5}"/>
              </a:ext>
            </a:extLst>
          </p:cNvPr>
          <p:cNvGrpSpPr/>
          <p:nvPr/>
        </p:nvGrpSpPr>
        <p:grpSpPr>
          <a:xfrm>
            <a:off x="543051" y="806286"/>
            <a:ext cx="521640" cy="416880"/>
            <a:chOff x="543051" y="806286"/>
            <a:chExt cx="5216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F002567-999A-540B-4475-6030985EC500}"/>
                    </a:ext>
                  </a:extLst>
                </p14:cNvPr>
                <p14:cNvContentPartPr/>
                <p14:nvPr/>
              </p14:nvContentPartPr>
              <p14:xfrm>
                <a:off x="690651" y="948486"/>
                <a:ext cx="28440" cy="175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F002567-999A-540B-4475-6030985EC50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73011" y="930486"/>
                  <a:ext cx="640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4498EC6-02CA-0CD0-DF7A-06ADE715291A}"/>
                    </a:ext>
                  </a:extLst>
                </p14:cNvPr>
                <p14:cNvContentPartPr/>
                <p14:nvPr/>
              </p14:nvContentPartPr>
              <p14:xfrm>
                <a:off x="543051" y="806286"/>
                <a:ext cx="521640" cy="4168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4498EC6-02CA-0CD0-DF7A-06ADE715291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25411" y="788286"/>
                  <a:ext cx="557280" cy="452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AB00401-956F-6141-DE7A-66E9F831447F}"/>
                  </a:ext>
                </a:extLst>
              </p14:cNvPr>
              <p14:cNvContentPartPr/>
              <p14:nvPr/>
            </p14:nvContentPartPr>
            <p14:xfrm>
              <a:off x="7608411" y="724926"/>
              <a:ext cx="1811520" cy="7970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AB00401-956F-6141-DE7A-66E9F831447F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590771" y="706926"/>
                <a:ext cx="1847160" cy="83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2C6AB09E-ACCE-2660-1FC9-05B33CEF2F30}"/>
              </a:ext>
            </a:extLst>
          </p:cNvPr>
          <p:cNvGrpSpPr/>
          <p:nvPr/>
        </p:nvGrpSpPr>
        <p:grpSpPr>
          <a:xfrm>
            <a:off x="8018091" y="1741926"/>
            <a:ext cx="660960" cy="176760"/>
            <a:chOff x="8018091" y="1741926"/>
            <a:chExt cx="660960" cy="17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C0FFDCB-1DA0-E67D-6F7B-E2EAC55642F6}"/>
                    </a:ext>
                  </a:extLst>
                </p14:cNvPr>
                <p14:cNvContentPartPr/>
                <p14:nvPr/>
              </p14:nvContentPartPr>
              <p14:xfrm>
                <a:off x="8157411" y="1748406"/>
                <a:ext cx="5760" cy="147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C0FFDCB-1DA0-E67D-6F7B-E2EAC55642F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139771" y="1730766"/>
                  <a:ext cx="41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C30E30D-79AF-79B3-92BE-F916225ADAD5}"/>
                    </a:ext>
                  </a:extLst>
                </p14:cNvPr>
                <p14:cNvContentPartPr/>
                <p14:nvPr/>
              </p14:nvContentPartPr>
              <p14:xfrm>
                <a:off x="8018091" y="1755246"/>
                <a:ext cx="251280" cy="1634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C30E30D-79AF-79B3-92BE-F916225ADAD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000451" y="1737246"/>
                  <a:ext cx="2869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97FA51E-1E40-7F54-4416-22D7D0078BD2}"/>
                    </a:ext>
                  </a:extLst>
                </p14:cNvPr>
                <p14:cNvContentPartPr/>
                <p14:nvPr/>
              </p14:nvContentPartPr>
              <p14:xfrm>
                <a:off x="8449731" y="1741926"/>
                <a:ext cx="229320" cy="147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97FA51E-1E40-7F54-4416-22D7D0078BD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431731" y="1724286"/>
                  <a:ext cx="264960" cy="18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687E1EF-F142-3AE3-03DF-5650E89131D9}"/>
              </a:ext>
            </a:extLst>
          </p:cNvPr>
          <p:cNvGrpSpPr/>
          <p:nvPr/>
        </p:nvGrpSpPr>
        <p:grpSpPr>
          <a:xfrm>
            <a:off x="1690011" y="1440606"/>
            <a:ext cx="4539600" cy="796320"/>
            <a:chOff x="1690011" y="1440606"/>
            <a:chExt cx="4539600" cy="79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0EE8FC7-08BE-CFBC-97A7-4A308F4D6A95}"/>
                    </a:ext>
                  </a:extLst>
                </p14:cNvPr>
                <p14:cNvContentPartPr/>
                <p14:nvPr/>
              </p14:nvContentPartPr>
              <p14:xfrm>
                <a:off x="1690011" y="1440606"/>
                <a:ext cx="4539600" cy="4795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0EE8FC7-08BE-CFBC-97A7-4A308F4D6A9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672371" y="1422966"/>
                  <a:ext cx="457524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21F7FF3-744A-8CA4-078E-130A4FBE4EBB}"/>
                    </a:ext>
                  </a:extLst>
                </p14:cNvPr>
                <p14:cNvContentPartPr/>
                <p14:nvPr/>
              </p14:nvContentPartPr>
              <p14:xfrm>
                <a:off x="4139811" y="2047926"/>
                <a:ext cx="6120" cy="1576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21F7FF3-744A-8CA4-078E-130A4FBE4EB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121811" y="2029926"/>
                  <a:ext cx="417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31A910C-8D73-4948-414E-4CA076DF2BC4}"/>
                    </a:ext>
                  </a:extLst>
                </p14:cNvPr>
                <p14:cNvContentPartPr/>
                <p14:nvPr/>
              </p14:nvContentPartPr>
              <p14:xfrm>
                <a:off x="4014531" y="2209206"/>
                <a:ext cx="223200" cy="277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31A910C-8D73-4948-414E-4CA076DF2BC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996891" y="2191566"/>
                  <a:ext cx="2588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4E1C06B-DD8A-08FC-017F-91D51990ED64}"/>
                    </a:ext>
                  </a:extLst>
                </p14:cNvPr>
                <p14:cNvContentPartPr/>
                <p14:nvPr/>
              </p14:nvContentPartPr>
              <p14:xfrm>
                <a:off x="4039731" y="2043966"/>
                <a:ext cx="131400" cy="22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4E1C06B-DD8A-08FC-017F-91D51990ED6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021731" y="2025966"/>
                  <a:ext cx="1670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C1A8088-31DB-D28A-7AE7-CAD55AD3B379}"/>
                    </a:ext>
                  </a:extLst>
                </p14:cNvPr>
                <p14:cNvContentPartPr/>
                <p14:nvPr/>
              </p14:nvContentPartPr>
              <p14:xfrm>
                <a:off x="4351851" y="2061606"/>
                <a:ext cx="16920" cy="171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C1A8088-31DB-D28A-7AE7-CAD55AD3B37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333851" y="2043966"/>
                  <a:ext cx="525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648707A-1BE6-931E-75B9-20DBA112BB7B}"/>
                    </a:ext>
                  </a:extLst>
                </p14:cNvPr>
                <p14:cNvContentPartPr/>
                <p14:nvPr/>
              </p14:nvContentPartPr>
              <p14:xfrm>
                <a:off x="4284891" y="2053326"/>
                <a:ext cx="329760" cy="1645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648707A-1BE6-931E-75B9-20DBA112BB7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266891" y="2035686"/>
                  <a:ext cx="3654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DE2B7C6-51CF-EC80-64CD-A57172A8A90F}"/>
                    </a:ext>
                  </a:extLst>
                </p14:cNvPr>
                <p14:cNvContentPartPr/>
                <p14:nvPr/>
              </p14:nvContentPartPr>
              <p14:xfrm>
                <a:off x="4663611" y="2004726"/>
                <a:ext cx="251280" cy="1864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DE2B7C6-51CF-EC80-64CD-A57172A8A90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645971" y="1987086"/>
                  <a:ext cx="286920" cy="22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88C26C6-26DD-B08B-B10C-0B7200AF7975}"/>
              </a:ext>
            </a:extLst>
          </p:cNvPr>
          <p:cNvGrpSpPr/>
          <p:nvPr/>
        </p:nvGrpSpPr>
        <p:grpSpPr>
          <a:xfrm>
            <a:off x="10112931" y="539166"/>
            <a:ext cx="1917720" cy="545040"/>
            <a:chOff x="10112931" y="539166"/>
            <a:chExt cx="1917720" cy="54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3C31CE7-CF8B-0772-F041-C33A2A7BB204}"/>
                    </a:ext>
                  </a:extLst>
                </p14:cNvPr>
                <p14:cNvContentPartPr/>
                <p14:nvPr/>
              </p14:nvContentPartPr>
              <p14:xfrm>
                <a:off x="10112931" y="716286"/>
                <a:ext cx="192960" cy="175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3C31CE7-CF8B-0772-F041-C33A2A7BB20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095291" y="698286"/>
                  <a:ext cx="2286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F42B7B2-77EB-B116-524A-DED22F922F93}"/>
                    </a:ext>
                  </a:extLst>
                </p14:cNvPr>
                <p14:cNvContentPartPr/>
                <p14:nvPr/>
              </p14:nvContentPartPr>
              <p14:xfrm>
                <a:off x="10344411" y="770286"/>
                <a:ext cx="228960" cy="313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F42B7B2-77EB-B116-524A-DED22F922F9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326771" y="752646"/>
                  <a:ext cx="26460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D840780-A656-5637-D49A-B179F2ADC171}"/>
                    </a:ext>
                  </a:extLst>
                </p14:cNvPr>
                <p14:cNvContentPartPr/>
                <p14:nvPr/>
              </p14:nvContentPartPr>
              <p14:xfrm>
                <a:off x="10594971" y="762006"/>
                <a:ext cx="195840" cy="1058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D840780-A656-5637-D49A-B179F2ADC17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577331" y="744366"/>
                  <a:ext cx="2314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E8CCFEF-CFB3-3A18-1610-8CBFDB027DD2}"/>
                    </a:ext>
                  </a:extLst>
                </p14:cNvPr>
                <p14:cNvContentPartPr/>
                <p14:nvPr/>
              </p14:nvContentPartPr>
              <p14:xfrm>
                <a:off x="10817091" y="786846"/>
                <a:ext cx="126720" cy="997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E8CCFEF-CFB3-3A18-1610-8CBFDB027DD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799451" y="769206"/>
                  <a:ext cx="1623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C7D41DB-CB38-5C7F-0E34-77B44BFFA045}"/>
                    </a:ext>
                  </a:extLst>
                </p14:cNvPr>
                <p14:cNvContentPartPr/>
                <p14:nvPr/>
              </p14:nvContentPartPr>
              <p14:xfrm>
                <a:off x="10823931" y="787566"/>
                <a:ext cx="329040" cy="1105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C7D41DB-CB38-5C7F-0E34-77B44BFFA04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805931" y="769566"/>
                  <a:ext cx="3646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F8CBBE7-1D00-41B6-E1C3-471D35580AEB}"/>
                    </a:ext>
                  </a:extLst>
                </p14:cNvPr>
                <p14:cNvContentPartPr/>
                <p14:nvPr/>
              </p14:nvContentPartPr>
              <p14:xfrm>
                <a:off x="11210931" y="680286"/>
                <a:ext cx="142560" cy="248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F8CBBE7-1D00-41B6-E1C3-471D35580AE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193291" y="662646"/>
                  <a:ext cx="1782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6139D98-6FBF-4C8D-990F-9229F57BA0A0}"/>
                    </a:ext>
                  </a:extLst>
                </p14:cNvPr>
                <p14:cNvContentPartPr/>
                <p14:nvPr/>
              </p14:nvContentPartPr>
              <p14:xfrm>
                <a:off x="11414331" y="539166"/>
                <a:ext cx="616320" cy="3618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6139D98-6FBF-4C8D-990F-9229F57BA0A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396331" y="521526"/>
                  <a:ext cx="651960" cy="39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37D685D-B9F1-AE31-1814-D6981F1684B5}"/>
              </a:ext>
            </a:extLst>
          </p:cNvPr>
          <p:cNvGrpSpPr/>
          <p:nvPr/>
        </p:nvGrpSpPr>
        <p:grpSpPr>
          <a:xfrm>
            <a:off x="9979371" y="1381566"/>
            <a:ext cx="2062440" cy="413640"/>
            <a:chOff x="9979371" y="1381566"/>
            <a:chExt cx="206244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3DE7B28-72F5-09BB-53BC-30695937F746}"/>
                    </a:ext>
                  </a:extLst>
                </p14:cNvPr>
                <p14:cNvContentPartPr/>
                <p14:nvPr/>
              </p14:nvContentPartPr>
              <p14:xfrm>
                <a:off x="10040931" y="1426926"/>
                <a:ext cx="360" cy="183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3DE7B28-72F5-09BB-53BC-30695937F74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022931" y="1409286"/>
                  <a:ext cx="360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81B24BF-A031-2862-4F61-21721F103DC1}"/>
                    </a:ext>
                  </a:extLst>
                </p14:cNvPr>
                <p14:cNvContentPartPr/>
                <p14:nvPr/>
              </p14:nvContentPartPr>
              <p14:xfrm>
                <a:off x="9979371" y="1403526"/>
                <a:ext cx="390960" cy="2361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81B24BF-A031-2862-4F61-21721F103DC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961371" y="1385886"/>
                  <a:ext cx="4266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C28F50B-6A4A-9594-FE1E-C1B637A3A4C8}"/>
                    </a:ext>
                  </a:extLst>
                </p14:cNvPr>
                <p14:cNvContentPartPr/>
                <p14:nvPr/>
              </p14:nvContentPartPr>
              <p14:xfrm>
                <a:off x="10337931" y="1513686"/>
                <a:ext cx="151920" cy="2815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C28F50B-6A4A-9594-FE1E-C1B637A3A4C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319931" y="1496046"/>
                  <a:ext cx="18756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0BE610B-8B69-29E2-A220-EE9658A5D3AF}"/>
                    </a:ext>
                  </a:extLst>
                </p14:cNvPr>
                <p14:cNvContentPartPr/>
                <p14:nvPr/>
              </p14:nvContentPartPr>
              <p14:xfrm>
                <a:off x="10508211" y="1464726"/>
                <a:ext cx="811800" cy="1375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0BE610B-8B69-29E2-A220-EE9658A5D3A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490571" y="1446726"/>
                  <a:ext cx="8474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8C0C4E5-CD4B-614B-5652-9F72918CC0E5}"/>
                    </a:ext>
                  </a:extLst>
                </p14:cNvPr>
                <p14:cNvContentPartPr/>
                <p14:nvPr/>
              </p14:nvContentPartPr>
              <p14:xfrm>
                <a:off x="11198691" y="1381566"/>
                <a:ext cx="72360" cy="583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8C0C4E5-CD4B-614B-5652-9F72918CC0E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180691" y="1363566"/>
                  <a:ext cx="1080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5949C45-88D5-62FD-8C7B-41901C22DB0C}"/>
                    </a:ext>
                  </a:extLst>
                </p14:cNvPr>
                <p14:cNvContentPartPr/>
                <p14:nvPr/>
              </p14:nvContentPartPr>
              <p14:xfrm>
                <a:off x="11461851" y="1420086"/>
                <a:ext cx="579960" cy="144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5949C45-88D5-62FD-8C7B-41901C22DB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443851" y="1402086"/>
                  <a:ext cx="61560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F9ACF0D-A5F7-7850-C7A3-EDE1D3156C8B}"/>
              </a:ext>
            </a:extLst>
          </p:cNvPr>
          <p:cNvGrpSpPr/>
          <p:nvPr/>
        </p:nvGrpSpPr>
        <p:grpSpPr>
          <a:xfrm>
            <a:off x="279891" y="3194886"/>
            <a:ext cx="676080" cy="480240"/>
            <a:chOff x="279891" y="3194886"/>
            <a:chExt cx="676080" cy="48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8DB0555-CE66-C5D3-2A1F-535927E98FE5}"/>
                    </a:ext>
                  </a:extLst>
                </p14:cNvPr>
                <p14:cNvContentPartPr/>
                <p14:nvPr/>
              </p14:nvContentPartPr>
              <p14:xfrm>
                <a:off x="481851" y="3360486"/>
                <a:ext cx="186480" cy="1648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8DB0555-CE66-C5D3-2A1F-535927E98FE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64211" y="3342486"/>
                  <a:ext cx="2221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507AA09-7E5C-49B1-C0B2-4003D280A84D}"/>
                    </a:ext>
                  </a:extLst>
                </p14:cNvPr>
                <p14:cNvContentPartPr/>
                <p14:nvPr/>
              </p14:nvContentPartPr>
              <p14:xfrm>
                <a:off x="279891" y="3194886"/>
                <a:ext cx="676080" cy="4802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507AA09-7E5C-49B1-C0B2-4003D280A84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62251" y="3177246"/>
                  <a:ext cx="711720" cy="51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9FF3FC9D-4B42-114A-612A-42320109B756}"/>
                  </a:ext>
                </a:extLst>
              </p14:cNvPr>
              <p14:cNvContentPartPr/>
              <p14:nvPr/>
            </p14:nvContentPartPr>
            <p14:xfrm>
              <a:off x="7770051" y="4216926"/>
              <a:ext cx="1708560" cy="3016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9FF3FC9D-4B42-114A-612A-42320109B756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752411" y="4199286"/>
                <a:ext cx="174420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2399336F-87CE-836C-4BE4-D33C48B574E4}"/>
                  </a:ext>
                </a:extLst>
              </p14:cNvPr>
              <p14:cNvContentPartPr/>
              <p14:nvPr/>
            </p14:nvContentPartPr>
            <p14:xfrm>
              <a:off x="1762731" y="3646686"/>
              <a:ext cx="4731840" cy="4100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2399336F-87CE-836C-4BE4-D33C48B574E4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744731" y="3629046"/>
                <a:ext cx="4767480" cy="44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2CC9EA7-F011-D1E2-1BF4-050BB7A7DB49}"/>
              </a:ext>
            </a:extLst>
          </p:cNvPr>
          <p:cNvGrpSpPr/>
          <p:nvPr/>
        </p:nvGrpSpPr>
        <p:grpSpPr>
          <a:xfrm>
            <a:off x="3554811" y="4406646"/>
            <a:ext cx="842760" cy="222480"/>
            <a:chOff x="3554811" y="4406646"/>
            <a:chExt cx="842760" cy="22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0B0E560-49BE-49FD-EC92-D3DD866935F3}"/>
                    </a:ext>
                  </a:extLst>
                </p14:cNvPr>
                <p14:cNvContentPartPr/>
                <p14:nvPr/>
              </p14:nvContentPartPr>
              <p14:xfrm>
                <a:off x="3638331" y="4435806"/>
                <a:ext cx="25560" cy="1767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0B0E560-49BE-49FD-EC92-D3DD866935F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620691" y="4418166"/>
                  <a:ext cx="612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6D13CA4-65E9-8777-04BC-52C2CE2EEB16}"/>
                    </a:ext>
                  </a:extLst>
                </p14:cNvPr>
                <p14:cNvContentPartPr/>
                <p14:nvPr/>
              </p14:nvContentPartPr>
              <p14:xfrm>
                <a:off x="3565971" y="4613646"/>
                <a:ext cx="159120" cy="154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6D13CA4-65E9-8777-04BC-52C2CE2EEB1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548331" y="4596006"/>
                  <a:ext cx="1947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0DB2465-4CE6-F437-52F7-5DAAA604F040}"/>
                    </a:ext>
                  </a:extLst>
                </p14:cNvPr>
                <p14:cNvContentPartPr/>
                <p14:nvPr/>
              </p14:nvContentPartPr>
              <p14:xfrm>
                <a:off x="3554811" y="4437246"/>
                <a:ext cx="354240" cy="1494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0DB2465-4CE6-F437-52F7-5DAAA604F04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537171" y="4419606"/>
                  <a:ext cx="3898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E4CF259-22E0-2874-7F31-D04AF4BED64C}"/>
                    </a:ext>
                  </a:extLst>
                </p14:cNvPr>
                <p14:cNvContentPartPr/>
                <p14:nvPr/>
              </p14:nvContentPartPr>
              <p14:xfrm>
                <a:off x="3822291" y="4426086"/>
                <a:ext cx="240840" cy="1771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E4CF259-22E0-2874-7F31-D04AF4BED64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804291" y="4408446"/>
                  <a:ext cx="2764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CB299F6-D079-BBE6-162B-9C419608B0EC}"/>
                    </a:ext>
                  </a:extLst>
                </p14:cNvPr>
                <p14:cNvContentPartPr/>
                <p14:nvPr/>
              </p14:nvContentPartPr>
              <p14:xfrm>
                <a:off x="4173291" y="4406646"/>
                <a:ext cx="224280" cy="1854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CB299F6-D079-BBE6-162B-9C419608B0E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155651" y="4388646"/>
                  <a:ext cx="25992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EAD6688-BD02-F215-8279-9BDC31475549}"/>
              </a:ext>
            </a:extLst>
          </p:cNvPr>
          <p:cNvGrpSpPr/>
          <p:nvPr/>
        </p:nvGrpSpPr>
        <p:grpSpPr>
          <a:xfrm>
            <a:off x="9578331" y="3318366"/>
            <a:ext cx="354600" cy="193320"/>
            <a:chOff x="9578331" y="3318366"/>
            <a:chExt cx="354600" cy="19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C5D114A-49A3-0B46-E04F-6B63EC8A8B78}"/>
                    </a:ext>
                  </a:extLst>
                </p14:cNvPr>
                <p14:cNvContentPartPr/>
                <p14:nvPr/>
              </p14:nvContentPartPr>
              <p14:xfrm>
                <a:off x="9578331" y="3418446"/>
                <a:ext cx="348480" cy="453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C5D114A-49A3-0B46-E04F-6B63EC8A8B7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560691" y="3400446"/>
                  <a:ext cx="3841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BD4D0AD-C1FA-1576-E1ED-410A985347A4}"/>
                    </a:ext>
                  </a:extLst>
                </p14:cNvPr>
                <p14:cNvContentPartPr/>
                <p14:nvPr/>
              </p14:nvContentPartPr>
              <p14:xfrm>
                <a:off x="9748971" y="3318366"/>
                <a:ext cx="183960" cy="1933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BD4D0AD-C1FA-1576-E1ED-410A985347A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730971" y="3300366"/>
                  <a:ext cx="219600" cy="22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5BE11A2-CDA9-708B-CAD4-F5569812DF39}"/>
              </a:ext>
            </a:extLst>
          </p:cNvPr>
          <p:cNvGrpSpPr/>
          <p:nvPr/>
        </p:nvGrpSpPr>
        <p:grpSpPr>
          <a:xfrm>
            <a:off x="10313091" y="2929926"/>
            <a:ext cx="1773360" cy="594000"/>
            <a:chOff x="10313091" y="2929926"/>
            <a:chExt cx="1773360" cy="59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39CC634-9FE5-48F8-3234-4DAC6AEC7FAD}"/>
                    </a:ext>
                  </a:extLst>
                </p14:cNvPr>
                <p14:cNvContentPartPr/>
                <p14:nvPr/>
              </p14:nvContentPartPr>
              <p14:xfrm>
                <a:off x="10313091" y="3147006"/>
                <a:ext cx="185400" cy="1731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39CC634-9FE5-48F8-3234-4DAC6AEC7FA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295451" y="3129366"/>
                  <a:ext cx="2210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D64A276-B323-B629-1F79-C882790723FE}"/>
                    </a:ext>
                  </a:extLst>
                </p14:cNvPr>
                <p14:cNvContentPartPr/>
                <p14:nvPr/>
              </p14:nvContentPartPr>
              <p14:xfrm>
                <a:off x="10570131" y="3188766"/>
                <a:ext cx="142560" cy="936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D64A276-B323-B629-1F79-C882790723F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552491" y="3170766"/>
                  <a:ext cx="1782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883C085-A689-3FB6-3524-7403E9BADBAB}"/>
                    </a:ext>
                  </a:extLst>
                </p14:cNvPr>
                <p14:cNvContentPartPr/>
                <p14:nvPr/>
              </p14:nvContentPartPr>
              <p14:xfrm>
                <a:off x="10795491" y="3176166"/>
                <a:ext cx="6480" cy="3477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883C085-A689-3FB6-3524-7403E9BADBA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777491" y="3158526"/>
                  <a:ext cx="4212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777F1BB-C923-15F4-23E3-58A99057B25F}"/>
                    </a:ext>
                  </a:extLst>
                </p14:cNvPr>
                <p14:cNvContentPartPr/>
                <p14:nvPr/>
              </p14:nvContentPartPr>
              <p14:xfrm>
                <a:off x="10790451" y="3157086"/>
                <a:ext cx="157680" cy="997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777F1BB-C923-15F4-23E3-58A99057B25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772451" y="3139086"/>
                  <a:ext cx="1933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401F592-30CB-94E5-E353-10C3B9E6F889}"/>
                    </a:ext>
                  </a:extLst>
                </p14:cNvPr>
                <p14:cNvContentPartPr/>
                <p14:nvPr/>
              </p14:nvContentPartPr>
              <p14:xfrm>
                <a:off x="10982331" y="3141606"/>
                <a:ext cx="137160" cy="1159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401F592-30CB-94E5-E353-10C3B9E6F88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964691" y="3123966"/>
                  <a:ext cx="1728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EA9E5AA-D0C1-7482-DD7D-2498234C8071}"/>
                    </a:ext>
                  </a:extLst>
                </p14:cNvPr>
                <p14:cNvContentPartPr/>
                <p14:nvPr/>
              </p14:nvContentPartPr>
              <p14:xfrm>
                <a:off x="11024451" y="3133686"/>
                <a:ext cx="251280" cy="112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EA9E5AA-D0C1-7482-DD7D-2498234C807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006451" y="3116046"/>
                  <a:ext cx="2869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CE56A42-7ACD-57ED-159E-A7453F2100AF}"/>
                    </a:ext>
                  </a:extLst>
                </p14:cNvPr>
                <p14:cNvContentPartPr/>
                <p14:nvPr/>
              </p14:nvContentPartPr>
              <p14:xfrm>
                <a:off x="11308491" y="3043686"/>
                <a:ext cx="165240" cy="2138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CE56A42-7ACD-57ED-159E-A7453F2100A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290851" y="3025686"/>
                  <a:ext cx="2008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78B551D-6CE6-EB64-E5B7-DA85E0DC8FCE}"/>
                    </a:ext>
                  </a:extLst>
                </p14:cNvPr>
                <p14:cNvContentPartPr/>
                <p14:nvPr/>
              </p14:nvContentPartPr>
              <p14:xfrm>
                <a:off x="11573451" y="3112806"/>
                <a:ext cx="148320" cy="1263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78B551D-6CE6-EB64-E5B7-DA85E0DC8FC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555451" y="3095166"/>
                  <a:ext cx="183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4CAFC1A-9D64-5980-01B0-700E1AAA8765}"/>
                    </a:ext>
                  </a:extLst>
                </p14:cNvPr>
                <p14:cNvContentPartPr/>
                <p14:nvPr/>
              </p14:nvContentPartPr>
              <p14:xfrm>
                <a:off x="11617731" y="2929926"/>
                <a:ext cx="468720" cy="3654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4CAFC1A-9D64-5980-01B0-700E1AAA876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600091" y="2912286"/>
                  <a:ext cx="504360" cy="40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9F992DA-F726-7EB0-B8D2-BFC0A6B09A5D}"/>
              </a:ext>
            </a:extLst>
          </p:cNvPr>
          <p:cNvGrpSpPr/>
          <p:nvPr/>
        </p:nvGrpSpPr>
        <p:grpSpPr>
          <a:xfrm>
            <a:off x="10193211" y="3751806"/>
            <a:ext cx="1464120" cy="261720"/>
            <a:chOff x="10193211" y="3751806"/>
            <a:chExt cx="1464120" cy="26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747FF72-8BCF-26A3-F920-3EA200E5D366}"/>
                    </a:ext>
                  </a:extLst>
                </p14:cNvPr>
                <p14:cNvContentPartPr/>
                <p14:nvPr/>
              </p14:nvContentPartPr>
              <p14:xfrm>
                <a:off x="10193211" y="3874566"/>
                <a:ext cx="204480" cy="1134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747FF72-8BCF-26A3-F920-3EA200E5D36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175571" y="3856926"/>
                  <a:ext cx="2401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1BC706A-A1F3-8E3C-DB8A-EF51A25C4044}"/>
                    </a:ext>
                  </a:extLst>
                </p14:cNvPr>
                <p14:cNvContentPartPr/>
                <p14:nvPr/>
              </p14:nvContentPartPr>
              <p14:xfrm>
                <a:off x="10300131" y="3801126"/>
                <a:ext cx="139320" cy="2106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1BC706A-A1F3-8E3C-DB8A-EF51A25C404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282131" y="3783126"/>
                  <a:ext cx="1749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D8CA453-6686-E8DC-B7D2-8CFB6ED20921}"/>
                    </a:ext>
                  </a:extLst>
                </p14:cNvPr>
                <p14:cNvContentPartPr/>
                <p14:nvPr/>
              </p14:nvContentPartPr>
              <p14:xfrm>
                <a:off x="10508931" y="3896886"/>
                <a:ext cx="638640" cy="1062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D8CA453-6686-E8DC-B7D2-8CFB6ED2092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491291" y="3879246"/>
                  <a:ext cx="6742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2DCE726-2734-4C36-CEB2-9A8A0AF9A382}"/>
                    </a:ext>
                  </a:extLst>
                </p14:cNvPr>
                <p14:cNvContentPartPr/>
                <p14:nvPr/>
              </p14:nvContentPartPr>
              <p14:xfrm>
                <a:off x="11133171" y="3791766"/>
                <a:ext cx="360" cy="86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2DCE726-2734-4C36-CEB2-9A8A0AF9A38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115171" y="3773766"/>
                  <a:ext cx="360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8278BA5-BED6-203C-7D5C-6B1AB355A166}"/>
                    </a:ext>
                  </a:extLst>
                </p14:cNvPr>
                <p14:cNvContentPartPr/>
                <p14:nvPr/>
              </p14:nvContentPartPr>
              <p14:xfrm>
                <a:off x="11291571" y="3751806"/>
                <a:ext cx="118080" cy="2617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8278BA5-BED6-203C-7D5C-6B1AB355A16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273571" y="3733806"/>
                  <a:ext cx="15372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5CD5102-8CDC-2AC7-A035-DD4D7C0C9B26}"/>
                    </a:ext>
                  </a:extLst>
                </p14:cNvPr>
                <p14:cNvContentPartPr/>
                <p14:nvPr/>
              </p14:nvContentPartPr>
              <p14:xfrm>
                <a:off x="11267811" y="3854406"/>
                <a:ext cx="389520" cy="993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5CD5102-8CDC-2AC7-A035-DD4D7C0C9B2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249811" y="3836766"/>
                  <a:ext cx="42516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E2FEA88D-9AE8-8CD6-80EF-7C50992D98FA}"/>
              </a:ext>
            </a:extLst>
          </p:cNvPr>
          <p:cNvGrpSpPr/>
          <p:nvPr/>
        </p:nvGrpSpPr>
        <p:grpSpPr>
          <a:xfrm>
            <a:off x="296811" y="5271726"/>
            <a:ext cx="481320" cy="362520"/>
            <a:chOff x="296811" y="5271726"/>
            <a:chExt cx="481320" cy="36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53C7666-54C1-70D5-D060-E29304CEBB89}"/>
                    </a:ext>
                  </a:extLst>
                </p14:cNvPr>
                <p14:cNvContentPartPr/>
                <p14:nvPr/>
              </p14:nvContentPartPr>
              <p14:xfrm>
                <a:off x="434331" y="5362446"/>
                <a:ext cx="173520" cy="1915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53C7666-54C1-70D5-D060-E29304CEBB8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16331" y="5344446"/>
                  <a:ext cx="2091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62E150C-87FF-C6BA-0EBF-E206BDCD0EB7}"/>
                    </a:ext>
                  </a:extLst>
                </p14:cNvPr>
                <p14:cNvContentPartPr/>
                <p14:nvPr/>
              </p14:nvContentPartPr>
              <p14:xfrm>
                <a:off x="296811" y="5271726"/>
                <a:ext cx="481320" cy="3625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62E150C-87FF-C6BA-0EBF-E206BDCD0EB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78811" y="5254086"/>
                  <a:ext cx="516960" cy="39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1E9321F-DE16-C62F-105B-86C0BC3426EB}"/>
              </a:ext>
            </a:extLst>
          </p:cNvPr>
          <p:cNvGrpSpPr/>
          <p:nvPr/>
        </p:nvGrpSpPr>
        <p:grpSpPr>
          <a:xfrm>
            <a:off x="1228491" y="5287926"/>
            <a:ext cx="721800" cy="167040"/>
            <a:chOff x="1228491" y="5287926"/>
            <a:chExt cx="721800" cy="16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CE30ED6-F79B-F5CB-43A6-0C9250E4D650}"/>
                    </a:ext>
                  </a:extLst>
                </p14:cNvPr>
                <p14:cNvContentPartPr/>
                <p14:nvPr/>
              </p14:nvContentPartPr>
              <p14:xfrm>
                <a:off x="1228491" y="5287926"/>
                <a:ext cx="14400" cy="1670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CE30ED6-F79B-F5CB-43A6-0C9250E4D65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210851" y="5270286"/>
                  <a:ext cx="500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E094D0C-1813-32A7-87E6-B557F3E5FF71}"/>
                    </a:ext>
                  </a:extLst>
                </p14:cNvPr>
                <p14:cNvContentPartPr/>
                <p14:nvPr/>
              </p14:nvContentPartPr>
              <p14:xfrm>
                <a:off x="1245411" y="5289366"/>
                <a:ext cx="284400" cy="1537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E094D0C-1813-32A7-87E6-B557F3E5FF7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227411" y="5271366"/>
                  <a:ext cx="3200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18D95E2-E740-08BA-3D57-DCB9C3E8E9E4}"/>
                    </a:ext>
                  </a:extLst>
                </p14:cNvPr>
                <p14:cNvContentPartPr/>
                <p14:nvPr/>
              </p14:nvContentPartPr>
              <p14:xfrm>
                <a:off x="1640691" y="5305206"/>
                <a:ext cx="104760" cy="1022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18D95E2-E740-08BA-3D57-DCB9C3E8E9E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622691" y="5287566"/>
                  <a:ext cx="1404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99D9326-0CE4-AEEF-95FA-12D2AAB8B6DE}"/>
                    </a:ext>
                  </a:extLst>
                </p14:cNvPr>
                <p14:cNvContentPartPr/>
                <p14:nvPr/>
              </p14:nvContentPartPr>
              <p14:xfrm>
                <a:off x="1908171" y="5375406"/>
                <a:ext cx="42120" cy="399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99D9326-0CE4-AEEF-95FA-12D2AAB8B6D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890531" y="5357766"/>
                  <a:ext cx="77760" cy="7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9355EEF7-42E0-5275-CE0F-324E3C282CA4}"/>
              </a:ext>
            </a:extLst>
          </p:cNvPr>
          <p:cNvGrpSpPr/>
          <p:nvPr/>
        </p:nvGrpSpPr>
        <p:grpSpPr>
          <a:xfrm>
            <a:off x="2234331" y="5299446"/>
            <a:ext cx="493560" cy="200520"/>
            <a:chOff x="2234331" y="5299446"/>
            <a:chExt cx="493560" cy="20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C8FA10A-05A5-C09F-77F5-89B9EB55543C}"/>
                    </a:ext>
                  </a:extLst>
                </p14:cNvPr>
                <p14:cNvContentPartPr/>
                <p14:nvPr/>
              </p14:nvContentPartPr>
              <p14:xfrm>
                <a:off x="2234331" y="5299446"/>
                <a:ext cx="212400" cy="1598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C8FA10A-05A5-C09F-77F5-89B9EB55543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216331" y="5281806"/>
                  <a:ext cx="2480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351CCE0-650D-93A7-2D21-6117B931D6ED}"/>
                    </a:ext>
                  </a:extLst>
                </p14:cNvPr>
                <p14:cNvContentPartPr/>
                <p14:nvPr/>
              </p14:nvContentPartPr>
              <p14:xfrm>
                <a:off x="2529531" y="5308086"/>
                <a:ext cx="198360" cy="1918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351CCE0-650D-93A7-2D21-6117B931D6E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511891" y="5290446"/>
                  <a:ext cx="234000" cy="22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771781A4-3169-4900-4175-6A71587D8CA0}"/>
              </a:ext>
            </a:extLst>
          </p:cNvPr>
          <p:cNvGrpSpPr/>
          <p:nvPr/>
        </p:nvGrpSpPr>
        <p:grpSpPr>
          <a:xfrm>
            <a:off x="3075291" y="5061846"/>
            <a:ext cx="1480320" cy="832320"/>
            <a:chOff x="3075291" y="5061846"/>
            <a:chExt cx="1480320" cy="83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F4C1578-3178-2586-EBDE-AA1238CFA3D8}"/>
                    </a:ext>
                  </a:extLst>
                </p14:cNvPr>
                <p14:cNvContentPartPr/>
                <p14:nvPr/>
              </p14:nvContentPartPr>
              <p14:xfrm>
                <a:off x="3075291" y="5061846"/>
                <a:ext cx="34560" cy="7506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F4C1578-3178-2586-EBDE-AA1238CFA3D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057651" y="5043846"/>
                  <a:ext cx="70200" cy="78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E81D1EF-9826-A44C-AFF2-04360FEDB8D9}"/>
                    </a:ext>
                  </a:extLst>
                </p14:cNvPr>
                <p14:cNvContentPartPr/>
                <p14:nvPr/>
              </p14:nvContentPartPr>
              <p14:xfrm>
                <a:off x="3360411" y="5271726"/>
                <a:ext cx="164160" cy="2516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E81D1EF-9826-A44C-AFF2-04360FEDB8D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342411" y="5254086"/>
                  <a:ext cx="1998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34FAF70-085D-B9BD-92A0-E4A66C7AFCAD}"/>
                    </a:ext>
                  </a:extLst>
                </p14:cNvPr>
                <p14:cNvContentPartPr/>
                <p14:nvPr/>
              </p14:nvContentPartPr>
              <p14:xfrm>
                <a:off x="3591171" y="5390166"/>
                <a:ext cx="81720" cy="1094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34FAF70-085D-B9BD-92A0-E4A66C7AFCA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573171" y="5372526"/>
                  <a:ext cx="1173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47E82E2-7541-42C2-7CB5-DB01AEF706C6}"/>
                    </a:ext>
                  </a:extLst>
                </p14:cNvPr>
                <p14:cNvContentPartPr/>
                <p14:nvPr/>
              </p14:nvContentPartPr>
              <p14:xfrm>
                <a:off x="3844611" y="5400966"/>
                <a:ext cx="103320" cy="1008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47E82E2-7541-42C2-7CB5-DB01AEF706C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826971" y="5383326"/>
                  <a:ext cx="1389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58A4DBA-B58A-A035-C6CD-F6BD3439605C}"/>
                    </a:ext>
                  </a:extLst>
                </p14:cNvPr>
                <p14:cNvContentPartPr/>
                <p14:nvPr/>
              </p14:nvContentPartPr>
              <p14:xfrm>
                <a:off x="3900411" y="5386206"/>
                <a:ext cx="330480" cy="1303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58A4DBA-B58A-A035-C6CD-F6BD3439605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882411" y="5368206"/>
                  <a:ext cx="3661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9BC0604-765B-0A09-816F-5558EF26E6A8}"/>
                    </a:ext>
                  </a:extLst>
                </p14:cNvPr>
                <p14:cNvContentPartPr/>
                <p14:nvPr/>
              </p14:nvContentPartPr>
              <p14:xfrm>
                <a:off x="4528251" y="5151486"/>
                <a:ext cx="27360" cy="7426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9BC0604-765B-0A09-816F-5558EF26E6A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510251" y="5133846"/>
                  <a:ext cx="63000" cy="77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23048092-FD1E-F41F-388C-555AEFC08856}"/>
              </a:ext>
            </a:extLst>
          </p:cNvPr>
          <p:cNvGrpSpPr/>
          <p:nvPr/>
        </p:nvGrpSpPr>
        <p:grpSpPr>
          <a:xfrm>
            <a:off x="4919931" y="5216286"/>
            <a:ext cx="1260720" cy="807480"/>
            <a:chOff x="4919931" y="5216286"/>
            <a:chExt cx="1260720" cy="80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198BA1B-E4B6-2658-2009-14D23DB9FE18}"/>
                    </a:ext>
                  </a:extLst>
                </p14:cNvPr>
                <p14:cNvContentPartPr/>
                <p14:nvPr/>
              </p14:nvContentPartPr>
              <p14:xfrm>
                <a:off x="4919931" y="5216286"/>
                <a:ext cx="216360" cy="184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198BA1B-E4B6-2658-2009-14D23DB9FE1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902291" y="5198286"/>
                  <a:ext cx="25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0574363-9520-6F39-B2BB-46E2306920C9}"/>
                    </a:ext>
                  </a:extLst>
                </p14:cNvPr>
                <p14:cNvContentPartPr/>
                <p14:nvPr/>
              </p14:nvContentPartPr>
              <p14:xfrm>
                <a:off x="4989771" y="5318166"/>
                <a:ext cx="123120" cy="140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0574363-9520-6F39-B2BB-46E2306920C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971771" y="5300166"/>
                  <a:ext cx="1587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CC4A711-D2A7-4D87-6C95-B153B6A3C537}"/>
                    </a:ext>
                  </a:extLst>
                </p14:cNvPr>
                <p14:cNvContentPartPr/>
                <p14:nvPr/>
              </p14:nvContentPartPr>
              <p14:xfrm>
                <a:off x="5185611" y="5259126"/>
                <a:ext cx="375480" cy="2782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CC4A711-D2A7-4D87-6C95-B153B6A3C53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167971" y="5241126"/>
                  <a:ext cx="41112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50C684A-5F44-C973-602F-355575DD4AFF}"/>
                    </a:ext>
                  </a:extLst>
                </p14:cNvPr>
                <p14:cNvContentPartPr/>
                <p14:nvPr/>
              </p14:nvContentPartPr>
              <p14:xfrm>
                <a:off x="5956371" y="5255166"/>
                <a:ext cx="224280" cy="4449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50C684A-5F44-C973-602F-355575DD4AF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938371" y="5237166"/>
                  <a:ext cx="25992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3D8030A-E77F-EC57-5E0A-E29AD1419BB4}"/>
                    </a:ext>
                  </a:extLst>
                </p14:cNvPr>
                <p14:cNvContentPartPr/>
                <p14:nvPr/>
              </p14:nvContentPartPr>
              <p14:xfrm>
                <a:off x="5050971" y="5647206"/>
                <a:ext cx="156600" cy="3373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3D8030A-E77F-EC57-5E0A-E29AD1419BB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032971" y="5629566"/>
                  <a:ext cx="19224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117EB3E-D178-A627-2D24-B86911B84755}"/>
                    </a:ext>
                  </a:extLst>
                </p14:cNvPr>
                <p14:cNvContentPartPr/>
                <p14:nvPr/>
              </p14:nvContentPartPr>
              <p14:xfrm>
                <a:off x="5245731" y="5907486"/>
                <a:ext cx="70920" cy="1065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117EB3E-D178-A627-2D24-B86911B8475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227731" y="5889846"/>
                  <a:ext cx="1065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EB2EDEF-3D59-B388-60F9-D5E9DDDC0230}"/>
                    </a:ext>
                  </a:extLst>
                </p14:cNvPr>
                <p14:cNvContentPartPr/>
                <p14:nvPr/>
              </p14:nvContentPartPr>
              <p14:xfrm>
                <a:off x="5271291" y="5859606"/>
                <a:ext cx="730440" cy="1641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EB2EDEF-3D59-B388-60F9-D5E9DDDC023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253291" y="5841606"/>
                  <a:ext cx="76608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0DA3A714-7393-2F83-D17B-EA1161A58531}"/>
              </a:ext>
            </a:extLst>
          </p:cNvPr>
          <p:cNvGrpSpPr/>
          <p:nvPr/>
        </p:nvGrpSpPr>
        <p:grpSpPr>
          <a:xfrm>
            <a:off x="7001451" y="4745046"/>
            <a:ext cx="3953880" cy="1337760"/>
            <a:chOff x="7001451" y="4745046"/>
            <a:chExt cx="3953880" cy="133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1A5D988-8B27-8ADC-B62D-3ECC47D7CF46}"/>
                    </a:ext>
                  </a:extLst>
                </p14:cNvPr>
                <p14:cNvContentPartPr/>
                <p14:nvPr/>
              </p14:nvContentPartPr>
              <p14:xfrm>
                <a:off x="8461251" y="4745046"/>
                <a:ext cx="8640" cy="1684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1A5D988-8B27-8ADC-B62D-3ECC47D7CF4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443251" y="4727046"/>
                  <a:ext cx="442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981A77D-DEB6-6A3E-439C-85F7ACC3192D}"/>
                    </a:ext>
                  </a:extLst>
                </p14:cNvPr>
                <p14:cNvContentPartPr/>
                <p14:nvPr/>
              </p14:nvContentPartPr>
              <p14:xfrm>
                <a:off x="8376651" y="4769526"/>
                <a:ext cx="296640" cy="1494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981A77D-DEB6-6A3E-439C-85F7ACC3192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359011" y="4751886"/>
                  <a:ext cx="3322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D5B1F35-0DC2-1F7A-765F-CD2F9808EB65}"/>
                    </a:ext>
                  </a:extLst>
                </p14:cNvPr>
                <p14:cNvContentPartPr/>
                <p14:nvPr/>
              </p14:nvContentPartPr>
              <p14:xfrm>
                <a:off x="8798211" y="4748646"/>
                <a:ext cx="163800" cy="1353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D5B1F35-0DC2-1F7A-765F-CD2F9808EB6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780571" y="4730646"/>
                  <a:ext cx="1994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BD40D76-3A1F-92E5-46A1-BAD90FF5371F}"/>
                    </a:ext>
                  </a:extLst>
                </p14:cNvPr>
                <p14:cNvContentPartPr/>
                <p14:nvPr/>
              </p14:nvContentPartPr>
              <p14:xfrm>
                <a:off x="7001451" y="5061846"/>
                <a:ext cx="100800" cy="10209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BD40D76-3A1F-92E5-46A1-BAD90FF5371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983451" y="5043846"/>
                  <a:ext cx="136440" cy="10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AEF291F-D4DD-7813-662F-41F3169F76AB}"/>
                    </a:ext>
                  </a:extLst>
                </p14:cNvPr>
                <p14:cNvContentPartPr/>
                <p14:nvPr/>
              </p14:nvContentPartPr>
              <p14:xfrm>
                <a:off x="7162011" y="5212326"/>
                <a:ext cx="186480" cy="1749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AEF291F-D4DD-7813-662F-41F3169F76A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144371" y="5194326"/>
                  <a:ext cx="2221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0B84F73-C180-CF57-E15B-17816697F4AC}"/>
                    </a:ext>
                  </a:extLst>
                </p14:cNvPr>
                <p14:cNvContentPartPr/>
                <p14:nvPr/>
              </p14:nvContentPartPr>
              <p14:xfrm>
                <a:off x="7299531" y="5258046"/>
                <a:ext cx="360" cy="3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0B84F73-C180-CF57-E15B-17816697F4A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281531" y="524004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80BE491-FE05-7DE3-F06F-98C0B6470876}"/>
                    </a:ext>
                  </a:extLst>
                </p14:cNvPr>
                <p14:cNvContentPartPr/>
                <p14:nvPr/>
              </p14:nvContentPartPr>
              <p14:xfrm>
                <a:off x="7299531" y="5258046"/>
                <a:ext cx="256680" cy="2721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80BE491-FE05-7DE3-F06F-98C0B647087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281531" y="5240046"/>
                  <a:ext cx="29232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57E4FC46-A048-1581-F602-D1EDB16C81D9}"/>
                    </a:ext>
                  </a:extLst>
                </p14:cNvPr>
                <p14:cNvContentPartPr/>
                <p14:nvPr/>
              </p14:nvContentPartPr>
              <p14:xfrm>
                <a:off x="7625331" y="5179566"/>
                <a:ext cx="218160" cy="2455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57E4FC46-A048-1581-F602-D1EDB16C81D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607691" y="5161926"/>
                  <a:ext cx="2538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F667EC4-B7CA-B5D6-DC05-AE8E49A1A281}"/>
                    </a:ext>
                  </a:extLst>
                </p14:cNvPr>
                <p14:cNvContentPartPr/>
                <p14:nvPr/>
              </p14:nvContentPartPr>
              <p14:xfrm>
                <a:off x="7870491" y="5201886"/>
                <a:ext cx="220320" cy="2383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F667EC4-B7CA-B5D6-DC05-AE8E49A1A28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852851" y="5183886"/>
                  <a:ext cx="2559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60D2BF4-5D05-CE63-6F82-0258DF551FCA}"/>
                    </a:ext>
                  </a:extLst>
                </p14:cNvPr>
                <p14:cNvContentPartPr/>
                <p14:nvPr/>
              </p14:nvContentPartPr>
              <p14:xfrm>
                <a:off x="8188011" y="5082726"/>
                <a:ext cx="81000" cy="9702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60D2BF4-5D05-CE63-6F82-0258DF551FC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170371" y="5065086"/>
                  <a:ext cx="116640" cy="10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FA8D9F8-8686-1C99-5A59-42F80124A95D}"/>
                    </a:ext>
                  </a:extLst>
                </p14:cNvPr>
                <p14:cNvContentPartPr/>
                <p14:nvPr/>
              </p14:nvContentPartPr>
              <p14:xfrm>
                <a:off x="8363691" y="5177046"/>
                <a:ext cx="11520" cy="1713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FA8D9F8-8686-1C99-5A59-42F80124A95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345691" y="5159406"/>
                  <a:ext cx="471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4D521D3-EBF8-6668-F301-304DD5E8FD1E}"/>
                    </a:ext>
                  </a:extLst>
                </p14:cNvPr>
                <p14:cNvContentPartPr/>
                <p14:nvPr/>
              </p14:nvContentPartPr>
              <p14:xfrm>
                <a:off x="8371971" y="5199366"/>
                <a:ext cx="218520" cy="1396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4D521D3-EBF8-6668-F301-304DD5E8FD1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354331" y="5181726"/>
                  <a:ext cx="2541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063CB7D5-2DD9-E213-07FA-BD5004051BED}"/>
                    </a:ext>
                  </a:extLst>
                </p14:cNvPr>
                <p14:cNvContentPartPr/>
                <p14:nvPr/>
              </p14:nvContentPartPr>
              <p14:xfrm>
                <a:off x="8692371" y="5223126"/>
                <a:ext cx="147960" cy="1051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063CB7D5-2DD9-E213-07FA-BD5004051BE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674731" y="5205486"/>
                  <a:ext cx="1836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6694D28-13C9-CD64-00D9-10E1C60C624C}"/>
                    </a:ext>
                  </a:extLst>
                </p14:cNvPr>
                <p14:cNvContentPartPr/>
                <p14:nvPr/>
              </p14:nvContentPartPr>
              <p14:xfrm>
                <a:off x="9020691" y="5152566"/>
                <a:ext cx="443880" cy="1922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6694D28-13C9-CD64-00D9-10E1C60C624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003051" y="5134566"/>
                  <a:ext cx="4795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9EBDBFC-53E8-8F7B-1A6C-5A4189916BB8}"/>
                    </a:ext>
                  </a:extLst>
                </p14:cNvPr>
                <p14:cNvContentPartPr/>
                <p14:nvPr/>
              </p14:nvContentPartPr>
              <p14:xfrm>
                <a:off x="8572491" y="5629926"/>
                <a:ext cx="30960" cy="2131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9EBDBFC-53E8-8F7B-1A6C-5A4189916BB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554851" y="5611926"/>
                  <a:ext cx="666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E87852E-5539-1B1C-CCCE-79C3AF7BD185}"/>
                    </a:ext>
                  </a:extLst>
                </p14:cNvPr>
                <p14:cNvContentPartPr/>
                <p14:nvPr/>
              </p14:nvContentPartPr>
              <p14:xfrm>
                <a:off x="8485011" y="5534166"/>
                <a:ext cx="331560" cy="1551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E87852E-5539-1B1C-CCCE-79C3AF7BD18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467011" y="5516166"/>
                  <a:ext cx="3672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EA507E5-EC90-63A0-0045-EFCF1F9C94CE}"/>
                    </a:ext>
                  </a:extLst>
                </p14:cNvPr>
                <p14:cNvContentPartPr/>
                <p14:nvPr/>
              </p14:nvContentPartPr>
              <p14:xfrm>
                <a:off x="8742411" y="5546406"/>
                <a:ext cx="396360" cy="2822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EA507E5-EC90-63A0-0045-EFCF1F9C94C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724411" y="5528766"/>
                  <a:ext cx="4320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A67E6D4-73A5-1A8D-DDF7-835AF8706C73}"/>
                    </a:ext>
                  </a:extLst>
                </p14:cNvPr>
                <p14:cNvContentPartPr/>
                <p14:nvPr/>
              </p14:nvContentPartPr>
              <p14:xfrm>
                <a:off x="9553491" y="4936206"/>
                <a:ext cx="156240" cy="11152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A67E6D4-73A5-1A8D-DDF7-835AF8706C7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535491" y="4918566"/>
                  <a:ext cx="191880" cy="11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2358CE5-9354-AC47-A512-21C3555810FB}"/>
                    </a:ext>
                  </a:extLst>
                </p14:cNvPr>
                <p14:cNvContentPartPr/>
                <p14:nvPr/>
              </p14:nvContentPartPr>
              <p14:xfrm>
                <a:off x="9957411" y="5077326"/>
                <a:ext cx="17640" cy="1782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2358CE5-9354-AC47-A512-21C3555810F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939411" y="5059686"/>
                  <a:ext cx="532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AD56F87-BD1B-CD9A-10A9-ED8FEA6E11BC}"/>
                    </a:ext>
                  </a:extLst>
                </p14:cNvPr>
                <p14:cNvContentPartPr/>
                <p14:nvPr/>
              </p14:nvContentPartPr>
              <p14:xfrm>
                <a:off x="9884691" y="4982286"/>
                <a:ext cx="282600" cy="1335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AD56F87-BD1B-CD9A-10A9-ED8FEA6E11B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866691" y="4964646"/>
                  <a:ext cx="3182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DAE241A-3686-6260-5CDB-B6466D1F09F5}"/>
                    </a:ext>
                  </a:extLst>
                </p14:cNvPr>
                <p14:cNvContentPartPr/>
                <p14:nvPr/>
              </p14:nvContentPartPr>
              <p14:xfrm>
                <a:off x="10134891" y="5148246"/>
                <a:ext cx="291600" cy="813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DAE241A-3686-6260-5CDB-B6466D1F09F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116891" y="5130606"/>
                  <a:ext cx="3272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702DA45-AE73-93D0-5ABB-F446FF651717}"/>
                    </a:ext>
                  </a:extLst>
                </p14:cNvPr>
                <p14:cNvContentPartPr/>
                <p14:nvPr/>
              </p14:nvContentPartPr>
              <p14:xfrm>
                <a:off x="10399851" y="5048166"/>
                <a:ext cx="34200" cy="230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702DA45-AE73-93D0-5ABB-F446FF65171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382211" y="5030526"/>
                  <a:ext cx="698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BA87829-E650-979C-4CAB-C02D35E4ABEF}"/>
                    </a:ext>
                  </a:extLst>
                </p14:cNvPr>
                <p14:cNvContentPartPr/>
                <p14:nvPr/>
              </p14:nvContentPartPr>
              <p14:xfrm>
                <a:off x="10534131" y="5120526"/>
                <a:ext cx="421200" cy="1134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BA87829-E650-979C-4CAB-C02D35E4ABE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516131" y="5102886"/>
                  <a:ext cx="45684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68D48997-6911-82A5-67E9-E753A0D1F379}"/>
                  </a:ext>
                </a:extLst>
              </p14:cNvPr>
              <p14:cNvContentPartPr/>
              <p14:nvPr/>
            </p14:nvContentPartPr>
            <p14:xfrm>
              <a:off x="10090971" y="6268566"/>
              <a:ext cx="857880" cy="1224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68D48997-6911-82A5-67E9-E753A0D1F379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10073331" y="6250926"/>
                <a:ext cx="89352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C67D00E2-0D8C-8381-EC70-3B08A63E4CE8}"/>
                  </a:ext>
                </a:extLst>
              </p14:cNvPr>
              <p14:cNvContentPartPr/>
              <p14:nvPr/>
            </p14:nvContentPartPr>
            <p14:xfrm>
              <a:off x="1237491" y="6326166"/>
              <a:ext cx="955440" cy="3744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C67D00E2-0D8C-8381-EC70-3B08A63E4CE8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1219491" y="6308166"/>
                <a:ext cx="99108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3258E9BB-6B76-698F-9AEC-923A6647DD04}"/>
                  </a:ext>
                </a:extLst>
              </p14:cNvPr>
              <p14:cNvContentPartPr/>
              <p14:nvPr/>
            </p14:nvContentPartPr>
            <p14:xfrm>
              <a:off x="3964491" y="6338406"/>
              <a:ext cx="370800" cy="1008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3258E9BB-6B76-698F-9AEC-923A6647DD04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3946491" y="6320406"/>
                <a:ext cx="40644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A504F20D-8767-7B0E-331A-185804E38F7E}"/>
                  </a:ext>
                </a:extLst>
              </p14:cNvPr>
              <p14:cNvContentPartPr/>
              <p14:nvPr/>
            </p14:nvContentPartPr>
            <p14:xfrm>
              <a:off x="5889771" y="6343806"/>
              <a:ext cx="602280" cy="36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A504F20D-8767-7B0E-331A-185804E38F7E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5871771" y="6325806"/>
                <a:ext cx="6379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D575AC97-D426-B912-FBDE-8A1067E0D415}"/>
                  </a:ext>
                </a:extLst>
              </p14:cNvPr>
              <p14:cNvContentPartPr/>
              <p14:nvPr/>
            </p14:nvContentPartPr>
            <p14:xfrm>
              <a:off x="7923411" y="6360366"/>
              <a:ext cx="189720" cy="1800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D575AC97-D426-B912-FBDE-8A1067E0D415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7905771" y="6342366"/>
                <a:ext cx="22536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393379C9-130E-A649-313C-4EC90A158226}"/>
                  </a:ext>
                </a:extLst>
              </p14:cNvPr>
              <p14:cNvContentPartPr/>
              <p14:nvPr/>
            </p14:nvContentPartPr>
            <p14:xfrm>
              <a:off x="9341451" y="6358926"/>
              <a:ext cx="293040" cy="2916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393379C9-130E-A649-313C-4EC90A158226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9323811" y="6340926"/>
                <a:ext cx="328680" cy="6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8649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C4A3440-1F0A-9E79-1735-A5AB01B39AED}"/>
              </a:ext>
            </a:extLst>
          </p:cNvPr>
          <p:cNvGrpSpPr/>
          <p:nvPr/>
        </p:nvGrpSpPr>
        <p:grpSpPr>
          <a:xfrm>
            <a:off x="4557771" y="738966"/>
            <a:ext cx="1486080" cy="381240"/>
            <a:chOff x="4557771" y="738966"/>
            <a:chExt cx="1486080" cy="38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4EDB6A3-AEA1-B151-E75B-48404875C22A}"/>
                    </a:ext>
                  </a:extLst>
                </p14:cNvPr>
                <p14:cNvContentPartPr/>
                <p14:nvPr/>
              </p14:nvContentPartPr>
              <p14:xfrm>
                <a:off x="4582971" y="777486"/>
                <a:ext cx="137520" cy="225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4EDB6A3-AEA1-B151-E75B-48404875C22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64971" y="759486"/>
                  <a:ext cx="1731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2534B5E-7D90-781C-D574-C7521E9A7DB1}"/>
                    </a:ext>
                  </a:extLst>
                </p14:cNvPr>
                <p14:cNvContentPartPr/>
                <p14:nvPr/>
              </p14:nvContentPartPr>
              <p14:xfrm>
                <a:off x="4655331" y="916806"/>
                <a:ext cx="117360" cy="16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2534B5E-7D90-781C-D574-C7521E9A7DB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37691" y="899166"/>
                  <a:ext cx="1530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1426BA5-D4E7-0B39-9A10-53432D8F3FC3}"/>
                    </a:ext>
                  </a:extLst>
                </p14:cNvPr>
                <p14:cNvContentPartPr/>
                <p14:nvPr/>
              </p14:nvContentPartPr>
              <p14:xfrm>
                <a:off x="4638771" y="792606"/>
                <a:ext cx="178560" cy="16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1426BA5-D4E7-0B39-9A10-53432D8F3FC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620771" y="774606"/>
                  <a:ext cx="214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2A21D99-593E-D67F-9F4E-24B8222930EF}"/>
                    </a:ext>
                  </a:extLst>
                </p14:cNvPr>
                <p14:cNvContentPartPr/>
                <p14:nvPr/>
              </p14:nvContentPartPr>
              <p14:xfrm>
                <a:off x="4933251" y="854166"/>
                <a:ext cx="563760" cy="121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2A21D99-593E-D67F-9F4E-24B8222930E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15611" y="836166"/>
                  <a:ext cx="5994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E23612A-87E0-0141-C54A-D4B6C2D05CE7}"/>
                    </a:ext>
                  </a:extLst>
                </p14:cNvPr>
                <p14:cNvContentPartPr/>
                <p14:nvPr/>
              </p14:nvContentPartPr>
              <p14:xfrm>
                <a:off x="5334291" y="752286"/>
                <a:ext cx="52560" cy="52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E23612A-87E0-0141-C54A-D4B6C2D05CE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16651" y="734646"/>
                  <a:ext cx="882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BD8AFFA-3733-F68C-B11A-387E3814DFE3}"/>
                    </a:ext>
                  </a:extLst>
                </p14:cNvPr>
                <p14:cNvContentPartPr/>
                <p14:nvPr/>
              </p14:nvContentPartPr>
              <p14:xfrm>
                <a:off x="5538771" y="738966"/>
                <a:ext cx="39240" cy="257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BD8AFFA-3733-F68C-B11A-387E3814DFE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520771" y="721326"/>
                  <a:ext cx="748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0C4A453-22C3-FC84-F90F-CC312E0DEB4B}"/>
                    </a:ext>
                  </a:extLst>
                </p14:cNvPr>
                <p14:cNvContentPartPr/>
                <p14:nvPr/>
              </p14:nvContentPartPr>
              <p14:xfrm>
                <a:off x="4557771" y="831126"/>
                <a:ext cx="1486080" cy="289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0C4A453-22C3-FC84-F90F-CC312E0DEB4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540131" y="813126"/>
                  <a:ext cx="1521720" cy="32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8952F8D-6390-888F-7315-1FF6845E5A22}"/>
              </a:ext>
            </a:extLst>
          </p:cNvPr>
          <p:cNvGrpSpPr/>
          <p:nvPr/>
        </p:nvGrpSpPr>
        <p:grpSpPr>
          <a:xfrm>
            <a:off x="459531" y="422886"/>
            <a:ext cx="2342160" cy="918360"/>
            <a:chOff x="459531" y="422886"/>
            <a:chExt cx="2342160" cy="91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070F189-DD31-6727-BAC6-A634205C2A1A}"/>
                    </a:ext>
                  </a:extLst>
                </p14:cNvPr>
                <p14:cNvContentPartPr/>
                <p14:nvPr/>
              </p14:nvContentPartPr>
              <p14:xfrm>
                <a:off x="1016811" y="851286"/>
                <a:ext cx="218520" cy="1972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070F189-DD31-6727-BAC6-A634205C2A1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98811" y="833286"/>
                  <a:ext cx="2541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910EE6C-94CE-D826-DA53-60411279D9D2}"/>
                    </a:ext>
                  </a:extLst>
                </p14:cNvPr>
                <p14:cNvContentPartPr/>
                <p14:nvPr/>
              </p14:nvContentPartPr>
              <p14:xfrm>
                <a:off x="1072611" y="949926"/>
                <a:ext cx="69840" cy="180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910EE6C-94CE-D826-DA53-60411279D9D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54611" y="931926"/>
                  <a:ext cx="1054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96C0CBD-4D77-1E9A-6FD6-9948098B9FD6}"/>
                    </a:ext>
                  </a:extLst>
                </p14:cNvPr>
                <p14:cNvContentPartPr/>
                <p14:nvPr/>
              </p14:nvContentPartPr>
              <p14:xfrm>
                <a:off x="1295451" y="832206"/>
                <a:ext cx="123840" cy="208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96C0CBD-4D77-1E9A-6FD6-9948098B9FD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77451" y="814206"/>
                  <a:ext cx="1594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49241BD-B5D2-1DE7-E2EF-32B7137AF818}"/>
                    </a:ext>
                  </a:extLst>
                </p14:cNvPr>
                <p14:cNvContentPartPr/>
                <p14:nvPr/>
              </p14:nvContentPartPr>
              <p14:xfrm>
                <a:off x="1448451" y="908526"/>
                <a:ext cx="352080" cy="1270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49241BD-B5D2-1DE7-E2EF-32B7137AF81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30451" y="890886"/>
                  <a:ext cx="3877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C561FDE-42CB-393A-E37A-65F064BC6A90}"/>
                    </a:ext>
                  </a:extLst>
                </p14:cNvPr>
                <p14:cNvContentPartPr/>
                <p14:nvPr/>
              </p14:nvContentPartPr>
              <p14:xfrm>
                <a:off x="1921851" y="769206"/>
                <a:ext cx="368640" cy="258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C561FDE-42CB-393A-E37A-65F064BC6A9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03851" y="751566"/>
                  <a:ext cx="40428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620BE9B-A410-5CCC-3E35-A92DB0258896}"/>
                    </a:ext>
                  </a:extLst>
                </p14:cNvPr>
                <p14:cNvContentPartPr/>
                <p14:nvPr/>
              </p14:nvContentPartPr>
              <p14:xfrm>
                <a:off x="459531" y="422886"/>
                <a:ext cx="2342160" cy="918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620BE9B-A410-5CCC-3E35-A92DB025889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41891" y="404886"/>
                  <a:ext cx="2377800" cy="95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1FB68F1-DE55-4845-5086-72F78214A700}"/>
              </a:ext>
            </a:extLst>
          </p:cNvPr>
          <p:cNvGrpSpPr/>
          <p:nvPr/>
        </p:nvGrpSpPr>
        <p:grpSpPr>
          <a:xfrm>
            <a:off x="1465371" y="4059966"/>
            <a:ext cx="1235160" cy="303840"/>
            <a:chOff x="1465371" y="4059966"/>
            <a:chExt cx="1235160" cy="30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878C7A8-9C5F-0DB6-40AC-3AF70EAF953F}"/>
                    </a:ext>
                  </a:extLst>
                </p14:cNvPr>
                <p14:cNvContentPartPr/>
                <p14:nvPr/>
              </p14:nvContentPartPr>
              <p14:xfrm>
                <a:off x="1465371" y="4059966"/>
                <a:ext cx="411480" cy="286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878C7A8-9C5F-0DB6-40AC-3AF70EAF953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447371" y="4041966"/>
                  <a:ext cx="44712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91C6E31-4FB0-8438-71BE-FC1F53C3754C}"/>
                    </a:ext>
                  </a:extLst>
                </p14:cNvPr>
                <p14:cNvContentPartPr/>
                <p14:nvPr/>
              </p14:nvContentPartPr>
              <p14:xfrm>
                <a:off x="2209131" y="4072206"/>
                <a:ext cx="491400" cy="291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91C6E31-4FB0-8438-71BE-FC1F53C3754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191491" y="4054206"/>
                  <a:ext cx="527040" cy="32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DDB6206-31E1-961E-7AAF-C4D23C3886B1}"/>
                  </a:ext>
                </a:extLst>
              </p14:cNvPr>
              <p14:cNvContentPartPr/>
              <p14:nvPr/>
            </p14:nvContentPartPr>
            <p14:xfrm>
              <a:off x="573651" y="2860446"/>
              <a:ext cx="329400" cy="21326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DDB6206-31E1-961E-7AAF-C4D23C3886B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56011" y="2842446"/>
                <a:ext cx="365040" cy="21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834A6CD8-2C72-7E93-B5A6-8133F9013944}"/>
                  </a:ext>
                </a:extLst>
              </p14:cNvPr>
              <p14:cNvContentPartPr/>
              <p14:nvPr/>
            </p14:nvContentPartPr>
            <p14:xfrm>
              <a:off x="1080531" y="2772966"/>
              <a:ext cx="4414320" cy="21272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834A6CD8-2C72-7E93-B5A6-8133F901394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62891" y="2754966"/>
                <a:ext cx="4449960" cy="21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7FD4FB3-FC86-DC9D-7BD8-365449DD6E7D}"/>
                  </a:ext>
                </a:extLst>
              </p14:cNvPr>
              <p14:cNvContentPartPr/>
              <p14:nvPr/>
            </p14:nvContentPartPr>
            <p14:xfrm>
              <a:off x="-72549" y="5094246"/>
              <a:ext cx="5570280" cy="684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7FD4FB3-FC86-DC9D-7BD8-365449DD6E7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-90549" y="5076246"/>
                <a:ext cx="560592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696E52B-6CB7-5E1D-63D5-9B61A6E86AD1}"/>
                  </a:ext>
                </a:extLst>
              </p14:cNvPr>
              <p14:cNvContentPartPr/>
              <p14:nvPr/>
            </p14:nvContentPartPr>
            <p14:xfrm>
              <a:off x="1314531" y="3236646"/>
              <a:ext cx="254160" cy="2361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696E52B-6CB7-5E1D-63D5-9B61A6E86AD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296891" y="3218646"/>
                <a:ext cx="28980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DEB151C-0876-56D1-3BAB-E1ED0D7AEF3A}"/>
                  </a:ext>
                </a:extLst>
              </p14:cNvPr>
              <p14:cNvContentPartPr/>
              <p14:nvPr/>
            </p14:nvContentPartPr>
            <p14:xfrm>
              <a:off x="2069811" y="3301086"/>
              <a:ext cx="290160" cy="2498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DEB151C-0876-56D1-3BAB-E1ED0D7AEF3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052171" y="3283446"/>
                <a:ext cx="32580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3875B9AE-187F-B9AB-CD63-5D3697FC5063}"/>
                  </a:ext>
                </a:extLst>
              </p14:cNvPr>
              <p14:cNvContentPartPr/>
              <p14:nvPr/>
            </p14:nvContentPartPr>
            <p14:xfrm>
              <a:off x="3148011" y="4548126"/>
              <a:ext cx="53280" cy="2656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3875B9AE-187F-B9AB-CD63-5D3697FC506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130371" y="4530126"/>
                <a:ext cx="8892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4CC8B24D-5E26-CB6A-6176-B00C7790C720}"/>
                  </a:ext>
                </a:extLst>
              </p14:cNvPr>
              <p14:cNvContentPartPr/>
              <p14:nvPr/>
            </p14:nvContentPartPr>
            <p14:xfrm>
              <a:off x="2989251" y="4524006"/>
              <a:ext cx="997920" cy="4662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4CC8B24D-5E26-CB6A-6176-B00C7790C72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971611" y="4506366"/>
                <a:ext cx="1033560" cy="50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AEB51DE4-1644-E4FF-4C44-6D18F1A0ACC6}"/>
                  </a:ext>
                </a:extLst>
              </p14:cNvPr>
              <p14:cNvContentPartPr/>
              <p14:nvPr/>
            </p14:nvContentPartPr>
            <p14:xfrm>
              <a:off x="1450971" y="2735886"/>
              <a:ext cx="574560" cy="2991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AEB51DE4-1644-E4FF-4C44-6D18F1A0ACC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433331" y="2718246"/>
                <a:ext cx="61020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731FC9B2-E913-C7B9-EF94-95F17520D130}"/>
                  </a:ext>
                </a:extLst>
              </p14:cNvPr>
              <p14:cNvContentPartPr/>
              <p14:nvPr/>
            </p14:nvContentPartPr>
            <p14:xfrm>
              <a:off x="6503211" y="2963046"/>
              <a:ext cx="267120" cy="1494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731FC9B2-E913-C7B9-EF94-95F17520D13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485571" y="2945046"/>
                <a:ext cx="30276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24462A61-99EC-AED6-E405-3C5DDCC53BA9}"/>
                  </a:ext>
                </a:extLst>
              </p14:cNvPr>
              <p14:cNvContentPartPr/>
              <p14:nvPr/>
            </p14:nvContentPartPr>
            <p14:xfrm>
              <a:off x="4535091" y="4085526"/>
              <a:ext cx="475200" cy="1803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24462A61-99EC-AED6-E405-3C5DDCC53BA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517451" y="4067526"/>
                <a:ext cx="5108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8C628808-6890-7230-8CF7-78687E6F814A}"/>
                  </a:ext>
                </a:extLst>
              </p14:cNvPr>
              <p14:cNvContentPartPr/>
              <p14:nvPr/>
            </p14:nvContentPartPr>
            <p14:xfrm>
              <a:off x="1766691" y="4609686"/>
              <a:ext cx="414000" cy="1508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8C628808-6890-7230-8CF7-78687E6F814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749051" y="4592046"/>
                <a:ext cx="44964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BF1B95E7-8CFE-7709-D7F0-B5B2FF3BEB29}"/>
                  </a:ext>
                </a:extLst>
              </p14:cNvPr>
              <p14:cNvContentPartPr/>
              <p14:nvPr/>
            </p14:nvContentPartPr>
            <p14:xfrm>
              <a:off x="1386531" y="4123326"/>
              <a:ext cx="603000" cy="2268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BF1B95E7-8CFE-7709-D7F0-B5B2FF3BEB2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368531" y="4105686"/>
                <a:ext cx="63864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E066699B-16A8-DC72-54F5-21F3EDFCB471}"/>
                  </a:ext>
                </a:extLst>
              </p14:cNvPr>
              <p14:cNvContentPartPr/>
              <p14:nvPr/>
            </p14:nvContentPartPr>
            <p14:xfrm>
              <a:off x="2267451" y="4080126"/>
              <a:ext cx="520200" cy="2210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E066699B-16A8-DC72-54F5-21F3EDFCB47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249451" y="4062126"/>
                <a:ext cx="55584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4DBD778-88A4-F48E-C4F5-A64873E9C9E3}"/>
                  </a:ext>
                </a:extLst>
              </p14:cNvPr>
              <p14:cNvContentPartPr/>
              <p14:nvPr/>
            </p14:nvContentPartPr>
            <p14:xfrm>
              <a:off x="1844091" y="3713646"/>
              <a:ext cx="615960" cy="2476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4DBD778-88A4-F48E-C4F5-A64873E9C9E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826451" y="3695646"/>
                <a:ext cx="65160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92D69BC0-9519-16D8-B9FA-6710A293798C}"/>
                  </a:ext>
                </a:extLst>
              </p14:cNvPr>
              <p14:cNvContentPartPr/>
              <p14:nvPr/>
            </p14:nvContentPartPr>
            <p14:xfrm>
              <a:off x="2453931" y="4684926"/>
              <a:ext cx="450720" cy="2793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92D69BC0-9519-16D8-B9FA-6710A293798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436291" y="4667286"/>
                <a:ext cx="48636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4348BE10-2760-618C-B9B4-E5CA43DEF26D}"/>
                  </a:ext>
                </a:extLst>
              </p14:cNvPr>
              <p14:cNvContentPartPr/>
              <p14:nvPr/>
            </p14:nvContentPartPr>
            <p14:xfrm>
              <a:off x="2192571" y="3050886"/>
              <a:ext cx="338760" cy="1450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4348BE10-2760-618C-B9B4-E5CA43DEF26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174571" y="3032886"/>
                <a:ext cx="37440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3FD8ADD0-ABAF-4B3A-9AA1-CE9CFE17E499}"/>
                  </a:ext>
                </a:extLst>
              </p14:cNvPr>
              <p14:cNvContentPartPr/>
              <p14:nvPr/>
            </p14:nvContentPartPr>
            <p14:xfrm>
              <a:off x="5507811" y="2536806"/>
              <a:ext cx="668520" cy="1490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3FD8ADD0-ABAF-4B3A-9AA1-CE9CFE17E49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490171" y="2518806"/>
                <a:ext cx="70416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34FEB129-2B1F-15C6-FB80-D9D711CBDD8D}"/>
                  </a:ext>
                </a:extLst>
              </p14:cNvPr>
              <p14:cNvContentPartPr/>
              <p14:nvPr/>
            </p14:nvContentPartPr>
            <p14:xfrm>
              <a:off x="6034491" y="2444286"/>
              <a:ext cx="249120" cy="2016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34FEB129-2B1F-15C6-FB80-D9D711CBDD8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016851" y="2426286"/>
                <a:ext cx="28476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C43341F0-9008-73F1-CB02-7806E48FDF5A}"/>
                  </a:ext>
                </a:extLst>
              </p14:cNvPr>
              <p14:cNvContentPartPr/>
              <p14:nvPr/>
            </p14:nvContentPartPr>
            <p14:xfrm>
              <a:off x="6232491" y="2856126"/>
              <a:ext cx="184320" cy="5407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C43341F0-9008-73F1-CB02-7806E48FDF5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214491" y="2838486"/>
                <a:ext cx="219960" cy="57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C2ECFBD5-D68A-47C5-60EB-0F8A3F5C6E80}"/>
                  </a:ext>
                </a:extLst>
              </p14:cNvPr>
              <p14:cNvContentPartPr/>
              <p14:nvPr/>
            </p14:nvContentPartPr>
            <p14:xfrm>
              <a:off x="6357771" y="2725446"/>
              <a:ext cx="1157400" cy="7534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C2ECFBD5-D68A-47C5-60EB-0F8A3F5C6E8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339771" y="2707446"/>
                <a:ext cx="1193040" cy="78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4D1DCAEA-CC41-B132-F41B-483A5B8CA7A9}"/>
                  </a:ext>
                </a:extLst>
              </p14:cNvPr>
              <p14:cNvContentPartPr/>
              <p14:nvPr/>
            </p14:nvContentPartPr>
            <p14:xfrm>
              <a:off x="6858891" y="2976366"/>
              <a:ext cx="228960" cy="1400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4D1DCAEA-CC41-B132-F41B-483A5B8CA7A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841251" y="2958726"/>
                <a:ext cx="26460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8E884D07-F1DA-A9FF-C744-BB2BBEF2E45F}"/>
                  </a:ext>
                </a:extLst>
              </p14:cNvPr>
              <p14:cNvContentPartPr/>
              <p14:nvPr/>
            </p14:nvContentPartPr>
            <p14:xfrm>
              <a:off x="3343491" y="3108486"/>
              <a:ext cx="335160" cy="1278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8E884D07-F1DA-A9FF-C744-BB2BBEF2E45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325851" y="3090486"/>
                <a:ext cx="37080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BB01A8CB-7367-4CF1-117F-49A1184ADD4B}"/>
                  </a:ext>
                </a:extLst>
              </p14:cNvPr>
              <p14:cNvContentPartPr/>
              <p14:nvPr/>
            </p14:nvContentPartPr>
            <p14:xfrm>
              <a:off x="6106851" y="4025766"/>
              <a:ext cx="212760" cy="6091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BB01A8CB-7367-4CF1-117F-49A1184ADD4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089211" y="4007766"/>
                <a:ext cx="248400" cy="64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1973845-854D-6913-1DD2-5BF950E61198}"/>
                  </a:ext>
                </a:extLst>
              </p14:cNvPr>
              <p14:cNvContentPartPr/>
              <p14:nvPr/>
            </p14:nvContentPartPr>
            <p14:xfrm>
              <a:off x="6310251" y="3988686"/>
              <a:ext cx="1280880" cy="7232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1973845-854D-6913-1DD2-5BF950E6119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292611" y="3970686"/>
                <a:ext cx="1316520" cy="75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CE9A2A99-D9A1-5A3A-DC79-5BB616A480C9}"/>
                  </a:ext>
                </a:extLst>
              </p14:cNvPr>
              <p14:cNvContentPartPr/>
              <p14:nvPr/>
            </p14:nvContentPartPr>
            <p14:xfrm>
              <a:off x="6548571" y="4204326"/>
              <a:ext cx="249840" cy="1587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CE9A2A99-D9A1-5A3A-DC79-5BB616A480C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530931" y="4186326"/>
                <a:ext cx="28548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26A534F3-4D14-DDF3-D44C-162F437642D8}"/>
                  </a:ext>
                </a:extLst>
              </p14:cNvPr>
              <p14:cNvContentPartPr/>
              <p14:nvPr/>
            </p14:nvContentPartPr>
            <p14:xfrm>
              <a:off x="4727691" y="3179766"/>
              <a:ext cx="401760" cy="1033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26A534F3-4D14-DDF3-D44C-162F437642D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710051" y="3162126"/>
                <a:ext cx="43740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2BF7C003-5D84-E5EA-B3DA-368D910A1991}"/>
                  </a:ext>
                </a:extLst>
              </p14:cNvPr>
              <p14:cNvContentPartPr/>
              <p14:nvPr/>
            </p14:nvContentPartPr>
            <p14:xfrm>
              <a:off x="6814611" y="4248246"/>
              <a:ext cx="272520" cy="1641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2BF7C003-5D84-E5EA-B3DA-368D910A199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796971" y="4230606"/>
                <a:ext cx="30816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69281B88-3D09-EC5F-A759-EF18548BD8BA}"/>
                  </a:ext>
                </a:extLst>
              </p14:cNvPr>
              <p14:cNvContentPartPr/>
              <p14:nvPr/>
            </p14:nvContentPartPr>
            <p14:xfrm>
              <a:off x="2501811" y="3661806"/>
              <a:ext cx="343080" cy="1166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69281B88-3D09-EC5F-A759-EF18548BD8BA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483811" y="3644166"/>
                <a:ext cx="378720" cy="15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B79EA546-44C1-6672-AAC4-EE00F18D3FF5}"/>
              </a:ext>
            </a:extLst>
          </p:cNvPr>
          <p:cNvGrpSpPr/>
          <p:nvPr/>
        </p:nvGrpSpPr>
        <p:grpSpPr>
          <a:xfrm>
            <a:off x="3229011" y="3301086"/>
            <a:ext cx="1541880" cy="983520"/>
            <a:chOff x="3229011" y="3301086"/>
            <a:chExt cx="1541880" cy="98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9EF495C-4312-27AC-5EB9-440F151E59AA}"/>
                    </a:ext>
                  </a:extLst>
                </p14:cNvPr>
                <p14:cNvContentPartPr/>
                <p14:nvPr/>
              </p14:nvContentPartPr>
              <p14:xfrm>
                <a:off x="3229011" y="3301086"/>
                <a:ext cx="285120" cy="226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9EF495C-4312-27AC-5EB9-440F151E59A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211011" y="3283446"/>
                  <a:ext cx="3207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B0A7EF2-D3CE-EF74-CAF7-606108B58273}"/>
                    </a:ext>
                  </a:extLst>
                </p14:cNvPr>
                <p14:cNvContentPartPr/>
                <p14:nvPr/>
              </p14:nvContentPartPr>
              <p14:xfrm>
                <a:off x="4374171" y="3393246"/>
                <a:ext cx="396720" cy="206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B0A7EF2-D3CE-EF74-CAF7-606108B5827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356171" y="3375606"/>
                  <a:ext cx="4323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B01540C-4F9D-3E96-1C8E-A107E492F134}"/>
                    </a:ext>
                  </a:extLst>
                </p14:cNvPr>
                <p14:cNvContentPartPr/>
                <p14:nvPr/>
              </p14:nvContentPartPr>
              <p14:xfrm>
                <a:off x="3541131" y="3906606"/>
                <a:ext cx="360" cy="1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B01540C-4F9D-3E96-1C8E-A107E492F13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523131" y="3888966"/>
                  <a:ext cx="360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5D55879-6CA6-E640-B721-478D7D6A9A58}"/>
                    </a:ext>
                  </a:extLst>
                </p14:cNvPr>
                <p14:cNvContentPartPr/>
                <p14:nvPr/>
              </p14:nvContentPartPr>
              <p14:xfrm>
                <a:off x="3440691" y="3906606"/>
                <a:ext cx="100800" cy="332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5D55879-6CA6-E640-B721-478D7D6A9A5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422691" y="3888966"/>
                  <a:ext cx="13644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D04EEF8-007C-F10E-F98E-98541B0D6F17}"/>
                    </a:ext>
                  </a:extLst>
                </p14:cNvPr>
                <p14:cNvContentPartPr/>
                <p14:nvPr/>
              </p14:nvContentPartPr>
              <p14:xfrm>
                <a:off x="3451851" y="3917406"/>
                <a:ext cx="608400" cy="367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D04EEF8-007C-F10E-F98E-98541B0D6F1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433851" y="3899766"/>
                  <a:ext cx="64404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146DC2F-3BE1-398B-8A12-4649486DD4E9}"/>
                    </a:ext>
                  </a:extLst>
                </p14:cNvPr>
                <p14:cNvContentPartPr/>
                <p14:nvPr/>
              </p14:nvContentPartPr>
              <p14:xfrm>
                <a:off x="3727611" y="3768366"/>
                <a:ext cx="360" cy="96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146DC2F-3BE1-398B-8A12-4649486DD4E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709971" y="3750726"/>
                  <a:ext cx="360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DC51D0B-DC69-F508-DC0F-0674A88E719E}"/>
                    </a:ext>
                  </a:extLst>
                </p14:cNvPr>
                <p14:cNvContentPartPr/>
                <p14:nvPr/>
              </p14:nvContentPartPr>
              <p14:xfrm>
                <a:off x="3822291" y="3708246"/>
                <a:ext cx="476640" cy="119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DC51D0B-DC69-F508-DC0F-0674A88E719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804651" y="3690606"/>
                  <a:ext cx="512280" cy="15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16536937-3175-7186-B42A-D54A701F18AB}"/>
              </a:ext>
            </a:extLst>
          </p:cNvPr>
          <p:cNvGrpSpPr/>
          <p:nvPr/>
        </p:nvGrpSpPr>
        <p:grpSpPr>
          <a:xfrm>
            <a:off x="6056811" y="5231766"/>
            <a:ext cx="1953360" cy="739080"/>
            <a:chOff x="6056811" y="5231766"/>
            <a:chExt cx="1953360" cy="73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263674C-483B-39CA-74E0-FB063D1D7918}"/>
                    </a:ext>
                  </a:extLst>
                </p14:cNvPr>
                <p14:cNvContentPartPr/>
                <p14:nvPr/>
              </p14:nvContentPartPr>
              <p14:xfrm>
                <a:off x="6106851" y="5238606"/>
                <a:ext cx="253800" cy="6228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263674C-483B-39CA-74E0-FB063D1D791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089211" y="5220966"/>
                  <a:ext cx="28944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C6A9037-51A1-7549-40C6-C4D14805172A}"/>
                    </a:ext>
                  </a:extLst>
                </p14:cNvPr>
                <p14:cNvContentPartPr/>
                <p14:nvPr/>
              </p14:nvContentPartPr>
              <p14:xfrm>
                <a:off x="6056811" y="5231766"/>
                <a:ext cx="1953360" cy="739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C6A9037-51A1-7549-40C6-C4D14805172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038811" y="5213766"/>
                  <a:ext cx="1989000" cy="77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C7B2332-0559-DB7D-EB5C-CA1936FD5DCE}"/>
                    </a:ext>
                  </a:extLst>
                </p14:cNvPr>
                <p14:cNvContentPartPr/>
                <p14:nvPr/>
              </p14:nvContentPartPr>
              <p14:xfrm>
                <a:off x="6507171" y="5436966"/>
                <a:ext cx="79200" cy="2160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C7B2332-0559-DB7D-EB5C-CA1936FD5DC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489531" y="5419326"/>
                  <a:ext cx="114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BB38899-884B-9EEA-C2A3-C404D690EF30}"/>
                    </a:ext>
                  </a:extLst>
                </p14:cNvPr>
                <p14:cNvContentPartPr/>
                <p14:nvPr/>
              </p14:nvContentPartPr>
              <p14:xfrm>
                <a:off x="6421851" y="5380446"/>
                <a:ext cx="579960" cy="2689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BB38899-884B-9EEA-C2A3-C404D690EF3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403851" y="5362806"/>
                  <a:ext cx="61560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DBACE56-C235-779D-FCDE-ED5023EB5DCF}"/>
                    </a:ext>
                  </a:extLst>
                </p14:cNvPr>
                <p14:cNvContentPartPr/>
                <p14:nvPr/>
              </p14:nvContentPartPr>
              <p14:xfrm>
                <a:off x="7229691" y="5393406"/>
                <a:ext cx="69840" cy="2275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DBACE56-C235-779D-FCDE-ED5023EB5DC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212051" y="5375406"/>
                  <a:ext cx="1054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ED635A8-E7D7-9DC1-A48E-4A92079DBF00}"/>
                    </a:ext>
                  </a:extLst>
                </p14:cNvPr>
                <p14:cNvContentPartPr/>
                <p14:nvPr/>
              </p14:nvContentPartPr>
              <p14:xfrm>
                <a:off x="7104411" y="5339766"/>
                <a:ext cx="712080" cy="2962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ED635A8-E7D7-9DC1-A48E-4A92079DBF0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086411" y="5322126"/>
                  <a:ext cx="747720" cy="33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62F1AB4-4EF6-B00D-6EF2-C6725FBD0633}"/>
              </a:ext>
            </a:extLst>
          </p:cNvPr>
          <p:cNvGrpSpPr/>
          <p:nvPr/>
        </p:nvGrpSpPr>
        <p:grpSpPr>
          <a:xfrm>
            <a:off x="7956891" y="637806"/>
            <a:ext cx="2995560" cy="1354320"/>
            <a:chOff x="7956891" y="637806"/>
            <a:chExt cx="2995560" cy="135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8D15DCC-A903-4BBA-0A1F-8D71A58C1184}"/>
                    </a:ext>
                  </a:extLst>
                </p14:cNvPr>
                <p14:cNvContentPartPr/>
                <p14:nvPr/>
              </p14:nvContentPartPr>
              <p14:xfrm>
                <a:off x="7956891" y="742926"/>
                <a:ext cx="284760" cy="2775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8D15DCC-A903-4BBA-0A1F-8D71A58C118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939251" y="725286"/>
                  <a:ext cx="32040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7F3FB1E-EADE-5ECD-751C-943B1AB204A1}"/>
                    </a:ext>
                  </a:extLst>
                </p14:cNvPr>
                <p14:cNvContentPartPr/>
                <p14:nvPr/>
              </p14:nvContentPartPr>
              <p14:xfrm>
                <a:off x="8235531" y="885126"/>
                <a:ext cx="404280" cy="3729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7F3FB1E-EADE-5ECD-751C-943B1AB204A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217531" y="867126"/>
                  <a:ext cx="43992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AE4BAF7-A48C-A453-7501-3ABC838E2C44}"/>
                    </a:ext>
                  </a:extLst>
                </p14:cNvPr>
                <p14:cNvContentPartPr/>
                <p14:nvPr/>
              </p14:nvContentPartPr>
              <p14:xfrm>
                <a:off x="8737011" y="864606"/>
                <a:ext cx="379440" cy="1584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AE4BAF7-A48C-A453-7501-3ABC838E2C4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719011" y="846966"/>
                  <a:ext cx="4150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5CCD7B9-DC49-ECAE-FFD4-A9B47BF01A1F}"/>
                    </a:ext>
                  </a:extLst>
                </p14:cNvPr>
                <p14:cNvContentPartPr/>
                <p14:nvPr/>
              </p14:nvContentPartPr>
              <p14:xfrm>
                <a:off x="9229851" y="877566"/>
                <a:ext cx="166680" cy="1162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5CCD7B9-DC49-ECAE-FFD4-A9B47BF01A1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211851" y="859926"/>
                  <a:ext cx="2023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93EEEC4-2B2C-E132-DE3C-2B11B17F250C}"/>
                    </a:ext>
                  </a:extLst>
                </p14:cNvPr>
                <p14:cNvContentPartPr/>
                <p14:nvPr/>
              </p14:nvContentPartPr>
              <p14:xfrm>
                <a:off x="9494811" y="762366"/>
                <a:ext cx="47880" cy="2329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93EEEC4-2B2C-E132-DE3C-2B11B17F250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477171" y="744726"/>
                  <a:ext cx="835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F7EA0CB-9DC4-5FFE-07F0-F613C992A34C}"/>
                    </a:ext>
                  </a:extLst>
                </p14:cNvPr>
                <p14:cNvContentPartPr/>
                <p14:nvPr/>
              </p14:nvContentPartPr>
              <p14:xfrm>
                <a:off x="9458451" y="776046"/>
                <a:ext cx="203760" cy="2012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F7EA0CB-9DC4-5FFE-07F0-F613C992A34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440811" y="758406"/>
                  <a:ext cx="2394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5CF4012-DBB0-73B9-A24F-6D8094C1BA4F}"/>
                    </a:ext>
                  </a:extLst>
                </p14:cNvPr>
                <p14:cNvContentPartPr/>
                <p14:nvPr/>
              </p14:nvContentPartPr>
              <p14:xfrm>
                <a:off x="9711891" y="871086"/>
                <a:ext cx="226440" cy="424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5CF4012-DBB0-73B9-A24F-6D8094C1BA4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694251" y="853446"/>
                  <a:ext cx="26208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9FC86E4-6892-6ED8-B331-C2380BE5B680}"/>
                    </a:ext>
                  </a:extLst>
                </p14:cNvPr>
                <p14:cNvContentPartPr/>
                <p14:nvPr/>
              </p14:nvContentPartPr>
              <p14:xfrm>
                <a:off x="10288971" y="637806"/>
                <a:ext cx="111960" cy="529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9FC86E4-6892-6ED8-B331-C2380BE5B68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270971" y="620166"/>
                  <a:ext cx="14760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D3496FF-3767-0682-1312-607FD3AD5ED0}"/>
                    </a:ext>
                  </a:extLst>
                </p14:cNvPr>
                <p14:cNvContentPartPr/>
                <p14:nvPr/>
              </p14:nvContentPartPr>
              <p14:xfrm>
                <a:off x="8452971" y="1449966"/>
                <a:ext cx="372960" cy="4510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D3496FF-3767-0682-1312-607FD3AD5ED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434971" y="1431966"/>
                  <a:ext cx="40860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81901B5-F894-ECE9-6B24-1A91E3029333}"/>
                    </a:ext>
                  </a:extLst>
                </p14:cNvPr>
                <p14:cNvContentPartPr/>
                <p14:nvPr/>
              </p14:nvContentPartPr>
              <p14:xfrm>
                <a:off x="8987931" y="1633926"/>
                <a:ext cx="318240" cy="128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81901B5-F894-ECE9-6B24-1A91E302933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969931" y="1616286"/>
                  <a:ext cx="3538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52CE95E-AD55-E20A-5CDA-22F139C9D5CF}"/>
                    </a:ext>
                  </a:extLst>
                </p14:cNvPr>
                <p14:cNvContentPartPr/>
                <p14:nvPr/>
              </p14:nvContentPartPr>
              <p14:xfrm>
                <a:off x="9388971" y="1622766"/>
                <a:ext cx="335160" cy="299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52CE95E-AD55-E20A-5CDA-22F139C9D5C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370971" y="1604766"/>
                  <a:ext cx="3708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24F3BB0-FD02-BDE6-3971-005811DD5808}"/>
                    </a:ext>
                  </a:extLst>
                </p14:cNvPr>
                <p14:cNvContentPartPr/>
                <p14:nvPr/>
              </p14:nvContentPartPr>
              <p14:xfrm>
                <a:off x="9786051" y="1554006"/>
                <a:ext cx="238320" cy="1771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24F3BB0-FD02-BDE6-3971-005811DD580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768411" y="1536006"/>
                  <a:ext cx="2739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2CCD350-EC47-8DC1-8BD6-539D46240866}"/>
                    </a:ext>
                  </a:extLst>
                </p14:cNvPr>
                <p14:cNvContentPartPr/>
                <p14:nvPr/>
              </p14:nvContentPartPr>
              <p14:xfrm>
                <a:off x="9990171" y="1465446"/>
                <a:ext cx="70920" cy="399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2CCD350-EC47-8DC1-8BD6-539D4624086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972171" y="1447446"/>
                  <a:ext cx="1065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A6FD6D8-4291-7FBD-FB9C-CB570B0A1DC8}"/>
                    </a:ext>
                  </a:extLst>
                </p14:cNvPr>
                <p14:cNvContentPartPr/>
                <p14:nvPr/>
              </p14:nvContentPartPr>
              <p14:xfrm>
                <a:off x="10114731" y="1587126"/>
                <a:ext cx="204840" cy="1396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A6FD6D8-4291-7FBD-FB9C-CB570B0A1DC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097091" y="1569126"/>
                  <a:ext cx="2404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2E51537-0BE0-8DBA-284C-7FDD031B6F39}"/>
                    </a:ext>
                  </a:extLst>
                </p14:cNvPr>
                <p14:cNvContentPartPr/>
                <p14:nvPr/>
              </p14:nvContentPartPr>
              <p14:xfrm>
                <a:off x="10349811" y="1555446"/>
                <a:ext cx="205560" cy="4366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2E51537-0BE0-8DBA-284C-7FDD031B6F3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331811" y="1537806"/>
                  <a:ext cx="24120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80E029E-CE79-BCA1-E203-54FC4E7F52AA}"/>
                    </a:ext>
                  </a:extLst>
                </p14:cNvPr>
                <p14:cNvContentPartPr/>
                <p14:nvPr/>
              </p14:nvContentPartPr>
              <p14:xfrm>
                <a:off x="10734651" y="1416126"/>
                <a:ext cx="217800" cy="4816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80E029E-CE79-BCA1-E203-54FC4E7F52A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716651" y="1398126"/>
                  <a:ext cx="253440" cy="51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352B54C-826C-0716-3A43-8A1ED59882A8}"/>
              </a:ext>
            </a:extLst>
          </p:cNvPr>
          <p:cNvGrpSpPr/>
          <p:nvPr/>
        </p:nvGrpSpPr>
        <p:grpSpPr>
          <a:xfrm>
            <a:off x="9104211" y="2155206"/>
            <a:ext cx="2233440" cy="750600"/>
            <a:chOff x="9104211" y="2155206"/>
            <a:chExt cx="2233440" cy="75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3C7568D-8D42-6253-012E-A1978799317B}"/>
                    </a:ext>
                  </a:extLst>
                </p14:cNvPr>
                <p14:cNvContentPartPr/>
                <p14:nvPr/>
              </p14:nvContentPartPr>
              <p14:xfrm>
                <a:off x="9104211" y="2306046"/>
                <a:ext cx="235440" cy="2152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3C7568D-8D42-6253-012E-A1978799317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086211" y="2288406"/>
                  <a:ext cx="2710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1E508AC-98D7-B97C-0C89-E68ABFD965F5}"/>
                    </a:ext>
                  </a:extLst>
                </p14:cNvPr>
                <p14:cNvContentPartPr/>
                <p14:nvPr/>
              </p14:nvContentPartPr>
              <p14:xfrm>
                <a:off x="9436491" y="2181846"/>
                <a:ext cx="61560" cy="2901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1E508AC-98D7-B97C-0C89-E68ABFD965F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418491" y="2164206"/>
                  <a:ext cx="9720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D329396-43A1-71D7-15DD-A99E364BD88B}"/>
                    </a:ext>
                  </a:extLst>
                </p14:cNvPr>
                <p14:cNvContentPartPr/>
                <p14:nvPr/>
              </p14:nvContentPartPr>
              <p14:xfrm>
                <a:off x="9572571" y="2379126"/>
                <a:ext cx="394200" cy="1288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D329396-43A1-71D7-15DD-A99E364BD88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554931" y="2361126"/>
                  <a:ext cx="4298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17A36CC-78DB-198E-2D5A-26819EC8316A}"/>
                    </a:ext>
                  </a:extLst>
                </p14:cNvPr>
                <p14:cNvContentPartPr/>
                <p14:nvPr/>
              </p14:nvContentPartPr>
              <p14:xfrm>
                <a:off x="10082691" y="2236566"/>
                <a:ext cx="36720" cy="2383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17A36CC-78DB-198E-2D5A-26819EC8316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064691" y="2218926"/>
                  <a:ext cx="723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7C614D5-B8C6-475F-070D-8676E4008B7B}"/>
                    </a:ext>
                  </a:extLst>
                </p14:cNvPr>
                <p14:cNvContentPartPr/>
                <p14:nvPr/>
              </p14:nvContentPartPr>
              <p14:xfrm>
                <a:off x="10096731" y="2359686"/>
                <a:ext cx="106200" cy="3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7C614D5-B8C6-475F-070D-8676E4008B7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078731" y="2342046"/>
                  <a:ext cx="1418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935D26F-4BC6-E8EA-1E5E-5B07D5E9FFAB}"/>
                    </a:ext>
                  </a:extLst>
                </p14:cNvPr>
                <p14:cNvContentPartPr/>
                <p14:nvPr/>
              </p14:nvContentPartPr>
              <p14:xfrm>
                <a:off x="10282131" y="2339166"/>
                <a:ext cx="506880" cy="1591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935D26F-4BC6-E8EA-1E5E-5B07D5E9FFA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264491" y="2321526"/>
                  <a:ext cx="5425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43280B5-7CCC-8E24-6C31-7752B247C7BE}"/>
                    </a:ext>
                  </a:extLst>
                </p14:cNvPr>
                <p14:cNvContentPartPr/>
                <p14:nvPr/>
              </p14:nvContentPartPr>
              <p14:xfrm>
                <a:off x="10616931" y="2155206"/>
                <a:ext cx="124560" cy="997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43280B5-7CCC-8E24-6C31-7752B247C7B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599291" y="2137206"/>
                  <a:ext cx="1602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6825CC9-DBCC-3955-F11C-A0FEE5221825}"/>
                    </a:ext>
                  </a:extLst>
                </p14:cNvPr>
                <p14:cNvContentPartPr/>
                <p14:nvPr/>
              </p14:nvContentPartPr>
              <p14:xfrm>
                <a:off x="10907451" y="2322966"/>
                <a:ext cx="198360" cy="1587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6825CC9-DBCC-3955-F11C-A0FEE522182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889451" y="2305326"/>
                  <a:ext cx="2340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6F6A891-8046-B475-CB00-2BE9D569AC98}"/>
                    </a:ext>
                  </a:extLst>
                </p14:cNvPr>
                <p14:cNvContentPartPr/>
                <p14:nvPr/>
              </p14:nvContentPartPr>
              <p14:xfrm>
                <a:off x="11023371" y="2308926"/>
                <a:ext cx="314280" cy="5968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6F6A891-8046-B475-CB00-2BE9D569AC9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005371" y="2291286"/>
                  <a:ext cx="349920" cy="63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D3B938D-062F-EDB9-9F84-3E616687BCAE}"/>
              </a:ext>
            </a:extLst>
          </p:cNvPr>
          <p:cNvGrpSpPr/>
          <p:nvPr/>
        </p:nvGrpSpPr>
        <p:grpSpPr>
          <a:xfrm>
            <a:off x="8123931" y="3575766"/>
            <a:ext cx="3115080" cy="972000"/>
            <a:chOff x="8123931" y="3575766"/>
            <a:chExt cx="3115080" cy="97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1AD907B-6ABD-1831-B284-C2C2A23773CA}"/>
                    </a:ext>
                  </a:extLst>
                </p14:cNvPr>
                <p14:cNvContentPartPr/>
                <p14:nvPr/>
              </p14:nvContentPartPr>
              <p14:xfrm>
                <a:off x="8517051" y="3930006"/>
                <a:ext cx="143640" cy="2656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1AD907B-6ABD-1831-B284-C2C2A23773C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499051" y="3912006"/>
                  <a:ext cx="17928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79D7333-DCE8-4011-FFED-191D1CD93656}"/>
                    </a:ext>
                  </a:extLst>
                </p14:cNvPr>
                <p14:cNvContentPartPr/>
                <p14:nvPr/>
              </p14:nvContentPartPr>
              <p14:xfrm>
                <a:off x="8787051" y="3924246"/>
                <a:ext cx="226080" cy="2037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79D7333-DCE8-4011-FFED-191D1CD9365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769411" y="3906606"/>
                  <a:ext cx="2617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180BED9-13CB-2741-B2D7-245E5E215ABB}"/>
                    </a:ext>
                  </a:extLst>
                </p14:cNvPr>
                <p14:cNvContentPartPr/>
                <p14:nvPr/>
              </p14:nvContentPartPr>
              <p14:xfrm>
                <a:off x="9031131" y="4003446"/>
                <a:ext cx="191160" cy="1188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180BED9-13CB-2741-B2D7-245E5E215AB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013131" y="3985806"/>
                  <a:ext cx="2268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E45A38D-E819-127E-B0B4-6C4ED537B973}"/>
                    </a:ext>
                  </a:extLst>
                </p14:cNvPr>
                <p14:cNvContentPartPr/>
                <p14:nvPr/>
              </p14:nvContentPartPr>
              <p14:xfrm>
                <a:off x="10018611" y="3973566"/>
                <a:ext cx="11520" cy="1425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E45A38D-E819-127E-B0B4-6C4ED537B97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000611" y="3955926"/>
                  <a:ext cx="471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268B580-24C7-848B-D102-8CD8A6E4B4AE}"/>
                    </a:ext>
                  </a:extLst>
                </p14:cNvPr>
                <p14:cNvContentPartPr/>
                <p14:nvPr/>
              </p14:nvContentPartPr>
              <p14:xfrm>
                <a:off x="9842931" y="3962766"/>
                <a:ext cx="413640" cy="1684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268B580-24C7-848B-D102-8CD8A6E4B4A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825291" y="3944766"/>
                  <a:ext cx="4492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0DC10AE-79FC-9B61-B930-D2238103224C}"/>
                    </a:ext>
                  </a:extLst>
                </p14:cNvPr>
                <p14:cNvContentPartPr/>
                <p14:nvPr/>
              </p14:nvContentPartPr>
              <p14:xfrm>
                <a:off x="10316691" y="3970686"/>
                <a:ext cx="354240" cy="1634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0DC10AE-79FC-9B61-B930-D2238103224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299051" y="3952686"/>
                  <a:ext cx="3898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EA85907-4394-5BCE-F6B1-9E931F85E128}"/>
                    </a:ext>
                  </a:extLst>
                </p14:cNvPr>
                <p14:cNvContentPartPr/>
                <p14:nvPr/>
              </p14:nvContentPartPr>
              <p14:xfrm>
                <a:off x="8411211" y="4509606"/>
                <a:ext cx="2827800" cy="381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EA85907-4394-5BCE-F6B1-9E931F85E12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393211" y="4491966"/>
                  <a:ext cx="28634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8BE0677-2049-7DA4-67BF-D05A685F6F4A}"/>
                    </a:ext>
                  </a:extLst>
                </p14:cNvPr>
                <p14:cNvContentPartPr/>
                <p14:nvPr/>
              </p14:nvContentPartPr>
              <p14:xfrm>
                <a:off x="9088011" y="3575766"/>
                <a:ext cx="1942560" cy="8002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8BE0677-2049-7DA4-67BF-D05A685F6F4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070371" y="3557766"/>
                  <a:ext cx="1978200" cy="83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2824480-6395-0ED3-A585-C1A83D7D7A0E}"/>
                    </a:ext>
                  </a:extLst>
                </p14:cNvPr>
                <p14:cNvContentPartPr/>
                <p14:nvPr/>
              </p14:nvContentPartPr>
              <p14:xfrm>
                <a:off x="8123931" y="3721206"/>
                <a:ext cx="2804400" cy="7754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2824480-6395-0ED3-A585-C1A83D7D7A0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106291" y="3703206"/>
                  <a:ext cx="2840040" cy="81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B5E9BC82-2675-6E94-300B-1825252FCDB3}"/>
              </a:ext>
            </a:extLst>
          </p:cNvPr>
          <p:cNvGrpSpPr/>
          <p:nvPr/>
        </p:nvGrpSpPr>
        <p:grpSpPr>
          <a:xfrm>
            <a:off x="8901531" y="5024046"/>
            <a:ext cx="2075760" cy="398520"/>
            <a:chOff x="8901531" y="5024046"/>
            <a:chExt cx="2075760" cy="39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70A8A2C-8A6E-467A-CAAF-9A8D623F2E62}"/>
                    </a:ext>
                  </a:extLst>
                </p14:cNvPr>
                <p14:cNvContentPartPr/>
                <p14:nvPr/>
              </p14:nvContentPartPr>
              <p14:xfrm>
                <a:off x="8901531" y="5024046"/>
                <a:ext cx="379440" cy="2235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70A8A2C-8A6E-467A-CAAF-9A8D623F2E6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883531" y="5006046"/>
                  <a:ext cx="4150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F0350C9-77CC-BF0E-FC30-A536DB1E1A51}"/>
                    </a:ext>
                  </a:extLst>
                </p14:cNvPr>
                <p14:cNvContentPartPr/>
                <p14:nvPr/>
              </p14:nvContentPartPr>
              <p14:xfrm>
                <a:off x="9291411" y="5163366"/>
                <a:ext cx="30960" cy="1299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F0350C9-77CC-BF0E-FC30-A536DB1E1A5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273771" y="5145726"/>
                  <a:ext cx="666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7BF86CE-1C96-D4B3-27C1-59DA8FF6BB77}"/>
                    </a:ext>
                  </a:extLst>
                </p14:cNvPr>
                <p14:cNvContentPartPr/>
                <p14:nvPr/>
              </p14:nvContentPartPr>
              <p14:xfrm>
                <a:off x="9266211" y="5099286"/>
                <a:ext cx="5760" cy="57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7BF86CE-1C96-D4B3-27C1-59DA8FF6BB7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248571" y="5081286"/>
                  <a:ext cx="41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0E63B46-3DD8-9546-A8B3-1C251419BCAF}"/>
                    </a:ext>
                  </a:extLst>
                </p14:cNvPr>
                <p14:cNvContentPartPr/>
                <p14:nvPr/>
              </p14:nvContentPartPr>
              <p14:xfrm>
                <a:off x="9478251" y="5205846"/>
                <a:ext cx="379440" cy="1098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0E63B46-3DD8-9546-A8B3-1C251419BCA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460251" y="5188206"/>
                  <a:ext cx="4150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3B87631-4B08-20B6-513F-618378FD3506}"/>
                    </a:ext>
                  </a:extLst>
                </p14:cNvPr>
                <p14:cNvContentPartPr/>
                <p14:nvPr/>
              </p14:nvContentPartPr>
              <p14:xfrm>
                <a:off x="9728451" y="5088126"/>
                <a:ext cx="103680" cy="331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3B87631-4B08-20B6-513F-618378FD350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710451" y="5070486"/>
                  <a:ext cx="1393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E23162F-9387-3277-4461-D60E4F6A7619}"/>
                    </a:ext>
                  </a:extLst>
                </p14:cNvPr>
                <p14:cNvContentPartPr/>
                <p14:nvPr/>
              </p14:nvContentPartPr>
              <p14:xfrm>
                <a:off x="9792891" y="5066526"/>
                <a:ext cx="217800" cy="2314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E23162F-9387-3277-4461-D60E4F6A761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775251" y="5048526"/>
                  <a:ext cx="2534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E5A28CA-2D7C-AAC3-34D0-76290FCC17FB}"/>
                    </a:ext>
                  </a:extLst>
                </p14:cNvPr>
                <p14:cNvContentPartPr/>
                <p14:nvPr/>
              </p14:nvContentPartPr>
              <p14:xfrm>
                <a:off x="10077291" y="5181366"/>
                <a:ext cx="474120" cy="1249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E5A28CA-2D7C-AAC3-34D0-76290FCC17F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059291" y="5163366"/>
                  <a:ext cx="5097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A362B34-B7C9-9524-D55A-11475FD35874}"/>
                    </a:ext>
                  </a:extLst>
                </p14:cNvPr>
                <p14:cNvContentPartPr/>
                <p14:nvPr/>
              </p14:nvContentPartPr>
              <p14:xfrm>
                <a:off x="10419651" y="5075886"/>
                <a:ext cx="86760" cy="223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A362B34-B7C9-9524-D55A-11475FD3587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402011" y="5058246"/>
                  <a:ext cx="1224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29047F6-0718-73E6-6127-BCF88A10932A}"/>
                    </a:ext>
                  </a:extLst>
                </p14:cNvPr>
                <p14:cNvContentPartPr/>
                <p14:nvPr/>
              </p14:nvContentPartPr>
              <p14:xfrm>
                <a:off x="10489491" y="5075886"/>
                <a:ext cx="170280" cy="2232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29047F6-0718-73E6-6127-BCF88A10932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471491" y="5058246"/>
                  <a:ext cx="2059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4534A0A-312E-78DA-EEE1-A152D0F5FBEE}"/>
                    </a:ext>
                  </a:extLst>
                </p14:cNvPr>
                <p14:cNvContentPartPr/>
                <p14:nvPr/>
              </p14:nvContentPartPr>
              <p14:xfrm>
                <a:off x="10574811" y="5182806"/>
                <a:ext cx="402480" cy="2397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4534A0A-312E-78DA-EEE1-A152D0F5FBE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557171" y="5164806"/>
                  <a:ext cx="438120" cy="27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3BA065E4-BAB1-3C0E-B063-A7184E565ADF}"/>
              </a:ext>
            </a:extLst>
          </p:cNvPr>
          <p:cNvGrpSpPr/>
          <p:nvPr/>
        </p:nvGrpSpPr>
        <p:grpSpPr>
          <a:xfrm>
            <a:off x="9015291" y="5617686"/>
            <a:ext cx="2767320" cy="378720"/>
            <a:chOff x="9015291" y="5617686"/>
            <a:chExt cx="2767320" cy="37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4385083-FB62-788E-7900-253138C3CA17}"/>
                    </a:ext>
                  </a:extLst>
                </p14:cNvPr>
                <p14:cNvContentPartPr/>
                <p14:nvPr/>
              </p14:nvContentPartPr>
              <p14:xfrm>
                <a:off x="9483291" y="5617686"/>
                <a:ext cx="298800" cy="3369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4385083-FB62-788E-7900-253138C3CA1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465651" y="5599686"/>
                  <a:ext cx="33444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B924693-D4E4-57C9-1963-4647701365E3}"/>
                    </a:ext>
                  </a:extLst>
                </p14:cNvPr>
                <p14:cNvContentPartPr/>
                <p14:nvPr/>
              </p14:nvContentPartPr>
              <p14:xfrm>
                <a:off x="10244331" y="5623806"/>
                <a:ext cx="123120" cy="248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B924693-D4E4-57C9-1963-4647701365E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226331" y="5605806"/>
                  <a:ext cx="1587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A62090D-8CE9-62B9-DD3E-358D51B2C239}"/>
                    </a:ext>
                  </a:extLst>
                </p14:cNvPr>
                <p14:cNvContentPartPr/>
                <p14:nvPr/>
              </p14:nvContentPartPr>
              <p14:xfrm>
                <a:off x="10119051" y="5755566"/>
                <a:ext cx="198000" cy="100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A62090D-8CE9-62B9-DD3E-358D51B2C23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101051" y="5737926"/>
                  <a:ext cx="2336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B48F37F-0448-94E9-54DC-D002A39BDB46}"/>
                    </a:ext>
                  </a:extLst>
                </p14:cNvPr>
                <p14:cNvContentPartPr/>
                <p14:nvPr/>
              </p14:nvContentPartPr>
              <p14:xfrm>
                <a:off x="10405971" y="5755566"/>
                <a:ext cx="145080" cy="1044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B48F37F-0448-94E9-54DC-D002A39BDB4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387971" y="5737566"/>
                  <a:ext cx="1807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C62EA8D-C018-FE2F-1809-59DF9E4A6763}"/>
                    </a:ext>
                  </a:extLst>
                </p14:cNvPr>
                <p14:cNvContentPartPr/>
                <p14:nvPr/>
              </p14:nvContentPartPr>
              <p14:xfrm>
                <a:off x="10578411" y="5771766"/>
                <a:ext cx="245880" cy="896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C62EA8D-C018-FE2F-1809-59DF9E4A676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560411" y="5753766"/>
                  <a:ext cx="2815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D5F242B-6BE1-BEBF-1FB8-EE819D9C2931}"/>
                    </a:ext>
                  </a:extLst>
                </p14:cNvPr>
                <p14:cNvContentPartPr/>
                <p14:nvPr/>
              </p14:nvContentPartPr>
              <p14:xfrm>
                <a:off x="10960371" y="5647566"/>
                <a:ext cx="53280" cy="2149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D5F242B-6BE1-BEBF-1FB8-EE819D9C293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942371" y="5629926"/>
                  <a:ext cx="889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5DDC1E1-0BDF-B64D-10F3-A014BC3F4741}"/>
                    </a:ext>
                  </a:extLst>
                </p14:cNvPr>
                <p14:cNvContentPartPr/>
                <p14:nvPr/>
              </p14:nvContentPartPr>
              <p14:xfrm>
                <a:off x="10927611" y="5733966"/>
                <a:ext cx="286560" cy="932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5DDC1E1-0BDF-B64D-10F3-A014BC3F474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909611" y="5715966"/>
                  <a:ext cx="3222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FCAE792-DA22-09F4-6B6E-D1144A094809}"/>
                    </a:ext>
                  </a:extLst>
                </p14:cNvPr>
                <p14:cNvContentPartPr/>
                <p14:nvPr/>
              </p14:nvContentPartPr>
              <p14:xfrm>
                <a:off x="11269611" y="5714526"/>
                <a:ext cx="279000" cy="1072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FCAE792-DA22-09F4-6B6E-D1144A09480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251611" y="5696886"/>
                  <a:ext cx="3146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ED384A7-288C-0D5E-BA76-F376F0EF8185}"/>
                    </a:ext>
                  </a:extLst>
                </p14:cNvPr>
                <p14:cNvContentPartPr/>
                <p14:nvPr/>
              </p14:nvContentPartPr>
              <p14:xfrm>
                <a:off x="11596851" y="5670966"/>
                <a:ext cx="167400" cy="1371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ED384A7-288C-0D5E-BA76-F376F0EF818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579211" y="5653326"/>
                  <a:ext cx="2030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F864042-81B7-6B1B-8D73-11D8630299EF}"/>
                    </a:ext>
                  </a:extLst>
                </p14:cNvPr>
                <p14:cNvContentPartPr/>
                <p14:nvPr/>
              </p14:nvContentPartPr>
              <p14:xfrm>
                <a:off x="9015291" y="5948526"/>
                <a:ext cx="1733760" cy="111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F864042-81B7-6B1B-8D73-11D8630299E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997291" y="5930886"/>
                  <a:ext cx="17694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A2EEFC6-60AA-80E0-DF91-4A86C557810D}"/>
                    </a:ext>
                  </a:extLst>
                </p14:cNvPr>
                <p14:cNvContentPartPr/>
                <p14:nvPr/>
              </p14:nvContentPartPr>
              <p14:xfrm>
                <a:off x="10999251" y="5959326"/>
                <a:ext cx="783360" cy="370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A2EEFC6-60AA-80E0-DF91-4A86C557810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981611" y="5941686"/>
                  <a:ext cx="819000" cy="7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6937DC0C-31DA-0F68-C56B-5A49C9B4990F}"/>
                  </a:ext>
                </a:extLst>
              </p14:cNvPr>
              <p14:cNvContentPartPr/>
              <p14:nvPr/>
            </p14:nvContentPartPr>
            <p14:xfrm>
              <a:off x="3644091" y="6362886"/>
              <a:ext cx="719280" cy="36612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6937DC0C-31DA-0F68-C56B-5A49C9B4990F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3626091" y="6345246"/>
                <a:ext cx="754920" cy="40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6" name="Group 175">
            <a:extLst>
              <a:ext uri="{FF2B5EF4-FFF2-40B4-BE49-F238E27FC236}">
                <a16:creationId xmlns:a16="http://schemas.microsoft.com/office/drawing/2014/main" id="{51A7CB9E-4648-39A2-D800-2C7F0EFC0DFC}"/>
              </a:ext>
            </a:extLst>
          </p:cNvPr>
          <p:cNvGrpSpPr/>
          <p:nvPr/>
        </p:nvGrpSpPr>
        <p:grpSpPr>
          <a:xfrm>
            <a:off x="-189549" y="5407086"/>
            <a:ext cx="5313600" cy="1275120"/>
            <a:chOff x="-189549" y="5407086"/>
            <a:chExt cx="5313600" cy="127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10EFE14-E129-90A3-7B92-77F30D17B356}"/>
                    </a:ext>
                  </a:extLst>
                </p14:cNvPr>
                <p14:cNvContentPartPr/>
                <p14:nvPr/>
              </p14:nvContentPartPr>
              <p14:xfrm>
                <a:off x="3708171" y="5789766"/>
                <a:ext cx="92160" cy="673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10EFE14-E129-90A3-7B92-77F30D17B35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690171" y="5772126"/>
                  <a:ext cx="127800" cy="70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00811C2-E3F5-822B-BF63-02CCD21F6442}"/>
                    </a:ext>
                  </a:extLst>
                </p14:cNvPr>
                <p14:cNvContentPartPr/>
                <p14:nvPr/>
              </p14:nvContentPartPr>
              <p14:xfrm>
                <a:off x="3811131" y="5710206"/>
                <a:ext cx="1312920" cy="9720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00811C2-E3F5-822B-BF63-02CCD21F644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793491" y="5692566"/>
                  <a:ext cx="1348560" cy="10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60CA85B-27AF-B9BB-2A7A-44257957ADDD}"/>
                    </a:ext>
                  </a:extLst>
                </p14:cNvPr>
                <p14:cNvContentPartPr/>
                <p14:nvPr/>
              </p14:nvContentPartPr>
              <p14:xfrm>
                <a:off x="253251" y="5755566"/>
                <a:ext cx="327960" cy="633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60CA85B-27AF-B9BB-2A7A-44257957ADD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35611" y="5737926"/>
                  <a:ext cx="3636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8B86C38-09DF-280A-0C73-6186C5012A88}"/>
                    </a:ext>
                  </a:extLst>
                </p14:cNvPr>
                <p14:cNvContentPartPr/>
                <p14:nvPr/>
              </p14:nvContentPartPr>
              <p14:xfrm>
                <a:off x="938691" y="5803086"/>
                <a:ext cx="317160" cy="162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8B86C38-09DF-280A-0C73-6186C5012A8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21051" y="5785446"/>
                  <a:ext cx="3528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5AFCE71-59BA-3E6A-87D9-5159FB578117}"/>
                    </a:ext>
                  </a:extLst>
                </p14:cNvPr>
                <p14:cNvContentPartPr/>
                <p14:nvPr/>
              </p14:nvContentPartPr>
              <p14:xfrm>
                <a:off x="1601811" y="5775006"/>
                <a:ext cx="331920" cy="100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5AFCE71-59BA-3E6A-87D9-5159FB57811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584171" y="5757006"/>
                  <a:ext cx="3675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C861DD2-A52D-8C22-09A4-4BCBB2BA6A54}"/>
                    </a:ext>
                  </a:extLst>
                </p14:cNvPr>
                <p14:cNvContentPartPr/>
                <p14:nvPr/>
              </p14:nvContentPartPr>
              <p14:xfrm>
                <a:off x="2280771" y="5798046"/>
                <a:ext cx="329400" cy="32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C861DD2-A52D-8C22-09A4-4BCBB2BA6A5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263131" y="5780406"/>
                  <a:ext cx="3650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448B1EE-D406-63A8-2AF7-4D2A4CFB1218}"/>
                    </a:ext>
                  </a:extLst>
                </p14:cNvPr>
                <p14:cNvContentPartPr/>
                <p14:nvPr/>
              </p14:nvContentPartPr>
              <p14:xfrm>
                <a:off x="2941371" y="5776086"/>
                <a:ext cx="399240" cy="43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448B1EE-D406-63A8-2AF7-4D2A4CFB121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923731" y="5758446"/>
                  <a:ext cx="4348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EF7537C-1614-A5AE-E4CB-FB73A4634DDB}"/>
                    </a:ext>
                  </a:extLst>
                </p14:cNvPr>
                <p14:cNvContentPartPr/>
                <p14:nvPr/>
              </p14:nvContentPartPr>
              <p14:xfrm>
                <a:off x="275571" y="6153726"/>
                <a:ext cx="412560" cy="169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EF7537C-1614-A5AE-E4CB-FB73A4634DD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57931" y="6135726"/>
                  <a:ext cx="448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0684AF5-CA6D-3451-04A5-E6DA87F81999}"/>
                    </a:ext>
                  </a:extLst>
                </p14:cNvPr>
                <p14:cNvContentPartPr/>
                <p14:nvPr/>
              </p14:nvContentPartPr>
              <p14:xfrm>
                <a:off x="1089171" y="6186486"/>
                <a:ext cx="198000" cy="32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0684AF5-CA6D-3451-04A5-E6DA87F8199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71531" y="6168846"/>
                  <a:ext cx="2336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096493A4-60E7-E2D0-4C57-A6E7FEDB9538}"/>
                    </a:ext>
                  </a:extLst>
                </p14:cNvPr>
                <p14:cNvContentPartPr/>
                <p14:nvPr/>
              </p14:nvContentPartPr>
              <p14:xfrm>
                <a:off x="1785771" y="6183606"/>
                <a:ext cx="320760" cy="3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096493A4-60E7-E2D0-4C57-A6E7FEDB953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767771" y="6165966"/>
                  <a:ext cx="356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0B0C3F3-4DAC-A212-5600-340B448FF091}"/>
                    </a:ext>
                  </a:extLst>
                </p14:cNvPr>
                <p14:cNvContentPartPr/>
                <p14:nvPr/>
              </p14:nvContentPartPr>
              <p14:xfrm>
                <a:off x="2721771" y="6168846"/>
                <a:ext cx="217800" cy="57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0B0C3F3-4DAC-A212-5600-340B448FF09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704131" y="6150846"/>
                  <a:ext cx="2534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1DD0D74-D053-83A0-28E6-1D7D3BDC49AD}"/>
                    </a:ext>
                  </a:extLst>
                </p14:cNvPr>
                <p14:cNvContentPartPr/>
                <p14:nvPr/>
              </p14:nvContentPartPr>
              <p14:xfrm>
                <a:off x="3270771" y="6182526"/>
                <a:ext cx="262080" cy="32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1DD0D74-D053-83A0-28E6-1D7D3BDC49A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252771" y="6164526"/>
                  <a:ext cx="2977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81CC280-2D55-D43C-3274-76CC2CBAB19D}"/>
                    </a:ext>
                  </a:extLst>
                </p14:cNvPr>
                <p14:cNvContentPartPr/>
                <p14:nvPr/>
              </p14:nvContentPartPr>
              <p14:xfrm>
                <a:off x="561411" y="5866446"/>
                <a:ext cx="62280" cy="2260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81CC280-2D55-D43C-3274-76CC2CBAB19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43771" y="5848806"/>
                  <a:ext cx="979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4A3E49A-3EDA-4CB7-2AA4-4C0FEC44C41A}"/>
                    </a:ext>
                  </a:extLst>
                </p14:cNvPr>
                <p14:cNvContentPartPr/>
                <p14:nvPr/>
              </p14:nvContentPartPr>
              <p14:xfrm>
                <a:off x="1178451" y="5863566"/>
                <a:ext cx="86760" cy="2206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4A3E49A-3EDA-4CB7-2AA4-4C0FEC44C41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60451" y="5845566"/>
                  <a:ext cx="1224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5491F23-2BD2-8A8B-A780-72F4C42941FD}"/>
                    </a:ext>
                  </a:extLst>
                </p14:cNvPr>
                <p14:cNvContentPartPr/>
                <p14:nvPr/>
              </p14:nvContentPartPr>
              <p14:xfrm>
                <a:off x="1841571" y="5938806"/>
                <a:ext cx="117360" cy="200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5491F23-2BD2-8A8B-A780-72F4C42941F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823571" y="5921166"/>
                  <a:ext cx="1530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69DC4C6-0895-4E59-4F15-853A44E08E93}"/>
                    </a:ext>
                  </a:extLst>
                </p14:cNvPr>
                <p14:cNvContentPartPr/>
                <p14:nvPr/>
              </p14:nvContentPartPr>
              <p14:xfrm>
                <a:off x="2676051" y="5943126"/>
                <a:ext cx="74160" cy="1944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69DC4C6-0895-4E59-4F15-853A44E08E9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658051" y="5925126"/>
                  <a:ext cx="1098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F98BAD5-BF04-9CB0-1C8E-3B9279550B34}"/>
                    </a:ext>
                  </a:extLst>
                </p14:cNvPr>
                <p14:cNvContentPartPr/>
                <p14:nvPr/>
              </p14:nvContentPartPr>
              <p14:xfrm>
                <a:off x="3145491" y="5847366"/>
                <a:ext cx="78480" cy="2466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F98BAD5-BF04-9CB0-1C8E-3B9279550B3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127491" y="5829366"/>
                  <a:ext cx="1141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C12491C-5DED-54DE-007C-96DA544F889D}"/>
                    </a:ext>
                  </a:extLst>
                </p14:cNvPr>
                <p14:cNvContentPartPr/>
                <p14:nvPr/>
              </p14:nvContentPartPr>
              <p14:xfrm>
                <a:off x="-189549" y="5407086"/>
                <a:ext cx="4416840" cy="10706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C12491C-5DED-54DE-007C-96DA544F889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-207549" y="5389446"/>
                  <a:ext cx="4452480" cy="110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E73AC40F-5E47-3243-0E73-A9C131B66A85}"/>
              </a:ext>
            </a:extLst>
          </p:cNvPr>
          <p:cNvGrpSpPr/>
          <p:nvPr/>
        </p:nvGrpSpPr>
        <p:grpSpPr>
          <a:xfrm>
            <a:off x="1766331" y="1257726"/>
            <a:ext cx="6517080" cy="1060200"/>
            <a:chOff x="1766331" y="1257726"/>
            <a:chExt cx="6517080" cy="106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8BB9545-D078-2219-27E5-D428E22F0AF3}"/>
                    </a:ext>
                  </a:extLst>
                </p14:cNvPr>
                <p14:cNvContentPartPr/>
                <p14:nvPr/>
              </p14:nvContentPartPr>
              <p14:xfrm>
                <a:off x="2039211" y="1788006"/>
                <a:ext cx="228960" cy="295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8BB9545-D078-2219-27E5-D428E22F0AF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021571" y="1770366"/>
                  <a:ext cx="26460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F174799-61B0-46B4-DE55-CB07C0E0135C}"/>
                    </a:ext>
                  </a:extLst>
                </p14:cNvPr>
                <p14:cNvContentPartPr/>
                <p14:nvPr/>
              </p14:nvContentPartPr>
              <p14:xfrm>
                <a:off x="2223171" y="1801686"/>
                <a:ext cx="313920" cy="229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F174799-61B0-46B4-DE55-CB07C0E0135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205171" y="1783686"/>
                  <a:ext cx="3495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B6B1F61-6F4D-3455-CD04-EAE7E9F83264}"/>
                    </a:ext>
                  </a:extLst>
                </p14:cNvPr>
                <p14:cNvContentPartPr/>
                <p14:nvPr/>
              </p14:nvContentPartPr>
              <p14:xfrm>
                <a:off x="2571291" y="1806726"/>
                <a:ext cx="261720" cy="213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B6B1F61-6F4D-3455-CD04-EAE7E9F8326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553651" y="1789086"/>
                  <a:ext cx="2973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58BFB7F-AFF8-3A3A-C94C-D179DCA64EEE}"/>
                    </a:ext>
                  </a:extLst>
                </p14:cNvPr>
                <p14:cNvContentPartPr/>
                <p14:nvPr/>
              </p14:nvContentPartPr>
              <p14:xfrm>
                <a:off x="2613051" y="1908606"/>
                <a:ext cx="187200" cy="20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58BFB7F-AFF8-3A3A-C94C-D179DCA64EE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595411" y="1890606"/>
                  <a:ext cx="2228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EBC369E-CCED-3642-C881-787BAA578337}"/>
                    </a:ext>
                  </a:extLst>
                </p14:cNvPr>
                <p14:cNvContentPartPr/>
                <p14:nvPr/>
              </p14:nvContentPartPr>
              <p14:xfrm>
                <a:off x="2966931" y="1834806"/>
                <a:ext cx="20520" cy="173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EBC369E-CCED-3642-C881-787BAA57833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949291" y="1817166"/>
                  <a:ext cx="561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96B4D57-3F5E-CF6E-1FC4-9C2B8986B4B0}"/>
                    </a:ext>
                  </a:extLst>
                </p14:cNvPr>
                <p14:cNvContentPartPr/>
                <p14:nvPr/>
              </p14:nvContentPartPr>
              <p14:xfrm>
                <a:off x="2982771" y="1823646"/>
                <a:ext cx="278280" cy="207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96B4D57-3F5E-CF6E-1FC4-9C2B8986B4B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964771" y="1805646"/>
                  <a:ext cx="3139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7D431EC-CFEC-44E8-6E73-243DFA714B6A}"/>
                    </a:ext>
                  </a:extLst>
                </p14:cNvPr>
                <p14:cNvContentPartPr/>
                <p14:nvPr/>
              </p14:nvContentPartPr>
              <p14:xfrm>
                <a:off x="3395691" y="1818246"/>
                <a:ext cx="223560" cy="211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7D431EC-CFEC-44E8-6E73-243DFA714B6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378051" y="1800246"/>
                  <a:ext cx="2592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D526D82-B54F-97A8-EBDC-A012D8E3920E}"/>
                    </a:ext>
                  </a:extLst>
                </p14:cNvPr>
                <p14:cNvContentPartPr/>
                <p14:nvPr/>
              </p14:nvContentPartPr>
              <p14:xfrm>
                <a:off x="1872171" y="1628166"/>
                <a:ext cx="1858680" cy="680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D526D82-B54F-97A8-EBDC-A012D8E3920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854171" y="1610166"/>
                  <a:ext cx="1894320" cy="71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7E13EFE-915B-8F41-D132-EC0EE70D83FC}"/>
                    </a:ext>
                  </a:extLst>
                </p14:cNvPr>
                <p14:cNvContentPartPr/>
                <p14:nvPr/>
              </p14:nvContentPartPr>
              <p14:xfrm>
                <a:off x="1766331" y="1487406"/>
                <a:ext cx="1911600" cy="830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7E13EFE-915B-8F41-D132-EC0EE70D83F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748331" y="1469406"/>
                  <a:ext cx="1947240" cy="86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E64E2DC-C809-A188-E07C-6F32CA934387}"/>
                    </a:ext>
                  </a:extLst>
                </p14:cNvPr>
                <p14:cNvContentPartPr/>
                <p14:nvPr/>
              </p14:nvContentPartPr>
              <p14:xfrm>
                <a:off x="3984291" y="1600806"/>
                <a:ext cx="108720" cy="2145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E64E2DC-C809-A188-E07C-6F32CA93438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966651" y="1582806"/>
                  <a:ext cx="1443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3BC690D-AC74-4ACC-CC95-1DAEB4CF0CD4}"/>
                    </a:ext>
                  </a:extLst>
                </p14:cNvPr>
                <p14:cNvContentPartPr/>
                <p14:nvPr/>
              </p14:nvContentPartPr>
              <p14:xfrm>
                <a:off x="3941811" y="1599366"/>
                <a:ext cx="667800" cy="2930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3BC690D-AC74-4ACC-CC95-1DAEB4CF0CD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923811" y="1581366"/>
                  <a:ext cx="70344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1BD2B7A-2C1E-6311-43DA-1A56E240D582}"/>
                    </a:ext>
                  </a:extLst>
                </p14:cNvPr>
                <p14:cNvContentPartPr/>
                <p14:nvPr/>
              </p14:nvContentPartPr>
              <p14:xfrm>
                <a:off x="4822731" y="1581726"/>
                <a:ext cx="163080" cy="2696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1BD2B7A-2C1E-6311-43DA-1A56E240D58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804731" y="1563726"/>
                  <a:ext cx="19872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9201743-97A2-C266-97A1-ABA078507537}"/>
                    </a:ext>
                  </a:extLst>
                </p14:cNvPr>
                <p14:cNvContentPartPr/>
                <p14:nvPr/>
              </p14:nvContentPartPr>
              <p14:xfrm>
                <a:off x="4833891" y="1606926"/>
                <a:ext cx="556200" cy="2822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9201743-97A2-C266-97A1-ABA07850753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815891" y="1588926"/>
                  <a:ext cx="5918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1A276BC-6B27-16E4-9DB2-3D3F43A5096D}"/>
                    </a:ext>
                  </a:extLst>
                </p14:cNvPr>
                <p14:cNvContentPartPr/>
                <p14:nvPr/>
              </p14:nvContentPartPr>
              <p14:xfrm>
                <a:off x="5613651" y="1636446"/>
                <a:ext cx="114480" cy="2462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1A276BC-6B27-16E4-9DB2-3D3F43A5096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596011" y="1618446"/>
                  <a:ext cx="1501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A0CBC756-4D6B-EB42-3064-8E54566A38DC}"/>
                    </a:ext>
                  </a:extLst>
                </p14:cNvPr>
                <p14:cNvContentPartPr/>
                <p14:nvPr/>
              </p14:nvContentPartPr>
              <p14:xfrm>
                <a:off x="5533011" y="1634286"/>
                <a:ext cx="585360" cy="2638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A0CBC756-4D6B-EB42-3064-8E54566A38D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515371" y="1616286"/>
                  <a:ext cx="62100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F85BA27-A056-CC85-25E5-655DAE7BCEEA}"/>
                    </a:ext>
                  </a:extLst>
                </p14:cNvPr>
                <p14:cNvContentPartPr/>
                <p14:nvPr/>
              </p14:nvContentPartPr>
              <p14:xfrm>
                <a:off x="6349131" y="1635006"/>
                <a:ext cx="89640" cy="2181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F85BA27-A056-CC85-25E5-655DAE7BCEE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331491" y="1617006"/>
                  <a:ext cx="1252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4B1539B-2D64-0CDA-F860-74EBAEC29CB7}"/>
                    </a:ext>
                  </a:extLst>
                </p14:cNvPr>
                <p14:cNvContentPartPr/>
                <p14:nvPr/>
              </p14:nvContentPartPr>
              <p14:xfrm>
                <a:off x="6244731" y="1625286"/>
                <a:ext cx="640080" cy="2689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4B1539B-2D64-0CDA-F860-74EBAEC29CB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227091" y="1607646"/>
                  <a:ext cx="67572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A0A7828A-74BA-A7B7-7ED6-CBF2C087E551}"/>
                    </a:ext>
                  </a:extLst>
                </p14:cNvPr>
                <p14:cNvContentPartPr/>
                <p14:nvPr/>
              </p14:nvContentPartPr>
              <p14:xfrm>
                <a:off x="6990651" y="1908246"/>
                <a:ext cx="658080" cy="100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A0A7828A-74BA-A7B7-7ED6-CBF2C087E55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973011" y="1890606"/>
                  <a:ext cx="6937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82C037F-1AA5-7A25-48F4-881513AD10FC}"/>
                    </a:ext>
                  </a:extLst>
                </p14:cNvPr>
                <p14:cNvContentPartPr/>
                <p14:nvPr/>
              </p14:nvContentPartPr>
              <p14:xfrm>
                <a:off x="7076331" y="1582086"/>
                <a:ext cx="290520" cy="2746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82C037F-1AA5-7A25-48F4-881513AD10F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058691" y="1564086"/>
                  <a:ext cx="32616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531E688-E770-7F1E-D902-6EA4A0F28CFC}"/>
                    </a:ext>
                  </a:extLst>
                </p14:cNvPr>
                <p14:cNvContentPartPr/>
                <p14:nvPr/>
              </p14:nvContentPartPr>
              <p14:xfrm>
                <a:off x="7307811" y="1708446"/>
                <a:ext cx="436680" cy="3153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531E688-E770-7F1E-D902-6EA4A0F28CF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289811" y="1690806"/>
                  <a:ext cx="47232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D120064-9B48-EA6F-13BE-5DB083080979}"/>
                    </a:ext>
                  </a:extLst>
                </p14:cNvPr>
                <p14:cNvContentPartPr/>
                <p14:nvPr/>
              </p14:nvContentPartPr>
              <p14:xfrm>
                <a:off x="7661331" y="1757046"/>
                <a:ext cx="199800" cy="1123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D120064-9B48-EA6F-13BE-5DB08308097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643331" y="1739406"/>
                  <a:ext cx="2354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2674C0C-50B0-E4F4-73E8-2AF4D09A6116}"/>
                    </a:ext>
                  </a:extLst>
                </p14:cNvPr>
                <p14:cNvContentPartPr/>
                <p14:nvPr/>
              </p14:nvContentPartPr>
              <p14:xfrm>
                <a:off x="7945731" y="1698006"/>
                <a:ext cx="159120" cy="2206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2674C0C-50B0-E4F4-73E8-2AF4D09A611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928091" y="1680006"/>
                  <a:ext cx="1947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3C711A8-A104-A213-40A1-5BC41A379E7E}"/>
                    </a:ext>
                  </a:extLst>
                </p14:cNvPr>
                <p14:cNvContentPartPr/>
                <p14:nvPr/>
              </p14:nvContentPartPr>
              <p14:xfrm>
                <a:off x="6943851" y="1432686"/>
                <a:ext cx="251280" cy="4575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3C711A8-A104-A213-40A1-5BC41A379E7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925851" y="1414686"/>
                  <a:ext cx="28692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01696116-BE68-998D-0140-8D243C8F0A50}"/>
                    </a:ext>
                  </a:extLst>
                </p14:cNvPr>
                <p14:cNvContentPartPr/>
                <p14:nvPr/>
              </p14:nvContentPartPr>
              <p14:xfrm>
                <a:off x="7229691" y="1515486"/>
                <a:ext cx="1004040" cy="4975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01696116-BE68-998D-0140-8D243C8F0A5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212051" y="1497846"/>
                  <a:ext cx="1039680" cy="53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DC585136-1FD8-4AFB-BF23-7E01E987DD70}"/>
                    </a:ext>
                  </a:extLst>
                </p14:cNvPr>
                <p14:cNvContentPartPr/>
                <p14:nvPr/>
              </p14:nvContentPartPr>
              <p14:xfrm>
                <a:off x="3911571" y="1955046"/>
                <a:ext cx="86760" cy="3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DC585136-1FD8-4AFB-BF23-7E01E987DD7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893571" y="1937046"/>
                  <a:ext cx="122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3741F79-5E9C-508A-B20C-61C222D16F04}"/>
                    </a:ext>
                  </a:extLst>
                </p14:cNvPr>
                <p14:cNvContentPartPr/>
                <p14:nvPr/>
              </p14:nvContentPartPr>
              <p14:xfrm>
                <a:off x="7179651" y="1480566"/>
                <a:ext cx="925200" cy="693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3741F79-5E9C-508A-B20C-61C222D16F0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161651" y="1462566"/>
                  <a:ext cx="960840" cy="72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D6664F1-3ABF-B781-89B1-C4BC695D3476}"/>
                    </a:ext>
                  </a:extLst>
                </p14:cNvPr>
                <p14:cNvContentPartPr/>
                <p14:nvPr/>
              </p14:nvContentPartPr>
              <p14:xfrm>
                <a:off x="6713811" y="1514766"/>
                <a:ext cx="1569600" cy="3668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D6664F1-3ABF-B781-89B1-C4BC695D347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696171" y="1497126"/>
                  <a:ext cx="160524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FCC4656-566B-F1B9-3661-B3D2E69A9C7A}"/>
                    </a:ext>
                  </a:extLst>
                </p14:cNvPr>
                <p14:cNvContentPartPr/>
                <p14:nvPr/>
              </p14:nvContentPartPr>
              <p14:xfrm>
                <a:off x="4156371" y="1257726"/>
                <a:ext cx="171000" cy="1728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FCC4656-566B-F1B9-3661-B3D2E69A9C7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138371" y="1239726"/>
                  <a:ext cx="2066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7F89449-9265-8912-B998-8C22CE92A78E}"/>
                    </a:ext>
                  </a:extLst>
                </p14:cNvPr>
                <p14:cNvContentPartPr/>
                <p14:nvPr/>
              </p14:nvContentPartPr>
              <p14:xfrm>
                <a:off x="4176171" y="1330086"/>
                <a:ext cx="75600" cy="3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7F89449-9265-8912-B998-8C22CE92A78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158531" y="1312086"/>
                  <a:ext cx="111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9C66921-2211-1E80-5BB0-844D681F7D6E}"/>
                    </a:ext>
                  </a:extLst>
                </p14:cNvPr>
                <p14:cNvContentPartPr/>
                <p14:nvPr/>
              </p14:nvContentPartPr>
              <p14:xfrm>
                <a:off x="4356891" y="1279326"/>
                <a:ext cx="282240" cy="2034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99C66921-2211-1E80-5BB0-844D681F7D6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338891" y="1261686"/>
                  <a:ext cx="3178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CDA8C716-0CC8-D6D2-0D8B-33742699C9CA}"/>
                    </a:ext>
                  </a:extLst>
                </p14:cNvPr>
                <p14:cNvContentPartPr/>
                <p14:nvPr/>
              </p14:nvContentPartPr>
              <p14:xfrm>
                <a:off x="4956291" y="1275366"/>
                <a:ext cx="45000" cy="1944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CDA8C716-0CC8-D6D2-0D8B-33742699C9C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938651" y="1257366"/>
                  <a:ext cx="806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EEC6BB0-2942-59AB-3B44-3AECF15ABF3C}"/>
                    </a:ext>
                  </a:extLst>
                </p14:cNvPr>
                <p14:cNvContentPartPr/>
                <p14:nvPr/>
              </p14:nvContentPartPr>
              <p14:xfrm>
                <a:off x="5101011" y="1368246"/>
                <a:ext cx="145080" cy="802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EEC6BB0-2942-59AB-3B44-3AECF15ABF3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083371" y="1350606"/>
                  <a:ext cx="1807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69E6EF0-BA6F-8D37-6EF5-3C796DA33F7B}"/>
                    </a:ext>
                  </a:extLst>
                </p14:cNvPr>
                <p14:cNvContentPartPr/>
                <p14:nvPr/>
              </p14:nvContentPartPr>
              <p14:xfrm>
                <a:off x="5646771" y="1327206"/>
                <a:ext cx="253800" cy="1954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69E6EF0-BA6F-8D37-6EF5-3C796DA33F7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629131" y="1309566"/>
                  <a:ext cx="2894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56CE99A-9D37-E813-9152-4F1ACFE62D86}"/>
                    </a:ext>
                  </a:extLst>
                </p14:cNvPr>
                <p14:cNvContentPartPr/>
                <p14:nvPr/>
              </p14:nvContentPartPr>
              <p14:xfrm>
                <a:off x="5936931" y="1331166"/>
                <a:ext cx="243360" cy="2646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56CE99A-9D37-E813-9152-4F1ACFE62D8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919291" y="1313166"/>
                  <a:ext cx="2790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ABD77FD-8677-94F1-DC48-1C6E728B1994}"/>
                    </a:ext>
                  </a:extLst>
                </p14:cNvPr>
                <p14:cNvContentPartPr/>
                <p14:nvPr/>
              </p14:nvContentPartPr>
              <p14:xfrm>
                <a:off x="6388371" y="1292646"/>
                <a:ext cx="599400" cy="2221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ABD77FD-8677-94F1-DC48-1C6E728B199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370371" y="1275006"/>
                  <a:ext cx="6350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B38C29CE-90EF-CA30-65EF-E519257E0A0F}"/>
                    </a:ext>
                  </a:extLst>
                </p14:cNvPr>
                <p14:cNvContentPartPr/>
                <p14:nvPr/>
              </p14:nvContentPartPr>
              <p14:xfrm>
                <a:off x="7376931" y="1484526"/>
                <a:ext cx="582840" cy="4712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B38C29CE-90EF-CA30-65EF-E519257E0A0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359291" y="1466886"/>
                  <a:ext cx="61848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2F8C1814-4755-E65E-2456-9E84251F32FB}"/>
                    </a:ext>
                  </a:extLst>
                </p14:cNvPr>
                <p14:cNvContentPartPr/>
                <p14:nvPr/>
              </p14:nvContentPartPr>
              <p14:xfrm>
                <a:off x="6786531" y="1554726"/>
                <a:ext cx="1164960" cy="3186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2F8C1814-4755-E65E-2456-9E84251F32FB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768891" y="1536726"/>
                  <a:ext cx="1200600" cy="354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30203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A87E193-2523-0768-8562-300726F88FC8}"/>
              </a:ext>
            </a:extLst>
          </p:cNvPr>
          <p:cNvGrpSpPr/>
          <p:nvPr/>
        </p:nvGrpSpPr>
        <p:grpSpPr>
          <a:xfrm>
            <a:off x="7282611" y="811686"/>
            <a:ext cx="1254240" cy="554400"/>
            <a:chOff x="7282611" y="811686"/>
            <a:chExt cx="1254240" cy="55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436136B-83AB-C555-76BF-227E0DB7FE5A}"/>
                    </a:ext>
                  </a:extLst>
                </p14:cNvPr>
                <p14:cNvContentPartPr/>
                <p14:nvPr/>
              </p14:nvContentPartPr>
              <p14:xfrm>
                <a:off x="7282611" y="877206"/>
                <a:ext cx="23040" cy="424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436136B-83AB-C555-76BF-227E0DB7FE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264971" y="859566"/>
                  <a:ext cx="5868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11D671E-6090-6F20-6467-514F96BE5619}"/>
                    </a:ext>
                  </a:extLst>
                </p14:cNvPr>
                <p14:cNvContentPartPr/>
                <p14:nvPr/>
              </p14:nvContentPartPr>
              <p14:xfrm>
                <a:off x="7321491" y="811686"/>
                <a:ext cx="1215360" cy="554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11D671E-6090-6F20-6467-514F96BE561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03851" y="793686"/>
                  <a:ext cx="1251000" cy="59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4B13174-C465-D016-E45D-C50362F70449}"/>
              </a:ext>
            </a:extLst>
          </p:cNvPr>
          <p:cNvGrpSpPr/>
          <p:nvPr/>
        </p:nvGrpSpPr>
        <p:grpSpPr>
          <a:xfrm>
            <a:off x="7527771" y="298686"/>
            <a:ext cx="2212920" cy="231480"/>
            <a:chOff x="7527771" y="298686"/>
            <a:chExt cx="2212920" cy="23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71086FA-AFB5-C993-4713-F1F5B120C3E9}"/>
                    </a:ext>
                  </a:extLst>
                </p14:cNvPr>
                <p14:cNvContentPartPr/>
                <p14:nvPr/>
              </p14:nvContentPartPr>
              <p14:xfrm>
                <a:off x="7527771" y="298686"/>
                <a:ext cx="995040" cy="231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71086FA-AFB5-C993-4713-F1F5B120C3E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10131" y="281046"/>
                  <a:ext cx="10306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B1CDBC7-9A61-0AE8-9339-24A5BD262CA1}"/>
                    </a:ext>
                  </a:extLst>
                </p14:cNvPr>
                <p14:cNvContentPartPr/>
                <p14:nvPr/>
              </p14:nvContentPartPr>
              <p14:xfrm>
                <a:off x="8480691" y="305526"/>
                <a:ext cx="117360" cy="144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B1CDBC7-9A61-0AE8-9339-24A5BD262CA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63051" y="287886"/>
                  <a:ext cx="1530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13BF19F-746B-6DE4-420B-F6B81592BC82}"/>
                    </a:ext>
                  </a:extLst>
                </p14:cNvPr>
                <p14:cNvContentPartPr/>
                <p14:nvPr/>
              </p14:nvContentPartPr>
              <p14:xfrm>
                <a:off x="8514171" y="312006"/>
                <a:ext cx="471240" cy="186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13BF19F-746B-6DE4-420B-F6B81592BC8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496171" y="294366"/>
                  <a:ext cx="5068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FE42B70-BE64-CB52-5D74-4F5932DCE651}"/>
                    </a:ext>
                  </a:extLst>
                </p14:cNvPr>
                <p14:cNvContentPartPr/>
                <p14:nvPr/>
              </p14:nvContentPartPr>
              <p14:xfrm>
                <a:off x="9029331" y="376806"/>
                <a:ext cx="711360" cy="109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FE42B70-BE64-CB52-5D74-4F5932DCE65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011331" y="358806"/>
                  <a:ext cx="747000" cy="14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F48C88F-BFA0-AC90-9790-5F4E42E9FCFC}"/>
                  </a:ext>
                </a:extLst>
              </p14:cNvPr>
              <p14:cNvContentPartPr/>
              <p14:nvPr/>
            </p14:nvContentPartPr>
            <p14:xfrm>
              <a:off x="3451851" y="1230006"/>
              <a:ext cx="641160" cy="4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F48C88F-BFA0-AC90-9790-5F4E42E9FCF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33851" y="1212366"/>
                <a:ext cx="676800" cy="3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43367250-FFEA-F748-D5AA-1CFD50CCE4B2}"/>
              </a:ext>
            </a:extLst>
          </p:cNvPr>
          <p:cNvGrpSpPr/>
          <p:nvPr/>
        </p:nvGrpSpPr>
        <p:grpSpPr>
          <a:xfrm>
            <a:off x="4722291" y="1185006"/>
            <a:ext cx="1212120" cy="15480"/>
            <a:chOff x="4722291" y="1185006"/>
            <a:chExt cx="1212120" cy="1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C26EF06-84A3-5863-B315-800DE5319806}"/>
                    </a:ext>
                  </a:extLst>
                </p14:cNvPr>
                <p14:cNvContentPartPr/>
                <p14:nvPr/>
              </p14:nvContentPartPr>
              <p14:xfrm>
                <a:off x="4722291" y="1197246"/>
                <a:ext cx="479520" cy="3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C26EF06-84A3-5863-B315-800DE531980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704291" y="1179606"/>
                  <a:ext cx="5151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65AB6B6-1407-E882-CA21-DD2CB64AF0A5}"/>
                    </a:ext>
                  </a:extLst>
                </p14:cNvPr>
                <p14:cNvContentPartPr/>
                <p14:nvPr/>
              </p14:nvContentPartPr>
              <p14:xfrm>
                <a:off x="5533011" y="1185006"/>
                <a:ext cx="401400" cy="1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65AB6B6-1407-E882-CA21-DD2CB64AF0A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515371" y="1167006"/>
                  <a:ext cx="43704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9FAE77-FD42-A38E-9456-5F8D1F3B2710}"/>
              </a:ext>
            </a:extLst>
          </p:cNvPr>
          <p:cNvGrpSpPr/>
          <p:nvPr/>
        </p:nvGrpSpPr>
        <p:grpSpPr>
          <a:xfrm>
            <a:off x="1321371" y="731406"/>
            <a:ext cx="1473480" cy="764280"/>
            <a:chOff x="1321371" y="731406"/>
            <a:chExt cx="1473480" cy="76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08733A9-7D7C-1E68-3467-AF015D575E53}"/>
                    </a:ext>
                  </a:extLst>
                </p14:cNvPr>
                <p14:cNvContentPartPr/>
                <p14:nvPr/>
              </p14:nvContentPartPr>
              <p14:xfrm>
                <a:off x="1540251" y="990606"/>
                <a:ext cx="51120" cy="1958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08733A9-7D7C-1E68-3467-AF015D575E5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22251" y="972966"/>
                  <a:ext cx="867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5039BE9-EBA4-4E74-067E-5236AD671E17}"/>
                    </a:ext>
                  </a:extLst>
                </p14:cNvPr>
                <p14:cNvContentPartPr/>
                <p14:nvPr/>
              </p14:nvContentPartPr>
              <p14:xfrm>
                <a:off x="1465011" y="1194726"/>
                <a:ext cx="212400" cy="237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5039BE9-EBA4-4E74-067E-5236AD671E1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47371" y="1176726"/>
                  <a:ext cx="2480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BE46573-926B-35E9-529B-040046776F75}"/>
                    </a:ext>
                  </a:extLst>
                </p14:cNvPr>
                <p14:cNvContentPartPr/>
                <p14:nvPr/>
              </p14:nvContentPartPr>
              <p14:xfrm>
                <a:off x="1495971" y="976926"/>
                <a:ext cx="189720" cy="26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BE46573-926B-35E9-529B-040046776F7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78331" y="959286"/>
                  <a:ext cx="2253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F5D218F-F602-9458-30AF-864BBA48A82B}"/>
                    </a:ext>
                  </a:extLst>
                </p14:cNvPr>
                <p14:cNvContentPartPr/>
                <p14:nvPr/>
              </p14:nvContentPartPr>
              <p14:xfrm>
                <a:off x="1669131" y="1065846"/>
                <a:ext cx="167760" cy="142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F5D218F-F602-9458-30AF-864BBA48A82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651131" y="1048206"/>
                  <a:ext cx="2034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195B629-DC87-AAE6-E60B-B5FBE0AFC5E0}"/>
                    </a:ext>
                  </a:extLst>
                </p14:cNvPr>
                <p14:cNvContentPartPr/>
                <p14:nvPr/>
              </p14:nvContentPartPr>
              <p14:xfrm>
                <a:off x="1875051" y="1079526"/>
                <a:ext cx="290160" cy="108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195B629-DC87-AAE6-E60B-B5FBE0AFC5E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57051" y="1061886"/>
                  <a:ext cx="3258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FFC7A76-292F-1A06-3A79-7570BB273823}"/>
                    </a:ext>
                  </a:extLst>
                </p14:cNvPr>
                <p14:cNvContentPartPr/>
                <p14:nvPr/>
              </p14:nvContentPartPr>
              <p14:xfrm>
                <a:off x="2231451" y="1059006"/>
                <a:ext cx="440640" cy="140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FFC7A76-292F-1A06-3A79-7570BB27382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13451" y="1041366"/>
                  <a:ext cx="4762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343ABDC-4243-A209-8B26-E1DCD576D7BF}"/>
                    </a:ext>
                  </a:extLst>
                </p14:cNvPr>
                <p14:cNvContentPartPr/>
                <p14:nvPr/>
              </p14:nvContentPartPr>
              <p14:xfrm>
                <a:off x="1321371" y="731406"/>
                <a:ext cx="1473480" cy="7642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343ABDC-4243-A209-8B26-E1DCD576D7B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303371" y="713766"/>
                  <a:ext cx="1509120" cy="79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47EFA41-157B-2AB0-5030-0FDFFAD9270A}"/>
              </a:ext>
            </a:extLst>
          </p:cNvPr>
          <p:cNvGrpSpPr/>
          <p:nvPr/>
        </p:nvGrpSpPr>
        <p:grpSpPr>
          <a:xfrm>
            <a:off x="470691" y="1220286"/>
            <a:ext cx="583200" cy="363240"/>
            <a:chOff x="470691" y="1220286"/>
            <a:chExt cx="583200" cy="36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7AD1707-C568-1E39-FA18-EBF56B00BD03}"/>
                    </a:ext>
                  </a:extLst>
                </p14:cNvPr>
                <p14:cNvContentPartPr/>
                <p14:nvPr/>
              </p14:nvContentPartPr>
              <p14:xfrm>
                <a:off x="470691" y="1323246"/>
                <a:ext cx="551880" cy="260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7AD1707-C568-1E39-FA18-EBF56B00BD0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3051" y="1305246"/>
                  <a:ext cx="5875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F840C2C-DC3C-3588-5133-160AC135100B}"/>
                    </a:ext>
                  </a:extLst>
                </p14:cNvPr>
                <p14:cNvContentPartPr/>
                <p14:nvPr/>
              </p14:nvContentPartPr>
              <p14:xfrm>
                <a:off x="873891" y="1220286"/>
                <a:ext cx="180000" cy="215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F840C2C-DC3C-3588-5133-160AC135100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56251" y="1202646"/>
                  <a:ext cx="215640" cy="25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02426E3-8F57-90EB-8BE4-304D11788679}"/>
                  </a:ext>
                </a:extLst>
              </p14:cNvPr>
              <p14:cNvContentPartPr/>
              <p14:nvPr/>
            </p14:nvContentPartPr>
            <p14:xfrm>
              <a:off x="4000851" y="2068446"/>
              <a:ext cx="81000" cy="1224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02426E3-8F57-90EB-8BE4-304D1178867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982851" y="2050806"/>
                <a:ext cx="116640" cy="12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8BA848F-D45F-E1D2-C47C-8382D5B72655}"/>
                  </a:ext>
                </a:extLst>
              </p14:cNvPr>
              <p14:cNvContentPartPr/>
              <p14:nvPr/>
            </p14:nvContentPartPr>
            <p14:xfrm>
              <a:off x="10085571" y="3687726"/>
              <a:ext cx="83880" cy="2275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8BA848F-D45F-E1D2-C47C-8382D5B7265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067571" y="3670086"/>
                <a:ext cx="119520" cy="26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2A245445-3123-48E9-B330-6F85DC5059EC}"/>
              </a:ext>
            </a:extLst>
          </p:cNvPr>
          <p:cNvGrpSpPr/>
          <p:nvPr/>
        </p:nvGrpSpPr>
        <p:grpSpPr>
          <a:xfrm>
            <a:off x="10823931" y="3626886"/>
            <a:ext cx="770400" cy="271800"/>
            <a:chOff x="10823931" y="3626886"/>
            <a:chExt cx="770400" cy="27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3D45C33-5C65-0727-DFEA-CE5CF5B4617E}"/>
                    </a:ext>
                  </a:extLst>
                </p14:cNvPr>
                <p14:cNvContentPartPr/>
                <p14:nvPr/>
              </p14:nvContentPartPr>
              <p14:xfrm>
                <a:off x="10823931" y="3824526"/>
                <a:ext cx="351360" cy="24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3D45C33-5C65-0727-DFEA-CE5CF5B461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805931" y="3806886"/>
                  <a:ext cx="3870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71F3D94-3229-A475-2C18-E0FE28547E7F}"/>
                    </a:ext>
                  </a:extLst>
                </p14:cNvPr>
                <p14:cNvContentPartPr/>
                <p14:nvPr/>
              </p14:nvContentPartPr>
              <p14:xfrm>
                <a:off x="11057931" y="3690606"/>
                <a:ext cx="396000" cy="2080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71F3D94-3229-A475-2C18-E0FE28547E7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039931" y="3672606"/>
                  <a:ext cx="4316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BAAD140-919F-0902-EF84-D2397BEA5DA1}"/>
                    </a:ext>
                  </a:extLst>
                </p14:cNvPr>
                <p14:cNvContentPartPr/>
                <p14:nvPr/>
              </p14:nvContentPartPr>
              <p14:xfrm>
                <a:off x="11277891" y="3626886"/>
                <a:ext cx="316440" cy="2541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BAAD140-919F-0902-EF84-D2397BEA5DA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260251" y="3608886"/>
                  <a:ext cx="352080" cy="28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ECFC8D62-8561-AE3D-F1E4-7B85D0C1E414}"/>
                  </a:ext>
                </a:extLst>
              </p14:cNvPr>
              <p14:cNvContentPartPr/>
              <p14:nvPr/>
            </p14:nvContentPartPr>
            <p14:xfrm>
              <a:off x="3059091" y="2775486"/>
              <a:ext cx="3240" cy="4219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ECFC8D62-8561-AE3D-F1E4-7B85D0C1E41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041091" y="2757846"/>
                <a:ext cx="3888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99FC9868-C684-5449-A6A7-3E8B3FF39539}"/>
                  </a:ext>
                </a:extLst>
              </p14:cNvPr>
              <p14:cNvContentPartPr/>
              <p14:nvPr/>
            </p14:nvContentPartPr>
            <p14:xfrm>
              <a:off x="2891691" y="3074286"/>
              <a:ext cx="117720" cy="1008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99FC9868-C684-5449-A6A7-3E8B3FF3953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73691" y="3056646"/>
                <a:ext cx="15336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FC8BDFCA-C6E6-BA34-06E2-58728E4EA5E6}"/>
                  </a:ext>
                </a:extLst>
              </p14:cNvPr>
              <p14:cNvContentPartPr/>
              <p14:nvPr/>
            </p14:nvContentPartPr>
            <p14:xfrm>
              <a:off x="3033891" y="3049446"/>
              <a:ext cx="114480" cy="1533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FC8BDFCA-C6E6-BA34-06E2-58728E4EA5E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016251" y="3031446"/>
                <a:ext cx="15012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A4E0DFE5-5ED6-307F-E7E1-1CD112867D73}"/>
                  </a:ext>
                </a:extLst>
              </p14:cNvPr>
              <p14:cNvContentPartPr/>
              <p14:nvPr/>
            </p14:nvContentPartPr>
            <p14:xfrm>
              <a:off x="1751571" y="3630126"/>
              <a:ext cx="42840" cy="2523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A4E0DFE5-5ED6-307F-E7E1-1CD112867D7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733931" y="3612126"/>
                <a:ext cx="7848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4A9CA18E-F2BA-5B10-63C9-51F83A10E31B}"/>
                  </a:ext>
                </a:extLst>
              </p14:cNvPr>
              <p14:cNvContentPartPr/>
              <p14:nvPr/>
            </p14:nvContentPartPr>
            <p14:xfrm>
              <a:off x="1610091" y="3471726"/>
              <a:ext cx="290160" cy="2138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4A9CA18E-F2BA-5B10-63C9-51F83A10E31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592451" y="3453726"/>
                <a:ext cx="32580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1FD5642F-2FE9-E9B3-4ECE-B58089C9EC87}"/>
                  </a:ext>
                </a:extLst>
              </p14:cNvPr>
              <p14:cNvContentPartPr/>
              <p14:nvPr/>
            </p14:nvContentPartPr>
            <p14:xfrm>
              <a:off x="1853451" y="3747846"/>
              <a:ext cx="392400" cy="1386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1FD5642F-2FE9-E9B3-4ECE-B58089C9EC8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835451" y="3729846"/>
                <a:ext cx="42804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E2EE86EB-1EEE-78D0-C694-CF5C0D3A68D6}"/>
                  </a:ext>
                </a:extLst>
              </p14:cNvPr>
              <p14:cNvContentPartPr/>
              <p14:nvPr/>
            </p14:nvContentPartPr>
            <p14:xfrm>
              <a:off x="2245491" y="3742086"/>
              <a:ext cx="200880" cy="3258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E2EE86EB-1EEE-78D0-C694-CF5C0D3A68D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227491" y="3724086"/>
                <a:ext cx="23652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EE61D2EB-8B62-5336-449E-222CC69A41B4}"/>
                  </a:ext>
                </a:extLst>
              </p14:cNvPr>
              <p14:cNvContentPartPr/>
              <p14:nvPr/>
            </p14:nvContentPartPr>
            <p14:xfrm>
              <a:off x="2545371" y="3719766"/>
              <a:ext cx="130320" cy="1227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EE61D2EB-8B62-5336-449E-222CC69A41B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527371" y="3702126"/>
                <a:ext cx="16596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DE73461E-C822-9FDB-64F2-24D6322E57BA}"/>
                  </a:ext>
                </a:extLst>
              </p14:cNvPr>
              <p14:cNvContentPartPr/>
              <p14:nvPr/>
            </p14:nvContentPartPr>
            <p14:xfrm>
              <a:off x="2774331" y="3712566"/>
              <a:ext cx="143640" cy="1015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DE73461E-C822-9FDB-64F2-24D6322E57B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756331" y="3694566"/>
                <a:ext cx="17928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3A439343-AB08-B5DF-A0FA-C19AD299A080}"/>
                  </a:ext>
                </a:extLst>
              </p14:cNvPr>
              <p14:cNvContentPartPr/>
              <p14:nvPr/>
            </p14:nvContentPartPr>
            <p14:xfrm>
              <a:off x="2872251" y="3689166"/>
              <a:ext cx="216360" cy="1206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3A439343-AB08-B5DF-A0FA-C19AD299A08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854611" y="3671166"/>
                <a:ext cx="25200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050FA446-F4AF-417B-783E-3CBEB77AE93D}"/>
                  </a:ext>
                </a:extLst>
              </p14:cNvPr>
              <p14:cNvContentPartPr/>
              <p14:nvPr/>
            </p14:nvContentPartPr>
            <p14:xfrm>
              <a:off x="3173211" y="3658206"/>
              <a:ext cx="187200" cy="14472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050FA446-F4AF-417B-783E-3CBEB77AE93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155571" y="3640566"/>
                <a:ext cx="22284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27FA5723-2BE6-BA16-8DAD-C694B070EF35}"/>
                  </a:ext>
                </a:extLst>
              </p14:cNvPr>
              <p14:cNvContentPartPr/>
              <p14:nvPr/>
            </p14:nvContentPartPr>
            <p14:xfrm>
              <a:off x="3351411" y="3604206"/>
              <a:ext cx="14400" cy="111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27FA5723-2BE6-BA16-8DAD-C694B070EF3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333771" y="3586566"/>
                <a:ext cx="500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AA28471D-BDE1-C907-7246-FDFDCF2927A7}"/>
                  </a:ext>
                </a:extLst>
              </p14:cNvPr>
              <p14:cNvContentPartPr/>
              <p14:nvPr/>
            </p14:nvContentPartPr>
            <p14:xfrm>
              <a:off x="3460131" y="3567486"/>
              <a:ext cx="348480" cy="2343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AA28471D-BDE1-C907-7246-FDFDCF2927A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442491" y="3549486"/>
                <a:ext cx="38412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B0EEA89C-4C86-2AD7-B2BA-7619946A7910}"/>
                  </a:ext>
                </a:extLst>
              </p14:cNvPr>
              <p14:cNvContentPartPr/>
              <p14:nvPr/>
            </p14:nvContentPartPr>
            <p14:xfrm>
              <a:off x="982971" y="3215406"/>
              <a:ext cx="33840" cy="1670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B0EEA89C-4C86-2AD7-B2BA-7619946A791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64971" y="3197766"/>
                <a:ext cx="6948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0A552682-4061-3E46-3573-929F1A5C0E29}"/>
                  </a:ext>
                </a:extLst>
              </p14:cNvPr>
              <p14:cNvContentPartPr/>
              <p14:nvPr/>
            </p14:nvContentPartPr>
            <p14:xfrm>
              <a:off x="966771" y="3172206"/>
              <a:ext cx="230400" cy="1663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0A552682-4061-3E46-3573-929F1A5C0E2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48771" y="3154206"/>
                <a:ext cx="26604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A35F0213-0EBF-2973-EDC8-8092A036EB68}"/>
                  </a:ext>
                </a:extLst>
              </p14:cNvPr>
              <p14:cNvContentPartPr/>
              <p14:nvPr/>
            </p14:nvContentPartPr>
            <p14:xfrm>
              <a:off x="1278531" y="3194886"/>
              <a:ext cx="181440" cy="871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A35F0213-0EBF-2973-EDC8-8092A036EB6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260891" y="3177246"/>
                <a:ext cx="21708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A529E0B1-BD1C-68A3-3D9C-28FC6937DBB6}"/>
                  </a:ext>
                </a:extLst>
              </p14:cNvPr>
              <p14:cNvContentPartPr/>
              <p14:nvPr/>
            </p14:nvContentPartPr>
            <p14:xfrm>
              <a:off x="1473651" y="3154566"/>
              <a:ext cx="190080" cy="810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A529E0B1-BD1C-68A3-3D9C-28FC6937DBB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456011" y="3136926"/>
                <a:ext cx="22572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91CA1F23-F277-1310-1B91-B2192A3B2441}"/>
                  </a:ext>
                </a:extLst>
              </p14:cNvPr>
              <p14:cNvContentPartPr/>
              <p14:nvPr/>
            </p14:nvContentPartPr>
            <p14:xfrm>
              <a:off x="1707651" y="3018846"/>
              <a:ext cx="204480" cy="18504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91CA1F23-F277-1310-1B91-B2192A3B244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690011" y="3001206"/>
                <a:ext cx="24012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CAC62F85-4153-98FD-0A14-F8B92BBFC8AA}"/>
                  </a:ext>
                </a:extLst>
              </p14:cNvPr>
              <p14:cNvContentPartPr/>
              <p14:nvPr/>
            </p14:nvContentPartPr>
            <p14:xfrm>
              <a:off x="1963971" y="3039366"/>
              <a:ext cx="309600" cy="15984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CAC62F85-4153-98FD-0A14-F8B92BBFC8AA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946331" y="3021726"/>
                <a:ext cx="34524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53262977-41F8-7AB7-8462-00A713928719}"/>
                  </a:ext>
                </a:extLst>
              </p14:cNvPr>
              <p14:cNvContentPartPr/>
              <p14:nvPr/>
            </p14:nvContentPartPr>
            <p14:xfrm>
              <a:off x="2409651" y="3239886"/>
              <a:ext cx="338040" cy="3150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53262977-41F8-7AB7-8462-00A71392871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391651" y="3222246"/>
                <a:ext cx="373680" cy="35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oup 101">
            <a:extLst>
              <a:ext uri="{FF2B5EF4-FFF2-40B4-BE49-F238E27FC236}">
                <a16:creationId xmlns:a16="http://schemas.microsoft.com/office/drawing/2014/main" id="{A898072B-A5D2-02FE-3324-CD4088013CD3}"/>
              </a:ext>
            </a:extLst>
          </p:cNvPr>
          <p:cNvGrpSpPr/>
          <p:nvPr/>
        </p:nvGrpSpPr>
        <p:grpSpPr>
          <a:xfrm>
            <a:off x="2738691" y="4149246"/>
            <a:ext cx="841320" cy="936720"/>
            <a:chOff x="2738691" y="4149246"/>
            <a:chExt cx="841320" cy="93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00145AB-BCB9-E50F-88C0-82BEFDC433C4}"/>
                    </a:ext>
                  </a:extLst>
                </p14:cNvPr>
                <p14:cNvContentPartPr/>
                <p14:nvPr/>
              </p14:nvContentPartPr>
              <p14:xfrm>
                <a:off x="2738691" y="4343646"/>
                <a:ext cx="225000" cy="1364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00145AB-BCB9-E50F-88C0-82BEFDC433C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720691" y="4325646"/>
                  <a:ext cx="2606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01D8662-D19D-29A2-52C1-06A3F71D6EE7}"/>
                    </a:ext>
                  </a:extLst>
                </p14:cNvPr>
                <p14:cNvContentPartPr/>
                <p14:nvPr/>
              </p14:nvContentPartPr>
              <p14:xfrm>
                <a:off x="3031011" y="4720206"/>
                <a:ext cx="360" cy="217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01D8662-D19D-29A2-52C1-06A3F71D6EE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013371" y="4702566"/>
                  <a:ext cx="360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89A102C-D98F-F635-528B-5F40B9CACFF0}"/>
                    </a:ext>
                  </a:extLst>
                </p14:cNvPr>
                <p14:cNvContentPartPr/>
                <p14:nvPr/>
              </p14:nvContentPartPr>
              <p14:xfrm>
                <a:off x="2802411" y="4335366"/>
                <a:ext cx="337680" cy="6354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89A102C-D98F-F635-528B-5F40B9CACFF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784771" y="4317366"/>
                  <a:ext cx="373320" cy="67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1629747-D6D0-E56A-61F5-1ACA6A36DE34}"/>
                    </a:ext>
                  </a:extLst>
                </p14:cNvPr>
                <p14:cNvContentPartPr/>
                <p14:nvPr/>
              </p14:nvContentPartPr>
              <p14:xfrm>
                <a:off x="3360051" y="4149246"/>
                <a:ext cx="208080" cy="3196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1629747-D6D0-E56A-61F5-1ACA6A36DE3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342051" y="4131606"/>
                  <a:ext cx="24372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44F43D2-E2DF-C6CD-DAD0-5FA51FA686C3}"/>
                    </a:ext>
                  </a:extLst>
                </p14:cNvPr>
                <p14:cNvContentPartPr/>
                <p14:nvPr/>
              </p14:nvContentPartPr>
              <p14:xfrm>
                <a:off x="3373011" y="4859526"/>
                <a:ext cx="207000" cy="2264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44F43D2-E2DF-C6CD-DAD0-5FA51FA686C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355371" y="4841526"/>
                  <a:ext cx="242640" cy="26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D3368708-CCFF-0E71-0C87-DD17CB27FDDE}"/>
                  </a:ext>
                </a:extLst>
              </p14:cNvPr>
              <p14:cNvContentPartPr/>
              <p14:nvPr/>
            </p14:nvContentPartPr>
            <p14:xfrm>
              <a:off x="3446091" y="5436606"/>
              <a:ext cx="28080" cy="29052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D3368708-CCFF-0E71-0C87-DD17CB27FDDE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428451" y="5418966"/>
                <a:ext cx="6372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6BC549B2-38E3-7677-CF76-DA58801CE81A}"/>
                  </a:ext>
                </a:extLst>
              </p14:cNvPr>
              <p14:cNvContentPartPr/>
              <p14:nvPr/>
            </p14:nvContentPartPr>
            <p14:xfrm>
              <a:off x="4839291" y="3948726"/>
              <a:ext cx="613440" cy="414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6BC549B2-38E3-7677-CF76-DA58801CE81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821291" y="3931086"/>
                <a:ext cx="64908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95D60433-EBB0-9102-DF29-E271B5539A34}"/>
                  </a:ext>
                </a:extLst>
              </p14:cNvPr>
              <p14:cNvContentPartPr/>
              <p14:nvPr/>
            </p14:nvContentPartPr>
            <p14:xfrm>
              <a:off x="4975731" y="4437246"/>
              <a:ext cx="747000" cy="140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95D60433-EBB0-9102-DF29-E271B5539A34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58091" y="4419606"/>
                <a:ext cx="78264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D56BDA7B-F0B6-0074-A487-7C86777337C6}"/>
                  </a:ext>
                </a:extLst>
              </p14:cNvPr>
              <p14:cNvContentPartPr/>
              <p14:nvPr/>
            </p14:nvContentPartPr>
            <p14:xfrm>
              <a:off x="4889331" y="4996686"/>
              <a:ext cx="641160" cy="2376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D56BDA7B-F0B6-0074-A487-7C86777337C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871691" y="4978686"/>
                <a:ext cx="67680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B1DB84B8-A12B-027B-BD86-6C974DA33720}"/>
                  </a:ext>
                </a:extLst>
              </p14:cNvPr>
              <p14:cNvContentPartPr/>
              <p14:nvPr/>
            </p14:nvContentPartPr>
            <p14:xfrm>
              <a:off x="6582411" y="3994086"/>
              <a:ext cx="889920" cy="291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B1DB84B8-A12B-027B-BD86-6C974DA3372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564771" y="3976446"/>
                <a:ext cx="92556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AD172431-1B79-C040-4F2A-E4BFFC365AB8}"/>
                  </a:ext>
                </a:extLst>
              </p14:cNvPr>
              <p14:cNvContentPartPr/>
              <p14:nvPr/>
            </p14:nvContentPartPr>
            <p14:xfrm>
              <a:off x="6870411" y="4293606"/>
              <a:ext cx="797040" cy="853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AD172431-1B79-C040-4F2A-E4BFFC365AB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852411" y="4275966"/>
                <a:ext cx="83268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45F4AA5E-E42C-5709-A1C2-812A9D00F3F9}"/>
                  </a:ext>
                </a:extLst>
              </p14:cNvPr>
              <p14:cNvContentPartPr/>
              <p14:nvPr/>
            </p14:nvContentPartPr>
            <p14:xfrm>
              <a:off x="7154451" y="4803726"/>
              <a:ext cx="231840" cy="14904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45F4AA5E-E42C-5709-A1C2-812A9D00F3F9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136811" y="4785726"/>
                <a:ext cx="26748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E0296913-23F2-AA73-7316-F06CD182DE35}"/>
                  </a:ext>
                </a:extLst>
              </p14:cNvPr>
              <p14:cNvContentPartPr/>
              <p14:nvPr/>
            </p14:nvContentPartPr>
            <p14:xfrm>
              <a:off x="6995691" y="5417886"/>
              <a:ext cx="671760" cy="1872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E0296913-23F2-AA73-7316-F06CD182DE35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978051" y="5399886"/>
                <a:ext cx="70740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E0E8194F-D249-34E5-4730-71EDC10682C0}"/>
                  </a:ext>
                </a:extLst>
              </p14:cNvPr>
              <p14:cNvContentPartPr/>
              <p14:nvPr/>
            </p14:nvContentPartPr>
            <p14:xfrm>
              <a:off x="7084971" y="6016926"/>
              <a:ext cx="496440" cy="72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E0E8194F-D249-34E5-4730-71EDC10682C0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066971" y="5998926"/>
                <a:ext cx="53208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5FD84F64-102E-977A-BF5C-6FE911FD4461}"/>
                  </a:ext>
                </a:extLst>
              </p14:cNvPr>
              <p14:cNvContentPartPr/>
              <p14:nvPr/>
            </p14:nvContentPartPr>
            <p14:xfrm>
              <a:off x="6889851" y="6650166"/>
              <a:ext cx="373680" cy="522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5FD84F64-102E-977A-BF5C-6FE911FD4461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871851" y="6632166"/>
                <a:ext cx="409320" cy="8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B36FDDC-5BB8-61CD-4590-680D6C6AFF98}"/>
              </a:ext>
            </a:extLst>
          </p:cNvPr>
          <p:cNvGrpSpPr/>
          <p:nvPr/>
        </p:nvGrpSpPr>
        <p:grpSpPr>
          <a:xfrm>
            <a:off x="4496571" y="1545726"/>
            <a:ext cx="7219080" cy="1869480"/>
            <a:chOff x="4496571" y="1545726"/>
            <a:chExt cx="7219080" cy="186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D9D2649-0304-DC6F-CAAB-9724A6F4022B}"/>
                    </a:ext>
                  </a:extLst>
                </p14:cNvPr>
                <p14:cNvContentPartPr/>
                <p14:nvPr/>
              </p14:nvContentPartPr>
              <p14:xfrm>
                <a:off x="5848011" y="2093286"/>
                <a:ext cx="40680" cy="1008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D9D2649-0304-DC6F-CAAB-9724A6F4022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830011" y="2075286"/>
                  <a:ext cx="76320" cy="10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F2D9E46-C660-BAF0-8434-B66C47FE24C4}"/>
                    </a:ext>
                  </a:extLst>
                </p14:cNvPr>
                <p14:cNvContentPartPr/>
                <p14:nvPr/>
              </p14:nvContentPartPr>
              <p14:xfrm>
                <a:off x="9639531" y="1773606"/>
                <a:ext cx="176040" cy="129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F2D9E46-C660-BAF0-8434-B66C47FE24C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621891" y="1755606"/>
                  <a:ext cx="2116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A23A310-D50E-605F-069F-4CABB3064419}"/>
                    </a:ext>
                  </a:extLst>
                </p14:cNvPr>
                <p14:cNvContentPartPr/>
                <p14:nvPr/>
              </p14:nvContentPartPr>
              <p14:xfrm>
                <a:off x="9965691" y="1663806"/>
                <a:ext cx="47880" cy="243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A23A310-D50E-605F-069F-4CABB306441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47691" y="1645806"/>
                  <a:ext cx="835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92FFA5A-53B2-5CF4-47D1-E8982C473F1A}"/>
                    </a:ext>
                  </a:extLst>
                </p14:cNvPr>
                <p14:cNvContentPartPr/>
                <p14:nvPr/>
              </p14:nvContentPartPr>
              <p14:xfrm>
                <a:off x="10117611" y="1779366"/>
                <a:ext cx="690120" cy="158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92FFA5A-53B2-5CF4-47D1-E8982C473F1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099971" y="1761726"/>
                  <a:ext cx="7257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A398504-1850-E097-5AEC-86F0815BC165}"/>
                    </a:ext>
                  </a:extLst>
                </p14:cNvPr>
                <p14:cNvContentPartPr/>
                <p14:nvPr/>
              </p14:nvContentPartPr>
              <p14:xfrm>
                <a:off x="9520011" y="1656246"/>
                <a:ext cx="97920" cy="3636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A398504-1850-E097-5AEC-86F0815BC16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502011" y="1638246"/>
                  <a:ext cx="13356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99E9EE0-E2C3-0A96-68AD-7BBDC4DDC558}"/>
                    </a:ext>
                  </a:extLst>
                </p14:cNvPr>
                <p14:cNvContentPartPr/>
                <p14:nvPr/>
              </p14:nvContentPartPr>
              <p14:xfrm>
                <a:off x="9439011" y="1545726"/>
                <a:ext cx="1717200" cy="665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99E9EE0-E2C3-0A96-68AD-7BBDC4DDC55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421371" y="1527726"/>
                  <a:ext cx="1752840" cy="70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DEAB4B0-B603-2CFF-F0E1-9B7E2AEB57F6}"/>
                    </a:ext>
                  </a:extLst>
                </p14:cNvPr>
                <p14:cNvContentPartPr/>
                <p14:nvPr/>
              </p14:nvContentPartPr>
              <p14:xfrm>
                <a:off x="9953451" y="2778366"/>
                <a:ext cx="236160" cy="127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DEAB4B0-B603-2CFF-F0E1-9B7E2AEB57F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935451" y="2760366"/>
                  <a:ext cx="2718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36C9006-C32C-E2FC-E507-8F23344EE77F}"/>
                    </a:ext>
                  </a:extLst>
                </p14:cNvPr>
                <p14:cNvContentPartPr/>
                <p14:nvPr/>
              </p14:nvContentPartPr>
              <p14:xfrm>
                <a:off x="10573011" y="2759286"/>
                <a:ext cx="284400" cy="32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36C9006-C32C-E2FC-E507-8F23344EE77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555371" y="2741286"/>
                  <a:ext cx="3200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9A3A32B-3D45-5802-FF95-E754A3C70F4F}"/>
                    </a:ext>
                  </a:extLst>
                </p14:cNvPr>
                <p14:cNvContentPartPr/>
                <p14:nvPr/>
              </p14:nvContentPartPr>
              <p14:xfrm>
                <a:off x="10712331" y="2716806"/>
                <a:ext cx="176040" cy="127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9A3A32B-3D45-5802-FF95-E754A3C70F4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694691" y="2698806"/>
                  <a:ext cx="2116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9F8C9D7-8229-D04B-E7E3-3E6031D00E8F}"/>
                    </a:ext>
                  </a:extLst>
                </p14:cNvPr>
                <p14:cNvContentPartPr/>
                <p14:nvPr/>
              </p14:nvContentPartPr>
              <p14:xfrm>
                <a:off x="11244411" y="2692326"/>
                <a:ext cx="3240" cy="1126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9F8C9D7-8229-D04B-E7E3-3E6031D00E8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226771" y="2674326"/>
                  <a:ext cx="388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97BA368-B84A-4B40-4A5F-9A652DC69DA8}"/>
                    </a:ext>
                  </a:extLst>
                </p14:cNvPr>
                <p14:cNvContentPartPr/>
                <p14:nvPr/>
              </p14:nvContentPartPr>
              <p14:xfrm>
                <a:off x="11252691" y="2676126"/>
                <a:ext cx="315360" cy="123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97BA368-B84A-4B40-4A5F-9A652DC69DA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235051" y="2658126"/>
                  <a:ext cx="3510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124FA05-8267-DA35-7ADC-B3A6256FDC6F}"/>
                    </a:ext>
                  </a:extLst>
                </p14:cNvPr>
                <p14:cNvContentPartPr/>
                <p14:nvPr/>
              </p14:nvContentPartPr>
              <p14:xfrm>
                <a:off x="11548251" y="2629326"/>
                <a:ext cx="167400" cy="208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124FA05-8267-DA35-7ADC-B3A6256FDC6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530251" y="2611326"/>
                  <a:ext cx="2030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7563D91-1ACB-551D-AA53-F02274F1AFE4}"/>
                    </a:ext>
                  </a:extLst>
                </p14:cNvPr>
                <p14:cNvContentPartPr/>
                <p14:nvPr/>
              </p14:nvContentPartPr>
              <p14:xfrm>
                <a:off x="4532931" y="2187966"/>
                <a:ext cx="14400" cy="2610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7563D91-1ACB-551D-AA53-F02274F1AFE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514931" y="2169966"/>
                  <a:ext cx="5004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F9347BC-A9B6-B43B-D46D-CBEA4F8B2545}"/>
                    </a:ext>
                  </a:extLst>
                </p14:cNvPr>
                <p14:cNvContentPartPr/>
                <p14:nvPr/>
              </p14:nvContentPartPr>
              <p14:xfrm>
                <a:off x="4532571" y="2132526"/>
                <a:ext cx="246960" cy="135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F9347BC-A9B6-B43B-D46D-CBEA4F8B254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514931" y="2114886"/>
                  <a:ext cx="2826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2C8EF61-5FF2-DBFC-3564-B7822D61A885}"/>
                    </a:ext>
                  </a:extLst>
                </p14:cNvPr>
                <p14:cNvContentPartPr/>
                <p14:nvPr/>
              </p14:nvContentPartPr>
              <p14:xfrm>
                <a:off x="4858731" y="2106966"/>
                <a:ext cx="53280" cy="276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2C8EF61-5FF2-DBFC-3564-B7822D61A88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841091" y="2088966"/>
                  <a:ext cx="889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D72DB74-0980-ADE7-B59A-FEDA9CFA482E}"/>
                    </a:ext>
                  </a:extLst>
                </p14:cNvPr>
                <p14:cNvContentPartPr/>
                <p14:nvPr/>
              </p14:nvContentPartPr>
              <p14:xfrm>
                <a:off x="5006331" y="2270406"/>
                <a:ext cx="92880" cy="1346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D72DB74-0980-ADE7-B59A-FEDA9CFA482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988691" y="2252766"/>
                  <a:ext cx="1285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FA3CEEA-A919-2620-3803-1EECFF792C0B}"/>
                    </a:ext>
                  </a:extLst>
                </p14:cNvPr>
                <p14:cNvContentPartPr/>
                <p14:nvPr/>
              </p14:nvContentPartPr>
              <p14:xfrm>
                <a:off x="5101011" y="2199846"/>
                <a:ext cx="223200" cy="178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FA3CEEA-A919-2620-3803-1EECFF792C0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083371" y="2181846"/>
                  <a:ext cx="2588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EC95F7D-ACE0-30C8-0F90-7986945DB985}"/>
                    </a:ext>
                  </a:extLst>
                </p14:cNvPr>
                <p14:cNvContentPartPr/>
                <p14:nvPr/>
              </p14:nvContentPartPr>
              <p14:xfrm>
                <a:off x="6226731" y="2117766"/>
                <a:ext cx="56160" cy="2930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EC95F7D-ACE0-30C8-0F90-7986945DB98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209091" y="2099766"/>
                  <a:ext cx="9180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501D5BC-BE54-A70F-BD4D-A5A1CF6D2A2D}"/>
                    </a:ext>
                  </a:extLst>
                </p14:cNvPr>
                <p14:cNvContentPartPr/>
                <p14:nvPr/>
              </p14:nvContentPartPr>
              <p14:xfrm>
                <a:off x="6249051" y="2105166"/>
                <a:ext cx="218520" cy="174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501D5BC-BE54-A70F-BD4D-A5A1CF6D2A2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231051" y="2087526"/>
                  <a:ext cx="2541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EAB6687-1438-7B3A-3015-D37163646196}"/>
                    </a:ext>
                  </a:extLst>
                </p14:cNvPr>
                <p14:cNvContentPartPr/>
                <p14:nvPr/>
              </p14:nvContentPartPr>
              <p14:xfrm>
                <a:off x="6444171" y="2231166"/>
                <a:ext cx="538200" cy="2055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EAB6687-1438-7B3A-3015-D3716364619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426171" y="2213526"/>
                  <a:ext cx="5738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CB55B12-9ADA-A99E-DC0C-154EE64DC043}"/>
                    </a:ext>
                  </a:extLst>
                </p14:cNvPr>
                <p14:cNvContentPartPr/>
                <p14:nvPr/>
              </p14:nvContentPartPr>
              <p14:xfrm>
                <a:off x="7511211" y="2095806"/>
                <a:ext cx="133920" cy="853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CB55B12-9ADA-A99E-DC0C-154EE64DC04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493211" y="2078166"/>
                  <a:ext cx="169560" cy="88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8D486E6-430B-957C-52AA-6472BA568970}"/>
                    </a:ext>
                  </a:extLst>
                </p14:cNvPr>
                <p14:cNvContentPartPr/>
                <p14:nvPr/>
              </p14:nvContentPartPr>
              <p14:xfrm>
                <a:off x="9035091" y="2108046"/>
                <a:ext cx="117360" cy="871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8D486E6-430B-957C-52AA-6472BA56897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017451" y="2090406"/>
                  <a:ext cx="153000" cy="90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CD89CFF-2077-CF58-1E7A-D874C00DCDD3}"/>
                    </a:ext>
                  </a:extLst>
                </p14:cNvPr>
                <p14:cNvContentPartPr/>
                <p14:nvPr/>
              </p14:nvContentPartPr>
              <p14:xfrm>
                <a:off x="7870491" y="2177166"/>
                <a:ext cx="149040" cy="177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CD89CFF-2077-CF58-1E7A-D874C00DCDD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852851" y="2159526"/>
                  <a:ext cx="1846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07E1338-D8E5-C8EF-F944-260DADB31915}"/>
                    </a:ext>
                  </a:extLst>
                </p14:cNvPr>
                <p14:cNvContentPartPr/>
                <p14:nvPr/>
              </p14:nvContentPartPr>
              <p14:xfrm>
                <a:off x="8073891" y="2076006"/>
                <a:ext cx="320760" cy="285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07E1338-D8E5-C8EF-F944-260DADB3191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056251" y="2058366"/>
                  <a:ext cx="35640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A45F4D7-68D9-AC8E-0FA3-DA179BE0104D}"/>
                    </a:ext>
                  </a:extLst>
                </p14:cNvPr>
                <p14:cNvContentPartPr/>
                <p14:nvPr/>
              </p14:nvContentPartPr>
              <p14:xfrm>
                <a:off x="8299251" y="2132166"/>
                <a:ext cx="73800" cy="47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A45F4D7-68D9-AC8E-0FA3-DA179BE0104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281611" y="2114526"/>
                  <a:ext cx="1094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61CF925-29A3-360B-6DFA-76473A76B13F}"/>
                    </a:ext>
                  </a:extLst>
                </p14:cNvPr>
                <p14:cNvContentPartPr/>
                <p14:nvPr/>
              </p14:nvContentPartPr>
              <p14:xfrm>
                <a:off x="8483211" y="2212446"/>
                <a:ext cx="237960" cy="1681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61CF925-29A3-360B-6DFA-76473A76B13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465211" y="2194806"/>
                  <a:ext cx="2736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4448C80-759B-7FE3-8F8C-09734AC5F02F}"/>
                    </a:ext>
                  </a:extLst>
                </p14:cNvPr>
                <p14:cNvContentPartPr/>
                <p14:nvPr/>
              </p14:nvContentPartPr>
              <p14:xfrm>
                <a:off x="4892211" y="2583966"/>
                <a:ext cx="42120" cy="2340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4448C80-759B-7FE3-8F8C-09734AC5F02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874571" y="2566326"/>
                  <a:ext cx="777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7F94DD9-9D3A-0888-F162-6D87572F4724}"/>
                    </a:ext>
                  </a:extLst>
                </p14:cNvPr>
                <p14:cNvContentPartPr/>
                <p14:nvPr/>
              </p14:nvContentPartPr>
              <p14:xfrm>
                <a:off x="4761171" y="2744166"/>
                <a:ext cx="69840" cy="946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7F94DD9-9D3A-0888-F162-6D87572F472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743531" y="2726166"/>
                  <a:ext cx="1054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A87F7DC-B901-27D2-D18C-A29B0C8B262C}"/>
                    </a:ext>
                  </a:extLst>
                </p14:cNvPr>
                <p14:cNvContentPartPr/>
                <p14:nvPr/>
              </p14:nvContentPartPr>
              <p14:xfrm>
                <a:off x="4975731" y="2753526"/>
                <a:ext cx="78480" cy="61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A87F7DC-B901-27D2-D18C-A29B0C8B262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958091" y="2735886"/>
                  <a:ext cx="1141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67822EB-8350-151A-7D17-A285D5D86BD8}"/>
                    </a:ext>
                  </a:extLst>
                </p14:cNvPr>
                <p14:cNvContentPartPr/>
                <p14:nvPr/>
              </p14:nvContentPartPr>
              <p14:xfrm>
                <a:off x="6644691" y="2541846"/>
                <a:ext cx="89640" cy="3067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67822EB-8350-151A-7D17-A285D5D86BD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626691" y="2523846"/>
                  <a:ext cx="12528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8F547A3-299E-9D39-CC4B-5937BBE81A41}"/>
                    </a:ext>
                  </a:extLst>
                </p14:cNvPr>
                <p14:cNvContentPartPr/>
                <p14:nvPr/>
              </p14:nvContentPartPr>
              <p14:xfrm>
                <a:off x="6753411" y="2767206"/>
                <a:ext cx="120240" cy="770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8F547A3-299E-9D39-CC4B-5937BBE81A4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735411" y="2749566"/>
                  <a:ext cx="1558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81EC352-FC60-A422-69CD-082A8BB651AE}"/>
                    </a:ext>
                  </a:extLst>
                </p14:cNvPr>
                <p14:cNvContentPartPr/>
                <p14:nvPr/>
              </p14:nvContentPartPr>
              <p14:xfrm>
                <a:off x="8015571" y="2646966"/>
                <a:ext cx="142560" cy="2685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81EC352-FC60-A422-69CD-082A8BB651A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997571" y="2629326"/>
                  <a:ext cx="17820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4312991-C809-A797-3DA9-6C87D55ADEC5}"/>
                    </a:ext>
                  </a:extLst>
                </p14:cNvPr>
                <p14:cNvContentPartPr/>
                <p14:nvPr/>
              </p14:nvContentPartPr>
              <p14:xfrm>
                <a:off x="8165691" y="2834526"/>
                <a:ext cx="133920" cy="946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4312991-C809-A797-3DA9-6C87D55ADEC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148051" y="2816526"/>
                  <a:ext cx="1695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EE3CBE2-CBB8-3759-57DB-EADC24FAC40B}"/>
                    </a:ext>
                  </a:extLst>
                </p14:cNvPr>
                <p14:cNvContentPartPr/>
                <p14:nvPr/>
              </p14:nvContentPartPr>
              <p14:xfrm>
                <a:off x="4496571" y="3079326"/>
                <a:ext cx="25560" cy="2574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EE3CBE2-CBB8-3759-57DB-EADC24FAC40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478931" y="3061326"/>
                  <a:ext cx="612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17CA7FC-2FAA-2F18-7BD8-B72FB6557FAC}"/>
                    </a:ext>
                  </a:extLst>
                </p14:cNvPr>
                <p14:cNvContentPartPr/>
                <p14:nvPr/>
              </p14:nvContentPartPr>
              <p14:xfrm>
                <a:off x="4510611" y="3059886"/>
                <a:ext cx="265320" cy="1303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17CA7FC-2FAA-2F18-7BD8-B72FB6557FA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492611" y="3042246"/>
                  <a:ext cx="3009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0CA215F-3CF3-7A5A-9545-B71EA8A35828}"/>
                    </a:ext>
                  </a:extLst>
                </p14:cNvPr>
                <p14:cNvContentPartPr/>
                <p14:nvPr/>
              </p14:nvContentPartPr>
              <p14:xfrm>
                <a:off x="4892211" y="3016326"/>
                <a:ext cx="16920" cy="1890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0CA215F-3CF3-7A5A-9545-B71EA8A3582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874571" y="2998326"/>
                  <a:ext cx="525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058BE58-D9FB-DC44-AACD-9ACB23329925}"/>
                    </a:ext>
                  </a:extLst>
                </p14:cNvPr>
                <p14:cNvContentPartPr/>
                <p14:nvPr/>
              </p14:nvContentPartPr>
              <p14:xfrm>
                <a:off x="5002731" y="3095526"/>
                <a:ext cx="187920" cy="1306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058BE58-D9FB-DC44-AACD-9ACB2332992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984731" y="3077886"/>
                  <a:ext cx="2235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4707A75-7315-A297-24C5-416591F55F44}"/>
                    </a:ext>
                  </a:extLst>
                </p14:cNvPr>
                <p14:cNvContentPartPr/>
                <p14:nvPr/>
              </p14:nvContentPartPr>
              <p14:xfrm>
                <a:off x="5226651" y="3150246"/>
                <a:ext cx="204480" cy="907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4707A75-7315-A297-24C5-416591F55F4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208651" y="3132606"/>
                  <a:ext cx="2401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308015E-17A5-E08A-3521-D9509426B9A3}"/>
                    </a:ext>
                  </a:extLst>
                </p14:cNvPr>
                <p14:cNvContentPartPr/>
                <p14:nvPr/>
              </p14:nvContentPartPr>
              <p14:xfrm>
                <a:off x="5548851" y="3152766"/>
                <a:ext cx="126720" cy="1141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308015E-17A5-E08A-3521-D9509426B9A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531211" y="3134766"/>
                  <a:ext cx="1623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6E8EFC7-A548-AEBA-BBB7-CCF52E28C0A6}"/>
                    </a:ext>
                  </a:extLst>
                </p14:cNvPr>
                <p14:cNvContentPartPr/>
                <p14:nvPr/>
              </p14:nvContentPartPr>
              <p14:xfrm>
                <a:off x="6179571" y="3184446"/>
                <a:ext cx="81000" cy="2217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6E8EFC7-A548-AEBA-BBB7-CCF52E28C0A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161571" y="3166806"/>
                  <a:ext cx="1166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C4365BB-8D13-D46E-28BD-A2CBD40F0DEF}"/>
                    </a:ext>
                  </a:extLst>
                </p14:cNvPr>
                <p14:cNvContentPartPr/>
                <p14:nvPr/>
              </p14:nvContentPartPr>
              <p14:xfrm>
                <a:off x="6210171" y="3109206"/>
                <a:ext cx="290520" cy="1742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C4365BB-8D13-D46E-28BD-A2CBD40F0DE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192171" y="3091206"/>
                  <a:ext cx="3261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5A44683-16ED-2276-EEEA-ECF97DFE5E54}"/>
                    </a:ext>
                  </a:extLst>
                </p14:cNvPr>
                <p14:cNvContentPartPr/>
                <p14:nvPr/>
              </p14:nvContentPartPr>
              <p14:xfrm>
                <a:off x="6402411" y="3241686"/>
                <a:ext cx="1000440" cy="1735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5A44683-16ED-2276-EEEA-ECF97DFE5E5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384411" y="3223686"/>
                  <a:ext cx="10360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C24E0F0-6C3E-568D-7340-92561B5C70E5}"/>
                    </a:ext>
                  </a:extLst>
                </p14:cNvPr>
                <p14:cNvContentPartPr/>
                <p14:nvPr/>
              </p14:nvContentPartPr>
              <p14:xfrm>
                <a:off x="8193771" y="3162486"/>
                <a:ext cx="92160" cy="453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C24E0F0-6C3E-568D-7340-92561B5C70E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175771" y="3144846"/>
                  <a:ext cx="1278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8C41FD3-4CDF-6F03-F706-F2532BCC3704}"/>
                    </a:ext>
                  </a:extLst>
                </p14:cNvPr>
                <p14:cNvContentPartPr/>
                <p14:nvPr/>
              </p14:nvContentPartPr>
              <p14:xfrm>
                <a:off x="8132211" y="3105246"/>
                <a:ext cx="76320" cy="2793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8C41FD3-4CDF-6F03-F706-F2532BCC370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114571" y="3087246"/>
                  <a:ext cx="11196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60B3038-F8A5-6F72-0BB4-C4982A431FBF}"/>
                    </a:ext>
                  </a:extLst>
                </p14:cNvPr>
                <p14:cNvContentPartPr/>
                <p14:nvPr/>
              </p14:nvContentPartPr>
              <p14:xfrm>
                <a:off x="8112771" y="3228366"/>
                <a:ext cx="198000" cy="277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60B3038-F8A5-6F72-0BB4-C4982A431FB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095131" y="3210366"/>
                  <a:ext cx="2336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177A3D8-86CB-5F26-9913-8F230995A61F}"/>
                    </a:ext>
                  </a:extLst>
                </p14:cNvPr>
                <p14:cNvContentPartPr/>
                <p14:nvPr/>
              </p14:nvContentPartPr>
              <p14:xfrm>
                <a:off x="8254971" y="3153126"/>
                <a:ext cx="277200" cy="2383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177A3D8-86CB-5F26-9913-8F230995A61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236971" y="3135126"/>
                  <a:ext cx="3128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A7E51E7-6FFE-7C95-DC5F-0AE0CE7791D1}"/>
                    </a:ext>
                  </a:extLst>
                </p14:cNvPr>
                <p14:cNvContentPartPr/>
                <p14:nvPr/>
              </p14:nvContentPartPr>
              <p14:xfrm>
                <a:off x="8508411" y="3169686"/>
                <a:ext cx="47880" cy="306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A7E51E7-6FFE-7C95-DC5F-0AE0CE7791D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490411" y="3152046"/>
                  <a:ext cx="835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1536801-EA5C-64F2-3C1A-223588361BC4}"/>
                    </a:ext>
                  </a:extLst>
                </p14:cNvPr>
                <p14:cNvContentPartPr/>
                <p14:nvPr/>
              </p14:nvContentPartPr>
              <p14:xfrm>
                <a:off x="8631171" y="3277326"/>
                <a:ext cx="109080" cy="1044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1536801-EA5C-64F2-3C1A-223588361BC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613171" y="3259326"/>
                  <a:ext cx="1447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0D82DBC-809B-2496-0FBF-95E143CCBD90}"/>
                    </a:ext>
                  </a:extLst>
                </p14:cNvPr>
                <p14:cNvContentPartPr/>
                <p14:nvPr/>
              </p14:nvContentPartPr>
              <p14:xfrm>
                <a:off x="8795331" y="3140886"/>
                <a:ext cx="139680" cy="2725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0D82DBC-809B-2496-0FBF-95E143CCBD9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777691" y="3122886"/>
                  <a:ext cx="1753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23C852B-B9B8-9741-F7B7-C5C86958DACB}"/>
                    </a:ext>
                  </a:extLst>
                </p14:cNvPr>
                <p14:cNvContentPartPr/>
                <p14:nvPr/>
              </p14:nvContentPartPr>
              <p14:xfrm>
                <a:off x="9004131" y="3256806"/>
                <a:ext cx="519120" cy="1468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23C852B-B9B8-9741-F7B7-C5C86958DAC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986131" y="3238806"/>
                  <a:ext cx="5547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B21228D-E572-DF96-A2E7-5357A0B265C4}"/>
                    </a:ext>
                  </a:extLst>
                </p14:cNvPr>
                <p14:cNvContentPartPr/>
                <p14:nvPr/>
              </p14:nvContentPartPr>
              <p14:xfrm>
                <a:off x="5947371" y="1861446"/>
                <a:ext cx="1425960" cy="7819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B21228D-E572-DF96-A2E7-5357A0B265C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929731" y="1843446"/>
                  <a:ext cx="1461600" cy="81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7D9C478A-30DD-12FA-DC44-D93DD48AAAD5}"/>
              </a:ext>
            </a:extLst>
          </p:cNvPr>
          <p:cNvGrpSpPr/>
          <p:nvPr/>
        </p:nvGrpSpPr>
        <p:grpSpPr>
          <a:xfrm>
            <a:off x="6611211" y="4764126"/>
            <a:ext cx="1112040" cy="432360"/>
            <a:chOff x="6611211" y="4764126"/>
            <a:chExt cx="1112040" cy="43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440FCFD-8F11-EFC7-0AAC-09CB1C801487}"/>
                    </a:ext>
                  </a:extLst>
                </p14:cNvPr>
                <p14:cNvContentPartPr/>
                <p14:nvPr/>
              </p14:nvContentPartPr>
              <p14:xfrm>
                <a:off x="6689331" y="4824246"/>
                <a:ext cx="652320" cy="3722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440FCFD-8F11-EFC7-0AAC-09CB1C80148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671331" y="4806606"/>
                  <a:ext cx="68796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E245A48-1D3B-9CF4-9112-6AADC95F1FC4}"/>
                    </a:ext>
                  </a:extLst>
                </p14:cNvPr>
                <p14:cNvContentPartPr/>
                <p14:nvPr/>
              </p14:nvContentPartPr>
              <p14:xfrm>
                <a:off x="6611211" y="4764126"/>
                <a:ext cx="1112040" cy="3301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E245A48-1D3B-9CF4-9112-6AADC95F1FC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593571" y="4746486"/>
                  <a:ext cx="1147680" cy="36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868C695-AD2F-2D0B-A686-BDB39977C9D5}"/>
              </a:ext>
            </a:extLst>
          </p:cNvPr>
          <p:cNvGrpSpPr/>
          <p:nvPr/>
        </p:nvGrpSpPr>
        <p:grpSpPr>
          <a:xfrm>
            <a:off x="8494731" y="4157526"/>
            <a:ext cx="1487880" cy="824760"/>
            <a:chOff x="8494731" y="4157526"/>
            <a:chExt cx="1487880" cy="82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6BE73A2-DA84-8D41-0ABD-E617EADA3548}"/>
                    </a:ext>
                  </a:extLst>
                </p14:cNvPr>
                <p14:cNvContentPartPr/>
                <p14:nvPr/>
              </p14:nvContentPartPr>
              <p14:xfrm>
                <a:off x="8921691" y="4363806"/>
                <a:ext cx="242280" cy="2883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6BE73A2-DA84-8D41-0ABD-E617EADA354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904051" y="4345806"/>
                  <a:ext cx="2779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786878A-62AA-74A5-9E57-CF0FD4EFEFDD}"/>
                    </a:ext>
                  </a:extLst>
                </p14:cNvPr>
                <p14:cNvContentPartPr/>
                <p14:nvPr/>
              </p14:nvContentPartPr>
              <p14:xfrm>
                <a:off x="8973891" y="4526166"/>
                <a:ext cx="153720" cy="36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786878A-62AA-74A5-9E57-CF0FD4EFEFD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955891" y="4508526"/>
                  <a:ext cx="1893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F643E9C-591B-2164-5842-75F4EDFB5647}"/>
                    </a:ext>
                  </a:extLst>
                </p14:cNvPr>
                <p14:cNvContentPartPr/>
                <p14:nvPr/>
              </p14:nvContentPartPr>
              <p14:xfrm>
                <a:off x="9282411" y="4470006"/>
                <a:ext cx="382680" cy="3466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F643E9C-591B-2164-5842-75F4EDFB564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264411" y="4452366"/>
                  <a:ext cx="41832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D1477D1-8B41-3856-9ED8-C871AC2095ED}"/>
                    </a:ext>
                  </a:extLst>
                </p14:cNvPr>
                <p14:cNvContentPartPr/>
                <p14:nvPr/>
              </p14:nvContentPartPr>
              <p14:xfrm>
                <a:off x="8737371" y="4791486"/>
                <a:ext cx="1245240" cy="633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D1477D1-8B41-3856-9ED8-C871AC2095E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719731" y="4773846"/>
                  <a:ext cx="12808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4758526-2829-BAA3-FD7F-5432CC942464}"/>
                    </a:ext>
                  </a:extLst>
                </p14:cNvPr>
                <p14:cNvContentPartPr/>
                <p14:nvPr/>
              </p14:nvContentPartPr>
              <p14:xfrm>
                <a:off x="8494731" y="4157526"/>
                <a:ext cx="1422360" cy="8247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4758526-2829-BAA3-FD7F-5432CC94246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476731" y="4139526"/>
                  <a:ext cx="1458000" cy="86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3847415D-55E0-50AA-7416-E63F8E0B4DCB}"/>
              </a:ext>
            </a:extLst>
          </p:cNvPr>
          <p:cNvGrpSpPr/>
          <p:nvPr/>
        </p:nvGrpSpPr>
        <p:grpSpPr>
          <a:xfrm>
            <a:off x="10191411" y="4462806"/>
            <a:ext cx="547560" cy="279720"/>
            <a:chOff x="10191411" y="4462806"/>
            <a:chExt cx="547560" cy="27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977FFF0-F822-884A-FE2D-35F4F1F74274}"/>
                    </a:ext>
                  </a:extLst>
                </p14:cNvPr>
                <p14:cNvContentPartPr/>
                <p14:nvPr/>
              </p14:nvContentPartPr>
              <p14:xfrm>
                <a:off x="10191411" y="4582326"/>
                <a:ext cx="465480" cy="237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977FFF0-F822-884A-FE2D-35F4F1F7427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173411" y="4564326"/>
                  <a:ext cx="5011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95711F8-552E-2807-C456-31CDC40E4214}"/>
                    </a:ext>
                  </a:extLst>
                </p14:cNvPr>
                <p14:cNvContentPartPr/>
                <p14:nvPr/>
              </p14:nvContentPartPr>
              <p14:xfrm>
                <a:off x="10272051" y="4462806"/>
                <a:ext cx="466920" cy="2797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95711F8-552E-2807-C456-31CDC40E421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254411" y="4445166"/>
                  <a:ext cx="502560" cy="31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D96B7FA8-DBC2-CB25-2A75-04392405EC59}"/>
              </a:ext>
            </a:extLst>
          </p:cNvPr>
          <p:cNvGrpSpPr/>
          <p:nvPr/>
        </p:nvGrpSpPr>
        <p:grpSpPr>
          <a:xfrm>
            <a:off x="8572131" y="4973646"/>
            <a:ext cx="1659960" cy="797400"/>
            <a:chOff x="8572131" y="4973646"/>
            <a:chExt cx="1659960" cy="79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69F7BAF-0B83-F752-06FC-C575E2C4A6A6}"/>
                    </a:ext>
                  </a:extLst>
                </p14:cNvPr>
                <p14:cNvContentPartPr/>
                <p14:nvPr/>
              </p14:nvContentPartPr>
              <p14:xfrm>
                <a:off x="9047691" y="5363166"/>
                <a:ext cx="182880" cy="2016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69F7BAF-0B83-F752-06FC-C575E2C4A6A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029691" y="5345526"/>
                  <a:ext cx="2185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75A0D49-D209-255C-6387-15763D71DDEA}"/>
                    </a:ext>
                  </a:extLst>
                </p14:cNvPr>
                <p14:cNvContentPartPr/>
                <p14:nvPr/>
              </p14:nvContentPartPr>
              <p14:xfrm>
                <a:off x="9071451" y="5352366"/>
                <a:ext cx="150840" cy="111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75A0D49-D209-255C-6387-15763D71DDE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053451" y="5334366"/>
                  <a:ext cx="1864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F2D77C0-4877-FA13-B0FA-F869C45819CA}"/>
                    </a:ext>
                  </a:extLst>
                </p14:cNvPr>
                <p14:cNvContentPartPr/>
                <p14:nvPr/>
              </p14:nvContentPartPr>
              <p14:xfrm>
                <a:off x="9369531" y="5370006"/>
                <a:ext cx="159840" cy="1810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F2D77C0-4877-FA13-B0FA-F869C45819C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351531" y="5352366"/>
                  <a:ext cx="1954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1ACEF56-C199-6E92-F913-8CCBCBB0949E}"/>
                    </a:ext>
                  </a:extLst>
                </p14:cNvPr>
                <p14:cNvContentPartPr/>
                <p14:nvPr/>
              </p14:nvContentPartPr>
              <p14:xfrm>
                <a:off x="9644931" y="5331846"/>
                <a:ext cx="157320" cy="2354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1ACEF56-C199-6E92-F913-8CCBCBB0949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627291" y="5313846"/>
                  <a:ext cx="1929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CC738E4-6E52-B4D3-04AA-821C31F81B94}"/>
                    </a:ext>
                  </a:extLst>
                </p14:cNvPr>
                <p14:cNvContentPartPr/>
                <p14:nvPr/>
              </p14:nvContentPartPr>
              <p14:xfrm>
                <a:off x="9659331" y="5452086"/>
                <a:ext cx="170280" cy="154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CC738E4-6E52-B4D3-04AA-821C31F81B9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641331" y="5434086"/>
                  <a:ext cx="2059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3320DFC-4630-76C3-E109-4CB0B1B15CC4}"/>
                    </a:ext>
                  </a:extLst>
                </p14:cNvPr>
                <p14:cNvContentPartPr/>
                <p14:nvPr/>
              </p14:nvContentPartPr>
              <p14:xfrm>
                <a:off x="8572131" y="4973646"/>
                <a:ext cx="1659960" cy="7974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3320DFC-4630-76C3-E109-4CB0B1B15CC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554131" y="4955646"/>
                  <a:ext cx="1695600" cy="83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BDFB7C86-228D-7DD3-6542-F0A6A3A1ED9E}"/>
                  </a:ext>
                </a:extLst>
              </p14:cNvPr>
              <p14:cNvContentPartPr/>
              <p14:nvPr/>
            </p14:nvContentPartPr>
            <p14:xfrm>
              <a:off x="11037051" y="4397646"/>
              <a:ext cx="709920" cy="27720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BDFB7C86-228D-7DD3-6542-F0A6A3A1ED9E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1019411" y="4379646"/>
                <a:ext cx="745560" cy="31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Group 167">
            <a:extLst>
              <a:ext uri="{FF2B5EF4-FFF2-40B4-BE49-F238E27FC236}">
                <a16:creationId xmlns:a16="http://schemas.microsoft.com/office/drawing/2014/main" id="{90F906C0-E27A-A25B-65CF-E5C3297F9998}"/>
              </a:ext>
            </a:extLst>
          </p:cNvPr>
          <p:cNvGrpSpPr/>
          <p:nvPr/>
        </p:nvGrpSpPr>
        <p:grpSpPr>
          <a:xfrm>
            <a:off x="10447731" y="5004966"/>
            <a:ext cx="930960" cy="563760"/>
            <a:chOff x="10447731" y="5004966"/>
            <a:chExt cx="930960" cy="56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A4A3B21-B848-0C63-3398-ECFEF2DB6573}"/>
                    </a:ext>
                  </a:extLst>
                </p14:cNvPr>
                <p14:cNvContentPartPr/>
                <p14:nvPr/>
              </p14:nvContentPartPr>
              <p14:xfrm>
                <a:off x="10531251" y="5004966"/>
                <a:ext cx="708120" cy="5227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A4A3B21-B848-0C63-3398-ECFEF2DB657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513251" y="4986966"/>
                  <a:ext cx="74376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CB701C2-EBCD-3373-87C9-AD04DAEA5FF8}"/>
                    </a:ext>
                  </a:extLst>
                </p14:cNvPr>
                <p14:cNvContentPartPr/>
                <p14:nvPr/>
              </p14:nvContentPartPr>
              <p14:xfrm>
                <a:off x="10447731" y="5034846"/>
                <a:ext cx="930960" cy="5338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CB701C2-EBCD-3373-87C9-AD04DAEA5FF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429731" y="5017206"/>
                  <a:ext cx="966600" cy="56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30034F31-4477-B946-62D3-E4768A99E001}"/>
              </a:ext>
            </a:extLst>
          </p:cNvPr>
          <p:cNvGrpSpPr/>
          <p:nvPr/>
        </p:nvGrpSpPr>
        <p:grpSpPr>
          <a:xfrm>
            <a:off x="2176371" y="1917246"/>
            <a:ext cx="1404000" cy="856080"/>
            <a:chOff x="2176371" y="1917246"/>
            <a:chExt cx="1404000" cy="85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6E8962E-AA74-5112-8DC8-C049EB2BAD55}"/>
                    </a:ext>
                  </a:extLst>
                </p14:cNvPr>
                <p14:cNvContentPartPr/>
                <p14:nvPr/>
              </p14:nvContentPartPr>
              <p14:xfrm>
                <a:off x="2696931" y="2246286"/>
                <a:ext cx="79200" cy="284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6E8962E-AA74-5112-8DC8-C049EB2BAD5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678931" y="2228646"/>
                  <a:ext cx="1148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7838112-0301-A374-7EB1-F671837C711C}"/>
                    </a:ext>
                  </a:extLst>
                </p14:cNvPr>
                <p14:cNvContentPartPr/>
                <p14:nvPr/>
              </p14:nvContentPartPr>
              <p14:xfrm>
                <a:off x="2678931" y="2175006"/>
                <a:ext cx="267120" cy="175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7838112-0301-A374-7EB1-F671837C711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661291" y="2157366"/>
                  <a:ext cx="3027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27A5066-700A-7E82-179A-DF3FF6BEBFBC}"/>
                    </a:ext>
                  </a:extLst>
                </p14:cNvPr>
                <p14:cNvContentPartPr/>
                <p14:nvPr/>
              </p14:nvContentPartPr>
              <p14:xfrm>
                <a:off x="2835891" y="2420886"/>
                <a:ext cx="533160" cy="330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27A5066-700A-7E82-179A-DF3FF6BEBFB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817891" y="2403246"/>
                  <a:ext cx="56880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ACAFA4D-3EF9-2EBF-8E75-9FB88C51B054}"/>
                    </a:ext>
                  </a:extLst>
                </p14:cNvPr>
                <p14:cNvContentPartPr/>
                <p14:nvPr/>
              </p14:nvContentPartPr>
              <p14:xfrm>
                <a:off x="2621331" y="2675766"/>
                <a:ext cx="861480" cy="194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ACAFA4D-3EF9-2EBF-8E75-9FB88C51B05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603691" y="2657766"/>
                  <a:ext cx="8971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A842FCE-8D4D-77DD-DB4A-837D5D260180}"/>
                    </a:ext>
                  </a:extLst>
                </p14:cNvPr>
                <p14:cNvContentPartPr/>
                <p14:nvPr/>
              </p14:nvContentPartPr>
              <p14:xfrm>
                <a:off x="2591091" y="2749566"/>
                <a:ext cx="769320" cy="154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A842FCE-8D4D-77DD-DB4A-837D5D26018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573091" y="2731926"/>
                  <a:ext cx="8049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B174BAB-E5F1-A127-E08D-13D91C17A2B0}"/>
                    </a:ext>
                  </a:extLst>
                </p14:cNvPr>
                <p14:cNvContentPartPr/>
                <p14:nvPr/>
              </p14:nvContentPartPr>
              <p14:xfrm>
                <a:off x="2176371" y="1917246"/>
                <a:ext cx="1404000" cy="8560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B174BAB-E5F1-A127-E08D-13D91C17A2B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158371" y="1899246"/>
                  <a:ext cx="1439640" cy="891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72595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9A31D71-D170-52FB-F949-843D1010DC69}"/>
              </a:ext>
            </a:extLst>
          </p:cNvPr>
          <p:cNvGrpSpPr/>
          <p:nvPr/>
        </p:nvGrpSpPr>
        <p:grpSpPr>
          <a:xfrm>
            <a:off x="1763811" y="1997526"/>
            <a:ext cx="1376280" cy="660960"/>
            <a:chOff x="1763811" y="1997526"/>
            <a:chExt cx="1376280" cy="66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1FEFF18-D8D0-AE66-81B9-6445800C069E}"/>
                    </a:ext>
                  </a:extLst>
                </p14:cNvPr>
                <p14:cNvContentPartPr/>
                <p14:nvPr/>
              </p14:nvContentPartPr>
              <p14:xfrm>
                <a:off x="1905651" y="2076006"/>
                <a:ext cx="40320" cy="3621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1FEFF18-D8D0-AE66-81B9-6445800C069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87651" y="2058366"/>
                  <a:ext cx="7596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DF86435-B11F-321A-1D4A-0AF5C371D1D8}"/>
                    </a:ext>
                  </a:extLst>
                </p14:cNvPr>
                <p14:cNvContentPartPr/>
                <p14:nvPr/>
              </p14:nvContentPartPr>
              <p14:xfrm>
                <a:off x="1763811" y="1997526"/>
                <a:ext cx="498600" cy="727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DF86435-B11F-321A-1D4A-0AF5C371D1D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46171" y="1979526"/>
                  <a:ext cx="5342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7629E10-B1C5-DD9E-CEB2-ED87FAA44D9D}"/>
                    </a:ext>
                  </a:extLst>
                </p14:cNvPr>
                <p14:cNvContentPartPr/>
                <p14:nvPr/>
              </p14:nvContentPartPr>
              <p14:xfrm>
                <a:off x="2161971" y="2186166"/>
                <a:ext cx="234360" cy="472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7629E10-B1C5-DD9E-CEB2-ED87FAA44D9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43971" y="2168166"/>
                  <a:ext cx="27000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A85E979-D4A4-C962-FE63-075D1183CBB8}"/>
                    </a:ext>
                  </a:extLst>
                </p14:cNvPr>
                <p14:cNvContentPartPr/>
                <p14:nvPr/>
              </p14:nvContentPartPr>
              <p14:xfrm>
                <a:off x="2527011" y="2195526"/>
                <a:ext cx="86760" cy="3657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A85E979-D4A4-C962-FE63-075D1183CBB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09011" y="2177886"/>
                  <a:ext cx="1224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00621B7-0C76-B06C-EB67-123062B0AA5F}"/>
                    </a:ext>
                  </a:extLst>
                </p14:cNvPr>
                <p14:cNvContentPartPr/>
                <p14:nvPr/>
              </p14:nvContentPartPr>
              <p14:xfrm>
                <a:off x="2587131" y="2167086"/>
                <a:ext cx="253440" cy="171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00621B7-0C76-B06C-EB67-123062B0AA5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69131" y="2149446"/>
                  <a:ext cx="2890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DAA6506-A96D-F02F-0E47-86E75C90C646}"/>
                    </a:ext>
                  </a:extLst>
                </p14:cNvPr>
                <p14:cNvContentPartPr/>
                <p14:nvPr/>
              </p14:nvContentPartPr>
              <p14:xfrm>
                <a:off x="2830491" y="2175006"/>
                <a:ext cx="309600" cy="176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DAA6506-A96D-F02F-0E47-86E75C90C64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12851" y="2157366"/>
                  <a:ext cx="345240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74CFA07-9044-FDD4-77AB-AFA0747E9BA1}"/>
              </a:ext>
            </a:extLst>
          </p:cNvPr>
          <p:cNvGrpSpPr/>
          <p:nvPr/>
        </p:nvGrpSpPr>
        <p:grpSpPr>
          <a:xfrm>
            <a:off x="3346011" y="779646"/>
            <a:ext cx="4976280" cy="1170000"/>
            <a:chOff x="3346011" y="779646"/>
            <a:chExt cx="4976280" cy="117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9ECC4B5-4B18-37B7-443B-BD8B492291A2}"/>
                    </a:ext>
                  </a:extLst>
                </p14:cNvPr>
                <p14:cNvContentPartPr/>
                <p14:nvPr/>
              </p14:nvContentPartPr>
              <p14:xfrm>
                <a:off x="3346011" y="1323246"/>
                <a:ext cx="1852200" cy="626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9ECC4B5-4B18-37B7-443B-BD8B492291A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328011" y="1305606"/>
                  <a:ext cx="188784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5E11CD1-C288-4C30-C341-223F2A93A5EF}"/>
                    </a:ext>
                  </a:extLst>
                </p14:cNvPr>
                <p14:cNvContentPartPr/>
                <p14:nvPr/>
              </p14:nvContentPartPr>
              <p14:xfrm>
                <a:off x="4995171" y="1139286"/>
                <a:ext cx="465840" cy="343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5E11CD1-C288-4C30-C341-223F2A93A5E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977531" y="1121286"/>
                  <a:ext cx="5014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83D6306-2915-CB51-ECBB-B4D5D2F8770F}"/>
                    </a:ext>
                  </a:extLst>
                </p14:cNvPr>
                <p14:cNvContentPartPr/>
                <p14:nvPr/>
              </p14:nvContentPartPr>
              <p14:xfrm>
                <a:off x="5869611" y="983766"/>
                <a:ext cx="25920" cy="265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83D6306-2915-CB51-ECBB-B4D5D2F8770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851971" y="966126"/>
                  <a:ext cx="6156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52C25B8-C4CD-D523-65F2-0655A29959D2}"/>
                    </a:ext>
                  </a:extLst>
                </p14:cNvPr>
                <p14:cNvContentPartPr/>
                <p14:nvPr/>
              </p14:nvContentPartPr>
              <p14:xfrm>
                <a:off x="5896971" y="998886"/>
                <a:ext cx="250920" cy="248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52C25B8-C4CD-D523-65F2-0655A29959D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879331" y="981246"/>
                  <a:ext cx="28656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20FC631-E1AA-CA73-01F1-FE5F083C68C4}"/>
                    </a:ext>
                  </a:extLst>
                </p14:cNvPr>
                <p14:cNvContentPartPr/>
                <p14:nvPr/>
              </p14:nvContentPartPr>
              <p14:xfrm>
                <a:off x="6295491" y="1050366"/>
                <a:ext cx="285480" cy="149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20FC631-E1AA-CA73-01F1-FE5F083C68C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277491" y="1032366"/>
                  <a:ext cx="3211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17EF42D-1EDD-4C85-AE03-A3969091E181}"/>
                    </a:ext>
                  </a:extLst>
                </p14:cNvPr>
                <p14:cNvContentPartPr/>
                <p14:nvPr/>
              </p14:nvContentPartPr>
              <p14:xfrm>
                <a:off x="6628131" y="1006806"/>
                <a:ext cx="454320" cy="189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17EF42D-1EDD-4C85-AE03-A3969091E18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610131" y="988806"/>
                  <a:ext cx="4899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2068840-31CF-4A0F-FCEA-F110BC050CA8}"/>
                    </a:ext>
                  </a:extLst>
                </p14:cNvPr>
                <p14:cNvContentPartPr/>
                <p14:nvPr/>
              </p14:nvContentPartPr>
              <p14:xfrm>
                <a:off x="7219611" y="997446"/>
                <a:ext cx="271080" cy="159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2068840-31CF-4A0F-FCEA-F110BC050CA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201611" y="979806"/>
                  <a:ext cx="3067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296C0EB-7AF9-BF9C-6436-C5ADCFD52E67}"/>
                    </a:ext>
                  </a:extLst>
                </p14:cNvPr>
                <p14:cNvContentPartPr/>
                <p14:nvPr/>
              </p14:nvContentPartPr>
              <p14:xfrm>
                <a:off x="7326531" y="862446"/>
                <a:ext cx="78840" cy="64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296C0EB-7AF9-BF9C-6436-C5ADCFD52E6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308891" y="844806"/>
                  <a:ext cx="1144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6250159-385E-7B18-EE2F-82F249308ECE}"/>
                    </a:ext>
                  </a:extLst>
                </p14:cNvPr>
                <p14:cNvContentPartPr/>
                <p14:nvPr/>
              </p14:nvContentPartPr>
              <p14:xfrm>
                <a:off x="7647651" y="985206"/>
                <a:ext cx="317880" cy="141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6250159-385E-7B18-EE2F-82F249308EC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629651" y="967566"/>
                  <a:ext cx="3535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04313DF-7FB9-7D57-B9C6-E18B3035E75F}"/>
                    </a:ext>
                  </a:extLst>
                </p14:cNvPr>
                <p14:cNvContentPartPr/>
                <p14:nvPr/>
              </p14:nvContentPartPr>
              <p14:xfrm>
                <a:off x="7892091" y="779646"/>
                <a:ext cx="430200" cy="351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04313DF-7FB9-7D57-B9C6-E18B3035E75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874451" y="762006"/>
                  <a:ext cx="465840" cy="38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87946A3-0A78-1F58-1204-CB9C3BD254FD}"/>
              </a:ext>
            </a:extLst>
          </p:cNvPr>
          <p:cNvGrpSpPr/>
          <p:nvPr/>
        </p:nvGrpSpPr>
        <p:grpSpPr>
          <a:xfrm>
            <a:off x="3567771" y="2211366"/>
            <a:ext cx="5367240" cy="629280"/>
            <a:chOff x="3567771" y="2211366"/>
            <a:chExt cx="5367240" cy="62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78798A3-3F88-10BD-F978-B1B0D18E51E8}"/>
                    </a:ext>
                  </a:extLst>
                </p14:cNvPr>
                <p14:cNvContentPartPr/>
                <p14:nvPr/>
              </p14:nvContentPartPr>
              <p14:xfrm>
                <a:off x="3567771" y="2487126"/>
                <a:ext cx="1752840" cy="38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78798A3-3F88-10BD-F978-B1B0D18E51E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549771" y="2469126"/>
                  <a:ext cx="17884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EFBBD23-517B-A2FD-FBC0-0CE70D05DB20}"/>
                    </a:ext>
                  </a:extLst>
                </p14:cNvPr>
                <p14:cNvContentPartPr/>
                <p14:nvPr/>
              </p14:nvContentPartPr>
              <p14:xfrm>
                <a:off x="5095251" y="2381646"/>
                <a:ext cx="321480" cy="273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EFBBD23-517B-A2FD-FBC0-0CE70D05DB2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77251" y="2364006"/>
                  <a:ext cx="35712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9EB1CC8-23AE-6932-01F4-22CB323E3DD5}"/>
                    </a:ext>
                  </a:extLst>
                </p14:cNvPr>
                <p14:cNvContentPartPr/>
                <p14:nvPr/>
              </p14:nvContentPartPr>
              <p14:xfrm>
                <a:off x="5846931" y="2304246"/>
                <a:ext cx="321840" cy="216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9EB1CC8-23AE-6932-01F4-22CB323E3DD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828931" y="2286246"/>
                  <a:ext cx="3574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876F270-7215-02AF-492F-345112574915}"/>
                    </a:ext>
                  </a:extLst>
                </p14:cNvPr>
                <p14:cNvContentPartPr/>
                <p14:nvPr/>
              </p14:nvContentPartPr>
              <p14:xfrm>
                <a:off x="6147531" y="2258526"/>
                <a:ext cx="603360" cy="267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876F270-7215-02AF-492F-34511257491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129531" y="2240886"/>
                  <a:ext cx="6390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B73DADC-7067-2141-32C9-CF9F63D3F1DD}"/>
                    </a:ext>
                  </a:extLst>
                </p14:cNvPr>
                <p14:cNvContentPartPr/>
                <p14:nvPr/>
              </p14:nvContentPartPr>
              <p14:xfrm>
                <a:off x="6597171" y="2393886"/>
                <a:ext cx="198000" cy="23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B73DADC-7067-2141-32C9-CF9F63D3F1D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79531" y="2376246"/>
                  <a:ext cx="2336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9E8465F-398A-D49B-CE9F-6D2DA0A0E70C}"/>
                    </a:ext>
                  </a:extLst>
                </p14:cNvPr>
                <p14:cNvContentPartPr/>
                <p14:nvPr/>
              </p14:nvContentPartPr>
              <p14:xfrm>
                <a:off x="6816051" y="2422686"/>
                <a:ext cx="434160" cy="417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9E8465F-398A-D49B-CE9F-6D2DA0A0E70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798411" y="2405046"/>
                  <a:ext cx="46980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80582B6-E944-AABF-66FA-1B1C84A3D409}"/>
                    </a:ext>
                  </a:extLst>
                </p14:cNvPr>
                <p14:cNvContentPartPr/>
                <p14:nvPr/>
              </p14:nvContentPartPr>
              <p14:xfrm>
                <a:off x="7302051" y="2424126"/>
                <a:ext cx="570960" cy="135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80582B6-E944-AABF-66FA-1B1C84A3D40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284411" y="2406126"/>
                  <a:ext cx="6066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BFEEA2C-1D8E-0DAF-6CEE-1CC6F9583D55}"/>
                    </a:ext>
                  </a:extLst>
                </p14:cNvPr>
                <p14:cNvContentPartPr/>
                <p14:nvPr/>
              </p14:nvContentPartPr>
              <p14:xfrm>
                <a:off x="7730811" y="2278326"/>
                <a:ext cx="155160" cy="73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BFEEA2C-1D8E-0DAF-6CEE-1CC6F9583D5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712811" y="2260686"/>
                  <a:ext cx="1908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60AB349-21C3-3572-8AAF-0C72F47D75A0}"/>
                    </a:ext>
                  </a:extLst>
                </p14:cNvPr>
                <p14:cNvContentPartPr/>
                <p14:nvPr/>
              </p14:nvContentPartPr>
              <p14:xfrm>
                <a:off x="8119611" y="2430246"/>
                <a:ext cx="235800" cy="123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60AB349-21C3-3572-8AAF-0C72F47D75A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101971" y="2412606"/>
                  <a:ext cx="2714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EE2BC1A-0FC9-60DF-9D02-5AB9C02F85AF}"/>
                    </a:ext>
                  </a:extLst>
                </p14:cNvPr>
                <p14:cNvContentPartPr/>
                <p14:nvPr/>
              </p14:nvContentPartPr>
              <p14:xfrm>
                <a:off x="8335251" y="2211366"/>
                <a:ext cx="599760" cy="384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EE2BC1A-0FC9-60DF-9D02-5AB9C02F85A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317611" y="2193366"/>
                  <a:ext cx="635400" cy="41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1BF9B27-F054-B5D9-8420-F6B18DBB34A3}"/>
              </a:ext>
            </a:extLst>
          </p:cNvPr>
          <p:cNvGrpSpPr/>
          <p:nvPr/>
        </p:nvGrpSpPr>
        <p:grpSpPr>
          <a:xfrm>
            <a:off x="3762531" y="3419886"/>
            <a:ext cx="2091960" cy="657000"/>
            <a:chOff x="3762531" y="3419886"/>
            <a:chExt cx="2091960" cy="65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B6F48C3-856C-2DDF-6264-C3899B7F549C}"/>
                    </a:ext>
                  </a:extLst>
                </p14:cNvPr>
                <p14:cNvContentPartPr/>
                <p14:nvPr/>
              </p14:nvContentPartPr>
              <p14:xfrm>
                <a:off x="3762531" y="3419886"/>
                <a:ext cx="1954800" cy="486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B6F48C3-856C-2DDF-6264-C3899B7F549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44531" y="3401886"/>
                  <a:ext cx="199044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44BD371-E8B9-D023-6517-D27693E7CC09}"/>
                    </a:ext>
                  </a:extLst>
                </p14:cNvPr>
                <p14:cNvContentPartPr/>
                <p14:nvPr/>
              </p14:nvContentPartPr>
              <p14:xfrm>
                <a:off x="5457771" y="3719406"/>
                <a:ext cx="396720" cy="357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44BD371-E8B9-D023-6517-D27693E7CC0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440131" y="3701406"/>
                  <a:ext cx="432360" cy="39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FEB6A3B-7396-F8A6-DB97-99660C5B4701}"/>
              </a:ext>
            </a:extLst>
          </p:cNvPr>
          <p:cNvGrpSpPr/>
          <p:nvPr/>
        </p:nvGrpSpPr>
        <p:grpSpPr>
          <a:xfrm>
            <a:off x="6628131" y="3419886"/>
            <a:ext cx="2232000" cy="436320"/>
            <a:chOff x="6628131" y="3419886"/>
            <a:chExt cx="2232000" cy="43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3EB2B81-7738-0D07-DC5E-E94BB70D3D09}"/>
                    </a:ext>
                  </a:extLst>
                </p14:cNvPr>
                <p14:cNvContentPartPr/>
                <p14:nvPr/>
              </p14:nvContentPartPr>
              <p14:xfrm>
                <a:off x="6628131" y="3537966"/>
                <a:ext cx="334800" cy="318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3EB2B81-7738-0D07-DC5E-E94BB70D3D0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610131" y="3520326"/>
                  <a:ext cx="37044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257E6A7-565F-3120-1E0B-E4F4CEB9D4CC}"/>
                    </a:ext>
                  </a:extLst>
                </p14:cNvPr>
                <p14:cNvContentPartPr/>
                <p14:nvPr/>
              </p14:nvContentPartPr>
              <p14:xfrm>
                <a:off x="7182531" y="3657846"/>
                <a:ext cx="220320" cy="173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257E6A7-565F-3120-1E0B-E4F4CEB9D4C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164531" y="3639846"/>
                  <a:ext cx="2559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CBCE37A-EDEB-27E9-BB39-C779771810FC}"/>
                    </a:ext>
                  </a:extLst>
                </p14:cNvPr>
                <p14:cNvContentPartPr/>
                <p14:nvPr/>
              </p14:nvContentPartPr>
              <p14:xfrm>
                <a:off x="7511211" y="3567486"/>
                <a:ext cx="426600" cy="242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CBCE37A-EDEB-27E9-BB39-C779771810F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493211" y="3549846"/>
                  <a:ext cx="4622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F8D6468-DC85-F969-4F4F-43F0893C2033}"/>
                    </a:ext>
                  </a:extLst>
                </p14:cNvPr>
                <p14:cNvContentPartPr/>
                <p14:nvPr/>
              </p14:nvContentPartPr>
              <p14:xfrm>
                <a:off x="7781571" y="3525726"/>
                <a:ext cx="100440" cy="43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F8D6468-DC85-F969-4F4F-43F0893C203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763571" y="3507726"/>
                  <a:ext cx="1360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79E982D-C02C-C248-712D-89C2513EE462}"/>
                    </a:ext>
                  </a:extLst>
                </p14:cNvPr>
                <p14:cNvContentPartPr/>
                <p14:nvPr/>
              </p14:nvContentPartPr>
              <p14:xfrm>
                <a:off x="8048331" y="3665766"/>
                <a:ext cx="181800" cy="124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79E982D-C02C-C248-712D-89C2513EE46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030691" y="3648126"/>
                  <a:ext cx="2174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E63CE18-6428-7EF8-A30E-3BDA19EF20F3}"/>
                    </a:ext>
                  </a:extLst>
                </p14:cNvPr>
                <p14:cNvContentPartPr/>
                <p14:nvPr/>
              </p14:nvContentPartPr>
              <p14:xfrm>
                <a:off x="8387091" y="3419886"/>
                <a:ext cx="473040" cy="349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E63CE18-6428-7EF8-A30E-3BDA19EF20F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369451" y="3401886"/>
                  <a:ext cx="508680" cy="38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92CA7D8-9C1D-307F-EF65-7FDC1D3C1FBB}"/>
              </a:ext>
            </a:extLst>
          </p:cNvPr>
          <p:cNvGrpSpPr/>
          <p:nvPr/>
        </p:nvGrpSpPr>
        <p:grpSpPr>
          <a:xfrm>
            <a:off x="8813331" y="825006"/>
            <a:ext cx="599400" cy="203040"/>
            <a:chOff x="8813331" y="825006"/>
            <a:chExt cx="599400" cy="20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2DD055E-918C-8DFB-1393-0DEDC1113F5E}"/>
                    </a:ext>
                  </a:extLst>
                </p14:cNvPr>
                <p14:cNvContentPartPr/>
                <p14:nvPr/>
              </p14:nvContentPartPr>
              <p14:xfrm>
                <a:off x="8813331" y="915726"/>
                <a:ext cx="459000" cy="10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2DD055E-918C-8DFB-1393-0DEDC1113F5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795331" y="897726"/>
                  <a:ext cx="4946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585D3E0-1497-43C9-CC40-B8C5801F0A99}"/>
                    </a:ext>
                  </a:extLst>
                </p14:cNvPr>
                <p14:cNvContentPartPr/>
                <p14:nvPr/>
              </p14:nvContentPartPr>
              <p14:xfrm>
                <a:off x="9149211" y="825006"/>
                <a:ext cx="263520" cy="203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585D3E0-1497-43C9-CC40-B8C5801F0A9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131571" y="807006"/>
                  <a:ext cx="299160" cy="23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840A4A6-93DC-7F3E-D4C9-D94AAB084C0F}"/>
              </a:ext>
            </a:extLst>
          </p:cNvPr>
          <p:cNvGrpSpPr/>
          <p:nvPr/>
        </p:nvGrpSpPr>
        <p:grpSpPr>
          <a:xfrm>
            <a:off x="9965691" y="713766"/>
            <a:ext cx="903240" cy="286920"/>
            <a:chOff x="9965691" y="713766"/>
            <a:chExt cx="903240" cy="28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4733A2A-46B1-5B4E-4B0D-7078E5CDA8E7}"/>
                    </a:ext>
                  </a:extLst>
                </p14:cNvPr>
                <p14:cNvContentPartPr/>
                <p14:nvPr/>
              </p14:nvContentPartPr>
              <p14:xfrm>
                <a:off x="9965691" y="713766"/>
                <a:ext cx="258840" cy="2160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4733A2A-46B1-5B4E-4B0D-7078E5CDA8E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947691" y="695766"/>
                  <a:ext cx="2944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9F5AB4C-D63D-E6EB-C5D9-A6041A1D1280}"/>
                    </a:ext>
                  </a:extLst>
                </p14:cNvPr>
                <p14:cNvContentPartPr/>
                <p14:nvPr/>
              </p14:nvContentPartPr>
              <p14:xfrm>
                <a:off x="10096731" y="844446"/>
                <a:ext cx="103320" cy="169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9F5AB4C-D63D-E6EB-C5D9-A6041A1D128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078731" y="826446"/>
                  <a:ext cx="1389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E38015C-70AC-E62E-F3F6-162B94C59EE1}"/>
                    </a:ext>
                  </a:extLst>
                </p14:cNvPr>
                <p14:cNvContentPartPr/>
                <p14:nvPr/>
              </p14:nvContentPartPr>
              <p14:xfrm>
                <a:off x="10311291" y="754086"/>
                <a:ext cx="557640" cy="246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E38015C-70AC-E62E-F3F6-162B94C59EE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293291" y="736446"/>
                  <a:ext cx="593280" cy="28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EE521AD-62BC-40A8-A4AE-D5BDDB7874DA}"/>
              </a:ext>
            </a:extLst>
          </p:cNvPr>
          <p:cNvGrpSpPr/>
          <p:nvPr/>
        </p:nvGrpSpPr>
        <p:grpSpPr>
          <a:xfrm>
            <a:off x="9884691" y="1198326"/>
            <a:ext cx="1329480" cy="288360"/>
            <a:chOff x="9884691" y="1198326"/>
            <a:chExt cx="1329480" cy="28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2C6F319-A928-0896-6431-123DDF2F58EA}"/>
                    </a:ext>
                  </a:extLst>
                </p14:cNvPr>
                <p14:cNvContentPartPr/>
                <p14:nvPr/>
              </p14:nvContentPartPr>
              <p14:xfrm>
                <a:off x="9915651" y="1316406"/>
                <a:ext cx="22680" cy="153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2C6F319-A928-0896-6431-123DDF2F58E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897651" y="1298406"/>
                  <a:ext cx="583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1C22300-B7FF-DF0E-B73D-FA78BBFD774D}"/>
                    </a:ext>
                  </a:extLst>
                </p14:cNvPr>
                <p14:cNvContentPartPr/>
                <p14:nvPr/>
              </p14:nvContentPartPr>
              <p14:xfrm>
                <a:off x="9884691" y="1198326"/>
                <a:ext cx="37440" cy="475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1C22300-B7FF-DF0E-B73D-FA78BBFD774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866691" y="1180326"/>
                  <a:ext cx="730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499D68C-FFB1-89B0-A8B5-2F069C00C457}"/>
                    </a:ext>
                  </a:extLst>
                </p14:cNvPr>
                <p14:cNvContentPartPr/>
                <p14:nvPr/>
              </p14:nvContentPartPr>
              <p14:xfrm>
                <a:off x="10062171" y="1365726"/>
                <a:ext cx="99720" cy="1123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499D68C-FFB1-89B0-A8B5-2F069C00C45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044531" y="1348086"/>
                  <a:ext cx="1353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6FE47A7-3B1B-B31E-44F3-8852EC6A9E41}"/>
                    </a:ext>
                  </a:extLst>
                </p14:cNvPr>
                <p14:cNvContentPartPr/>
                <p14:nvPr/>
              </p14:nvContentPartPr>
              <p14:xfrm>
                <a:off x="10244331" y="1356006"/>
                <a:ext cx="295560" cy="1220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6FE47A7-3B1B-B31E-44F3-8852EC6A9E4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226331" y="1338006"/>
                  <a:ext cx="3312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B6E5B25-6272-52E6-3199-C075085D21EA}"/>
                    </a:ext>
                  </a:extLst>
                </p14:cNvPr>
                <p14:cNvContentPartPr/>
                <p14:nvPr/>
              </p14:nvContentPartPr>
              <p14:xfrm>
                <a:off x="10614411" y="1366806"/>
                <a:ext cx="599760" cy="119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B6E5B25-6272-52E6-3199-C075085D21E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596411" y="1349166"/>
                  <a:ext cx="635400" cy="15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46CD323-32A0-C19C-A27B-5C43D208E384}"/>
              </a:ext>
            </a:extLst>
          </p:cNvPr>
          <p:cNvGrpSpPr/>
          <p:nvPr/>
        </p:nvGrpSpPr>
        <p:grpSpPr>
          <a:xfrm>
            <a:off x="9157851" y="2179326"/>
            <a:ext cx="2198520" cy="744120"/>
            <a:chOff x="9157851" y="2179326"/>
            <a:chExt cx="2198520" cy="74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D43E5D4-A654-2857-DC04-85C1222A1EC6}"/>
                    </a:ext>
                  </a:extLst>
                </p14:cNvPr>
                <p14:cNvContentPartPr/>
                <p14:nvPr/>
              </p14:nvContentPartPr>
              <p14:xfrm>
                <a:off x="9157851" y="2443206"/>
                <a:ext cx="460080" cy="140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D43E5D4-A654-2857-DC04-85C1222A1EC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139851" y="2425566"/>
                  <a:ext cx="4957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1DF2514-61C9-20EC-EAB5-ABC749285911}"/>
                    </a:ext>
                  </a:extLst>
                </p14:cNvPr>
                <p14:cNvContentPartPr/>
                <p14:nvPr/>
              </p14:nvContentPartPr>
              <p14:xfrm>
                <a:off x="9487251" y="2326206"/>
                <a:ext cx="254880" cy="225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1DF2514-61C9-20EC-EAB5-ABC74928591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469251" y="2308566"/>
                  <a:ext cx="2905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F6D874D-9F60-9316-D812-0E345A2C32FE}"/>
                    </a:ext>
                  </a:extLst>
                </p14:cNvPr>
                <p14:cNvContentPartPr/>
                <p14:nvPr/>
              </p14:nvContentPartPr>
              <p14:xfrm>
                <a:off x="9968571" y="2194446"/>
                <a:ext cx="226080" cy="3474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F6D874D-9F60-9316-D812-0E345A2C32F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950571" y="2176446"/>
                  <a:ext cx="26172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1CBD085-5C29-3974-A599-3F982D2C06CA}"/>
                    </a:ext>
                  </a:extLst>
                </p14:cNvPr>
                <p14:cNvContentPartPr/>
                <p14:nvPr/>
              </p14:nvContentPartPr>
              <p14:xfrm>
                <a:off x="10300131" y="2360046"/>
                <a:ext cx="153720" cy="90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1CBD085-5C29-3974-A599-3F982D2C06C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282131" y="2342406"/>
                  <a:ext cx="1893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CAE9CB1-502E-9E69-237B-453BA330CFE9}"/>
                    </a:ext>
                  </a:extLst>
                </p14:cNvPr>
                <p14:cNvContentPartPr/>
                <p14:nvPr/>
              </p14:nvContentPartPr>
              <p14:xfrm>
                <a:off x="10480851" y="2339166"/>
                <a:ext cx="64800" cy="97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CAE9CB1-502E-9E69-237B-453BA330CFE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462851" y="2321526"/>
                  <a:ext cx="1004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EA8ACB6-682A-C189-8901-43849E36FB1F}"/>
                    </a:ext>
                  </a:extLst>
                </p14:cNvPr>
                <p14:cNvContentPartPr/>
                <p14:nvPr/>
              </p14:nvContentPartPr>
              <p14:xfrm>
                <a:off x="10603611" y="2329086"/>
                <a:ext cx="167760" cy="93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EA8ACB6-682A-C189-8901-43849E36FB1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585611" y="2311446"/>
                  <a:ext cx="2034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11441C3-82EE-66A6-B135-E8B11C02CC70}"/>
                    </a:ext>
                  </a:extLst>
                </p14:cNvPr>
                <p14:cNvContentPartPr/>
                <p14:nvPr/>
              </p14:nvContentPartPr>
              <p14:xfrm>
                <a:off x="10742571" y="2179326"/>
                <a:ext cx="477360" cy="225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11441C3-82EE-66A6-B135-E8B11C02CC7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724571" y="2161326"/>
                  <a:ext cx="5130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F3AB76A-739D-7A63-7491-F3D9B5FE67FE}"/>
                    </a:ext>
                  </a:extLst>
                </p14:cNvPr>
                <p14:cNvContentPartPr/>
                <p14:nvPr/>
              </p14:nvContentPartPr>
              <p14:xfrm>
                <a:off x="10354131" y="2523486"/>
                <a:ext cx="1002240" cy="3999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F3AB76A-739D-7A63-7491-F3D9B5FE67F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336491" y="2505486"/>
                  <a:ext cx="1037880" cy="43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8C96F6B-2331-EF25-10FD-3933DE37D734}"/>
              </a:ext>
            </a:extLst>
          </p:cNvPr>
          <p:cNvGrpSpPr/>
          <p:nvPr/>
        </p:nvGrpSpPr>
        <p:grpSpPr>
          <a:xfrm>
            <a:off x="10132371" y="3148806"/>
            <a:ext cx="563760" cy="158040"/>
            <a:chOff x="10132371" y="3148806"/>
            <a:chExt cx="563760" cy="15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10A26F5-9F9C-5532-9B80-CA30A5754270}"/>
                    </a:ext>
                  </a:extLst>
                </p14:cNvPr>
                <p14:cNvContentPartPr/>
                <p14:nvPr/>
              </p14:nvContentPartPr>
              <p14:xfrm>
                <a:off x="10132371" y="3148806"/>
                <a:ext cx="204840" cy="1580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10A26F5-9F9C-5532-9B80-CA30A575427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114371" y="3131166"/>
                  <a:ext cx="2404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CC48284-DA2B-5D55-8344-8B608F1BBBD8}"/>
                    </a:ext>
                  </a:extLst>
                </p14:cNvPr>
                <p14:cNvContentPartPr/>
                <p14:nvPr/>
              </p14:nvContentPartPr>
              <p14:xfrm>
                <a:off x="10405971" y="3209286"/>
                <a:ext cx="106200" cy="921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CC48284-DA2B-5D55-8344-8B608F1BBBD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387971" y="3191286"/>
                  <a:ext cx="1418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5458429-7DF1-FF41-B0F8-89B477EDAE35}"/>
                    </a:ext>
                  </a:extLst>
                </p14:cNvPr>
                <p14:cNvContentPartPr/>
                <p14:nvPr/>
              </p14:nvContentPartPr>
              <p14:xfrm>
                <a:off x="10531251" y="3202446"/>
                <a:ext cx="164880" cy="102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5458429-7DF1-FF41-B0F8-89B477EDAE3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513251" y="3184446"/>
                  <a:ext cx="200520" cy="13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CA0C39A-C0DC-66D7-6C1F-5CB23E25576C}"/>
              </a:ext>
            </a:extLst>
          </p:cNvPr>
          <p:cNvGrpSpPr/>
          <p:nvPr/>
        </p:nvGrpSpPr>
        <p:grpSpPr>
          <a:xfrm>
            <a:off x="8697771" y="4671246"/>
            <a:ext cx="618840" cy="286200"/>
            <a:chOff x="8697771" y="4671246"/>
            <a:chExt cx="618840" cy="2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6A587D0-1CF8-4C34-0B9A-C7FD478ABA8C}"/>
                    </a:ext>
                  </a:extLst>
                </p14:cNvPr>
                <p14:cNvContentPartPr/>
                <p14:nvPr/>
              </p14:nvContentPartPr>
              <p14:xfrm>
                <a:off x="8697771" y="4813446"/>
                <a:ext cx="459000" cy="13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6A587D0-1CF8-4C34-0B9A-C7FD478ABA8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679771" y="4795446"/>
                  <a:ext cx="4946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D5AC07E-AF6E-9493-7E08-88F0A0D28E16}"/>
                    </a:ext>
                  </a:extLst>
                </p14:cNvPr>
                <p14:cNvContentPartPr/>
                <p14:nvPr/>
              </p14:nvContentPartPr>
              <p14:xfrm>
                <a:off x="9062811" y="4671246"/>
                <a:ext cx="253800" cy="2862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D5AC07E-AF6E-9493-7E08-88F0A0D28E1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045171" y="4653246"/>
                  <a:ext cx="289440" cy="32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4F1CB12-2A59-06CA-6DA3-391ADACDDE31}"/>
              </a:ext>
            </a:extLst>
          </p:cNvPr>
          <p:cNvGrpSpPr/>
          <p:nvPr/>
        </p:nvGrpSpPr>
        <p:grpSpPr>
          <a:xfrm>
            <a:off x="609291" y="4511406"/>
            <a:ext cx="7592040" cy="1717920"/>
            <a:chOff x="609291" y="4511406"/>
            <a:chExt cx="7592040" cy="171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444AEA2-650B-291C-325B-F4AD58FDE545}"/>
                    </a:ext>
                  </a:extLst>
                </p14:cNvPr>
                <p14:cNvContentPartPr/>
                <p14:nvPr/>
              </p14:nvContentPartPr>
              <p14:xfrm>
                <a:off x="1009611" y="4948806"/>
                <a:ext cx="60840" cy="216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444AEA2-650B-291C-325B-F4AD58FDE54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91971" y="4930806"/>
                  <a:ext cx="964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D2010A6-F20D-470F-D804-FCE0729EA55F}"/>
                    </a:ext>
                  </a:extLst>
                </p14:cNvPr>
                <p14:cNvContentPartPr/>
                <p14:nvPr/>
              </p14:nvContentPartPr>
              <p14:xfrm>
                <a:off x="1055691" y="4994886"/>
                <a:ext cx="37800" cy="2052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D2010A6-F20D-470F-D804-FCE0729EA55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38051" y="4977246"/>
                  <a:ext cx="734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06B072A-DE44-2CB2-D033-AD1130B3FE0D}"/>
                    </a:ext>
                  </a:extLst>
                </p14:cNvPr>
                <p14:cNvContentPartPr/>
                <p14:nvPr/>
              </p14:nvContentPartPr>
              <p14:xfrm>
                <a:off x="2259531" y="5007486"/>
                <a:ext cx="354240" cy="1522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06B072A-DE44-2CB2-D033-AD1130B3FE0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241531" y="4989486"/>
                  <a:ext cx="389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0BC3096-8ED5-2005-5397-32630F19709A}"/>
                    </a:ext>
                  </a:extLst>
                </p14:cNvPr>
                <p14:cNvContentPartPr/>
                <p14:nvPr/>
              </p14:nvContentPartPr>
              <p14:xfrm>
                <a:off x="3880971" y="4943406"/>
                <a:ext cx="209880" cy="200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0BC3096-8ED5-2005-5397-32630F19709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862971" y="4925766"/>
                  <a:ext cx="2455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826AFE7-ADA5-2422-8DDD-4F0232EFD06D}"/>
                    </a:ext>
                  </a:extLst>
                </p14:cNvPr>
                <p14:cNvContentPartPr/>
                <p14:nvPr/>
              </p14:nvContentPartPr>
              <p14:xfrm>
                <a:off x="5382531" y="4963926"/>
                <a:ext cx="244440" cy="1825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826AFE7-ADA5-2422-8DDD-4F0232EFD06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364891" y="4945926"/>
                  <a:ext cx="2800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DE1349E-F48C-1485-B7A1-54179483723A}"/>
                    </a:ext>
                  </a:extLst>
                </p14:cNvPr>
                <p14:cNvContentPartPr/>
                <p14:nvPr/>
              </p14:nvContentPartPr>
              <p14:xfrm>
                <a:off x="5569371" y="5073366"/>
                <a:ext cx="3240" cy="1821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DE1349E-F48C-1485-B7A1-54179483723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551371" y="5055366"/>
                  <a:ext cx="388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423A521-B854-FEF3-0C18-B9CE9ED47FED}"/>
                    </a:ext>
                  </a:extLst>
                </p14:cNvPr>
                <p14:cNvContentPartPr/>
                <p14:nvPr/>
              </p14:nvContentPartPr>
              <p14:xfrm>
                <a:off x="7079211" y="4908846"/>
                <a:ext cx="290160" cy="2289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423A521-B854-FEF3-0C18-B9CE9ED47FE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61571" y="4890846"/>
                  <a:ext cx="3258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043FC62-26B6-E968-1325-27E8A02F0B00}"/>
                    </a:ext>
                  </a:extLst>
                </p14:cNvPr>
                <p14:cNvContentPartPr/>
                <p14:nvPr/>
              </p14:nvContentPartPr>
              <p14:xfrm>
                <a:off x="757611" y="5899206"/>
                <a:ext cx="231120" cy="262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043FC62-26B6-E968-1325-27E8A02F0B0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39971" y="5881566"/>
                  <a:ext cx="2667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171AA7B-05FA-BE78-53CC-8B9C09FA7684}"/>
                    </a:ext>
                  </a:extLst>
                </p14:cNvPr>
                <p14:cNvContentPartPr/>
                <p14:nvPr/>
              </p14:nvContentPartPr>
              <p14:xfrm>
                <a:off x="771651" y="5993526"/>
                <a:ext cx="173160" cy="29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171AA7B-05FA-BE78-53CC-8B9C09FA768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53651" y="5975886"/>
                  <a:ext cx="2088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7920350-9167-4FF6-8FC9-BAB293516EBB}"/>
                    </a:ext>
                  </a:extLst>
                </p14:cNvPr>
                <p14:cNvContentPartPr/>
                <p14:nvPr/>
              </p14:nvContentPartPr>
              <p14:xfrm>
                <a:off x="757611" y="5859606"/>
                <a:ext cx="251280" cy="511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7920350-9167-4FF6-8FC9-BAB293516EB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39971" y="5841966"/>
                  <a:ext cx="2869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4695065-2BD3-B302-4263-F1F7696BFE0A}"/>
                    </a:ext>
                  </a:extLst>
                </p14:cNvPr>
                <p14:cNvContentPartPr/>
                <p14:nvPr/>
              </p14:nvContentPartPr>
              <p14:xfrm>
                <a:off x="2270691" y="5880126"/>
                <a:ext cx="331920" cy="1684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4695065-2BD3-B302-4263-F1F7696BFE0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252691" y="5862486"/>
                  <a:ext cx="3675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707E46F-2C48-F0A3-11E8-681C5FE73BC4}"/>
                    </a:ext>
                  </a:extLst>
                </p14:cNvPr>
                <p14:cNvContentPartPr/>
                <p14:nvPr/>
              </p14:nvContentPartPr>
              <p14:xfrm>
                <a:off x="2690811" y="5853846"/>
                <a:ext cx="396720" cy="3754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707E46F-2C48-F0A3-11E8-681C5FE73BC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672811" y="5836206"/>
                  <a:ext cx="43236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4942EFE-2849-FC1B-34B4-A31B5928E654}"/>
                    </a:ext>
                  </a:extLst>
                </p14:cNvPr>
                <p14:cNvContentPartPr/>
                <p14:nvPr/>
              </p14:nvContentPartPr>
              <p14:xfrm>
                <a:off x="4053411" y="5736126"/>
                <a:ext cx="468720" cy="4766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4942EFE-2849-FC1B-34B4-A31B5928E65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035411" y="5718486"/>
                  <a:ext cx="50436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9BDA01A-800D-B99E-A6CB-FEADEA832DB9}"/>
                    </a:ext>
                  </a:extLst>
                </p14:cNvPr>
                <p14:cNvContentPartPr/>
                <p14:nvPr/>
              </p14:nvContentPartPr>
              <p14:xfrm>
                <a:off x="5563611" y="5791206"/>
                <a:ext cx="11520" cy="230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9BDA01A-800D-B99E-A6CB-FEADEA832DB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545971" y="5773566"/>
                  <a:ext cx="471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AC9EF9C-11CB-4A99-8DD9-67514B2CAE0E}"/>
                    </a:ext>
                  </a:extLst>
                </p14:cNvPr>
                <p14:cNvContentPartPr/>
                <p14:nvPr/>
              </p14:nvContentPartPr>
              <p14:xfrm>
                <a:off x="5585931" y="5796966"/>
                <a:ext cx="312840" cy="2628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AC9EF9C-11CB-4A99-8DD9-67514B2CAE0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568291" y="5778966"/>
                  <a:ext cx="34848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95DC6A2-9C31-B1D2-13B7-51DF024483A7}"/>
                    </a:ext>
                  </a:extLst>
                </p14:cNvPr>
                <p14:cNvContentPartPr/>
                <p14:nvPr/>
              </p14:nvContentPartPr>
              <p14:xfrm>
                <a:off x="7460811" y="5764566"/>
                <a:ext cx="414360" cy="2815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95DC6A2-9C31-B1D2-13B7-51DF024483A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443171" y="5746566"/>
                  <a:ext cx="4500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6332FD9-DD04-4C72-E675-C49754B038A9}"/>
                    </a:ext>
                  </a:extLst>
                </p14:cNvPr>
                <p14:cNvContentPartPr/>
                <p14:nvPr/>
              </p14:nvContentPartPr>
              <p14:xfrm>
                <a:off x="609291" y="4511406"/>
                <a:ext cx="7592040" cy="11232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6332FD9-DD04-4C72-E675-C49754B038A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91651" y="4493406"/>
                  <a:ext cx="7627680" cy="115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9572A2A-54DA-8641-BE2C-6A1C25B24483}"/>
                  </a:ext>
                </a:extLst>
              </p14:cNvPr>
              <p14:cNvContentPartPr/>
              <p14:nvPr/>
            </p14:nvContentPartPr>
            <p14:xfrm>
              <a:off x="2106171" y="4341486"/>
              <a:ext cx="997920" cy="3960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9572A2A-54DA-8641-BE2C-6A1C25B24483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088171" y="4323846"/>
                <a:ext cx="103356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D6B48B76-5388-AA17-4521-3D5792F6E1C2}"/>
                  </a:ext>
                </a:extLst>
              </p14:cNvPr>
              <p14:cNvContentPartPr/>
              <p14:nvPr/>
            </p14:nvContentPartPr>
            <p14:xfrm>
              <a:off x="930411" y="4295046"/>
              <a:ext cx="582480" cy="330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D6B48B76-5388-AA17-4521-3D5792F6E1C2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912771" y="4277046"/>
                <a:ext cx="61812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13C7765E-469E-4AFC-19EC-93C831751721}"/>
                  </a:ext>
                </a:extLst>
              </p14:cNvPr>
              <p14:cNvContentPartPr/>
              <p14:nvPr/>
            </p14:nvContentPartPr>
            <p14:xfrm>
              <a:off x="5232051" y="4431846"/>
              <a:ext cx="738720" cy="26532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13C7765E-469E-4AFC-19EC-93C831751721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214051" y="4413846"/>
                <a:ext cx="774360" cy="30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1BD1FDB-BDAA-8370-7EEB-8ABE98A32EBC}"/>
              </a:ext>
            </a:extLst>
          </p:cNvPr>
          <p:cNvGrpSpPr/>
          <p:nvPr/>
        </p:nvGrpSpPr>
        <p:grpSpPr>
          <a:xfrm>
            <a:off x="9744291" y="4458486"/>
            <a:ext cx="1791360" cy="417960"/>
            <a:chOff x="9744291" y="4458486"/>
            <a:chExt cx="1791360" cy="41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CB8D3B1-368E-F273-170A-1B44851B5405}"/>
                    </a:ext>
                  </a:extLst>
                </p14:cNvPr>
                <p14:cNvContentPartPr/>
                <p14:nvPr/>
              </p14:nvContentPartPr>
              <p14:xfrm>
                <a:off x="9744291" y="4549566"/>
                <a:ext cx="241920" cy="279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CB8D3B1-368E-F273-170A-1B44851B540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726651" y="4531566"/>
                  <a:ext cx="27756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3B2998E-8098-E97C-5A3B-07C006FCBF34}"/>
                    </a:ext>
                  </a:extLst>
                </p14:cNvPr>
                <p14:cNvContentPartPr/>
                <p14:nvPr/>
              </p14:nvContentPartPr>
              <p14:xfrm>
                <a:off x="10035171" y="4709406"/>
                <a:ext cx="192600" cy="1206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3B2998E-8098-E97C-5A3B-07C006FCBF3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017531" y="4691766"/>
                  <a:ext cx="2282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0E1EC26-B995-4D48-670F-6288F24801DE}"/>
                    </a:ext>
                  </a:extLst>
                </p14:cNvPr>
                <p14:cNvContentPartPr/>
                <p14:nvPr/>
              </p14:nvContentPartPr>
              <p14:xfrm>
                <a:off x="10271691" y="4665846"/>
                <a:ext cx="455040" cy="208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0E1EC26-B995-4D48-670F-6288F24801D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253691" y="4647846"/>
                  <a:ext cx="4906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0CDB856-F873-11D1-2B47-49A9ADCB3B57}"/>
                    </a:ext>
                  </a:extLst>
                </p14:cNvPr>
                <p14:cNvContentPartPr/>
                <p14:nvPr/>
              </p14:nvContentPartPr>
              <p14:xfrm>
                <a:off x="10525851" y="4634166"/>
                <a:ext cx="28080" cy="169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0CDB856-F873-11D1-2B47-49A9ADCB3B5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507851" y="4616526"/>
                  <a:ext cx="637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D24EFDD-AC53-A8CE-5C71-2D751D9330E0}"/>
                    </a:ext>
                  </a:extLst>
                </p14:cNvPr>
                <p14:cNvContentPartPr/>
                <p14:nvPr/>
              </p14:nvContentPartPr>
              <p14:xfrm>
                <a:off x="10812771" y="4735326"/>
                <a:ext cx="167760" cy="1411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D24EFDD-AC53-A8CE-5C71-2D751D9330E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794771" y="4717686"/>
                  <a:ext cx="2034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7CE3C08-A0BE-5907-0D12-A29FAE2B9E84}"/>
                    </a:ext>
                  </a:extLst>
                </p14:cNvPr>
                <p14:cNvContentPartPr/>
                <p14:nvPr/>
              </p14:nvContentPartPr>
              <p14:xfrm>
                <a:off x="11143971" y="4458486"/>
                <a:ext cx="391680" cy="3744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7CE3C08-A0BE-5907-0D12-A29FAE2B9E8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125971" y="4440486"/>
                  <a:ext cx="427320" cy="41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056C8C55-E2CD-D456-0600-5CB90AF644FD}"/>
              </a:ext>
            </a:extLst>
          </p:cNvPr>
          <p:cNvGrpSpPr/>
          <p:nvPr/>
        </p:nvGrpSpPr>
        <p:grpSpPr>
          <a:xfrm>
            <a:off x="676971" y="3596286"/>
            <a:ext cx="1298520" cy="548640"/>
            <a:chOff x="676971" y="3596286"/>
            <a:chExt cx="1298520" cy="54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7928E65-FFFD-9D48-D0E7-CEC94EAF8A68}"/>
                    </a:ext>
                  </a:extLst>
                </p14:cNvPr>
                <p14:cNvContentPartPr/>
                <p14:nvPr/>
              </p14:nvContentPartPr>
              <p14:xfrm>
                <a:off x="821691" y="3887526"/>
                <a:ext cx="36720" cy="1753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7928E65-FFFD-9D48-D0E7-CEC94EAF8A6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04051" y="3869526"/>
                  <a:ext cx="723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C672082-63E8-063D-3697-B09F765835E8}"/>
                    </a:ext>
                  </a:extLst>
                </p14:cNvPr>
                <p14:cNvContentPartPr/>
                <p14:nvPr/>
              </p14:nvContentPartPr>
              <p14:xfrm>
                <a:off x="832851" y="3825606"/>
                <a:ext cx="298800" cy="1519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C672082-63E8-063D-3697-B09F765835E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851" y="3807606"/>
                  <a:ext cx="3344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97664F5-E0C7-3BF7-A9A1-08ABC40176A3}"/>
                    </a:ext>
                  </a:extLst>
                </p14:cNvPr>
                <p14:cNvContentPartPr/>
                <p14:nvPr/>
              </p14:nvContentPartPr>
              <p14:xfrm>
                <a:off x="1207611" y="3832806"/>
                <a:ext cx="210600" cy="990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97664F5-E0C7-3BF7-A9A1-08ABC40176A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89611" y="3814806"/>
                  <a:ext cx="2462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099F51C-E210-04F7-A3F3-7C9CC09CFC71}"/>
                    </a:ext>
                  </a:extLst>
                </p14:cNvPr>
                <p14:cNvContentPartPr/>
                <p14:nvPr/>
              </p14:nvContentPartPr>
              <p14:xfrm>
                <a:off x="1467531" y="3680886"/>
                <a:ext cx="507960" cy="1796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099F51C-E210-04F7-A3F3-7C9CC09CFC7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449891" y="3663246"/>
                  <a:ext cx="5436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AA5D779-5015-61CB-6813-340AB484E785}"/>
                    </a:ext>
                  </a:extLst>
                </p14:cNvPr>
                <p14:cNvContentPartPr/>
                <p14:nvPr/>
              </p14:nvContentPartPr>
              <p14:xfrm>
                <a:off x="734931" y="3761526"/>
                <a:ext cx="1109520" cy="191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AA5D779-5015-61CB-6813-340AB484E78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17291" y="3743886"/>
                  <a:ext cx="11451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4B7180D-0DFE-21CD-D340-14111CB3258C}"/>
                    </a:ext>
                  </a:extLst>
                </p14:cNvPr>
                <p14:cNvContentPartPr/>
                <p14:nvPr/>
              </p14:nvContentPartPr>
              <p14:xfrm>
                <a:off x="676971" y="3596286"/>
                <a:ext cx="916560" cy="5486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4B7180D-0DFE-21CD-D340-14111CB3258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58971" y="3578286"/>
                  <a:ext cx="952200" cy="58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2F9F6F90-7254-A960-77EA-BFDEBB3C18D0}"/>
              </a:ext>
            </a:extLst>
          </p:cNvPr>
          <p:cNvGrpSpPr/>
          <p:nvPr/>
        </p:nvGrpSpPr>
        <p:grpSpPr>
          <a:xfrm>
            <a:off x="3660651" y="6319326"/>
            <a:ext cx="1031040" cy="398160"/>
            <a:chOff x="3660651" y="6319326"/>
            <a:chExt cx="1031040" cy="39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6DE3E82-EDA7-BE82-FCB8-3D18BEEF0026}"/>
                    </a:ext>
                  </a:extLst>
                </p14:cNvPr>
                <p14:cNvContentPartPr/>
                <p14:nvPr/>
              </p14:nvContentPartPr>
              <p14:xfrm>
                <a:off x="3774771" y="6328326"/>
                <a:ext cx="243000" cy="2210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6DE3E82-EDA7-BE82-FCB8-3D18BEEF002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757131" y="6310686"/>
                  <a:ext cx="2786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F842971-B057-CD7B-C4E2-CD2F79AA527B}"/>
                    </a:ext>
                  </a:extLst>
                </p14:cNvPr>
                <p14:cNvContentPartPr/>
                <p14:nvPr/>
              </p14:nvContentPartPr>
              <p14:xfrm>
                <a:off x="4075731" y="6319326"/>
                <a:ext cx="432360" cy="2088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F842971-B057-CD7B-C4E2-CD2F79AA527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058091" y="6301326"/>
                  <a:ext cx="4680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54ABD98-2926-E1DD-42EF-FF32B713DE37}"/>
                    </a:ext>
                  </a:extLst>
                </p14:cNvPr>
                <p14:cNvContentPartPr/>
                <p14:nvPr/>
              </p14:nvContentPartPr>
              <p14:xfrm>
                <a:off x="4354371" y="6380886"/>
                <a:ext cx="184320" cy="194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54ABD98-2926-E1DD-42EF-FF32B713DE3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336731" y="6362886"/>
                  <a:ext cx="219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4B57225-4066-5F1E-5947-32807F220187}"/>
                    </a:ext>
                  </a:extLst>
                </p14:cNvPr>
                <p14:cNvContentPartPr/>
                <p14:nvPr/>
              </p14:nvContentPartPr>
              <p14:xfrm>
                <a:off x="3772251" y="6320046"/>
                <a:ext cx="780480" cy="397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4B57225-4066-5F1E-5947-32807F22018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754251" y="6302046"/>
                  <a:ext cx="81612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096999C-56C0-4317-E59B-74B3B317279F}"/>
                    </a:ext>
                  </a:extLst>
                </p14:cNvPr>
                <p14:cNvContentPartPr/>
                <p14:nvPr/>
              </p14:nvContentPartPr>
              <p14:xfrm>
                <a:off x="3660651" y="6331566"/>
                <a:ext cx="1031040" cy="2984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096999C-56C0-4317-E59B-74B3B317279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643011" y="6313566"/>
                  <a:ext cx="1066680" cy="33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0CEC4EC-0D18-7620-96C0-E22A6280506A}"/>
              </a:ext>
            </a:extLst>
          </p:cNvPr>
          <p:cNvGrpSpPr/>
          <p:nvPr/>
        </p:nvGrpSpPr>
        <p:grpSpPr>
          <a:xfrm>
            <a:off x="8879211" y="5400606"/>
            <a:ext cx="2310120" cy="411120"/>
            <a:chOff x="8879211" y="5400606"/>
            <a:chExt cx="231012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78B9BB3-DA45-876B-4230-BC9FD1EE32C2}"/>
                    </a:ext>
                  </a:extLst>
                </p14:cNvPr>
                <p14:cNvContentPartPr/>
                <p14:nvPr/>
              </p14:nvContentPartPr>
              <p14:xfrm>
                <a:off x="8879211" y="5727126"/>
                <a:ext cx="434880" cy="237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78B9BB3-DA45-876B-4230-BC9FD1EE32C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861211" y="5709126"/>
                  <a:ext cx="4705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06A15E6-87C3-6819-C02E-743DE59D82C4}"/>
                    </a:ext>
                  </a:extLst>
                </p14:cNvPr>
                <p14:cNvContentPartPr/>
                <p14:nvPr/>
              </p14:nvContentPartPr>
              <p14:xfrm>
                <a:off x="9171531" y="5582046"/>
                <a:ext cx="192600" cy="2012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06A15E6-87C3-6819-C02E-743DE59D82C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153891" y="5564046"/>
                  <a:ext cx="2282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4289C64-D1EC-E68E-65F7-DF9D268C863B}"/>
                    </a:ext>
                  </a:extLst>
                </p14:cNvPr>
                <p14:cNvContentPartPr/>
                <p14:nvPr/>
              </p14:nvContentPartPr>
              <p14:xfrm>
                <a:off x="9491931" y="5497086"/>
                <a:ext cx="290520" cy="2721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4289C64-D1EC-E68E-65F7-DF9D268C863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474291" y="5479086"/>
                  <a:ext cx="32616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0D2CC1C-F39F-6115-4545-075D762FBDF8}"/>
                    </a:ext>
                  </a:extLst>
                </p14:cNvPr>
                <p14:cNvContentPartPr/>
                <p14:nvPr/>
              </p14:nvContentPartPr>
              <p14:xfrm>
                <a:off x="9901971" y="5621646"/>
                <a:ext cx="172800" cy="1303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0D2CC1C-F39F-6115-4545-075D762FBDF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884331" y="5604006"/>
                  <a:ext cx="2084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E9D9F18-0A26-2DA2-01B0-5C4CFE716638}"/>
                    </a:ext>
                  </a:extLst>
                </p14:cNvPr>
                <p14:cNvContentPartPr/>
                <p14:nvPr/>
              </p14:nvContentPartPr>
              <p14:xfrm>
                <a:off x="10099251" y="5644686"/>
                <a:ext cx="165240" cy="885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E9D9F18-0A26-2DA2-01B0-5C4CFE71663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081611" y="5626686"/>
                  <a:ext cx="2008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11B2999-5F85-9A9C-D0BF-2C9FF521D6BD}"/>
                    </a:ext>
                  </a:extLst>
                </p14:cNvPr>
                <p14:cNvContentPartPr/>
                <p14:nvPr/>
              </p14:nvContentPartPr>
              <p14:xfrm>
                <a:off x="10236051" y="5535966"/>
                <a:ext cx="167400" cy="2476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11B2999-5F85-9A9C-D0BF-2C9FF521D6B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218051" y="5517966"/>
                  <a:ext cx="2030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E8C6B5E-D10F-6ED4-3635-6B2EB5E30BBD}"/>
                    </a:ext>
                  </a:extLst>
                </p14:cNvPr>
                <p14:cNvContentPartPr/>
                <p14:nvPr/>
              </p14:nvContentPartPr>
              <p14:xfrm>
                <a:off x="10304811" y="5532726"/>
                <a:ext cx="54360" cy="489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E8C6B5E-D10F-6ED4-3635-6B2EB5E30BB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287171" y="5515086"/>
                  <a:ext cx="900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686E2F1-AAFC-5011-CD72-9326E1C3AECF}"/>
                    </a:ext>
                  </a:extLst>
                </p14:cNvPr>
                <p14:cNvContentPartPr/>
                <p14:nvPr/>
              </p14:nvContentPartPr>
              <p14:xfrm>
                <a:off x="10430451" y="5694006"/>
                <a:ext cx="126360" cy="1177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686E2F1-AAFC-5011-CD72-9326E1C3AEC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412811" y="5676366"/>
                  <a:ext cx="1620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047D172-0D7C-91AF-3AE3-AD96F4CE97B5}"/>
                    </a:ext>
                  </a:extLst>
                </p14:cNvPr>
                <p14:cNvContentPartPr/>
                <p14:nvPr/>
              </p14:nvContentPartPr>
              <p14:xfrm>
                <a:off x="10684611" y="5400606"/>
                <a:ext cx="504720" cy="3765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047D172-0D7C-91AF-3AE3-AD96F4CE97B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666611" y="5382606"/>
                  <a:ext cx="540360" cy="41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8ED7472E-3F42-69EA-AE4E-D7A523B10057}"/>
              </a:ext>
            </a:extLst>
          </p:cNvPr>
          <p:cNvGrpSpPr/>
          <p:nvPr/>
        </p:nvGrpSpPr>
        <p:grpSpPr>
          <a:xfrm>
            <a:off x="5272371" y="1414686"/>
            <a:ext cx="4899600" cy="813960"/>
            <a:chOff x="5272371" y="1414686"/>
            <a:chExt cx="4899600" cy="81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C81DF4C-74C2-4E90-2060-725E578B5B0E}"/>
                    </a:ext>
                  </a:extLst>
                </p14:cNvPr>
                <p14:cNvContentPartPr/>
                <p14:nvPr/>
              </p14:nvContentPartPr>
              <p14:xfrm>
                <a:off x="6658731" y="1414686"/>
                <a:ext cx="410040" cy="1645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C81DF4C-74C2-4E90-2060-725E578B5B0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640731" y="1397046"/>
                  <a:ext cx="4456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AA981B4-2274-2EA4-FD5C-CF227D3F59D7}"/>
                    </a:ext>
                  </a:extLst>
                </p14:cNvPr>
                <p14:cNvContentPartPr/>
                <p14:nvPr/>
              </p14:nvContentPartPr>
              <p14:xfrm>
                <a:off x="5650011" y="1686846"/>
                <a:ext cx="19800" cy="1591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AA981B4-2274-2EA4-FD5C-CF227D3F59D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632371" y="1669206"/>
                  <a:ext cx="554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8ECD887-8530-A1F4-3253-D514CFF46DB0}"/>
                    </a:ext>
                  </a:extLst>
                </p14:cNvPr>
                <p14:cNvContentPartPr/>
                <p14:nvPr/>
              </p14:nvContentPartPr>
              <p14:xfrm>
                <a:off x="5588811" y="1715286"/>
                <a:ext cx="220680" cy="1594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8ECD887-8530-A1F4-3253-D514CFF46DB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570811" y="1697286"/>
                  <a:ext cx="2563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D2D9DC2-F484-2D64-756E-0F1398254AA5}"/>
                    </a:ext>
                  </a:extLst>
                </p14:cNvPr>
                <p14:cNvContentPartPr/>
                <p14:nvPr/>
              </p14:nvContentPartPr>
              <p14:xfrm>
                <a:off x="5836851" y="1780086"/>
                <a:ext cx="33840" cy="1166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D2D9DC2-F484-2D64-756E-0F1398254AA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818851" y="1762086"/>
                  <a:ext cx="694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A890363-3CAD-00DC-A4CC-ED5421251C06}"/>
                    </a:ext>
                  </a:extLst>
                </p14:cNvPr>
                <p14:cNvContentPartPr/>
                <p14:nvPr/>
              </p14:nvContentPartPr>
              <p14:xfrm>
                <a:off x="5900931" y="1628166"/>
                <a:ext cx="45360" cy="496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A890363-3CAD-00DC-A4CC-ED5421251C0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882931" y="1610166"/>
                  <a:ext cx="810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BE38607-AF35-4BFA-9778-182676C8EB03}"/>
                    </a:ext>
                  </a:extLst>
                </p14:cNvPr>
                <p14:cNvContentPartPr/>
                <p14:nvPr/>
              </p14:nvContentPartPr>
              <p14:xfrm>
                <a:off x="5979771" y="1774326"/>
                <a:ext cx="111240" cy="1137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BE38607-AF35-4BFA-9778-182676C8EB0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961771" y="1756686"/>
                  <a:ext cx="1468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EF731AE-2C2D-CC66-F022-50E2BB766845}"/>
                    </a:ext>
                  </a:extLst>
                </p14:cNvPr>
                <p14:cNvContentPartPr/>
                <p14:nvPr/>
              </p14:nvContentPartPr>
              <p14:xfrm>
                <a:off x="6090291" y="1767486"/>
                <a:ext cx="172800" cy="1105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EF731AE-2C2D-CC66-F022-50E2BB76684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072291" y="1749846"/>
                  <a:ext cx="2084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D77361C-7784-D5CA-F621-E9824FED0591}"/>
                    </a:ext>
                  </a:extLst>
                </p14:cNvPr>
                <p14:cNvContentPartPr/>
                <p14:nvPr/>
              </p14:nvContentPartPr>
              <p14:xfrm>
                <a:off x="6271371" y="1703406"/>
                <a:ext cx="727560" cy="219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D77361C-7784-D5CA-F621-E9824FED059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253371" y="1685406"/>
                  <a:ext cx="7632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0CE3845-BA30-18C8-A0C4-99679B509F10}"/>
                    </a:ext>
                  </a:extLst>
                </p14:cNvPr>
                <p14:cNvContentPartPr/>
                <p14:nvPr/>
              </p14:nvContentPartPr>
              <p14:xfrm>
                <a:off x="6800571" y="1767486"/>
                <a:ext cx="120240" cy="140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0CE3845-BA30-18C8-A0C4-99679B509F1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782931" y="1749846"/>
                  <a:ext cx="1558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B7C0494-49EB-6800-0E0F-7F143EF3228A}"/>
                    </a:ext>
                  </a:extLst>
                </p14:cNvPr>
                <p14:cNvContentPartPr/>
                <p14:nvPr/>
              </p14:nvContentPartPr>
              <p14:xfrm>
                <a:off x="7083891" y="1460766"/>
                <a:ext cx="541800" cy="83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B7C0494-49EB-6800-0E0F-7F143EF3228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065891" y="1442766"/>
                  <a:ext cx="5774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2257B4E-CFF4-244D-F1B1-01D0D529ABB5}"/>
                    </a:ext>
                  </a:extLst>
                </p14:cNvPr>
                <p14:cNvContentPartPr/>
                <p14:nvPr/>
              </p14:nvContentPartPr>
              <p14:xfrm>
                <a:off x="7708851" y="1584246"/>
                <a:ext cx="362880" cy="2260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2257B4E-CFF4-244D-F1B1-01D0D529ABB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690851" y="1566606"/>
                  <a:ext cx="3985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51E7C13-882F-7D40-A2C1-A13D9230ADFD}"/>
                    </a:ext>
                  </a:extLst>
                </p14:cNvPr>
                <p14:cNvContentPartPr/>
                <p14:nvPr/>
              </p14:nvContentPartPr>
              <p14:xfrm>
                <a:off x="8171451" y="1712406"/>
                <a:ext cx="140040" cy="1123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51E7C13-882F-7D40-A2C1-A13D9230ADF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153451" y="1694766"/>
                  <a:ext cx="1756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C8DA44C-AA5B-6433-0D82-4B6773FAE685}"/>
                    </a:ext>
                  </a:extLst>
                </p14:cNvPr>
                <p14:cNvContentPartPr/>
                <p14:nvPr/>
              </p14:nvContentPartPr>
              <p14:xfrm>
                <a:off x="8394291" y="1603326"/>
                <a:ext cx="14400" cy="1926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C8DA44C-AA5B-6433-0D82-4B6773FAE68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376651" y="1585686"/>
                  <a:ext cx="500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0AE6988-D31F-CBA3-066E-FB41E734CAF3}"/>
                    </a:ext>
                  </a:extLst>
                </p14:cNvPr>
                <p14:cNvContentPartPr/>
                <p14:nvPr/>
              </p14:nvContentPartPr>
              <p14:xfrm>
                <a:off x="8357211" y="1680726"/>
                <a:ext cx="254520" cy="1108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0AE6988-D31F-CBA3-066E-FB41E734CAF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339571" y="1663086"/>
                  <a:ext cx="2901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8405DD6-6FB9-9C2D-5531-8652B965902B}"/>
                    </a:ext>
                  </a:extLst>
                </p14:cNvPr>
                <p14:cNvContentPartPr/>
                <p14:nvPr/>
              </p14:nvContentPartPr>
              <p14:xfrm>
                <a:off x="8452251" y="1535286"/>
                <a:ext cx="82080" cy="360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8405DD6-6FB9-9C2D-5531-8652B965902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434611" y="1517286"/>
                  <a:ext cx="1177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87CA71E-1325-0F6A-915E-58EE1F8CD533}"/>
                    </a:ext>
                  </a:extLst>
                </p14:cNvPr>
                <p14:cNvContentPartPr/>
                <p14:nvPr/>
              </p14:nvContentPartPr>
              <p14:xfrm>
                <a:off x="8625411" y="1696566"/>
                <a:ext cx="140760" cy="112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87CA71E-1325-0F6A-915E-58EE1F8CD53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607771" y="1678566"/>
                  <a:ext cx="1764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CDF2091-884E-F8F2-25EC-E2164426F49D}"/>
                    </a:ext>
                  </a:extLst>
                </p14:cNvPr>
                <p14:cNvContentPartPr/>
                <p14:nvPr/>
              </p14:nvContentPartPr>
              <p14:xfrm>
                <a:off x="8844291" y="1690446"/>
                <a:ext cx="152280" cy="1105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CDF2091-884E-F8F2-25EC-E2164426F49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826651" y="1672806"/>
                  <a:ext cx="1879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3068D91-8D23-0B5B-B7D8-C9E0C013728B}"/>
                    </a:ext>
                  </a:extLst>
                </p14:cNvPr>
                <p14:cNvContentPartPr/>
                <p14:nvPr/>
              </p14:nvContentPartPr>
              <p14:xfrm>
                <a:off x="9035091" y="1727886"/>
                <a:ext cx="134280" cy="1087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3068D91-8D23-0B5B-B7D8-C9E0C013728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017091" y="1709886"/>
                  <a:ext cx="1699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0D100BE-17B2-2F34-D5E5-F3A4322C9630}"/>
                    </a:ext>
                  </a:extLst>
                </p14:cNvPr>
                <p14:cNvContentPartPr/>
                <p14:nvPr/>
              </p14:nvContentPartPr>
              <p14:xfrm>
                <a:off x="9107451" y="1701966"/>
                <a:ext cx="659160" cy="1591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0D100BE-17B2-2F34-D5E5-F3A4322C963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089811" y="1683966"/>
                  <a:ext cx="6948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F8BBC33-36FF-8BC6-F2E9-6CA6AB01C45D}"/>
                    </a:ext>
                  </a:extLst>
                </p14:cNvPr>
                <p14:cNvContentPartPr/>
                <p14:nvPr/>
              </p14:nvContentPartPr>
              <p14:xfrm>
                <a:off x="5272371" y="1903566"/>
                <a:ext cx="198000" cy="2102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F8BBC33-36FF-8BC6-F2E9-6CA6AB01C45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254731" y="1885566"/>
                  <a:ext cx="2336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8052160-77B3-FE03-3524-657E7A33B09E}"/>
                    </a:ext>
                  </a:extLst>
                </p14:cNvPr>
                <p14:cNvContentPartPr/>
                <p14:nvPr/>
              </p14:nvContentPartPr>
              <p14:xfrm>
                <a:off x="5440851" y="2050806"/>
                <a:ext cx="196920" cy="928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8052160-77B3-FE03-3524-657E7A33B09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422851" y="2033166"/>
                  <a:ext cx="2325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0976DE0-A3C2-817C-75B3-228E6D63771A}"/>
                    </a:ext>
                  </a:extLst>
                </p14:cNvPr>
                <p14:cNvContentPartPr/>
                <p14:nvPr/>
              </p14:nvContentPartPr>
              <p14:xfrm>
                <a:off x="5683131" y="2053686"/>
                <a:ext cx="204120" cy="1011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0976DE0-A3C2-817C-75B3-228E6D63771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665131" y="2035686"/>
                  <a:ext cx="2397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F3F9777-10DD-1F80-BC8A-EF560AA6D479}"/>
                    </a:ext>
                  </a:extLst>
                </p14:cNvPr>
                <p14:cNvContentPartPr/>
                <p14:nvPr/>
              </p14:nvContentPartPr>
              <p14:xfrm>
                <a:off x="5919651" y="2057646"/>
                <a:ext cx="108000" cy="1069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F3F9777-10DD-1F80-BC8A-EF560AA6D47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902011" y="2039646"/>
                  <a:ext cx="1436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780DD2C-BDF0-9E22-287C-B5356083BF43}"/>
                    </a:ext>
                  </a:extLst>
                </p14:cNvPr>
                <p14:cNvContentPartPr/>
                <p14:nvPr/>
              </p14:nvContentPartPr>
              <p14:xfrm>
                <a:off x="6123771" y="1996086"/>
                <a:ext cx="8640" cy="1782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780DD2C-BDF0-9E22-287C-B5356083BF4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105771" y="1978086"/>
                  <a:ext cx="442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EAB8D51-DA9A-F3E1-D2EE-1AAD250171E0}"/>
                    </a:ext>
                  </a:extLst>
                </p14:cNvPr>
                <p14:cNvContentPartPr/>
                <p14:nvPr/>
              </p14:nvContentPartPr>
              <p14:xfrm>
                <a:off x="6056091" y="2059806"/>
                <a:ext cx="402120" cy="1083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EAB8D51-DA9A-F3E1-D2EE-1AAD250171E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038451" y="2042166"/>
                  <a:ext cx="4377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96BF5E5-426E-6CEB-54C1-7F6BB6D61E9B}"/>
                    </a:ext>
                  </a:extLst>
                </p14:cNvPr>
                <p14:cNvContentPartPr/>
                <p14:nvPr/>
              </p14:nvContentPartPr>
              <p14:xfrm>
                <a:off x="6460371" y="1945326"/>
                <a:ext cx="569160" cy="2833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96BF5E5-426E-6CEB-54C1-7F6BB6D61E9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442731" y="1927686"/>
                  <a:ext cx="6048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CFA241C-4FC0-C65B-9525-C2AD9A9DD064}"/>
                    </a:ext>
                  </a:extLst>
                </p14:cNvPr>
                <p14:cNvContentPartPr/>
                <p14:nvPr/>
              </p14:nvContentPartPr>
              <p14:xfrm>
                <a:off x="8107371" y="1872606"/>
                <a:ext cx="387720" cy="1785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CFA241C-4FC0-C65B-9525-C2AD9A9DD06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089371" y="1854966"/>
                  <a:ext cx="4233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13733F3-0AAB-1FF5-CDB7-4D7C6BFB546D}"/>
                    </a:ext>
                  </a:extLst>
                </p14:cNvPr>
                <p14:cNvContentPartPr/>
                <p14:nvPr/>
              </p14:nvContentPartPr>
              <p14:xfrm>
                <a:off x="8486091" y="1974846"/>
                <a:ext cx="354960" cy="1170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13733F3-0AAB-1FF5-CDB7-4D7C6BFB546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468451" y="1957206"/>
                  <a:ext cx="3906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E2EFF56-37FE-4EA3-C1B7-94DB2E9144D5}"/>
                    </a:ext>
                  </a:extLst>
                </p14:cNvPr>
                <p14:cNvContentPartPr/>
                <p14:nvPr/>
              </p14:nvContentPartPr>
              <p14:xfrm>
                <a:off x="8903691" y="2003646"/>
                <a:ext cx="112320" cy="982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E2EFF56-37FE-4EA3-C1B7-94DB2E9144D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885691" y="1986006"/>
                  <a:ext cx="1479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BDAEF69-3E5A-E3AD-2D17-690C93CCA47B}"/>
                    </a:ext>
                  </a:extLst>
                </p14:cNvPr>
                <p14:cNvContentPartPr/>
                <p14:nvPr/>
              </p14:nvContentPartPr>
              <p14:xfrm>
                <a:off x="8918091" y="2004006"/>
                <a:ext cx="357120" cy="900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BDAEF69-3E5A-E3AD-2D17-690C93CCA47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900451" y="1986366"/>
                  <a:ext cx="3927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C55DC22-C547-96D0-C995-4F8F30E4E052}"/>
                    </a:ext>
                  </a:extLst>
                </p14:cNvPr>
                <p14:cNvContentPartPr/>
                <p14:nvPr/>
              </p14:nvContentPartPr>
              <p14:xfrm>
                <a:off x="9246411" y="1916526"/>
                <a:ext cx="925560" cy="2318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C55DC22-C547-96D0-C995-4F8F30E4E05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228771" y="1898526"/>
                  <a:ext cx="961200" cy="26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ADD1B784-3C49-68B7-2B73-CEA6E2491D21}"/>
              </a:ext>
            </a:extLst>
          </p:cNvPr>
          <p:cNvGrpSpPr/>
          <p:nvPr/>
        </p:nvGrpSpPr>
        <p:grpSpPr>
          <a:xfrm>
            <a:off x="8914851" y="2495046"/>
            <a:ext cx="2151720" cy="551520"/>
            <a:chOff x="8914851" y="2495046"/>
            <a:chExt cx="2151720" cy="55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AF7FFB5-CF95-3227-856C-E7EEC04E4993}"/>
                    </a:ext>
                  </a:extLst>
                </p14:cNvPr>
                <p14:cNvContentPartPr/>
                <p14:nvPr/>
              </p14:nvContentPartPr>
              <p14:xfrm>
                <a:off x="10032651" y="2495046"/>
                <a:ext cx="1033920" cy="100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AF7FFB5-CF95-3227-856C-E7EEC04E499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014651" y="2477406"/>
                  <a:ext cx="10695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20757CF-14C1-1F6B-7EFD-DC51E9BEB672}"/>
                    </a:ext>
                  </a:extLst>
                </p14:cNvPr>
                <p14:cNvContentPartPr/>
                <p14:nvPr/>
              </p14:nvContentPartPr>
              <p14:xfrm>
                <a:off x="9463851" y="2543286"/>
                <a:ext cx="471960" cy="1724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20757CF-14C1-1F6B-7EFD-DC51E9BEB67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445851" y="2525286"/>
                  <a:ext cx="5076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AD41B9D-D930-901C-2E06-11CEF4101B58}"/>
                    </a:ext>
                  </a:extLst>
                </p14:cNvPr>
                <p14:cNvContentPartPr/>
                <p14:nvPr/>
              </p14:nvContentPartPr>
              <p14:xfrm>
                <a:off x="8914851" y="2821926"/>
                <a:ext cx="227160" cy="1875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AD41B9D-D930-901C-2E06-11CEF4101B5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896851" y="2804286"/>
                  <a:ext cx="262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9F5A721-EB30-79BE-798E-BBDD5BC3421F}"/>
                    </a:ext>
                  </a:extLst>
                </p14:cNvPr>
                <p14:cNvContentPartPr/>
                <p14:nvPr/>
              </p14:nvContentPartPr>
              <p14:xfrm>
                <a:off x="9784971" y="2523846"/>
                <a:ext cx="126000" cy="3592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9F5A721-EB30-79BE-798E-BBDD5BC3421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767331" y="2506206"/>
                  <a:ext cx="16164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08C6C4C-76DC-6CD5-2112-EEFC11B8A168}"/>
                    </a:ext>
                  </a:extLst>
                </p14:cNvPr>
                <p14:cNvContentPartPr/>
                <p14:nvPr/>
              </p14:nvContentPartPr>
              <p14:xfrm>
                <a:off x="9653571" y="2836686"/>
                <a:ext cx="226080" cy="2098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08C6C4C-76DC-6CD5-2112-EEFC11B8A16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635931" y="2819046"/>
                  <a:ext cx="2617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D69CF65-9E4B-EFB3-FB5D-29E6D967B45C}"/>
                    </a:ext>
                  </a:extLst>
                </p14:cNvPr>
                <p14:cNvContentPartPr/>
                <p14:nvPr/>
              </p14:nvContentPartPr>
              <p14:xfrm>
                <a:off x="9648171" y="2957646"/>
                <a:ext cx="147960" cy="3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D69CF65-9E4B-EFB3-FB5D-29E6D967B45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630171" y="2939646"/>
                  <a:ext cx="1836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BEAA31C2-5FF5-9220-7133-D27CAC204E1A}"/>
              </a:ext>
            </a:extLst>
          </p:cNvPr>
          <p:cNvGrpSpPr/>
          <p:nvPr/>
        </p:nvGrpSpPr>
        <p:grpSpPr>
          <a:xfrm>
            <a:off x="4487571" y="2783766"/>
            <a:ext cx="1935000" cy="487440"/>
            <a:chOff x="4487571" y="2783766"/>
            <a:chExt cx="1935000" cy="48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D2EFE43A-C2F5-377C-C179-9DD89D9A91F4}"/>
                    </a:ext>
                  </a:extLst>
                </p14:cNvPr>
                <p14:cNvContentPartPr/>
                <p14:nvPr/>
              </p14:nvContentPartPr>
              <p14:xfrm>
                <a:off x="4508091" y="2851446"/>
                <a:ext cx="50040" cy="1267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D2EFE43A-C2F5-377C-C179-9DD89D9A91F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490451" y="2833806"/>
                  <a:ext cx="856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75B2C23-5785-8310-60E8-C32815453F8B}"/>
                    </a:ext>
                  </a:extLst>
                </p14:cNvPr>
                <p14:cNvContentPartPr/>
                <p14:nvPr/>
              </p14:nvContentPartPr>
              <p14:xfrm>
                <a:off x="4487571" y="2844246"/>
                <a:ext cx="223920" cy="1728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75B2C23-5785-8310-60E8-C32815453F8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469931" y="2826606"/>
                  <a:ext cx="2595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DDC4202-47CD-BBE9-0199-2FF3568F0372}"/>
                    </a:ext>
                  </a:extLst>
                </p14:cNvPr>
                <p14:cNvContentPartPr/>
                <p14:nvPr/>
              </p14:nvContentPartPr>
              <p14:xfrm>
                <a:off x="4842171" y="2906886"/>
                <a:ext cx="42120" cy="878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DDC4202-47CD-BBE9-0199-2FF3568F037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824171" y="2888886"/>
                  <a:ext cx="777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0C731B2-2BAE-7183-DD96-6C8D6041FA72}"/>
                    </a:ext>
                  </a:extLst>
                </p14:cNvPr>
                <p14:cNvContentPartPr/>
                <p14:nvPr/>
              </p14:nvContentPartPr>
              <p14:xfrm>
                <a:off x="4817331" y="2783766"/>
                <a:ext cx="66600" cy="399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0C731B2-2BAE-7183-DD96-6C8D6041FA7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799691" y="2766126"/>
                  <a:ext cx="1022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2D6A9BA-D18C-36A7-B411-4CFF14F3C5BA}"/>
                    </a:ext>
                  </a:extLst>
                </p14:cNvPr>
                <p14:cNvContentPartPr/>
                <p14:nvPr/>
              </p14:nvContentPartPr>
              <p14:xfrm>
                <a:off x="4997691" y="2830206"/>
                <a:ext cx="388800" cy="1670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2D6A9BA-D18C-36A7-B411-4CFF14F3C5B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980051" y="2812566"/>
                  <a:ext cx="4244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9F4FDB4-ECE5-B1AF-E67C-5C51D09018F6}"/>
                    </a:ext>
                  </a:extLst>
                </p14:cNvPr>
                <p14:cNvContentPartPr/>
                <p14:nvPr/>
              </p14:nvContentPartPr>
              <p14:xfrm>
                <a:off x="4527171" y="3090846"/>
                <a:ext cx="694080" cy="162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9F4FDB4-ECE5-B1AF-E67C-5C51D09018F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509531" y="3072846"/>
                  <a:ext cx="7297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00400B8-F586-32C6-7385-2EFCDFC7A4E8}"/>
                    </a:ext>
                  </a:extLst>
                </p14:cNvPr>
                <p14:cNvContentPartPr/>
                <p14:nvPr/>
              </p14:nvContentPartPr>
              <p14:xfrm>
                <a:off x="5560731" y="2920566"/>
                <a:ext cx="331560" cy="208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00400B8-F586-32C6-7385-2EFCDFC7A4E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543091" y="2902566"/>
                  <a:ext cx="3672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1D3FC14-AF7D-270D-B996-727C8FD47A37}"/>
                    </a:ext>
                  </a:extLst>
                </p14:cNvPr>
                <p14:cNvContentPartPr/>
                <p14:nvPr/>
              </p14:nvContentPartPr>
              <p14:xfrm>
                <a:off x="5789331" y="2846406"/>
                <a:ext cx="158400" cy="1699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1D3FC14-AF7D-270D-B996-727C8FD47A3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771691" y="2828766"/>
                  <a:ext cx="1940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7EB078E-6DFD-B0AD-CC6A-7F18BD3EEF81}"/>
                    </a:ext>
                  </a:extLst>
                </p14:cNvPr>
                <p14:cNvContentPartPr/>
                <p14:nvPr/>
              </p14:nvContentPartPr>
              <p14:xfrm>
                <a:off x="6184971" y="2855046"/>
                <a:ext cx="237600" cy="882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7EB078E-6DFD-B0AD-CC6A-7F18BD3EEF8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166971" y="2837046"/>
                  <a:ext cx="2732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5B49135-C029-622F-1F76-9A1AFF616908}"/>
                    </a:ext>
                  </a:extLst>
                </p14:cNvPr>
                <p14:cNvContentPartPr/>
                <p14:nvPr/>
              </p14:nvContentPartPr>
              <p14:xfrm>
                <a:off x="5642091" y="3209286"/>
                <a:ext cx="288720" cy="198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5B49135-C029-622F-1F76-9A1AFF61690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624091" y="3191286"/>
                  <a:ext cx="3243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23C2669-D1FD-C938-710E-9ECAFE9417A9}"/>
                    </a:ext>
                  </a:extLst>
                </p14:cNvPr>
                <p14:cNvContentPartPr/>
                <p14:nvPr/>
              </p14:nvContentPartPr>
              <p14:xfrm>
                <a:off x="5839371" y="3105246"/>
                <a:ext cx="163800" cy="1659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23C2669-D1FD-C938-710E-9ECAFE9417A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821731" y="3087246"/>
                  <a:ext cx="1994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A07E759-FFA2-E734-9341-753A0CAEA643}"/>
                    </a:ext>
                  </a:extLst>
                </p14:cNvPr>
                <p14:cNvContentPartPr/>
                <p14:nvPr/>
              </p14:nvContentPartPr>
              <p14:xfrm>
                <a:off x="6324291" y="3087246"/>
                <a:ext cx="25560" cy="1728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A07E759-FFA2-E734-9341-753A0CAEA64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306291" y="3069606"/>
                  <a:ext cx="6120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731443E9-B175-07D9-3165-853B4C63EDC6}"/>
              </a:ext>
            </a:extLst>
          </p:cNvPr>
          <p:cNvGrpSpPr/>
          <p:nvPr/>
        </p:nvGrpSpPr>
        <p:grpSpPr>
          <a:xfrm>
            <a:off x="1401291" y="395886"/>
            <a:ext cx="1078560" cy="290520"/>
            <a:chOff x="1401291" y="395886"/>
            <a:chExt cx="1078560" cy="29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A36FB2E4-A853-B54C-D03D-D8B5D42A02A8}"/>
                    </a:ext>
                  </a:extLst>
                </p14:cNvPr>
                <p14:cNvContentPartPr/>
                <p14:nvPr/>
              </p14:nvContentPartPr>
              <p14:xfrm>
                <a:off x="2479491" y="522966"/>
                <a:ext cx="360" cy="208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A36FB2E4-A853-B54C-D03D-D8B5D42A02A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461491" y="505326"/>
                  <a:ext cx="360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D08A57D-8509-10A8-CCEA-EFEAA559B707}"/>
                    </a:ext>
                  </a:extLst>
                </p14:cNvPr>
                <p14:cNvContentPartPr/>
                <p14:nvPr/>
              </p14:nvContentPartPr>
              <p14:xfrm>
                <a:off x="1484811" y="457446"/>
                <a:ext cx="360" cy="1558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D08A57D-8509-10A8-CCEA-EFEAA559B70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467171" y="439446"/>
                  <a:ext cx="36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F98A1B7-C8ED-A1F2-B045-B759FAF6813C}"/>
                    </a:ext>
                  </a:extLst>
                </p14:cNvPr>
                <p14:cNvContentPartPr/>
                <p14:nvPr/>
              </p14:nvContentPartPr>
              <p14:xfrm>
                <a:off x="1401291" y="458166"/>
                <a:ext cx="244080" cy="1980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F98A1B7-C8ED-A1F2-B045-B759FAF6813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383291" y="440166"/>
                  <a:ext cx="2797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D7E3BEF4-92E9-3F20-6CB4-50F186BC6481}"/>
                    </a:ext>
                  </a:extLst>
                </p14:cNvPr>
                <p14:cNvContentPartPr/>
                <p14:nvPr/>
              </p14:nvContentPartPr>
              <p14:xfrm>
                <a:off x="1663011" y="532686"/>
                <a:ext cx="25560" cy="1195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D7E3BEF4-92E9-3F20-6CB4-50F186BC648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645371" y="514686"/>
                  <a:ext cx="612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02E35E3-FF8E-1CAC-097C-1CCD7205DB1C}"/>
                    </a:ext>
                  </a:extLst>
                </p14:cNvPr>
                <p14:cNvContentPartPr/>
                <p14:nvPr/>
              </p14:nvContentPartPr>
              <p14:xfrm>
                <a:off x="1657611" y="395886"/>
                <a:ext cx="360" cy="291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02E35E3-FF8E-1CAC-097C-1CCD7205DB1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639611" y="377886"/>
                  <a:ext cx="360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9D87CD0-49D6-35F8-2115-222226F69A72}"/>
                    </a:ext>
                  </a:extLst>
                </p14:cNvPr>
                <p14:cNvContentPartPr/>
                <p14:nvPr/>
              </p14:nvContentPartPr>
              <p14:xfrm>
                <a:off x="1824651" y="443406"/>
                <a:ext cx="357120" cy="2430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9D87CD0-49D6-35F8-2115-222226F69A7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807011" y="425406"/>
                  <a:ext cx="392760" cy="278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28832138-217E-9AF6-DEFF-ECE5B9C96626}"/>
                  </a:ext>
                </a:extLst>
              </p14:cNvPr>
              <p14:cNvContentPartPr/>
              <p14:nvPr/>
            </p14:nvContentPartPr>
            <p14:xfrm>
              <a:off x="1859211" y="1037046"/>
              <a:ext cx="152640" cy="11844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28832138-217E-9AF6-DEFF-ECE5B9C96626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1841211" y="1019406"/>
                <a:ext cx="18828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39C96783-A54A-0CB1-8E74-3E9B0CAD6280}"/>
                  </a:ext>
                </a:extLst>
              </p14:cNvPr>
              <p14:cNvContentPartPr/>
              <p14:nvPr/>
            </p14:nvContentPartPr>
            <p14:xfrm>
              <a:off x="1994571" y="1395606"/>
              <a:ext cx="5760" cy="14400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39C96783-A54A-0CB1-8E74-3E9B0CAD6280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1976931" y="1377966"/>
                <a:ext cx="41400" cy="17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3746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5AD7487-6097-5ABB-F2DB-A3640B9B725B}"/>
              </a:ext>
            </a:extLst>
          </p:cNvPr>
          <p:cNvGrpSpPr/>
          <p:nvPr/>
        </p:nvGrpSpPr>
        <p:grpSpPr>
          <a:xfrm>
            <a:off x="1097451" y="1609086"/>
            <a:ext cx="844560" cy="209520"/>
            <a:chOff x="1097451" y="1609086"/>
            <a:chExt cx="844560" cy="20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E37D16E-348A-0B90-F8E9-B3CEA8ED4C9B}"/>
                    </a:ext>
                  </a:extLst>
                </p14:cNvPr>
                <p14:cNvContentPartPr/>
                <p14:nvPr/>
              </p14:nvContentPartPr>
              <p14:xfrm>
                <a:off x="1136691" y="1635006"/>
                <a:ext cx="25560" cy="1670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E37D16E-348A-0B90-F8E9-B3CEA8ED4C9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18691" y="1617006"/>
                  <a:ext cx="612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834A3A1-3C12-9FCD-10AD-19080FDF0105}"/>
                    </a:ext>
                  </a:extLst>
                </p14:cNvPr>
                <p14:cNvContentPartPr/>
                <p14:nvPr/>
              </p14:nvContentPartPr>
              <p14:xfrm>
                <a:off x="1097451" y="1646886"/>
                <a:ext cx="215280" cy="167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834A3A1-3C12-9FCD-10AD-19080FDF010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79811" y="1629246"/>
                  <a:ext cx="2509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A7A3CC2-3496-EB59-F4B7-9DFC64561BCC}"/>
                    </a:ext>
                  </a:extLst>
                </p14:cNvPr>
                <p14:cNvContentPartPr/>
                <p14:nvPr/>
              </p14:nvContentPartPr>
              <p14:xfrm>
                <a:off x="1403811" y="1609086"/>
                <a:ext cx="320760" cy="192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A7A3CC2-3496-EB59-F4B7-9DFC64561BC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86171" y="1591086"/>
                  <a:ext cx="3564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0A3C6F9-2738-D9C0-B6FC-0900E80533B1}"/>
                    </a:ext>
                  </a:extLst>
                </p14:cNvPr>
                <p14:cNvContentPartPr/>
                <p14:nvPr/>
              </p14:nvContentPartPr>
              <p14:xfrm>
                <a:off x="1635291" y="1693686"/>
                <a:ext cx="100800" cy="16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0A3C6F9-2738-D9C0-B6FC-0900E80533B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17651" y="1676046"/>
                  <a:ext cx="1364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08D78E9-552C-36D0-04AA-96D15494C9E9}"/>
                    </a:ext>
                  </a:extLst>
                </p14:cNvPr>
                <p14:cNvContentPartPr/>
                <p14:nvPr/>
              </p14:nvContentPartPr>
              <p14:xfrm>
                <a:off x="1724211" y="1683606"/>
                <a:ext cx="217800" cy="135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08D78E9-552C-36D0-04AA-96D15494C9E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06211" y="1665966"/>
                  <a:ext cx="25344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AA1585B-DCC1-AB2B-AD1E-FC092D02B02B}"/>
              </a:ext>
            </a:extLst>
          </p:cNvPr>
          <p:cNvGrpSpPr/>
          <p:nvPr/>
        </p:nvGrpSpPr>
        <p:grpSpPr>
          <a:xfrm>
            <a:off x="2312451" y="1543206"/>
            <a:ext cx="719280" cy="299880"/>
            <a:chOff x="2312451" y="1543206"/>
            <a:chExt cx="719280" cy="29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3F96100-2253-F352-46DA-6E26C4132F1F}"/>
                    </a:ext>
                  </a:extLst>
                </p14:cNvPr>
                <p14:cNvContentPartPr/>
                <p14:nvPr/>
              </p14:nvContentPartPr>
              <p14:xfrm>
                <a:off x="2314611" y="1543206"/>
                <a:ext cx="717120" cy="194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3F96100-2253-F352-46DA-6E26C4132F1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96611" y="1525566"/>
                  <a:ext cx="7527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C6F8345-DCB6-99B5-183E-0120B377DA35}"/>
                    </a:ext>
                  </a:extLst>
                </p14:cNvPr>
                <p14:cNvContentPartPr/>
                <p14:nvPr/>
              </p14:nvContentPartPr>
              <p14:xfrm>
                <a:off x="2312451" y="1763166"/>
                <a:ext cx="674280" cy="79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C6F8345-DCB6-99B5-183E-0120B377DA3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94451" y="1745526"/>
                  <a:ext cx="70992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2CA3E8E-7B43-4387-D776-3E37CC420B32}"/>
              </a:ext>
            </a:extLst>
          </p:cNvPr>
          <p:cNvGrpSpPr/>
          <p:nvPr/>
        </p:nvGrpSpPr>
        <p:grpSpPr>
          <a:xfrm>
            <a:off x="3412971" y="1134606"/>
            <a:ext cx="2041200" cy="370800"/>
            <a:chOff x="3412971" y="1134606"/>
            <a:chExt cx="2041200" cy="37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1332E35-71C3-B524-9716-34C70159AA7C}"/>
                    </a:ext>
                  </a:extLst>
                </p14:cNvPr>
                <p14:cNvContentPartPr/>
                <p14:nvPr/>
              </p14:nvContentPartPr>
              <p14:xfrm>
                <a:off x="3535371" y="1308126"/>
                <a:ext cx="5760" cy="173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1332E35-71C3-B524-9716-34C70159AA7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517731" y="1290126"/>
                  <a:ext cx="414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3F89FFA-35A6-1464-90BC-E80E6229D4AE}"/>
                    </a:ext>
                  </a:extLst>
                </p14:cNvPr>
                <p14:cNvContentPartPr/>
                <p14:nvPr/>
              </p14:nvContentPartPr>
              <p14:xfrm>
                <a:off x="3451851" y="1480566"/>
                <a:ext cx="162000" cy="24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3F89FFA-35A6-1464-90BC-E80E6229D4A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33851" y="1462566"/>
                  <a:ext cx="1976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73ABF49-BFA0-0C5A-D0E5-6992653E5DCE}"/>
                    </a:ext>
                  </a:extLst>
                </p14:cNvPr>
                <p14:cNvContentPartPr/>
                <p14:nvPr/>
              </p14:nvContentPartPr>
              <p14:xfrm>
                <a:off x="3412971" y="1308126"/>
                <a:ext cx="173160" cy="34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73ABF49-BFA0-0C5A-D0E5-6992653E5DC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94971" y="1290126"/>
                  <a:ext cx="2088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BF3E38C-FD6B-1FF1-6455-27A4A8311857}"/>
                    </a:ext>
                  </a:extLst>
                </p14:cNvPr>
                <p14:cNvContentPartPr/>
                <p14:nvPr/>
              </p14:nvContentPartPr>
              <p14:xfrm>
                <a:off x="3663531" y="1336926"/>
                <a:ext cx="64440" cy="143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BF3E38C-FD6B-1FF1-6455-27A4A831185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45891" y="1318926"/>
                  <a:ext cx="1000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FEF3BF7-4929-D177-2E79-229DED2259D8}"/>
                    </a:ext>
                  </a:extLst>
                </p14:cNvPr>
                <p14:cNvContentPartPr/>
                <p14:nvPr/>
              </p14:nvContentPartPr>
              <p14:xfrm>
                <a:off x="3811131" y="1204086"/>
                <a:ext cx="270720" cy="297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FEF3BF7-4929-D177-2E79-229DED2259D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93491" y="1186086"/>
                  <a:ext cx="3063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7792952-E920-C327-6463-EC00F75E8D2E}"/>
                    </a:ext>
                  </a:extLst>
                </p14:cNvPr>
                <p14:cNvContentPartPr/>
                <p14:nvPr/>
              </p14:nvContentPartPr>
              <p14:xfrm>
                <a:off x="3997611" y="1342326"/>
                <a:ext cx="290520" cy="101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7792952-E920-C327-6463-EC00F75E8D2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79611" y="1324326"/>
                  <a:ext cx="3261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6B32688-430C-F197-3E4A-A277F7FC5F64}"/>
                    </a:ext>
                  </a:extLst>
                </p14:cNvPr>
                <p14:cNvContentPartPr/>
                <p14:nvPr/>
              </p14:nvContentPartPr>
              <p14:xfrm>
                <a:off x="4315131" y="1331166"/>
                <a:ext cx="192960" cy="112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6B32688-430C-F197-3E4A-A277F7FC5F6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97491" y="1313526"/>
                  <a:ext cx="2286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E5B22E8-70AD-5FEA-F0FC-A4844E14E37E}"/>
                    </a:ext>
                  </a:extLst>
                </p14:cNvPr>
                <p14:cNvContentPartPr/>
                <p14:nvPr/>
              </p14:nvContentPartPr>
              <p14:xfrm>
                <a:off x="4626891" y="1185366"/>
                <a:ext cx="407520" cy="237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E5B22E8-70AD-5FEA-F0FC-A4844E14E37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09251" y="1167366"/>
                  <a:ext cx="4431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1611DBB-CA80-9C72-53CB-B472EA8E8C8B}"/>
                    </a:ext>
                  </a:extLst>
                </p14:cNvPr>
                <p14:cNvContentPartPr/>
                <p14:nvPr/>
              </p14:nvContentPartPr>
              <p14:xfrm>
                <a:off x="4917771" y="1301286"/>
                <a:ext cx="175320" cy="111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1611DBB-CA80-9C72-53CB-B472EA8E8C8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99771" y="1283286"/>
                  <a:ext cx="2109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A558A8E-5E18-9AF3-D2E2-BF1AAF5C4879}"/>
                    </a:ext>
                  </a:extLst>
                </p14:cNvPr>
                <p14:cNvContentPartPr/>
                <p14:nvPr/>
              </p14:nvContentPartPr>
              <p14:xfrm>
                <a:off x="5019651" y="1134606"/>
                <a:ext cx="79200" cy="46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A558A8E-5E18-9AF3-D2E2-BF1AAF5C487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01651" y="1116966"/>
                  <a:ext cx="1148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A7C087E-68AA-B03A-4DC3-AFD357E319DD}"/>
                    </a:ext>
                  </a:extLst>
                </p14:cNvPr>
                <p14:cNvContentPartPr/>
                <p14:nvPr/>
              </p14:nvContentPartPr>
              <p14:xfrm>
                <a:off x="5161491" y="1240086"/>
                <a:ext cx="292680" cy="136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A7C087E-68AA-B03A-4DC3-AFD357E319D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143491" y="1222086"/>
                  <a:ext cx="328320" cy="17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782AEBA-73D1-DE1B-BF00-D891F3950300}"/>
              </a:ext>
            </a:extLst>
          </p:cNvPr>
          <p:cNvGrpSpPr/>
          <p:nvPr/>
        </p:nvGrpSpPr>
        <p:grpSpPr>
          <a:xfrm>
            <a:off x="3669291" y="1758126"/>
            <a:ext cx="966960" cy="234360"/>
            <a:chOff x="3669291" y="1758126"/>
            <a:chExt cx="966960" cy="23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135D11A-3CBD-676A-645A-1F863D76518F}"/>
                    </a:ext>
                  </a:extLst>
                </p14:cNvPr>
                <p14:cNvContentPartPr/>
                <p14:nvPr/>
              </p14:nvContentPartPr>
              <p14:xfrm>
                <a:off x="3669291" y="1793766"/>
                <a:ext cx="3240" cy="178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135D11A-3CBD-676A-645A-1F863D76518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51291" y="1775766"/>
                  <a:ext cx="388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556CE6B-EA8D-D46E-87CF-2F09B1254F30}"/>
                    </a:ext>
                  </a:extLst>
                </p14:cNvPr>
                <p14:cNvContentPartPr/>
                <p14:nvPr/>
              </p14:nvContentPartPr>
              <p14:xfrm>
                <a:off x="3674691" y="1809246"/>
                <a:ext cx="170280" cy="165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556CE6B-EA8D-D46E-87CF-2F09B1254F3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657051" y="1791246"/>
                  <a:ext cx="2059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DD60046-6A55-CD28-F724-F7D3FF7B4696}"/>
                    </a:ext>
                  </a:extLst>
                </p14:cNvPr>
                <p14:cNvContentPartPr/>
                <p14:nvPr/>
              </p14:nvContentPartPr>
              <p14:xfrm>
                <a:off x="3965571" y="1869006"/>
                <a:ext cx="272520" cy="120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DD60046-6A55-CD28-F724-F7D3FF7B469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947571" y="1851006"/>
                  <a:ext cx="3081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1C913F4-EFED-FCE9-AA03-2FEC703D37D6}"/>
                    </a:ext>
                  </a:extLst>
                </p14:cNvPr>
                <p14:cNvContentPartPr/>
                <p14:nvPr/>
              </p14:nvContentPartPr>
              <p14:xfrm>
                <a:off x="4153131" y="1758126"/>
                <a:ext cx="65160" cy="42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1C913F4-EFED-FCE9-AA03-2FEC703D37D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135131" y="1740486"/>
                  <a:ext cx="1008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F64AD66-A850-4335-C043-4FDFCD552E4E}"/>
                    </a:ext>
                  </a:extLst>
                </p14:cNvPr>
                <p14:cNvContentPartPr/>
                <p14:nvPr/>
              </p14:nvContentPartPr>
              <p14:xfrm>
                <a:off x="4259331" y="1844886"/>
                <a:ext cx="170640" cy="140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F64AD66-A850-4335-C043-4FDFCD552E4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241691" y="1827246"/>
                  <a:ext cx="2062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89B5B82-2762-D981-687B-A07E372301C8}"/>
                    </a:ext>
                  </a:extLst>
                </p14:cNvPr>
                <p14:cNvContentPartPr/>
                <p14:nvPr/>
              </p14:nvContentPartPr>
              <p14:xfrm>
                <a:off x="4418451" y="1848486"/>
                <a:ext cx="217800" cy="144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89B5B82-2762-D981-687B-A07E372301C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400451" y="1830486"/>
                  <a:ext cx="25344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69455A0-838D-E5CC-4DA7-A6E5C5A3E083}"/>
              </a:ext>
            </a:extLst>
          </p:cNvPr>
          <p:cNvGrpSpPr/>
          <p:nvPr/>
        </p:nvGrpSpPr>
        <p:grpSpPr>
          <a:xfrm>
            <a:off x="832851" y="2549046"/>
            <a:ext cx="1458000" cy="431640"/>
            <a:chOff x="832851" y="2549046"/>
            <a:chExt cx="1458000" cy="43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1F4DAB2-2307-9D22-4108-2FD68E42F8F3}"/>
                    </a:ext>
                  </a:extLst>
                </p14:cNvPr>
                <p14:cNvContentPartPr/>
                <p14:nvPr/>
              </p14:nvContentPartPr>
              <p14:xfrm>
                <a:off x="832851" y="2648046"/>
                <a:ext cx="20160" cy="144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1F4DAB2-2307-9D22-4108-2FD68E42F8F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15211" y="2630406"/>
                  <a:ext cx="558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8EB35AC-AF41-8374-FCEF-FB3F7897B26D}"/>
                    </a:ext>
                  </a:extLst>
                </p14:cNvPr>
                <p14:cNvContentPartPr/>
                <p14:nvPr/>
              </p14:nvContentPartPr>
              <p14:xfrm>
                <a:off x="874611" y="2640846"/>
                <a:ext cx="128520" cy="63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8EB35AC-AF41-8374-FCEF-FB3F7897B26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6971" y="2623206"/>
                  <a:ext cx="1641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447F52B-4212-E952-5C48-BCB4D1CAC963}"/>
                    </a:ext>
                  </a:extLst>
                </p14:cNvPr>
                <p14:cNvContentPartPr/>
                <p14:nvPr/>
              </p14:nvContentPartPr>
              <p14:xfrm>
                <a:off x="997371" y="2612046"/>
                <a:ext cx="111960" cy="82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447F52B-4212-E952-5C48-BCB4D1CAC96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79371" y="2594046"/>
                  <a:ext cx="1476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9DF165C-E11F-28FE-0E45-AC8B431EACC2}"/>
                    </a:ext>
                  </a:extLst>
                </p14:cNvPr>
                <p14:cNvContentPartPr/>
                <p14:nvPr/>
              </p14:nvContentPartPr>
              <p14:xfrm>
                <a:off x="1095291" y="2614206"/>
                <a:ext cx="13680" cy="175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9DF165C-E11F-28FE-0E45-AC8B431EACC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77291" y="2596206"/>
                  <a:ext cx="493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98B1234-4C36-7AF4-3B68-474345884D3A}"/>
                    </a:ext>
                  </a:extLst>
                </p14:cNvPr>
                <p14:cNvContentPartPr/>
                <p14:nvPr/>
              </p14:nvContentPartPr>
              <p14:xfrm>
                <a:off x="1296531" y="2691966"/>
                <a:ext cx="35640" cy="69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98B1234-4C36-7AF4-3B68-474345884D3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278531" y="2673966"/>
                  <a:ext cx="712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C50B2BB-B223-E573-C1E2-44313CC3AD8C}"/>
                    </a:ext>
                  </a:extLst>
                </p14:cNvPr>
                <p14:cNvContentPartPr/>
                <p14:nvPr/>
              </p14:nvContentPartPr>
              <p14:xfrm>
                <a:off x="1288971" y="2570286"/>
                <a:ext cx="26280" cy="33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C50B2BB-B223-E573-C1E2-44313CC3AD8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271331" y="2552646"/>
                  <a:ext cx="619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BC1BD4B-024F-3B9E-D92E-149892131BCC}"/>
                    </a:ext>
                  </a:extLst>
                </p14:cNvPr>
                <p14:cNvContentPartPr/>
                <p14:nvPr/>
              </p14:nvContentPartPr>
              <p14:xfrm>
                <a:off x="1345491" y="2644086"/>
                <a:ext cx="227160" cy="129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BC1BD4B-024F-3B9E-D92E-149892131BC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327851" y="2626086"/>
                  <a:ext cx="2628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DA5EFA8-E088-9C64-4DB6-978197649F98}"/>
                    </a:ext>
                  </a:extLst>
                </p14:cNvPr>
                <p14:cNvContentPartPr/>
                <p14:nvPr/>
              </p14:nvContentPartPr>
              <p14:xfrm>
                <a:off x="1566531" y="2661726"/>
                <a:ext cx="189000" cy="102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DA5EFA8-E088-9C64-4DB6-978197649F9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548891" y="2644086"/>
                  <a:ext cx="2246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8D0446F-67DD-CAAA-0496-26C0B21984E5}"/>
                    </a:ext>
                  </a:extLst>
                </p14:cNvPr>
                <p14:cNvContentPartPr/>
                <p14:nvPr/>
              </p14:nvContentPartPr>
              <p14:xfrm>
                <a:off x="1746891" y="2663526"/>
                <a:ext cx="114480" cy="1000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8D0446F-67DD-CAAA-0496-26C0B21984E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728891" y="2645526"/>
                  <a:ext cx="150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0BD13F8-C82A-160F-53E9-CB7F4C3A7DD3}"/>
                    </a:ext>
                  </a:extLst>
                </p14:cNvPr>
                <p14:cNvContentPartPr/>
                <p14:nvPr/>
              </p14:nvContentPartPr>
              <p14:xfrm>
                <a:off x="1765611" y="2549046"/>
                <a:ext cx="138960" cy="40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0BD13F8-C82A-160F-53E9-CB7F4C3A7DD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747611" y="2531406"/>
                  <a:ext cx="1746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FFF5794-68D1-A662-14D9-8F26CCC3AE07}"/>
                    </a:ext>
                  </a:extLst>
                </p14:cNvPr>
                <p14:cNvContentPartPr/>
                <p14:nvPr/>
              </p14:nvContentPartPr>
              <p14:xfrm>
                <a:off x="1941651" y="2656686"/>
                <a:ext cx="105120" cy="115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FFF5794-68D1-A662-14D9-8F26CCC3AE0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923651" y="2638686"/>
                  <a:ext cx="1407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07821AC-3567-6B7C-736E-682D30371744}"/>
                    </a:ext>
                  </a:extLst>
                </p14:cNvPr>
                <p14:cNvContentPartPr/>
                <p14:nvPr/>
              </p14:nvContentPartPr>
              <p14:xfrm>
                <a:off x="2105811" y="2655966"/>
                <a:ext cx="185040" cy="324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07821AC-3567-6B7C-736E-682D3037174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088171" y="2638326"/>
                  <a:ext cx="220680" cy="36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959F463-08F5-F3EC-3E1B-675717D70359}"/>
              </a:ext>
            </a:extLst>
          </p:cNvPr>
          <p:cNvGrpSpPr/>
          <p:nvPr/>
        </p:nvGrpSpPr>
        <p:grpSpPr>
          <a:xfrm>
            <a:off x="2813931" y="2432406"/>
            <a:ext cx="1081800" cy="273240"/>
            <a:chOff x="2813931" y="2432406"/>
            <a:chExt cx="1081800" cy="2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407F84F-3622-9FA4-0A7B-A6B2CE5EF1DC}"/>
                    </a:ext>
                  </a:extLst>
                </p14:cNvPr>
                <p14:cNvContentPartPr/>
                <p14:nvPr/>
              </p14:nvContentPartPr>
              <p14:xfrm>
                <a:off x="2813931" y="2568846"/>
                <a:ext cx="156240" cy="1328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407F84F-3622-9FA4-0A7B-A6B2CE5EF1D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95931" y="2550846"/>
                  <a:ext cx="191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5BC17D9-4805-A672-DEBD-6862C186A6AF}"/>
                    </a:ext>
                  </a:extLst>
                </p14:cNvPr>
                <p14:cNvContentPartPr/>
                <p14:nvPr/>
              </p14:nvContentPartPr>
              <p14:xfrm>
                <a:off x="3075291" y="2595846"/>
                <a:ext cx="164880" cy="109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5BC17D9-4805-A672-DEBD-6862C186A6A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057651" y="2578206"/>
                  <a:ext cx="2005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8408952-C216-1E7B-776E-7336FBFA6200}"/>
                    </a:ext>
                  </a:extLst>
                </p14:cNvPr>
                <p14:cNvContentPartPr/>
                <p14:nvPr/>
              </p14:nvContentPartPr>
              <p14:xfrm>
                <a:off x="3306771" y="2432406"/>
                <a:ext cx="6120" cy="266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8408952-C216-1E7B-776E-7336FBFA620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289131" y="2414766"/>
                  <a:ext cx="417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0BFD4B4-656F-7C92-4F5B-43629C8D4D99}"/>
                    </a:ext>
                  </a:extLst>
                </p14:cNvPr>
                <p14:cNvContentPartPr/>
                <p14:nvPr/>
              </p14:nvContentPartPr>
              <p14:xfrm>
                <a:off x="3398931" y="2533206"/>
                <a:ext cx="496800" cy="172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0BFD4B4-656F-7C92-4F5B-43629C8D4D9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380931" y="2515566"/>
                  <a:ext cx="532440" cy="20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1F2DBFD-A1F6-87C8-03B8-C5039F442BBA}"/>
              </a:ext>
            </a:extLst>
          </p:cNvPr>
          <p:cNvGrpSpPr/>
          <p:nvPr/>
        </p:nvGrpSpPr>
        <p:grpSpPr>
          <a:xfrm>
            <a:off x="6819651" y="2552286"/>
            <a:ext cx="288000" cy="201600"/>
            <a:chOff x="6819651" y="2552286"/>
            <a:chExt cx="288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A7517FF-8AD2-8745-81F5-166BA70F229D}"/>
                    </a:ext>
                  </a:extLst>
                </p14:cNvPr>
                <p14:cNvContentPartPr/>
                <p14:nvPr/>
              </p14:nvContentPartPr>
              <p14:xfrm>
                <a:off x="6819651" y="2552286"/>
                <a:ext cx="118080" cy="182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A7517FF-8AD2-8745-81F5-166BA70F229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801651" y="2534646"/>
                  <a:ext cx="1537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53A3285-3E29-631D-4F8B-07A96C12E04D}"/>
                    </a:ext>
                  </a:extLst>
                </p14:cNvPr>
                <p14:cNvContentPartPr/>
                <p14:nvPr/>
              </p14:nvContentPartPr>
              <p14:xfrm>
                <a:off x="7093251" y="2593686"/>
                <a:ext cx="14400" cy="160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53A3285-3E29-631D-4F8B-07A96C12E04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75251" y="2575686"/>
                  <a:ext cx="5004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9F7095E-5E3F-49D6-9E5B-BB82B5AE5F22}"/>
              </a:ext>
            </a:extLst>
          </p:cNvPr>
          <p:cNvGrpSpPr/>
          <p:nvPr/>
        </p:nvGrpSpPr>
        <p:grpSpPr>
          <a:xfrm>
            <a:off x="6777891" y="3193086"/>
            <a:ext cx="326880" cy="178920"/>
            <a:chOff x="6777891" y="3193086"/>
            <a:chExt cx="326880" cy="17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1A99635-AB5E-2986-ACFF-674805D4F23F}"/>
                    </a:ext>
                  </a:extLst>
                </p14:cNvPr>
                <p14:cNvContentPartPr/>
                <p14:nvPr/>
              </p14:nvContentPartPr>
              <p14:xfrm>
                <a:off x="6777891" y="3224406"/>
                <a:ext cx="115200" cy="1342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1A99635-AB5E-2986-ACFF-674805D4F23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759891" y="3206406"/>
                  <a:ext cx="1508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713212A-966F-84A5-D9F0-171B1A1CC0B6}"/>
                    </a:ext>
                  </a:extLst>
                </p14:cNvPr>
                <p14:cNvContentPartPr/>
                <p14:nvPr/>
              </p14:nvContentPartPr>
              <p14:xfrm>
                <a:off x="7015131" y="3193086"/>
                <a:ext cx="89640" cy="178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713212A-966F-84A5-D9F0-171B1A1CC0B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997491" y="3175446"/>
                  <a:ext cx="12528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9AD30F6-E87E-B7B3-8AD6-6979D5C31191}"/>
              </a:ext>
            </a:extLst>
          </p:cNvPr>
          <p:cNvGrpSpPr/>
          <p:nvPr/>
        </p:nvGrpSpPr>
        <p:grpSpPr>
          <a:xfrm>
            <a:off x="6708411" y="3748926"/>
            <a:ext cx="354600" cy="277200"/>
            <a:chOff x="6708411" y="3748926"/>
            <a:chExt cx="354600" cy="27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76095AE-B891-2287-2BDA-1F177CCDD928}"/>
                    </a:ext>
                  </a:extLst>
                </p14:cNvPr>
                <p14:cNvContentPartPr/>
                <p14:nvPr/>
              </p14:nvContentPartPr>
              <p14:xfrm>
                <a:off x="6708411" y="3748926"/>
                <a:ext cx="176400" cy="2318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76095AE-B891-2287-2BDA-1F177CCDD92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690411" y="3731286"/>
                  <a:ext cx="2120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8EC3AE3-E3DA-C4AB-8C93-DD6A0B3E653B}"/>
                    </a:ext>
                  </a:extLst>
                </p14:cNvPr>
                <p14:cNvContentPartPr/>
                <p14:nvPr/>
              </p14:nvContentPartPr>
              <p14:xfrm>
                <a:off x="6965091" y="3837126"/>
                <a:ext cx="97920" cy="189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8EC3AE3-E3DA-C4AB-8C93-DD6A0B3E653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947091" y="3819126"/>
                  <a:ext cx="133560" cy="22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57260EB-D2B3-E9EF-C072-3AA9343DACD8}"/>
              </a:ext>
            </a:extLst>
          </p:cNvPr>
          <p:cNvGrpSpPr/>
          <p:nvPr/>
        </p:nvGrpSpPr>
        <p:grpSpPr>
          <a:xfrm>
            <a:off x="6730371" y="4314126"/>
            <a:ext cx="453600" cy="221760"/>
            <a:chOff x="6730371" y="4314126"/>
            <a:chExt cx="453600" cy="22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22B4DFD-59FE-EFE4-0DCD-9D27E97B99B4}"/>
                    </a:ext>
                  </a:extLst>
                </p14:cNvPr>
                <p14:cNvContentPartPr/>
                <p14:nvPr/>
              </p14:nvContentPartPr>
              <p14:xfrm>
                <a:off x="6730371" y="4314126"/>
                <a:ext cx="223920" cy="211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22B4DFD-59FE-EFE4-0DCD-9D27E97B99B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12371" y="4296486"/>
                  <a:ext cx="2595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2E6CD6A-B218-B9C7-DDD1-9848D605D52B}"/>
                    </a:ext>
                  </a:extLst>
                </p14:cNvPr>
                <p14:cNvContentPartPr/>
                <p14:nvPr/>
              </p14:nvContentPartPr>
              <p14:xfrm>
                <a:off x="6998571" y="4326366"/>
                <a:ext cx="185400" cy="209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2E6CD6A-B218-B9C7-DDD1-9848D605D52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980571" y="4308726"/>
                  <a:ext cx="221040" cy="24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AF5C8F0B-BDCD-C5E1-D5FC-120DD0449839}"/>
                  </a:ext>
                </a:extLst>
              </p14:cNvPr>
              <p14:cNvContentPartPr/>
              <p14:nvPr/>
            </p14:nvContentPartPr>
            <p14:xfrm>
              <a:off x="6781131" y="5136006"/>
              <a:ext cx="476640" cy="223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AF5C8F0B-BDCD-C5E1-D5FC-120DD0449839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763491" y="5118366"/>
                <a:ext cx="512280" cy="5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2ED23F24-413F-273A-8EBF-5DEFA335EBF7}"/>
              </a:ext>
            </a:extLst>
          </p:cNvPr>
          <p:cNvGrpSpPr/>
          <p:nvPr/>
        </p:nvGrpSpPr>
        <p:grpSpPr>
          <a:xfrm>
            <a:off x="6658011" y="5677806"/>
            <a:ext cx="578160" cy="286200"/>
            <a:chOff x="6658011" y="5677806"/>
            <a:chExt cx="578160" cy="2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3E84C91-F18E-C3C9-424A-15FDD65B5551}"/>
                    </a:ext>
                  </a:extLst>
                </p14:cNvPr>
                <p14:cNvContentPartPr/>
                <p14:nvPr/>
              </p14:nvContentPartPr>
              <p14:xfrm>
                <a:off x="6658011" y="5720286"/>
                <a:ext cx="218160" cy="2257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3E84C91-F18E-C3C9-424A-15FDD65B555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640371" y="5702286"/>
                  <a:ext cx="25380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FFD3937-CDE9-0B1C-7148-0ECDCD878870}"/>
                    </a:ext>
                  </a:extLst>
                </p14:cNvPr>
                <p14:cNvContentPartPr/>
                <p14:nvPr/>
              </p14:nvContentPartPr>
              <p14:xfrm>
                <a:off x="7023411" y="5677806"/>
                <a:ext cx="212760" cy="2862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FFD3937-CDE9-0B1C-7148-0ECDCD87887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005771" y="5659806"/>
                  <a:ext cx="248400" cy="32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848CC17-165F-B31E-3E19-AE6A4344E85A}"/>
              </a:ext>
            </a:extLst>
          </p:cNvPr>
          <p:cNvGrpSpPr/>
          <p:nvPr/>
        </p:nvGrpSpPr>
        <p:grpSpPr>
          <a:xfrm>
            <a:off x="6663771" y="6267126"/>
            <a:ext cx="482400" cy="330120"/>
            <a:chOff x="6663771" y="6267126"/>
            <a:chExt cx="482400" cy="33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8DE6821-6138-843E-8793-459A7CBE9D95}"/>
                    </a:ext>
                  </a:extLst>
                </p14:cNvPr>
                <p14:cNvContentPartPr/>
                <p14:nvPr/>
              </p14:nvContentPartPr>
              <p14:xfrm>
                <a:off x="6663771" y="6279366"/>
                <a:ext cx="160560" cy="1918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8DE6821-6138-843E-8793-459A7CBE9D9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46131" y="6261726"/>
                  <a:ext cx="1962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F509EC9-73B2-3073-7681-E2D4B398975B}"/>
                    </a:ext>
                  </a:extLst>
                </p14:cNvPr>
                <p14:cNvContentPartPr/>
                <p14:nvPr/>
              </p14:nvContentPartPr>
              <p14:xfrm>
                <a:off x="6989931" y="6267126"/>
                <a:ext cx="156240" cy="1321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F509EC9-73B2-3073-7681-E2D4B398975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972291" y="6249486"/>
                  <a:ext cx="1918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FCCA9BA-56BD-27D2-AD56-6442A51C0070}"/>
                    </a:ext>
                  </a:extLst>
                </p14:cNvPr>
                <p14:cNvContentPartPr/>
                <p14:nvPr/>
              </p14:nvContentPartPr>
              <p14:xfrm>
                <a:off x="7073811" y="6360366"/>
                <a:ext cx="14400" cy="2368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FCCA9BA-56BD-27D2-AD56-6442A51C007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055811" y="6342366"/>
                  <a:ext cx="50040" cy="27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AE774DC-F954-64C2-78DA-BAF9826EEFF3}"/>
              </a:ext>
            </a:extLst>
          </p:cNvPr>
          <p:cNvGrpSpPr/>
          <p:nvPr/>
        </p:nvGrpSpPr>
        <p:grpSpPr>
          <a:xfrm>
            <a:off x="5734611" y="4764486"/>
            <a:ext cx="1715760" cy="700560"/>
            <a:chOff x="5734611" y="4764486"/>
            <a:chExt cx="1715760" cy="70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03CFD4D-B9C5-2C40-A296-621C98EF4399}"/>
                    </a:ext>
                  </a:extLst>
                </p14:cNvPr>
                <p14:cNvContentPartPr/>
                <p14:nvPr/>
              </p14:nvContentPartPr>
              <p14:xfrm>
                <a:off x="6435531" y="4764486"/>
                <a:ext cx="1014840" cy="7005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03CFD4D-B9C5-2C40-A296-621C98EF439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417531" y="4746846"/>
                  <a:ext cx="1050480" cy="73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0C97A7F-EEF3-ECED-281E-EC792E61473E}"/>
                    </a:ext>
                  </a:extLst>
                </p14:cNvPr>
                <p14:cNvContentPartPr/>
                <p14:nvPr/>
              </p14:nvContentPartPr>
              <p14:xfrm>
                <a:off x="5973291" y="5099286"/>
                <a:ext cx="680040" cy="20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0C97A7F-EEF3-ECED-281E-EC792E61473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955291" y="5081286"/>
                  <a:ext cx="7156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6B304D4-DB9F-8053-4C80-86FBCAA179F0}"/>
                    </a:ext>
                  </a:extLst>
                </p14:cNvPr>
                <p14:cNvContentPartPr/>
                <p14:nvPr/>
              </p14:nvContentPartPr>
              <p14:xfrm>
                <a:off x="5734611" y="4981206"/>
                <a:ext cx="381240" cy="252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6B304D4-DB9F-8053-4C80-86FBCAA179F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716611" y="4963206"/>
                  <a:ext cx="416880" cy="28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5EBE127-A663-2029-DC21-ACEAA659A9C9}"/>
              </a:ext>
            </a:extLst>
          </p:cNvPr>
          <p:cNvGrpSpPr/>
          <p:nvPr/>
        </p:nvGrpSpPr>
        <p:grpSpPr>
          <a:xfrm>
            <a:off x="1301931" y="3277686"/>
            <a:ext cx="568800" cy="242640"/>
            <a:chOff x="1301931" y="3277686"/>
            <a:chExt cx="568800" cy="24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6CD8480-EBAF-B2D0-6E9D-9ECFFC76D9DA}"/>
                    </a:ext>
                  </a:extLst>
                </p14:cNvPr>
                <p14:cNvContentPartPr/>
                <p14:nvPr/>
              </p14:nvContentPartPr>
              <p14:xfrm>
                <a:off x="1301931" y="3355446"/>
                <a:ext cx="431280" cy="29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6CD8480-EBAF-B2D0-6E9D-9ECFFC76D9D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283931" y="3337806"/>
                  <a:ext cx="4669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3DE33FE-E59A-511A-1FC6-4D1AC7E37BB9}"/>
                    </a:ext>
                  </a:extLst>
                </p14:cNvPr>
                <p14:cNvContentPartPr/>
                <p14:nvPr/>
              </p14:nvContentPartPr>
              <p14:xfrm>
                <a:off x="1654371" y="3277686"/>
                <a:ext cx="216360" cy="242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3DE33FE-E59A-511A-1FC6-4D1AC7E37BB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636371" y="3259686"/>
                  <a:ext cx="252000" cy="27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9663A77-011D-2F4B-F233-B5E8BEEFD128}"/>
              </a:ext>
            </a:extLst>
          </p:cNvPr>
          <p:cNvGrpSpPr/>
          <p:nvPr/>
        </p:nvGrpSpPr>
        <p:grpSpPr>
          <a:xfrm>
            <a:off x="2301291" y="3087246"/>
            <a:ext cx="1004040" cy="538560"/>
            <a:chOff x="2301291" y="3087246"/>
            <a:chExt cx="1004040" cy="53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7EA7CCD-31D4-5ED3-04FA-A4581ED90921}"/>
                    </a:ext>
                  </a:extLst>
                </p14:cNvPr>
                <p14:cNvContentPartPr/>
                <p14:nvPr/>
              </p14:nvContentPartPr>
              <p14:xfrm>
                <a:off x="2446011" y="3248886"/>
                <a:ext cx="10080" cy="1857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7EA7CCD-31D4-5ED3-04FA-A4581ED9092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428371" y="3230886"/>
                  <a:ext cx="457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5CC7965-CF17-29FC-A87F-03D7FA01D74B}"/>
                    </a:ext>
                  </a:extLst>
                </p14:cNvPr>
                <p14:cNvContentPartPr/>
                <p14:nvPr/>
              </p14:nvContentPartPr>
              <p14:xfrm>
                <a:off x="2301291" y="3258966"/>
                <a:ext cx="251280" cy="2019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5CC7965-CF17-29FC-A87F-03D7FA01D74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283291" y="3241326"/>
                  <a:ext cx="2869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483A43A-C795-B91A-902F-D345312756C8}"/>
                    </a:ext>
                  </a:extLst>
                </p14:cNvPr>
                <p14:cNvContentPartPr/>
                <p14:nvPr/>
              </p14:nvContentPartPr>
              <p14:xfrm>
                <a:off x="2579931" y="3275526"/>
                <a:ext cx="725400" cy="3502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483A43A-C795-B91A-902F-D345312756C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561931" y="3257886"/>
                  <a:ext cx="76104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E5081B1-AFE5-C0F5-B9F8-0CD42301780F}"/>
                    </a:ext>
                  </a:extLst>
                </p14:cNvPr>
                <p14:cNvContentPartPr/>
                <p14:nvPr/>
              </p14:nvContentPartPr>
              <p14:xfrm>
                <a:off x="2663451" y="3165366"/>
                <a:ext cx="572760" cy="4269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E5081B1-AFE5-C0F5-B9F8-0CD42301780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645451" y="3147366"/>
                  <a:ext cx="60840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A659289-5B5B-ABDE-88A3-044B8B114BAB}"/>
                    </a:ext>
                  </a:extLst>
                </p14:cNvPr>
                <p14:cNvContentPartPr/>
                <p14:nvPr/>
              </p14:nvContentPartPr>
              <p14:xfrm>
                <a:off x="2540691" y="3087246"/>
                <a:ext cx="490680" cy="4694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A659289-5B5B-ABDE-88A3-044B8B114BA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523051" y="3069606"/>
                  <a:ext cx="526320" cy="50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1A7F33EA-1A1B-844F-45B0-510C8A5FF1E6}"/>
              </a:ext>
            </a:extLst>
          </p:cNvPr>
          <p:cNvGrpSpPr/>
          <p:nvPr/>
        </p:nvGrpSpPr>
        <p:grpSpPr>
          <a:xfrm>
            <a:off x="1239651" y="4289646"/>
            <a:ext cx="1016280" cy="245160"/>
            <a:chOff x="1239651" y="4289646"/>
            <a:chExt cx="1016280" cy="2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79AFA98-EF53-04B0-82F9-C88EEA66362B}"/>
                    </a:ext>
                  </a:extLst>
                </p14:cNvPr>
                <p14:cNvContentPartPr/>
                <p14:nvPr/>
              </p14:nvContentPartPr>
              <p14:xfrm>
                <a:off x="1239651" y="4289646"/>
                <a:ext cx="36720" cy="2451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79AFA98-EF53-04B0-82F9-C88EEA66362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222011" y="4271646"/>
                  <a:ext cx="723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82AE9D3-68D2-3E15-17F6-7225F1315004}"/>
                    </a:ext>
                  </a:extLst>
                </p14:cNvPr>
                <p14:cNvContentPartPr/>
                <p14:nvPr/>
              </p14:nvContentPartPr>
              <p14:xfrm>
                <a:off x="1448451" y="4359486"/>
                <a:ext cx="156600" cy="1537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82AE9D3-68D2-3E15-17F6-7225F131500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430451" y="4341486"/>
                  <a:ext cx="1922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ABB74AC-264B-57B9-B7C3-78974561966A}"/>
                    </a:ext>
                  </a:extLst>
                </p14:cNvPr>
                <p14:cNvContentPartPr/>
                <p14:nvPr/>
              </p14:nvContentPartPr>
              <p14:xfrm>
                <a:off x="1773531" y="4355886"/>
                <a:ext cx="191160" cy="1544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ABB74AC-264B-57B9-B7C3-78974561966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755531" y="4338246"/>
                  <a:ext cx="2268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1C53590-8C05-EBCE-BC5B-9308E7E76B0A}"/>
                    </a:ext>
                  </a:extLst>
                </p14:cNvPr>
                <p14:cNvContentPartPr/>
                <p14:nvPr/>
              </p14:nvContentPartPr>
              <p14:xfrm>
                <a:off x="2108331" y="4344006"/>
                <a:ext cx="147600" cy="1368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1C53590-8C05-EBCE-BC5B-9308E7E76B0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090331" y="4326006"/>
                  <a:ext cx="183240" cy="17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81A7CD2-283A-B39E-C096-252C9275073D}"/>
              </a:ext>
            </a:extLst>
          </p:cNvPr>
          <p:cNvGrpSpPr/>
          <p:nvPr/>
        </p:nvGrpSpPr>
        <p:grpSpPr>
          <a:xfrm>
            <a:off x="1172691" y="4669806"/>
            <a:ext cx="1190160" cy="388800"/>
            <a:chOff x="1172691" y="4669806"/>
            <a:chExt cx="119016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A252696-2B0F-C5A3-6A6C-76C69557F069}"/>
                    </a:ext>
                  </a:extLst>
                </p14:cNvPr>
                <p14:cNvContentPartPr/>
                <p14:nvPr/>
              </p14:nvContentPartPr>
              <p14:xfrm>
                <a:off x="1172691" y="4669806"/>
                <a:ext cx="1190160" cy="15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A252696-2B0F-C5A3-6A6C-76C69557F06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55051" y="4651806"/>
                  <a:ext cx="12258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7A32153-6B66-18AF-DBC6-0FCA70F9D6B4}"/>
                    </a:ext>
                  </a:extLst>
                </p14:cNvPr>
                <p14:cNvContentPartPr/>
                <p14:nvPr/>
              </p14:nvContentPartPr>
              <p14:xfrm>
                <a:off x="1529451" y="4746486"/>
                <a:ext cx="8640" cy="276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7A32153-6B66-18AF-DBC6-0FCA70F9D6B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511451" y="4728486"/>
                  <a:ext cx="4428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7C5A474-52E7-7B9D-35DF-9D6631D60C18}"/>
                    </a:ext>
                  </a:extLst>
                </p14:cNvPr>
                <p14:cNvContentPartPr/>
                <p14:nvPr/>
              </p14:nvContentPartPr>
              <p14:xfrm>
                <a:off x="1437651" y="4954206"/>
                <a:ext cx="75600" cy="795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7C5A474-52E7-7B9D-35DF-9D6631D60C1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19651" y="4936566"/>
                  <a:ext cx="1112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42BF2B5-FC89-FE19-B68B-1075C4ED326B}"/>
                    </a:ext>
                  </a:extLst>
                </p14:cNvPr>
                <p14:cNvContentPartPr/>
                <p14:nvPr/>
              </p14:nvContentPartPr>
              <p14:xfrm>
                <a:off x="1532331" y="4935126"/>
                <a:ext cx="203760" cy="1234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42BF2B5-FC89-FE19-B68B-1075C4ED326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514331" y="4917126"/>
                  <a:ext cx="2394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03EE309-F695-1F34-1C69-DE72D15FD249}"/>
              </a:ext>
            </a:extLst>
          </p:cNvPr>
          <p:cNvGrpSpPr/>
          <p:nvPr/>
        </p:nvGrpSpPr>
        <p:grpSpPr>
          <a:xfrm>
            <a:off x="1200771" y="5194686"/>
            <a:ext cx="1688400" cy="185760"/>
            <a:chOff x="1200771" y="5194686"/>
            <a:chExt cx="1688400" cy="18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4FF5C99-30ED-2DE2-8BAF-85667403C0A1}"/>
                    </a:ext>
                  </a:extLst>
                </p14:cNvPr>
                <p14:cNvContentPartPr/>
                <p14:nvPr/>
              </p14:nvContentPartPr>
              <p14:xfrm>
                <a:off x="1200771" y="5258046"/>
                <a:ext cx="346680" cy="1224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4FF5C99-30ED-2DE2-8BAF-85667403C0A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82771" y="5240046"/>
                  <a:ext cx="3823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AC1A5CA-95E3-A36F-C024-CD9C710A7E03}"/>
                    </a:ext>
                  </a:extLst>
                </p14:cNvPr>
                <p14:cNvContentPartPr/>
                <p14:nvPr/>
              </p14:nvContentPartPr>
              <p14:xfrm>
                <a:off x="1693971" y="5312406"/>
                <a:ext cx="16920" cy="24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AC1A5CA-95E3-A36F-C024-CD9C710A7E0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675971" y="5294766"/>
                  <a:ext cx="525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037F476-18E3-FB8B-C705-51D1217A3A25}"/>
                    </a:ext>
                  </a:extLst>
                </p14:cNvPr>
                <p14:cNvContentPartPr/>
                <p14:nvPr/>
              </p14:nvContentPartPr>
              <p14:xfrm>
                <a:off x="1969371" y="5267406"/>
                <a:ext cx="321480" cy="1044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037F476-18E3-FB8B-C705-51D1217A3A2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51731" y="5249766"/>
                  <a:ext cx="3571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638E783-52A5-9971-6293-52E03F7C4900}"/>
                    </a:ext>
                  </a:extLst>
                </p14:cNvPr>
                <p14:cNvContentPartPr/>
                <p14:nvPr/>
              </p14:nvContentPartPr>
              <p14:xfrm>
                <a:off x="2345571" y="5203326"/>
                <a:ext cx="299520" cy="1674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638E783-52A5-9971-6293-52E03F7C490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327571" y="5185326"/>
                  <a:ext cx="3351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8F064DA-EAD5-B288-9AA9-02C5438E7F22}"/>
                    </a:ext>
                  </a:extLst>
                </p14:cNvPr>
                <p14:cNvContentPartPr/>
                <p14:nvPr/>
              </p14:nvContentPartPr>
              <p14:xfrm>
                <a:off x="2635371" y="5194686"/>
                <a:ext cx="253800" cy="1497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8F064DA-EAD5-B288-9AA9-02C5438E7F2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617731" y="5176686"/>
                  <a:ext cx="289440" cy="18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EED550B2-4D95-DEBB-3F4E-35C2EF289340}"/>
              </a:ext>
            </a:extLst>
          </p:cNvPr>
          <p:cNvGrpSpPr/>
          <p:nvPr/>
        </p:nvGrpSpPr>
        <p:grpSpPr>
          <a:xfrm>
            <a:off x="3017331" y="3872406"/>
            <a:ext cx="1797120" cy="1170000"/>
            <a:chOff x="3017331" y="3872406"/>
            <a:chExt cx="1797120" cy="117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A9D9939-47F2-3F10-1FAD-04D3A60DA92A}"/>
                    </a:ext>
                  </a:extLst>
                </p14:cNvPr>
                <p14:cNvContentPartPr/>
                <p14:nvPr/>
              </p14:nvContentPartPr>
              <p14:xfrm>
                <a:off x="3482451" y="4210086"/>
                <a:ext cx="134280" cy="1666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A9D9939-47F2-3F10-1FAD-04D3A60DA92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464451" y="4192446"/>
                  <a:ext cx="1699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3542E7F-9080-EBFB-1171-B9D55EBF0FF5}"/>
                    </a:ext>
                  </a:extLst>
                </p14:cNvPr>
                <p14:cNvContentPartPr/>
                <p14:nvPr/>
              </p14:nvContentPartPr>
              <p14:xfrm>
                <a:off x="3718971" y="4251486"/>
                <a:ext cx="104040" cy="903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3542E7F-9080-EBFB-1171-B9D55EBF0FF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701331" y="4233846"/>
                  <a:ext cx="1396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BFCA993-9B86-389B-4877-02F84F5673C6}"/>
                    </a:ext>
                  </a:extLst>
                </p14:cNvPr>
                <p14:cNvContentPartPr/>
                <p14:nvPr/>
              </p14:nvContentPartPr>
              <p14:xfrm>
                <a:off x="4031451" y="4203246"/>
                <a:ext cx="143640" cy="1263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BFCA993-9B86-389B-4877-02F84F5673C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013451" y="4185606"/>
                  <a:ext cx="1792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25BE548-5622-7CD7-D22F-257EE6CE9F14}"/>
                    </a:ext>
                  </a:extLst>
                </p14:cNvPr>
                <p14:cNvContentPartPr/>
                <p14:nvPr/>
              </p14:nvContentPartPr>
              <p14:xfrm>
                <a:off x="3468411" y="4382526"/>
                <a:ext cx="713520" cy="1206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25BE548-5622-7CD7-D22F-257EE6CE9F1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450771" y="4364886"/>
                  <a:ext cx="7491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DF85AD8-D1A2-28E4-3C17-906655B9664D}"/>
                    </a:ext>
                  </a:extLst>
                </p14:cNvPr>
                <p14:cNvContentPartPr/>
                <p14:nvPr/>
              </p14:nvContentPartPr>
              <p14:xfrm>
                <a:off x="3485331" y="4666206"/>
                <a:ext cx="198000" cy="1958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DF85AD8-D1A2-28E4-3C17-906655B9664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467331" y="4648206"/>
                  <a:ext cx="2336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EDA10A0-B0C4-9EC9-8D7B-E795D98B7302}"/>
                    </a:ext>
                  </a:extLst>
                </p14:cNvPr>
                <p14:cNvContentPartPr/>
                <p14:nvPr/>
              </p14:nvContentPartPr>
              <p14:xfrm>
                <a:off x="3652371" y="4671246"/>
                <a:ext cx="217800" cy="1170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EDA10A0-B0C4-9EC9-8D7B-E795D98B730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634731" y="4653246"/>
                  <a:ext cx="2534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68B7CBF-2DBA-8556-36A4-44FF3CC62F18}"/>
                    </a:ext>
                  </a:extLst>
                </p14:cNvPr>
                <p14:cNvContentPartPr/>
                <p14:nvPr/>
              </p14:nvContentPartPr>
              <p14:xfrm>
                <a:off x="3991491" y="4648206"/>
                <a:ext cx="119880" cy="1317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68B7CBF-2DBA-8556-36A4-44FF3CC62F1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973491" y="4630566"/>
                  <a:ext cx="1555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9F66DCC-7795-7E85-F52A-62A9F3F09951}"/>
                    </a:ext>
                  </a:extLst>
                </p14:cNvPr>
                <p14:cNvContentPartPr/>
                <p14:nvPr/>
              </p14:nvContentPartPr>
              <p14:xfrm>
                <a:off x="3103011" y="3872406"/>
                <a:ext cx="1711440" cy="11700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9F66DCC-7795-7E85-F52A-62A9F3F0995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085371" y="3854766"/>
                  <a:ext cx="1747080" cy="12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56FDA69-E602-8C80-B955-B8304C559E4D}"/>
                    </a:ext>
                  </a:extLst>
                </p14:cNvPr>
                <p14:cNvContentPartPr/>
                <p14:nvPr/>
              </p14:nvContentPartPr>
              <p14:xfrm>
                <a:off x="3407211" y="4159686"/>
                <a:ext cx="691560" cy="8755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56FDA69-E602-8C80-B955-B8304C559E4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389571" y="4141686"/>
                  <a:ext cx="727200" cy="9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1853EA1-4209-8428-E20C-AD99F138DD5B}"/>
                    </a:ext>
                  </a:extLst>
                </p14:cNvPr>
                <p14:cNvContentPartPr/>
                <p14:nvPr/>
              </p14:nvContentPartPr>
              <p14:xfrm>
                <a:off x="3017331" y="3971046"/>
                <a:ext cx="1357200" cy="9644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1853EA1-4209-8428-E20C-AD99F138DD5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999331" y="3953046"/>
                  <a:ext cx="1392840" cy="100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2597B529-9241-0848-49C0-52484F2715C0}"/>
              </a:ext>
            </a:extLst>
          </p:cNvPr>
          <p:cNvGrpSpPr/>
          <p:nvPr/>
        </p:nvGrpSpPr>
        <p:grpSpPr>
          <a:xfrm>
            <a:off x="3496851" y="5499966"/>
            <a:ext cx="1519200" cy="489240"/>
            <a:chOff x="3496851" y="5499966"/>
            <a:chExt cx="1519200" cy="48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6F03350-E847-2452-0802-167022DE9CBF}"/>
                    </a:ext>
                  </a:extLst>
                </p14:cNvPr>
                <p14:cNvContentPartPr/>
                <p14:nvPr/>
              </p14:nvContentPartPr>
              <p14:xfrm>
                <a:off x="3624651" y="5550366"/>
                <a:ext cx="157320" cy="2124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6F03350-E847-2452-0802-167022DE9CB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606651" y="5532726"/>
                  <a:ext cx="1929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9DBC2FE-DDCB-8C8F-6715-8D3FFB7B9051}"/>
                    </a:ext>
                  </a:extLst>
                </p14:cNvPr>
                <p14:cNvContentPartPr/>
                <p14:nvPr/>
              </p14:nvContentPartPr>
              <p14:xfrm>
                <a:off x="3875211" y="5689686"/>
                <a:ext cx="111960" cy="900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9DBC2FE-DDCB-8C8F-6715-8D3FFB7B905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857571" y="5671686"/>
                  <a:ext cx="147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4AB86BA-61E4-58E5-DBA6-56047360B273}"/>
                    </a:ext>
                  </a:extLst>
                </p14:cNvPr>
                <p14:cNvContentPartPr/>
                <p14:nvPr/>
              </p14:nvContentPartPr>
              <p14:xfrm>
                <a:off x="4215051" y="5499966"/>
                <a:ext cx="264960" cy="2970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4AB86BA-61E4-58E5-DBA6-56047360B27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197411" y="5481966"/>
                  <a:ext cx="3006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756D344-FA41-99A1-61A0-4FEF820F3053}"/>
                    </a:ext>
                  </a:extLst>
                </p14:cNvPr>
                <p14:cNvContentPartPr/>
                <p14:nvPr/>
              </p14:nvContentPartPr>
              <p14:xfrm>
                <a:off x="4273731" y="5570886"/>
                <a:ext cx="178560" cy="1933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756D344-FA41-99A1-61A0-4FEF820F305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255731" y="5553246"/>
                  <a:ext cx="2142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F4F5965-81D5-0E66-818E-57AAB0204BAE}"/>
                    </a:ext>
                  </a:extLst>
                </p14:cNvPr>
                <p14:cNvContentPartPr/>
                <p14:nvPr/>
              </p14:nvContentPartPr>
              <p14:xfrm>
                <a:off x="3496851" y="5859606"/>
                <a:ext cx="1100520" cy="864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F4F5965-81D5-0E66-818E-57AAB0204BA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478851" y="5841966"/>
                  <a:ext cx="11361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C48281A-9BBC-7C54-6C83-2F28F74C9B52}"/>
                    </a:ext>
                  </a:extLst>
                </p14:cNvPr>
                <p14:cNvContentPartPr/>
                <p14:nvPr/>
              </p14:nvContentPartPr>
              <p14:xfrm>
                <a:off x="4800411" y="5544966"/>
                <a:ext cx="215640" cy="4442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C48281A-9BBC-7C54-6C83-2F28F74C9B5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782411" y="5527326"/>
                  <a:ext cx="251280" cy="47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AD62F9DC-5DD0-F591-A85C-643D55E3193E}"/>
              </a:ext>
            </a:extLst>
          </p:cNvPr>
          <p:cNvGrpSpPr/>
          <p:nvPr/>
        </p:nvGrpSpPr>
        <p:grpSpPr>
          <a:xfrm>
            <a:off x="3978531" y="6122046"/>
            <a:ext cx="578880" cy="140040"/>
            <a:chOff x="3978531" y="6122046"/>
            <a:chExt cx="578880" cy="14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ADD2FB8-9B77-1E5E-904F-5DB719937707}"/>
                    </a:ext>
                  </a:extLst>
                </p14:cNvPr>
                <p14:cNvContentPartPr/>
                <p14:nvPr/>
              </p14:nvContentPartPr>
              <p14:xfrm>
                <a:off x="3978531" y="6161646"/>
                <a:ext cx="307440" cy="1004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ADD2FB8-9B77-1E5E-904F-5DB71993770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960531" y="6144006"/>
                  <a:ext cx="3430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12D0D5C-9D38-FCAC-6799-FC046C0DCB0B}"/>
                    </a:ext>
                  </a:extLst>
                </p14:cNvPr>
                <p14:cNvContentPartPr/>
                <p14:nvPr/>
              </p14:nvContentPartPr>
              <p14:xfrm>
                <a:off x="4393611" y="6122046"/>
                <a:ext cx="163800" cy="1087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12D0D5C-9D38-FCAC-6799-FC046C0DCB0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375611" y="6104046"/>
                  <a:ext cx="199440" cy="14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298EB693-14E4-B2D8-DD6B-4E13514A1AE9}"/>
                  </a:ext>
                </a:extLst>
              </p14:cNvPr>
              <p14:cNvContentPartPr/>
              <p14:nvPr/>
            </p14:nvContentPartPr>
            <p14:xfrm>
              <a:off x="3826251" y="6413646"/>
              <a:ext cx="734400" cy="248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298EB693-14E4-B2D8-DD6B-4E13514A1AE9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808251" y="6395646"/>
                <a:ext cx="770040" cy="6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AB592D1-BD57-CFA0-221C-78F2F3DA84C8}"/>
              </a:ext>
            </a:extLst>
          </p:cNvPr>
          <p:cNvGrpSpPr/>
          <p:nvPr/>
        </p:nvGrpSpPr>
        <p:grpSpPr>
          <a:xfrm>
            <a:off x="8795331" y="2412966"/>
            <a:ext cx="253800" cy="249840"/>
            <a:chOff x="8795331" y="2412966"/>
            <a:chExt cx="253800" cy="24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0C50628-64C2-ED8F-DC1E-6084D9AFBFB0}"/>
                    </a:ext>
                  </a:extLst>
                </p14:cNvPr>
                <p14:cNvContentPartPr/>
                <p14:nvPr/>
              </p14:nvContentPartPr>
              <p14:xfrm>
                <a:off x="8795331" y="2412966"/>
                <a:ext cx="253800" cy="2498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0C50628-64C2-ED8F-DC1E-6084D9AFBFB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777331" y="2395326"/>
                  <a:ext cx="2894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1A248D5-D098-3F85-9C5D-DA22DF0C6298}"/>
                    </a:ext>
                  </a:extLst>
                </p14:cNvPr>
                <p14:cNvContentPartPr/>
                <p14:nvPr/>
              </p14:nvContentPartPr>
              <p14:xfrm>
                <a:off x="8881731" y="2566326"/>
                <a:ext cx="45000" cy="3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1A248D5-D098-3F85-9C5D-DA22DF0C629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864091" y="2548326"/>
                  <a:ext cx="8064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6CBFBBF0-88DE-9486-0620-935C381E2A7A}"/>
              </a:ext>
            </a:extLst>
          </p:cNvPr>
          <p:cNvGrpSpPr/>
          <p:nvPr/>
        </p:nvGrpSpPr>
        <p:grpSpPr>
          <a:xfrm>
            <a:off x="8915211" y="4350846"/>
            <a:ext cx="254160" cy="259560"/>
            <a:chOff x="8915211" y="4350846"/>
            <a:chExt cx="254160" cy="25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4E345AD-4DBB-F798-D2DC-1A60A6656E89}"/>
                    </a:ext>
                  </a:extLst>
                </p14:cNvPr>
                <p14:cNvContentPartPr/>
                <p14:nvPr/>
              </p14:nvContentPartPr>
              <p14:xfrm>
                <a:off x="8934651" y="4350846"/>
                <a:ext cx="234720" cy="2595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4E345AD-4DBB-F798-D2DC-1A60A6656E8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916651" y="4332846"/>
                  <a:ext cx="27036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F3F1678-C609-940D-8623-C28BCAF721C6}"/>
                    </a:ext>
                  </a:extLst>
                </p14:cNvPr>
                <p14:cNvContentPartPr/>
                <p14:nvPr/>
              </p14:nvContentPartPr>
              <p14:xfrm>
                <a:off x="8915211" y="4490526"/>
                <a:ext cx="253800" cy="100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F3F1678-C609-940D-8623-C28BCAF721C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897571" y="4472886"/>
                  <a:ext cx="28944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D4ACBD58-0B40-8B23-92F7-85A915BB66C0}"/>
              </a:ext>
            </a:extLst>
          </p:cNvPr>
          <p:cNvGrpSpPr/>
          <p:nvPr/>
        </p:nvGrpSpPr>
        <p:grpSpPr>
          <a:xfrm>
            <a:off x="8672571" y="4938726"/>
            <a:ext cx="684360" cy="564480"/>
            <a:chOff x="8672571" y="4938726"/>
            <a:chExt cx="684360" cy="56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2E338CE-C0BB-FE12-A566-2F4B35525542}"/>
                    </a:ext>
                  </a:extLst>
                </p14:cNvPr>
                <p14:cNvContentPartPr/>
                <p14:nvPr/>
              </p14:nvContentPartPr>
              <p14:xfrm>
                <a:off x="8672571" y="4953126"/>
                <a:ext cx="92520" cy="4093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2E338CE-C0BB-FE12-A566-2F4B3552554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654931" y="4935126"/>
                  <a:ext cx="12816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3E707E7-4678-5EA4-09AC-CC5BAED86AAB}"/>
                    </a:ext>
                  </a:extLst>
                </p14:cNvPr>
                <p14:cNvContentPartPr/>
                <p14:nvPr/>
              </p14:nvContentPartPr>
              <p14:xfrm>
                <a:off x="8737011" y="4938726"/>
                <a:ext cx="619920" cy="5644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3E707E7-4678-5EA4-09AC-CC5BAED86AA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719011" y="4920726"/>
                  <a:ext cx="655560" cy="60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B22B5005-548A-91D7-A26E-16443482E3D4}"/>
              </a:ext>
            </a:extLst>
          </p:cNvPr>
          <p:cNvGrpSpPr/>
          <p:nvPr/>
        </p:nvGrpSpPr>
        <p:grpSpPr>
          <a:xfrm>
            <a:off x="8530731" y="5838366"/>
            <a:ext cx="426960" cy="260640"/>
            <a:chOff x="8530731" y="5838366"/>
            <a:chExt cx="426960" cy="2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5C24C0E-0C3B-278E-7BC0-949DCF6B897B}"/>
                    </a:ext>
                  </a:extLst>
                </p14:cNvPr>
                <p14:cNvContentPartPr/>
                <p14:nvPr/>
              </p14:nvContentPartPr>
              <p14:xfrm>
                <a:off x="8597691" y="5838366"/>
                <a:ext cx="308160" cy="2325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5C24C0E-0C3B-278E-7BC0-949DCF6B897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580051" y="5820366"/>
                  <a:ext cx="3438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5412275-6193-EDD0-F650-F88590712402}"/>
                    </a:ext>
                  </a:extLst>
                </p14:cNvPr>
                <p14:cNvContentPartPr/>
                <p14:nvPr/>
              </p14:nvContentPartPr>
              <p14:xfrm>
                <a:off x="8678331" y="5915766"/>
                <a:ext cx="117360" cy="140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5412275-6193-EDD0-F650-F8859071240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660691" y="5897766"/>
                  <a:ext cx="1530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A6CD8BC-B5DB-831A-9C17-FCA3ED1A2BDF}"/>
                    </a:ext>
                  </a:extLst>
                </p14:cNvPr>
                <p14:cNvContentPartPr/>
                <p14:nvPr/>
              </p14:nvContentPartPr>
              <p14:xfrm>
                <a:off x="8530731" y="5858166"/>
                <a:ext cx="426960" cy="2408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A6CD8BC-B5DB-831A-9C17-FCA3ED1A2BD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513091" y="5840526"/>
                  <a:ext cx="462600" cy="27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5DC85890-09D4-6AFC-E25B-FDAD7C1CED54}"/>
                  </a:ext>
                </a:extLst>
              </p14:cNvPr>
              <p14:cNvContentPartPr/>
              <p14:nvPr/>
            </p14:nvContentPartPr>
            <p14:xfrm>
              <a:off x="8853651" y="6407526"/>
              <a:ext cx="337680" cy="2541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5DC85890-09D4-6AFC-E25B-FDAD7C1CED54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836011" y="6389526"/>
                <a:ext cx="373320" cy="28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470ECAFE-B7E1-EC5B-FD37-F373713E3771}"/>
              </a:ext>
            </a:extLst>
          </p:cNvPr>
          <p:cNvGrpSpPr/>
          <p:nvPr/>
        </p:nvGrpSpPr>
        <p:grpSpPr>
          <a:xfrm>
            <a:off x="6666291" y="430806"/>
            <a:ext cx="3233520" cy="1828800"/>
            <a:chOff x="6666291" y="430806"/>
            <a:chExt cx="3233520" cy="182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169ED17-C728-9A1A-873D-9780B29945EB}"/>
                    </a:ext>
                  </a:extLst>
                </p14:cNvPr>
                <p14:cNvContentPartPr/>
                <p14:nvPr/>
              </p14:nvContentPartPr>
              <p14:xfrm>
                <a:off x="6666291" y="1818246"/>
                <a:ext cx="179640" cy="191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169ED17-C728-9A1A-873D-9780B29945E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648291" y="1800246"/>
                  <a:ext cx="2152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7133620-4878-3073-7817-EF20D6437073}"/>
                    </a:ext>
                  </a:extLst>
                </p14:cNvPr>
                <p14:cNvContentPartPr/>
                <p14:nvPr/>
              </p14:nvContentPartPr>
              <p14:xfrm>
                <a:off x="6708771" y="1901766"/>
                <a:ext cx="120240" cy="223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7133620-4878-3073-7817-EF20D643707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690771" y="1883766"/>
                  <a:ext cx="1558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E10300E-A1F4-86DE-4F9F-BA4D73AA1F65}"/>
                    </a:ext>
                  </a:extLst>
                </p14:cNvPr>
                <p14:cNvContentPartPr/>
                <p14:nvPr/>
              </p14:nvContentPartPr>
              <p14:xfrm>
                <a:off x="6924411" y="1863966"/>
                <a:ext cx="342720" cy="289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E10300E-A1F4-86DE-4F9F-BA4D73AA1F6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906411" y="1845966"/>
                  <a:ext cx="3783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81683CF-19F3-C103-8E01-09969677FA3C}"/>
                    </a:ext>
                  </a:extLst>
                </p14:cNvPr>
                <p14:cNvContentPartPr/>
                <p14:nvPr/>
              </p14:nvContentPartPr>
              <p14:xfrm>
                <a:off x="8104131" y="1740126"/>
                <a:ext cx="168120" cy="340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81683CF-19F3-C103-8E01-09969677FA3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086131" y="1722126"/>
                  <a:ext cx="2037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2F2344C-65E2-EC25-933A-E461970A867E}"/>
                    </a:ext>
                  </a:extLst>
                </p14:cNvPr>
                <p14:cNvContentPartPr/>
                <p14:nvPr/>
              </p14:nvContentPartPr>
              <p14:xfrm>
                <a:off x="8368371" y="1874406"/>
                <a:ext cx="157320" cy="1000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2F2344C-65E2-EC25-933A-E461970A867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350731" y="1856766"/>
                  <a:ext cx="1929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AD5576A-3FE7-F9B1-D477-9EF810598A63}"/>
                    </a:ext>
                  </a:extLst>
                </p14:cNvPr>
                <p14:cNvContentPartPr/>
                <p14:nvPr/>
              </p14:nvContentPartPr>
              <p14:xfrm>
                <a:off x="8608491" y="1875486"/>
                <a:ext cx="115200" cy="1000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AD5576A-3FE7-F9B1-D477-9EF810598A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590851" y="1857846"/>
                  <a:ext cx="1508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33EA17B-F96D-CF7D-2842-951567A30FE2}"/>
                    </a:ext>
                  </a:extLst>
                </p14:cNvPr>
                <p14:cNvContentPartPr/>
                <p14:nvPr/>
              </p14:nvContentPartPr>
              <p14:xfrm>
                <a:off x="8798211" y="1840206"/>
                <a:ext cx="170280" cy="82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33EA17B-F96D-CF7D-2842-951567A30FE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780571" y="1822206"/>
                  <a:ext cx="2059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5DBF750-5F94-7FA8-13EA-59FDC8257164}"/>
                    </a:ext>
                  </a:extLst>
                </p14:cNvPr>
                <p14:cNvContentPartPr/>
                <p14:nvPr/>
              </p14:nvContentPartPr>
              <p14:xfrm>
                <a:off x="8962371" y="1707726"/>
                <a:ext cx="546840" cy="2206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5DBF750-5F94-7FA8-13EA-59FDC825716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944731" y="1690086"/>
                  <a:ext cx="5824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78257C8-959A-3AF1-4D1B-21D48E571048}"/>
                    </a:ext>
                  </a:extLst>
                </p14:cNvPr>
                <p14:cNvContentPartPr/>
                <p14:nvPr/>
              </p14:nvContentPartPr>
              <p14:xfrm>
                <a:off x="6789411" y="710526"/>
                <a:ext cx="568800" cy="7171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78257C8-959A-3AF1-4D1B-21D48E57104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771411" y="692526"/>
                  <a:ext cx="604440" cy="75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4692F34-29A2-1A99-15DC-3B844A93790E}"/>
                    </a:ext>
                  </a:extLst>
                </p14:cNvPr>
                <p14:cNvContentPartPr/>
                <p14:nvPr/>
              </p14:nvContentPartPr>
              <p14:xfrm>
                <a:off x="7068411" y="631326"/>
                <a:ext cx="298440" cy="1792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4692F34-29A2-1A99-15DC-3B844A93790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050411" y="613326"/>
                  <a:ext cx="3340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5CA30DA-45EF-8AAB-D2F3-10AE54B1CEFD}"/>
                    </a:ext>
                  </a:extLst>
                </p14:cNvPr>
                <p14:cNvContentPartPr/>
                <p14:nvPr/>
              </p14:nvContentPartPr>
              <p14:xfrm>
                <a:off x="7514091" y="436566"/>
                <a:ext cx="504720" cy="2358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5CA30DA-45EF-8AAB-D2F3-10AE54B1CEF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496091" y="418926"/>
                  <a:ext cx="5403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F947505-4799-977E-9976-E24A4FEE9FD8}"/>
                    </a:ext>
                  </a:extLst>
                </p14:cNvPr>
                <p14:cNvContentPartPr/>
                <p14:nvPr/>
              </p14:nvContentPartPr>
              <p14:xfrm>
                <a:off x="8062731" y="449526"/>
                <a:ext cx="209160" cy="1317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F947505-4799-977E-9976-E24A4FEE9FD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045091" y="431526"/>
                  <a:ext cx="2448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B6109B4-0C43-1CD9-295B-3CF0A6E1E8DB}"/>
                    </a:ext>
                  </a:extLst>
                </p14:cNvPr>
                <p14:cNvContentPartPr/>
                <p14:nvPr/>
              </p14:nvContentPartPr>
              <p14:xfrm>
                <a:off x="8174331" y="430806"/>
                <a:ext cx="366480" cy="1328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B6109B4-0C43-1CD9-295B-3CF0A6E1E8D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156331" y="413166"/>
                  <a:ext cx="4021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B0EC829-D9C1-51F6-436D-C9AF7700E459}"/>
                    </a:ext>
                  </a:extLst>
                </p14:cNvPr>
                <p14:cNvContentPartPr/>
                <p14:nvPr/>
              </p14:nvContentPartPr>
              <p14:xfrm>
                <a:off x="6767091" y="1211646"/>
                <a:ext cx="765000" cy="1926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B0EC829-D9C1-51F6-436D-C9AF7700E45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749451" y="1193646"/>
                  <a:ext cx="8006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7266A45-092D-17C1-0FCB-D76471178072}"/>
                    </a:ext>
                  </a:extLst>
                </p14:cNvPr>
                <p14:cNvContentPartPr/>
                <p14:nvPr/>
              </p14:nvContentPartPr>
              <p14:xfrm>
                <a:off x="7405011" y="1147926"/>
                <a:ext cx="204840" cy="1796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7266A45-092D-17C1-0FCB-D7647117807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387011" y="1130286"/>
                  <a:ext cx="2404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3211B6D-BC0A-552F-260C-EBAEDA1B0AB0}"/>
                    </a:ext>
                  </a:extLst>
                </p14:cNvPr>
                <p14:cNvContentPartPr/>
                <p14:nvPr/>
              </p14:nvContentPartPr>
              <p14:xfrm>
                <a:off x="7831611" y="837246"/>
                <a:ext cx="1011600" cy="2772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3211B6D-BC0A-552F-260C-EBAEDA1B0AB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813611" y="819246"/>
                  <a:ext cx="104724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11E4C5F-11A7-D8AC-D4F9-6FF72976C622}"/>
                    </a:ext>
                  </a:extLst>
                </p14:cNvPr>
                <p14:cNvContentPartPr/>
                <p14:nvPr/>
              </p14:nvContentPartPr>
              <p14:xfrm>
                <a:off x="8722971" y="827886"/>
                <a:ext cx="22680" cy="111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11E4C5F-11A7-D8AC-D4F9-6FF72976C62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705331" y="810246"/>
                  <a:ext cx="583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310C056-18FC-E117-0163-9D2D338757CF}"/>
                    </a:ext>
                  </a:extLst>
                </p14:cNvPr>
                <p14:cNvContentPartPr/>
                <p14:nvPr/>
              </p14:nvContentPartPr>
              <p14:xfrm>
                <a:off x="8967771" y="886566"/>
                <a:ext cx="243360" cy="1101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310C056-18FC-E117-0163-9D2D338757C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949771" y="868566"/>
                  <a:ext cx="2790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3D8D87E-A09B-5294-0CEF-90A2CA317258}"/>
                    </a:ext>
                  </a:extLst>
                </p14:cNvPr>
                <p14:cNvContentPartPr/>
                <p14:nvPr/>
              </p14:nvContentPartPr>
              <p14:xfrm>
                <a:off x="9259011" y="808806"/>
                <a:ext cx="217440" cy="1468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3D8D87E-A09B-5294-0CEF-90A2CA31725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241011" y="790806"/>
                  <a:ext cx="2530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B5B2B15-60F7-21A9-58F2-478E55B3C361}"/>
                    </a:ext>
                  </a:extLst>
                </p14:cNvPr>
                <p14:cNvContentPartPr/>
                <p14:nvPr/>
              </p14:nvContentPartPr>
              <p14:xfrm>
                <a:off x="6792291" y="1467606"/>
                <a:ext cx="928800" cy="1278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B5B2B15-60F7-21A9-58F2-478E55B3C36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774291" y="1449966"/>
                  <a:ext cx="9644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D0F2DC5-C4C5-E96E-62DB-88B6FDED390F}"/>
                    </a:ext>
                  </a:extLst>
                </p14:cNvPr>
                <p14:cNvContentPartPr/>
                <p14:nvPr/>
              </p14:nvContentPartPr>
              <p14:xfrm>
                <a:off x="7552971" y="1422966"/>
                <a:ext cx="255240" cy="2779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D0F2DC5-C4C5-E96E-62DB-88B6FDED390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534971" y="1404966"/>
                  <a:ext cx="29088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3CDCBB4-12D2-182C-6B5F-25FB7276D64F}"/>
                    </a:ext>
                  </a:extLst>
                </p14:cNvPr>
                <p14:cNvContentPartPr/>
                <p14:nvPr/>
              </p14:nvContentPartPr>
              <p14:xfrm>
                <a:off x="8110251" y="1280406"/>
                <a:ext cx="348480" cy="1929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3CDCBB4-12D2-182C-6B5F-25FB7276D64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092251" y="1262766"/>
                  <a:ext cx="3841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EE17ACD-CDDD-32B3-E05F-950AACDBB319}"/>
                    </a:ext>
                  </a:extLst>
                </p14:cNvPr>
                <p14:cNvContentPartPr/>
                <p14:nvPr/>
              </p14:nvContentPartPr>
              <p14:xfrm>
                <a:off x="8498691" y="1336566"/>
                <a:ext cx="189000" cy="874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EE17ACD-CDDD-32B3-E05F-950AACDBB31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481051" y="1318926"/>
                  <a:ext cx="2246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5CA64B2-7F75-1466-7634-D159E384CCB6}"/>
                    </a:ext>
                  </a:extLst>
                </p14:cNvPr>
                <p14:cNvContentPartPr/>
                <p14:nvPr/>
              </p14:nvContentPartPr>
              <p14:xfrm>
                <a:off x="8783811" y="1194366"/>
                <a:ext cx="616680" cy="2178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5CA64B2-7F75-1466-7634-D159E384CCB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765811" y="1176726"/>
                  <a:ext cx="6523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A1A4E4E-32CE-A09D-2B4B-C384B2272258}"/>
                    </a:ext>
                  </a:extLst>
                </p14:cNvPr>
                <p14:cNvContentPartPr/>
                <p14:nvPr/>
              </p14:nvContentPartPr>
              <p14:xfrm>
                <a:off x="7956171" y="1482006"/>
                <a:ext cx="1943640" cy="7776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A1A4E4E-32CE-A09D-2B4B-C384B227225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938171" y="1464366"/>
                  <a:ext cx="1979280" cy="81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73EA3DDB-ABA4-A550-7535-545F215745D5}"/>
              </a:ext>
            </a:extLst>
          </p:cNvPr>
          <p:cNvGrpSpPr/>
          <p:nvPr/>
        </p:nvGrpSpPr>
        <p:grpSpPr>
          <a:xfrm>
            <a:off x="10040571" y="2651286"/>
            <a:ext cx="939600" cy="559440"/>
            <a:chOff x="10040571" y="2651286"/>
            <a:chExt cx="939600" cy="55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F1E3367-14E1-E8FC-FEFA-1AD49EA82620}"/>
                    </a:ext>
                  </a:extLst>
                </p14:cNvPr>
                <p14:cNvContentPartPr/>
                <p14:nvPr/>
              </p14:nvContentPartPr>
              <p14:xfrm>
                <a:off x="10040571" y="2757486"/>
                <a:ext cx="532800" cy="2113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F1E3367-14E1-E8FC-FEFA-1AD49EA8262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022931" y="2739486"/>
                  <a:ext cx="5684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72D7B62-84D5-F123-EA38-674B1242E2F0}"/>
                    </a:ext>
                  </a:extLst>
                </p14:cNvPr>
                <p14:cNvContentPartPr/>
                <p14:nvPr/>
              </p14:nvContentPartPr>
              <p14:xfrm>
                <a:off x="10524771" y="2834166"/>
                <a:ext cx="229680" cy="957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72D7B62-84D5-F123-EA38-674B1242E2F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507131" y="2816166"/>
                  <a:ext cx="2653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83FAE7F-9A69-5402-E7DA-D0BF1315241A}"/>
                    </a:ext>
                  </a:extLst>
                </p14:cNvPr>
                <p14:cNvContentPartPr/>
                <p14:nvPr/>
              </p14:nvContentPartPr>
              <p14:xfrm>
                <a:off x="10704051" y="2814006"/>
                <a:ext cx="276120" cy="964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83FAE7F-9A69-5402-E7DA-D0BF1315241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686051" y="2796366"/>
                  <a:ext cx="3117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31F2422-686B-C2B0-F8DF-A9095CF87372}"/>
                    </a:ext>
                  </a:extLst>
                </p14:cNvPr>
                <p14:cNvContentPartPr/>
                <p14:nvPr/>
              </p14:nvContentPartPr>
              <p14:xfrm>
                <a:off x="10336131" y="2651286"/>
                <a:ext cx="558360" cy="4680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31F2422-686B-C2B0-F8DF-A9095CF8737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318131" y="2633286"/>
                  <a:ext cx="59400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478F5F01-04ED-3D4E-81EF-5DC4ADCB2E4D}"/>
                    </a:ext>
                  </a:extLst>
                </p14:cNvPr>
                <p14:cNvContentPartPr/>
                <p14:nvPr/>
              </p14:nvContentPartPr>
              <p14:xfrm>
                <a:off x="10210131" y="2705646"/>
                <a:ext cx="702720" cy="5050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478F5F01-04ED-3D4E-81EF-5DC4ADCB2E4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192131" y="2688006"/>
                  <a:ext cx="738360" cy="54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ACDE9690-09F1-C2E4-12A6-49A7DA3AACE1}"/>
              </a:ext>
            </a:extLst>
          </p:cNvPr>
          <p:cNvGrpSpPr/>
          <p:nvPr/>
        </p:nvGrpSpPr>
        <p:grpSpPr>
          <a:xfrm>
            <a:off x="10283211" y="3619326"/>
            <a:ext cx="1413000" cy="368280"/>
            <a:chOff x="10283211" y="3619326"/>
            <a:chExt cx="1413000" cy="36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2BB72E7-4FF5-671A-30B4-9087A9A94579}"/>
                    </a:ext>
                  </a:extLst>
                </p14:cNvPr>
                <p14:cNvContentPartPr/>
                <p14:nvPr/>
              </p14:nvContentPartPr>
              <p14:xfrm>
                <a:off x="10283211" y="3619326"/>
                <a:ext cx="958680" cy="2232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2BB72E7-4FF5-671A-30B4-9087A9A9457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265571" y="3601326"/>
                  <a:ext cx="9943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7345BE5-6701-BF49-3877-F02A75AE1B7D}"/>
                    </a:ext>
                  </a:extLst>
                </p14:cNvPr>
                <p14:cNvContentPartPr/>
                <p14:nvPr/>
              </p14:nvContentPartPr>
              <p14:xfrm>
                <a:off x="11096811" y="3646686"/>
                <a:ext cx="47880" cy="374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7345BE5-6701-BF49-3877-F02A75AE1B7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1079171" y="3629046"/>
                  <a:ext cx="835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394EE34-9C0E-A5F5-515A-DC7A6982B14C}"/>
                    </a:ext>
                  </a:extLst>
                </p14:cNvPr>
                <p14:cNvContentPartPr/>
                <p14:nvPr/>
              </p14:nvContentPartPr>
              <p14:xfrm>
                <a:off x="11254491" y="3728046"/>
                <a:ext cx="235800" cy="1026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394EE34-9C0E-A5F5-515A-DC7A6982B14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1236491" y="3710406"/>
                  <a:ext cx="2714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41FA9B6-AF79-BCFE-186D-538EEC3666C1}"/>
                    </a:ext>
                  </a:extLst>
                </p14:cNvPr>
                <p14:cNvContentPartPr/>
                <p14:nvPr/>
              </p14:nvContentPartPr>
              <p14:xfrm>
                <a:off x="11378331" y="3712926"/>
                <a:ext cx="317880" cy="1065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41FA9B6-AF79-BCFE-186D-538EEC3666C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360331" y="3695286"/>
                  <a:ext cx="3535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2835FF6F-EC64-F9C1-99E6-DE9F7B8E1D53}"/>
                    </a:ext>
                  </a:extLst>
                </p14:cNvPr>
                <p14:cNvContentPartPr/>
                <p14:nvPr/>
              </p14:nvContentPartPr>
              <p14:xfrm>
                <a:off x="10470051" y="3727326"/>
                <a:ext cx="783360" cy="232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2835FF6F-EC64-F9C1-99E6-DE9F7B8E1D5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452051" y="3709686"/>
                  <a:ext cx="8190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5D37701-8FD1-8BAB-D6A8-6F122F1697FE}"/>
                    </a:ext>
                  </a:extLst>
                </p14:cNvPr>
                <p14:cNvContentPartPr/>
                <p14:nvPr/>
              </p14:nvContentPartPr>
              <p14:xfrm>
                <a:off x="10436571" y="3660366"/>
                <a:ext cx="972720" cy="3272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5D37701-8FD1-8BAB-D6A8-6F122F1697F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418571" y="3642726"/>
                  <a:ext cx="1008360" cy="36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802B16BF-8092-AB78-8B87-DBF6B9FDC180}"/>
              </a:ext>
            </a:extLst>
          </p:cNvPr>
          <p:cNvGrpSpPr/>
          <p:nvPr/>
        </p:nvGrpSpPr>
        <p:grpSpPr>
          <a:xfrm>
            <a:off x="10300131" y="4423926"/>
            <a:ext cx="1042560" cy="444240"/>
            <a:chOff x="10300131" y="4423926"/>
            <a:chExt cx="1042560" cy="44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F5D6DD4-5563-AFCE-C390-1D98070BB83D}"/>
                    </a:ext>
                  </a:extLst>
                </p14:cNvPr>
                <p14:cNvContentPartPr/>
                <p14:nvPr/>
              </p14:nvContentPartPr>
              <p14:xfrm>
                <a:off x="10300131" y="4423926"/>
                <a:ext cx="259920" cy="2635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F5D6DD4-5563-AFCE-C390-1D98070BB83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282131" y="4406286"/>
                  <a:ext cx="2955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0BB0A7F-A17A-3396-FD91-95F2BAC33DC0}"/>
                    </a:ext>
                  </a:extLst>
                </p14:cNvPr>
                <p14:cNvContentPartPr/>
                <p14:nvPr/>
              </p14:nvContentPartPr>
              <p14:xfrm>
                <a:off x="10628811" y="4617246"/>
                <a:ext cx="148680" cy="849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0BB0A7F-A17A-3396-FD91-95F2BAC33DC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610811" y="4599246"/>
                  <a:ext cx="1843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748CA0E-7AD0-BC18-1094-7A1F9F5B60AC}"/>
                    </a:ext>
                  </a:extLst>
                </p14:cNvPr>
                <p14:cNvContentPartPr/>
                <p14:nvPr/>
              </p14:nvContentPartPr>
              <p14:xfrm>
                <a:off x="10795491" y="4498086"/>
                <a:ext cx="415800" cy="2448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748CA0E-7AD0-BC18-1094-7A1F9F5B60A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777491" y="4480086"/>
                  <a:ext cx="4514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127E46D-BDC7-1B5E-E66A-0529A4C10211}"/>
                    </a:ext>
                  </a:extLst>
                </p14:cNvPr>
                <p14:cNvContentPartPr/>
                <p14:nvPr/>
              </p14:nvContentPartPr>
              <p14:xfrm>
                <a:off x="10305531" y="4850166"/>
                <a:ext cx="1037160" cy="180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127E46D-BDC7-1B5E-E66A-0529A4C1021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287891" y="4832526"/>
                  <a:ext cx="107280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7E494AAD-31FE-D636-77DF-F75B2ED5B7A4}"/>
              </a:ext>
            </a:extLst>
          </p:cNvPr>
          <p:cNvGrpSpPr/>
          <p:nvPr/>
        </p:nvGrpSpPr>
        <p:grpSpPr>
          <a:xfrm>
            <a:off x="10102491" y="4998846"/>
            <a:ext cx="1471320" cy="1579320"/>
            <a:chOff x="10102491" y="4998846"/>
            <a:chExt cx="1471320" cy="157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682DB333-228E-A859-85A7-DDCFEC204CE5}"/>
                    </a:ext>
                  </a:extLst>
                </p14:cNvPr>
                <p14:cNvContentPartPr/>
                <p14:nvPr/>
              </p14:nvContentPartPr>
              <p14:xfrm>
                <a:off x="10581291" y="4998846"/>
                <a:ext cx="64800" cy="2631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682DB333-228E-A859-85A7-DDCFEC204CE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563651" y="4981206"/>
                  <a:ext cx="1004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719EB09-EF24-9199-C129-25DDBE7D232B}"/>
                    </a:ext>
                  </a:extLst>
                </p14:cNvPr>
                <p14:cNvContentPartPr/>
                <p14:nvPr/>
              </p14:nvContentPartPr>
              <p14:xfrm>
                <a:off x="10529451" y="5186766"/>
                <a:ext cx="158400" cy="1101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719EB09-EF24-9199-C129-25DDBE7D232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511451" y="5168766"/>
                  <a:ext cx="1940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44F114D-CA5C-D2B5-D472-0EE6E1AE82A8}"/>
                    </a:ext>
                  </a:extLst>
                </p14:cNvPr>
                <p14:cNvContentPartPr/>
                <p14:nvPr/>
              </p14:nvContentPartPr>
              <p14:xfrm>
                <a:off x="10102491" y="5408166"/>
                <a:ext cx="286920" cy="3247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44F114D-CA5C-D2B5-D472-0EE6E1AE82A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084851" y="5390526"/>
                  <a:ext cx="32256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2DBA0DD-53BD-255E-B9CA-EB2481B3162C}"/>
                    </a:ext>
                  </a:extLst>
                </p14:cNvPr>
                <p14:cNvContentPartPr/>
                <p14:nvPr/>
              </p14:nvContentPartPr>
              <p14:xfrm>
                <a:off x="10330371" y="5553246"/>
                <a:ext cx="53640" cy="442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2DBA0DD-53BD-255E-B9CA-EB2481B3162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312371" y="5535606"/>
                  <a:ext cx="892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8BFB484-0AA3-F7EB-3696-D3B5F8CFE3B1}"/>
                    </a:ext>
                  </a:extLst>
                </p14:cNvPr>
                <p14:cNvContentPartPr/>
                <p14:nvPr/>
              </p14:nvContentPartPr>
              <p14:xfrm>
                <a:off x="10443771" y="5656206"/>
                <a:ext cx="191160" cy="2800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8BFB484-0AA3-F7EB-3696-D3B5F8CFE3B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426131" y="5638566"/>
                  <a:ext cx="2268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EB9013C-1E96-E835-E4D8-ACA377A4CD70}"/>
                    </a:ext>
                  </a:extLst>
                </p14:cNvPr>
                <p14:cNvContentPartPr/>
                <p14:nvPr/>
              </p14:nvContentPartPr>
              <p14:xfrm>
                <a:off x="10715211" y="5560446"/>
                <a:ext cx="557640" cy="225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EB9013C-1E96-E835-E4D8-ACA377A4CD7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697211" y="5542446"/>
                  <a:ext cx="5932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8B82E19-8D1D-4552-76C0-DA1CEC168573}"/>
                    </a:ext>
                  </a:extLst>
                </p14:cNvPr>
                <p14:cNvContentPartPr/>
                <p14:nvPr/>
              </p14:nvContentPartPr>
              <p14:xfrm>
                <a:off x="11372571" y="5564046"/>
                <a:ext cx="42120" cy="2192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8B82E19-8D1D-4552-76C0-DA1CEC16857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1354931" y="5546406"/>
                  <a:ext cx="777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12E3287-E30C-DA94-6F7D-6EA402963F0E}"/>
                    </a:ext>
                  </a:extLst>
                </p14:cNvPr>
                <p14:cNvContentPartPr/>
                <p14:nvPr/>
              </p14:nvContentPartPr>
              <p14:xfrm>
                <a:off x="11325411" y="5694006"/>
                <a:ext cx="181440" cy="140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12E3287-E30C-DA94-6F7D-6EA402963F0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1307411" y="5676366"/>
                  <a:ext cx="2170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C5DA034-BDE3-1DD7-3EE3-243C783A88B6}"/>
                    </a:ext>
                  </a:extLst>
                </p14:cNvPr>
                <p14:cNvContentPartPr/>
                <p14:nvPr/>
              </p14:nvContentPartPr>
              <p14:xfrm>
                <a:off x="10952091" y="5997846"/>
                <a:ext cx="131400" cy="2012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C5DA034-BDE3-1DD7-3EE3-243C783A88B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934091" y="5979846"/>
                  <a:ext cx="1670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BA2D12D-17C8-BBDD-4077-7E8207B56770}"/>
                    </a:ext>
                  </a:extLst>
                </p14:cNvPr>
                <p14:cNvContentPartPr/>
                <p14:nvPr/>
              </p14:nvContentPartPr>
              <p14:xfrm>
                <a:off x="10924011" y="6100446"/>
                <a:ext cx="649800" cy="4777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BA2D12D-17C8-BBDD-4077-7E8207B5677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906011" y="6082446"/>
                  <a:ext cx="685440" cy="51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E0ACD018-CD05-6830-C078-42D5E8816444}"/>
              </a:ext>
            </a:extLst>
          </p:cNvPr>
          <p:cNvGrpSpPr/>
          <p:nvPr/>
        </p:nvGrpSpPr>
        <p:grpSpPr>
          <a:xfrm>
            <a:off x="7925931" y="3009126"/>
            <a:ext cx="1310040" cy="877320"/>
            <a:chOff x="7925931" y="3009126"/>
            <a:chExt cx="1310040" cy="87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F0C82B9-A06E-3B08-BEA2-1AD45046D96E}"/>
                    </a:ext>
                  </a:extLst>
                </p14:cNvPr>
                <p14:cNvContentPartPr/>
                <p14:nvPr/>
              </p14:nvContentPartPr>
              <p14:xfrm>
                <a:off x="8884611" y="3009126"/>
                <a:ext cx="238680" cy="2674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F0C82B9-A06E-3B08-BEA2-1AD45046D96E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866971" y="2991126"/>
                  <a:ext cx="27432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245E423-CBB8-0EC7-8109-D8B57DA9586E}"/>
                    </a:ext>
                  </a:extLst>
                </p14:cNvPr>
                <p14:cNvContentPartPr/>
                <p14:nvPr/>
              </p14:nvContentPartPr>
              <p14:xfrm>
                <a:off x="8892891" y="3166806"/>
                <a:ext cx="111960" cy="126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245E423-CBB8-0EC7-8109-D8B57DA9586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875251" y="3148806"/>
                  <a:ext cx="1476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2F12C0F-D89E-7B5C-9DE6-4687FC10C171}"/>
                    </a:ext>
                  </a:extLst>
                </p14:cNvPr>
                <p14:cNvContentPartPr/>
                <p14:nvPr/>
              </p14:nvContentPartPr>
              <p14:xfrm>
                <a:off x="8998731" y="3627966"/>
                <a:ext cx="223200" cy="2584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2F12C0F-D89E-7B5C-9DE6-4687FC10C17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981091" y="3609966"/>
                  <a:ext cx="2588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8C62E73-0528-836A-AC0F-AD1DED46B80B}"/>
                    </a:ext>
                  </a:extLst>
                </p14:cNvPr>
                <p14:cNvContentPartPr/>
                <p14:nvPr/>
              </p14:nvContentPartPr>
              <p14:xfrm>
                <a:off x="9062811" y="3775206"/>
                <a:ext cx="173160" cy="72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8C62E73-0528-836A-AC0F-AD1DED46B80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045171" y="3757566"/>
                  <a:ext cx="2088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CC2DFA5D-F9DD-A7BD-30F5-3C94A10B0B61}"/>
                    </a:ext>
                  </a:extLst>
                </p14:cNvPr>
                <p14:cNvContentPartPr/>
                <p14:nvPr/>
              </p14:nvContentPartPr>
              <p14:xfrm>
                <a:off x="8041491" y="3397926"/>
                <a:ext cx="163800" cy="1785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CC2DFA5D-F9DD-A7BD-30F5-3C94A10B0B6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023491" y="3379926"/>
                  <a:ext cx="1994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380AC90-CE0F-5089-6918-00275D659B94}"/>
                    </a:ext>
                  </a:extLst>
                </p14:cNvPr>
                <p14:cNvContentPartPr/>
                <p14:nvPr/>
              </p14:nvContentPartPr>
              <p14:xfrm>
                <a:off x="8137971" y="3511326"/>
                <a:ext cx="45000" cy="1220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380AC90-CE0F-5089-6918-00275D659B9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120331" y="3493686"/>
                  <a:ext cx="806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44323AB-F7B8-A265-0527-44BD594BBD1F}"/>
                    </a:ext>
                  </a:extLst>
                </p14:cNvPr>
                <p14:cNvContentPartPr/>
                <p14:nvPr/>
              </p14:nvContentPartPr>
              <p14:xfrm>
                <a:off x="7925931" y="3289926"/>
                <a:ext cx="636840" cy="4068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44323AB-F7B8-A265-0527-44BD594BBD1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907931" y="3272286"/>
                  <a:ext cx="672480" cy="44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6B6B48AD-B2DE-EE93-28FB-E42D8B7BA754}"/>
              </a:ext>
            </a:extLst>
          </p:cNvPr>
          <p:cNvGrpSpPr/>
          <p:nvPr/>
        </p:nvGrpSpPr>
        <p:grpSpPr>
          <a:xfrm>
            <a:off x="7543971" y="5743326"/>
            <a:ext cx="597240" cy="421920"/>
            <a:chOff x="7543971" y="5743326"/>
            <a:chExt cx="597240" cy="42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B64D3A8C-745C-1476-8DFB-AB1C1FBA1CD0}"/>
                    </a:ext>
                  </a:extLst>
                </p14:cNvPr>
                <p14:cNvContentPartPr/>
                <p14:nvPr/>
              </p14:nvContentPartPr>
              <p14:xfrm>
                <a:off x="7725411" y="5856726"/>
                <a:ext cx="162360" cy="1782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B64D3A8C-745C-1476-8DFB-AB1C1FBA1CD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707411" y="5838726"/>
                  <a:ext cx="1980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4754E64-8F8B-B448-3F79-72900D537E66}"/>
                    </a:ext>
                  </a:extLst>
                </p14:cNvPr>
                <p14:cNvContentPartPr/>
                <p14:nvPr/>
              </p14:nvContentPartPr>
              <p14:xfrm>
                <a:off x="7543971" y="5743326"/>
                <a:ext cx="597240" cy="4219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4754E64-8F8B-B448-3F79-72900D537E6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526331" y="5725686"/>
                  <a:ext cx="632880" cy="45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05482561-747D-2140-A6F7-0536FE30C6BE}"/>
              </a:ext>
            </a:extLst>
          </p:cNvPr>
          <p:cNvGrpSpPr/>
          <p:nvPr/>
        </p:nvGrpSpPr>
        <p:grpSpPr>
          <a:xfrm>
            <a:off x="760491" y="79806"/>
            <a:ext cx="5374800" cy="861480"/>
            <a:chOff x="760491" y="79806"/>
            <a:chExt cx="5374800" cy="86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D3B4CF0A-9047-1C3F-6146-B2F4AEEED1A2}"/>
                    </a:ext>
                  </a:extLst>
                </p14:cNvPr>
                <p14:cNvContentPartPr/>
                <p14:nvPr/>
              </p14:nvContentPartPr>
              <p14:xfrm>
                <a:off x="1551771" y="468246"/>
                <a:ext cx="53280" cy="1875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D3B4CF0A-9047-1C3F-6146-B2F4AEEED1A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533771" y="450606"/>
                  <a:ext cx="889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0AAC4D09-615E-97BB-C68F-219862E64883}"/>
                    </a:ext>
                  </a:extLst>
                </p14:cNvPr>
                <p14:cNvContentPartPr/>
                <p14:nvPr/>
              </p14:nvContentPartPr>
              <p14:xfrm>
                <a:off x="2253411" y="461406"/>
                <a:ext cx="201600" cy="1767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0AAC4D09-615E-97BB-C68F-219862E6488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235771" y="443406"/>
                  <a:ext cx="2372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E36820F9-080E-DC79-17FF-A800AADFC90A}"/>
                    </a:ext>
                  </a:extLst>
                </p14:cNvPr>
                <p14:cNvContentPartPr/>
                <p14:nvPr/>
              </p14:nvContentPartPr>
              <p14:xfrm>
                <a:off x="3114531" y="472566"/>
                <a:ext cx="204840" cy="1742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E36820F9-080E-DC79-17FF-A800AADFC90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096531" y="454566"/>
                  <a:ext cx="2404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CE3DF46E-48F4-E971-D85E-28CCC8CAB8E8}"/>
                    </a:ext>
                  </a:extLst>
                </p14:cNvPr>
                <p14:cNvContentPartPr/>
                <p14:nvPr/>
              </p14:nvContentPartPr>
              <p14:xfrm>
                <a:off x="3758211" y="690006"/>
                <a:ext cx="574200" cy="36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CE3DF46E-48F4-E971-D85E-28CCC8CAB8E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740571" y="672006"/>
                  <a:ext cx="6098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8956534-78FF-33DC-0B5F-3D2D5E61F4AE}"/>
                    </a:ext>
                  </a:extLst>
                </p14:cNvPr>
                <p14:cNvContentPartPr/>
                <p14:nvPr/>
              </p14:nvContentPartPr>
              <p14:xfrm>
                <a:off x="5003811" y="450606"/>
                <a:ext cx="243360" cy="1810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8956534-78FF-33DC-0B5F-3D2D5E61F4AE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985811" y="432606"/>
                  <a:ext cx="2790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9358C33-2D11-982A-0F3C-6CB30B90C3FC}"/>
                    </a:ext>
                  </a:extLst>
                </p14:cNvPr>
                <p14:cNvContentPartPr/>
                <p14:nvPr/>
              </p14:nvContentPartPr>
              <p14:xfrm>
                <a:off x="1117251" y="79806"/>
                <a:ext cx="5018040" cy="8614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9358C33-2D11-982A-0F3C-6CB30B90C3F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99251" y="62166"/>
                  <a:ext cx="5053680" cy="89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ADBC731-5F0A-972D-AA4A-7E161FF50AAE}"/>
                    </a:ext>
                  </a:extLst>
                </p14:cNvPr>
                <p14:cNvContentPartPr/>
                <p14:nvPr/>
              </p14:nvContentPartPr>
              <p14:xfrm>
                <a:off x="760491" y="391206"/>
                <a:ext cx="345960" cy="2361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ADBC731-5F0A-972D-AA4A-7E161FF50AA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42491" y="373206"/>
                  <a:ext cx="3816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AB4655C-E774-E8EC-782D-F9D43C811004}"/>
                    </a:ext>
                  </a:extLst>
                </p14:cNvPr>
                <p14:cNvContentPartPr/>
                <p14:nvPr/>
              </p14:nvContentPartPr>
              <p14:xfrm>
                <a:off x="785691" y="385086"/>
                <a:ext cx="334800" cy="2275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AB4655C-E774-E8EC-782D-F9D43C81100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67691" y="367086"/>
                  <a:ext cx="37044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8FF723E0-A09E-49A3-52CA-76087EB42959}"/>
              </a:ext>
            </a:extLst>
          </p:cNvPr>
          <p:cNvGrpSpPr/>
          <p:nvPr/>
        </p:nvGrpSpPr>
        <p:grpSpPr>
          <a:xfrm>
            <a:off x="292491" y="940206"/>
            <a:ext cx="1554480" cy="365760"/>
            <a:chOff x="292491" y="940206"/>
            <a:chExt cx="1554480" cy="36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5B312AA-3D3D-68C4-68A0-9CB406B9181E}"/>
                    </a:ext>
                  </a:extLst>
                </p14:cNvPr>
                <p14:cNvContentPartPr/>
                <p14:nvPr/>
              </p14:nvContentPartPr>
              <p14:xfrm>
                <a:off x="509571" y="986286"/>
                <a:ext cx="285840" cy="2030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5B312AA-3D3D-68C4-68A0-9CB406B9181E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91931" y="968646"/>
                  <a:ext cx="3214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BF0C54D1-4D67-C806-FA4B-B349548DD638}"/>
                    </a:ext>
                  </a:extLst>
                </p14:cNvPr>
                <p14:cNvContentPartPr/>
                <p14:nvPr/>
              </p14:nvContentPartPr>
              <p14:xfrm>
                <a:off x="809091" y="1060446"/>
                <a:ext cx="135720" cy="1018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BF0C54D1-4D67-C806-FA4B-B349548DD63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91451" y="1042446"/>
                  <a:ext cx="1713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E81D0F6-60D9-A6CA-1CF2-601EE3C2834F}"/>
                    </a:ext>
                  </a:extLst>
                </p14:cNvPr>
                <p14:cNvContentPartPr/>
                <p14:nvPr/>
              </p14:nvContentPartPr>
              <p14:xfrm>
                <a:off x="1044171" y="940206"/>
                <a:ext cx="360360" cy="2491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E81D0F6-60D9-A6CA-1CF2-601EE3C2834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26531" y="922206"/>
                  <a:ext cx="3960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22A3A3E-839A-EED2-3144-9F71EA131DD8}"/>
                    </a:ext>
                  </a:extLst>
                </p14:cNvPr>
                <p14:cNvContentPartPr/>
                <p14:nvPr/>
              </p14:nvContentPartPr>
              <p14:xfrm>
                <a:off x="292491" y="1242606"/>
                <a:ext cx="1554480" cy="633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22A3A3E-839A-EED2-3144-9F71EA131DD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74491" y="1224606"/>
                  <a:ext cx="1590120" cy="99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07553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8F4AFE9-7E84-7338-E7DA-44CFE1B93AE5}"/>
              </a:ext>
            </a:extLst>
          </p:cNvPr>
          <p:cNvGrpSpPr/>
          <p:nvPr/>
        </p:nvGrpSpPr>
        <p:grpSpPr>
          <a:xfrm>
            <a:off x="866331" y="703326"/>
            <a:ext cx="1753560" cy="325800"/>
            <a:chOff x="866331" y="703326"/>
            <a:chExt cx="1753560" cy="32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D0B884F-578B-A2ED-1033-3BA551ECB806}"/>
                    </a:ext>
                  </a:extLst>
                </p14:cNvPr>
                <p14:cNvContentPartPr/>
                <p14:nvPr/>
              </p14:nvContentPartPr>
              <p14:xfrm>
                <a:off x="866331" y="703326"/>
                <a:ext cx="220680" cy="2332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D0B884F-578B-A2ED-1033-3BA551ECB80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48691" y="685686"/>
                  <a:ext cx="2563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F68DB71-C43F-2F82-1718-CE8054358E26}"/>
                    </a:ext>
                  </a:extLst>
                </p14:cNvPr>
                <p14:cNvContentPartPr/>
                <p14:nvPr/>
              </p14:nvContentPartPr>
              <p14:xfrm>
                <a:off x="1236771" y="717366"/>
                <a:ext cx="334800" cy="2386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F68DB71-C43F-2F82-1718-CE8054358E2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19131" y="699366"/>
                  <a:ext cx="3704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43CBD83-9C50-602A-0389-F4E47B933D17}"/>
                    </a:ext>
                  </a:extLst>
                </p14:cNvPr>
                <p14:cNvContentPartPr/>
                <p14:nvPr/>
              </p14:nvContentPartPr>
              <p14:xfrm>
                <a:off x="1501731" y="841566"/>
                <a:ext cx="133920" cy="248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43CBD83-9C50-602A-0389-F4E47B933D1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83731" y="823926"/>
                  <a:ext cx="1695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E19002A-2BA5-AD75-01C9-F357AC8BCE8C}"/>
                    </a:ext>
                  </a:extLst>
                </p14:cNvPr>
                <p14:cNvContentPartPr/>
                <p14:nvPr/>
              </p14:nvContentPartPr>
              <p14:xfrm>
                <a:off x="1663011" y="733566"/>
                <a:ext cx="226080" cy="285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E19002A-2BA5-AD75-01C9-F357AC8BCE8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45371" y="715926"/>
                  <a:ext cx="26172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F3D78FE-67C4-FC80-3FCD-00FD809F853B}"/>
                    </a:ext>
                  </a:extLst>
                </p14:cNvPr>
                <p14:cNvContentPartPr/>
                <p14:nvPr/>
              </p14:nvContentPartPr>
              <p14:xfrm>
                <a:off x="1868211" y="754086"/>
                <a:ext cx="65880" cy="55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F3D78FE-67C4-FC80-3FCD-00FD809F853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50571" y="736446"/>
                  <a:ext cx="1015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8187710-BA83-71F3-4C5E-5505F9078432}"/>
                    </a:ext>
                  </a:extLst>
                </p14:cNvPr>
                <p14:cNvContentPartPr/>
                <p14:nvPr/>
              </p14:nvContentPartPr>
              <p14:xfrm>
                <a:off x="1954971" y="890166"/>
                <a:ext cx="196200" cy="138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8187710-BA83-71F3-4C5E-5505F907843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37331" y="872526"/>
                  <a:ext cx="2318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48B8AE1-D0D2-ADBC-146D-7D0367A1C6CD}"/>
                    </a:ext>
                  </a:extLst>
                </p14:cNvPr>
                <p14:cNvContentPartPr/>
                <p14:nvPr/>
              </p14:nvContentPartPr>
              <p14:xfrm>
                <a:off x="2257731" y="841566"/>
                <a:ext cx="174600" cy="162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48B8AE1-D0D2-ADBC-146D-7D0367A1C6C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40091" y="823926"/>
                  <a:ext cx="2102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326111B-CA09-737E-CAD3-93A4CA51A824}"/>
                    </a:ext>
                  </a:extLst>
                </p14:cNvPr>
                <p14:cNvContentPartPr/>
                <p14:nvPr/>
              </p14:nvContentPartPr>
              <p14:xfrm>
                <a:off x="2418291" y="801966"/>
                <a:ext cx="201600" cy="175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326111B-CA09-737E-CAD3-93A4CA51A82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00291" y="783966"/>
                  <a:ext cx="237240" cy="21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A283987-0B21-07D0-E5F4-C0AD9F1B93A0}"/>
                  </a:ext>
                </a:extLst>
              </p14:cNvPr>
              <p14:cNvContentPartPr/>
              <p14:nvPr/>
            </p14:nvContentPartPr>
            <p14:xfrm>
              <a:off x="587691" y="1160886"/>
              <a:ext cx="2279520" cy="72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A283987-0B21-07D0-E5F4-C0AD9F1B93A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0051" y="1143246"/>
                <a:ext cx="2315160" cy="10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85E11E1E-C99A-AF27-1F6B-9D8936C4495D}"/>
              </a:ext>
            </a:extLst>
          </p:cNvPr>
          <p:cNvGrpSpPr/>
          <p:nvPr/>
        </p:nvGrpSpPr>
        <p:grpSpPr>
          <a:xfrm>
            <a:off x="3231891" y="852726"/>
            <a:ext cx="620280" cy="234360"/>
            <a:chOff x="3231891" y="852726"/>
            <a:chExt cx="620280" cy="23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54DA159-D08E-CCFA-83D2-E3D52A6A2262}"/>
                    </a:ext>
                  </a:extLst>
                </p14:cNvPr>
                <p14:cNvContentPartPr/>
                <p14:nvPr/>
              </p14:nvContentPartPr>
              <p14:xfrm>
                <a:off x="3231891" y="985206"/>
                <a:ext cx="423360" cy="24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54DA159-D08E-CCFA-83D2-E3D52A6A226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13891" y="967566"/>
                  <a:ext cx="4590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954826B-B038-922A-8EB1-9BD4D6801614}"/>
                    </a:ext>
                  </a:extLst>
                </p14:cNvPr>
                <p14:cNvContentPartPr/>
                <p14:nvPr/>
              </p14:nvContentPartPr>
              <p14:xfrm>
                <a:off x="3599451" y="852726"/>
                <a:ext cx="252720" cy="234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954826B-B038-922A-8EB1-9BD4D680161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81811" y="834726"/>
                  <a:ext cx="288360" cy="27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15CFFF-E414-4E04-4FAF-F3A6F0FA4D4E}"/>
              </a:ext>
            </a:extLst>
          </p:cNvPr>
          <p:cNvGrpSpPr/>
          <p:nvPr/>
        </p:nvGrpSpPr>
        <p:grpSpPr>
          <a:xfrm>
            <a:off x="4342851" y="799446"/>
            <a:ext cx="619200" cy="217440"/>
            <a:chOff x="4342851" y="799446"/>
            <a:chExt cx="619200" cy="21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BEC494B-68B0-09CC-D49C-938EF58CFF91}"/>
                    </a:ext>
                  </a:extLst>
                </p14:cNvPr>
                <p14:cNvContentPartPr/>
                <p14:nvPr/>
              </p14:nvContentPartPr>
              <p14:xfrm>
                <a:off x="4342851" y="871806"/>
                <a:ext cx="123840" cy="145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BEC494B-68B0-09CC-D49C-938EF58CFF9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24851" y="853806"/>
                  <a:ext cx="1594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327BBCD-C8E2-59D4-ED1C-FFDE86A58B49}"/>
                    </a:ext>
                  </a:extLst>
                </p14:cNvPr>
                <p14:cNvContentPartPr/>
                <p14:nvPr/>
              </p14:nvContentPartPr>
              <p14:xfrm>
                <a:off x="4476411" y="906006"/>
                <a:ext cx="149040" cy="78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327BBCD-C8E2-59D4-ED1C-FFDE86A58B4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458411" y="888006"/>
                  <a:ext cx="1846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90214AF-3A1A-9DB0-0637-8ABA28D0C2B6}"/>
                    </a:ext>
                  </a:extLst>
                </p14:cNvPr>
                <p14:cNvContentPartPr/>
                <p14:nvPr/>
              </p14:nvContentPartPr>
              <p14:xfrm>
                <a:off x="4828131" y="799446"/>
                <a:ext cx="133920" cy="217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90214AF-3A1A-9DB0-0637-8ABA28D0C2B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10491" y="781446"/>
                  <a:ext cx="1695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8D4C756-FE0E-E528-FBBD-557DDFFE4569}"/>
                    </a:ext>
                  </a:extLst>
                </p14:cNvPr>
                <p14:cNvContentPartPr/>
                <p14:nvPr/>
              </p14:nvContentPartPr>
              <p14:xfrm>
                <a:off x="4783491" y="884046"/>
                <a:ext cx="153720" cy="7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8D4C756-FE0E-E528-FBBD-557DDFFE456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65851" y="866406"/>
                  <a:ext cx="18936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BF53B9D-78F5-6FF4-1F2F-1B76705FCCE4}"/>
              </a:ext>
            </a:extLst>
          </p:cNvPr>
          <p:cNvGrpSpPr/>
          <p:nvPr/>
        </p:nvGrpSpPr>
        <p:grpSpPr>
          <a:xfrm>
            <a:off x="1062531" y="1815366"/>
            <a:ext cx="431280" cy="200880"/>
            <a:chOff x="1062531" y="1815366"/>
            <a:chExt cx="431280" cy="20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6660CDD-13E7-5D82-2857-9623DE431920}"/>
                    </a:ext>
                  </a:extLst>
                </p14:cNvPr>
                <p14:cNvContentPartPr/>
                <p14:nvPr/>
              </p14:nvContentPartPr>
              <p14:xfrm>
                <a:off x="1062531" y="1818246"/>
                <a:ext cx="10080" cy="189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6660CDD-13E7-5D82-2857-9623DE43192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44891" y="1800246"/>
                  <a:ext cx="457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20C7467-B504-7456-3ED2-5EE11AAF34CF}"/>
                    </a:ext>
                  </a:extLst>
                </p14:cNvPr>
                <p14:cNvContentPartPr/>
                <p14:nvPr/>
              </p14:nvContentPartPr>
              <p14:xfrm>
                <a:off x="1233531" y="1815366"/>
                <a:ext cx="11880" cy="200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20C7467-B504-7456-3ED2-5EE11AAF34C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215891" y="1797726"/>
                  <a:ext cx="475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CAB06DE-E8A2-CE25-30FC-B5767ACC7817}"/>
                    </a:ext>
                  </a:extLst>
                </p14:cNvPr>
                <p14:cNvContentPartPr/>
                <p14:nvPr/>
              </p14:nvContentPartPr>
              <p14:xfrm>
                <a:off x="1108611" y="1815366"/>
                <a:ext cx="287280" cy="187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CAB06DE-E8A2-CE25-30FC-B5767ACC781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90971" y="1797726"/>
                  <a:ext cx="3229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41D923B-4EB1-E19B-E687-2FF79FB4BC81}"/>
                    </a:ext>
                  </a:extLst>
                </p14:cNvPr>
                <p14:cNvContentPartPr/>
                <p14:nvPr/>
              </p14:nvContentPartPr>
              <p14:xfrm>
                <a:off x="1317771" y="1902846"/>
                <a:ext cx="176040" cy="16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41D923B-4EB1-E19B-E687-2FF79FB4BC8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299771" y="1885206"/>
                  <a:ext cx="211680" cy="5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A280454D-0E6F-4121-92D4-E1DE9130F324}"/>
                  </a:ext>
                </a:extLst>
              </p14:cNvPr>
              <p14:cNvContentPartPr/>
              <p14:nvPr/>
            </p14:nvContentPartPr>
            <p14:xfrm>
              <a:off x="1016811" y="2119206"/>
              <a:ext cx="525240" cy="140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A280454D-0E6F-4121-92D4-E1DE9130F32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98811" y="2101206"/>
                <a:ext cx="560880" cy="4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EB378970-D211-88EE-3442-15DC31A11736}"/>
              </a:ext>
            </a:extLst>
          </p:cNvPr>
          <p:cNvGrpSpPr/>
          <p:nvPr/>
        </p:nvGrpSpPr>
        <p:grpSpPr>
          <a:xfrm>
            <a:off x="2497491" y="1237926"/>
            <a:ext cx="4744440" cy="1213200"/>
            <a:chOff x="2497491" y="1237926"/>
            <a:chExt cx="4744440" cy="12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DBEDB5E-1146-29CA-87E2-6739DE38EA44}"/>
                    </a:ext>
                  </a:extLst>
                </p14:cNvPr>
                <p14:cNvContentPartPr/>
                <p14:nvPr/>
              </p14:nvContentPartPr>
              <p14:xfrm>
                <a:off x="2906811" y="1799886"/>
                <a:ext cx="18720" cy="193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DBEDB5E-1146-29CA-87E2-6739DE38EA4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889171" y="1782246"/>
                  <a:ext cx="543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914791A-CCF6-C1A3-88F9-2B6C402AF097}"/>
                    </a:ext>
                  </a:extLst>
                </p14:cNvPr>
                <p14:cNvContentPartPr/>
                <p14:nvPr/>
              </p14:nvContentPartPr>
              <p14:xfrm>
                <a:off x="3114531" y="1812846"/>
                <a:ext cx="167760" cy="174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914791A-CCF6-C1A3-88F9-2B6C402AF09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096891" y="1795206"/>
                  <a:ext cx="2034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D34E4ED-FA5D-6952-8C7C-47E8C3A2E72B}"/>
                    </a:ext>
                  </a:extLst>
                </p14:cNvPr>
                <p14:cNvContentPartPr/>
                <p14:nvPr/>
              </p14:nvContentPartPr>
              <p14:xfrm>
                <a:off x="3311451" y="1875126"/>
                <a:ext cx="174240" cy="81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D34E4ED-FA5D-6952-8C7C-47E8C3A2E72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293811" y="1857486"/>
                  <a:ext cx="2098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B30BFD3-DB67-15F6-1381-829D687603B8}"/>
                    </a:ext>
                  </a:extLst>
                </p14:cNvPr>
                <p14:cNvContentPartPr/>
                <p14:nvPr/>
              </p14:nvContentPartPr>
              <p14:xfrm>
                <a:off x="3639771" y="1844886"/>
                <a:ext cx="202320" cy="93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B30BFD3-DB67-15F6-1381-829D687603B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22131" y="1827246"/>
                  <a:ext cx="2379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5864577-3BE3-B332-6FA1-99CEF3F3D85E}"/>
                    </a:ext>
                  </a:extLst>
                </p14:cNvPr>
                <p14:cNvContentPartPr/>
                <p14:nvPr/>
              </p14:nvContentPartPr>
              <p14:xfrm>
                <a:off x="3749931" y="1825086"/>
                <a:ext cx="384840" cy="97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5864577-3BE3-B332-6FA1-99CEF3F3D85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732291" y="1807086"/>
                  <a:ext cx="4204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5B05F30-E665-F6AE-D262-10BC0C300654}"/>
                    </a:ext>
                  </a:extLst>
                </p14:cNvPr>
                <p14:cNvContentPartPr/>
                <p14:nvPr/>
              </p14:nvContentPartPr>
              <p14:xfrm>
                <a:off x="4530051" y="1916526"/>
                <a:ext cx="195480" cy="23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5B05F30-E665-F6AE-D262-10BC0C30065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512051" y="1898886"/>
                  <a:ext cx="2311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77F9023-4B15-D238-C553-AC86BDC20157}"/>
                    </a:ext>
                  </a:extLst>
                </p14:cNvPr>
                <p14:cNvContentPartPr/>
                <p14:nvPr/>
              </p14:nvContentPartPr>
              <p14:xfrm>
                <a:off x="5065011" y="1770366"/>
                <a:ext cx="3240" cy="149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77F9023-4B15-D238-C553-AC86BDC2015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047011" y="1752366"/>
                  <a:ext cx="388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8B9B5B4-1358-29A3-C9EC-9E458665BD83}"/>
                    </a:ext>
                  </a:extLst>
                </p14:cNvPr>
                <p14:cNvContentPartPr/>
                <p14:nvPr/>
              </p14:nvContentPartPr>
              <p14:xfrm>
                <a:off x="5232051" y="1767846"/>
                <a:ext cx="410040" cy="1468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8B9B5B4-1358-29A3-C9EC-9E458665BD8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214411" y="1749846"/>
                  <a:ext cx="4456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1FB9C44-CE3C-EC6F-5AB2-3F036671A4EF}"/>
                    </a:ext>
                  </a:extLst>
                </p14:cNvPr>
                <p14:cNvContentPartPr/>
                <p14:nvPr/>
              </p14:nvContentPartPr>
              <p14:xfrm>
                <a:off x="5896971" y="1773966"/>
                <a:ext cx="327240" cy="1162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1FB9C44-CE3C-EC6F-5AB2-3F036671A4E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879331" y="1755966"/>
                  <a:ext cx="3628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5A5CE7B-3737-8918-5D4F-F63B04CE0F1B}"/>
                    </a:ext>
                  </a:extLst>
                </p14:cNvPr>
                <p14:cNvContentPartPr/>
                <p14:nvPr/>
              </p14:nvContentPartPr>
              <p14:xfrm>
                <a:off x="6298371" y="1755966"/>
                <a:ext cx="381240" cy="126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5A5CE7B-3737-8918-5D4F-F63B04CE0F1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280371" y="1738326"/>
                  <a:ext cx="4168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8143366-9F86-FD07-37A5-12C8C4036674}"/>
                    </a:ext>
                  </a:extLst>
                </p14:cNvPr>
                <p14:cNvContentPartPr/>
                <p14:nvPr/>
              </p14:nvContentPartPr>
              <p14:xfrm>
                <a:off x="2497491" y="1237926"/>
                <a:ext cx="4744440" cy="12132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8143366-9F86-FD07-37A5-12C8C403667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479491" y="1220286"/>
                  <a:ext cx="4780080" cy="124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F46CB19-85E3-5EAA-EA8F-B90DB11BF4C2}"/>
                  </a:ext>
                </a:extLst>
              </p14:cNvPr>
              <p14:cNvContentPartPr/>
              <p14:nvPr/>
            </p14:nvContentPartPr>
            <p14:xfrm>
              <a:off x="2148651" y="3014886"/>
              <a:ext cx="375840" cy="1933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F46CB19-85E3-5EAA-EA8F-B90DB11BF4C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130651" y="2997246"/>
                <a:ext cx="411480" cy="22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136DADA2-047B-4589-26DF-14F026D134A0}"/>
              </a:ext>
            </a:extLst>
          </p:cNvPr>
          <p:cNvGrpSpPr/>
          <p:nvPr/>
        </p:nvGrpSpPr>
        <p:grpSpPr>
          <a:xfrm>
            <a:off x="2886291" y="2931366"/>
            <a:ext cx="655560" cy="233280"/>
            <a:chOff x="2886291" y="2931366"/>
            <a:chExt cx="655560" cy="23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885A390-9C3B-EEBB-EDE8-9A11FC6038CE}"/>
                    </a:ext>
                  </a:extLst>
                </p14:cNvPr>
                <p14:cNvContentPartPr/>
                <p14:nvPr/>
              </p14:nvContentPartPr>
              <p14:xfrm>
                <a:off x="2886291" y="2937126"/>
                <a:ext cx="3600" cy="2275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885A390-9C3B-EEBB-EDE8-9A11FC6038C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868291" y="2919486"/>
                  <a:ext cx="392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9554F7C-094A-B1FB-C93A-ADFD034916C7}"/>
                    </a:ext>
                  </a:extLst>
                </p14:cNvPr>
                <p14:cNvContentPartPr/>
                <p14:nvPr/>
              </p14:nvContentPartPr>
              <p14:xfrm>
                <a:off x="3072771" y="2931366"/>
                <a:ext cx="167760" cy="2181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9554F7C-094A-B1FB-C93A-ADFD034916C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054771" y="2913726"/>
                  <a:ext cx="2034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B7C4A02-F211-CDE1-664A-87DCD7B7D4B3}"/>
                    </a:ext>
                  </a:extLst>
                </p14:cNvPr>
                <p14:cNvContentPartPr/>
                <p14:nvPr/>
              </p14:nvContentPartPr>
              <p14:xfrm>
                <a:off x="3366531" y="3030006"/>
                <a:ext cx="175320" cy="1054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B7C4A02-F211-CDE1-664A-87DCD7B7D4B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348531" y="3012006"/>
                  <a:ext cx="210960" cy="14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3515A52-1BA3-C820-5D84-802D0536E4E1}"/>
              </a:ext>
            </a:extLst>
          </p:cNvPr>
          <p:cNvGrpSpPr/>
          <p:nvPr/>
        </p:nvGrpSpPr>
        <p:grpSpPr>
          <a:xfrm>
            <a:off x="3994731" y="2978526"/>
            <a:ext cx="785160" cy="144000"/>
            <a:chOff x="3994731" y="2978526"/>
            <a:chExt cx="785160" cy="14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A99A0D1-16CD-23F9-75B0-66D3D78BD4CE}"/>
                    </a:ext>
                  </a:extLst>
                </p14:cNvPr>
                <p14:cNvContentPartPr/>
                <p14:nvPr/>
              </p14:nvContentPartPr>
              <p14:xfrm>
                <a:off x="3994731" y="3029646"/>
                <a:ext cx="329400" cy="92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A99A0D1-16CD-23F9-75B0-66D3D78BD4C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976731" y="3012006"/>
                  <a:ext cx="3650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63F1093-9BAD-69E2-5F54-08AE576A51F3}"/>
                    </a:ext>
                  </a:extLst>
                </p14:cNvPr>
                <p14:cNvContentPartPr/>
                <p14:nvPr/>
              </p14:nvContentPartPr>
              <p14:xfrm>
                <a:off x="4334211" y="2978526"/>
                <a:ext cx="445680" cy="138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63F1093-9BAD-69E2-5F54-08AE576A51F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316571" y="2960526"/>
                  <a:ext cx="481320" cy="17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0144A2D-F960-EAC3-DBD8-BA9ECC56DD8F}"/>
              </a:ext>
            </a:extLst>
          </p:cNvPr>
          <p:cNvGrpSpPr/>
          <p:nvPr/>
        </p:nvGrpSpPr>
        <p:grpSpPr>
          <a:xfrm>
            <a:off x="7876251" y="3407286"/>
            <a:ext cx="835920" cy="228960"/>
            <a:chOff x="7876251" y="3407286"/>
            <a:chExt cx="835920" cy="22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F0C8A31-9180-796D-1355-874DA92F7FF1}"/>
                    </a:ext>
                  </a:extLst>
                </p14:cNvPr>
                <p14:cNvContentPartPr/>
                <p14:nvPr/>
              </p14:nvContentPartPr>
              <p14:xfrm>
                <a:off x="7876251" y="3440406"/>
                <a:ext cx="56160" cy="195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F0C8A31-9180-796D-1355-874DA92F7FF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858251" y="3422766"/>
                  <a:ext cx="918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E510AFA-8C92-5FD5-7A55-60203EE29E4E}"/>
                    </a:ext>
                  </a:extLst>
                </p14:cNvPr>
                <p14:cNvContentPartPr/>
                <p14:nvPr/>
              </p14:nvContentPartPr>
              <p14:xfrm>
                <a:off x="8028891" y="3410166"/>
                <a:ext cx="192960" cy="2016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E510AFA-8C92-5FD5-7A55-60203EE29E4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011251" y="3392166"/>
                  <a:ext cx="2286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62440D1-2746-5308-3063-ED69522320EC}"/>
                    </a:ext>
                  </a:extLst>
                </p14:cNvPr>
                <p14:cNvContentPartPr/>
                <p14:nvPr/>
              </p14:nvContentPartPr>
              <p14:xfrm>
                <a:off x="8257851" y="3442926"/>
                <a:ext cx="151560" cy="1447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62440D1-2746-5308-3063-ED69522320E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239851" y="3424926"/>
                  <a:ext cx="1872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F3A557D-B42F-D05F-0CE3-136B55733462}"/>
                    </a:ext>
                  </a:extLst>
                </p14:cNvPr>
                <p14:cNvContentPartPr/>
                <p14:nvPr/>
              </p14:nvContentPartPr>
              <p14:xfrm>
                <a:off x="8380251" y="3407286"/>
                <a:ext cx="331920" cy="385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F3A557D-B42F-D05F-0CE3-136B5573346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362611" y="3389646"/>
                  <a:ext cx="367560" cy="7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FB0B24E8-D5BB-AB53-59E7-9E726DD95B3A}"/>
                  </a:ext>
                </a:extLst>
              </p14:cNvPr>
              <p14:cNvContentPartPr/>
              <p14:nvPr/>
            </p14:nvContentPartPr>
            <p14:xfrm>
              <a:off x="7775811" y="3725886"/>
              <a:ext cx="1269000" cy="756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FB0B24E8-D5BB-AB53-59E7-9E726DD95B3A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758171" y="3708246"/>
                <a:ext cx="1304640" cy="11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81746AC1-FCFD-263B-743F-8E97AEAC80C9}"/>
              </a:ext>
            </a:extLst>
          </p:cNvPr>
          <p:cNvGrpSpPr/>
          <p:nvPr/>
        </p:nvGrpSpPr>
        <p:grpSpPr>
          <a:xfrm>
            <a:off x="7984611" y="4156806"/>
            <a:ext cx="599760" cy="276480"/>
            <a:chOff x="7984611" y="4156806"/>
            <a:chExt cx="599760" cy="27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34FBDDC-4EFF-C3ED-3F16-D5E495E2CD11}"/>
                    </a:ext>
                  </a:extLst>
                </p14:cNvPr>
                <p14:cNvContentPartPr/>
                <p14:nvPr/>
              </p14:nvContentPartPr>
              <p14:xfrm>
                <a:off x="7984611" y="4156806"/>
                <a:ext cx="69840" cy="2095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34FBDDC-4EFF-C3ED-3F16-D5E495E2CD1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966971" y="4139166"/>
                  <a:ext cx="1054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DAE82A7-DFF1-0806-14D6-428FAA14647F}"/>
                    </a:ext>
                  </a:extLst>
                </p14:cNvPr>
                <p14:cNvContentPartPr/>
                <p14:nvPr/>
              </p14:nvContentPartPr>
              <p14:xfrm>
                <a:off x="8160291" y="4169046"/>
                <a:ext cx="148680" cy="2642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DAE82A7-DFF1-0806-14D6-428FAA14647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142651" y="4151406"/>
                  <a:ext cx="1843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E5099FB-78B4-0035-9CAB-AA3BE732B1C9}"/>
                    </a:ext>
                  </a:extLst>
                </p14:cNvPr>
                <p14:cNvContentPartPr/>
                <p14:nvPr/>
              </p14:nvContentPartPr>
              <p14:xfrm>
                <a:off x="8383131" y="4207206"/>
                <a:ext cx="201240" cy="133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E5099FB-78B4-0035-9CAB-AA3BE732B1C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365491" y="4189566"/>
                  <a:ext cx="236880" cy="16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EBC674C-A00F-13CF-412B-4488C2000358}"/>
              </a:ext>
            </a:extLst>
          </p:cNvPr>
          <p:cNvGrpSpPr/>
          <p:nvPr/>
        </p:nvGrpSpPr>
        <p:grpSpPr>
          <a:xfrm>
            <a:off x="5449131" y="3767286"/>
            <a:ext cx="1437480" cy="511920"/>
            <a:chOff x="5449131" y="3767286"/>
            <a:chExt cx="1437480" cy="51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B42A4C0-3C9D-6682-575B-578B8A06D8AB}"/>
                    </a:ext>
                  </a:extLst>
                </p14:cNvPr>
                <p14:cNvContentPartPr/>
                <p14:nvPr/>
              </p14:nvContentPartPr>
              <p14:xfrm>
                <a:off x="5622291" y="3767286"/>
                <a:ext cx="22680" cy="2588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B42A4C0-3C9D-6682-575B-578B8A06D8A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604291" y="3749286"/>
                  <a:ext cx="583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39DE0AA-24F2-E609-AC1E-E2EB6481D545}"/>
                    </a:ext>
                  </a:extLst>
                </p14:cNvPr>
                <p14:cNvContentPartPr/>
                <p14:nvPr/>
              </p14:nvContentPartPr>
              <p14:xfrm>
                <a:off x="5733531" y="3795726"/>
                <a:ext cx="140760" cy="2577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39DE0AA-24F2-E609-AC1E-E2EB6481D54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715891" y="3777726"/>
                  <a:ext cx="1764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E6F0741-91A4-71FB-7D8A-7A2066F2D99A}"/>
                    </a:ext>
                  </a:extLst>
                </p14:cNvPr>
                <p14:cNvContentPartPr/>
                <p14:nvPr/>
              </p14:nvContentPartPr>
              <p14:xfrm>
                <a:off x="6037371" y="3800046"/>
                <a:ext cx="184320" cy="1587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E6F0741-91A4-71FB-7D8A-7A2066F2D99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019371" y="3782406"/>
                  <a:ext cx="2199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0237E78-0528-CA01-688E-4812132E36AD}"/>
                    </a:ext>
                  </a:extLst>
                </p14:cNvPr>
                <p14:cNvContentPartPr/>
                <p14:nvPr/>
              </p14:nvContentPartPr>
              <p14:xfrm>
                <a:off x="5449131" y="4129446"/>
                <a:ext cx="1437480" cy="1497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0237E78-0528-CA01-688E-4812132E36A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431491" y="4111806"/>
                  <a:ext cx="1473120" cy="18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2DFEEF4-4770-2589-A6E5-4EFEA28B5517}"/>
              </a:ext>
            </a:extLst>
          </p:cNvPr>
          <p:cNvGrpSpPr/>
          <p:nvPr/>
        </p:nvGrpSpPr>
        <p:grpSpPr>
          <a:xfrm>
            <a:off x="1393011" y="3706806"/>
            <a:ext cx="1195560" cy="415080"/>
            <a:chOff x="1393011" y="3706806"/>
            <a:chExt cx="1195560" cy="41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49A8A26-0272-C582-8238-E51599819A43}"/>
                    </a:ext>
                  </a:extLst>
                </p14:cNvPr>
                <p14:cNvContentPartPr/>
                <p14:nvPr/>
              </p14:nvContentPartPr>
              <p14:xfrm>
                <a:off x="1440171" y="3706806"/>
                <a:ext cx="33840" cy="2124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49A8A26-0272-C582-8238-E51599819A4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422531" y="3689166"/>
                  <a:ext cx="694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E2C32EA-FBA6-00D4-FE23-97CC6A93C626}"/>
                    </a:ext>
                  </a:extLst>
                </p14:cNvPr>
                <p14:cNvContentPartPr/>
                <p14:nvPr/>
              </p14:nvContentPartPr>
              <p14:xfrm>
                <a:off x="1675611" y="3756126"/>
                <a:ext cx="139680" cy="161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E2C32EA-FBA6-00D4-FE23-97CC6A93C62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657971" y="3738486"/>
                  <a:ext cx="1753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5420E7C-21C7-DA56-5625-1FA0B60064E4}"/>
                    </a:ext>
                  </a:extLst>
                </p14:cNvPr>
                <p14:cNvContentPartPr/>
                <p14:nvPr/>
              </p14:nvContentPartPr>
              <p14:xfrm>
                <a:off x="1819251" y="3712206"/>
                <a:ext cx="380160" cy="1746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5420E7C-21C7-DA56-5625-1FA0B60064E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801251" y="3694566"/>
                  <a:ext cx="4158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4A05ACB-5D41-8CCC-8108-6257A1D5BDDF}"/>
                    </a:ext>
                  </a:extLst>
                </p14:cNvPr>
                <p14:cNvContentPartPr/>
                <p14:nvPr/>
              </p14:nvContentPartPr>
              <p14:xfrm>
                <a:off x="1393011" y="3990126"/>
                <a:ext cx="1195560" cy="1317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4A05ACB-5D41-8CCC-8108-6257A1D5BDD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375011" y="3972126"/>
                  <a:ext cx="123120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92FB5EA-7258-6202-90A3-BF0082E0013D}"/>
              </a:ext>
            </a:extLst>
          </p:cNvPr>
          <p:cNvGrpSpPr/>
          <p:nvPr/>
        </p:nvGrpSpPr>
        <p:grpSpPr>
          <a:xfrm>
            <a:off x="2323611" y="4906686"/>
            <a:ext cx="1003320" cy="228240"/>
            <a:chOff x="2323611" y="4906686"/>
            <a:chExt cx="1003320" cy="22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12E38E4-6F9B-9F59-C073-5C259C30FCD7}"/>
                    </a:ext>
                  </a:extLst>
                </p14:cNvPr>
                <p14:cNvContentPartPr/>
                <p14:nvPr/>
              </p14:nvContentPartPr>
              <p14:xfrm>
                <a:off x="2420811" y="4906686"/>
                <a:ext cx="36720" cy="2052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12E38E4-6F9B-9F59-C073-5C259C30FCD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403171" y="4888686"/>
                  <a:ext cx="723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DFF2271-E18D-F0A9-4A07-21D7CC8CC378}"/>
                    </a:ext>
                  </a:extLst>
                </p14:cNvPr>
                <p14:cNvContentPartPr/>
                <p14:nvPr/>
              </p14:nvContentPartPr>
              <p14:xfrm>
                <a:off x="2323611" y="4944486"/>
                <a:ext cx="275040" cy="1904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DFF2271-E18D-F0A9-4A07-21D7CC8CC37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305611" y="4926846"/>
                  <a:ext cx="3106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D2ADF1A-49D8-A3B4-66F5-042D6A5044EE}"/>
                    </a:ext>
                  </a:extLst>
                </p14:cNvPr>
                <p14:cNvContentPartPr/>
                <p14:nvPr/>
              </p14:nvContentPartPr>
              <p14:xfrm>
                <a:off x="2676051" y="4909566"/>
                <a:ext cx="425160" cy="2242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D2ADF1A-49D8-A3B4-66F5-042D6A5044E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658051" y="4891926"/>
                  <a:ext cx="4608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EA5E6A8-835F-842E-37FB-C61A6EDC4C41}"/>
                    </a:ext>
                  </a:extLst>
                </p14:cNvPr>
                <p14:cNvContentPartPr/>
                <p14:nvPr/>
              </p14:nvContentPartPr>
              <p14:xfrm>
                <a:off x="2997531" y="5028006"/>
                <a:ext cx="117360" cy="43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EA5E6A8-835F-842E-37FB-C61A6EDC4C4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979891" y="5010366"/>
                  <a:ext cx="1530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D08A16E-8EEF-0520-6D5D-A3A4E504DB50}"/>
                    </a:ext>
                  </a:extLst>
                </p14:cNvPr>
                <p14:cNvContentPartPr/>
                <p14:nvPr/>
              </p14:nvContentPartPr>
              <p14:xfrm>
                <a:off x="3145131" y="5025486"/>
                <a:ext cx="181800" cy="1044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D08A16E-8EEF-0520-6D5D-A3A4E504DB5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127131" y="5007486"/>
                  <a:ext cx="217440" cy="14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D34FC382-0CE6-548F-300D-B614567D6EB5}"/>
                  </a:ext>
                </a:extLst>
              </p14:cNvPr>
              <p14:cNvContentPartPr/>
              <p14:nvPr/>
            </p14:nvContentPartPr>
            <p14:xfrm>
              <a:off x="2073051" y="5319246"/>
              <a:ext cx="1434960" cy="32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D34FC382-0CE6-548F-300D-B614567D6EB5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055051" y="5301606"/>
                <a:ext cx="147060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36B2FBF-C9F1-3294-D88D-2B4687191AEF}"/>
              </a:ext>
            </a:extLst>
          </p:cNvPr>
          <p:cNvGrpSpPr/>
          <p:nvPr/>
        </p:nvGrpSpPr>
        <p:grpSpPr>
          <a:xfrm>
            <a:off x="5512851" y="5364606"/>
            <a:ext cx="524520" cy="220680"/>
            <a:chOff x="5512851" y="5364606"/>
            <a:chExt cx="524520" cy="22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4BB52EF-D933-81C7-5FE1-82478E5E2A18}"/>
                    </a:ext>
                  </a:extLst>
                </p14:cNvPr>
                <p14:cNvContentPartPr/>
                <p14:nvPr/>
              </p14:nvContentPartPr>
              <p14:xfrm>
                <a:off x="5512851" y="5364606"/>
                <a:ext cx="193320" cy="2206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4BB52EF-D933-81C7-5FE1-82478E5E2A1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495211" y="5346606"/>
                  <a:ext cx="2289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D6B70AC-0222-531A-2CDB-2FEE843FEFA4}"/>
                    </a:ext>
                  </a:extLst>
                </p14:cNvPr>
                <p14:cNvContentPartPr/>
                <p14:nvPr/>
              </p14:nvContentPartPr>
              <p14:xfrm>
                <a:off x="5828211" y="5446326"/>
                <a:ext cx="126000" cy="1242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D6B70AC-0222-531A-2CDB-2FEE843FEFA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810571" y="5428326"/>
                  <a:ext cx="1616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642036B-1A39-F44C-E47A-D46080697869}"/>
                    </a:ext>
                  </a:extLst>
                </p14:cNvPr>
                <p14:cNvContentPartPr/>
                <p14:nvPr/>
              </p14:nvContentPartPr>
              <p14:xfrm>
                <a:off x="5869971" y="5413926"/>
                <a:ext cx="167400" cy="154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642036B-1A39-F44C-E47A-D4608069786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852331" y="5395926"/>
                  <a:ext cx="20304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8B509EE-7F66-33AC-8B1C-42D824C3984B}"/>
              </a:ext>
            </a:extLst>
          </p:cNvPr>
          <p:cNvGrpSpPr/>
          <p:nvPr/>
        </p:nvGrpSpPr>
        <p:grpSpPr>
          <a:xfrm>
            <a:off x="7159491" y="5355606"/>
            <a:ext cx="416160" cy="180360"/>
            <a:chOff x="7159491" y="5355606"/>
            <a:chExt cx="416160" cy="18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197471C-D205-367D-2CB8-AC68C1A3BE58}"/>
                    </a:ext>
                  </a:extLst>
                </p14:cNvPr>
                <p14:cNvContentPartPr/>
                <p14:nvPr/>
              </p14:nvContentPartPr>
              <p14:xfrm>
                <a:off x="7159491" y="5355606"/>
                <a:ext cx="195840" cy="1720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197471C-D205-367D-2CB8-AC68C1A3BE5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141851" y="5337606"/>
                  <a:ext cx="2314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8FDFDE0-41E8-85BA-BF89-8D2DA9C79A9E}"/>
                    </a:ext>
                  </a:extLst>
                </p14:cNvPr>
                <p14:cNvContentPartPr/>
                <p14:nvPr/>
              </p14:nvContentPartPr>
              <p14:xfrm>
                <a:off x="7572411" y="5371446"/>
                <a:ext cx="3240" cy="1645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8FDFDE0-41E8-85BA-BF89-8D2DA9C79A9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554771" y="5353446"/>
                  <a:ext cx="3888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F40F7E1-44D8-A5CF-BEC6-8BC408AC6B12}"/>
              </a:ext>
            </a:extLst>
          </p:cNvPr>
          <p:cNvGrpSpPr/>
          <p:nvPr/>
        </p:nvGrpSpPr>
        <p:grpSpPr>
          <a:xfrm>
            <a:off x="8443971" y="5326806"/>
            <a:ext cx="622440" cy="231120"/>
            <a:chOff x="8443971" y="5326806"/>
            <a:chExt cx="622440" cy="23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A13B7C4-66D0-23C1-9208-5FE546B78B76}"/>
                    </a:ext>
                  </a:extLst>
                </p14:cNvPr>
                <p14:cNvContentPartPr/>
                <p14:nvPr/>
              </p14:nvContentPartPr>
              <p14:xfrm>
                <a:off x="8443971" y="5334366"/>
                <a:ext cx="346320" cy="2138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A13B7C4-66D0-23C1-9208-5FE546B78B7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426331" y="5316726"/>
                  <a:ext cx="3819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1AE19A4-5100-0945-4330-7E448B28BFEF}"/>
                    </a:ext>
                  </a:extLst>
                </p14:cNvPr>
                <p14:cNvContentPartPr/>
                <p14:nvPr/>
              </p14:nvContentPartPr>
              <p14:xfrm>
                <a:off x="8906931" y="5326806"/>
                <a:ext cx="159480" cy="2311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1AE19A4-5100-0945-4330-7E448B28BFE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889291" y="5309166"/>
                  <a:ext cx="195120" cy="26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A79D26A-2A50-3380-8E73-4ED3726B6DFF}"/>
              </a:ext>
            </a:extLst>
          </p:cNvPr>
          <p:cNvGrpSpPr/>
          <p:nvPr/>
        </p:nvGrpSpPr>
        <p:grpSpPr>
          <a:xfrm>
            <a:off x="9851571" y="5296926"/>
            <a:ext cx="911520" cy="267480"/>
            <a:chOff x="9851571" y="5296926"/>
            <a:chExt cx="911520" cy="26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B0C850E-C412-7EAE-0309-5893E9417BF6}"/>
                    </a:ext>
                  </a:extLst>
                </p14:cNvPr>
                <p14:cNvContentPartPr/>
                <p14:nvPr/>
              </p14:nvContentPartPr>
              <p14:xfrm>
                <a:off x="9851571" y="5312406"/>
                <a:ext cx="340200" cy="1972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B0C850E-C412-7EAE-0309-5893E9417BF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833571" y="5294766"/>
                  <a:ext cx="3758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03D7AF9-3A7F-1513-F76E-4A5BC062F661}"/>
                    </a:ext>
                  </a:extLst>
                </p14:cNvPr>
                <p14:cNvContentPartPr/>
                <p14:nvPr/>
              </p14:nvContentPartPr>
              <p14:xfrm>
                <a:off x="10217331" y="5310606"/>
                <a:ext cx="169920" cy="1897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03D7AF9-3A7F-1513-F76E-4A5BC062F66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199691" y="5292966"/>
                  <a:ext cx="2055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BC6F571-1D25-DB1F-3BC0-34EBB976E9D2}"/>
                    </a:ext>
                  </a:extLst>
                </p14:cNvPr>
                <p14:cNvContentPartPr/>
                <p14:nvPr/>
              </p14:nvContentPartPr>
              <p14:xfrm>
                <a:off x="10545291" y="5296926"/>
                <a:ext cx="217800" cy="2674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BC6F571-1D25-DB1F-3BC0-34EBB976E9D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527291" y="5279286"/>
                  <a:ext cx="25344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FA6C6E0-EA99-F1C9-3794-7AAC8FC24BEE}"/>
              </a:ext>
            </a:extLst>
          </p:cNvPr>
          <p:cNvGrpSpPr/>
          <p:nvPr/>
        </p:nvGrpSpPr>
        <p:grpSpPr>
          <a:xfrm>
            <a:off x="7949691" y="6063366"/>
            <a:ext cx="578880" cy="244080"/>
            <a:chOff x="7949691" y="6063366"/>
            <a:chExt cx="578880" cy="24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ECF395C-FF3B-995C-A359-69083BDD727E}"/>
                    </a:ext>
                  </a:extLst>
                </p14:cNvPr>
                <p14:cNvContentPartPr/>
                <p14:nvPr/>
              </p14:nvContentPartPr>
              <p14:xfrm>
                <a:off x="7949691" y="6063366"/>
                <a:ext cx="252720" cy="178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ECF395C-FF3B-995C-A359-69083BDD727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32051" y="6045366"/>
                  <a:ext cx="2883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D87216A-875F-0154-39BF-FDCFE240EB00}"/>
                    </a:ext>
                  </a:extLst>
                </p14:cNvPr>
                <p14:cNvContentPartPr/>
                <p14:nvPr/>
              </p14:nvContentPartPr>
              <p14:xfrm>
                <a:off x="8315091" y="6121326"/>
                <a:ext cx="213480" cy="186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D87216A-875F-0154-39BF-FDCFE240EB0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297451" y="6103326"/>
                  <a:ext cx="24912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A158E22-5096-A1A4-EA42-98BB15EC4A43}"/>
              </a:ext>
            </a:extLst>
          </p:cNvPr>
          <p:cNvGrpSpPr/>
          <p:nvPr/>
        </p:nvGrpSpPr>
        <p:grpSpPr>
          <a:xfrm>
            <a:off x="9441891" y="6095766"/>
            <a:ext cx="287280" cy="268920"/>
            <a:chOff x="9441891" y="6095766"/>
            <a:chExt cx="2872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1C2CCC5-7158-B977-7954-5B30ADC8D8AF}"/>
                    </a:ext>
                  </a:extLst>
                </p14:cNvPr>
                <p14:cNvContentPartPr/>
                <p14:nvPr/>
              </p14:nvContentPartPr>
              <p14:xfrm>
                <a:off x="9441891" y="6095766"/>
                <a:ext cx="193680" cy="2016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1C2CCC5-7158-B977-7954-5B30ADC8D8A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423891" y="6078126"/>
                  <a:ext cx="2293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66EF10F-F5EC-73AE-92C2-75DC088540A2}"/>
                    </a:ext>
                  </a:extLst>
                </p14:cNvPr>
                <p14:cNvContentPartPr/>
                <p14:nvPr/>
              </p14:nvContentPartPr>
              <p14:xfrm>
                <a:off x="9589491" y="6145446"/>
                <a:ext cx="139680" cy="2192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66EF10F-F5EC-73AE-92C2-75DC088540A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571851" y="6127806"/>
                  <a:ext cx="175320" cy="25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5CC111F3-04FF-3CE2-A801-0E7F48034A32}"/>
                  </a:ext>
                </a:extLst>
              </p14:cNvPr>
              <p14:cNvContentPartPr/>
              <p14:nvPr/>
            </p14:nvContentPartPr>
            <p14:xfrm>
              <a:off x="9538371" y="4968246"/>
              <a:ext cx="1449000" cy="7628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5CC111F3-04FF-3CE2-A801-0E7F48034A32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9520731" y="4950246"/>
                <a:ext cx="1484640" cy="79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CCD4F540-34B7-E46C-987E-BE9A61C63C91}"/>
              </a:ext>
            </a:extLst>
          </p:cNvPr>
          <p:cNvGrpSpPr/>
          <p:nvPr/>
        </p:nvGrpSpPr>
        <p:grpSpPr>
          <a:xfrm>
            <a:off x="9941211" y="4358046"/>
            <a:ext cx="389520" cy="479880"/>
            <a:chOff x="9941211" y="4358046"/>
            <a:chExt cx="389520" cy="47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4DBCEDC-1229-280A-4A1B-F03C10B0A835}"/>
                    </a:ext>
                  </a:extLst>
                </p14:cNvPr>
                <p14:cNvContentPartPr/>
                <p14:nvPr/>
              </p14:nvContentPartPr>
              <p14:xfrm>
                <a:off x="9941211" y="4358046"/>
                <a:ext cx="205920" cy="4496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4DBCEDC-1229-280A-4A1B-F03C10B0A83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923211" y="4340046"/>
                  <a:ext cx="24156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E8DEA90-859D-3CDB-5669-D40B6DAC7819}"/>
                    </a:ext>
                  </a:extLst>
                </p14:cNvPr>
                <p14:cNvContentPartPr/>
                <p14:nvPr/>
              </p14:nvContentPartPr>
              <p14:xfrm>
                <a:off x="9976851" y="4653246"/>
                <a:ext cx="353880" cy="184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E8DEA90-859D-3CDB-5669-D40B6DAC781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958851" y="4635246"/>
                  <a:ext cx="389520" cy="22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61046881-4399-0334-7502-DC7EC652C397}"/>
              </a:ext>
            </a:extLst>
          </p:cNvPr>
          <p:cNvGrpSpPr/>
          <p:nvPr/>
        </p:nvGrpSpPr>
        <p:grpSpPr>
          <a:xfrm>
            <a:off x="10032651" y="3726246"/>
            <a:ext cx="1429560" cy="655560"/>
            <a:chOff x="10032651" y="3726246"/>
            <a:chExt cx="1429560" cy="65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D310473-BC09-8EE4-A466-6483B0B6E8D4}"/>
                    </a:ext>
                  </a:extLst>
                </p14:cNvPr>
                <p14:cNvContentPartPr/>
                <p14:nvPr/>
              </p14:nvContentPartPr>
              <p14:xfrm>
                <a:off x="10113291" y="3726246"/>
                <a:ext cx="389520" cy="3182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D310473-BC09-8EE4-A466-6483B0B6E8D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095651" y="3708246"/>
                  <a:ext cx="42516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39974A8-9788-427B-08D9-B77B0E125C93}"/>
                    </a:ext>
                  </a:extLst>
                </p14:cNvPr>
                <p14:cNvContentPartPr/>
                <p14:nvPr/>
              </p14:nvContentPartPr>
              <p14:xfrm>
                <a:off x="10514691" y="3928206"/>
                <a:ext cx="663480" cy="3592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39974A8-9788-427B-08D9-B77B0E125C9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496691" y="3910566"/>
                  <a:ext cx="69912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44E781A-04F3-01B7-945C-67F1FF0826D2}"/>
                    </a:ext>
                  </a:extLst>
                </p14:cNvPr>
                <p14:cNvContentPartPr/>
                <p14:nvPr/>
              </p14:nvContentPartPr>
              <p14:xfrm>
                <a:off x="10032651" y="4323846"/>
                <a:ext cx="1429560" cy="579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44E781A-04F3-01B7-945C-67F1FF0826D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014651" y="4305846"/>
                  <a:ext cx="1465200" cy="9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D20323C-A661-77B3-F6BE-6DBFFA4282F3}"/>
              </a:ext>
            </a:extLst>
          </p:cNvPr>
          <p:cNvGrpSpPr/>
          <p:nvPr/>
        </p:nvGrpSpPr>
        <p:grpSpPr>
          <a:xfrm>
            <a:off x="5094891" y="4435806"/>
            <a:ext cx="1910880" cy="780480"/>
            <a:chOff x="5094891" y="4435806"/>
            <a:chExt cx="1910880" cy="78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F7F07A5-E45F-7535-309D-68AB527812C0}"/>
                    </a:ext>
                  </a:extLst>
                </p14:cNvPr>
                <p14:cNvContentPartPr/>
                <p14:nvPr/>
              </p14:nvContentPartPr>
              <p14:xfrm>
                <a:off x="5517171" y="4721286"/>
                <a:ext cx="246960" cy="1900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F7F07A5-E45F-7535-309D-68AB527812C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499531" y="4703646"/>
                  <a:ext cx="2826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C4B8E55-B77B-96D4-3A37-9AF9A2A9C10C}"/>
                    </a:ext>
                  </a:extLst>
                </p14:cNvPr>
                <p14:cNvContentPartPr/>
                <p14:nvPr/>
              </p14:nvContentPartPr>
              <p14:xfrm>
                <a:off x="5613651" y="4840806"/>
                <a:ext cx="139680" cy="248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C4B8E55-B77B-96D4-3A37-9AF9A2A9C10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596011" y="4822806"/>
                  <a:ext cx="1753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DFB01B2-5FBB-3FB6-EE7B-C4FD7890C2D1}"/>
                    </a:ext>
                  </a:extLst>
                </p14:cNvPr>
                <p14:cNvContentPartPr/>
                <p14:nvPr/>
              </p14:nvContentPartPr>
              <p14:xfrm>
                <a:off x="5847651" y="4750446"/>
                <a:ext cx="385200" cy="3013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DFB01B2-5FBB-3FB6-EE7B-C4FD7890C2D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829651" y="4732446"/>
                  <a:ext cx="42084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867575D-0157-20ED-FF00-BE88EB0D2D64}"/>
                    </a:ext>
                  </a:extLst>
                </p14:cNvPr>
                <p14:cNvContentPartPr/>
                <p14:nvPr/>
              </p14:nvContentPartPr>
              <p14:xfrm>
                <a:off x="5094891" y="4435806"/>
                <a:ext cx="1441440" cy="780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867575D-0157-20ED-FF00-BE88EB0D2D6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077251" y="4418166"/>
                  <a:ext cx="1477080" cy="81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CB61D4B-737E-57F2-7EAF-EBFA412D0804}"/>
                    </a:ext>
                  </a:extLst>
                </p14:cNvPr>
                <p14:cNvContentPartPr/>
                <p14:nvPr/>
              </p14:nvContentPartPr>
              <p14:xfrm>
                <a:off x="6392691" y="4758006"/>
                <a:ext cx="522720" cy="763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CB61D4B-737E-57F2-7EAF-EBFA412D080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374691" y="4740006"/>
                  <a:ext cx="5583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0617F0B-5FDD-6DCB-1B77-942BD3C34A22}"/>
                    </a:ext>
                  </a:extLst>
                </p14:cNvPr>
                <p14:cNvContentPartPr/>
                <p14:nvPr/>
              </p14:nvContentPartPr>
              <p14:xfrm>
                <a:off x="6761691" y="4699326"/>
                <a:ext cx="244080" cy="1789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0617F0B-5FDD-6DCB-1B77-942BD3C34A2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743691" y="4681326"/>
                  <a:ext cx="2797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EF7E260B-355E-2480-4D71-048B237A0495}"/>
              </a:ext>
            </a:extLst>
          </p:cNvPr>
          <p:cNvGrpSpPr/>
          <p:nvPr/>
        </p:nvGrpSpPr>
        <p:grpSpPr>
          <a:xfrm>
            <a:off x="5072931" y="5740086"/>
            <a:ext cx="1719720" cy="719280"/>
            <a:chOff x="5072931" y="5740086"/>
            <a:chExt cx="1719720" cy="71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B489213-62EC-28B2-B246-8D62881F3D1E}"/>
                    </a:ext>
                  </a:extLst>
                </p14:cNvPr>
                <p14:cNvContentPartPr/>
                <p14:nvPr/>
              </p14:nvContentPartPr>
              <p14:xfrm>
                <a:off x="6326091" y="6021246"/>
                <a:ext cx="236520" cy="2102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B489213-62EC-28B2-B246-8D62881F3D1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308451" y="6003246"/>
                  <a:ext cx="2721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BF56C2A-1EAD-8122-AAB7-D2C62EA77A56}"/>
                    </a:ext>
                  </a:extLst>
                </p14:cNvPr>
                <p14:cNvContentPartPr/>
                <p14:nvPr/>
              </p14:nvContentPartPr>
              <p14:xfrm>
                <a:off x="6028011" y="6000366"/>
                <a:ext cx="277200" cy="2016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BF56C2A-1EAD-8122-AAB7-D2C62EA77A5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010011" y="5982726"/>
                  <a:ext cx="3128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BE44010-0933-549B-E795-9007F6996BA9}"/>
                    </a:ext>
                  </a:extLst>
                </p14:cNvPr>
                <p14:cNvContentPartPr/>
                <p14:nvPr/>
              </p14:nvContentPartPr>
              <p14:xfrm>
                <a:off x="5559291" y="5740086"/>
                <a:ext cx="1233360" cy="7192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BE44010-0933-549B-E795-9007F6996BA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541651" y="5722446"/>
                  <a:ext cx="1269000" cy="75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D6FF641-F813-83AC-DE68-0C3F319F1EA0}"/>
                    </a:ext>
                  </a:extLst>
                </p14:cNvPr>
                <p14:cNvContentPartPr/>
                <p14:nvPr/>
              </p14:nvContentPartPr>
              <p14:xfrm>
                <a:off x="5262651" y="6119526"/>
                <a:ext cx="585720" cy="71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D6FF641-F813-83AC-DE68-0C3F319F1EA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245011" y="6101526"/>
                  <a:ext cx="6213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DCD1F4F-8D8B-8592-AE06-B8FB5510D186}"/>
                    </a:ext>
                  </a:extLst>
                </p14:cNvPr>
                <p14:cNvContentPartPr/>
                <p14:nvPr/>
              </p14:nvContentPartPr>
              <p14:xfrm>
                <a:off x="5072931" y="6100086"/>
                <a:ext cx="340560" cy="1468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DCD1F4F-8D8B-8592-AE06-B8FB5510D18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054931" y="6082086"/>
                  <a:ext cx="376200" cy="18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0516F05-D7EE-FF6E-E081-285445CDC460}"/>
              </a:ext>
            </a:extLst>
          </p:cNvPr>
          <p:cNvGrpSpPr/>
          <p:nvPr/>
        </p:nvGrpSpPr>
        <p:grpSpPr>
          <a:xfrm>
            <a:off x="2501451" y="5895246"/>
            <a:ext cx="1814400" cy="301680"/>
            <a:chOff x="2501451" y="5895246"/>
            <a:chExt cx="1814400" cy="30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7D9B33A-0B97-7FE8-6AC5-85E25D38912E}"/>
                    </a:ext>
                  </a:extLst>
                </p14:cNvPr>
                <p14:cNvContentPartPr/>
                <p14:nvPr/>
              </p14:nvContentPartPr>
              <p14:xfrm>
                <a:off x="2501451" y="5905686"/>
                <a:ext cx="318960" cy="2430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7D9B33A-0B97-7FE8-6AC5-85E25D38912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483451" y="5887686"/>
                  <a:ext cx="3546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CBAF58D-F44D-2530-4078-47E5AE3E5AC5}"/>
                    </a:ext>
                  </a:extLst>
                </p14:cNvPr>
                <p14:cNvContentPartPr/>
                <p14:nvPr/>
              </p14:nvContentPartPr>
              <p14:xfrm>
                <a:off x="2944251" y="5936286"/>
                <a:ext cx="309960" cy="2606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CBAF58D-F44D-2530-4078-47E5AE3E5AC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926611" y="5918286"/>
                  <a:ext cx="3456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2B81B44-886C-048D-2D40-B0CBDE975E7D}"/>
                    </a:ext>
                  </a:extLst>
                </p14:cNvPr>
                <p14:cNvContentPartPr/>
                <p14:nvPr/>
              </p14:nvContentPartPr>
              <p14:xfrm>
                <a:off x="3209571" y="6052566"/>
                <a:ext cx="162000" cy="180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2B81B44-886C-048D-2D40-B0CBDE975E7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191571" y="6034566"/>
                  <a:ext cx="1976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0551643-7882-21AC-A87D-2490FD9AA95D}"/>
                    </a:ext>
                  </a:extLst>
                </p14:cNvPr>
                <p14:cNvContentPartPr/>
                <p14:nvPr/>
              </p14:nvContentPartPr>
              <p14:xfrm>
                <a:off x="3418371" y="5903166"/>
                <a:ext cx="251280" cy="2782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0551643-7882-21AC-A87D-2490FD9AA95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400731" y="5885166"/>
                  <a:ext cx="28692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CDC84D3-EA81-170B-E449-1A617216112A}"/>
                    </a:ext>
                  </a:extLst>
                </p14:cNvPr>
                <p14:cNvContentPartPr/>
                <p14:nvPr/>
              </p14:nvContentPartPr>
              <p14:xfrm>
                <a:off x="3688731" y="5895246"/>
                <a:ext cx="627120" cy="2833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CDC84D3-EA81-170B-E449-1A617216112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670731" y="5877246"/>
                  <a:ext cx="662760" cy="31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86D6F3B8-E394-4F10-4DBA-4D2EB8E0E2C7}"/>
                  </a:ext>
                </a:extLst>
              </p14:cNvPr>
              <p14:cNvContentPartPr/>
              <p14:nvPr/>
            </p14:nvContentPartPr>
            <p14:xfrm>
              <a:off x="7162731" y="2733726"/>
              <a:ext cx="284400" cy="1843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86D6F3B8-E394-4F10-4DBA-4D2EB8E0E2C7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7145091" y="2716086"/>
                <a:ext cx="32004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485EBD7E-D4C9-B773-336F-15E83127B088}"/>
                  </a:ext>
                </a:extLst>
              </p14:cNvPr>
              <p14:cNvContentPartPr/>
              <p14:nvPr/>
            </p14:nvContentPartPr>
            <p14:xfrm>
              <a:off x="7703451" y="2723646"/>
              <a:ext cx="42120" cy="2080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485EBD7E-D4C9-B773-336F-15E83127B088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7685451" y="2705646"/>
                <a:ext cx="7776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70A17F12-9CBC-BEB8-5178-85EAB5EF463E}"/>
                  </a:ext>
                </a:extLst>
              </p14:cNvPr>
              <p14:cNvContentPartPr/>
              <p14:nvPr/>
            </p14:nvContentPartPr>
            <p14:xfrm>
              <a:off x="7849611" y="2728686"/>
              <a:ext cx="415440" cy="1778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70A17F12-9CBC-BEB8-5178-85EAB5EF463E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7831611" y="2711046"/>
                <a:ext cx="45108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1D5FD21E-A97D-44DA-8185-0B088630D507}"/>
                  </a:ext>
                </a:extLst>
              </p14:cNvPr>
              <p14:cNvContentPartPr/>
              <p14:nvPr/>
            </p14:nvContentPartPr>
            <p14:xfrm>
              <a:off x="8706411" y="2749566"/>
              <a:ext cx="242640" cy="1065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1D5FD21E-A97D-44DA-8185-0B088630D507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8688411" y="2731566"/>
                <a:ext cx="27828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78EAAAF-7140-97D6-36DE-59F09B5CC2CF}"/>
                  </a:ext>
                </a:extLst>
              </p14:cNvPr>
              <p14:cNvContentPartPr/>
              <p14:nvPr/>
            </p14:nvContentPartPr>
            <p14:xfrm>
              <a:off x="8837451" y="2748126"/>
              <a:ext cx="432000" cy="1220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78EAAAF-7140-97D6-36DE-59F09B5CC2CF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8819451" y="2730486"/>
                <a:ext cx="46764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28AE745A-CACC-0BE7-9AA7-198833A6FC20}"/>
                  </a:ext>
                </a:extLst>
              </p14:cNvPr>
              <p14:cNvContentPartPr/>
              <p14:nvPr/>
            </p14:nvContentPartPr>
            <p14:xfrm>
              <a:off x="10367451" y="1656246"/>
              <a:ext cx="1303920" cy="6285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28AE745A-CACC-0BE7-9AA7-198833A6FC20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0349811" y="1638606"/>
                <a:ext cx="1339560" cy="66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E50C3449-E26A-FEBF-20C7-32874D5F9F99}"/>
                  </a:ext>
                </a:extLst>
              </p14:cNvPr>
              <p14:cNvContentPartPr/>
              <p14:nvPr/>
            </p14:nvContentPartPr>
            <p14:xfrm>
              <a:off x="8770491" y="1730766"/>
              <a:ext cx="75600" cy="15768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E50C3449-E26A-FEBF-20C7-32874D5F9F99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752491" y="1712766"/>
                <a:ext cx="11124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6637CF7E-2A6C-864B-37A7-B2E145C85BEB}"/>
                  </a:ext>
                </a:extLst>
              </p14:cNvPr>
              <p14:cNvContentPartPr/>
              <p14:nvPr/>
            </p14:nvContentPartPr>
            <p14:xfrm>
              <a:off x="9018531" y="1734726"/>
              <a:ext cx="23400" cy="1166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6637CF7E-2A6C-864B-37A7-B2E145C85BEB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000531" y="1717086"/>
                <a:ext cx="5904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6A1749C9-2361-32D5-EA9C-6471B102AB9D}"/>
                  </a:ext>
                </a:extLst>
              </p14:cNvPr>
              <p14:cNvContentPartPr/>
              <p14:nvPr/>
            </p14:nvContentPartPr>
            <p14:xfrm>
              <a:off x="9355491" y="1705926"/>
              <a:ext cx="348480" cy="1454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6A1749C9-2361-32D5-EA9C-6471B102AB9D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9337851" y="1688286"/>
                <a:ext cx="38412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25FECFBD-B5ED-8569-940E-6D6368387479}"/>
                  </a:ext>
                </a:extLst>
              </p14:cNvPr>
              <p14:cNvContentPartPr/>
              <p14:nvPr/>
            </p14:nvContentPartPr>
            <p14:xfrm>
              <a:off x="8993331" y="1725006"/>
              <a:ext cx="195480" cy="1933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25FECFBD-B5ED-8569-940E-6D6368387479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975691" y="1707366"/>
                <a:ext cx="23112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FD8CAB7E-4B7B-BDF2-00A8-A1D3262DB1BB}"/>
                  </a:ext>
                </a:extLst>
              </p14:cNvPr>
              <p14:cNvContentPartPr/>
              <p14:nvPr/>
            </p14:nvContentPartPr>
            <p14:xfrm>
              <a:off x="11038131" y="2054406"/>
              <a:ext cx="131400" cy="43128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FD8CAB7E-4B7B-BDF2-00A8-A1D3262DB1BB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1020491" y="2036766"/>
                <a:ext cx="167040" cy="46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38A98455-9607-C2B1-49BF-A8C6817DAE42}"/>
                  </a:ext>
                </a:extLst>
              </p14:cNvPr>
              <p14:cNvContentPartPr/>
              <p14:nvPr/>
            </p14:nvContentPartPr>
            <p14:xfrm>
              <a:off x="10985211" y="2400726"/>
              <a:ext cx="315360" cy="14364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38A98455-9607-C2B1-49BF-A8C6817DAE42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0967571" y="2382726"/>
                <a:ext cx="35100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B12515D0-FDB3-8C49-6321-42E1D6B53830}"/>
                  </a:ext>
                </a:extLst>
              </p14:cNvPr>
              <p14:cNvContentPartPr/>
              <p14:nvPr/>
            </p14:nvContentPartPr>
            <p14:xfrm>
              <a:off x="10158291" y="2506926"/>
              <a:ext cx="847080" cy="3121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B12515D0-FDB3-8C49-6321-42E1D6B53830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0140651" y="2489286"/>
                <a:ext cx="88272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C9D7F248-0FEF-EB7F-D545-8D4C9664CB7C}"/>
                  </a:ext>
                </a:extLst>
              </p14:cNvPr>
              <p14:cNvContentPartPr/>
              <p14:nvPr/>
            </p14:nvContentPartPr>
            <p14:xfrm>
              <a:off x="11096811" y="2757846"/>
              <a:ext cx="295560" cy="11520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C9D7F248-0FEF-EB7F-D545-8D4C9664CB7C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1079171" y="2739846"/>
                <a:ext cx="33120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83B63FD9-A759-DE6A-41FE-57653CE92885}"/>
                  </a:ext>
                </a:extLst>
              </p14:cNvPr>
              <p14:cNvContentPartPr/>
              <p14:nvPr/>
            </p14:nvContentPartPr>
            <p14:xfrm>
              <a:off x="10636731" y="1743006"/>
              <a:ext cx="204120" cy="1504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83B63FD9-A759-DE6A-41FE-57653CE92885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10619091" y="1725366"/>
                <a:ext cx="23976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07BFC9E4-E546-65FB-53BE-EDE70ACBD2C1}"/>
                  </a:ext>
                </a:extLst>
              </p14:cNvPr>
              <p14:cNvContentPartPr/>
              <p14:nvPr/>
            </p14:nvContentPartPr>
            <p14:xfrm>
              <a:off x="10899531" y="1789806"/>
              <a:ext cx="123480" cy="10152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07BFC9E4-E546-65FB-53BE-EDE70ACBD2C1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10881531" y="1772166"/>
                <a:ext cx="15912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D23C621-7E5F-5E35-E5EB-898D99E80855}"/>
                  </a:ext>
                </a:extLst>
              </p14:cNvPr>
              <p14:cNvContentPartPr/>
              <p14:nvPr/>
            </p14:nvContentPartPr>
            <p14:xfrm>
              <a:off x="10829331" y="1845606"/>
              <a:ext cx="237240" cy="1263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D23C621-7E5F-5E35-E5EB-898D99E80855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0811691" y="1827606"/>
                <a:ext cx="27288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3C59C068-F581-9C91-CDD2-EC0025A00683}"/>
                  </a:ext>
                </a:extLst>
              </p14:cNvPr>
              <p14:cNvContentPartPr/>
              <p14:nvPr/>
            </p14:nvContentPartPr>
            <p14:xfrm>
              <a:off x="11007531" y="1841646"/>
              <a:ext cx="287280" cy="882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3C59C068-F581-9C91-CDD2-EC0025A00683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0989891" y="1824006"/>
                <a:ext cx="32292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ACBB25F2-FA1C-D788-66FB-2E42C1F880E0}"/>
                  </a:ext>
                </a:extLst>
              </p14:cNvPr>
              <p14:cNvContentPartPr/>
              <p14:nvPr/>
            </p14:nvContentPartPr>
            <p14:xfrm>
              <a:off x="10609371" y="1729326"/>
              <a:ext cx="780480" cy="26712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ACBB25F2-FA1C-D788-66FB-2E42C1F880E0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10591371" y="1711326"/>
                <a:ext cx="81612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C37B6246-B11D-6A91-931A-50FF3A77430D}"/>
                  </a:ext>
                </a:extLst>
              </p14:cNvPr>
              <p14:cNvContentPartPr/>
              <p14:nvPr/>
            </p14:nvContentPartPr>
            <p14:xfrm>
              <a:off x="10458531" y="1820046"/>
              <a:ext cx="1057680" cy="14904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C37B6246-B11D-6A91-931A-50FF3A77430D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10440891" y="1802046"/>
                <a:ext cx="10933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3376C07C-92A8-B4D9-D40F-DAFE4B7EFE5F}"/>
                  </a:ext>
                </a:extLst>
              </p14:cNvPr>
              <p14:cNvContentPartPr/>
              <p14:nvPr/>
            </p14:nvContentPartPr>
            <p14:xfrm>
              <a:off x="9107451" y="2034246"/>
              <a:ext cx="81720" cy="28296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3376C07C-92A8-B4D9-D40F-DAFE4B7EFE5F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9089811" y="2016606"/>
                <a:ext cx="11736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AEE9243A-A71E-1087-13B3-BFE7C0D9E6CD}"/>
                  </a:ext>
                </a:extLst>
              </p14:cNvPr>
              <p14:cNvContentPartPr/>
              <p14:nvPr/>
            </p14:nvContentPartPr>
            <p14:xfrm>
              <a:off x="9321651" y="2106966"/>
              <a:ext cx="146160" cy="17640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AEE9243A-A71E-1087-13B3-BFE7C0D9E6CD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9304011" y="2088966"/>
                <a:ext cx="18180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4FC92F2D-D68C-8F4E-ECE2-C99CFCE4BB31}"/>
                  </a:ext>
                </a:extLst>
              </p14:cNvPr>
              <p14:cNvContentPartPr/>
              <p14:nvPr/>
            </p14:nvContentPartPr>
            <p14:xfrm>
              <a:off x="9628731" y="2132526"/>
              <a:ext cx="157320" cy="16524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4FC92F2D-D68C-8F4E-ECE2-C99CFCE4BB31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9610731" y="2114526"/>
                <a:ext cx="1929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FEE0A165-63E3-B2FF-64D9-1536BED3D704}"/>
                  </a:ext>
                </a:extLst>
              </p14:cNvPr>
              <p14:cNvContentPartPr/>
              <p14:nvPr/>
            </p14:nvContentPartPr>
            <p14:xfrm>
              <a:off x="8792811" y="2102646"/>
              <a:ext cx="1276560" cy="34776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FEE0A165-63E3-B2FF-64D9-1536BED3D704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774811" y="2085006"/>
                <a:ext cx="131220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9057573A-36BA-CCBD-9199-34D0512AA8E9}"/>
                  </a:ext>
                </a:extLst>
              </p14:cNvPr>
              <p14:cNvContentPartPr/>
              <p14:nvPr/>
            </p14:nvContentPartPr>
            <p14:xfrm>
              <a:off x="9054531" y="2467686"/>
              <a:ext cx="627120" cy="3744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9057573A-36BA-CCBD-9199-34D0512AA8E9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9036891" y="2450046"/>
                <a:ext cx="66276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B5F4B458-8A34-A926-BD3B-CBFD2714C45D}"/>
                  </a:ext>
                </a:extLst>
              </p14:cNvPr>
              <p14:cNvContentPartPr/>
              <p14:nvPr/>
            </p14:nvContentPartPr>
            <p14:xfrm>
              <a:off x="8424171" y="1895646"/>
              <a:ext cx="692280" cy="47016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B5F4B458-8A34-A926-BD3B-CBFD2714C45D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406171" y="1877646"/>
                <a:ext cx="72792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BABAEBDA-46B2-A062-169D-624B6823AF08}"/>
                  </a:ext>
                </a:extLst>
              </p14:cNvPr>
              <p14:cNvContentPartPr/>
              <p14:nvPr/>
            </p14:nvContentPartPr>
            <p14:xfrm>
              <a:off x="8424891" y="1858206"/>
              <a:ext cx="365040" cy="19584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BABAEBDA-46B2-A062-169D-624B6823AF08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8407251" y="1840206"/>
                <a:ext cx="40068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39B95175-7D29-8D24-824C-B19B07892E20}"/>
                  </a:ext>
                </a:extLst>
              </p14:cNvPr>
              <p14:cNvContentPartPr/>
              <p14:nvPr/>
            </p14:nvContentPartPr>
            <p14:xfrm>
              <a:off x="9082611" y="2432406"/>
              <a:ext cx="1006200" cy="3168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39B95175-7D29-8D24-824C-B19B07892E20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9064611" y="2414406"/>
                <a:ext cx="104184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46713DAB-8DF2-0601-5ECF-7C7D17362C45}"/>
                  </a:ext>
                </a:extLst>
              </p14:cNvPr>
              <p14:cNvContentPartPr/>
              <p14:nvPr/>
            </p14:nvContentPartPr>
            <p14:xfrm>
              <a:off x="9121491" y="2470206"/>
              <a:ext cx="1114920" cy="6336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46713DAB-8DF2-0601-5ECF-7C7D17362C45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9103491" y="2452566"/>
                <a:ext cx="1150560" cy="9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9" name="Group 208">
            <a:extLst>
              <a:ext uri="{FF2B5EF4-FFF2-40B4-BE49-F238E27FC236}">
                <a16:creationId xmlns:a16="http://schemas.microsoft.com/office/drawing/2014/main" id="{7D6C93AF-4C9B-A2DD-5AC2-D697E7EE18BF}"/>
              </a:ext>
            </a:extLst>
          </p:cNvPr>
          <p:cNvGrpSpPr/>
          <p:nvPr/>
        </p:nvGrpSpPr>
        <p:grpSpPr>
          <a:xfrm>
            <a:off x="5725251" y="636726"/>
            <a:ext cx="5124240" cy="968400"/>
            <a:chOff x="5725251" y="636726"/>
            <a:chExt cx="5124240" cy="96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D0FC248-8477-D0CD-D936-FB34A5BE7E4E}"/>
                    </a:ext>
                  </a:extLst>
                </p14:cNvPr>
                <p14:cNvContentPartPr/>
                <p14:nvPr/>
              </p14:nvContentPartPr>
              <p14:xfrm>
                <a:off x="5725251" y="837606"/>
                <a:ext cx="209880" cy="145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D0FC248-8477-D0CD-D936-FB34A5BE7E4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707251" y="819606"/>
                  <a:ext cx="2455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DD7BF89-02F1-D12D-50BF-BAC2C146E8C9}"/>
                    </a:ext>
                  </a:extLst>
                </p14:cNvPr>
                <p14:cNvContentPartPr/>
                <p14:nvPr/>
              </p14:nvContentPartPr>
              <p14:xfrm>
                <a:off x="5981571" y="857046"/>
                <a:ext cx="142560" cy="101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DD7BF89-02F1-D12D-50BF-BAC2C146E8C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963931" y="839046"/>
                  <a:ext cx="1782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77DE9A0-6BF3-56D6-E34F-E8811B68C6CB}"/>
                    </a:ext>
                  </a:extLst>
                </p14:cNvPr>
                <p14:cNvContentPartPr/>
                <p14:nvPr/>
              </p14:nvContentPartPr>
              <p14:xfrm>
                <a:off x="6059691" y="815646"/>
                <a:ext cx="370800" cy="145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77DE9A0-6BF3-56D6-E34F-E8811B68C6C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041691" y="798006"/>
                  <a:ext cx="4064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4C70511-7FC9-7806-FD85-2208BD9928AD}"/>
                    </a:ext>
                  </a:extLst>
                </p14:cNvPr>
                <p14:cNvContentPartPr/>
                <p14:nvPr/>
              </p14:nvContentPartPr>
              <p14:xfrm>
                <a:off x="6473691" y="811686"/>
                <a:ext cx="322560" cy="124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4C70511-7FC9-7806-FD85-2208BD9928A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456051" y="793686"/>
                  <a:ext cx="3582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099F8D9-BDB5-C111-A612-B5D4B5B6A4BA}"/>
                    </a:ext>
                  </a:extLst>
                </p14:cNvPr>
                <p14:cNvContentPartPr/>
                <p14:nvPr/>
              </p14:nvContentPartPr>
              <p14:xfrm>
                <a:off x="6886971" y="834726"/>
                <a:ext cx="234720" cy="83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099F8D9-BDB5-C111-A612-B5D4B5B6A4B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868971" y="817086"/>
                  <a:ext cx="2703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6AFE345-71D3-37A9-158E-B004CEF3FA2F}"/>
                    </a:ext>
                  </a:extLst>
                </p14:cNvPr>
                <p14:cNvContentPartPr/>
                <p14:nvPr/>
              </p14:nvContentPartPr>
              <p14:xfrm>
                <a:off x="7249131" y="636726"/>
                <a:ext cx="33840" cy="255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6AFE345-71D3-37A9-158E-B004CEF3FA2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231491" y="618726"/>
                  <a:ext cx="694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33CE6A2-4A00-191C-A4B2-93A9DEF8FA81}"/>
                    </a:ext>
                  </a:extLst>
                </p14:cNvPr>
                <p14:cNvContentPartPr/>
                <p14:nvPr/>
              </p14:nvContentPartPr>
              <p14:xfrm>
                <a:off x="7772571" y="758406"/>
                <a:ext cx="192960" cy="146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33CE6A2-4A00-191C-A4B2-93A9DEF8FA8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754931" y="740406"/>
                  <a:ext cx="228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DBB9C6D-75C3-3C22-C871-C1C5EB0487CD}"/>
                    </a:ext>
                  </a:extLst>
                </p14:cNvPr>
                <p14:cNvContentPartPr/>
                <p14:nvPr/>
              </p14:nvContentPartPr>
              <p14:xfrm>
                <a:off x="8048331" y="767046"/>
                <a:ext cx="179280" cy="96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DBB9C6D-75C3-3C22-C871-C1C5EB0487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030331" y="749406"/>
                  <a:ext cx="2149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7F2C1FD-891F-98B5-7747-6166CE1E2E71}"/>
                    </a:ext>
                  </a:extLst>
                </p14:cNvPr>
                <p14:cNvContentPartPr/>
                <p14:nvPr/>
              </p14:nvContentPartPr>
              <p14:xfrm>
                <a:off x="8160291" y="845886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7F2C1FD-891F-98B5-7747-6166CE1E2E7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142651" y="82788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5F9E0F0-4615-38A9-2813-3C291579844B}"/>
                    </a:ext>
                  </a:extLst>
                </p14:cNvPr>
                <p14:cNvContentPartPr/>
                <p14:nvPr/>
              </p14:nvContentPartPr>
              <p14:xfrm>
                <a:off x="8160291" y="759486"/>
                <a:ext cx="263520" cy="102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5F9E0F0-4615-38A9-2813-3C291579844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142651" y="741486"/>
                  <a:ext cx="2991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46EAE81-7C6D-17CE-A921-92EC9A4E52D0}"/>
                    </a:ext>
                  </a:extLst>
                </p14:cNvPr>
                <p14:cNvContentPartPr/>
                <p14:nvPr/>
              </p14:nvContentPartPr>
              <p14:xfrm>
                <a:off x="8558451" y="692166"/>
                <a:ext cx="571680" cy="287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46EAE81-7C6D-17CE-A921-92EC9A4E52D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540811" y="674526"/>
                  <a:ext cx="60732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2DD37F9-0A37-96DC-F2DB-BCA2345AC111}"/>
                    </a:ext>
                  </a:extLst>
                </p14:cNvPr>
                <p14:cNvContentPartPr/>
                <p14:nvPr/>
              </p14:nvContentPartPr>
              <p14:xfrm>
                <a:off x="9040851" y="1362846"/>
                <a:ext cx="53280" cy="1386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2DD37F9-0A37-96DC-F2DB-BCA2345AC11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022851" y="1344846"/>
                  <a:ext cx="889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4FC08B9-6903-DE67-3CC8-85B3D68F0DFD}"/>
                    </a:ext>
                  </a:extLst>
                </p14:cNvPr>
                <p14:cNvContentPartPr/>
                <p14:nvPr/>
              </p14:nvContentPartPr>
              <p14:xfrm>
                <a:off x="9224451" y="1374366"/>
                <a:ext cx="251280" cy="1310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4FC08B9-6903-DE67-3CC8-85B3D68F0DF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206811" y="1356726"/>
                  <a:ext cx="2869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135E9C8-1015-C5E1-CB70-26A521EA969D}"/>
                    </a:ext>
                  </a:extLst>
                </p14:cNvPr>
                <p14:cNvContentPartPr/>
                <p14:nvPr/>
              </p14:nvContentPartPr>
              <p14:xfrm>
                <a:off x="9580491" y="1324326"/>
                <a:ext cx="321480" cy="1587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135E9C8-1015-C5E1-CB70-26A521EA969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562491" y="1306686"/>
                  <a:ext cx="3571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114F680-1584-79AC-E1FC-F156A9D570B1}"/>
                    </a:ext>
                  </a:extLst>
                </p14:cNvPr>
                <p14:cNvContentPartPr/>
                <p14:nvPr/>
              </p14:nvContentPartPr>
              <p14:xfrm>
                <a:off x="10236051" y="1293006"/>
                <a:ext cx="117360" cy="2124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114F680-1584-79AC-E1FC-F156A9D570B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218051" y="1275366"/>
                  <a:ext cx="1530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4D7D5C1-4A47-07F8-F5DB-77E1B4157CE8}"/>
                    </a:ext>
                  </a:extLst>
                </p14:cNvPr>
                <p14:cNvContentPartPr/>
                <p14:nvPr/>
              </p14:nvContentPartPr>
              <p14:xfrm>
                <a:off x="10417131" y="1331526"/>
                <a:ext cx="126000" cy="1749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4D7D5C1-4A47-07F8-F5DB-77E1B4157CE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399131" y="1313526"/>
                  <a:ext cx="1616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85D2AB8-6C76-B3A9-DD9F-3D6E2F70882C}"/>
                    </a:ext>
                  </a:extLst>
                </p14:cNvPr>
                <p14:cNvContentPartPr/>
                <p14:nvPr/>
              </p14:nvContentPartPr>
              <p14:xfrm>
                <a:off x="10645371" y="1397766"/>
                <a:ext cx="204120" cy="853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85D2AB8-6C76-B3A9-DD9F-3D6E2F70882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627731" y="1380126"/>
                  <a:ext cx="2397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3F2DB1F-7294-8FA5-9301-1F981A620692}"/>
                    </a:ext>
                  </a:extLst>
                </p14:cNvPr>
                <p14:cNvContentPartPr/>
                <p14:nvPr/>
              </p14:nvContentPartPr>
              <p14:xfrm>
                <a:off x="7787331" y="1388766"/>
                <a:ext cx="72360" cy="1720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3F2DB1F-7294-8FA5-9301-1F981A62069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769691" y="1371126"/>
                  <a:ext cx="1080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50A1CF0-960C-C2ED-63EA-AD10F419090A}"/>
                    </a:ext>
                  </a:extLst>
                </p14:cNvPr>
                <p14:cNvContentPartPr/>
                <p14:nvPr/>
              </p14:nvContentPartPr>
              <p14:xfrm>
                <a:off x="7968051" y="1416126"/>
                <a:ext cx="187200" cy="1386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50A1CF0-960C-C2ED-63EA-AD10F419090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950411" y="1398126"/>
                  <a:ext cx="2228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61B9A57-7B1D-29F2-E647-72C488B5589B}"/>
                    </a:ext>
                  </a:extLst>
                </p14:cNvPr>
                <p14:cNvContentPartPr/>
                <p14:nvPr/>
              </p14:nvContentPartPr>
              <p14:xfrm>
                <a:off x="8143731" y="1405326"/>
                <a:ext cx="245880" cy="1281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61B9A57-7B1D-29F2-E647-72C488B5589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125731" y="1387326"/>
                  <a:ext cx="2815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50D3C05-B891-BF21-EF95-369B4FC346B7}"/>
                    </a:ext>
                  </a:extLst>
                </p14:cNvPr>
                <p14:cNvContentPartPr/>
                <p14:nvPr/>
              </p14:nvContentPartPr>
              <p14:xfrm>
                <a:off x="6828651" y="1083846"/>
                <a:ext cx="360" cy="18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50D3C05-B891-BF21-EF95-369B4FC346B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810651" y="1065846"/>
                  <a:ext cx="360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F87362B-7BF5-72CF-8E51-65F20A6AD003}"/>
                    </a:ext>
                  </a:extLst>
                </p14:cNvPr>
                <p14:cNvContentPartPr/>
                <p14:nvPr/>
              </p14:nvContentPartPr>
              <p14:xfrm>
                <a:off x="6828651" y="1085286"/>
                <a:ext cx="36720" cy="565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F87362B-7BF5-72CF-8E51-65F20A6AD00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810651" y="1067286"/>
                  <a:ext cx="72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1D8BE98-C6B4-228B-16BB-7F959A8B3107}"/>
                    </a:ext>
                  </a:extLst>
                </p14:cNvPr>
                <p14:cNvContentPartPr/>
                <p14:nvPr/>
              </p14:nvContentPartPr>
              <p14:xfrm>
                <a:off x="7037811" y="1112646"/>
                <a:ext cx="256320" cy="1634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1D8BE98-C6B4-228B-16BB-7F959A8B310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020171" y="1094646"/>
                  <a:ext cx="2919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33338D9-09FF-6DEA-48B0-E539AA874989}"/>
                    </a:ext>
                  </a:extLst>
                </p14:cNvPr>
                <p14:cNvContentPartPr/>
                <p14:nvPr/>
              </p14:nvContentPartPr>
              <p14:xfrm>
                <a:off x="7260291" y="1108326"/>
                <a:ext cx="215640" cy="167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33338D9-09FF-6DEA-48B0-E539AA87498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242651" y="1090686"/>
                  <a:ext cx="2512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7E09947-6C2E-4FFD-AC71-66EB1C253F26}"/>
                    </a:ext>
                  </a:extLst>
                </p14:cNvPr>
                <p14:cNvContentPartPr/>
                <p14:nvPr/>
              </p14:nvContentPartPr>
              <p14:xfrm>
                <a:off x="7433091" y="1074126"/>
                <a:ext cx="242640" cy="482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7E09947-6C2E-4FFD-AC71-66EB1C253F2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415451" y="1056486"/>
                  <a:ext cx="2782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AF9C861-90F5-C804-BDFC-4529D73363A8}"/>
                    </a:ext>
                  </a:extLst>
                </p14:cNvPr>
                <p14:cNvContentPartPr/>
                <p14:nvPr/>
              </p14:nvContentPartPr>
              <p14:xfrm>
                <a:off x="7082811" y="1280766"/>
                <a:ext cx="586080" cy="385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AF9C861-90F5-C804-BDFC-4529D73363A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065171" y="1262766"/>
                  <a:ext cx="6217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868B8DE-AE47-C5E1-E94D-B5253840ED33}"/>
                    </a:ext>
                  </a:extLst>
                </p14:cNvPr>
                <p14:cNvContentPartPr/>
                <p14:nvPr/>
              </p14:nvContentPartPr>
              <p14:xfrm>
                <a:off x="7096131" y="1357446"/>
                <a:ext cx="493560" cy="360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868B8DE-AE47-C5E1-E94D-B5253840ED3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078131" y="1339446"/>
                  <a:ext cx="5292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C865BB4-77B1-D517-FA6A-E8299A2F5211}"/>
                    </a:ext>
                  </a:extLst>
                </p14:cNvPr>
                <p14:cNvContentPartPr/>
                <p14:nvPr/>
              </p14:nvContentPartPr>
              <p14:xfrm>
                <a:off x="7717131" y="1245126"/>
                <a:ext cx="360" cy="3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C865BB4-77B1-D517-FA6A-E8299A2F521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699491" y="122748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CC89B19-FCD8-00C4-4333-B7A13B5235AC}"/>
                    </a:ext>
                  </a:extLst>
                </p14:cNvPr>
                <p14:cNvContentPartPr/>
                <p14:nvPr/>
              </p14:nvContentPartPr>
              <p14:xfrm>
                <a:off x="7717131" y="1245126"/>
                <a:ext cx="360" cy="3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CC89B19-FCD8-00C4-4333-B7A13B5235A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699491" y="122748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0346FF9-1F42-A1B6-AF9A-B66CEB6DA559}"/>
                    </a:ext>
                  </a:extLst>
                </p14:cNvPr>
                <p14:cNvContentPartPr/>
                <p14:nvPr/>
              </p14:nvContentPartPr>
              <p14:xfrm>
                <a:off x="6775011" y="986646"/>
                <a:ext cx="1082160" cy="4255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90346FF9-1F42-A1B6-AF9A-B66CEB6DA55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757011" y="969006"/>
                  <a:ext cx="111780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8DFA7B8-8E21-069B-7926-AE5F9BDF3B96}"/>
                    </a:ext>
                  </a:extLst>
                </p14:cNvPr>
                <p14:cNvContentPartPr/>
                <p14:nvPr/>
              </p14:nvContentPartPr>
              <p14:xfrm>
                <a:off x="6976251" y="1014726"/>
                <a:ext cx="623520" cy="3920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8DFA7B8-8E21-069B-7926-AE5F9BDF3B9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958251" y="997086"/>
                  <a:ext cx="65916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99702658-B7A3-89BF-402F-F6FAD7A79D06}"/>
                    </a:ext>
                  </a:extLst>
                </p14:cNvPr>
                <p14:cNvContentPartPr/>
                <p14:nvPr/>
              </p14:nvContentPartPr>
              <p14:xfrm>
                <a:off x="6953571" y="1049646"/>
                <a:ext cx="766800" cy="3096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99702658-B7A3-89BF-402F-F6FAD7A79D0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935571" y="1031646"/>
                  <a:ext cx="8024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87FAB3D-7FA9-5A0F-0CB5-D1B189697573}"/>
                    </a:ext>
                  </a:extLst>
                </p14:cNvPr>
                <p14:cNvContentPartPr/>
                <p14:nvPr/>
              </p14:nvContentPartPr>
              <p14:xfrm>
                <a:off x="7636491" y="971526"/>
                <a:ext cx="591120" cy="1234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87FAB3D-7FA9-5A0F-0CB5-D1B18969757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618491" y="953886"/>
                  <a:ext cx="6267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590CED19-145B-0185-DAA2-720E9E9E85B8}"/>
                    </a:ext>
                  </a:extLst>
                </p14:cNvPr>
                <p14:cNvContentPartPr/>
                <p14:nvPr/>
              </p14:nvContentPartPr>
              <p14:xfrm>
                <a:off x="8040411" y="988086"/>
                <a:ext cx="303480" cy="1299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90CED19-145B-0185-DAA2-720E9E9E85B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022771" y="970086"/>
                  <a:ext cx="3391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6D39192-6592-CAAB-F536-B69218D4C300}"/>
                    </a:ext>
                  </a:extLst>
                </p14:cNvPr>
                <p14:cNvContentPartPr/>
                <p14:nvPr/>
              </p14:nvContentPartPr>
              <p14:xfrm>
                <a:off x="8583651" y="1026966"/>
                <a:ext cx="36720" cy="1281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6D39192-6592-CAAB-F536-B69218D4C30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566011" y="1008966"/>
                  <a:ext cx="723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9E972DD-E53A-D45D-E7C8-938088C936E9}"/>
                    </a:ext>
                  </a:extLst>
                </p14:cNvPr>
                <p14:cNvContentPartPr/>
                <p14:nvPr/>
              </p14:nvContentPartPr>
              <p14:xfrm>
                <a:off x="8675811" y="1034526"/>
                <a:ext cx="156960" cy="1278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9E972DD-E53A-D45D-E7C8-938088C936E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657811" y="1016526"/>
                  <a:ext cx="1926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13C207D6-33DC-488A-B0F1-4C2C3030CA1C}"/>
                    </a:ext>
                  </a:extLst>
                </p14:cNvPr>
                <p14:cNvContentPartPr/>
                <p14:nvPr/>
              </p14:nvContentPartPr>
              <p14:xfrm>
                <a:off x="8775891" y="1021566"/>
                <a:ext cx="304200" cy="1105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13C207D6-33DC-488A-B0F1-4C2C3030CA1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758251" y="1003566"/>
                  <a:ext cx="3398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036EE4AD-CC2D-60F4-D9A3-86312C87757C}"/>
                    </a:ext>
                  </a:extLst>
                </p14:cNvPr>
                <p14:cNvContentPartPr/>
                <p14:nvPr/>
              </p14:nvContentPartPr>
              <p14:xfrm>
                <a:off x="7748091" y="1604766"/>
                <a:ext cx="273240" cy="3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036EE4AD-CC2D-60F4-D9A3-86312C87757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730091" y="1587126"/>
                  <a:ext cx="308880" cy="3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89713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5AD1F3D-4784-1253-71FE-B86A90837BFD}"/>
                  </a:ext>
                </a:extLst>
              </p14:cNvPr>
              <p14:cNvContentPartPr/>
              <p14:nvPr/>
            </p14:nvContentPartPr>
            <p14:xfrm>
              <a:off x="1013931" y="339726"/>
              <a:ext cx="21240" cy="159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5AD1F3D-4784-1253-71FE-B86A90837BF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6291" y="322086"/>
                <a:ext cx="56880" cy="19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A7396C5B-FC85-51AB-6759-151429E19A9A}"/>
              </a:ext>
            </a:extLst>
          </p:cNvPr>
          <p:cNvGrpSpPr/>
          <p:nvPr/>
        </p:nvGrpSpPr>
        <p:grpSpPr>
          <a:xfrm>
            <a:off x="790731" y="258726"/>
            <a:ext cx="2467800" cy="502920"/>
            <a:chOff x="790731" y="258726"/>
            <a:chExt cx="2467800" cy="50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790E6E8-1327-BFB7-EE0A-E6967C5E1BC7}"/>
                    </a:ext>
                  </a:extLst>
                </p14:cNvPr>
                <p14:cNvContentPartPr/>
                <p14:nvPr/>
              </p14:nvContentPartPr>
              <p14:xfrm>
                <a:off x="1072611" y="284286"/>
                <a:ext cx="287280" cy="2185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790E6E8-1327-BFB7-EE0A-E6967C5E1BC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54611" y="266286"/>
                  <a:ext cx="3229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A864303-E187-84F7-BEB0-E29343E219FE}"/>
                    </a:ext>
                  </a:extLst>
                </p14:cNvPr>
                <p14:cNvContentPartPr/>
                <p14:nvPr/>
              </p14:nvContentPartPr>
              <p14:xfrm>
                <a:off x="1395531" y="265566"/>
                <a:ext cx="192600" cy="2390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A864303-E187-84F7-BEB0-E29343E219F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77891" y="247926"/>
                  <a:ext cx="2282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8E15328-6DCF-A6FA-2A08-77C1C6520EEF}"/>
                    </a:ext>
                  </a:extLst>
                </p14:cNvPr>
                <p14:cNvContentPartPr/>
                <p14:nvPr/>
              </p14:nvContentPartPr>
              <p14:xfrm>
                <a:off x="1682451" y="401286"/>
                <a:ext cx="195480" cy="109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8E15328-6DCF-A6FA-2A08-77C1C6520EE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64811" y="383646"/>
                  <a:ext cx="2311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4FD5287-7733-5CB4-B15B-5D9475FFA5B9}"/>
                    </a:ext>
                  </a:extLst>
                </p14:cNvPr>
                <p14:cNvContentPartPr/>
                <p14:nvPr/>
              </p14:nvContentPartPr>
              <p14:xfrm>
                <a:off x="1956771" y="408126"/>
                <a:ext cx="93960" cy="99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4FD5287-7733-5CB4-B15B-5D9475FFA5B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38771" y="390486"/>
                  <a:ext cx="1296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82154D2-EF8E-F78A-0C86-02413C8FD1FA}"/>
                    </a:ext>
                  </a:extLst>
                </p14:cNvPr>
                <p14:cNvContentPartPr/>
                <p14:nvPr/>
              </p14:nvContentPartPr>
              <p14:xfrm>
                <a:off x="2142171" y="258726"/>
                <a:ext cx="226080" cy="248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82154D2-EF8E-F78A-0C86-02413C8FD1F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24531" y="240726"/>
                  <a:ext cx="2617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50ACC43-839F-C1F8-97B6-C4E2C0BFB764}"/>
                    </a:ext>
                  </a:extLst>
                </p14:cNvPr>
                <p14:cNvContentPartPr/>
                <p14:nvPr/>
              </p14:nvContentPartPr>
              <p14:xfrm>
                <a:off x="2429091" y="386166"/>
                <a:ext cx="206640" cy="114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50ACC43-839F-C1F8-97B6-C4E2C0BFB76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11091" y="368166"/>
                  <a:ext cx="2422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A9C2F74-77DA-A2A8-8FDF-9255FBF2138B}"/>
                    </a:ext>
                  </a:extLst>
                </p14:cNvPr>
                <p14:cNvContentPartPr/>
                <p14:nvPr/>
              </p14:nvContentPartPr>
              <p14:xfrm>
                <a:off x="2607651" y="377166"/>
                <a:ext cx="226800" cy="117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A9C2F74-77DA-A2A8-8FDF-9255FBF2138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89651" y="359526"/>
                  <a:ext cx="2624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0A4F096-B316-FD85-8977-0C832690A16E}"/>
                    </a:ext>
                  </a:extLst>
                </p14:cNvPr>
                <p14:cNvContentPartPr/>
                <p14:nvPr/>
              </p14:nvContentPartPr>
              <p14:xfrm>
                <a:off x="2906811" y="353766"/>
                <a:ext cx="337680" cy="372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0A4F096-B316-FD85-8977-0C832690A16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89171" y="336126"/>
                  <a:ext cx="37332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469A5DC-893E-5E7B-72EA-EF020E4A4D0A}"/>
                    </a:ext>
                  </a:extLst>
                </p14:cNvPr>
                <p14:cNvContentPartPr/>
                <p14:nvPr/>
              </p14:nvContentPartPr>
              <p14:xfrm>
                <a:off x="790731" y="728526"/>
                <a:ext cx="2467800" cy="33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469A5DC-893E-5E7B-72EA-EF020E4A4D0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73091" y="710526"/>
                  <a:ext cx="2503440" cy="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7FE4434-51B0-2238-7F12-D3EAA20E7D09}"/>
              </a:ext>
            </a:extLst>
          </p:cNvPr>
          <p:cNvGrpSpPr/>
          <p:nvPr/>
        </p:nvGrpSpPr>
        <p:grpSpPr>
          <a:xfrm>
            <a:off x="1364931" y="1187166"/>
            <a:ext cx="1530000" cy="471600"/>
            <a:chOff x="1364931" y="1187166"/>
            <a:chExt cx="1530000" cy="47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C1FA235-2401-059C-3CFE-342ED91284B2}"/>
                    </a:ext>
                  </a:extLst>
                </p14:cNvPr>
                <p14:cNvContentPartPr/>
                <p14:nvPr/>
              </p14:nvContentPartPr>
              <p14:xfrm>
                <a:off x="1364931" y="1272486"/>
                <a:ext cx="295560" cy="171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C1FA235-2401-059C-3CFE-342ED91284B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47291" y="1254486"/>
                  <a:ext cx="3312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965C663-25DE-6E47-65C7-A2618BC504DB}"/>
                    </a:ext>
                  </a:extLst>
                </p14:cNvPr>
                <p14:cNvContentPartPr/>
                <p14:nvPr/>
              </p14:nvContentPartPr>
              <p14:xfrm>
                <a:off x="1735731" y="1347726"/>
                <a:ext cx="129240" cy="88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965C663-25DE-6E47-65C7-A2618BC504D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17731" y="1329726"/>
                  <a:ext cx="1648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14DEF4B-A091-BD5B-9301-603C191C07F5}"/>
                    </a:ext>
                  </a:extLst>
                </p14:cNvPr>
                <p14:cNvContentPartPr/>
                <p14:nvPr/>
              </p14:nvContentPartPr>
              <p14:xfrm>
                <a:off x="1958571" y="1353126"/>
                <a:ext cx="126720" cy="107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14DEF4B-A091-BD5B-9301-603C191C07F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40571" y="1335126"/>
                  <a:ext cx="1623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B2BB9BD-B940-8FB1-BCF2-5D67D8A4C935}"/>
                    </a:ext>
                  </a:extLst>
                </p14:cNvPr>
                <p14:cNvContentPartPr/>
                <p14:nvPr/>
              </p14:nvContentPartPr>
              <p14:xfrm>
                <a:off x="2245491" y="1245126"/>
                <a:ext cx="360" cy="205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B2BB9BD-B940-8FB1-BCF2-5D67D8A4C93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227491" y="1227486"/>
                  <a:ext cx="360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106E3D7-30A8-16BF-9926-5FC6CC963099}"/>
                    </a:ext>
                  </a:extLst>
                </p14:cNvPr>
                <p14:cNvContentPartPr/>
                <p14:nvPr/>
              </p14:nvContentPartPr>
              <p14:xfrm>
                <a:off x="2097891" y="1338006"/>
                <a:ext cx="290160" cy="345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106E3D7-30A8-16BF-9926-5FC6CC96309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079891" y="1320366"/>
                  <a:ext cx="3258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CD3C73D-87B3-D3DD-3596-0F917CDFB772}"/>
                    </a:ext>
                  </a:extLst>
                </p14:cNvPr>
                <p14:cNvContentPartPr/>
                <p14:nvPr/>
              </p14:nvContentPartPr>
              <p14:xfrm>
                <a:off x="2378691" y="1187166"/>
                <a:ext cx="257040" cy="279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CD3C73D-87B3-D3DD-3596-0F917CDFB77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361051" y="1169166"/>
                  <a:ext cx="29268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92E206D-747A-80B7-A582-1C76A77827F2}"/>
                    </a:ext>
                  </a:extLst>
                </p14:cNvPr>
                <p14:cNvContentPartPr/>
                <p14:nvPr/>
              </p14:nvContentPartPr>
              <p14:xfrm>
                <a:off x="2740131" y="1300206"/>
                <a:ext cx="154800" cy="358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92E206D-747A-80B7-A582-1C76A77827F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722491" y="1282566"/>
                  <a:ext cx="19044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F274B6-5AA3-96F0-8232-8D13D1315E7C}"/>
              </a:ext>
            </a:extLst>
          </p:cNvPr>
          <p:cNvGrpSpPr/>
          <p:nvPr/>
        </p:nvGrpSpPr>
        <p:grpSpPr>
          <a:xfrm>
            <a:off x="4287411" y="916446"/>
            <a:ext cx="1588680" cy="493200"/>
            <a:chOff x="4287411" y="916446"/>
            <a:chExt cx="1588680" cy="49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FD84375-A7EE-D639-D3F6-BD66F892D532}"/>
                    </a:ext>
                  </a:extLst>
                </p14:cNvPr>
                <p14:cNvContentPartPr/>
                <p14:nvPr/>
              </p14:nvContentPartPr>
              <p14:xfrm>
                <a:off x="4287411" y="1175286"/>
                <a:ext cx="304200" cy="234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FD84375-A7EE-D639-D3F6-BD66F892D53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269771" y="1157646"/>
                  <a:ext cx="3398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B4BE07C-07B4-FDC3-3761-DFDF36FE0A10}"/>
                    </a:ext>
                  </a:extLst>
                </p14:cNvPr>
                <p14:cNvContentPartPr/>
                <p14:nvPr/>
              </p14:nvContentPartPr>
              <p14:xfrm>
                <a:off x="4390731" y="1343766"/>
                <a:ext cx="131400" cy="11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B4BE07C-07B4-FDC3-3761-DFDF36FE0A1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372731" y="1325766"/>
                  <a:ext cx="1670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B810B77-AFC6-6EAB-F906-7E5C7EC0ED1C}"/>
                    </a:ext>
                  </a:extLst>
                </p14:cNvPr>
                <p14:cNvContentPartPr/>
                <p14:nvPr/>
              </p14:nvContentPartPr>
              <p14:xfrm>
                <a:off x="4772331" y="1263126"/>
                <a:ext cx="207720" cy="128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B810B77-AFC6-6EAB-F906-7E5C7EC0ED1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54691" y="1245486"/>
                  <a:ext cx="2433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505B28F-2F17-FC5A-9A77-3DD13E767504}"/>
                    </a:ext>
                  </a:extLst>
                </p14:cNvPr>
                <p14:cNvContentPartPr/>
                <p14:nvPr/>
              </p14:nvContentPartPr>
              <p14:xfrm>
                <a:off x="5036931" y="1231446"/>
                <a:ext cx="138240" cy="134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505B28F-2F17-FC5A-9A77-3DD13E76750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19291" y="1213446"/>
                  <a:ext cx="1738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41C67E8-07C6-938B-CB47-A23246A75F32}"/>
                    </a:ext>
                  </a:extLst>
                </p14:cNvPr>
                <p14:cNvContentPartPr/>
                <p14:nvPr/>
              </p14:nvContentPartPr>
              <p14:xfrm>
                <a:off x="5240331" y="916446"/>
                <a:ext cx="635760" cy="431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41C67E8-07C6-938B-CB47-A23246A75F3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222691" y="898446"/>
                  <a:ext cx="671400" cy="46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13190C4-BED8-7CD8-63F3-42AF7DB0449B}"/>
                  </a:ext>
                </a:extLst>
              </p14:cNvPr>
              <p14:cNvContentPartPr/>
              <p14:nvPr/>
            </p14:nvContentPartPr>
            <p14:xfrm>
              <a:off x="6669891" y="1346286"/>
              <a:ext cx="515880" cy="237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13190C4-BED8-7CD8-63F3-42AF7DB0449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651891" y="1328646"/>
                <a:ext cx="55152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97BAD50-C2F4-36FF-01EA-81774059AE92}"/>
                  </a:ext>
                </a:extLst>
              </p14:cNvPr>
              <p14:cNvContentPartPr/>
              <p14:nvPr/>
            </p14:nvContentPartPr>
            <p14:xfrm>
              <a:off x="8207811" y="1349166"/>
              <a:ext cx="440640" cy="18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97BAD50-C2F4-36FF-01EA-81774059AE9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189811" y="1331166"/>
                <a:ext cx="47628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1EA41C8-B830-52FF-E54C-894A2003B923}"/>
                  </a:ext>
                </a:extLst>
              </p14:cNvPr>
              <p14:cNvContentPartPr/>
              <p14:nvPr/>
            </p14:nvContentPartPr>
            <p14:xfrm>
              <a:off x="9787491" y="1313526"/>
              <a:ext cx="264960" cy="126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1EA41C8-B830-52FF-E54C-894A2003B92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769491" y="1295886"/>
                <a:ext cx="30060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E7D45BE-6E40-CEFD-C3E9-1123A9643A11}"/>
                  </a:ext>
                </a:extLst>
              </p14:cNvPr>
              <p14:cNvContentPartPr/>
              <p14:nvPr/>
            </p14:nvContentPartPr>
            <p14:xfrm>
              <a:off x="11186091" y="1256286"/>
              <a:ext cx="220320" cy="154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E7D45BE-6E40-CEFD-C3E9-1123A9643A1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1168091" y="1238286"/>
                <a:ext cx="25596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8B2E54C-9CFE-A985-49E0-9193C0BFCD14}"/>
                  </a:ext>
                </a:extLst>
              </p14:cNvPr>
              <p14:cNvContentPartPr/>
              <p14:nvPr/>
            </p14:nvContentPartPr>
            <p14:xfrm>
              <a:off x="4296051" y="2085006"/>
              <a:ext cx="237240" cy="43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8B2E54C-9CFE-A985-49E0-9193C0BFCD1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278051" y="2067006"/>
                <a:ext cx="27288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E4DE04B1-D699-15D9-E2F3-CAC4EB965D46}"/>
                  </a:ext>
                </a:extLst>
              </p14:cNvPr>
              <p14:cNvContentPartPr/>
              <p14:nvPr/>
            </p14:nvContentPartPr>
            <p14:xfrm>
              <a:off x="6196131" y="2038566"/>
              <a:ext cx="253800" cy="18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E4DE04B1-D699-15D9-E2F3-CAC4EB965D4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178131" y="2020566"/>
                <a:ext cx="28944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D3A4CC4-6CFB-1BE6-F8CD-AB2EA5647524}"/>
                  </a:ext>
                </a:extLst>
              </p14:cNvPr>
              <p14:cNvContentPartPr/>
              <p14:nvPr/>
            </p14:nvContentPartPr>
            <p14:xfrm>
              <a:off x="8344251" y="2080686"/>
              <a:ext cx="262080" cy="169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D3A4CC4-6CFB-1BE6-F8CD-AB2EA564752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326251" y="2063046"/>
                <a:ext cx="297720" cy="5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20B43E2E-E872-3A8C-8D97-7C65626BA8C7}"/>
              </a:ext>
            </a:extLst>
          </p:cNvPr>
          <p:cNvGrpSpPr/>
          <p:nvPr/>
        </p:nvGrpSpPr>
        <p:grpSpPr>
          <a:xfrm>
            <a:off x="9301851" y="1569126"/>
            <a:ext cx="2405520" cy="1228680"/>
            <a:chOff x="9301851" y="1569126"/>
            <a:chExt cx="2405520" cy="122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C93448D-4180-79D1-56EA-78238DD6F919}"/>
                    </a:ext>
                  </a:extLst>
                </p14:cNvPr>
                <p14:cNvContentPartPr/>
                <p14:nvPr/>
              </p14:nvContentPartPr>
              <p14:xfrm>
                <a:off x="10121571" y="2060166"/>
                <a:ext cx="295560" cy="15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C93448D-4180-79D1-56EA-78238DD6F91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103931" y="2042526"/>
                  <a:ext cx="3312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E2F744D-FF76-B044-12A4-C8E56B831245}"/>
                    </a:ext>
                  </a:extLst>
                </p14:cNvPr>
                <p14:cNvContentPartPr/>
                <p14:nvPr/>
              </p14:nvContentPartPr>
              <p14:xfrm>
                <a:off x="9301851" y="1569126"/>
                <a:ext cx="2405520" cy="1228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E2F744D-FF76-B044-12A4-C8E56B83124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283851" y="1551486"/>
                  <a:ext cx="2441160" cy="126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70D83A2-0C31-176D-4F22-AE0FACDC12A9}"/>
              </a:ext>
            </a:extLst>
          </p:cNvPr>
          <p:cNvGrpSpPr/>
          <p:nvPr/>
        </p:nvGrpSpPr>
        <p:grpSpPr>
          <a:xfrm>
            <a:off x="1661571" y="1785486"/>
            <a:ext cx="2844360" cy="1397160"/>
            <a:chOff x="1661571" y="1785486"/>
            <a:chExt cx="2844360" cy="139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32D11D9-008C-7E99-F86E-0C626479E2D8}"/>
                    </a:ext>
                  </a:extLst>
                </p14:cNvPr>
                <p14:cNvContentPartPr/>
                <p14:nvPr/>
              </p14:nvContentPartPr>
              <p14:xfrm>
                <a:off x="2036331" y="1785486"/>
                <a:ext cx="334800" cy="98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32D11D9-008C-7E99-F86E-0C626479E2D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018691" y="1767486"/>
                  <a:ext cx="3704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7311052-42A2-44A8-009A-D76CA9AB8636}"/>
                    </a:ext>
                  </a:extLst>
                </p14:cNvPr>
                <p14:cNvContentPartPr/>
                <p14:nvPr/>
              </p14:nvContentPartPr>
              <p14:xfrm>
                <a:off x="2223171" y="2693406"/>
                <a:ext cx="251280" cy="161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7311052-42A2-44A8-009A-D76CA9AB863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205171" y="2675766"/>
                  <a:ext cx="2869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6EFFCAB-8B07-17CC-6124-257B63D19E41}"/>
                    </a:ext>
                  </a:extLst>
                </p14:cNvPr>
                <p14:cNvContentPartPr/>
                <p14:nvPr/>
              </p14:nvContentPartPr>
              <p14:xfrm>
                <a:off x="2231451" y="2721846"/>
                <a:ext cx="189720" cy="167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6EFFCAB-8B07-17CC-6124-257B63D19E4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213811" y="2703846"/>
                  <a:ext cx="2253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E4DB447-BBCA-A9AF-04CB-2A63467F9BED}"/>
                    </a:ext>
                  </a:extLst>
                </p14:cNvPr>
                <p14:cNvContentPartPr/>
                <p14:nvPr/>
              </p14:nvContentPartPr>
              <p14:xfrm>
                <a:off x="2638251" y="2708886"/>
                <a:ext cx="25560" cy="165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E4DB447-BBCA-A9AF-04CB-2A63467F9BE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620611" y="2691246"/>
                  <a:ext cx="612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995F367-8328-997B-1403-D8DC69C6B4E7}"/>
                    </a:ext>
                  </a:extLst>
                </p14:cNvPr>
                <p14:cNvContentPartPr/>
                <p14:nvPr/>
              </p14:nvContentPartPr>
              <p14:xfrm>
                <a:off x="2713491" y="2721486"/>
                <a:ext cx="242640" cy="141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995F367-8328-997B-1403-D8DC69C6B4E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695851" y="2703846"/>
                  <a:ext cx="2782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EB87F70-8DA0-2739-F7DB-6022A2719CA2}"/>
                    </a:ext>
                  </a:extLst>
                </p14:cNvPr>
                <p14:cNvContentPartPr/>
                <p14:nvPr/>
              </p14:nvContentPartPr>
              <p14:xfrm>
                <a:off x="1661571" y="2363286"/>
                <a:ext cx="1927800" cy="819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EB87F70-8DA0-2739-F7DB-6022A2719CA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643931" y="2345646"/>
                  <a:ext cx="1963440" cy="85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D935B94-784C-F7FA-16DE-F29B2F967C68}"/>
                    </a:ext>
                  </a:extLst>
                </p14:cNvPr>
                <p14:cNvContentPartPr/>
                <p14:nvPr/>
              </p14:nvContentPartPr>
              <p14:xfrm>
                <a:off x="3513051" y="1908606"/>
                <a:ext cx="908640" cy="717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D935B94-784C-F7FA-16DE-F29B2F967C6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495411" y="1890606"/>
                  <a:ext cx="944280" cy="75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DF6FE51-CD97-250F-7FCA-98E76D89C012}"/>
                    </a:ext>
                  </a:extLst>
                </p14:cNvPr>
                <p14:cNvContentPartPr/>
                <p14:nvPr/>
              </p14:nvContentPartPr>
              <p14:xfrm>
                <a:off x="4066011" y="1858206"/>
                <a:ext cx="439920" cy="265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DF6FE51-CD97-250F-7FCA-98E76D89C01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048371" y="1840206"/>
                  <a:ext cx="475560" cy="30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AA8D4A7D-7F32-8388-F54B-4FFE1D10FF1C}"/>
                  </a:ext>
                </a:extLst>
              </p14:cNvPr>
              <p14:cNvContentPartPr/>
              <p14:nvPr/>
            </p14:nvContentPartPr>
            <p14:xfrm>
              <a:off x="3936411" y="2921286"/>
              <a:ext cx="479160" cy="838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AA8D4A7D-7F32-8388-F54B-4FFE1D10FF1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918771" y="2903286"/>
                <a:ext cx="51480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7ECCF827-3F8A-DBF8-A9B5-1D9BF1B592D4}"/>
                  </a:ext>
                </a:extLst>
              </p14:cNvPr>
              <p14:cNvContentPartPr/>
              <p14:nvPr/>
            </p14:nvContentPartPr>
            <p14:xfrm>
              <a:off x="3924531" y="3188766"/>
              <a:ext cx="494640" cy="831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7ECCF827-3F8A-DBF8-A9B5-1D9BF1B592D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906531" y="3170766"/>
                <a:ext cx="530280" cy="11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118D3675-DC34-187C-B596-E781D8FE6754}"/>
              </a:ext>
            </a:extLst>
          </p:cNvPr>
          <p:cNvGrpSpPr/>
          <p:nvPr/>
        </p:nvGrpSpPr>
        <p:grpSpPr>
          <a:xfrm>
            <a:off x="6020451" y="3185526"/>
            <a:ext cx="705960" cy="379800"/>
            <a:chOff x="6020451" y="3185526"/>
            <a:chExt cx="705960" cy="37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8B269FD-EEB1-34AD-AD0E-FE1A11A034CF}"/>
                    </a:ext>
                  </a:extLst>
                </p14:cNvPr>
                <p14:cNvContentPartPr/>
                <p14:nvPr/>
              </p14:nvContentPartPr>
              <p14:xfrm>
                <a:off x="6020451" y="3185526"/>
                <a:ext cx="201240" cy="282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8B269FD-EEB1-34AD-AD0E-FE1A11A034C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002811" y="3167886"/>
                  <a:ext cx="23688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81FE41B-C69F-0595-3DFA-3E74865023BE}"/>
                    </a:ext>
                  </a:extLst>
                </p14:cNvPr>
                <p14:cNvContentPartPr/>
                <p14:nvPr/>
              </p14:nvContentPartPr>
              <p14:xfrm>
                <a:off x="6059691" y="3360846"/>
                <a:ext cx="75600" cy="12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81FE41B-C69F-0595-3DFA-3E74865023B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041691" y="3343206"/>
                  <a:ext cx="1112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D769773-1763-5F7D-9618-EE693E173ED1}"/>
                    </a:ext>
                  </a:extLst>
                </p14:cNvPr>
                <p14:cNvContentPartPr/>
                <p14:nvPr/>
              </p14:nvContentPartPr>
              <p14:xfrm>
                <a:off x="6332571" y="3232326"/>
                <a:ext cx="393840" cy="3330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D769773-1763-5F7D-9618-EE693E173ED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14931" y="3214326"/>
                  <a:ext cx="429480" cy="36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D630007-62FF-B390-2F55-6CFDFE432B60}"/>
              </a:ext>
            </a:extLst>
          </p:cNvPr>
          <p:cNvGrpSpPr/>
          <p:nvPr/>
        </p:nvGrpSpPr>
        <p:grpSpPr>
          <a:xfrm>
            <a:off x="9783171" y="3138006"/>
            <a:ext cx="982800" cy="412200"/>
            <a:chOff x="9783171" y="3138006"/>
            <a:chExt cx="982800" cy="41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838AB91-71C3-7BF2-217A-7240447B334A}"/>
                    </a:ext>
                  </a:extLst>
                </p14:cNvPr>
                <p14:cNvContentPartPr/>
                <p14:nvPr/>
              </p14:nvContentPartPr>
              <p14:xfrm>
                <a:off x="9783171" y="3180126"/>
                <a:ext cx="164160" cy="2008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838AB91-71C3-7BF2-217A-7240447B334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765171" y="3162126"/>
                  <a:ext cx="1998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587D2D2-8F5D-7487-8F91-8CACAE0136D1}"/>
                    </a:ext>
                  </a:extLst>
                </p14:cNvPr>
                <p14:cNvContentPartPr/>
                <p14:nvPr/>
              </p14:nvContentPartPr>
              <p14:xfrm>
                <a:off x="10006731" y="3247806"/>
                <a:ext cx="171000" cy="138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587D2D2-8F5D-7487-8F91-8CACAE0136D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989091" y="3230166"/>
                  <a:ext cx="2066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7FF61F9-133A-6505-2546-CE063CF0AE60}"/>
                    </a:ext>
                  </a:extLst>
                </p14:cNvPr>
                <p14:cNvContentPartPr/>
                <p14:nvPr/>
              </p14:nvContentPartPr>
              <p14:xfrm>
                <a:off x="10269531" y="3138006"/>
                <a:ext cx="360" cy="216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7FF61F9-133A-6505-2546-CE063CF0AE6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251531" y="3120006"/>
                  <a:ext cx="360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3AE18B9-CA80-0BB6-1642-184BD60331DA}"/>
                    </a:ext>
                  </a:extLst>
                </p14:cNvPr>
                <p14:cNvContentPartPr/>
                <p14:nvPr/>
              </p14:nvContentPartPr>
              <p14:xfrm>
                <a:off x="10550331" y="3198126"/>
                <a:ext cx="215640" cy="3520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3AE18B9-CA80-0BB6-1642-184BD60331D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532691" y="3180126"/>
                  <a:ext cx="251280" cy="38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5F6896FC-7BB1-E60F-94B6-BAED275A5E2D}"/>
                  </a:ext>
                </a:extLst>
              </p14:cNvPr>
              <p14:cNvContentPartPr/>
              <p14:nvPr/>
            </p14:nvContentPartPr>
            <p14:xfrm>
              <a:off x="11195811" y="3173646"/>
              <a:ext cx="182880" cy="975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5F6896FC-7BB1-E60F-94B6-BAED275A5E2D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1177811" y="3155646"/>
                <a:ext cx="218520" cy="13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EF14D957-8BFA-45B2-74B2-495836D411EE}"/>
              </a:ext>
            </a:extLst>
          </p:cNvPr>
          <p:cNvGrpSpPr/>
          <p:nvPr/>
        </p:nvGrpSpPr>
        <p:grpSpPr>
          <a:xfrm>
            <a:off x="10380051" y="3696726"/>
            <a:ext cx="633600" cy="172080"/>
            <a:chOff x="10380051" y="3696726"/>
            <a:chExt cx="633600" cy="17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B889DC0-0534-6B49-DBD2-FDC5C45D3982}"/>
                    </a:ext>
                  </a:extLst>
                </p14:cNvPr>
                <p14:cNvContentPartPr/>
                <p14:nvPr/>
              </p14:nvContentPartPr>
              <p14:xfrm>
                <a:off x="10458891" y="3737046"/>
                <a:ext cx="360" cy="1317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B889DC0-0534-6B49-DBD2-FDC5C45D398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440891" y="3719046"/>
                  <a:ext cx="360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29BBBA9-11DB-B8D7-D76C-AF2B0700A24C}"/>
                    </a:ext>
                  </a:extLst>
                </p14:cNvPr>
                <p14:cNvContentPartPr/>
                <p14:nvPr/>
              </p14:nvContentPartPr>
              <p14:xfrm>
                <a:off x="10380051" y="3709326"/>
                <a:ext cx="281160" cy="148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29BBBA9-11DB-B8D7-D76C-AF2B0700A24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362051" y="3691326"/>
                  <a:ext cx="3168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DAB7C37-87AC-E50D-B6F7-2EFA3E440F47}"/>
                    </a:ext>
                  </a:extLst>
                </p14:cNvPr>
                <p14:cNvContentPartPr/>
                <p14:nvPr/>
              </p14:nvContentPartPr>
              <p14:xfrm>
                <a:off x="10795851" y="3696726"/>
                <a:ext cx="217800" cy="1652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DAB7C37-87AC-E50D-B6F7-2EFA3E440F4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778211" y="3679086"/>
                  <a:ext cx="25344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09CA96E-BBB3-DEFE-E0BD-8D4257F2C433}"/>
              </a:ext>
            </a:extLst>
          </p:cNvPr>
          <p:cNvGrpSpPr/>
          <p:nvPr/>
        </p:nvGrpSpPr>
        <p:grpSpPr>
          <a:xfrm>
            <a:off x="7895331" y="5281806"/>
            <a:ext cx="691920" cy="418320"/>
            <a:chOff x="7895331" y="5281806"/>
            <a:chExt cx="691920" cy="41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BC6F1A7-7D4C-6C92-D601-58CCFC01CF90}"/>
                    </a:ext>
                  </a:extLst>
                </p14:cNvPr>
                <p14:cNvContentPartPr/>
                <p14:nvPr/>
              </p14:nvContentPartPr>
              <p14:xfrm>
                <a:off x="7895331" y="5281806"/>
                <a:ext cx="212400" cy="1526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BC6F1A7-7D4C-6C92-D601-58CCFC01CF9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877691" y="5264166"/>
                  <a:ext cx="2480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975173B-AF5A-7523-1D91-C38DEFB775D9}"/>
                    </a:ext>
                  </a:extLst>
                </p14:cNvPr>
                <p14:cNvContentPartPr/>
                <p14:nvPr/>
              </p14:nvContentPartPr>
              <p14:xfrm>
                <a:off x="8134371" y="5311686"/>
                <a:ext cx="179640" cy="1339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975173B-AF5A-7523-1D91-C38DEFB775D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116371" y="5293686"/>
                  <a:ext cx="2152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D8DCC77-9091-76DA-4A8C-27E06A05BF4C}"/>
                    </a:ext>
                  </a:extLst>
                </p14:cNvPr>
                <p14:cNvContentPartPr/>
                <p14:nvPr/>
              </p14:nvContentPartPr>
              <p14:xfrm>
                <a:off x="8410491" y="5339406"/>
                <a:ext cx="9360" cy="3607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D8DCC77-9091-76DA-4A8C-27E06A05BF4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392491" y="5321766"/>
                  <a:ext cx="4500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C86FCB6-9832-5739-89C2-90F095115FCD}"/>
                    </a:ext>
                  </a:extLst>
                </p14:cNvPr>
                <p14:cNvContentPartPr/>
                <p14:nvPr/>
              </p14:nvContentPartPr>
              <p14:xfrm>
                <a:off x="8447211" y="5340846"/>
                <a:ext cx="140040" cy="1252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C86FCB6-9832-5739-89C2-90F095115FC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429571" y="5323206"/>
                  <a:ext cx="175680" cy="16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A77DF31-20DC-E442-9750-21BB5252DEC8}"/>
              </a:ext>
            </a:extLst>
          </p:cNvPr>
          <p:cNvGrpSpPr/>
          <p:nvPr/>
        </p:nvGrpSpPr>
        <p:grpSpPr>
          <a:xfrm>
            <a:off x="9787491" y="5108646"/>
            <a:ext cx="1596600" cy="267840"/>
            <a:chOff x="9787491" y="5108646"/>
            <a:chExt cx="1596600" cy="26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1971264-CCA6-8497-3E2D-57654CC1A5E7}"/>
                    </a:ext>
                  </a:extLst>
                </p14:cNvPr>
                <p14:cNvContentPartPr/>
                <p14:nvPr/>
              </p14:nvContentPartPr>
              <p14:xfrm>
                <a:off x="9823491" y="5201886"/>
                <a:ext cx="8640" cy="1386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1971264-CCA6-8497-3E2D-57654CC1A5E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805851" y="5183886"/>
                  <a:ext cx="442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B9C3581-E42B-9433-886F-88B80D8F2589}"/>
                    </a:ext>
                  </a:extLst>
                </p14:cNvPr>
                <p14:cNvContentPartPr/>
                <p14:nvPr/>
              </p14:nvContentPartPr>
              <p14:xfrm>
                <a:off x="9787491" y="5213766"/>
                <a:ext cx="220320" cy="1472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B9C3581-E42B-9433-886F-88B80D8F258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769491" y="5195766"/>
                  <a:ext cx="2559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9163BE5-17F6-BA09-BB20-77017AE42C33}"/>
                    </a:ext>
                  </a:extLst>
                </p14:cNvPr>
                <p14:cNvContentPartPr/>
                <p14:nvPr/>
              </p14:nvContentPartPr>
              <p14:xfrm>
                <a:off x="10082691" y="5263446"/>
                <a:ext cx="45000" cy="106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9163BE5-17F6-BA09-BB20-77017AE42C3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064691" y="5245446"/>
                  <a:ext cx="806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F37DBE9-F95B-96BD-1954-BCD7204F812B}"/>
                    </a:ext>
                  </a:extLst>
                </p14:cNvPr>
                <p14:cNvContentPartPr/>
                <p14:nvPr/>
              </p14:nvContentPartPr>
              <p14:xfrm>
                <a:off x="10026891" y="5164806"/>
                <a:ext cx="53280" cy="43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F37DBE9-F95B-96BD-1954-BCD7204F812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009251" y="5147166"/>
                  <a:ext cx="88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855510C-63A0-BF23-BC4F-840D9D5841CE}"/>
                    </a:ext>
                  </a:extLst>
                </p14:cNvPr>
                <p14:cNvContentPartPr/>
                <p14:nvPr/>
              </p14:nvContentPartPr>
              <p14:xfrm>
                <a:off x="10204731" y="5174526"/>
                <a:ext cx="398160" cy="2019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855510C-63A0-BF23-BC4F-840D9D5841C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187091" y="5156886"/>
                  <a:ext cx="4338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76C8B2A-3250-AB46-9B13-EF7D8C59EACD}"/>
                    </a:ext>
                  </a:extLst>
                </p14:cNvPr>
                <p14:cNvContentPartPr/>
                <p14:nvPr/>
              </p14:nvContentPartPr>
              <p14:xfrm>
                <a:off x="10678851" y="5271006"/>
                <a:ext cx="128520" cy="842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76C8B2A-3250-AB46-9B13-EF7D8C59EAC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661211" y="5253366"/>
                  <a:ext cx="1641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3913A54-B828-8518-9EC8-DC82223B83C7}"/>
                    </a:ext>
                  </a:extLst>
                </p14:cNvPr>
                <p14:cNvContentPartPr/>
                <p14:nvPr/>
              </p14:nvContentPartPr>
              <p14:xfrm>
                <a:off x="10906731" y="5131686"/>
                <a:ext cx="31320" cy="2066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3913A54-B828-8518-9EC8-DC82223B83C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889091" y="5114046"/>
                  <a:ext cx="669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5C237C0-B8C4-9753-3BD9-CA9E2F459653}"/>
                    </a:ext>
                  </a:extLst>
                </p14:cNvPr>
                <p14:cNvContentPartPr/>
                <p14:nvPr/>
              </p14:nvContentPartPr>
              <p14:xfrm>
                <a:off x="10759851" y="5241486"/>
                <a:ext cx="306720" cy="468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5C237C0-B8C4-9753-3BD9-CA9E2F45965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741851" y="5223486"/>
                  <a:ext cx="3423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F69861C-F114-4503-442E-602FBD03FDE2}"/>
                    </a:ext>
                  </a:extLst>
                </p14:cNvPr>
                <p14:cNvContentPartPr/>
                <p14:nvPr/>
              </p14:nvContentPartPr>
              <p14:xfrm>
                <a:off x="11016171" y="5108646"/>
                <a:ext cx="75600" cy="2163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F69861C-F114-4503-442E-602FBD03FDE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998171" y="5091006"/>
                  <a:ext cx="1112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298B9BE-EDFC-054E-3882-7D2EABD528E3}"/>
                    </a:ext>
                  </a:extLst>
                </p14:cNvPr>
                <p14:cNvContentPartPr/>
                <p14:nvPr/>
              </p14:nvContentPartPr>
              <p14:xfrm>
                <a:off x="11191131" y="5242926"/>
                <a:ext cx="192960" cy="1166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298B9BE-EDFC-054E-3882-7D2EABD528E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173491" y="5224926"/>
                  <a:ext cx="22860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32989F8-5153-85E9-9740-3FAF1CE0F668}"/>
              </a:ext>
            </a:extLst>
          </p:cNvPr>
          <p:cNvGrpSpPr/>
          <p:nvPr/>
        </p:nvGrpSpPr>
        <p:grpSpPr>
          <a:xfrm>
            <a:off x="4688451" y="3329166"/>
            <a:ext cx="536760" cy="368640"/>
            <a:chOff x="4688451" y="3329166"/>
            <a:chExt cx="536760" cy="36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39020D9-71AE-AB42-1DB5-786CD742767C}"/>
                    </a:ext>
                  </a:extLst>
                </p14:cNvPr>
                <p14:cNvContentPartPr/>
                <p14:nvPr/>
              </p14:nvContentPartPr>
              <p14:xfrm>
                <a:off x="4872771" y="3434646"/>
                <a:ext cx="37440" cy="1634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39020D9-71AE-AB42-1DB5-786CD742767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854771" y="3417006"/>
                  <a:ext cx="730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D3A037F-D510-1B76-8801-988631D6DA1B}"/>
                    </a:ext>
                  </a:extLst>
                </p14:cNvPr>
                <p14:cNvContentPartPr/>
                <p14:nvPr/>
              </p14:nvContentPartPr>
              <p14:xfrm>
                <a:off x="4688451" y="3329166"/>
                <a:ext cx="536760" cy="3686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D3A037F-D510-1B76-8801-988631D6DA1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670811" y="3311526"/>
                  <a:ext cx="572400" cy="40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8AD40F7-EC65-6B2B-35F2-7C71B8A3D69C}"/>
              </a:ext>
            </a:extLst>
          </p:cNvPr>
          <p:cNvGrpSpPr/>
          <p:nvPr/>
        </p:nvGrpSpPr>
        <p:grpSpPr>
          <a:xfrm>
            <a:off x="4750011" y="5290806"/>
            <a:ext cx="691200" cy="511920"/>
            <a:chOff x="4750011" y="5290806"/>
            <a:chExt cx="691200" cy="51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BEFF8A2-8D10-EBF8-5FD3-3032F687ED9E}"/>
                    </a:ext>
                  </a:extLst>
                </p14:cNvPr>
                <p14:cNvContentPartPr/>
                <p14:nvPr/>
              </p14:nvContentPartPr>
              <p14:xfrm>
                <a:off x="5047731" y="5477286"/>
                <a:ext cx="157680" cy="2091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BEFF8A2-8D10-EBF8-5FD3-3032F687ED9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029731" y="5459646"/>
                  <a:ext cx="1933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E3F5C48-B172-1B8A-ECE9-FAE75393E8CA}"/>
                    </a:ext>
                  </a:extLst>
                </p14:cNvPr>
                <p14:cNvContentPartPr/>
                <p14:nvPr/>
              </p14:nvContentPartPr>
              <p14:xfrm>
                <a:off x="4750011" y="5290806"/>
                <a:ext cx="691200" cy="5119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E3F5C48-B172-1B8A-ECE9-FAE75393E8C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732371" y="5272806"/>
                  <a:ext cx="726840" cy="54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BB73758-E98B-23F2-B9EC-CBA065876EBD}"/>
              </a:ext>
            </a:extLst>
          </p:cNvPr>
          <p:cNvGrpSpPr/>
          <p:nvPr/>
        </p:nvGrpSpPr>
        <p:grpSpPr>
          <a:xfrm>
            <a:off x="515691" y="4028286"/>
            <a:ext cx="2320920" cy="613440"/>
            <a:chOff x="515691" y="4028286"/>
            <a:chExt cx="2320920" cy="61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5302F1D-9A7E-F6A9-A1F6-B775CF57E859}"/>
                    </a:ext>
                  </a:extLst>
                </p14:cNvPr>
                <p14:cNvContentPartPr/>
                <p14:nvPr/>
              </p14:nvContentPartPr>
              <p14:xfrm>
                <a:off x="640251" y="4182726"/>
                <a:ext cx="452520" cy="2260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5302F1D-9A7E-F6A9-A1F6-B775CF57E85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22611" y="4164726"/>
                  <a:ext cx="4881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7C8B342-C020-1701-6CCE-26777A31BEC6}"/>
                    </a:ext>
                  </a:extLst>
                </p14:cNvPr>
                <p14:cNvContentPartPr/>
                <p14:nvPr/>
              </p14:nvContentPartPr>
              <p14:xfrm>
                <a:off x="1094931" y="4189926"/>
                <a:ext cx="727560" cy="1656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7C8B342-C020-1701-6CCE-26777A31BEC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76931" y="4171926"/>
                  <a:ext cx="7632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80943B5-1EB3-ABA0-A31C-1BF1BCCC45E3}"/>
                    </a:ext>
                  </a:extLst>
                </p14:cNvPr>
                <p14:cNvContentPartPr/>
                <p14:nvPr/>
              </p14:nvContentPartPr>
              <p14:xfrm>
                <a:off x="1933371" y="4028286"/>
                <a:ext cx="72720" cy="2754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80943B5-1EB3-ABA0-A31C-1BF1BCCC45E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915731" y="4010646"/>
                  <a:ext cx="1083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C5C2993-F749-CA9F-8CEE-0856491204B3}"/>
                    </a:ext>
                  </a:extLst>
                </p14:cNvPr>
                <p14:cNvContentPartPr/>
                <p14:nvPr/>
              </p14:nvContentPartPr>
              <p14:xfrm>
                <a:off x="2127771" y="4108926"/>
                <a:ext cx="246240" cy="1098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C5C2993-F749-CA9F-8CEE-0856491204B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110131" y="4091286"/>
                  <a:ext cx="2818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21FC0C5-81CF-B274-EFE9-3D023E31C094}"/>
                    </a:ext>
                  </a:extLst>
                </p14:cNvPr>
                <p14:cNvContentPartPr/>
                <p14:nvPr/>
              </p14:nvContentPartPr>
              <p14:xfrm>
                <a:off x="515691" y="4373166"/>
                <a:ext cx="2320920" cy="268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21FC0C5-81CF-B274-EFE9-3D023E31C09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98051" y="4355166"/>
                  <a:ext cx="2356560" cy="30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81BC0AB7-DE3F-D581-9AA4-0B0E2711AE21}"/>
                  </a:ext>
                </a:extLst>
              </p14:cNvPr>
              <p14:cNvContentPartPr/>
              <p14:nvPr/>
            </p14:nvContentPartPr>
            <p14:xfrm>
              <a:off x="712971" y="5277126"/>
              <a:ext cx="429480" cy="633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81BC0AB7-DE3F-D581-9AA4-0B0E2711AE21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695331" y="5259126"/>
                <a:ext cx="46512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49EA99FA-A918-43AD-8BCD-E7D6BB12EB18}"/>
                  </a:ext>
                </a:extLst>
              </p14:cNvPr>
              <p14:cNvContentPartPr/>
              <p14:nvPr/>
            </p14:nvContentPartPr>
            <p14:xfrm>
              <a:off x="1986291" y="5159406"/>
              <a:ext cx="381600" cy="550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49EA99FA-A918-43AD-8BCD-E7D6BB12EB18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968651" y="5141406"/>
                <a:ext cx="417240" cy="9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C6323D4-D590-28B1-F297-150B3031468D}"/>
              </a:ext>
            </a:extLst>
          </p:cNvPr>
          <p:cNvGrpSpPr/>
          <p:nvPr/>
        </p:nvGrpSpPr>
        <p:grpSpPr>
          <a:xfrm>
            <a:off x="1479411" y="5628486"/>
            <a:ext cx="1841760" cy="706320"/>
            <a:chOff x="1479411" y="5628486"/>
            <a:chExt cx="1841760" cy="70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2E28AE8-8F4C-F830-2E05-87158FC4D348}"/>
                    </a:ext>
                  </a:extLst>
                </p14:cNvPr>
                <p14:cNvContentPartPr/>
                <p14:nvPr/>
              </p14:nvContentPartPr>
              <p14:xfrm>
                <a:off x="1515411" y="5655846"/>
                <a:ext cx="67320" cy="181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2E28AE8-8F4C-F830-2E05-87158FC4D34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497771" y="5637846"/>
                  <a:ext cx="1029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AB837E5-DBD9-6364-07D8-DFE33DB41FB7}"/>
                    </a:ext>
                  </a:extLst>
                </p14:cNvPr>
                <p14:cNvContentPartPr/>
                <p14:nvPr/>
              </p14:nvContentPartPr>
              <p14:xfrm>
                <a:off x="1628811" y="5628486"/>
                <a:ext cx="15120" cy="2149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AB837E5-DBD9-6364-07D8-DFE33DB41FB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611171" y="5610846"/>
                  <a:ext cx="507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7C2032E-8DEC-CBD0-A017-B5A3FEB97D96}"/>
                    </a:ext>
                  </a:extLst>
                </p14:cNvPr>
                <p14:cNvContentPartPr/>
                <p14:nvPr/>
              </p14:nvContentPartPr>
              <p14:xfrm>
                <a:off x="1479411" y="5800926"/>
                <a:ext cx="273240" cy="1400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7C2032E-8DEC-CBD0-A017-B5A3FEB97D9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461411" y="5782926"/>
                  <a:ext cx="3088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8D4C7C3-3C73-89C5-CAB1-7B1465ACA986}"/>
                    </a:ext>
                  </a:extLst>
                </p14:cNvPr>
                <p14:cNvContentPartPr/>
                <p14:nvPr/>
              </p14:nvContentPartPr>
              <p14:xfrm>
                <a:off x="1913931" y="5940246"/>
                <a:ext cx="188280" cy="1656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8D4C7C3-3C73-89C5-CAB1-7B1465ACA98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896291" y="5922606"/>
                  <a:ext cx="2239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05698FF-B2E6-923F-03A1-EC72FE5BDBED}"/>
                    </a:ext>
                  </a:extLst>
                </p14:cNvPr>
                <p14:cNvContentPartPr/>
                <p14:nvPr/>
              </p14:nvContentPartPr>
              <p14:xfrm>
                <a:off x="2256651" y="5967246"/>
                <a:ext cx="145440" cy="954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05698FF-B2E6-923F-03A1-EC72FE5BDBE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238651" y="5949606"/>
                  <a:ext cx="1810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80BCD82-E105-39B7-DDD3-B8DCB727FE75}"/>
                    </a:ext>
                  </a:extLst>
                </p14:cNvPr>
                <p14:cNvContentPartPr/>
                <p14:nvPr/>
              </p14:nvContentPartPr>
              <p14:xfrm>
                <a:off x="2571291" y="5973006"/>
                <a:ext cx="22680" cy="306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80BCD82-E105-39B7-DDD3-B8DCB727FE7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553651" y="5955366"/>
                  <a:ext cx="583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9921B4E-C661-44D7-4EE1-F05478CAA896}"/>
                    </a:ext>
                  </a:extLst>
                </p14:cNvPr>
                <p14:cNvContentPartPr/>
                <p14:nvPr/>
              </p14:nvContentPartPr>
              <p14:xfrm>
                <a:off x="2746971" y="5831886"/>
                <a:ext cx="220320" cy="1717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9921B4E-C661-44D7-4EE1-F05478CAA89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729331" y="5814246"/>
                  <a:ext cx="2559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4E7B4D6-C370-6FEE-92A6-9BBF939FB18C}"/>
                    </a:ext>
                  </a:extLst>
                </p14:cNvPr>
                <p14:cNvContentPartPr/>
                <p14:nvPr/>
              </p14:nvContentPartPr>
              <p14:xfrm>
                <a:off x="2100411" y="5785806"/>
                <a:ext cx="694080" cy="4543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4E7B4D6-C370-6FEE-92A6-9BBF939FB18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082771" y="5767806"/>
                  <a:ext cx="72972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9F283A5-3F35-3469-585C-8F111705D101}"/>
                    </a:ext>
                  </a:extLst>
                </p14:cNvPr>
                <p14:cNvContentPartPr/>
                <p14:nvPr/>
              </p14:nvContentPartPr>
              <p14:xfrm>
                <a:off x="2030931" y="5657286"/>
                <a:ext cx="1290240" cy="6775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9F283A5-3F35-3469-585C-8F111705D10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012931" y="5639286"/>
                  <a:ext cx="1325880" cy="71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BC899EFA-1682-2012-3C72-332A69F78DCB}"/>
              </a:ext>
            </a:extLst>
          </p:cNvPr>
          <p:cNvGrpSpPr/>
          <p:nvPr/>
        </p:nvGrpSpPr>
        <p:grpSpPr>
          <a:xfrm>
            <a:off x="7627131" y="2961606"/>
            <a:ext cx="1470600" cy="903960"/>
            <a:chOff x="7627131" y="2961606"/>
            <a:chExt cx="1470600" cy="90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9F27423-BB3A-CF36-FE26-9206B1226D7E}"/>
                    </a:ext>
                  </a:extLst>
                </p14:cNvPr>
                <p14:cNvContentPartPr/>
                <p14:nvPr/>
              </p14:nvContentPartPr>
              <p14:xfrm>
                <a:off x="7867611" y="3253926"/>
                <a:ext cx="181440" cy="172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9F27423-BB3A-CF36-FE26-9206B1226D7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849971" y="3236286"/>
                  <a:ext cx="2170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705AB9A-BEB1-CC86-4469-D00C7DE723B0}"/>
                    </a:ext>
                  </a:extLst>
                </p14:cNvPr>
                <p14:cNvContentPartPr/>
                <p14:nvPr/>
              </p14:nvContentPartPr>
              <p14:xfrm>
                <a:off x="8099091" y="3287046"/>
                <a:ext cx="259560" cy="4150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705AB9A-BEB1-CC86-4469-D00C7DE723B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081091" y="3269406"/>
                  <a:ext cx="29520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C6E4E92-B8AA-7275-0AA6-5B5A643DC457}"/>
                    </a:ext>
                  </a:extLst>
                </p14:cNvPr>
                <p14:cNvContentPartPr/>
                <p14:nvPr/>
              </p14:nvContentPartPr>
              <p14:xfrm>
                <a:off x="8394291" y="3283086"/>
                <a:ext cx="177120" cy="134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C6E4E92-B8AA-7275-0AA6-5B5A643DC45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376651" y="3265086"/>
                  <a:ext cx="2127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219CEF3-1AF3-9AF7-0591-EEACB415B211}"/>
                    </a:ext>
                  </a:extLst>
                </p14:cNvPr>
                <p14:cNvContentPartPr/>
                <p14:nvPr/>
              </p14:nvContentPartPr>
              <p14:xfrm>
                <a:off x="7627131" y="2961606"/>
                <a:ext cx="1470600" cy="9039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219CEF3-1AF3-9AF7-0591-EEACB415B21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609491" y="2943606"/>
                  <a:ext cx="1506240" cy="9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03A6064-7129-903A-E2B1-827F265DDC68}"/>
              </a:ext>
            </a:extLst>
          </p:cNvPr>
          <p:cNvGrpSpPr/>
          <p:nvPr/>
        </p:nvGrpSpPr>
        <p:grpSpPr>
          <a:xfrm>
            <a:off x="5813811" y="4979046"/>
            <a:ext cx="1532160" cy="825120"/>
            <a:chOff x="5813811" y="4979046"/>
            <a:chExt cx="1532160" cy="82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71B30E6-3A80-F775-976C-E767B9CD9AB4}"/>
                    </a:ext>
                  </a:extLst>
                </p14:cNvPr>
                <p14:cNvContentPartPr/>
                <p14:nvPr/>
              </p14:nvContentPartPr>
              <p14:xfrm>
                <a:off x="6147171" y="5290086"/>
                <a:ext cx="311760" cy="235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71B30E6-3A80-F775-976C-E767B9CD9AB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129171" y="5272086"/>
                  <a:ext cx="3474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BF04050-9368-7CE3-DF25-D2F6CBB6B7E9}"/>
                    </a:ext>
                  </a:extLst>
                </p14:cNvPr>
                <p14:cNvContentPartPr/>
                <p14:nvPr/>
              </p14:nvContentPartPr>
              <p14:xfrm>
                <a:off x="6243651" y="5400246"/>
                <a:ext cx="131400" cy="72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BF04050-9368-7CE3-DF25-D2F6CBB6B7E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225651" y="5382246"/>
                  <a:ext cx="1670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975ABE1-534E-A4C3-5A8E-FA84B63DC237}"/>
                    </a:ext>
                  </a:extLst>
                </p14:cNvPr>
                <p14:cNvContentPartPr/>
                <p14:nvPr/>
              </p14:nvContentPartPr>
              <p14:xfrm>
                <a:off x="6565851" y="5313846"/>
                <a:ext cx="419040" cy="3240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975ABE1-534E-A4C3-5A8E-FA84B63DC23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548211" y="5295846"/>
                  <a:ext cx="45468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A8CFC72-F150-713E-4200-AB189237CE65}"/>
                    </a:ext>
                  </a:extLst>
                </p14:cNvPr>
                <p14:cNvContentPartPr/>
                <p14:nvPr/>
              </p14:nvContentPartPr>
              <p14:xfrm>
                <a:off x="5813811" y="4979046"/>
                <a:ext cx="1532160" cy="8251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A8CFC72-F150-713E-4200-AB189237CE6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795811" y="4961406"/>
                  <a:ext cx="1567800" cy="86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A8A59ED6-020B-1D7B-4172-89835B3F290A}"/>
                  </a:ext>
                </a:extLst>
              </p14:cNvPr>
              <p14:cNvContentPartPr/>
              <p14:nvPr/>
            </p14:nvContentPartPr>
            <p14:xfrm>
              <a:off x="11305611" y="3630486"/>
              <a:ext cx="579960" cy="1638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A8A59ED6-020B-1D7B-4172-89835B3F290A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1287971" y="3612486"/>
                <a:ext cx="61560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DEC1F8CA-4278-BCBB-C0E8-F33F771BD409}"/>
                  </a:ext>
                </a:extLst>
              </p14:cNvPr>
              <p14:cNvContentPartPr/>
              <p14:nvPr/>
            </p14:nvContentPartPr>
            <p14:xfrm>
              <a:off x="6382611" y="6092886"/>
              <a:ext cx="421560" cy="19512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DEC1F8CA-4278-BCBB-C0E8-F33F771BD409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6364971" y="6074886"/>
                <a:ext cx="457200" cy="23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2" name="Group 131">
            <a:extLst>
              <a:ext uri="{FF2B5EF4-FFF2-40B4-BE49-F238E27FC236}">
                <a16:creationId xmlns:a16="http://schemas.microsoft.com/office/drawing/2014/main" id="{8A9A6FFA-1448-1BFE-0ED7-B262DB1BD7FB}"/>
              </a:ext>
            </a:extLst>
          </p:cNvPr>
          <p:cNvGrpSpPr/>
          <p:nvPr/>
        </p:nvGrpSpPr>
        <p:grpSpPr>
          <a:xfrm>
            <a:off x="5700051" y="198966"/>
            <a:ext cx="1036800" cy="431280"/>
            <a:chOff x="5700051" y="198966"/>
            <a:chExt cx="1036800" cy="43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D0A8BD8-4019-65FE-DF48-5ED40BA0C01A}"/>
                    </a:ext>
                  </a:extLst>
                </p14:cNvPr>
                <p14:cNvContentPartPr/>
                <p14:nvPr/>
              </p14:nvContentPartPr>
              <p14:xfrm>
                <a:off x="5755851" y="293286"/>
                <a:ext cx="118440" cy="2329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D0A8BD8-4019-65FE-DF48-5ED40BA0C01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738211" y="275286"/>
                  <a:ext cx="1540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130EA85-147C-C37B-B330-C35E26114B2A}"/>
                    </a:ext>
                  </a:extLst>
                </p14:cNvPr>
                <p14:cNvContentPartPr/>
                <p14:nvPr/>
              </p14:nvContentPartPr>
              <p14:xfrm>
                <a:off x="5814531" y="198966"/>
                <a:ext cx="232560" cy="1616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130EA85-147C-C37B-B330-C35E26114B2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796531" y="180966"/>
                  <a:ext cx="2682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237B828-6A93-C288-0EB4-98A4C21148AB}"/>
                    </a:ext>
                  </a:extLst>
                </p14:cNvPr>
                <p14:cNvContentPartPr/>
                <p14:nvPr/>
              </p14:nvContentPartPr>
              <p14:xfrm>
                <a:off x="6123771" y="365646"/>
                <a:ext cx="5760" cy="291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237B828-6A93-C288-0EB4-98A4C21148A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105771" y="348006"/>
                  <a:ext cx="414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31532BF-2432-A57E-B8DC-C73C8F5670CA}"/>
                    </a:ext>
                  </a:extLst>
                </p14:cNvPr>
                <p14:cNvContentPartPr/>
                <p14:nvPr/>
              </p14:nvContentPartPr>
              <p14:xfrm>
                <a:off x="6168411" y="238566"/>
                <a:ext cx="381960" cy="2412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31532BF-2432-A57E-B8DC-C73C8F5670C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150411" y="220566"/>
                  <a:ext cx="4176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0D7AA39-448B-D8D8-7723-1271AE5974FE}"/>
                    </a:ext>
                  </a:extLst>
                </p14:cNvPr>
                <p14:cNvContentPartPr/>
                <p14:nvPr/>
              </p14:nvContentPartPr>
              <p14:xfrm>
                <a:off x="5700051" y="551766"/>
                <a:ext cx="1036800" cy="784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0D7AA39-448B-D8D8-7723-1271AE5974F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682051" y="533766"/>
                  <a:ext cx="107244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5DB59E7-144F-8566-81C1-2F423B2390A7}"/>
              </a:ext>
            </a:extLst>
          </p:cNvPr>
          <p:cNvGrpSpPr/>
          <p:nvPr/>
        </p:nvGrpSpPr>
        <p:grpSpPr>
          <a:xfrm>
            <a:off x="7263171" y="268086"/>
            <a:ext cx="3209400" cy="480600"/>
            <a:chOff x="7263171" y="268086"/>
            <a:chExt cx="3209400" cy="48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EB04DF5-359D-29FC-85AD-47F562921161}"/>
                    </a:ext>
                  </a:extLst>
                </p14:cNvPr>
                <p14:cNvContentPartPr/>
                <p14:nvPr/>
              </p14:nvContentPartPr>
              <p14:xfrm>
                <a:off x="7263171" y="418926"/>
                <a:ext cx="387720" cy="32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EB04DF5-359D-29FC-85AD-47F56292116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245531" y="401286"/>
                  <a:ext cx="4233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3C450C7-AA09-3E75-8DCE-441A1C16E54F}"/>
                    </a:ext>
                  </a:extLst>
                </p14:cNvPr>
                <p14:cNvContentPartPr/>
                <p14:nvPr/>
              </p14:nvContentPartPr>
              <p14:xfrm>
                <a:off x="7563411" y="309846"/>
                <a:ext cx="191160" cy="1641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3C450C7-AA09-3E75-8DCE-441A1C16E54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45771" y="292206"/>
                  <a:ext cx="2268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9D6E911-B402-52D2-90A0-F693DD9D4468}"/>
                    </a:ext>
                  </a:extLst>
                </p14:cNvPr>
                <p14:cNvContentPartPr/>
                <p14:nvPr/>
              </p14:nvContentPartPr>
              <p14:xfrm>
                <a:off x="7905771" y="268086"/>
                <a:ext cx="505800" cy="2350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9D6E911-B402-52D2-90A0-F693DD9D446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887771" y="250086"/>
                  <a:ext cx="5414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29C92D1-BC53-7762-3F43-5E4E04D09B64}"/>
                    </a:ext>
                  </a:extLst>
                </p14:cNvPr>
                <p14:cNvContentPartPr/>
                <p14:nvPr/>
              </p14:nvContentPartPr>
              <p14:xfrm>
                <a:off x="8487891" y="364926"/>
                <a:ext cx="299880" cy="134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29C92D1-BC53-7762-3F43-5E4E04D09B6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469891" y="346926"/>
                  <a:ext cx="335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3FEC87E-7225-10C6-3362-C81699A74E1F}"/>
                    </a:ext>
                  </a:extLst>
                </p14:cNvPr>
                <p14:cNvContentPartPr/>
                <p14:nvPr/>
              </p14:nvContentPartPr>
              <p14:xfrm>
                <a:off x="8842851" y="298686"/>
                <a:ext cx="3240" cy="3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3FEC87E-7225-10C6-3362-C81699A74E1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825211" y="281046"/>
                  <a:ext cx="388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5FE0414-B31B-A475-A13E-15DA00397FB2}"/>
                    </a:ext>
                  </a:extLst>
                </p14:cNvPr>
                <p14:cNvContentPartPr/>
                <p14:nvPr/>
              </p14:nvContentPartPr>
              <p14:xfrm>
                <a:off x="8845011" y="269526"/>
                <a:ext cx="413280" cy="2066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5FE0414-B31B-A475-A13E-15DA00397FB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827371" y="251886"/>
                  <a:ext cx="4489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8250334-9863-BA5C-9201-B9F0CE197F46}"/>
                    </a:ext>
                  </a:extLst>
                </p14:cNvPr>
                <p14:cNvContentPartPr/>
                <p14:nvPr/>
              </p14:nvContentPartPr>
              <p14:xfrm>
                <a:off x="9241371" y="301566"/>
                <a:ext cx="50400" cy="72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8250334-9863-BA5C-9201-B9F0CE197F4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223371" y="283566"/>
                  <a:ext cx="860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E09277A-5FC3-363F-B8BF-CE3FE1331650}"/>
                    </a:ext>
                  </a:extLst>
                </p14:cNvPr>
                <p14:cNvContentPartPr/>
                <p14:nvPr/>
              </p14:nvContentPartPr>
              <p14:xfrm>
                <a:off x="9244251" y="305526"/>
                <a:ext cx="418320" cy="4431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E09277A-5FC3-363F-B8BF-CE3FE133165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226251" y="287886"/>
                  <a:ext cx="45396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DBF5A00-CB6C-E8B5-9935-CBE579AF22E1}"/>
                    </a:ext>
                  </a:extLst>
                </p14:cNvPr>
                <p14:cNvContentPartPr/>
                <p14:nvPr/>
              </p14:nvContentPartPr>
              <p14:xfrm>
                <a:off x="9951651" y="364566"/>
                <a:ext cx="520920" cy="1886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DBF5A00-CB6C-E8B5-9935-CBE579AF22E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934011" y="346566"/>
                  <a:ext cx="556560" cy="224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30742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1EA1181-2F48-7053-ADEC-FE9F5FA5CF64}"/>
              </a:ext>
            </a:extLst>
          </p:cNvPr>
          <p:cNvGrpSpPr/>
          <p:nvPr/>
        </p:nvGrpSpPr>
        <p:grpSpPr>
          <a:xfrm>
            <a:off x="2699451" y="645726"/>
            <a:ext cx="235440" cy="228960"/>
            <a:chOff x="2699451" y="645726"/>
            <a:chExt cx="235440" cy="22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5AD54AF-E5F4-D78E-3BB9-63C59C784B71}"/>
                    </a:ext>
                  </a:extLst>
                </p14:cNvPr>
                <p14:cNvContentPartPr/>
                <p14:nvPr/>
              </p14:nvContentPartPr>
              <p14:xfrm>
                <a:off x="2699451" y="645726"/>
                <a:ext cx="92160" cy="109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5AD54AF-E5F4-D78E-3BB9-63C59C784B7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81811" y="628086"/>
                  <a:ext cx="1278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0A1ED04-03C2-0CD7-80EF-F4E13B277229}"/>
                    </a:ext>
                  </a:extLst>
                </p14:cNvPr>
                <p14:cNvContentPartPr/>
                <p14:nvPr/>
              </p14:nvContentPartPr>
              <p14:xfrm>
                <a:off x="2827611" y="658326"/>
                <a:ext cx="107280" cy="216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0A1ED04-03C2-0CD7-80EF-F4E13B27722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09971" y="640686"/>
                  <a:ext cx="142920" cy="25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38651CE-A6E5-BE53-9930-99A25B391432}"/>
                  </a:ext>
                </a:extLst>
              </p14:cNvPr>
              <p14:cNvContentPartPr/>
              <p14:nvPr/>
            </p14:nvContentPartPr>
            <p14:xfrm>
              <a:off x="1641051" y="1395246"/>
              <a:ext cx="7920" cy="167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38651CE-A6E5-BE53-9930-99A25B39143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23051" y="1377246"/>
                <a:ext cx="4356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C143C4F-C220-2930-DAEE-E143365FA916}"/>
                  </a:ext>
                </a:extLst>
              </p14:cNvPr>
              <p14:cNvContentPartPr/>
              <p14:nvPr/>
            </p14:nvContentPartPr>
            <p14:xfrm>
              <a:off x="1620891" y="2088966"/>
              <a:ext cx="131760" cy="200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C143C4F-C220-2930-DAEE-E143365FA91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02891" y="2071326"/>
                <a:ext cx="16740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C389E81-101E-3C35-4FB8-4D45142F7D5C}"/>
                  </a:ext>
                </a:extLst>
              </p14:cNvPr>
              <p14:cNvContentPartPr/>
              <p14:nvPr/>
            </p14:nvContentPartPr>
            <p14:xfrm>
              <a:off x="1646451" y="2724006"/>
              <a:ext cx="176400" cy="212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C389E81-101E-3C35-4FB8-4D45142F7D5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28451" y="2706366"/>
                <a:ext cx="21204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AD4BBF1-CA8F-6BF9-BB12-78E8EFCD992E}"/>
                  </a:ext>
                </a:extLst>
              </p14:cNvPr>
              <p14:cNvContentPartPr/>
              <p14:nvPr/>
            </p14:nvContentPartPr>
            <p14:xfrm>
              <a:off x="2872251" y="1388046"/>
              <a:ext cx="213120" cy="2214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AD4BBF1-CA8F-6BF9-BB12-78E8EFCD992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54611" y="1370046"/>
                <a:ext cx="248760" cy="25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A55B5162-16F0-7460-1F92-68E8D00F60ED}"/>
              </a:ext>
            </a:extLst>
          </p:cNvPr>
          <p:cNvGrpSpPr/>
          <p:nvPr/>
        </p:nvGrpSpPr>
        <p:grpSpPr>
          <a:xfrm>
            <a:off x="2833371" y="2121366"/>
            <a:ext cx="274320" cy="178560"/>
            <a:chOff x="2833371" y="2121366"/>
            <a:chExt cx="274320" cy="17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61DD809-C2BF-8008-A4FD-9BCB5E3BCC18}"/>
                    </a:ext>
                  </a:extLst>
                </p14:cNvPr>
                <p14:cNvContentPartPr/>
                <p14:nvPr/>
              </p14:nvContentPartPr>
              <p14:xfrm>
                <a:off x="2833371" y="2121366"/>
                <a:ext cx="19800" cy="178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61DD809-C2BF-8008-A4FD-9BCB5E3BCC1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15371" y="2103726"/>
                  <a:ext cx="554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717D266-31C5-7C9B-0917-38AFB569FA06}"/>
                    </a:ext>
                  </a:extLst>
                </p14:cNvPr>
                <p14:cNvContentPartPr/>
                <p14:nvPr/>
              </p14:nvContentPartPr>
              <p14:xfrm>
                <a:off x="2963691" y="2155926"/>
                <a:ext cx="144000" cy="144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717D266-31C5-7C9B-0917-38AFB569FA0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46051" y="2138286"/>
                  <a:ext cx="17964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89DF2C5-14C7-7689-F701-469A94EF16CA}"/>
              </a:ext>
            </a:extLst>
          </p:cNvPr>
          <p:cNvGrpSpPr/>
          <p:nvPr/>
        </p:nvGrpSpPr>
        <p:grpSpPr>
          <a:xfrm>
            <a:off x="2878011" y="2749566"/>
            <a:ext cx="381960" cy="167400"/>
            <a:chOff x="2878011" y="2749566"/>
            <a:chExt cx="381960" cy="16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81C0665-9B41-0531-DBE9-E1A842D525AA}"/>
                    </a:ext>
                  </a:extLst>
                </p14:cNvPr>
                <p14:cNvContentPartPr/>
                <p14:nvPr/>
              </p14:nvContentPartPr>
              <p14:xfrm>
                <a:off x="2878011" y="2757846"/>
                <a:ext cx="19800" cy="159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81C0665-9B41-0531-DBE9-E1A842D525A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60011" y="2739846"/>
                  <a:ext cx="554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0BD46A0-E54E-D8BE-F6C3-7B8EBCB5321C}"/>
                    </a:ext>
                  </a:extLst>
                </p14:cNvPr>
                <p14:cNvContentPartPr/>
                <p14:nvPr/>
              </p14:nvContentPartPr>
              <p14:xfrm>
                <a:off x="2975571" y="2794566"/>
                <a:ext cx="151560" cy="119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0BD46A0-E54E-D8BE-F6C3-7B8EBCB5321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57571" y="2776926"/>
                  <a:ext cx="1872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FEA9EF4-F947-4BD7-40EE-4268D2831E30}"/>
                    </a:ext>
                  </a:extLst>
                </p14:cNvPr>
                <p14:cNvContentPartPr/>
                <p14:nvPr/>
              </p14:nvContentPartPr>
              <p14:xfrm>
                <a:off x="3014451" y="2749566"/>
                <a:ext cx="245520" cy="45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FEA9EF4-F947-4BD7-40EE-4268D2831E3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96451" y="2731926"/>
                  <a:ext cx="281160" cy="8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BB59BF4-2A75-D217-9104-A0F5CBE610DC}"/>
              </a:ext>
            </a:extLst>
          </p:cNvPr>
          <p:cNvGrpSpPr/>
          <p:nvPr/>
        </p:nvGrpSpPr>
        <p:grpSpPr>
          <a:xfrm>
            <a:off x="6466491" y="1568046"/>
            <a:ext cx="253800" cy="261360"/>
            <a:chOff x="6466491" y="1568046"/>
            <a:chExt cx="253800" cy="26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95802E5-8A65-50C3-54AE-10C746288CDB}"/>
                    </a:ext>
                  </a:extLst>
                </p14:cNvPr>
                <p14:cNvContentPartPr/>
                <p14:nvPr/>
              </p14:nvContentPartPr>
              <p14:xfrm>
                <a:off x="6466491" y="1568046"/>
                <a:ext cx="253800" cy="261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95802E5-8A65-50C3-54AE-10C746288CD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448491" y="1550046"/>
                  <a:ext cx="2894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11B661D-103D-196E-E793-705F2C6F69BD}"/>
                    </a:ext>
                  </a:extLst>
                </p14:cNvPr>
                <p14:cNvContentPartPr/>
                <p14:nvPr/>
              </p14:nvContentPartPr>
              <p14:xfrm>
                <a:off x="6555051" y="1607646"/>
                <a:ext cx="148320" cy="207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11B661D-103D-196E-E793-705F2C6F69B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537411" y="1589646"/>
                  <a:ext cx="18396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4FD9FA9-CA21-042A-BCF9-3355673713DC}"/>
              </a:ext>
            </a:extLst>
          </p:cNvPr>
          <p:cNvGrpSpPr/>
          <p:nvPr/>
        </p:nvGrpSpPr>
        <p:grpSpPr>
          <a:xfrm>
            <a:off x="7034571" y="1644366"/>
            <a:ext cx="167760" cy="108720"/>
            <a:chOff x="7034571" y="1644366"/>
            <a:chExt cx="167760" cy="10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4BD5925-3D53-DDA1-A76B-0FFAA52B3EA2}"/>
                    </a:ext>
                  </a:extLst>
                </p14:cNvPr>
                <p14:cNvContentPartPr/>
                <p14:nvPr/>
              </p14:nvContentPartPr>
              <p14:xfrm>
                <a:off x="7054371" y="1644366"/>
                <a:ext cx="147960" cy="19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4BD5925-3D53-DDA1-A76B-0FFAA52B3EA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36371" y="1626726"/>
                  <a:ext cx="1836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3596F26-61DD-1086-3D37-9D3ACDB0DF94}"/>
                    </a:ext>
                  </a:extLst>
                </p14:cNvPr>
                <p14:cNvContentPartPr/>
                <p14:nvPr/>
              </p14:nvContentPartPr>
              <p14:xfrm>
                <a:off x="7034571" y="1663806"/>
                <a:ext cx="133920" cy="89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3596F26-61DD-1086-3D37-9D3ACDB0DF9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016931" y="1645806"/>
                  <a:ext cx="169560" cy="12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961B989-870A-B156-B487-1F6E507A063C}"/>
              </a:ext>
            </a:extLst>
          </p:cNvPr>
          <p:cNvGrpSpPr/>
          <p:nvPr/>
        </p:nvGrpSpPr>
        <p:grpSpPr>
          <a:xfrm>
            <a:off x="7450011" y="1582806"/>
            <a:ext cx="338400" cy="177840"/>
            <a:chOff x="7450011" y="1582806"/>
            <a:chExt cx="338400" cy="17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A6D19E4-17AA-FA12-BAF4-B557F9EA19A0}"/>
                    </a:ext>
                  </a:extLst>
                </p14:cNvPr>
                <p14:cNvContentPartPr/>
                <p14:nvPr/>
              </p14:nvContentPartPr>
              <p14:xfrm>
                <a:off x="7450011" y="1582806"/>
                <a:ext cx="360" cy="177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A6D19E4-17AA-FA12-BAF4-B557F9EA19A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432011" y="1565166"/>
                  <a:ext cx="360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180B8FA-1638-F3E9-A424-3E6A60203BA9}"/>
                    </a:ext>
                  </a:extLst>
                </p14:cNvPr>
                <p14:cNvContentPartPr/>
                <p14:nvPr/>
              </p14:nvContentPartPr>
              <p14:xfrm>
                <a:off x="7605171" y="1596486"/>
                <a:ext cx="183240" cy="158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180B8FA-1638-F3E9-A424-3E6A60203BA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587171" y="1578486"/>
                  <a:ext cx="21888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18E04B5-8E86-7D3A-E927-DC51CC852A73}"/>
              </a:ext>
            </a:extLst>
          </p:cNvPr>
          <p:cNvGrpSpPr/>
          <p:nvPr/>
        </p:nvGrpSpPr>
        <p:grpSpPr>
          <a:xfrm>
            <a:off x="6608331" y="2581446"/>
            <a:ext cx="259560" cy="370080"/>
            <a:chOff x="6608331" y="2581446"/>
            <a:chExt cx="259560" cy="37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7697E5F-9EBC-99E7-69CF-9500998A4FDF}"/>
                    </a:ext>
                  </a:extLst>
                </p14:cNvPr>
                <p14:cNvContentPartPr/>
                <p14:nvPr/>
              </p14:nvContentPartPr>
              <p14:xfrm>
                <a:off x="6608331" y="2581446"/>
                <a:ext cx="145080" cy="1616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7697E5F-9EBC-99E7-69CF-9500998A4FD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90691" y="2563446"/>
                  <a:ext cx="1807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17ADC7F-B71A-C540-16A6-067F991D3836}"/>
                    </a:ext>
                  </a:extLst>
                </p14:cNvPr>
                <p14:cNvContentPartPr/>
                <p14:nvPr/>
              </p14:nvContentPartPr>
              <p14:xfrm>
                <a:off x="6739371" y="2585406"/>
                <a:ext cx="128520" cy="366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17ADC7F-B71A-C540-16A6-067F991D383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721731" y="2567766"/>
                  <a:ext cx="164160" cy="40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FA70EF5-E8AD-9E05-28CB-E7F4BBD9E69C}"/>
              </a:ext>
            </a:extLst>
          </p:cNvPr>
          <p:cNvGrpSpPr/>
          <p:nvPr/>
        </p:nvGrpSpPr>
        <p:grpSpPr>
          <a:xfrm>
            <a:off x="7140411" y="2752446"/>
            <a:ext cx="178560" cy="90720"/>
            <a:chOff x="7140411" y="2752446"/>
            <a:chExt cx="178560" cy="9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A13FB59-5A9F-0F4D-EB9F-A57F48B9EBA5}"/>
                    </a:ext>
                  </a:extLst>
                </p14:cNvPr>
                <p14:cNvContentPartPr/>
                <p14:nvPr/>
              </p14:nvContentPartPr>
              <p14:xfrm>
                <a:off x="7140411" y="2752446"/>
                <a:ext cx="178560" cy="345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A13FB59-5A9F-0F4D-EB9F-A57F48B9EBA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22771" y="2734446"/>
                  <a:ext cx="2142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50FC568-2AB8-B01D-D97A-C179D9429910}"/>
                    </a:ext>
                  </a:extLst>
                </p14:cNvPr>
                <p14:cNvContentPartPr/>
                <p14:nvPr/>
              </p14:nvContentPartPr>
              <p14:xfrm>
                <a:off x="7140411" y="2786646"/>
                <a:ext cx="167400" cy="565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50FC568-2AB8-B01D-D97A-C179D942991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122771" y="2768646"/>
                  <a:ext cx="203040" cy="92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5804A64E-1CBA-CACA-127D-F6A948666E8E}"/>
                  </a:ext>
                </a:extLst>
              </p14:cNvPr>
              <p14:cNvContentPartPr/>
              <p14:nvPr/>
            </p14:nvContentPartPr>
            <p14:xfrm>
              <a:off x="7887051" y="2479926"/>
              <a:ext cx="173520" cy="2880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5804A64E-1CBA-CACA-127D-F6A948666E8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869411" y="2461926"/>
                <a:ext cx="20916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0F13170-1590-2BE5-CE0F-56C0DBDE0B01}"/>
                  </a:ext>
                </a:extLst>
              </p14:cNvPr>
              <p14:cNvContentPartPr/>
              <p14:nvPr/>
            </p14:nvContentPartPr>
            <p14:xfrm>
              <a:off x="7962651" y="2865846"/>
              <a:ext cx="1692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0F13170-1590-2BE5-CE0F-56C0DBDE0B0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944651" y="2847846"/>
                <a:ext cx="5256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A4FA5DFE-57D1-8781-EC2F-DF9376B2EE98}"/>
              </a:ext>
            </a:extLst>
          </p:cNvPr>
          <p:cNvGrpSpPr/>
          <p:nvPr/>
        </p:nvGrpSpPr>
        <p:grpSpPr>
          <a:xfrm>
            <a:off x="1593531" y="691086"/>
            <a:ext cx="471240" cy="294480"/>
            <a:chOff x="1593531" y="691086"/>
            <a:chExt cx="471240" cy="29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736C353-5F84-FC33-187D-1678252D5275}"/>
                    </a:ext>
                  </a:extLst>
                </p14:cNvPr>
                <p14:cNvContentPartPr/>
                <p14:nvPr/>
              </p14:nvContentPartPr>
              <p14:xfrm>
                <a:off x="1593531" y="691086"/>
                <a:ext cx="212040" cy="2001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736C353-5F84-FC33-187D-1678252D527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575531" y="673446"/>
                  <a:ext cx="2476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D7EBA4E-88F8-56FB-780D-11229D2FAD9A}"/>
                    </a:ext>
                  </a:extLst>
                </p14:cNvPr>
                <p14:cNvContentPartPr/>
                <p14:nvPr/>
              </p14:nvContentPartPr>
              <p14:xfrm>
                <a:off x="1621251" y="701526"/>
                <a:ext cx="176040" cy="144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D7EBA4E-88F8-56FB-780D-11229D2FAD9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603611" y="683886"/>
                  <a:ext cx="2116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71D2A03-D88F-D693-8478-EE28242E5E80}"/>
                    </a:ext>
                  </a:extLst>
                </p14:cNvPr>
                <p14:cNvContentPartPr/>
                <p14:nvPr/>
              </p14:nvContentPartPr>
              <p14:xfrm>
                <a:off x="1891611" y="843006"/>
                <a:ext cx="173160" cy="1425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71D2A03-D88F-D693-8478-EE28242E5E8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873611" y="825366"/>
                  <a:ext cx="208800" cy="17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4F4D61E4-B2EF-B2E1-924B-288CDCDAEA80}"/>
                  </a:ext>
                </a:extLst>
              </p14:cNvPr>
              <p14:cNvContentPartPr/>
              <p14:nvPr/>
            </p14:nvContentPartPr>
            <p14:xfrm>
              <a:off x="565371" y="1715646"/>
              <a:ext cx="153720" cy="331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4F4D61E4-B2EF-B2E1-924B-288CDCDAEA8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47731" y="1697646"/>
                <a:ext cx="18936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93365D2E-5137-0ADB-E912-ADB0FBB28A10}"/>
                  </a:ext>
                </a:extLst>
              </p14:cNvPr>
              <p14:cNvContentPartPr/>
              <p14:nvPr/>
            </p14:nvContentPartPr>
            <p14:xfrm>
              <a:off x="738171" y="2177886"/>
              <a:ext cx="139680" cy="18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93365D2E-5137-0ADB-E912-ADB0FBB28A1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20531" y="2160246"/>
                <a:ext cx="175320" cy="3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D1257C40-B760-AC06-CDA6-687B24D512BA}"/>
              </a:ext>
            </a:extLst>
          </p:cNvPr>
          <p:cNvGrpSpPr/>
          <p:nvPr/>
        </p:nvGrpSpPr>
        <p:grpSpPr>
          <a:xfrm>
            <a:off x="4783491" y="466806"/>
            <a:ext cx="930960" cy="364320"/>
            <a:chOff x="4783491" y="466806"/>
            <a:chExt cx="930960" cy="36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B413541-934B-1ABE-CEFB-B3BEA007A571}"/>
                    </a:ext>
                  </a:extLst>
                </p14:cNvPr>
                <p14:cNvContentPartPr/>
                <p14:nvPr/>
              </p14:nvContentPartPr>
              <p14:xfrm>
                <a:off x="4783491" y="503886"/>
                <a:ext cx="372240" cy="2199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B413541-934B-1ABE-CEFB-B3BEA007A57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765851" y="485886"/>
                  <a:ext cx="4078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A577E11-87D7-A362-327E-229685DBFE73}"/>
                    </a:ext>
                  </a:extLst>
                </p14:cNvPr>
                <p14:cNvContentPartPr/>
                <p14:nvPr/>
              </p14:nvContentPartPr>
              <p14:xfrm>
                <a:off x="5293251" y="466806"/>
                <a:ext cx="298440" cy="1728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A577E11-87D7-A362-327E-229685DBFE7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275611" y="448806"/>
                  <a:ext cx="3340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183CFC1-88D1-60C7-2A2D-A36DB95D823C}"/>
                    </a:ext>
                  </a:extLst>
                </p14:cNvPr>
                <p14:cNvContentPartPr/>
                <p14:nvPr/>
              </p14:nvContentPartPr>
              <p14:xfrm>
                <a:off x="4869891" y="762366"/>
                <a:ext cx="844560" cy="687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183CFC1-88D1-60C7-2A2D-A36DB95D823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852251" y="744726"/>
                  <a:ext cx="880200" cy="10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762A01A-9DD5-13B1-795E-4A76AFF5B3C1}"/>
              </a:ext>
            </a:extLst>
          </p:cNvPr>
          <p:cNvGrpSpPr/>
          <p:nvPr/>
        </p:nvGrpSpPr>
        <p:grpSpPr>
          <a:xfrm>
            <a:off x="640611" y="629886"/>
            <a:ext cx="597960" cy="281880"/>
            <a:chOff x="640611" y="629886"/>
            <a:chExt cx="597960" cy="28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627C0C4-F427-FF83-8560-0881E62FA20A}"/>
                    </a:ext>
                  </a:extLst>
                </p14:cNvPr>
                <p14:cNvContentPartPr/>
                <p14:nvPr/>
              </p14:nvContentPartPr>
              <p14:xfrm>
                <a:off x="774531" y="629886"/>
                <a:ext cx="181440" cy="1987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627C0C4-F427-FF83-8560-0881E62FA20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56531" y="611886"/>
                  <a:ext cx="2170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0A43629-FAC6-0502-5CA4-8D1DBF959BB2}"/>
                    </a:ext>
                  </a:extLst>
                </p14:cNvPr>
                <p14:cNvContentPartPr/>
                <p14:nvPr/>
              </p14:nvContentPartPr>
              <p14:xfrm>
                <a:off x="771651" y="673446"/>
                <a:ext cx="150840" cy="145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0A43629-FAC6-0502-5CA4-8D1DBF959BB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53651" y="655806"/>
                  <a:ext cx="1864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5272B49-A696-DB12-E44B-638DD6A72D24}"/>
                    </a:ext>
                  </a:extLst>
                </p14:cNvPr>
                <p14:cNvContentPartPr/>
                <p14:nvPr/>
              </p14:nvContentPartPr>
              <p14:xfrm>
                <a:off x="1103211" y="781446"/>
                <a:ext cx="360" cy="1303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5272B49-A696-DB12-E44B-638DD6A72D2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85211" y="763806"/>
                  <a:ext cx="360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9D99633-7931-974A-49D5-0B3FF525682C}"/>
                    </a:ext>
                  </a:extLst>
                </p14:cNvPr>
                <p14:cNvContentPartPr/>
                <p14:nvPr/>
              </p14:nvContentPartPr>
              <p14:xfrm>
                <a:off x="640611" y="681726"/>
                <a:ext cx="597960" cy="1868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9D99633-7931-974A-49D5-0B3FF525682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22971" y="663726"/>
                  <a:ext cx="633600" cy="22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60400AF-5894-1E02-E4CB-FC3FB19A27FB}"/>
              </a:ext>
            </a:extLst>
          </p:cNvPr>
          <p:cNvGrpSpPr/>
          <p:nvPr/>
        </p:nvGrpSpPr>
        <p:grpSpPr>
          <a:xfrm>
            <a:off x="6123411" y="111126"/>
            <a:ext cx="1864440" cy="837720"/>
            <a:chOff x="6123411" y="111126"/>
            <a:chExt cx="1864440" cy="83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9AB2456-FC47-404E-3B3B-ADCD14DFF788}"/>
                    </a:ext>
                  </a:extLst>
                </p14:cNvPr>
                <p14:cNvContentPartPr/>
                <p14:nvPr/>
              </p14:nvContentPartPr>
              <p14:xfrm>
                <a:off x="6123411" y="589926"/>
                <a:ext cx="424080" cy="201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9AB2456-FC47-404E-3B3B-ADCD14DFF78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105411" y="572286"/>
                  <a:ext cx="4597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1EAD33A-4051-45FE-0450-3BD57AC6AA74}"/>
                    </a:ext>
                  </a:extLst>
                </p14:cNvPr>
                <p14:cNvContentPartPr/>
                <p14:nvPr/>
              </p14:nvContentPartPr>
              <p14:xfrm>
                <a:off x="6460731" y="490566"/>
                <a:ext cx="215280" cy="1843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1EAD33A-4051-45FE-0450-3BD57AC6AA7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3091" y="472926"/>
                  <a:ext cx="2509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BCC6747-685A-776D-EE9C-BC2F9CF8FC12}"/>
                    </a:ext>
                  </a:extLst>
                </p14:cNvPr>
                <p14:cNvContentPartPr/>
                <p14:nvPr/>
              </p14:nvContentPartPr>
              <p14:xfrm>
                <a:off x="6898131" y="400206"/>
                <a:ext cx="855720" cy="4748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BCC6747-685A-776D-EE9C-BC2F9CF8FC1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880491" y="382206"/>
                  <a:ext cx="89136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D49BC6E-8023-9978-9B64-BA9FBC5499F5}"/>
                    </a:ext>
                  </a:extLst>
                </p14:cNvPr>
                <p14:cNvContentPartPr/>
                <p14:nvPr/>
              </p14:nvContentPartPr>
              <p14:xfrm>
                <a:off x="6438411" y="111126"/>
                <a:ext cx="1549440" cy="8377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D49BC6E-8023-9978-9B64-BA9FBC5499F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420771" y="93126"/>
                  <a:ext cx="1585080" cy="87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D8A9293-8A2C-3EFC-B96F-406FDE97E980}"/>
              </a:ext>
            </a:extLst>
          </p:cNvPr>
          <p:cNvGrpSpPr/>
          <p:nvPr/>
        </p:nvGrpSpPr>
        <p:grpSpPr>
          <a:xfrm>
            <a:off x="8388891" y="423246"/>
            <a:ext cx="618840" cy="180720"/>
            <a:chOff x="8388891" y="423246"/>
            <a:chExt cx="618840" cy="1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C6FE65B-DAB3-3D85-BB10-AD4E05F3679E}"/>
                    </a:ext>
                  </a:extLst>
                </p14:cNvPr>
                <p14:cNvContentPartPr/>
                <p14:nvPr/>
              </p14:nvContentPartPr>
              <p14:xfrm>
                <a:off x="8388891" y="501006"/>
                <a:ext cx="604800" cy="162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C6FE65B-DAB3-3D85-BB10-AD4E05F3679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370891" y="483366"/>
                  <a:ext cx="6404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6D75495-868D-C6B2-1CAC-CFC765D1EB85}"/>
                    </a:ext>
                  </a:extLst>
                </p14:cNvPr>
                <p14:cNvContentPartPr/>
                <p14:nvPr/>
              </p14:nvContentPartPr>
              <p14:xfrm>
                <a:off x="8838531" y="423246"/>
                <a:ext cx="169200" cy="180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6D75495-868D-C6B2-1CAC-CFC765D1EB8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820531" y="405606"/>
                  <a:ext cx="20484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994FBD3-40F4-0FC1-CC8D-230BF2EE2112}"/>
              </a:ext>
            </a:extLst>
          </p:cNvPr>
          <p:cNvGrpSpPr/>
          <p:nvPr/>
        </p:nvGrpSpPr>
        <p:grpSpPr>
          <a:xfrm>
            <a:off x="9693171" y="375006"/>
            <a:ext cx="599400" cy="210960"/>
            <a:chOff x="9693171" y="375006"/>
            <a:chExt cx="599400" cy="21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DD2897E-FED0-94AB-BC55-F532BABD96CA}"/>
                    </a:ext>
                  </a:extLst>
                </p14:cNvPr>
                <p14:cNvContentPartPr/>
                <p14:nvPr/>
              </p14:nvContentPartPr>
              <p14:xfrm>
                <a:off x="9693171" y="375006"/>
                <a:ext cx="268920" cy="1810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DD2897E-FED0-94AB-BC55-F532BABD96C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675171" y="357366"/>
                  <a:ext cx="3045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AE0B1D5-17D5-EAD9-F8B3-C6F5AEC1D473}"/>
                    </a:ext>
                  </a:extLst>
                </p14:cNvPr>
                <p14:cNvContentPartPr/>
                <p14:nvPr/>
              </p14:nvContentPartPr>
              <p14:xfrm>
                <a:off x="10021491" y="405246"/>
                <a:ext cx="271080" cy="1807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AE0B1D5-17D5-EAD9-F8B3-C6F5AEC1D47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003491" y="387606"/>
                  <a:ext cx="30672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C8C0C92-E24D-AAD3-138E-44990F17628D}"/>
              </a:ext>
            </a:extLst>
          </p:cNvPr>
          <p:cNvGrpSpPr/>
          <p:nvPr/>
        </p:nvGrpSpPr>
        <p:grpSpPr>
          <a:xfrm>
            <a:off x="9081891" y="952446"/>
            <a:ext cx="1798200" cy="421920"/>
            <a:chOff x="9081891" y="952446"/>
            <a:chExt cx="1798200" cy="42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46B15E0-A02E-BF3E-E72F-6A41F60F9D0C}"/>
                    </a:ext>
                  </a:extLst>
                </p14:cNvPr>
                <p14:cNvContentPartPr/>
                <p14:nvPr/>
              </p14:nvContentPartPr>
              <p14:xfrm>
                <a:off x="9289251" y="964686"/>
                <a:ext cx="640800" cy="3546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46B15E0-A02E-BF3E-E72F-6A41F60F9D0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271251" y="947046"/>
                  <a:ext cx="67644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4F9C98E-5484-7047-80C3-16B4F6B9BF1D}"/>
                    </a:ext>
                  </a:extLst>
                </p14:cNvPr>
                <p14:cNvContentPartPr/>
                <p14:nvPr/>
              </p14:nvContentPartPr>
              <p14:xfrm>
                <a:off x="10002051" y="960366"/>
                <a:ext cx="732960" cy="1893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4F9C98E-5484-7047-80C3-16B4F6B9BF1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984051" y="942366"/>
                  <a:ext cx="7686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C9AD4C9-5EB5-6C64-AC92-591EAF21C564}"/>
                    </a:ext>
                  </a:extLst>
                </p14:cNvPr>
                <p14:cNvContentPartPr/>
                <p14:nvPr/>
              </p14:nvContentPartPr>
              <p14:xfrm>
                <a:off x="10690011" y="952446"/>
                <a:ext cx="190080" cy="2725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C9AD4C9-5EB5-6C64-AC92-591EAF21C56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672371" y="934806"/>
                  <a:ext cx="2257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747C5AB-53BD-5E7C-0FE2-0A32474DF2B2}"/>
                    </a:ext>
                  </a:extLst>
                </p14:cNvPr>
                <p14:cNvContentPartPr/>
                <p14:nvPr/>
              </p14:nvContentPartPr>
              <p14:xfrm>
                <a:off x="9391851" y="1156206"/>
                <a:ext cx="64440" cy="111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747C5AB-53BD-5E7C-0FE2-0A32474DF2B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373851" y="1138566"/>
                  <a:ext cx="1000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F3CFBD3-2DBE-1420-834F-CFC0AD6B728E}"/>
                    </a:ext>
                  </a:extLst>
                </p14:cNvPr>
                <p14:cNvContentPartPr/>
                <p14:nvPr/>
              </p14:nvContentPartPr>
              <p14:xfrm>
                <a:off x="9081891" y="1176726"/>
                <a:ext cx="377280" cy="1976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F3CFBD3-2DBE-1420-834F-CFC0AD6B728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063891" y="1159086"/>
                  <a:ext cx="41292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176A437-4E05-131C-2220-1211755CA603}"/>
              </a:ext>
            </a:extLst>
          </p:cNvPr>
          <p:cNvGrpSpPr/>
          <p:nvPr/>
        </p:nvGrpSpPr>
        <p:grpSpPr>
          <a:xfrm>
            <a:off x="10428291" y="1518726"/>
            <a:ext cx="747000" cy="231480"/>
            <a:chOff x="10428291" y="1518726"/>
            <a:chExt cx="747000" cy="23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97F0C9E-D40C-BC31-4B17-0DDDDFA7995F}"/>
                    </a:ext>
                  </a:extLst>
                </p14:cNvPr>
                <p14:cNvContentPartPr/>
                <p14:nvPr/>
              </p14:nvContentPartPr>
              <p14:xfrm>
                <a:off x="10558971" y="1589646"/>
                <a:ext cx="17280" cy="1598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97F0C9E-D40C-BC31-4B17-0DDDDFA7995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541331" y="1572006"/>
                  <a:ext cx="529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13CF78A-6936-534E-3E6C-7E790A502ADB}"/>
                    </a:ext>
                  </a:extLst>
                </p14:cNvPr>
                <p14:cNvContentPartPr/>
                <p14:nvPr/>
              </p14:nvContentPartPr>
              <p14:xfrm>
                <a:off x="10428291" y="1535286"/>
                <a:ext cx="206640" cy="482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13CF78A-6936-534E-3E6C-7E790A502AD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410291" y="1517286"/>
                  <a:ext cx="2422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F352FB-CCCC-DA7E-5212-824EABAEB84D}"/>
                    </a:ext>
                  </a:extLst>
                </p14:cNvPr>
                <p14:cNvContentPartPr/>
                <p14:nvPr/>
              </p14:nvContentPartPr>
              <p14:xfrm>
                <a:off x="10611531" y="1627446"/>
                <a:ext cx="313200" cy="1227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F352FB-CCCC-DA7E-5212-824EABAEB84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593531" y="1609806"/>
                  <a:ext cx="3488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E055A4D-B6A3-07EA-8FB4-C8A27176733A}"/>
                    </a:ext>
                  </a:extLst>
                </p14:cNvPr>
                <p14:cNvContentPartPr/>
                <p14:nvPr/>
              </p14:nvContentPartPr>
              <p14:xfrm>
                <a:off x="10982691" y="1518726"/>
                <a:ext cx="81000" cy="2260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E055A4D-B6A3-07EA-8FB4-C8A27176733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964691" y="1500726"/>
                  <a:ext cx="1166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6BCB27C-BFD4-8499-7123-EBA0E2B30845}"/>
                    </a:ext>
                  </a:extLst>
                </p14:cNvPr>
                <p14:cNvContentPartPr/>
                <p14:nvPr/>
              </p14:nvContentPartPr>
              <p14:xfrm>
                <a:off x="11013291" y="1622766"/>
                <a:ext cx="162000" cy="86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6BCB27C-BFD4-8499-7123-EBA0E2B3084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995291" y="1604766"/>
                  <a:ext cx="19764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12841CF-AF3F-3E14-5891-8D6B3F37909A}"/>
              </a:ext>
            </a:extLst>
          </p:cNvPr>
          <p:cNvGrpSpPr/>
          <p:nvPr/>
        </p:nvGrpSpPr>
        <p:grpSpPr>
          <a:xfrm>
            <a:off x="8661771" y="1720686"/>
            <a:ext cx="1060200" cy="242640"/>
            <a:chOff x="8661771" y="1720686"/>
            <a:chExt cx="1060200" cy="24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BA1495E-2B18-C8FF-1E13-84BC44E1150B}"/>
                    </a:ext>
                  </a:extLst>
                </p14:cNvPr>
                <p14:cNvContentPartPr/>
                <p14:nvPr/>
              </p14:nvContentPartPr>
              <p14:xfrm>
                <a:off x="8781651" y="1748406"/>
                <a:ext cx="22680" cy="1684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BA1495E-2B18-C8FF-1E13-84BC44E1150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763651" y="1730766"/>
                  <a:ext cx="583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F105D4D-841E-14A1-2A3C-5857E12575C1}"/>
                    </a:ext>
                  </a:extLst>
                </p14:cNvPr>
                <p14:cNvContentPartPr/>
                <p14:nvPr/>
              </p14:nvContentPartPr>
              <p14:xfrm>
                <a:off x="8661771" y="1725366"/>
                <a:ext cx="206640" cy="248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F105D4D-841E-14A1-2A3C-5857E12575C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644131" y="1707366"/>
                  <a:ext cx="2422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D047CD9-F3EE-CD5E-ED37-404505E30F27}"/>
                    </a:ext>
                  </a:extLst>
                </p14:cNvPr>
                <p14:cNvContentPartPr/>
                <p14:nvPr/>
              </p14:nvContentPartPr>
              <p14:xfrm>
                <a:off x="8951571" y="1806006"/>
                <a:ext cx="109080" cy="1195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D047CD9-F3EE-CD5E-ED37-404505E30F2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933571" y="1788006"/>
                  <a:ext cx="1447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33B918B-5FBA-1B28-599F-1DD71573C347}"/>
                    </a:ext>
                  </a:extLst>
                </p14:cNvPr>
                <p14:cNvContentPartPr/>
                <p14:nvPr/>
              </p14:nvContentPartPr>
              <p14:xfrm>
                <a:off x="9073611" y="1831926"/>
                <a:ext cx="343440" cy="108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33B918B-5FBA-1B28-599F-1DD71573C34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055971" y="1813926"/>
                  <a:ext cx="3790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0F27483-5352-8967-52A1-E887CBF105A8}"/>
                    </a:ext>
                  </a:extLst>
                </p14:cNvPr>
                <p14:cNvContentPartPr/>
                <p14:nvPr/>
              </p14:nvContentPartPr>
              <p14:xfrm>
                <a:off x="9337491" y="1720686"/>
                <a:ext cx="91800" cy="324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0F27483-5352-8967-52A1-E887CBF105A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319851" y="1703046"/>
                  <a:ext cx="1274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BBBFAAC-4F59-BBD7-FB85-DEEE4813E9C5}"/>
                    </a:ext>
                  </a:extLst>
                </p14:cNvPr>
                <p14:cNvContentPartPr/>
                <p14:nvPr/>
              </p14:nvContentPartPr>
              <p14:xfrm>
                <a:off x="9511371" y="1824726"/>
                <a:ext cx="210600" cy="1386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BBBFAAC-4F59-BBD7-FB85-DEEE4813E9C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493371" y="1807086"/>
                  <a:ext cx="246240" cy="17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D2E812A-4614-C3A3-3D05-924F259434A4}"/>
              </a:ext>
            </a:extLst>
          </p:cNvPr>
          <p:cNvGrpSpPr/>
          <p:nvPr/>
        </p:nvGrpSpPr>
        <p:grpSpPr>
          <a:xfrm>
            <a:off x="10536651" y="3382806"/>
            <a:ext cx="844560" cy="299880"/>
            <a:chOff x="10536651" y="3382806"/>
            <a:chExt cx="844560" cy="29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B2761C6-070B-4F93-F56F-C0B73CB7F07C}"/>
                    </a:ext>
                  </a:extLst>
                </p14:cNvPr>
                <p14:cNvContentPartPr/>
                <p14:nvPr/>
              </p14:nvContentPartPr>
              <p14:xfrm>
                <a:off x="10536651" y="3520326"/>
                <a:ext cx="199080" cy="1324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B2761C6-070B-4F93-F56F-C0B73CB7F07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518651" y="3502326"/>
                  <a:ext cx="2347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4E84770-C14C-DE74-BE1A-11F2A9FB04E6}"/>
                    </a:ext>
                  </a:extLst>
                </p14:cNvPr>
                <p14:cNvContentPartPr/>
                <p14:nvPr/>
              </p14:nvContentPartPr>
              <p14:xfrm>
                <a:off x="10622691" y="3489366"/>
                <a:ext cx="441360" cy="1292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4E84770-C14C-DE74-BE1A-11F2A9FB04E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604691" y="3471726"/>
                  <a:ext cx="4770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5A0F843-5D38-C1A7-F8E9-BBAD36B63004}"/>
                    </a:ext>
                  </a:extLst>
                </p14:cNvPr>
                <p14:cNvContentPartPr/>
                <p14:nvPr/>
              </p14:nvContentPartPr>
              <p14:xfrm>
                <a:off x="11082771" y="3382806"/>
                <a:ext cx="298440" cy="2998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5A0F843-5D38-C1A7-F8E9-BBAD36B6300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065131" y="3365166"/>
                  <a:ext cx="33408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9FFE051-12F6-91CC-DE48-EB92876E3A21}"/>
                    </a:ext>
                  </a:extLst>
                </p14:cNvPr>
                <p14:cNvContentPartPr/>
                <p14:nvPr/>
              </p14:nvContentPartPr>
              <p14:xfrm>
                <a:off x="11160891" y="3423486"/>
                <a:ext cx="47880" cy="237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9FFE051-12F6-91CC-DE48-EB92876E3A2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142891" y="3405846"/>
                  <a:ext cx="835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6474E97-A2F2-1769-CF78-159BAC0FD3C1}"/>
                    </a:ext>
                  </a:extLst>
                </p14:cNvPr>
                <p14:cNvContentPartPr/>
                <p14:nvPr/>
              </p14:nvContentPartPr>
              <p14:xfrm>
                <a:off x="11286171" y="3608526"/>
                <a:ext cx="45000" cy="334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6474E97-A2F2-1769-CF78-159BAC0FD3C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268531" y="3590526"/>
                  <a:ext cx="80640" cy="6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E25A3EB0-EA66-FD51-C72F-E2D2CDC12AD2}"/>
              </a:ext>
            </a:extLst>
          </p:cNvPr>
          <p:cNvGrpSpPr/>
          <p:nvPr/>
        </p:nvGrpSpPr>
        <p:grpSpPr>
          <a:xfrm>
            <a:off x="10843371" y="2780886"/>
            <a:ext cx="816480" cy="196200"/>
            <a:chOff x="10843371" y="2780886"/>
            <a:chExt cx="816480" cy="19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34282AE-D952-6F20-71A8-20A342FFF638}"/>
                    </a:ext>
                  </a:extLst>
                </p14:cNvPr>
                <p14:cNvContentPartPr/>
                <p14:nvPr/>
              </p14:nvContentPartPr>
              <p14:xfrm>
                <a:off x="10843371" y="2780886"/>
                <a:ext cx="217800" cy="1918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34282AE-D952-6F20-71A8-20A342FFF63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825371" y="2763246"/>
                  <a:ext cx="2534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A1589AF-F83B-1490-DEE5-6A12E35873DE}"/>
                    </a:ext>
                  </a:extLst>
                </p14:cNvPr>
                <p14:cNvContentPartPr/>
                <p14:nvPr/>
              </p14:nvContentPartPr>
              <p14:xfrm>
                <a:off x="11121651" y="2849286"/>
                <a:ext cx="324000" cy="1278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A1589AF-F83B-1490-DEE5-6A12E35873D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103651" y="2831286"/>
                  <a:ext cx="3596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F6670EE-DE06-4D1A-717B-96CE90779BFB}"/>
                    </a:ext>
                  </a:extLst>
                </p14:cNvPr>
                <p14:cNvContentPartPr/>
                <p14:nvPr/>
              </p14:nvContentPartPr>
              <p14:xfrm>
                <a:off x="11456091" y="2792046"/>
                <a:ext cx="203760" cy="1699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F6670EE-DE06-4D1A-717B-96CE90779BF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438451" y="2774046"/>
                  <a:ext cx="239400" cy="20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782AC6CB-EB54-3EE0-73C4-D5697E0BD0D8}"/>
                  </a:ext>
                </a:extLst>
              </p14:cNvPr>
              <p14:cNvContentPartPr/>
              <p14:nvPr/>
            </p14:nvContentPartPr>
            <p14:xfrm>
              <a:off x="11010411" y="3105246"/>
              <a:ext cx="721800" cy="6048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782AC6CB-EB54-3EE0-73C4-D5697E0BD0D8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0992771" y="3087246"/>
                <a:ext cx="757440" cy="9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6DC3820-E3D1-8BD5-40CE-C6E095694562}"/>
              </a:ext>
            </a:extLst>
          </p:cNvPr>
          <p:cNvGrpSpPr/>
          <p:nvPr/>
        </p:nvGrpSpPr>
        <p:grpSpPr>
          <a:xfrm>
            <a:off x="8906931" y="2783766"/>
            <a:ext cx="1190160" cy="339840"/>
            <a:chOff x="8906931" y="2783766"/>
            <a:chExt cx="1190160" cy="33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EAE8C48-A089-29A1-FED5-DACA890A2276}"/>
                    </a:ext>
                  </a:extLst>
                </p14:cNvPr>
                <p14:cNvContentPartPr/>
                <p14:nvPr/>
              </p14:nvContentPartPr>
              <p14:xfrm>
                <a:off x="9021051" y="2809686"/>
                <a:ext cx="56160" cy="1836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EAE8C48-A089-29A1-FED5-DACA890A227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003411" y="2792046"/>
                  <a:ext cx="918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6C08472-75D6-8BAE-7220-85355F5A0A41}"/>
                    </a:ext>
                  </a:extLst>
                </p14:cNvPr>
                <p14:cNvContentPartPr/>
                <p14:nvPr/>
              </p14:nvContentPartPr>
              <p14:xfrm>
                <a:off x="8906931" y="2783766"/>
                <a:ext cx="304200" cy="453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6C08472-75D6-8BAE-7220-85355F5A0A4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889291" y="2766126"/>
                  <a:ext cx="3398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B38452D-1C57-6E51-53CF-4F2A85A7F8D5}"/>
                    </a:ext>
                  </a:extLst>
                </p14:cNvPr>
                <p14:cNvContentPartPr/>
                <p14:nvPr/>
              </p14:nvContentPartPr>
              <p14:xfrm>
                <a:off x="9245331" y="2883486"/>
                <a:ext cx="174600" cy="1821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B38452D-1C57-6E51-53CF-4F2A85A7F8D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227331" y="2865846"/>
                  <a:ext cx="2102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C83A459-DF6F-779C-4EA8-1509A8C4ADED}"/>
                    </a:ext>
                  </a:extLst>
                </p14:cNvPr>
                <p14:cNvContentPartPr/>
                <p14:nvPr/>
              </p14:nvContentPartPr>
              <p14:xfrm>
                <a:off x="9449451" y="2902566"/>
                <a:ext cx="304920" cy="1112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C83A459-DF6F-779C-4EA8-1509A8C4ADE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431451" y="2884926"/>
                  <a:ext cx="3405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64D7377-68BF-3718-B2FA-2D6BCEEBF91A}"/>
                    </a:ext>
                  </a:extLst>
                </p14:cNvPr>
                <p14:cNvContentPartPr/>
                <p14:nvPr/>
              </p14:nvContentPartPr>
              <p14:xfrm>
                <a:off x="9678771" y="2821926"/>
                <a:ext cx="3240" cy="3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64D7377-68BF-3718-B2FA-2D6BCEEBF91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660771" y="2804286"/>
                  <a:ext cx="388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F94A2FF-6FC4-729D-3266-51A213DD8E25}"/>
                    </a:ext>
                  </a:extLst>
                </p14:cNvPr>
                <p14:cNvContentPartPr/>
                <p14:nvPr/>
              </p14:nvContentPartPr>
              <p14:xfrm>
                <a:off x="9820611" y="2904006"/>
                <a:ext cx="276480" cy="1335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F94A2FF-6FC4-729D-3266-51A213DD8E2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802971" y="2886366"/>
                  <a:ext cx="3121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9A9B4EF-ACC5-1DFD-AB06-0052E1C83893}"/>
                    </a:ext>
                  </a:extLst>
                </p14:cNvPr>
                <p14:cNvContentPartPr/>
                <p14:nvPr/>
              </p14:nvContentPartPr>
              <p14:xfrm>
                <a:off x="8943291" y="3072486"/>
                <a:ext cx="997920" cy="511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9A9B4EF-ACC5-1DFD-AB06-0052E1C8389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925291" y="3054486"/>
                  <a:ext cx="103356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C36E1F6F-161C-F24B-2A9E-212C1D5B932A}"/>
                  </a:ext>
                </a:extLst>
              </p14:cNvPr>
              <p14:cNvContentPartPr/>
              <p14:nvPr/>
            </p14:nvContentPartPr>
            <p14:xfrm>
              <a:off x="10734291" y="4522206"/>
              <a:ext cx="283680" cy="1836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C36E1F6F-161C-F24B-2A9E-212C1D5B932A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0716291" y="4504566"/>
                <a:ext cx="31932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5D02059C-7696-2E5C-ADAB-A31877C34467}"/>
                  </a:ext>
                </a:extLst>
              </p14:cNvPr>
              <p14:cNvContentPartPr/>
              <p14:nvPr/>
            </p14:nvContentPartPr>
            <p14:xfrm>
              <a:off x="11096091" y="4594926"/>
              <a:ext cx="132840" cy="9936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5D02059C-7696-2E5C-ADAB-A31877C34467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1078091" y="4576926"/>
                <a:ext cx="16848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65DCEB4D-82E5-B513-0266-7C1F39FAA53F}"/>
                  </a:ext>
                </a:extLst>
              </p14:cNvPr>
              <p14:cNvContentPartPr/>
              <p14:nvPr/>
            </p14:nvContentPartPr>
            <p14:xfrm>
              <a:off x="11322531" y="4356606"/>
              <a:ext cx="267840" cy="3312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65DCEB4D-82E5-B513-0266-7C1F39FAA53F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1304531" y="4338606"/>
                <a:ext cx="30348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87795813-27D7-073C-12E8-E577380A1696}"/>
                  </a:ext>
                </a:extLst>
              </p14:cNvPr>
              <p14:cNvContentPartPr/>
              <p14:nvPr/>
            </p14:nvContentPartPr>
            <p14:xfrm>
              <a:off x="11316771" y="4445526"/>
              <a:ext cx="270720" cy="22320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87795813-27D7-073C-12E8-E577380A1696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1299131" y="4427526"/>
                <a:ext cx="30636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6C8802CD-014B-A418-E49A-9452CECF42E4}"/>
                  </a:ext>
                </a:extLst>
              </p14:cNvPr>
              <p14:cNvContentPartPr/>
              <p14:nvPr/>
            </p14:nvContentPartPr>
            <p14:xfrm>
              <a:off x="10779291" y="5304486"/>
              <a:ext cx="182160" cy="18072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6C8802CD-014B-A418-E49A-9452CECF42E4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0761291" y="5286486"/>
                <a:ext cx="21780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698F3F18-9910-4A23-E262-9421B602BAAF}"/>
                  </a:ext>
                </a:extLst>
              </p14:cNvPr>
              <p14:cNvContentPartPr/>
              <p14:nvPr/>
            </p14:nvContentPartPr>
            <p14:xfrm>
              <a:off x="11052171" y="5371446"/>
              <a:ext cx="143640" cy="1116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698F3F18-9910-4A23-E262-9421B602BAAF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1034531" y="5353446"/>
                <a:ext cx="17928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35C7A430-3C7A-EEFE-9DA4-097D6734B58B}"/>
                  </a:ext>
                </a:extLst>
              </p14:cNvPr>
              <p14:cNvContentPartPr/>
              <p14:nvPr/>
            </p14:nvContentPartPr>
            <p14:xfrm>
              <a:off x="11322531" y="5132046"/>
              <a:ext cx="150840" cy="2862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35C7A430-3C7A-EEFE-9DA4-097D6734B58B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1304531" y="5114046"/>
                <a:ext cx="18648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2C28EAA1-FF3A-44D6-4940-52C2B34BB6CF}"/>
                  </a:ext>
                </a:extLst>
              </p14:cNvPr>
              <p14:cNvContentPartPr/>
              <p14:nvPr/>
            </p14:nvContentPartPr>
            <p14:xfrm>
              <a:off x="11277891" y="5166246"/>
              <a:ext cx="345960" cy="1713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2C28EAA1-FF3A-44D6-4940-52C2B34BB6CF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1260251" y="5148246"/>
                <a:ext cx="38160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C62BDBF9-EE88-887E-36F6-99A2D754F203}"/>
                  </a:ext>
                </a:extLst>
              </p14:cNvPr>
              <p14:cNvContentPartPr/>
              <p14:nvPr/>
            </p14:nvContentPartPr>
            <p14:xfrm>
              <a:off x="8705331" y="4104606"/>
              <a:ext cx="3462480" cy="97416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C62BDBF9-EE88-887E-36F6-99A2D754F203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687691" y="4086606"/>
                <a:ext cx="3498120" cy="10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9" name="Group 238">
            <a:extLst>
              <a:ext uri="{FF2B5EF4-FFF2-40B4-BE49-F238E27FC236}">
                <a16:creationId xmlns:a16="http://schemas.microsoft.com/office/drawing/2014/main" id="{A043370A-63E8-EE33-A1C0-C99A73065F69}"/>
              </a:ext>
            </a:extLst>
          </p:cNvPr>
          <p:cNvGrpSpPr/>
          <p:nvPr/>
        </p:nvGrpSpPr>
        <p:grpSpPr>
          <a:xfrm>
            <a:off x="319491" y="3253566"/>
            <a:ext cx="9579600" cy="3403440"/>
            <a:chOff x="319491" y="3253566"/>
            <a:chExt cx="9579600" cy="340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954F8D4-8496-A172-A0B4-F5CF494A12BC}"/>
                    </a:ext>
                  </a:extLst>
                </p14:cNvPr>
                <p14:cNvContentPartPr/>
                <p14:nvPr/>
              </p14:nvContentPartPr>
              <p14:xfrm>
                <a:off x="1635291" y="3383886"/>
                <a:ext cx="145080" cy="191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954F8D4-8496-A172-A0B4-F5CF494A12B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617651" y="3365886"/>
                  <a:ext cx="1807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430F570-CA55-6114-AB4A-42DF82AE5300}"/>
                    </a:ext>
                  </a:extLst>
                </p14:cNvPr>
                <p14:cNvContentPartPr/>
                <p14:nvPr/>
              </p14:nvContentPartPr>
              <p14:xfrm>
                <a:off x="1715931" y="3509886"/>
                <a:ext cx="22680" cy="171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430F570-CA55-6114-AB4A-42DF82AE530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698291" y="3492246"/>
                  <a:ext cx="583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440B5D0-BDD7-6A87-8DCC-66F15AD99113}"/>
                    </a:ext>
                  </a:extLst>
                </p14:cNvPr>
                <p14:cNvContentPartPr/>
                <p14:nvPr/>
              </p14:nvContentPartPr>
              <p14:xfrm>
                <a:off x="1649331" y="4334646"/>
                <a:ext cx="182160" cy="226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440B5D0-BDD7-6A87-8DCC-66F15AD9911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631331" y="4317006"/>
                  <a:ext cx="2178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9ADA509-BFD6-C937-8934-E3BDFC587CB8}"/>
                    </a:ext>
                  </a:extLst>
                </p14:cNvPr>
                <p14:cNvContentPartPr/>
                <p14:nvPr/>
              </p14:nvContentPartPr>
              <p14:xfrm>
                <a:off x="2821491" y="3456246"/>
                <a:ext cx="248760" cy="221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9ADA509-BFD6-C937-8934-E3BDFC587CB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803851" y="3438606"/>
                  <a:ext cx="2844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94287DB-2319-0845-A0E2-94C286E8E66B}"/>
                    </a:ext>
                  </a:extLst>
                </p14:cNvPr>
                <p14:cNvContentPartPr/>
                <p14:nvPr/>
              </p14:nvContentPartPr>
              <p14:xfrm>
                <a:off x="3131451" y="3502326"/>
                <a:ext cx="129600" cy="158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94287DB-2319-0845-A0E2-94C286E8E66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113451" y="3484326"/>
                  <a:ext cx="1652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182D387-FD45-00A0-55FA-5FDB0DAEB873}"/>
                    </a:ext>
                  </a:extLst>
                </p14:cNvPr>
                <p14:cNvContentPartPr/>
                <p14:nvPr/>
              </p14:nvContentPartPr>
              <p14:xfrm>
                <a:off x="2802051" y="4331046"/>
                <a:ext cx="196200" cy="212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182D387-FD45-00A0-55FA-5FDB0DAEB87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784051" y="4313046"/>
                  <a:ext cx="2318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6975D44-66C2-94C7-8357-DF96B70900E8}"/>
                    </a:ext>
                  </a:extLst>
                </p14:cNvPr>
                <p14:cNvContentPartPr/>
                <p14:nvPr/>
              </p14:nvContentPartPr>
              <p14:xfrm>
                <a:off x="3064491" y="4356966"/>
                <a:ext cx="123120" cy="201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6975D44-66C2-94C7-8357-DF96B70900E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046851" y="4338966"/>
                  <a:ext cx="1587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3B589C7-E3A1-4440-2C10-A8155F20EEE0}"/>
                    </a:ext>
                  </a:extLst>
                </p14:cNvPr>
                <p14:cNvContentPartPr/>
                <p14:nvPr/>
              </p14:nvContentPartPr>
              <p14:xfrm>
                <a:off x="3117411" y="4330686"/>
                <a:ext cx="178560" cy="33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3B589C7-E3A1-4440-2C10-A8155F20EEE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099771" y="4312686"/>
                  <a:ext cx="2142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405D0C4-65CC-2B16-AF9A-1ACC0CDBB01B}"/>
                    </a:ext>
                  </a:extLst>
                </p14:cNvPr>
                <p14:cNvContentPartPr/>
                <p14:nvPr/>
              </p14:nvContentPartPr>
              <p14:xfrm>
                <a:off x="7140051" y="3602766"/>
                <a:ext cx="225000" cy="268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405D0C4-65CC-2B16-AF9A-1ACC0CDBB01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122051" y="3584766"/>
                  <a:ext cx="26064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BEBF6DA-E263-1C5E-F2A5-C3074D070869}"/>
                    </a:ext>
                  </a:extLst>
                </p14:cNvPr>
                <p14:cNvContentPartPr/>
                <p14:nvPr/>
              </p14:nvContentPartPr>
              <p14:xfrm>
                <a:off x="7547211" y="3643806"/>
                <a:ext cx="193680" cy="1551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BEBF6DA-E263-1C5E-F2A5-C3074D07086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529571" y="3626166"/>
                  <a:ext cx="2293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BFE3B92-C68E-530C-3985-C86911912670}"/>
                    </a:ext>
                  </a:extLst>
                </p14:cNvPr>
                <p14:cNvContentPartPr/>
                <p14:nvPr/>
              </p14:nvContentPartPr>
              <p14:xfrm>
                <a:off x="7003971" y="4040886"/>
                <a:ext cx="1095120" cy="712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BFE3B92-C68E-530C-3985-C8691191267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986331" y="4022886"/>
                  <a:ext cx="11307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A3DDD6D-5872-42B8-EC6C-1873F5121495}"/>
                    </a:ext>
                  </a:extLst>
                </p14:cNvPr>
                <p14:cNvContentPartPr/>
                <p14:nvPr/>
              </p14:nvContentPartPr>
              <p14:xfrm>
                <a:off x="6630651" y="3253566"/>
                <a:ext cx="1643760" cy="890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A3DDD6D-5872-42B8-EC6C-1873F512149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613011" y="3235566"/>
                  <a:ext cx="1679400" cy="9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44F706F-7693-B2DC-DEFF-311838FF5FF4}"/>
                    </a:ext>
                  </a:extLst>
                </p14:cNvPr>
                <p14:cNvContentPartPr/>
                <p14:nvPr/>
              </p14:nvContentPartPr>
              <p14:xfrm>
                <a:off x="7093251" y="4214406"/>
                <a:ext cx="751320" cy="61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44F706F-7693-B2DC-DEFF-311838FF5FF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075251" y="4196406"/>
                  <a:ext cx="786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4AE30B9-68A5-22B8-D368-A6CDE088E907}"/>
                    </a:ext>
                  </a:extLst>
                </p14:cNvPr>
                <p14:cNvContentPartPr/>
                <p14:nvPr/>
              </p14:nvContentPartPr>
              <p14:xfrm>
                <a:off x="7040331" y="4364886"/>
                <a:ext cx="538200" cy="590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4AE30B9-68A5-22B8-D368-A6CDE088E90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022331" y="4346886"/>
                  <a:ext cx="5738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77E843F-3576-9A62-11D6-D2A17284B653}"/>
                    </a:ext>
                  </a:extLst>
                </p14:cNvPr>
                <p14:cNvContentPartPr/>
                <p14:nvPr/>
              </p14:nvContentPartPr>
              <p14:xfrm>
                <a:off x="9129771" y="3585126"/>
                <a:ext cx="137160" cy="1738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77E843F-3576-9A62-11D6-D2A17284B65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112131" y="3567486"/>
                  <a:ext cx="1728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3049CA5-976F-AC44-F502-FD94EF50727F}"/>
                    </a:ext>
                  </a:extLst>
                </p14:cNvPr>
                <p14:cNvContentPartPr/>
                <p14:nvPr/>
              </p14:nvContentPartPr>
              <p14:xfrm>
                <a:off x="9082611" y="3576846"/>
                <a:ext cx="189720" cy="208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3049CA5-976F-AC44-F502-FD94EF50727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064611" y="3559206"/>
                  <a:ext cx="2253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0FBC2FE-B9E9-D714-0C4C-80BF413C0D75}"/>
                    </a:ext>
                  </a:extLst>
                </p14:cNvPr>
                <p14:cNvContentPartPr/>
                <p14:nvPr/>
              </p14:nvContentPartPr>
              <p14:xfrm>
                <a:off x="9403011" y="3623646"/>
                <a:ext cx="145440" cy="120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0FBC2FE-B9E9-D714-0C4C-80BF413C0D7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385011" y="3605646"/>
                  <a:ext cx="1810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D6EA14A-0BAD-4969-FDCF-A507D59AAB51}"/>
                    </a:ext>
                  </a:extLst>
                </p14:cNvPr>
                <p14:cNvContentPartPr/>
                <p14:nvPr/>
              </p14:nvContentPartPr>
              <p14:xfrm>
                <a:off x="9631251" y="3538686"/>
                <a:ext cx="181440" cy="2437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D6EA14A-0BAD-4969-FDCF-A507D59AAB5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613611" y="3521046"/>
                  <a:ext cx="2170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2D9CCEE-238D-F236-1B28-8E2198104A93}"/>
                    </a:ext>
                  </a:extLst>
                </p14:cNvPr>
                <p14:cNvContentPartPr/>
                <p14:nvPr/>
              </p14:nvContentPartPr>
              <p14:xfrm>
                <a:off x="9809811" y="3721926"/>
                <a:ext cx="36720" cy="374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2D9CCEE-238D-F236-1B28-8E2198104A9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791811" y="3704286"/>
                  <a:ext cx="723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3479BFD-83D3-3BEE-1897-C23B970E1555}"/>
                    </a:ext>
                  </a:extLst>
                </p14:cNvPr>
                <p14:cNvContentPartPr/>
                <p14:nvPr/>
              </p14:nvContentPartPr>
              <p14:xfrm>
                <a:off x="9149211" y="4597086"/>
                <a:ext cx="201240" cy="1803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3479BFD-83D3-3BEE-1897-C23B970E155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131571" y="4579446"/>
                  <a:ext cx="2368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3832390-F4EA-EB15-C1B1-75D14EB6E080}"/>
                    </a:ext>
                  </a:extLst>
                </p14:cNvPr>
                <p14:cNvContentPartPr/>
                <p14:nvPr/>
              </p14:nvContentPartPr>
              <p14:xfrm>
                <a:off x="9392571" y="4659006"/>
                <a:ext cx="142560" cy="1346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3832390-F4EA-EB15-C1B1-75D14EB6E08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374931" y="4641006"/>
                  <a:ext cx="1782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92D05F6-55A3-1095-6189-F9A0DD641AD0}"/>
                    </a:ext>
                  </a:extLst>
                </p14:cNvPr>
                <p14:cNvContentPartPr/>
                <p14:nvPr/>
              </p14:nvContentPartPr>
              <p14:xfrm>
                <a:off x="9681651" y="4571166"/>
                <a:ext cx="178560" cy="2505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92D05F6-55A3-1095-6189-F9A0DD641AD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663651" y="4553526"/>
                  <a:ext cx="21420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71F38EB-2C7C-9459-53A6-27E94A0EE9EF}"/>
                    </a:ext>
                  </a:extLst>
                </p14:cNvPr>
                <p14:cNvContentPartPr/>
                <p14:nvPr/>
              </p14:nvContentPartPr>
              <p14:xfrm>
                <a:off x="9684171" y="4590606"/>
                <a:ext cx="136800" cy="1864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71F38EB-2C7C-9459-53A6-27E94A0EE9E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666531" y="4572606"/>
                  <a:ext cx="1724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D6D28DB-60C0-96B3-BF0C-2DFF862B20FA}"/>
                    </a:ext>
                  </a:extLst>
                </p14:cNvPr>
                <p14:cNvContentPartPr/>
                <p14:nvPr/>
              </p14:nvContentPartPr>
              <p14:xfrm>
                <a:off x="9221571" y="5474046"/>
                <a:ext cx="211320" cy="2185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D6D28DB-60C0-96B3-BF0C-2DFF862B20F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203571" y="5456046"/>
                  <a:ext cx="2469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B552F89-FAD6-0524-211A-5497F11F3C5B}"/>
                    </a:ext>
                  </a:extLst>
                </p14:cNvPr>
                <p14:cNvContentPartPr/>
                <p14:nvPr/>
              </p14:nvContentPartPr>
              <p14:xfrm>
                <a:off x="9489411" y="5560806"/>
                <a:ext cx="129240" cy="1195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B552F89-FAD6-0524-211A-5497F11F3C5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471411" y="5543166"/>
                  <a:ext cx="1648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7163987-96D5-ECDE-736D-08545BA5AFB3}"/>
                    </a:ext>
                  </a:extLst>
                </p14:cNvPr>
                <p14:cNvContentPartPr/>
                <p14:nvPr/>
              </p14:nvContentPartPr>
              <p14:xfrm>
                <a:off x="9701091" y="5405646"/>
                <a:ext cx="198000" cy="2617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7163987-96D5-ECDE-736D-08545BA5AFB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683091" y="5387646"/>
                  <a:ext cx="2336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5B6813C-B936-2FBF-04BC-F53A8F59A141}"/>
                    </a:ext>
                  </a:extLst>
                </p14:cNvPr>
                <p14:cNvContentPartPr/>
                <p14:nvPr/>
              </p14:nvContentPartPr>
              <p14:xfrm>
                <a:off x="9712251" y="5448126"/>
                <a:ext cx="176040" cy="1987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5B6813C-B936-2FBF-04BC-F53A8F59A14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694251" y="5430126"/>
                  <a:ext cx="2116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70C4B94-BBAE-1577-EB89-59B2AC1B7F75}"/>
                    </a:ext>
                  </a:extLst>
                </p14:cNvPr>
                <p14:cNvContentPartPr/>
                <p14:nvPr/>
              </p14:nvContentPartPr>
              <p14:xfrm>
                <a:off x="3554811" y="5308806"/>
                <a:ext cx="198000" cy="1861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70C4B94-BBAE-1577-EB89-59B2AC1B7F7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537171" y="5290806"/>
                  <a:ext cx="2336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D08D704-0AA3-27F1-70C9-A0F6D1176724}"/>
                    </a:ext>
                  </a:extLst>
                </p14:cNvPr>
                <p14:cNvContentPartPr/>
                <p14:nvPr/>
              </p14:nvContentPartPr>
              <p14:xfrm>
                <a:off x="4022811" y="5356326"/>
                <a:ext cx="234360" cy="86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D08D704-0AA3-27F1-70C9-A0F6D117672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005171" y="5338686"/>
                  <a:ext cx="2700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FACD474-C4BC-EBF6-C933-C40B0EE94F66}"/>
                    </a:ext>
                  </a:extLst>
                </p14:cNvPr>
                <p14:cNvContentPartPr/>
                <p14:nvPr/>
              </p14:nvContentPartPr>
              <p14:xfrm>
                <a:off x="4150971" y="5279286"/>
                <a:ext cx="145080" cy="1497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FACD474-C4BC-EBF6-C933-C40B0EE94F6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133331" y="5261646"/>
                  <a:ext cx="1807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B5D7055-C1B3-F475-56C5-E9EC935FB97E}"/>
                    </a:ext>
                  </a:extLst>
                </p14:cNvPr>
                <p14:cNvContentPartPr/>
                <p14:nvPr/>
              </p14:nvContentPartPr>
              <p14:xfrm>
                <a:off x="4714011" y="5182446"/>
                <a:ext cx="239760" cy="1486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B5D7055-C1B3-F475-56C5-E9EC935FB97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696371" y="5164806"/>
                  <a:ext cx="2754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7769427-14F6-3ACD-F6D6-BDFDFA4DD4D4}"/>
                    </a:ext>
                  </a:extLst>
                </p14:cNvPr>
                <p14:cNvContentPartPr/>
                <p14:nvPr/>
              </p14:nvContentPartPr>
              <p14:xfrm>
                <a:off x="5190291" y="5077326"/>
                <a:ext cx="184320" cy="2185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7769427-14F6-3ACD-F6D6-BDFDFA4DD4D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172651" y="5059686"/>
                  <a:ext cx="2199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F764B7A-E506-5C3E-CAAB-0490FBCF21FB}"/>
                    </a:ext>
                  </a:extLst>
                </p14:cNvPr>
                <p14:cNvContentPartPr/>
                <p14:nvPr/>
              </p14:nvContentPartPr>
              <p14:xfrm>
                <a:off x="5413131" y="5214126"/>
                <a:ext cx="120600" cy="907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F764B7A-E506-5C3E-CAAB-0490FBCF21F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395491" y="5196126"/>
                  <a:ext cx="1562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65BFABE-B36B-BACC-99C3-C18ECFE492AA}"/>
                    </a:ext>
                  </a:extLst>
                </p14:cNvPr>
                <p14:cNvContentPartPr/>
                <p14:nvPr/>
              </p14:nvContentPartPr>
              <p14:xfrm>
                <a:off x="5477211" y="5217006"/>
                <a:ext cx="360" cy="3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65BFABE-B36B-BACC-99C3-C18ECFE492A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459571" y="519900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2C821F6-4E7E-F74B-5599-FD36CD5E74E3}"/>
                    </a:ext>
                  </a:extLst>
                </p14:cNvPr>
                <p14:cNvContentPartPr/>
                <p14:nvPr/>
              </p14:nvContentPartPr>
              <p14:xfrm>
                <a:off x="5477211" y="5217006"/>
                <a:ext cx="331920" cy="910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2C821F6-4E7E-F74B-5599-FD36CD5E74E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459571" y="5199006"/>
                  <a:ext cx="3675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AB86BC7-6A48-BF8D-85BF-1380B56FFF02}"/>
                    </a:ext>
                  </a:extLst>
                </p14:cNvPr>
                <p14:cNvContentPartPr/>
                <p14:nvPr/>
              </p14:nvContentPartPr>
              <p14:xfrm>
                <a:off x="5814531" y="5174166"/>
                <a:ext cx="334800" cy="1101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AB86BC7-6A48-BF8D-85BF-1380B56FFF0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796531" y="5156166"/>
                  <a:ext cx="3704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07A1673-263C-90D5-4503-67524187DEF9}"/>
                    </a:ext>
                  </a:extLst>
                </p14:cNvPr>
                <p14:cNvContentPartPr/>
                <p14:nvPr/>
              </p14:nvContentPartPr>
              <p14:xfrm>
                <a:off x="4590171" y="4584846"/>
                <a:ext cx="224280" cy="2142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07A1673-263C-90D5-4503-67524187DEF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572531" y="4567206"/>
                  <a:ext cx="2599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113A2B5-1B36-A5BC-2EC2-97D9EF2D2524}"/>
                    </a:ext>
                  </a:extLst>
                </p14:cNvPr>
                <p14:cNvContentPartPr/>
                <p14:nvPr/>
              </p14:nvContentPartPr>
              <p14:xfrm>
                <a:off x="5083731" y="4446966"/>
                <a:ext cx="129240" cy="281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113A2B5-1B36-A5BC-2EC2-97D9EF2D252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065731" y="4428966"/>
                  <a:ext cx="16488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F146102-3E8C-E993-3F30-53DD7D57D5A8}"/>
                    </a:ext>
                  </a:extLst>
                </p14:cNvPr>
                <p14:cNvContentPartPr/>
                <p14:nvPr/>
              </p14:nvContentPartPr>
              <p14:xfrm>
                <a:off x="5289291" y="4613286"/>
                <a:ext cx="200160" cy="1036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F146102-3E8C-E993-3F30-53DD7D57D5A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271651" y="4595646"/>
                  <a:ext cx="2358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C232B82-5AFE-0725-8C73-8CF6171526B6}"/>
                    </a:ext>
                  </a:extLst>
                </p14:cNvPr>
                <p14:cNvContentPartPr/>
                <p14:nvPr/>
              </p14:nvContentPartPr>
              <p14:xfrm>
                <a:off x="5552451" y="4597446"/>
                <a:ext cx="209160" cy="846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C232B82-5AFE-0725-8C73-8CF6171526B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534811" y="4579446"/>
                  <a:ext cx="2448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1F3B217-4A4E-1E61-A97B-CE75CBDAF78D}"/>
                    </a:ext>
                  </a:extLst>
                </p14:cNvPr>
                <p14:cNvContentPartPr/>
                <p14:nvPr/>
              </p14:nvContentPartPr>
              <p14:xfrm>
                <a:off x="5769891" y="4541286"/>
                <a:ext cx="315000" cy="961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1F3B217-4A4E-1E61-A97B-CE75CBDAF78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751891" y="4523286"/>
                  <a:ext cx="3506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54366D5-9D35-FE43-FB4D-67F6094B1904}"/>
                    </a:ext>
                  </a:extLst>
                </p14:cNvPr>
                <p14:cNvContentPartPr/>
                <p14:nvPr/>
              </p14:nvContentPartPr>
              <p14:xfrm>
                <a:off x="6452451" y="4594566"/>
                <a:ext cx="348480" cy="180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54366D5-9D35-FE43-FB4D-67F6094B190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434451" y="4576566"/>
                  <a:ext cx="3841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B137D87-171E-BC2A-3DC4-75A02DD54BEF}"/>
                    </a:ext>
                  </a:extLst>
                </p14:cNvPr>
                <p14:cNvContentPartPr/>
                <p14:nvPr/>
              </p14:nvContentPartPr>
              <p14:xfrm>
                <a:off x="6658731" y="4501686"/>
                <a:ext cx="156240" cy="1317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B137D87-171E-BC2A-3DC4-75A02DD54BE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640731" y="4483686"/>
                  <a:ext cx="1918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9A1DA9E-24C0-E42F-3024-58AC9ED675A0}"/>
                    </a:ext>
                  </a:extLst>
                </p14:cNvPr>
                <p14:cNvContentPartPr/>
                <p14:nvPr/>
              </p14:nvContentPartPr>
              <p14:xfrm>
                <a:off x="7015131" y="4630206"/>
                <a:ext cx="8640" cy="1288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9A1DA9E-24C0-E42F-3024-58AC9ED675A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997491" y="4612206"/>
                  <a:ext cx="442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FED5ACA-6280-1C29-AF43-2954329F5FE2}"/>
                    </a:ext>
                  </a:extLst>
                </p14:cNvPr>
                <p14:cNvContentPartPr/>
                <p14:nvPr/>
              </p14:nvContentPartPr>
              <p14:xfrm>
                <a:off x="6942771" y="4616526"/>
                <a:ext cx="106200" cy="154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FED5ACA-6280-1C29-AF43-2954329F5FE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925131" y="4598526"/>
                  <a:ext cx="1418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84BAED6-4AA0-A69E-9284-B4E444CEDDD4}"/>
                    </a:ext>
                  </a:extLst>
                </p14:cNvPr>
                <p14:cNvContentPartPr/>
                <p14:nvPr/>
              </p14:nvContentPartPr>
              <p14:xfrm>
                <a:off x="6942771" y="4631646"/>
                <a:ext cx="329040" cy="1551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84BAED6-4AA0-A69E-9284-B4E444CEDDD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925131" y="4613646"/>
                  <a:ext cx="3646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D004611-C61C-D532-DBE5-B33210881B69}"/>
                    </a:ext>
                  </a:extLst>
                </p14:cNvPr>
                <p14:cNvContentPartPr/>
                <p14:nvPr/>
              </p14:nvContentPartPr>
              <p14:xfrm>
                <a:off x="7252011" y="4692846"/>
                <a:ext cx="248400" cy="900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D004611-C61C-D532-DBE5-B33210881B6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234371" y="4674846"/>
                  <a:ext cx="2840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414E063-D0C8-1AD8-130C-F02350DA489D}"/>
                    </a:ext>
                  </a:extLst>
                </p14:cNvPr>
                <p14:cNvContentPartPr/>
                <p14:nvPr/>
              </p14:nvContentPartPr>
              <p14:xfrm>
                <a:off x="7407891" y="4593126"/>
                <a:ext cx="59040" cy="16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414E063-D0C8-1AD8-130C-F02350DA489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390251" y="4575486"/>
                  <a:ext cx="946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AC8FED8-1AE0-DE7D-1A43-B0B2033A561A}"/>
                    </a:ext>
                  </a:extLst>
                </p14:cNvPr>
                <p14:cNvContentPartPr/>
                <p14:nvPr/>
              </p14:nvContentPartPr>
              <p14:xfrm>
                <a:off x="7603011" y="4676286"/>
                <a:ext cx="139680" cy="111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AC8FED8-1AE0-DE7D-1A43-B0B2033A561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585371" y="4658286"/>
                  <a:ext cx="1753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42C302E-3D33-EE24-C622-619EA464F4F8}"/>
                    </a:ext>
                  </a:extLst>
                </p14:cNvPr>
                <p14:cNvContentPartPr/>
                <p14:nvPr/>
              </p14:nvContentPartPr>
              <p14:xfrm>
                <a:off x="6299091" y="5316726"/>
                <a:ext cx="343080" cy="140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42C302E-3D33-EE24-C622-619EA464F4F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281451" y="5298726"/>
                  <a:ext cx="3787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49229A8-1C0F-6849-FA8F-18EA490B08FE}"/>
                    </a:ext>
                  </a:extLst>
                </p14:cNvPr>
                <p14:cNvContentPartPr/>
                <p14:nvPr/>
              </p14:nvContentPartPr>
              <p14:xfrm>
                <a:off x="6502491" y="5207286"/>
                <a:ext cx="147960" cy="1479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49229A8-1C0F-6849-FA8F-18EA490B08F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84851" y="5189286"/>
                  <a:ext cx="1836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7D20115-117B-067A-135E-7851E0C1288D}"/>
                    </a:ext>
                  </a:extLst>
                </p14:cNvPr>
                <p14:cNvContentPartPr/>
                <p14:nvPr/>
              </p14:nvContentPartPr>
              <p14:xfrm>
                <a:off x="6965091" y="5241486"/>
                <a:ext cx="47880" cy="1303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7D20115-117B-067A-135E-7851E0C1288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947091" y="5223486"/>
                  <a:ext cx="835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762A2CB-DB34-79ED-58FB-58F6373ED56C}"/>
                    </a:ext>
                  </a:extLst>
                </p14:cNvPr>
                <p14:cNvContentPartPr/>
                <p14:nvPr/>
              </p14:nvContentPartPr>
              <p14:xfrm>
                <a:off x="6909291" y="5160846"/>
                <a:ext cx="256680" cy="262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762A2CB-DB34-79ED-58FB-58F6373ED56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891651" y="5142846"/>
                  <a:ext cx="2923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0D5E8EC-B0EA-F84A-CB9E-FEF02559DA31}"/>
                    </a:ext>
                  </a:extLst>
                </p14:cNvPr>
                <p14:cNvContentPartPr/>
                <p14:nvPr/>
              </p14:nvContentPartPr>
              <p14:xfrm>
                <a:off x="7148331" y="5261646"/>
                <a:ext cx="266040" cy="1184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0D5E8EC-B0EA-F84A-CB9E-FEF02559DA3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130331" y="5243646"/>
                  <a:ext cx="3016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D88ACE4-325B-7218-CAAB-CD49B14D6DE4}"/>
                    </a:ext>
                  </a:extLst>
                </p14:cNvPr>
                <p14:cNvContentPartPr/>
                <p14:nvPr/>
              </p14:nvContentPartPr>
              <p14:xfrm>
                <a:off x="7527771" y="5167686"/>
                <a:ext cx="248400" cy="1728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D88ACE4-325B-7218-CAAB-CD49B14D6DE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510131" y="5149686"/>
                  <a:ext cx="2840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BB50AE5-E26E-0BB8-BF96-FB95C50E895B}"/>
                    </a:ext>
                  </a:extLst>
                </p14:cNvPr>
                <p14:cNvContentPartPr/>
                <p14:nvPr/>
              </p14:nvContentPartPr>
              <p14:xfrm>
                <a:off x="4432491" y="5695446"/>
                <a:ext cx="360" cy="2001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BB50AE5-E26E-0BB8-BF96-FB95C50E895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414851" y="5677806"/>
                  <a:ext cx="360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694DD92-8084-7EFC-84E8-CB808E0E3CFD}"/>
                    </a:ext>
                  </a:extLst>
                </p14:cNvPr>
                <p14:cNvContentPartPr/>
                <p14:nvPr/>
              </p14:nvContentPartPr>
              <p14:xfrm>
                <a:off x="4577211" y="5703726"/>
                <a:ext cx="167760" cy="1803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694DD92-8084-7EFC-84E8-CB808E0E3CF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559211" y="5686086"/>
                  <a:ext cx="2034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4C28EB5-BF0C-0645-37CB-C1863CBC79B2}"/>
                    </a:ext>
                  </a:extLst>
                </p14:cNvPr>
                <p14:cNvContentPartPr/>
                <p14:nvPr/>
              </p14:nvContentPartPr>
              <p14:xfrm>
                <a:off x="5084451" y="5826846"/>
                <a:ext cx="384840" cy="32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4C28EB5-BF0C-0645-37CB-C1863CBC79B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066811" y="5808846"/>
                  <a:ext cx="4204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4F039DC-23F3-3C69-E732-51F923B0980F}"/>
                    </a:ext>
                  </a:extLst>
                </p14:cNvPr>
                <p14:cNvContentPartPr/>
                <p14:nvPr/>
              </p14:nvContentPartPr>
              <p14:xfrm>
                <a:off x="5335371" y="5740806"/>
                <a:ext cx="145080" cy="1645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4F039DC-23F3-3C69-E732-51F923B0980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317371" y="5722806"/>
                  <a:ext cx="1807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8D28131-C297-A5FC-966D-F113F51B7412}"/>
                    </a:ext>
                  </a:extLst>
                </p14:cNvPr>
                <p14:cNvContentPartPr/>
                <p14:nvPr/>
              </p14:nvContentPartPr>
              <p14:xfrm>
                <a:off x="5895171" y="5721366"/>
                <a:ext cx="19800" cy="1850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8D28131-C297-A5FC-966D-F113F51B741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877531" y="5703726"/>
                  <a:ext cx="554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34ABE5A-BC06-5B71-4256-EFA41DD64196}"/>
                    </a:ext>
                  </a:extLst>
                </p14:cNvPr>
                <p14:cNvContentPartPr/>
                <p14:nvPr/>
              </p14:nvContentPartPr>
              <p14:xfrm>
                <a:off x="6070851" y="5741886"/>
                <a:ext cx="237240" cy="1234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34ABE5A-BC06-5B71-4256-EFA41DD6419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052851" y="5724246"/>
                  <a:ext cx="2728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7D63A00-D496-BF94-58B8-C9977CA6C0E1}"/>
                    </a:ext>
                  </a:extLst>
                </p14:cNvPr>
                <p14:cNvContentPartPr/>
                <p14:nvPr/>
              </p14:nvContentPartPr>
              <p14:xfrm>
                <a:off x="6584571" y="5607966"/>
                <a:ext cx="124560" cy="2124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7D63A00-D496-BF94-58B8-C9977CA6C0E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566571" y="5590326"/>
                  <a:ext cx="1602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F973D44-9586-0DFD-93FC-807962F88AC9}"/>
                    </a:ext>
                  </a:extLst>
                </p14:cNvPr>
                <p14:cNvContentPartPr/>
                <p14:nvPr/>
              </p14:nvContentPartPr>
              <p14:xfrm>
                <a:off x="6805971" y="5742246"/>
                <a:ext cx="79200" cy="626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F973D44-9586-0DFD-93FC-807962F88AC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788331" y="5724246"/>
                  <a:ext cx="1148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9E43C6D-1DF7-E5B5-A051-ED2A8E1071B5}"/>
                    </a:ext>
                  </a:extLst>
                </p14:cNvPr>
                <p14:cNvContentPartPr/>
                <p14:nvPr/>
              </p14:nvContentPartPr>
              <p14:xfrm>
                <a:off x="6820011" y="5667006"/>
                <a:ext cx="828000" cy="158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9E43C6D-1DF7-E5B5-A051-ED2A8E1071B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802371" y="5649366"/>
                  <a:ext cx="8636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F52202E-E9C3-6A73-EFA7-802B2281E78B}"/>
                    </a:ext>
                  </a:extLst>
                </p14:cNvPr>
                <p14:cNvContentPartPr/>
                <p14:nvPr/>
              </p14:nvContentPartPr>
              <p14:xfrm>
                <a:off x="6148251" y="6022686"/>
                <a:ext cx="184320" cy="1789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F52202E-E9C3-6A73-EFA7-802B2281E78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130251" y="6005046"/>
                  <a:ext cx="2199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E4C2708D-B792-65B9-1A30-7587FF131EFF}"/>
                    </a:ext>
                  </a:extLst>
                </p14:cNvPr>
                <p14:cNvContentPartPr/>
                <p14:nvPr/>
              </p14:nvContentPartPr>
              <p14:xfrm>
                <a:off x="6210171" y="6101886"/>
                <a:ext cx="47880" cy="1288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E4C2708D-B792-65B9-1A30-7587FF131EF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192171" y="6083886"/>
                  <a:ext cx="835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EEADB8C-F07B-BEE6-1EBA-ADD854FDDADC}"/>
                    </a:ext>
                  </a:extLst>
                </p14:cNvPr>
                <p14:cNvContentPartPr/>
                <p14:nvPr/>
              </p14:nvContentPartPr>
              <p14:xfrm>
                <a:off x="8107371" y="5577726"/>
                <a:ext cx="3240" cy="1494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9EEADB8C-F07B-BEE6-1EBA-ADD854FDDAD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089371" y="5560086"/>
                  <a:ext cx="388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4A2D802-8146-0786-9F6A-B8622C9AEA11}"/>
                    </a:ext>
                  </a:extLst>
                </p14:cNvPr>
                <p14:cNvContentPartPr/>
                <p14:nvPr/>
              </p14:nvContentPartPr>
              <p14:xfrm>
                <a:off x="7973451" y="5546406"/>
                <a:ext cx="184320" cy="248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4A2D802-8146-0786-9F6A-B8622C9AEA1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955811" y="5528766"/>
                  <a:ext cx="2199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F915530-397E-265E-9DA7-90ADE65917E2}"/>
                    </a:ext>
                  </a:extLst>
                </p14:cNvPr>
                <p14:cNvContentPartPr/>
                <p14:nvPr/>
              </p14:nvContentPartPr>
              <p14:xfrm>
                <a:off x="8210331" y="5674926"/>
                <a:ext cx="136800" cy="1022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F915530-397E-265E-9DA7-90ADE65917E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192691" y="5657286"/>
                  <a:ext cx="1724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2941AF7-B767-9C69-62CB-2D5959C3F5B1}"/>
                    </a:ext>
                  </a:extLst>
                </p14:cNvPr>
                <p14:cNvContentPartPr/>
                <p14:nvPr/>
              </p14:nvContentPartPr>
              <p14:xfrm>
                <a:off x="8326971" y="5601126"/>
                <a:ext cx="265680" cy="1987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2941AF7-B767-9C69-62CB-2D5959C3F5B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308971" y="5583486"/>
                  <a:ext cx="3013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DB028E3-772E-954D-C041-05C196EF568E}"/>
                    </a:ext>
                  </a:extLst>
                </p14:cNvPr>
                <p14:cNvContentPartPr/>
                <p14:nvPr/>
              </p14:nvContentPartPr>
              <p14:xfrm>
                <a:off x="8618571" y="5741886"/>
                <a:ext cx="116280" cy="1083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DB028E3-772E-954D-C041-05C196EF568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600571" y="5724246"/>
                  <a:ext cx="1519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BF2EA39D-9C64-0FD6-4DB7-776A4638C5F0}"/>
                    </a:ext>
                  </a:extLst>
                </p14:cNvPr>
                <p14:cNvContentPartPr/>
                <p14:nvPr/>
              </p14:nvContentPartPr>
              <p14:xfrm>
                <a:off x="6781131" y="5973006"/>
                <a:ext cx="371520" cy="2005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BF2EA39D-9C64-0FD6-4DB7-776A4638C5F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763491" y="5955366"/>
                  <a:ext cx="4071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8327A9E-EC01-578D-09AE-AABA30C1F56E}"/>
                    </a:ext>
                  </a:extLst>
                </p14:cNvPr>
                <p14:cNvContentPartPr/>
                <p14:nvPr/>
              </p14:nvContentPartPr>
              <p14:xfrm>
                <a:off x="7268571" y="6074166"/>
                <a:ext cx="467640" cy="1022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8327A9E-EC01-578D-09AE-AABA30C1F56E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250931" y="6056526"/>
                  <a:ext cx="5032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AAA9A3A-F999-7CBA-B88E-ABA75A9113C9}"/>
                    </a:ext>
                  </a:extLst>
                </p14:cNvPr>
                <p14:cNvContentPartPr/>
                <p14:nvPr/>
              </p14:nvContentPartPr>
              <p14:xfrm>
                <a:off x="8107371" y="6064806"/>
                <a:ext cx="30960" cy="1425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AAA9A3A-F999-7CBA-B88E-ABA75A9113C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089371" y="6046806"/>
                  <a:ext cx="666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E1BBAF24-F82E-415D-6EBF-F9119010195D}"/>
                    </a:ext>
                  </a:extLst>
                </p14:cNvPr>
                <p14:cNvContentPartPr/>
                <p14:nvPr/>
              </p14:nvContentPartPr>
              <p14:xfrm>
                <a:off x="7995771" y="6016926"/>
                <a:ext cx="228960" cy="277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E1BBAF24-F82E-415D-6EBF-F9119010195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78131" y="5998926"/>
                  <a:ext cx="2646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05A08AD-1E60-F0F6-3B1B-DE1A265AD059}"/>
                    </a:ext>
                  </a:extLst>
                </p14:cNvPr>
                <p14:cNvContentPartPr/>
                <p14:nvPr/>
              </p14:nvContentPartPr>
              <p14:xfrm>
                <a:off x="8215371" y="6107646"/>
                <a:ext cx="254880" cy="1274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05A08AD-1E60-F0F6-3B1B-DE1A265AD05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97731" y="6090006"/>
                  <a:ext cx="2905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B25638EC-468E-2454-0161-98FC8CBB611B}"/>
                    </a:ext>
                  </a:extLst>
                </p14:cNvPr>
                <p14:cNvContentPartPr/>
                <p14:nvPr/>
              </p14:nvContentPartPr>
              <p14:xfrm>
                <a:off x="8617131" y="5999286"/>
                <a:ext cx="234360" cy="2329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B25638EC-468E-2454-0161-98FC8CBB611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599491" y="5981286"/>
                  <a:ext cx="2700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63DB31B-C25F-290C-D310-9720DA56BA5F}"/>
                    </a:ext>
                  </a:extLst>
                </p14:cNvPr>
                <p14:cNvContentPartPr/>
                <p14:nvPr/>
              </p14:nvContentPartPr>
              <p14:xfrm>
                <a:off x="875331" y="5363886"/>
                <a:ext cx="225720" cy="2883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63DB31B-C25F-290C-D310-9720DA56BA5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57331" y="5346246"/>
                  <a:ext cx="26136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D61EC93-71C1-1BAA-E78C-0EB472DEE0B6}"/>
                    </a:ext>
                  </a:extLst>
                </p14:cNvPr>
                <p14:cNvContentPartPr/>
                <p14:nvPr/>
              </p14:nvContentPartPr>
              <p14:xfrm>
                <a:off x="1292211" y="5303046"/>
                <a:ext cx="106560" cy="2905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D61EC93-71C1-1BAA-E78C-0EB472DEE0B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274571" y="5285046"/>
                  <a:ext cx="1422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F3B5A5E-9DB6-C1BB-D827-2793D5DAD16F}"/>
                    </a:ext>
                  </a:extLst>
                </p14:cNvPr>
                <p14:cNvContentPartPr/>
                <p14:nvPr/>
              </p14:nvContentPartPr>
              <p14:xfrm>
                <a:off x="1451331" y="5493126"/>
                <a:ext cx="95760" cy="838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F3B5A5E-9DB6-C1BB-D827-2793D5DAD16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433691" y="5475126"/>
                  <a:ext cx="1314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C0696FD-FBF6-4900-62E8-BDF25F6524E7}"/>
                    </a:ext>
                  </a:extLst>
                </p14:cNvPr>
                <p14:cNvContentPartPr/>
                <p14:nvPr/>
              </p14:nvContentPartPr>
              <p14:xfrm>
                <a:off x="1454211" y="5443806"/>
                <a:ext cx="652320" cy="1526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C0696FD-FBF6-4900-62E8-BDF25F6524E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436211" y="5426166"/>
                  <a:ext cx="6879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FFBDFBBC-9398-97CF-DB0B-02C37E38B0FA}"/>
                    </a:ext>
                  </a:extLst>
                </p14:cNvPr>
                <p14:cNvContentPartPr/>
                <p14:nvPr/>
              </p14:nvContentPartPr>
              <p14:xfrm>
                <a:off x="2234331" y="5565486"/>
                <a:ext cx="317880" cy="43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FFBDFBBC-9398-97CF-DB0B-02C37E38B0F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216331" y="5547846"/>
                  <a:ext cx="3535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E09A925-E7EA-75B3-5C5B-E799B31EE420}"/>
                    </a:ext>
                  </a:extLst>
                </p14:cNvPr>
                <p14:cNvContentPartPr/>
                <p14:nvPr/>
              </p14:nvContentPartPr>
              <p14:xfrm>
                <a:off x="2437731" y="5467206"/>
                <a:ext cx="301320" cy="1933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E09A925-E7EA-75B3-5C5B-E799B31EE420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419731" y="5449206"/>
                  <a:ext cx="3369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CE100EF8-7B43-39C2-19A1-51563629A181}"/>
                    </a:ext>
                  </a:extLst>
                </p14:cNvPr>
                <p14:cNvContentPartPr/>
                <p14:nvPr/>
              </p14:nvContentPartPr>
              <p14:xfrm>
                <a:off x="2585331" y="5453526"/>
                <a:ext cx="164880" cy="86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CE100EF8-7B43-39C2-19A1-51563629A18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567691" y="5435526"/>
                  <a:ext cx="2005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8BBC4AB-06D7-E6FD-D8CA-E057C8562392}"/>
                    </a:ext>
                  </a:extLst>
                </p14:cNvPr>
                <p14:cNvContentPartPr/>
                <p14:nvPr/>
              </p14:nvContentPartPr>
              <p14:xfrm>
                <a:off x="2782611" y="5541006"/>
                <a:ext cx="120600" cy="1180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8BBC4AB-06D7-E6FD-D8CA-E057C856239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764971" y="5523006"/>
                  <a:ext cx="1562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37D597C-7FB5-8A44-6246-9179BF1D1088}"/>
                    </a:ext>
                  </a:extLst>
                </p14:cNvPr>
                <p14:cNvContentPartPr/>
                <p14:nvPr/>
              </p14:nvContentPartPr>
              <p14:xfrm>
                <a:off x="2877651" y="5598246"/>
                <a:ext cx="217440" cy="752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37D597C-7FB5-8A44-6246-9179BF1D108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860011" y="5580246"/>
                  <a:ext cx="2530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7F63C78-B4C5-5226-A101-43361337426D}"/>
                    </a:ext>
                  </a:extLst>
                </p14:cNvPr>
                <p14:cNvContentPartPr/>
                <p14:nvPr/>
              </p14:nvContentPartPr>
              <p14:xfrm>
                <a:off x="3203811" y="5597166"/>
                <a:ext cx="117720" cy="1083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7F63C78-B4C5-5226-A101-43361337426D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186171" y="5579166"/>
                  <a:ext cx="1533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104B2D0F-9856-FFBA-2A65-F96DEB0CC103}"/>
                    </a:ext>
                  </a:extLst>
                </p14:cNvPr>
                <p14:cNvContentPartPr/>
                <p14:nvPr/>
              </p14:nvContentPartPr>
              <p14:xfrm>
                <a:off x="1080891" y="5925126"/>
                <a:ext cx="45000" cy="2138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104B2D0F-9856-FFBA-2A65-F96DEB0CC10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62891" y="5907486"/>
                  <a:ext cx="806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9B6E7A8B-09A2-98FA-C174-1BA9E16D6393}"/>
                    </a:ext>
                  </a:extLst>
                </p14:cNvPr>
                <p14:cNvContentPartPr/>
                <p14:nvPr/>
              </p14:nvContentPartPr>
              <p14:xfrm>
                <a:off x="1185291" y="6017646"/>
                <a:ext cx="246960" cy="1119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9B6E7A8B-09A2-98FA-C174-1BA9E16D639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167651" y="5999646"/>
                  <a:ext cx="2826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2E6E55CB-534D-410F-81EA-592485F0B787}"/>
                    </a:ext>
                  </a:extLst>
                </p14:cNvPr>
                <p14:cNvContentPartPr/>
                <p14:nvPr/>
              </p14:nvContentPartPr>
              <p14:xfrm>
                <a:off x="1507131" y="5864646"/>
                <a:ext cx="145800" cy="2649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2E6E55CB-534D-410F-81EA-592485F0B78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489491" y="5846646"/>
                  <a:ext cx="1814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92BD679-CDF8-6348-B766-D0FB782E0A8E}"/>
                    </a:ext>
                  </a:extLst>
                </p14:cNvPr>
                <p14:cNvContentPartPr/>
                <p14:nvPr/>
              </p14:nvContentPartPr>
              <p14:xfrm>
                <a:off x="1944531" y="6111246"/>
                <a:ext cx="337320" cy="194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92BD679-CDF8-6348-B766-D0FB782E0A8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926891" y="6093606"/>
                  <a:ext cx="372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4681D93C-54CB-6EAC-9B7A-56DEDBD64E06}"/>
                    </a:ext>
                  </a:extLst>
                </p14:cNvPr>
                <p14:cNvContentPartPr/>
                <p14:nvPr/>
              </p14:nvContentPartPr>
              <p14:xfrm>
                <a:off x="2167371" y="6035646"/>
                <a:ext cx="373680" cy="1620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4681D93C-54CB-6EAC-9B7A-56DEDBD64E0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149731" y="6018006"/>
                  <a:ext cx="4093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C6FF2ACF-F329-FC0A-A959-33EE74BA9123}"/>
                    </a:ext>
                  </a:extLst>
                </p14:cNvPr>
                <p14:cNvContentPartPr/>
                <p14:nvPr/>
              </p14:nvContentPartPr>
              <p14:xfrm>
                <a:off x="2407131" y="6001806"/>
                <a:ext cx="226080" cy="154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C6FF2ACF-F329-FC0A-A959-33EE74BA912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389131" y="5984166"/>
                  <a:ext cx="2617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A23B2A6-19DF-90AB-1DAC-214F81D5925F}"/>
                    </a:ext>
                  </a:extLst>
                </p14:cNvPr>
                <p14:cNvContentPartPr/>
                <p14:nvPr/>
              </p14:nvContentPartPr>
              <p14:xfrm>
                <a:off x="2654811" y="6041046"/>
                <a:ext cx="369000" cy="1494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A23B2A6-19DF-90AB-1DAC-214F81D5925F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636811" y="6023046"/>
                  <a:ext cx="4046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759F2C64-9F45-7CFB-27C9-02F05D74E7F9}"/>
                    </a:ext>
                  </a:extLst>
                </p14:cNvPr>
                <p14:cNvContentPartPr/>
                <p14:nvPr/>
              </p14:nvContentPartPr>
              <p14:xfrm>
                <a:off x="3092571" y="5956806"/>
                <a:ext cx="240120" cy="2314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759F2C64-9F45-7CFB-27C9-02F05D74E7F9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074571" y="5938806"/>
                  <a:ext cx="2757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A8CEDCD-A445-ECB5-A2A9-45C3E7099814}"/>
                    </a:ext>
                  </a:extLst>
                </p14:cNvPr>
                <p14:cNvContentPartPr/>
                <p14:nvPr/>
              </p14:nvContentPartPr>
              <p14:xfrm>
                <a:off x="383211" y="5108286"/>
                <a:ext cx="3173400" cy="15487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A8CEDCD-A445-ECB5-A2A9-45C3E709981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65571" y="5090286"/>
                  <a:ext cx="3209040" cy="158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B45FA53-21D7-208B-C198-E09BF022A9AA}"/>
                    </a:ext>
                  </a:extLst>
                </p14:cNvPr>
                <p14:cNvContentPartPr/>
                <p14:nvPr/>
              </p14:nvContentPartPr>
              <p14:xfrm>
                <a:off x="451611" y="4756566"/>
                <a:ext cx="228240" cy="32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B45FA53-21D7-208B-C198-E09BF022A9A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33971" y="4738566"/>
                  <a:ext cx="2638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66C16571-521E-950E-32F4-3FBAA59A5A2A}"/>
                    </a:ext>
                  </a:extLst>
                </p14:cNvPr>
                <p14:cNvContentPartPr/>
                <p14:nvPr/>
              </p14:nvContentPartPr>
              <p14:xfrm>
                <a:off x="523611" y="4941966"/>
                <a:ext cx="231480" cy="2073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66C16571-521E-950E-32F4-3FBAA59A5A2A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05971" y="4923966"/>
                  <a:ext cx="2671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FBDCA450-8695-8925-F979-84D1C93C9D92}"/>
                    </a:ext>
                  </a:extLst>
                </p14:cNvPr>
                <p14:cNvContentPartPr/>
                <p14:nvPr/>
              </p14:nvContentPartPr>
              <p14:xfrm>
                <a:off x="1340091" y="5029446"/>
                <a:ext cx="1052280" cy="11862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FBDCA450-8695-8925-F979-84D1C93C9D92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322091" y="5011806"/>
                  <a:ext cx="1087920" cy="12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A2D6EC1E-17A7-6638-4BB4-B759F3533472}"/>
                    </a:ext>
                  </a:extLst>
                </p14:cNvPr>
                <p14:cNvContentPartPr/>
                <p14:nvPr/>
              </p14:nvContentPartPr>
              <p14:xfrm>
                <a:off x="319491" y="5211246"/>
                <a:ext cx="2782440" cy="8784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A2D6EC1E-17A7-6638-4BB4-B759F353347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01851" y="5193606"/>
                  <a:ext cx="2818080" cy="9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B094995F-01DF-4547-A3B2-BF860B94C02B}"/>
                    </a:ext>
                  </a:extLst>
                </p14:cNvPr>
                <p14:cNvContentPartPr/>
                <p14:nvPr/>
              </p14:nvContentPartPr>
              <p14:xfrm>
                <a:off x="5265171" y="5245446"/>
                <a:ext cx="4295160" cy="13820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B094995F-01DF-4547-A3B2-BF860B94C02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247171" y="5227806"/>
                  <a:ext cx="4330800" cy="141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47DEF044-E0F7-E811-DD82-EF4AC0AAA629}"/>
              </a:ext>
            </a:extLst>
          </p:cNvPr>
          <p:cNvGrpSpPr/>
          <p:nvPr/>
        </p:nvGrpSpPr>
        <p:grpSpPr>
          <a:xfrm>
            <a:off x="8647731" y="2073846"/>
            <a:ext cx="2875680" cy="530280"/>
            <a:chOff x="8647731" y="2073846"/>
            <a:chExt cx="2875680" cy="53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7A52F3A1-42EA-F943-BAE2-E1EDB0CEA9C2}"/>
                    </a:ext>
                  </a:extLst>
                </p14:cNvPr>
                <p14:cNvContentPartPr/>
                <p14:nvPr/>
              </p14:nvContentPartPr>
              <p14:xfrm>
                <a:off x="8647731" y="2305686"/>
                <a:ext cx="270720" cy="2199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7A52F3A1-42EA-F943-BAE2-E1EDB0CEA9C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629731" y="2287686"/>
                  <a:ext cx="306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3CA9D92A-C8BC-FBA1-CB6E-450EECE13403}"/>
                    </a:ext>
                  </a:extLst>
                </p14:cNvPr>
                <p14:cNvContentPartPr/>
                <p14:nvPr/>
              </p14:nvContentPartPr>
              <p14:xfrm>
                <a:off x="8775891" y="2456526"/>
                <a:ext cx="312480" cy="1476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3CA9D92A-C8BC-FBA1-CB6E-450EECE1340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757891" y="2438526"/>
                  <a:ext cx="3481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8D0DFB5-8204-6FBB-2FF3-09DEA455D31C}"/>
                    </a:ext>
                  </a:extLst>
                </p14:cNvPr>
                <p14:cNvContentPartPr/>
                <p14:nvPr/>
              </p14:nvContentPartPr>
              <p14:xfrm>
                <a:off x="9148491" y="2259966"/>
                <a:ext cx="237960" cy="1717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8D0DFB5-8204-6FBB-2FF3-09DEA455D31C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130491" y="2242326"/>
                  <a:ext cx="2736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21407D54-F72A-DFDF-DAE8-8F459F1E3FAD}"/>
                    </a:ext>
                  </a:extLst>
                </p14:cNvPr>
                <p14:cNvContentPartPr/>
                <p14:nvPr/>
              </p14:nvContentPartPr>
              <p14:xfrm>
                <a:off x="9472491" y="2310726"/>
                <a:ext cx="78840" cy="1180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21407D54-F72A-DFDF-DAE8-8F459F1E3FAD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454851" y="2292726"/>
                  <a:ext cx="1144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133477A7-37CE-5C3F-A4C8-0927CC02D84A}"/>
                    </a:ext>
                  </a:extLst>
                </p14:cNvPr>
                <p14:cNvContentPartPr/>
                <p14:nvPr/>
              </p14:nvContentPartPr>
              <p14:xfrm>
                <a:off x="9739971" y="2374806"/>
                <a:ext cx="128520" cy="194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133477A7-37CE-5C3F-A4C8-0927CC02D84A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722331" y="2357166"/>
                  <a:ext cx="1641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4EA300F9-C4C9-5C45-F03D-3516CD596247}"/>
                    </a:ext>
                  </a:extLst>
                </p14:cNvPr>
                <p14:cNvContentPartPr/>
                <p14:nvPr/>
              </p14:nvContentPartPr>
              <p14:xfrm>
                <a:off x="10034811" y="2241606"/>
                <a:ext cx="109800" cy="125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4EA300F9-C4C9-5C45-F03D-3516CD596247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016811" y="2223966"/>
                  <a:ext cx="1454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F82CDD60-3E7E-9754-BCB6-5692417FFFA1}"/>
                    </a:ext>
                  </a:extLst>
                </p14:cNvPr>
                <p14:cNvContentPartPr/>
                <p14:nvPr/>
              </p14:nvContentPartPr>
              <p14:xfrm>
                <a:off x="10119051" y="2221446"/>
                <a:ext cx="216000" cy="1537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F82CDD60-3E7E-9754-BCB6-5692417FFFA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101051" y="2203806"/>
                  <a:ext cx="2516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15A340C6-6564-9B32-5306-281664CDA32E}"/>
                    </a:ext>
                  </a:extLst>
                </p14:cNvPr>
                <p14:cNvContentPartPr/>
                <p14:nvPr/>
              </p14:nvContentPartPr>
              <p14:xfrm>
                <a:off x="10327851" y="2131446"/>
                <a:ext cx="396000" cy="2368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15A340C6-6564-9B32-5306-281664CDA32E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310211" y="2113446"/>
                  <a:ext cx="4316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6B0E616C-C6B8-FAD7-3389-D77E6493D586}"/>
                    </a:ext>
                  </a:extLst>
                </p14:cNvPr>
                <p14:cNvContentPartPr/>
                <p14:nvPr/>
              </p14:nvContentPartPr>
              <p14:xfrm>
                <a:off x="10561851" y="2086446"/>
                <a:ext cx="133920" cy="2149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6B0E616C-C6B8-FAD7-3389-D77E6493D58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544211" y="2068446"/>
                  <a:ext cx="1695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B635B64-6436-4A6E-04A7-3BFCCEBDE7ED}"/>
                    </a:ext>
                  </a:extLst>
                </p14:cNvPr>
                <p14:cNvContentPartPr/>
                <p14:nvPr/>
              </p14:nvContentPartPr>
              <p14:xfrm>
                <a:off x="10737531" y="2073846"/>
                <a:ext cx="156240" cy="3956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B635B64-6436-4A6E-04A7-3BFCCEBDE7ED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719531" y="2056206"/>
                  <a:ext cx="19188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6328B358-9ED5-F9F2-95A0-6F4C32AF0367}"/>
                    </a:ext>
                  </a:extLst>
                </p14:cNvPr>
                <p14:cNvContentPartPr/>
                <p14:nvPr/>
              </p14:nvContentPartPr>
              <p14:xfrm>
                <a:off x="9004491" y="2140806"/>
                <a:ext cx="209160" cy="4230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6328B358-9ED5-F9F2-95A0-6F4C32AF036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986491" y="2123166"/>
                  <a:ext cx="24480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D4A397D4-0478-ED94-CE93-8188131C43D6}"/>
                    </a:ext>
                  </a:extLst>
                </p14:cNvPr>
                <p14:cNvContentPartPr/>
                <p14:nvPr/>
              </p14:nvContentPartPr>
              <p14:xfrm>
                <a:off x="10915371" y="2158806"/>
                <a:ext cx="429120" cy="2480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D4A397D4-0478-ED94-CE93-8188131C43D6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897731" y="2141166"/>
                  <a:ext cx="4647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484D788B-B4D6-19B7-C06B-4B82F6542BDE}"/>
                    </a:ext>
                  </a:extLst>
                </p14:cNvPr>
                <p14:cNvContentPartPr/>
                <p14:nvPr/>
              </p14:nvContentPartPr>
              <p14:xfrm>
                <a:off x="11244051" y="2259966"/>
                <a:ext cx="279360" cy="2034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484D788B-B4D6-19B7-C06B-4B82F6542BDE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1226051" y="2242326"/>
                  <a:ext cx="315000" cy="23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59D4C4EB-7911-7BCA-CFDF-656E6CC885C9}"/>
              </a:ext>
            </a:extLst>
          </p:cNvPr>
          <p:cNvGrpSpPr/>
          <p:nvPr/>
        </p:nvGrpSpPr>
        <p:grpSpPr>
          <a:xfrm>
            <a:off x="4886451" y="3168246"/>
            <a:ext cx="789120" cy="306000"/>
            <a:chOff x="4886451" y="3168246"/>
            <a:chExt cx="789120" cy="30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BA474427-C1EA-16BD-F91A-177505325751}"/>
                    </a:ext>
                  </a:extLst>
                </p14:cNvPr>
                <p14:cNvContentPartPr/>
                <p14:nvPr/>
              </p14:nvContentPartPr>
              <p14:xfrm>
                <a:off x="4886451" y="3300006"/>
                <a:ext cx="332640" cy="1742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BA474427-C1EA-16BD-F91A-17750532575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868451" y="3282006"/>
                  <a:ext cx="3682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FCC664DE-FD45-C71B-7EC4-06EC13162C77}"/>
                    </a:ext>
                  </a:extLst>
                </p14:cNvPr>
                <p14:cNvContentPartPr/>
                <p14:nvPr/>
              </p14:nvContentPartPr>
              <p14:xfrm>
                <a:off x="5368491" y="3168246"/>
                <a:ext cx="259560" cy="2862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FCC664DE-FD45-C71B-7EC4-06EC13162C77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350851" y="3150246"/>
                  <a:ext cx="29520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4575607A-C8DD-5D82-288E-08091BED680C}"/>
                    </a:ext>
                  </a:extLst>
                </p14:cNvPr>
                <p14:cNvContentPartPr/>
                <p14:nvPr/>
              </p14:nvContentPartPr>
              <p14:xfrm>
                <a:off x="5365971" y="3244566"/>
                <a:ext cx="309600" cy="2026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4575607A-C8DD-5D82-288E-08091BED680C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347971" y="3226926"/>
                  <a:ext cx="345240" cy="23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A7CFFBE6-B72A-D2BD-AECA-A87C5B58F161}"/>
                  </a:ext>
                </a:extLst>
              </p14:cNvPr>
              <p14:cNvContentPartPr/>
              <p14:nvPr/>
            </p14:nvContentPartPr>
            <p14:xfrm>
              <a:off x="849771" y="3496206"/>
              <a:ext cx="527040" cy="22212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A7CFFBE6-B72A-D2BD-AECA-A87C5B58F161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831771" y="3478566"/>
                <a:ext cx="56268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76763842-C596-1138-13F5-983D432976CE}"/>
                  </a:ext>
                </a:extLst>
              </p14:cNvPr>
              <p14:cNvContentPartPr/>
              <p14:nvPr/>
            </p14:nvContentPartPr>
            <p14:xfrm>
              <a:off x="902691" y="4333206"/>
              <a:ext cx="602280" cy="24660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76763842-C596-1138-13F5-983D432976CE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884691" y="4315566"/>
                <a:ext cx="637920" cy="28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2" name="Group 291">
            <a:extLst>
              <a:ext uri="{FF2B5EF4-FFF2-40B4-BE49-F238E27FC236}">
                <a16:creationId xmlns:a16="http://schemas.microsoft.com/office/drawing/2014/main" id="{889D1ECA-7EC0-A898-92DF-4B7B8FDB488E}"/>
              </a:ext>
            </a:extLst>
          </p:cNvPr>
          <p:cNvGrpSpPr/>
          <p:nvPr/>
        </p:nvGrpSpPr>
        <p:grpSpPr>
          <a:xfrm>
            <a:off x="445491" y="3243486"/>
            <a:ext cx="220320" cy="253080"/>
            <a:chOff x="445491" y="3243486"/>
            <a:chExt cx="220320" cy="25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87C89273-7086-6524-3D74-E67EF82E5396}"/>
                    </a:ext>
                  </a:extLst>
                </p14:cNvPr>
                <p14:cNvContentPartPr/>
                <p14:nvPr/>
              </p14:nvContentPartPr>
              <p14:xfrm>
                <a:off x="604251" y="3311526"/>
                <a:ext cx="45360" cy="1850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87C89273-7086-6524-3D74-E67EF82E539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86251" y="3293886"/>
                  <a:ext cx="810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23DB8DEB-F408-B2FC-5C61-5BC665D19B51}"/>
                    </a:ext>
                  </a:extLst>
                </p14:cNvPr>
                <p14:cNvContentPartPr/>
                <p14:nvPr/>
              </p14:nvContentPartPr>
              <p14:xfrm>
                <a:off x="445491" y="3243486"/>
                <a:ext cx="220320" cy="9468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23DB8DEB-F408-B2FC-5C61-5BC665D19B51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27851" y="3225486"/>
                  <a:ext cx="255960" cy="13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158C93B1-0E96-02DA-804B-EF4ACDDF0033}"/>
              </a:ext>
            </a:extLst>
          </p:cNvPr>
          <p:cNvGrpSpPr/>
          <p:nvPr/>
        </p:nvGrpSpPr>
        <p:grpSpPr>
          <a:xfrm>
            <a:off x="325971" y="4214406"/>
            <a:ext cx="434880" cy="342720"/>
            <a:chOff x="325971" y="4214406"/>
            <a:chExt cx="434880" cy="34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D99D5250-5EE4-6485-D0AA-3295732AE429}"/>
                    </a:ext>
                  </a:extLst>
                </p14:cNvPr>
                <p14:cNvContentPartPr/>
                <p14:nvPr/>
              </p14:nvContentPartPr>
              <p14:xfrm>
                <a:off x="542331" y="4288206"/>
                <a:ext cx="99000" cy="2689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D99D5250-5EE4-6485-D0AA-3295732AE42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24331" y="4270206"/>
                  <a:ext cx="13464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07A7DE22-41C3-BE52-A3E9-96A4A3B766E8}"/>
                    </a:ext>
                  </a:extLst>
                </p14:cNvPr>
                <p14:cNvContentPartPr/>
                <p14:nvPr/>
              </p14:nvContentPartPr>
              <p14:xfrm>
                <a:off x="325971" y="4214406"/>
                <a:ext cx="434880" cy="1386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07A7DE22-41C3-BE52-A3E9-96A4A3B766E8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07971" y="4196406"/>
                  <a:ext cx="470520" cy="17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4D8DD6F2-F75E-C1F2-8E67-6381BB96B087}"/>
              </a:ext>
            </a:extLst>
          </p:cNvPr>
          <p:cNvGrpSpPr/>
          <p:nvPr/>
        </p:nvGrpSpPr>
        <p:grpSpPr>
          <a:xfrm>
            <a:off x="3737331" y="3561726"/>
            <a:ext cx="1631880" cy="666720"/>
            <a:chOff x="3737331" y="3561726"/>
            <a:chExt cx="1631880" cy="66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7C33FF25-466C-93AB-C96D-F405AE2D3BAA}"/>
                    </a:ext>
                  </a:extLst>
                </p14:cNvPr>
                <p14:cNvContentPartPr/>
                <p14:nvPr/>
              </p14:nvContentPartPr>
              <p14:xfrm>
                <a:off x="3950451" y="3757566"/>
                <a:ext cx="156600" cy="28908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7C33FF25-466C-93AB-C96D-F405AE2D3BA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3932811" y="3739566"/>
                  <a:ext cx="1922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9520D009-C4D6-B6E2-BB75-15DAE99C41A1}"/>
                    </a:ext>
                  </a:extLst>
                </p14:cNvPr>
                <p14:cNvContentPartPr/>
                <p14:nvPr/>
              </p14:nvContentPartPr>
              <p14:xfrm>
                <a:off x="4296051" y="3882126"/>
                <a:ext cx="114120" cy="1548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9520D009-C4D6-B6E2-BB75-15DAE99C41A1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278051" y="3864126"/>
                  <a:ext cx="1497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21C0711-1920-F7E6-14F1-17A24479931C}"/>
                    </a:ext>
                  </a:extLst>
                </p14:cNvPr>
                <p14:cNvContentPartPr/>
                <p14:nvPr/>
              </p14:nvContentPartPr>
              <p14:xfrm>
                <a:off x="4296051" y="3896886"/>
                <a:ext cx="360" cy="36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21C0711-1920-F7E6-14F1-17A24479931C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278051" y="387924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E874C306-579B-0065-4558-2C84EB2CBFE3}"/>
                    </a:ext>
                  </a:extLst>
                </p14:cNvPr>
                <p14:cNvContentPartPr/>
                <p14:nvPr/>
              </p14:nvContentPartPr>
              <p14:xfrm>
                <a:off x="4254291" y="3896886"/>
                <a:ext cx="120240" cy="756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E874C306-579B-0065-4558-2C84EB2CBFE3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236291" y="3879246"/>
                  <a:ext cx="1558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20BE7A0E-29D9-921C-E527-81373E824325}"/>
                    </a:ext>
                  </a:extLst>
                </p14:cNvPr>
                <p14:cNvContentPartPr/>
                <p14:nvPr/>
              </p14:nvContentPartPr>
              <p14:xfrm>
                <a:off x="4708251" y="3800046"/>
                <a:ext cx="187920" cy="16020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20BE7A0E-29D9-921C-E527-81373E824325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690611" y="3782046"/>
                  <a:ext cx="2235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06E6E53E-349C-3DBC-0545-66F632FE03D4}"/>
                    </a:ext>
                  </a:extLst>
                </p14:cNvPr>
                <p14:cNvContentPartPr/>
                <p14:nvPr/>
              </p14:nvContentPartPr>
              <p14:xfrm>
                <a:off x="4711131" y="3779526"/>
                <a:ext cx="242640" cy="3600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06E6E53E-349C-3DBC-0545-66F632FE03D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693131" y="3761526"/>
                  <a:ext cx="2782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CAFCE2CE-65BE-7FCC-EAEF-8DF60C7EF2EF}"/>
                    </a:ext>
                  </a:extLst>
                </p14:cNvPr>
                <p14:cNvContentPartPr/>
                <p14:nvPr/>
              </p14:nvContentPartPr>
              <p14:xfrm>
                <a:off x="4948371" y="3828486"/>
                <a:ext cx="183600" cy="1425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CAFCE2CE-65BE-7FCC-EAEF-8DF60C7EF2EF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930731" y="3810486"/>
                  <a:ext cx="2192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6D6C8D7F-9D43-98E5-C0D9-9753FEF7792C}"/>
                    </a:ext>
                  </a:extLst>
                </p14:cNvPr>
                <p14:cNvContentPartPr/>
                <p14:nvPr/>
              </p14:nvContentPartPr>
              <p14:xfrm>
                <a:off x="4967451" y="3810486"/>
                <a:ext cx="128520" cy="1267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6D6C8D7F-9D43-98E5-C0D9-9753FEF7792C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949451" y="3792486"/>
                  <a:ext cx="1641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FBF8F0A0-E3AF-3AD0-8A84-32ED3884EB82}"/>
                    </a:ext>
                  </a:extLst>
                </p14:cNvPr>
                <p14:cNvContentPartPr/>
                <p14:nvPr/>
              </p14:nvContentPartPr>
              <p14:xfrm>
                <a:off x="3737331" y="3561726"/>
                <a:ext cx="1631880" cy="6667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FBF8F0A0-E3AF-3AD0-8A84-32ED3884EB82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719331" y="3544086"/>
                  <a:ext cx="1667520" cy="70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4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825F118F-1E75-817C-0DE9-522CA494329B}"/>
                  </a:ext>
                </a:extLst>
              </p14:cNvPr>
              <p14:cNvContentPartPr/>
              <p14:nvPr/>
            </p14:nvContentPartPr>
            <p14:xfrm>
              <a:off x="5485491" y="3812286"/>
              <a:ext cx="772200" cy="29052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825F118F-1E75-817C-0DE9-522CA494329B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5467851" y="3794286"/>
                <a:ext cx="807840" cy="32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27" name="Group 326">
            <a:extLst>
              <a:ext uri="{FF2B5EF4-FFF2-40B4-BE49-F238E27FC236}">
                <a16:creationId xmlns:a16="http://schemas.microsoft.com/office/drawing/2014/main" id="{08B56307-9208-291D-EB5D-4A883EBF661E}"/>
              </a:ext>
            </a:extLst>
          </p:cNvPr>
          <p:cNvGrpSpPr/>
          <p:nvPr/>
        </p:nvGrpSpPr>
        <p:grpSpPr>
          <a:xfrm>
            <a:off x="239571" y="824646"/>
            <a:ext cx="5539680" cy="2293920"/>
            <a:chOff x="239571" y="824646"/>
            <a:chExt cx="5539680" cy="229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EE17DFCD-0238-74CB-BA63-B8D26BFA42E4}"/>
                    </a:ext>
                  </a:extLst>
                </p14:cNvPr>
                <p14:cNvContentPartPr/>
                <p14:nvPr/>
              </p14:nvContentPartPr>
              <p14:xfrm>
                <a:off x="4248531" y="1604766"/>
                <a:ext cx="33840" cy="1342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EE17DFCD-0238-74CB-BA63-B8D26BFA42E4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230891" y="1587126"/>
                  <a:ext cx="694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DA0BCD00-EAE2-87DB-AE96-5E11472E038E}"/>
                    </a:ext>
                  </a:extLst>
                </p14:cNvPr>
                <p14:cNvContentPartPr/>
                <p14:nvPr/>
              </p14:nvContentPartPr>
              <p14:xfrm>
                <a:off x="4133691" y="1550046"/>
                <a:ext cx="243360" cy="360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DA0BCD00-EAE2-87DB-AE96-5E11472E038E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116051" y="1532406"/>
                  <a:ext cx="2790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480E181-E1E4-197A-CEA5-CF44F13E356B}"/>
                    </a:ext>
                  </a:extLst>
                </p14:cNvPr>
                <p14:cNvContentPartPr/>
                <p14:nvPr/>
              </p14:nvContentPartPr>
              <p14:xfrm>
                <a:off x="4393611" y="1610166"/>
                <a:ext cx="150840" cy="1256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480E181-E1E4-197A-CEA5-CF44F13E356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375611" y="1592526"/>
                  <a:ext cx="1864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BA0115E2-94A8-C3BE-C0EF-E853CF4A7DAC}"/>
                    </a:ext>
                  </a:extLst>
                </p14:cNvPr>
                <p14:cNvContentPartPr/>
                <p14:nvPr/>
              </p14:nvContentPartPr>
              <p14:xfrm>
                <a:off x="4549131" y="1633206"/>
                <a:ext cx="321120" cy="1144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BA0115E2-94A8-C3BE-C0EF-E853CF4A7DAC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4531131" y="1615206"/>
                  <a:ext cx="3567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8ED06D21-A52C-2AC1-385C-AB17F0C74590}"/>
                    </a:ext>
                  </a:extLst>
                </p14:cNvPr>
                <p14:cNvContentPartPr/>
                <p14:nvPr/>
              </p14:nvContentPartPr>
              <p14:xfrm>
                <a:off x="4841811" y="1512246"/>
                <a:ext cx="54360" cy="428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8ED06D21-A52C-2AC1-385C-AB17F0C74590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4824171" y="1494246"/>
                  <a:ext cx="900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2B851933-FBD1-AA4E-5062-62C4B0326B86}"/>
                    </a:ext>
                  </a:extLst>
                </p14:cNvPr>
                <p14:cNvContentPartPr/>
                <p14:nvPr/>
              </p14:nvContentPartPr>
              <p14:xfrm>
                <a:off x="4998051" y="1596126"/>
                <a:ext cx="154080" cy="1062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2B851933-FBD1-AA4E-5062-62C4B0326B86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4980411" y="1578126"/>
                  <a:ext cx="1897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760022A5-1951-17E6-C9FC-1A1624720AD8}"/>
                    </a:ext>
                  </a:extLst>
                </p14:cNvPr>
                <p14:cNvContentPartPr/>
                <p14:nvPr/>
              </p14:nvContentPartPr>
              <p14:xfrm>
                <a:off x="4716531" y="2098326"/>
                <a:ext cx="327240" cy="1882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760022A5-1951-17E6-C9FC-1A1624720AD8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698531" y="2080686"/>
                  <a:ext cx="3628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AC7C0AB4-044E-27FE-C70C-44BBD3E8F74A}"/>
                    </a:ext>
                  </a:extLst>
                </p14:cNvPr>
                <p14:cNvContentPartPr/>
                <p14:nvPr/>
              </p14:nvContentPartPr>
              <p14:xfrm>
                <a:off x="5215491" y="2025966"/>
                <a:ext cx="176040" cy="2520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AC7C0AB4-044E-27FE-C70C-44BBD3E8F74A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5197491" y="2008326"/>
                  <a:ext cx="21168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D3B23E05-AD43-9015-B676-5167ED49CB48}"/>
                    </a:ext>
                  </a:extLst>
                </p14:cNvPr>
                <p14:cNvContentPartPr/>
                <p14:nvPr/>
              </p14:nvContentPartPr>
              <p14:xfrm>
                <a:off x="5223771" y="2047926"/>
                <a:ext cx="16920" cy="19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D3B23E05-AD43-9015-B676-5167ED49CB48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5205771" y="2030286"/>
                  <a:ext cx="525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547AD85C-3CF9-C24E-0475-4D41EAF2CCC1}"/>
                    </a:ext>
                  </a:extLst>
                </p14:cNvPr>
                <p14:cNvContentPartPr/>
                <p14:nvPr/>
              </p14:nvContentPartPr>
              <p14:xfrm>
                <a:off x="5418891" y="2222886"/>
                <a:ext cx="39240" cy="45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547AD85C-3CF9-C24E-0475-4D41EAF2CCC1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5400891" y="2205246"/>
                  <a:ext cx="748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55DB1FF5-71E5-BF23-FDA3-B37332BFB677}"/>
                    </a:ext>
                  </a:extLst>
                </p14:cNvPr>
                <p14:cNvContentPartPr/>
                <p14:nvPr/>
              </p14:nvContentPartPr>
              <p14:xfrm>
                <a:off x="4206771" y="2923446"/>
                <a:ext cx="30960" cy="1951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55DB1FF5-71E5-BF23-FDA3-B37332BFB677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189131" y="2905446"/>
                  <a:ext cx="666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20260EA4-896C-404C-C0E1-FDF7937551BB}"/>
                    </a:ext>
                  </a:extLst>
                </p14:cNvPr>
                <p14:cNvContentPartPr/>
                <p14:nvPr/>
              </p14:nvContentPartPr>
              <p14:xfrm>
                <a:off x="4050891" y="2860446"/>
                <a:ext cx="290160" cy="482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20260EA4-896C-404C-C0E1-FDF7937551BB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032891" y="2842446"/>
                  <a:ext cx="3258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B98A62DD-397A-3B1A-027A-9AA1B9BFFC6D}"/>
                    </a:ext>
                  </a:extLst>
                </p14:cNvPr>
                <p14:cNvContentPartPr/>
                <p14:nvPr/>
              </p14:nvContentPartPr>
              <p14:xfrm>
                <a:off x="4265451" y="2973846"/>
                <a:ext cx="263160" cy="1350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B98A62DD-397A-3B1A-027A-9AA1B9BFFC6D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247451" y="2955846"/>
                  <a:ext cx="2988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CAF59C2E-21FA-9A32-8B58-19C758461A3F}"/>
                    </a:ext>
                  </a:extLst>
                </p14:cNvPr>
                <p14:cNvContentPartPr/>
                <p14:nvPr/>
              </p14:nvContentPartPr>
              <p14:xfrm>
                <a:off x="4624371" y="2897166"/>
                <a:ext cx="75960" cy="2052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CAF59C2E-21FA-9A32-8B58-19C758461A3F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606731" y="2879526"/>
                  <a:ext cx="1116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32A9A5BE-5A8A-6568-0212-86A5BF0D64B4}"/>
                    </a:ext>
                  </a:extLst>
                </p14:cNvPr>
                <p14:cNvContentPartPr/>
                <p14:nvPr/>
              </p14:nvContentPartPr>
              <p14:xfrm>
                <a:off x="4594131" y="2979246"/>
                <a:ext cx="142560" cy="248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32A9A5BE-5A8A-6568-0212-86A5BF0D64B4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576131" y="2961606"/>
                  <a:ext cx="1782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379E50E0-0E6E-35E8-282B-2D29A9F895ED}"/>
                    </a:ext>
                  </a:extLst>
                </p14:cNvPr>
                <p14:cNvContentPartPr/>
                <p14:nvPr/>
              </p14:nvContentPartPr>
              <p14:xfrm>
                <a:off x="905211" y="1365366"/>
                <a:ext cx="568800" cy="2163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379E50E0-0E6E-35E8-282B-2D29A9F895ED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87571" y="1347726"/>
                  <a:ext cx="6044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64990AD1-3763-2E37-6648-458F8E8FAB35}"/>
                    </a:ext>
                  </a:extLst>
                </p14:cNvPr>
                <p14:cNvContentPartPr/>
                <p14:nvPr/>
              </p14:nvContentPartPr>
              <p14:xfrm>
                <a:off x="727011" y="2771526"/>
                <a:ext cx="468360" cy="1832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64990AD1-3763-2E37-6648-458F8E8FAB35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709371" y="2753886"/>
                  <a:ext cx="5040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737C6851-F0BB-EA17-A5E3-EEDE28A64B39}"/>
                    </a:ext>
                  </a:extLst>
                </p14:cNvPr>
                <p14:cNvContentPartPr/>
                <p14:nvPr/>
              </p14:nvContentPartPr>
              <p14:xfrm>
                <a:off x="885771" y="1164486"/>
                <a:ext cx="106200" cy="1972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737C6851-F0BB-EA17-A5E3-EEDE28A64B39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868131" y="1146486"/>
                  <a:ext cx="1418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D0F9BC51-0E9E-9809-78A9-F7F3B1A94CB7}"/>
                    </a:ext>
                  </a:extLst>
                </p14:cNvPr>
                <p14:cNvContentPartPr/>
                <p14:nvPr/>
              </p14:nvContentPartPr>
              <p14:xfrm>
                <a:off x="674091" y="1022286"/>
                <a:ext cx="407160" cy="1454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D0F9BC51-0E9E-9809-78A9-F7F3B1A94CB7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656451" y="1004286"/>
                  <a:ext cx="4428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9A69B96D-E844-5A3D-2FCA-745D1566406B}"/>
                    </a:ext>
                  </a:extLst>
                </p14:cNvPr>
                <p14:cNvContentPartPr/>
                <p14:nvPr/>
              </p14:nvContentPartPr>
              <p14:xfrm>
                <a:off x="448371" y="2722206"/>
                <a:ext cx="360" cy="1548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9A69B96D-E844-5A3D-2FCA-745D1566406B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430731" y="2704566"/>
                  <a:ext cx="360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475B82A6-7179-C7FB-0ACC-F7322AC34FBA}"/>
                    </a:ext>
                  </a:extLst>
                </p14:cNvPr>
                <p14:cNvContentPartPr/>
                <p14:nvPr/>
              </p14:nvContentPartPr>
              <p14:xfrm>
                <a:off x="239571" y="2596566"/>
                <a:ext cx="320760" cy="1263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475B82A6-7179-C7FB-0ACC-F7322AC34FBA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21571" y="2578566"/>
                  <a:ext cx="3564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A1C9861D-7334-8A0A-C7E0-B2F1AFF52458}"/>
                    </a:ext>
                  </a:extLst>
                </p14:cNvPr>
                <p14:cNvContentPartPr/>
                <p14:nvPr/>
              </p14:nvContentPartPr>
              <p14:xfrm>
                <a:off x="1079091" y="1700886"/>
                <a:ext cx="2422440" cy="10029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A1C9861D-7334-8A0A-C7E0-B2F1AFF52458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061091" y="1682886"/>
                  <a:ext cx="2458080" cy="10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629C8DF0-AEB8-06A0-A4EF-560A9234C4C7}"/>
                    </a:ext>
                  </a:extLst>
                </p14:cNvPr>
                <p14:cNvContentPartPr/>
                <p14:nvPr/>
              </p14:nvContentPartPr>
              <p14:xfrm>
                <a:off x="3045051" y="1101486"/>
                <a:ext cx="708480" cy="7689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629C8DF0-AEB8-06A0-A4EF-560A9234C4C7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3027411" y="1083846"/>
                  <a:ext cx="744120" cy="80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58095922-DCD5-76E9-FADB-7F02966CC83C}"/>
                    </a:ext>
                  </a:extLst>
                </p14:cNvPr>
                <p14:cNvContentPartPr/>
                <p14:nvPr/>
              </p14:nvContentPartPr>
              <p14:xfrm>
                <a:off x="3544731" y="1020846"/>
                <a:ext cx="224280" cy="24372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58095922-DCD5-76E9-FADB-7F02966CC83C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3527091" y="1003206"/>
                  <a:ext cx="2599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7054C163-3209-6ADD-01F7-6720EE539AF1}"/>
                    </a:ext>
                  </a:extLst>
                </p14:cNvPr>
                <p14:cNvContentPartPr/>
                <p14:nvPr/>
              </p14:nvContentPartPr>
              <p14:xfrm>
                <a:off x="4031451" y="893766"/>
                <a:ext cx="142560" cy="30420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7054C163-3209-6ADD-01F7-6720EE539AF1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4013451" y="875766"/>
                  <a:ext cx="17820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77E08042-9159-5B70-FA22-906407A28764}"/>
                    </a:ext>
                  </a:extLst>
                </p14:cNvPr>
                <p14:cNvContentPartPr/>
                <p14:nvPr/>
              </p14:nvContentPartPr>
              <p14:xfrm>
                <a:off x="4413051" y="1051086"/>
                <a:ext cx="136800" cy="1404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77E08042-9159-5B70-FA22-906407A28764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4395051" y="1033086"/>
                  <a:ext cx="1724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C17ED5B3-B16F-CAF6-3852-4004ACFEBB03}"/>
                    </a:ext>
                  </a:extLst>
                </p14:cNvPr>
                <p14:cNvContentPartPr/>
                <p14:nvPr/>
              </p14:nvContentPartPr>
              <p14:xfrm>
                <a:off x="4435371" y="1064766"/>
                <a:ext cx="83880" cy="604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C17ED5B3-B16F-CAF6-3852-4004ACFEBB03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4417371" y="1046766"/>
                  <a:ext cx="1195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16DF330E-D15F-E302-1ABF-58C2E63B5CE6}"/>
                    </a:ext>
                  </a:extLst>
                </p14:cNvPr>
                <p14:cNvContentPartPr/>
                <p14:nvPr/>
              </p14:nvContentPartPr>
              <p14:xfrm>
                <a:off x="4850451" y="963606"/>
                <a:ext cx="177480" cy="1562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16DF330E-D15F-E302-1ABF-58C2E63B5CE6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4832451" y="945606"/>
                  <a:ext cx="2131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037862AC-FC32-6058-E1DD-92BA85E28EB9}"/>
                    </a:ext>
                  </a:extLst>
                </p14:cNvPr>
                <p14:cNvContentPartPr/>
                <p14:nvPr/>
              </p14:nvContentPartPr>
              <p14:xfrm>
                <a:off x="4908771" y="918246"/>
                <a:ext cx="192600" cy="237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037862AC-FC32-6058-E1DD-92BA85E28EB9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4891131" y="900606"/>
                  <a:ext cx="2282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F942D234-72C1-FA4A-B2C7-318F438502C7}"/>
                    </a:ext>
                  </a:extLst>
                </p14:cNvPr>
                <p14:cNvContentPartPr/>
                <p14:nvPr/>
              </p14:nvContentPartPr>
              <p14:xfrm>
                <a:off x="5251491" y="915726"/>
                <a:ext cx="81360" cy="24768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F942D234-72C1-FA4A-B2C7-318F438502C7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5233851" y="898086"/>
                  <a:ext cx="1170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219CAB7E-DCA5-BFA8-974F-FBA4A5C58043}"/>
                    </a:ext>
                  </a:extLst>
                </p14:cNvPr>
                <p14:cNvContentPartPr/>
                <p14:nvPr/>
              </p14:nvContentPartPr>
              <p14:xfrm>
                <a:off x="5412051" y="911046"/>
                <a:ext cx="156240" cy="1778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219CAB7E-DCA5-BFA8-974F-FBA4A5C58043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5394051" y="893046"/>
                  <a:ext cx="1918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89CB4367-4882-56C5-ABC9-6E1CAB3D1237}"/>
                    </a:ext>
                  </a:extLst>
                </p14:cNvPr>
                <p14:cNvContentPartPr/>
                <p14:nvPr/>
              </p14:nvContentPartPr>
              <p14:xfrm>
                <a:off x="5630571" y="824646"/>
                <a:ext cx="148680" cy="24588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89CB4367-4882-56C5-ABC9-6E1CAB3D1237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5612571" y="807006"/>
                  <a:ext cx="184320" cy="28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842AA856-600F-668E-E26D-7CAF03E4589F}"/>
              </a:ext>
            </a:extLst>
          </p:cNvPr>
          <p:cNvGrpSpPr/>
          <p:nvPr/>
        </p:nvGrpSpPr>
        <p:grpSpPr>
          <a:xfrm>
            <a:off x="6118371" y="925086"/>
            <a:ext cx="904320" cy="387720"/>
            <a:chOff x="6118371" y="925086"/>
            <a:chExt cx="904320" cy="38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82E7BD23-05DC-A634-70FE-3D229E795288}"/>
                    </a:ext>
                  </a:extLst>
                </p14:cNvPr>
                <p14:cNvContentPartPr/>
                <p14:nvPr/>
              </p14:nvContentPartPr>
              <p14:xfrm>
                <a:off x="6118371" y="936246"/>
                <a:ext cx="135720" cy="180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82E7BD23-05DC-A634-70FE-3D229E795288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6100731" y="918246"/>
                  <a:ext cx="1713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F161CD13-E012-0B28-F43E-C878B1D44D5C}"/>
                    </a:ext>
                  </a:extLst>
                </p14:cNvPr>
                <p14:cNvContentPartPr/>
                <p14:nvPr/>
              </p14:nvContentPartPr>
              <p14:xfrm>
                <a:off x="6120891" y="953886"/>
                <a:ext cx="360" cy="36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F161CD13-E012-0B28-F43E-C878B1D44D5C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102891" y="93588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1D239D6F-A08F-82A9-1DD2-D5111CF4C57D}"/>
                    </a:ext>
                  </a:extLst>
                </p14:cNvPr>
                <p14:cNvContentPartPr/>
                <p14:nvPr/>
              </p14:nvContentPartPr>
              <p14:xfrm>
                <a:off x="6120891" y="953886"/>
                <a:ext cx="111960" cy="5652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1D239D6F-A08F-82A9-1DD2-D5111CF4C57D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6102891" y="935886"/>
                  <a:ext cx="1476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22189A64-9BD7-1426-F883-628CEF4E7B4E}"/>
                    </a:ext>
                  </a:extLst>
                </p14:cNvPr>
                <p14:cNvContentPartPr/>
                <p14:nvPr/>
              </p14:nvContentPartPr>
              <p14:xfrm>
                <a:off x="6380091" y="925086"/>
                <a:ext cx="28080" cy="1753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22189A64-9BD7-1426-F883-628CEF4E7B4E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6362091" y="907446"/>
                  <a:ext cx="637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4109BD74-8393-435C-9589-03782A39F61F}"/>
                    </a:ext>
                  </a:extLst>
                </p14:cNvPr>
                <p14:cNvContentPartPr/>
                <p14:nvPr/>
              </p14:nvContentPartPr>
              <p14:xfrm>
                <a:off x="6516531" y="938046"/>
                <a:ext cx="200160" cy="14616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4109BD74-8393-435C-9589-03782A39F61F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6498531" y="920406"/>
                  <a:ext cx="2358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5E5189BD-27DA-D337-62D9-4B346DFA03A5}"/>
                    </a:ext>
                  </a:extLst>
                </p14:cNvPr>
                <p14:cNvContentPartPr/>
                <p14:nvPr/>
              </p14:nvContentPartPr>
              <p14:xfrm>
                <a:off x="6120891" y="1135686"/>
                <a:ext cx="901800" cy="5796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5E5189BD-27DA-D337-62D9-4B346DFA03A5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6102891" y="1118046"/>
                  <a:ext cx="9374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6B8FE445-CB8D-E2B7-8D73-023CD00AE85A}"/>
                    </a:ext>
                  </a:extLst>
                </p14:cNvPr>
                <p14:cNvContentPartPr/>
                <p14:nvPr/>
              </p14:nvContentPartPr>
              <p14:xfrm>
                <a:off x="6201531" y="1289046"/>
                <a:ext cx="563040" cy="23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6B8FE445-CB8D-E2B7-8D73-023CD00AE85A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6183891" y="1271046"/>
                  <a:ext cx="598680" cy="5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3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02316CAF-0EFD-0752-4AD6-937B3AC65131}"/>
                  </a:ext>
                </a:extLst>
              </p14:cNvPr>
              <p14:cNvContentPartPr/>
              <p14:nvPr/>
            </p14:nvContentPartPr>
            <p14:xfrm>
              <a:off x="3699891" y="2199846"/>
              <a:ext cx="329040" cy="9864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02316CAF-0EFD-0752-4AD6-937B3AC65131}"/>
                  </a:ext>
                </a:extLst>
              </p:cNvPr>
              <p:cNvPicPr/>
              <p:nvPr/>
            </p:nvPicPr>
            <p:blipFill>
              <a:blip r:embed="rId514"/>
              <a:stretch>
                <a:fillRect/>
              </a:stretch>
            </p:blipFill>
            <p:spPr>
              <a:xfrm>
                <a:off x="3681891" y="2181846"/>
                <a:ext cx="364680" cy="13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34" name="Group 333">
            <a:extLst>
              <a:ext uri="{FF2B5EF4-FFF2-40B4-BE49-F238E27FC236}">
                <a16:creationId xmlns:a16="http://schemas.microsoft.com/office/drawing/2014/main" id="{C2720EDA-B9D9-0B01-0047-1F7F7B7819B8}"/>
              </a:ext>
            </a:extLst>
          </p:cNvPr>
          <p:cNvGrpSpPr/>
          <p:nvPr/>
        </p:nvGrpSpPr>
        <p:grpSpPr>
          <a:xfrm>
            <a:off x="3812931" y="4277406"/>
            <a:ext cx="876240" cy="387000"/>
            <a:chOff x="3812931" y="4277406"/>
            <a:chExt cx="876240" cy="38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BF27B9E1-319C-29E7-B99E-C02C978B2B53}"/>
                    </a:ext>
                  </a:extLst>
                </p14:cNvPr>
                <p14:cNvContentPartPr/>
                <p14:nvPr/>
              </p14:nvContentPartPr>
              <p14:xfrm>
                <a:off x="3812931" y="4501326"/>
                <a:ext cx="32040" cy="16308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BF27B9E1-319C-29E7-B99E-C02C978B2B53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3795291" y="4483326"/>
                  <a:ext cx="676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5C7C9B6A-50B1-EE75-BB64-49F90B376EAF}"/>
                    </a:ext>
                  </a:extLst>
                </p14:cNvPr>
                <p14:cNvContentPartPr/>
                <p14:nvPr/>
              </p14:nvContentPartPr>
              <p14:xfrm>
                <a:off x="3883491" y="4508166"/>
                <a:ext cx="203760" cy="12924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5C7C9B6A-50B1-EE75-BB64-49F90B376EAF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3865851" y="4490526"/>
                  <a:ext cx="2394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6B8B106B-A3FB-2587-828C-0440337C848A}"/>
                    </a:ext>
                  </a:extLst>
                </p14:cNvPr>
                <p14:cNvContentPartPr/>
                <p14:nvPr/>
              </p14:nvContentPartPr>
              <p14:xfrm>
                <a:off x="4117851" y="4461006"/>
                <a:ext cx="156960" cy="11484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6B8B106B-A3FB-2587-828C-0440337C848A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4099851" y="4443366"/>
                  <a:ext cx="1926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E893FC18-1A93-0BAB-AE1D-179C43A40ED0}"/>
                    </a:ext>
                  </a:extLst>
                </p14:cNvPr>
                <p14:cNvContentPartPr/>
                <p14:nvPr/>
              </p14:nvContentPartPr>
              <p14:xfrm>
                <a:off x="4323771" y="4277406"/>
                <a:ext cx="131400" cy="30276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E893FC18-1A93-0BAB-AE1D-179C43A40ED0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4306131" y="4259406"/>
                  <a:ext cx="16704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FDA09FDD-B59F-E3D4-5D17-FC749EAD3980}"/>
                    </a:ext>
                  </a:extLst>
                </p14:cNvPr>
                <p14:cNvContentPartPr/>
                <p14:nvPr/>
              </p14:nvContentPartPr>
              <p14:xfrm>
                <a:off x="4688811" y="4481166"/>
                <a:ext cx="360" cy="864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FDA09FDD-B59F-E3D4-5D17-FC749EAD3980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4671171" y="4463166"/>
                  <a:ext cx="36000" cy="4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5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9902075C-FA43-2017-E2EA-E4C714474D2A}"/>
                  </a:ext>
                </a:extLst>
              </p14:cNvPr>
              <p14:cNvContentPartPr/>
              <p14:nvPr/>
            </p14:nvContentPartPr>
            <p14:xfrm>
              <a:off x="5036931" y="4212966"/>
              <a:ext cx="448920" cy="26856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9902075C-FA43-2017-E2EA-E4C714474D2A}"/>
                  </a:ext>
                </a:extLst>
              </p:cNvPr>
              <p:cNvPicPr/>
              <p:nvPr/>
            </p:nvPicPr>
            <p:blipFill>
              <a:blip r:embed="rId526"/>
              <a:stretch>
                <a:fillRect/>
              </a:stretch>
            </p:blipFill>
            <p:spPr>
              <a:xfrm>
                <a:off x="5019291" y="4195326"/>
                <a:ext cx="484560" cy="30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6280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63A5-C44B-493D-9AA4-15D22816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C6F83-3478-46A4-A368-DCEFA6683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667" dirty="0">
                <a:solidFill>
                  <a:srgbClr val="C00000"/>
                </a:solidFill>
              </a:rPr>
              <a:t>Types of Analytics</a:t>
            </a:r>
          </a:p>
          <a:p>
            <a:pPr marL="118530" indent="0">
              <a:buNone/>
            </a:pPr>
            <a:br>
              <a:rPr lang="en-US" sz="2667" dirty="0">
                <a:solidFill>
                  <a:srgbClr val="C00000"/>
                </a:solidFill>
              </a:rPr>
            </a:br>
            <a:endParaRPr lang="en-US" sz="2667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667" dirty="0">
                <a:solidFill>
                  <a:srgbClr val="C00000"/>
                </a:solidFill>
              </a:rPr>
              <a:t>Steps in a ML Project</a:t>
            </a:r>
          </a:p>
          <a:p>
            <a:pPr marL="118530" indent="0">
              <a:buNone/>
            </a:pPr>
            <a:br>
              <a:rPr lang="en-US" sz="2667" dirty="0">
                <a:solidFill>
                  <a:srgbClr val="C00000"/>
                </a:solidFill>
              </a:rPr>
            </a:br>
            <a:endParaRPr lang="en-US" sz="2667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667" dirty="0">
                <a:solidFill>
                  <a:srgbClr val="C00000"/>
                </a:solidFill>
              </a:rPr>
              <a:t>Supervised and Unsupervised Learning</a:t>
            </a:r>
          </a:p>
          <a:p>
            <a:pPr marL="118530" indent="0">
              <a:buNone/>
            </a:pPr>
            <a:br>
              <a:rPr lang="en-US" sz="2667" dirty="0">
                <a:solidFill>
                  <a:srgbClr val="C00000"/>
                </a:solidFill>
              </a:rPr>
            </a:br>
            <a:endParaRPr lang="en-US" sz="2667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667" dirty="0">
                <a:solidFill>
                  <a:srgbClr val="C00000"/>
                </a:solidFill>
              </a:rPr>
              <a:t>Regression and Classification</a:t>
            </a:r>
          </a:p>
          <a:p>
            <a:pPr marL="118530" indent="0">
              <a:buNone/>
            </a:pPr>
            <a:br>
              <a:rPr lang="en-US" sz="2667" dirty="0">
                <a:solidFill>
                  <a:srgbClr val="C00000"/>
                </a:solidFill>
              </a:rPr>
            </a:br>
            <a:endParaRPr lang="en-IN" sz="2667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N" sz="2667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683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53EA6F2-6688-2B7B-F7BA-0315B9E64479}"/>
                  </a:ext>
                </a:extLst>
              </p14:cNvPr>
              <p14:cNvContentPartPr/>
              <p14:nvPr/>
            </p14:nvContentPartPr>
            <p14:xfrm>
              <a:off x="1507131" y="1147926"/>
              <a:ext cx="64800" cy="190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53EA6F2-6688-2B7B-F7BA-0315B9E644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89491" y="1130286"/>
                <a:ext cx="100440" cy="22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ACBE672A-E9F1-9CB1-5366-2C0B3C594EE1}"/>
              </a:ext>
            </a:extLst>
          </p:cNvPr>
          <p:cNvGrpSpPr/>
          <p:nvPr/>
        </p:nvGrpSpPr>
        <p:grpSpPr>
          <a:xfrm>
            <a:off x="2540691" y="1115886"/>
            <a:ext cx="114120" cy="221040"/>
            <a:chOff x="2540691" y="1115886"/>
            <a:chExt cx="114120" cy="22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99E0EA2-F58C-C1DD-8FC0-39C85DD68E1A}"/>
                    </a:ext>
                  </a:extLst>
                </p14:cNvPr>
                <p14:cNvContentPartPr/>
                <p14:nvPr/>
              </p14:nvContentPartPr>
              <p14:xfrm>
                <a:off x="2540691" y="1115886"/>
                <a:ext cx="114120" cy="1861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99E0EA2-F58C-C1DD-8FC0-39C85DD68E1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23051" y="1098246"/>
                  <a:ext cx="1497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EB2C0F6-A7E6-01D8-5D01-2889F1485D0E}"/>
                    </a:ext>
                  </a:extLst>
                </p14:cNvPr>
                <p14:cNvContentPartPr/>
                <p14:nvPr/>
              </p14:nvContentPartPr>
              <p14:xfrm>
                <a:off x="2571291" y="1163046"/>
                <a:ext cx="47880" cy="173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EB2C0F6-A7E6-01D8-5D01-2889F1485D0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53651" y="1145406"/>
                  <a:ext cx="8352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8D598BE-CE4A-A21A-4111-EDB8DA2E9A92}"/>
              </a:ext>
            </a:extLst>
          </p:cNvPr>
          <p:cNvGrpSpPr/>
          <p:nvPr/>
        </p:nvGrpSpPr>
        <p:grpSpPr>
          <a:xfrm>
            <a:off x="2813571" y="1115166"/>
            <a:ext cx="463320" cy="189000"/>
            <a:chOff x="2813571" y="1115166"/>
            <a:chExt cx="463320" cy="18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F78DBD2-D88E-2B2B-33B5-600B62A76AF4}"/>
                    </a:ext>
                  </a:extLst>
                </p14:cNvPr>
                <p14:cNvContentPartPr/>
                <p14:nvPr/>
              </p14:nvContentPartPr>
              <p14:xfrm>
                <a:off x="2813571" y="1200126"/>
                <a:ext cx="26280" cy="51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F78DBD2-D88E-2B2B-33B5-600B62A76AF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95571" y="1182126"/>
                  <a:ext cx="619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31DFFA7-E4F8-E4CF-B6E2-9A465C3C1221}"/>
                    </a:ext>
                  </a:extLst>
                </p14:cNvPr>
                <p14:cNvContentPartPr/>
                <p14:nvPr/>
              </p14:nvContentPartPr>
              <p14:xfrm>
                <a:off x="2836251" y="1115166"/>
                <a:ext cx="440640" cy="189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31DFFA7-E4F8-E4CF-B6E2-9A465C3C122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18251" y="1097526"/>
                  <a:ext cx="476280" cy="22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6C6BB44-E733-23D2-53F9-C5F4CE7C5635}"/>
                  </a:ext>
                </a:extLst>
              </p14:cNvPr>
              <p14:cNvContentPartPr/>
              <p14:nvPr/>
            </p14:nvContentPartPr>
            <p14:xfrm>
              <a:off x="1467531" y="2094366"/>
              <a:ext cx="185040" cy="228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6C6BB44-E733-23D2-53F9-C5F4CE7C563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49531" y="2076726"/>
                <a:ext cx="220680" cy="264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10EA7D6E-E787-4D79-0EBF-D1F1287E5FBB}"/>
              </a:ext>
            </a:extLst>
          </p:cNvPr>
          <p:cNvGrpSpPr/>
          <p:nvPr/>
        </p:nvGrpSpPr>
        <p:grpSpPr>
          <a:xfrm>
            <a:off x="2746971" y="2060166"/>
            <a:ext cx="344520" cy="183240"/>
            <a:chOff x="2746971" y="2060166"/>
            <a:chExt cx="344520" cy="18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67F2B39-B88E-7AA1-A8A7-C3481D88D325}"/>
                    </a:ext>
                  </a:extLst>
                </p14:cNvPr>
                <p14:cNvContentPartPr/>
                <p14:nvPr/>
              </p14:nvContentPartPr>
              <p14:xfrm>
                <a:off x="2746971" y="2060166"/>
                <a:ext cx="50400" cy="183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67F2B39-B88E-7AA1-A8A7-C3481D88D32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28971" y="2042526"/>
                  <a:ext cx="860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68A74B6-A452-CFF0-5892-91D6208CB044}"/>
                    </a:ext>
                  </a:extLst>
                </p14:cNvPr>
                <p14:cNvContentPartPr/>
                <p14:nvPr/>
              </p14:nvContentPartPr>
              <p14:xfrm>
                <a:off x="2925171" y="2074926"/>
                <a:ext cx="166320" cy="152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68A74B6-A452-CFF0-5892-91D6208CB04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07171" y="2057286"/>
                  <a:ext cx="201960" cy="18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4DB4837-2BC6-BDDF-5968-E989A39A6556}"/>
                  </a:ext>
                </a:extLst>
              </p14:cNvPr>
              <p14:cNvContentPartPr/>
              <p14:nvPr/>
            </p14:nvContentPartPr>
            <p14:xfrm>
              <a:off x="1495971" y="3198126"/>
              <a:ext cx="251280" cy="209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4DB4837-2BC6-BDDF-5968-E989A39A655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78331" y="3180486"/>
                <a:ext cx="286920" cy="24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2E362BF1-F43B-3E1B-EC85-E8D9F180756A}"/>
              </a:ext>
            </a:extLst>
          </p:cNvPr>
          <p:cNvGrpSpPr/>
          <p:nvPr/>
        </p:nvGrpSpPr>
        <p:grpSpPr>
          <a:xfrm>
            <a:off x="2702331" y="3066726"/>
            <a:ext cx="487800" cy="238680"/>
            <a:chOff x="2702331" y="3066726"/>
            <a:chExt cx="487800" cy="23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EB13A62-927E-9742-4C3E-8C003B786A46}"/>
                    </a:ext>
                  </a:extLst>
                </p14:cNvPr>
                <p14:cNvContentPartPr/>
                <p14:nvPr/>
              </p14:nvContentPartPr>
              <p14:xfrm>
                <a:off x="2702331" y="3113526"/>
                <a:ext cx="30960" cy="191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EB13A62-927E-9742-4C3E-8C003B786A4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84691" y="3095526"/>
                  <a:ext cx="666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8673B71-5977-E538-0894-34E7B34FDFDA}"/>
                    </a:ext>
                  </a:extLst>
                </p14:cNvPr>
                <p14:cNvContentPartPr/>
                <p14:nvPr/>
              </p14:nvContentPartPr>
              <p14:xfrm>
                <a:off x="2774691" y="3141966"/>
                <a:ext cx="236520" cy="118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8673B71-5977-E538-0894-34E7B34FDFD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57051" y="3124326"/>
                  <a:ext cx="272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9CB6DCB-20EC-557A-4B22-37040C4A8588}"/>
                    </a:ext>
                  </a:extLst>
                </p14:cNvPr>
                <p14:cNvContentPartPr/>
                <p14:nvPr/>
              </p14:nvContentPartPr>
              <p14:xfrm>
                <a:off x="2841651" y="3066726"/>
                <a:ext cx="348480" cy="182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9CB6DCB-20EC-557A-4B22-37040C4A858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24011" y="3049086"/>
                  <a:ext cx="384120" cy="21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8D2F8B6-98AD-912A-AF12-DDE0D3CB3A5D}"/>
                  </a:ext>
                </a:extLst>
              </p14:cNvPr>
              <p14:cNvContentPartPr/>
              <p14:nvPr/>
            </p14:nvContentPartPr>
            <p14:xfrm>
              <a:off x="3434931" y="3071046"/>
              <a:ext cx="317880" cy="1987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8D2F8B6-98AD-912A-AF12-DDE0D3CB3A5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417291" y="3053046"/>
                <a:ext cx="353520" cy="23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7EDF4E5E-4558-239F-FA6B-44BD68E66799}"/>
              </a:ext>
            </a:extLst>
          </p:cNvPr>
          <p:cNvGrpSpPr/>
          <p:nvPr/>
        </p:nvGrpSpPr>
        <p:grpSpPr>
          <a:xfrm>
            <a:off x="1401291" y="4416006"/>
            <a:ext cx="256680" cy="235080"/>
            <a:chOff x="1401291" y="4416006"/>
            <a:chExt cx="256680" cy="23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7F62C7C-8776-AB9B-EC5F-CF6AB48E3D3A}"/>
                    </a:ext>
                  </a:extLst>
                </p14:cNvPr>
                <p14:cNvContentPartPr/>
                <p14:nvPr/>
              </p14:nvContentPartPr>
              <p14:xfrm>
                <a:off x="1401291" y="4416006"/>
                <a:ext cx="256680" cy="185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7F62C7C-8776-AB9B-EC5F-CF6AB48E3D3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383291" y="4398366"/>
                  <a:ext cx="2923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D851A39-66A3-A6A9-CE95-5B2E1852A248}"/>
                    </a:ext>
                  </a:extLst>
                </p14:cNvPr>
                <p14:cNvContentPartPr/>
                <p14:nvPr/>
              </p14:nvContentPartPr>
              <p14:xfrm>
                <a:off x="1487691" y="4467486"/>
                <a:ext cx="136800" cy="183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D851A39-66A3-A6A9-CE95-5B2E1852A24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469691" y="4449486"/>
                  <a:ext cx="172440" cy="21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B891AD6-90B4-7AAB-FC80-9FCDF99EBC42}"/>
              </a:ext>
            </a:extLst>
          </p:cNvPr>
          <p:cNvGrpSpPr/>
          <p:nvPr/>
        </p:nvGrpSpPr>
        <p:grpSpPr>
          <a:xfrm>
            <a:off x="2757771" y="4216566"/>
            <a:ext cx="463320" cy="263160"/>
            <a:chOff x="2757771" y="4216566"/>
            <a:chExt cx="463320" cy="26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BD92083-DEFB-3C8A-42ED-EABB7E4519A8}"/>
                    </a:ext>
                  </a:extLst>
                </p14:cNvPr>
                <p14:cNvContentPartPr/>
                <p14:nvPr/>
              </p14:nvContentPartPr>
              <p14:xfrm>
                <a:off x="2757771" y="4216566"/>
                <a:ext cx="25560" cy="263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BD92083-DEFB-3C8A-42ED-EABB7E4519A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40131" y="4198566"/>
                  <a:ext cx="612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98AC5CF-0000-18B2-CA3C-6F0BCECD307C}"/>
                    </a:ext>
                  </a:extLst>
                </p14:cNvPr>
                <p14:cNvContentPartPr/>
                <p14:nvPr/>
              </p14:nvContentPartPr>
              <p14:xfrm>
                <a:off x="2841651" y="4247166"/>
                <a:ext cx="164880" cy="194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98AC5CF-0000-18B2-CA3C-6F0BCECD307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824011" y="4229526"/>
                  <a:ext cx="2005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7E5708D-5A62-11A9-842C-68E53282C510}"/>
                    </a:ext>
                  </a:extLst>
                </p14:cNvPr>
                <p14:cNvContentPartPr/>
                <p14:nvPr/>
              </p14:nvContentPartPr>
              <p14:xfrm>
                <a:off x="3169251" y="4333206"/>
                <a:ext cx="51840" cy="67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7E5708D-5A62-11A9-842C-68E53282C51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151611" y="4315566"/>
                  <a:ext cx="87480" cy="103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A825E8E-9C34-26D7-3FB6-FA5404A5EA0F}"/>
                  </a:ext>
                </a:extLst>
              </p14:cNvPr>
              <p14:cNvContentPartPr/>
              <p14:nvPr/>
            </p14:nvContentPartPr>
            <p14:xfrm>
              <a:off x="3434211" y="4204326"/>
              <a:ext cx="346680" cy="2376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A825E8E-9C34-26D7-3FB6-FA5404A5EA0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416211" y="4186326"/>
                <a:ext cx="382320" cy="27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34611F3B-44CA-5487-F32A-09974CDDEB88}"/>
              </a:ext>
            </a:extLst>
          </p:cNvPr>
          <p:cNvGrpSpPr/>
          <p:nvPr/>
        </p:nvGrpSpPr>
        <p:grpSpPr>
          <a:xfrm>
            <a:off x="1373571" y="5456046"/>
            <a:ext cx="351360" cy="241200"/>
            <a:chOff x="1373571" y="5456046"/>
            <a:chExt cx="351360" cy="24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ADFB1BA-C667-FA58-50AE-17AAFBBBA2DE}"/>
                    </a:ext>
                  </a:extLst>
                </p14:cNvPr>
                <p14:cNvContentPartPr/>
                <p14:nvPr/>
              </p14:nvContentPartPr>
              <p14:xfrm>
                <a:off x="1373571" y="5503926"/>
                <a:ext cx="210960" cy="193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ADFB1BA-C667-FA58-50AE-17AAFBBBA2D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355571" y="5486286"/>
                  <a:ext cx="2466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303471F-9FF4-C1FB-873A-AA806FD5C0C6}"/>
                    </a:ext>
                  </a:extLst>
                </p14:cNvPr>
                <p14:cNvContentPartPr/>
                <p14:nvPr/>
              </p14:nvContentPartPr>
              <p14:xfrm>
                <a:off x="1465371" y="5456046"/>
                <a:ext cx="259560" cy="36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303471F-9FF4-C1FB-873A-AA806FD5C0C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447371" y="5438406"/>
                  <a:ext cx="295200" cy="7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84DE6E4-9CBB-3815-1C44-AF060C18D917}"/>
              </a:ext>
            </a:extLst>
          </p:cNvPr>
          <p:cNvGrpSpPr/>
          <p:nvPr/>
        </p:nvGrpSpPr>
        <p:grpSpPr>
          <a:xfrm>
            <a:off x="2790531" y="5308086"/>
            <a:ext cx="895680" cy="225720"/>
            <a:chOff x="2790531" y="5308086"/>
            <a:chExt cx="895680" cy="22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00C7531-336D-F893-A45C-5495F786FD53}"/>
                    </a:ext>
                  </a:extLst>
                </p14:cNvPr>
                <p14:cNvContentPartPr/>
                <p14:nvPr/>
              </p14:nvContentPartPr>
              <p14:xfrm>
                <a:off x="2790531" y="5308086"/>
                <a:ext cx="246600" cy="225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00C7531-336D-F893-A45C-5495F786FD5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772531" y="5290086"/>
                  <a:ext cx="2822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84C82B2-077A-2E04-494F-402A897F8F68}"/>
                    </a:ext>
                  </a:extLst>
                </p14:cNvPr>
                <p14:cNvContentPartPr/>
                <p14:nvPr/>
              </p14:nvContentPartPr>
              <p14:xfrm>
                <a:off x="3064491" y="5353446"/>
                <a:ext cx="168480" cy="168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84C82B2-077A-2E04-494F-402A897F8F6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046851" y="5335446"/>
                  <a:ext cx="2041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ADD8664-D1F8-C61A-CDEA-8E44D8762E36}"/>
                    </a:ext>
                  </a:extLst>
                </p14:cNvPr>
                <p14:cNvContentPartPr/>
                <p14:nvPr/>
              </p14:nvContentPartPr>
              <p14:xfrm>
                <a:off x="3379491" y="5308446"/>
                <a:ext cx="306720" cy="213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ADD8664-D1F8-C61A-CDEA-8E44D8762E3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361491" y="5290806"/>
                  <a:ext cx="342360" cy="24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BAD8B39-C262-0F82-EAEB-CA11F65BDA08}"/>
              </a:ext>
            </a:extLst>
          </p:cNvPr>
          <p:cNvGrpSpPr/>
          <p:nvPr/>
        </p:nvGrpSpPr>
        <p:grpSpPr>
          <a:xfrm>
            <a:off x="1498851" y="393006"/>
            <a:ext cx="276840" cy="169920"/>
            <a:chOff x="1498851" y="393006"/>
            <a:chExt cx="276840" cy="16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69F95E1-1EE4-C305-76DB-0D9E656B3381}"/>
                    </a:ext>
                  </a:extLst>
                </p14:cNvPr>
                <p14:cNvContentPartPr/>
                <p14:nvPr/>
              </p14:nvContentPartPr>
              <p14:xfrm>
                <a:off x="1498851" y="395886"/>
                <a:ext cx="276840" cy="1670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69F95E1-1EE4-C305-76DB-0D9E656B338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480851" y="378246"/>
                  <a:ext cx="3124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0AEBF93-0163-FE3A-4558-2C3675472F08}"/>
                    </a:ext>
                  </a:extLst>
                </p14:cNvPr>
                <p14:cNvContentPartPr/>
                <p14:nvPr/>
              </p14:nvContentPartPr>
              <p14:xfrm>
                <a:off x="1518291" y="393006"/>
                <a:ext cx="189720" cy="120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0AEBF93-0163-FE3A-4558-2C3675472F0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500291" y="375366"/>
                  <a:ext cx="22536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8793BB2-4781-00BA-952C-50475D6583BA}"/>
              </a:ext>
            </a:extLst>
          </p:cNvPr>
          <p:cNvGrpSpPr/>
          <p:nvPr/>
        </p:nvGrpSpPr>
        <p:grpSpPr>
          <a:xfrm>
            <a:off x="2381931" y="246846"/>
            <a:ext cx="240480" cy="298440"/>
            <a:chOff x="2381931" y="246846"/>
            <a:chExt cx="240480" cy="29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7B5D978-51D1-C28D-D22D-CE7AFC5C4850}"/>
                    </a:ext>
                  </a:extLst>
                </p14:cNvPr>
                <p14:cNvContentPartPr/>
                <p14:nvPr/>
              </p14:nvContentPartPr>
              <p14:xfrm>
                <a:off x="2381931" y="281046"/>
                <a:ext cx="170280" cy="986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7B5D978-51D1-C28D-D22D-CE7AFC5C485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364291" y="263406"/>
                  <a:ext cx="2059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77A4C92-2890-009B-F038-6E012978B5CA}"/>
                    </a:ext>
                  </a:extLst>
                </p14:cNvPr>
                <p14:cNvContentPartPr/>
                <p14:nvPr/>
              </p14:nvContentPartPr>
              <p14:xfrm>
                <a:off x="2381931" y="246846"/>
                <a:ext cx="240480" cy="298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77A4C92-2890-009B-F038-6E012978B5C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364291" y="228846"/>
                  <a:ext cx="276120" cy="33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24CBC80-2170-A0A3-F723-9281CFB9655F}"/>
                  </a:ext>
                </a:extLst>
              </p14:cNvPr>
              <p14:cNvContentPartPr/>
              <p14:nvPr/>
            </p14:nvContentPartPr>
            <p14:xfrm>
              <a:off x="6547131" y="1752006"/>
              <a:ext cx="257040" cy="2430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24CBC80-2170-A0A3-F723-9281CFB9655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529491" y="1734006"/>
                <a:ext cx="292680" cy="27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50D086A8-06DF-4748-4BF3-5FB6DC19304D}"/>
              </a:ext>
            </a:extLst>
          </p:cNvPr>
          <p:cNvGrpSpPr/>
          <p:nvPr/>
        </p:nvGrpSpPr>
        <p:grpSpPr>
          <a:xfrm>
            <a:off x="7207371" y="1866126"/>
            <a:ext cx="150840" cy="83520"/>
            <a:chOff x="7207371" y="1866126"/>
            <a:chExt cx="150840" cy="8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A361E99-607F-9AE3-EE52-4B0F1F3EF5B6}"/>
                    </a:ext>
                  </a:extLst>
                </p14:cNvPr>
                <p14:cNvContentPartPr/>
                <p14:nvPr/>
              </p14:nvContentPartPr>
              <p14:xfrm>
                <a:off x="7215651" y="1866126"/>
                <a:ext cx="142560" cy="18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A361E99-607F-9AE3-EE52-4B0F1F3EF5B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198011" y="1848126"/>
                  <a:ext cx="1782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D8145FC-966D-4EA2-EE01-E2E0E8A585EF}"/>
                    </a:ext>
                  </a:extLst>
                </p14:cNvPr>
                <p14:cNvContentPartPr/>
                <p14:nvPr/>
              </p14:nvContentPartPr>
              <p14:xfrm>
                <a:off x="7207371" y="1883766"/>
                <a:ext cx="145080" cy="65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D8145FC-966D-4EA2-EE01-E2E0E8A585E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189731" y="1866126"/>
                  <a:ext cx="18072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5DFA504-7114-544F-C43D-36F4EF01CC5E}"/>
              </a:ext>
            </a:extLst>
          </p:cNvPr>
          <p:cNvGrpSpPr/>
          <p:nvPr/>
        </p:nvGrpSpPr>
        <p:grpSpPr>
          <a:xfrm>
            <a:off x="7770411" y="1744446"/>
            <a:ext cx="727200" cy="180720"/>
            <a:chOff x="7770411" y="1744446"/>
            <a:chExt cx="727200" cy="1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B66063B-8841-1D12-CD17-5B98A4A91E03}"/>
                    </a:ext>
                  </a:extLst>
                </p14:cNvPr>
                <p14:cNvContentPartPr/>
                <p14:nvPr/>
              </p14:nvContentPartPr>
              <p14:xfrm>
                <a:off x="7770411" y="1744446"/>
                <a:ext cx="334800" cy="180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B66063B-8841-1D12-CD17-5B98A4A91E0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752411" y="1726446"/>
                  <a:ext cx="3704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12CF022-3590-DC07-FA0B-26605B1347F8}"/>
                    </a:ext>
                  </a:extLst>
                </p14:cNvPr>
                <p14:cNvContentPartPr/>
                <p14:nvPr/>
              </p14:nvContentPartPr>
              <p14:xfrm>
                <a:off x="8232651" y="1745886"/>
                <a:ext cx="264960" cy="171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12CF022-3590-DC07-FA0B-26605B1347F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215011" y="1727886"/>
                  <a:ext cx="30060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89588AF-802D-9019-58E1-1BEA426BA568}"/>
              </a:ext>
            </a:extLst>
          </p:cNvPr>
          <p:cNvGrpSpPr/>
          <p:nvPr/>
        </p:nvGrpSpPr>
        <p:grpSpPr>
          <a:xfrm>
            <a:off x="7062651" y="3107766"/>
            <a:ext cx="933840" cy="291600"/>
            <a:chOff x="7062651" y="3107766"/>
            <a:chExt cx="933840" cy="29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3E3335C-8851-F47B-815A-F20662C3EEFB}"/>
                    </a:ext>
                  </a:extLst>
                </p14:cNvPr>
                <p14:cNvContentPartPr/>
                <p14:nvPr/>
              </p14:nvContentPartPr>
              <p14:xfrm>
                <a:off x="7062651" y="3107766"/>
                <a:ext cx="231120" cy="2329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3E3335C-8851-F47B-815A-F20662C3EEF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044651" y="3090126"/>
                  <a:ext cx="2667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41B0565-2873-5B6A-4572-E2DD3D8FC14B}"/>
                    </a:ext>
                  </a:extLst>
                </p14:cNvPr>
                <p14:cNvContentPartPr/>
                <p14:nvPr/>
              </p14:nvContentPartPr>
              <p14:xfrm>
                <a:off x="7277211" y="3265086"/>
                <a:ext cx="156240" cy="134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41B0565-2873-5B6A-4572-E2DD3D8FC14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259211" y="3247446"/>
                  <a:ext cx="1918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714D49F-388D-BED1-79D9-4011131262D5}"/>
                    </a:ext>
                  </a:extLst>
                </p14:cNvPr>
                <p14:cNvContentPartPr/>
                <p14:nvPr/>
              </p14:nvContentPartPr>
              <p14:xfrm>
                <a:off x="7541811" y="3113526"/>
                <a:ext cx="454680" cy="2314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714D49F-388D-BED1-79D9-4011131262D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523811" y="3095526"/>
                  <a:ext cx="490320" cy="26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9EBC4D4-7D9A-1A95-9BC3-122A9436263D}"/>
              </a:ext>
            </a:extLst>
          </p:cNvPr>
          <p:cNvGrpSpPr/>
          <p:nvPr/>
        </p:nvGrpSpPr>
        <p:grpSpPr>
          <a:xfrm>
            <a:off x="8204571" y="2508726"/>
            <a:ext cx="801000" cy="305640"/>
            <a:chOff x="8204571" y="2508726"/>
            <a:chExt cx="801000" cy="30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6EB3602-C7AE-D4E0-4261-86AF988C3368}"/>
                    </a:ext>
                  </a:extLst>
                </p14:cNvPr>
                <p14:cNvContentPartPr/>
                <p14:nvPr/>
              </p14:nvContentPartPr>
              <p14:xfrm>
                <a:off x="8204571" y="2508726"/>
                <a:ext cx="279360" cy="210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6EB3602-C7AE-D4E0-4261-86AF988C336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186571" y="2491086"/>
                  <a:ext cx="3150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0F36D2A-D64E-7B6F-623A-4F774816C094}"/>
                    </a:ext>
                  </a:extLst>
                </p14:cNvPr>
                <p14:cNvContentPartPr/>
                <p14:nvPr/>
              </p14:nvContentPartPr>
              <p14:xfrm>
                <a:off x="8363691" y="2644446"/>
                <a:ext cx="295560" cy="169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0F36D2A-D64E-7B6F-623A-4F774816C09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345691" y="2626446"/>
                  <a:ext cx="3312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DDCA248-875F-309D-D4AB-F229F087276A}"/>
                    </a:ext>
                  </a:extLst>
                </p14:cNvPr>
                <p14:cNvContentPartPr/>
                <p14:nvPr/>
              </p14:nvContentPartPr>
              <p14:xfrm>
                <a:off x="8820531" y="2523846"/>
                <a:ext cx="185040" cy="211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DDCA248-875F-309D-D4AB-F229F087276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802891" y="2505846"/>
                  <a:ext cx="22068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DBD03C3-64F4-E3FE-8DFB-90A1A0191822}"/>
              </a:ext>
            </a:extLst>
          </p:cNvPr>
          <p:cNvGrpSpPr/>
          <p:nvPr/>
        </p:nvGrpSpPr>
        <p:grpSpPr>
          <a:xfrm>
            <a:off x="9491931" y="2145126"/>
            <a:ext cx="334800" cy="243720"/>
            <a:chOff x="9491931" y="2145126"/>
            <a:chExt cx="334800" cy="24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A2F416C-A819-E4AF-4B9B-D17EBBE8C441}"/>
                    </a:ext>
                  </a:extLst>
                </p14:cNvPr>
                <p14:cNvContentPartPr/>
                <p14:nvPr/>
              </p14:nvContentPartPr>
              <p14:xfrm>
                <a:off x="9491931" y="2145126"/>
                <a:ext cx="148680" cy="1810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A2F416C-A819-E4AF-4B9B-D17EBBE8C44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474291" y="2127126"/>
                  <a:ext cx="1843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8AF94E7-54F8-CCC2-B0C0-1C81E451AE3B}"/>
                    </a:ext>
                  </a:extLst>
                </p14:cNvPr>
                <p14:cNvContentPartPr/>
                <p14:nvPr/>
              </p14:nvContentPartPr>
              <p14:xfrm>
                <a:off x="9558891" y="2355726"/>
                <a:ext cx="267840" cy="33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8AF94E7-54F8-CCC2-B0C0-1C81E451AE3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541251" y="2337726"/>
                  <a:ext cx="303480" cy="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C5C8F2C-6354-1537-08B2-ED665C261943}"/>
              </a:ext>
            </a:extLst>
          </p:cNvPr>
          <p:cNvGrpSpPr/>
          <p:nvPr/>
        </p:nvGrpSpPr>
        <p:grpSpPr>
          <a:xfrm>
            <a:off x="4544091" y="501366"/>
            <a:ext cx="1309680" cy="298440"/>
            <a:chOff x="4544091" y="501366"/>
            <a:chExt cx="1309680" cy="29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F30091D-AEF6-3FA9-5630-F07A98EB4C8B}"/>
                    </a:ext>
                  </a:extLst>
                </p14:cNvPr>
                <p14:cNvContentPartPr/>
                <p14:nvPr/>
              </p14:nvContentPartPr>
              <p14:xfrm>
                <a:off x="4544091" y="581646"/>
                <a:ext cx="382680" cy="2016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F30091D-AEF6-3FA9-5630-F07A98EB4C8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526091" y="563646"/>
                  <a:ext cx="4183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26943EA-F7E5-43D3-5EBE-3F29856FAA00}"/>
                    </a:ext>
                  </a:extLst>
                </p14:cNvPr>
                <p14:cNvContentPartPr/>
                <p14:nvPr/>
              </p14:nvContentPartPr>
              <p14:xfrm>
                <a:off x="5034051" y="655806"/>
                <a:ext cx="99360" cy="81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26943EA-F7E5-43D3-5EBE-3F29856FAA0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016051" y="637806"/>
                  <a:ext cx="1350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048495F-621C-FE1C-E60F-F8A365C88026}"/>
                    </a:ext>
                  </a:extLst>
                </p14:cNvPr>
                <p14:cNvContentPartPr/>
                <p14:nvPr/>
              </p14:nvContentPartPr>
              <p14:xfrm>
                <a:off x="5214771" y="501366"/>
                <a:ext cx="639000" cy="298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048495F-621C-FE1C-E60F-F8A365C8802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197131" y="483366"/>
                  <a:ext cx="674640" cy="33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1BCFDBEC-6D55-7888-3054-873B9FFC0FAB}"/>
                  </a:ext>
                </a:extLst>
              </p14:cNvPr>
              <p14:cNvContentPartPr/>
              <p14:nvPr/>
            </p14:nvContentPartPr>
            <p14:xfrm>
              <a:off x="4176171" y="937326"/>
              <a:ext cx="1851120" cy="741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1BCFDBEC-6D55-7888-3054-873B9FFC0FAB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158531" y="919686"/>
                <a:ext cx="188676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94EFA909-98DC-7D07-61E6-CE360490C8EA}"/>
              </a:ext>
            </a:extLst>
          </p:cNvPr>
          <p:cNvGrpSpPr/>
          <p:nvPr/>
        </p:nvGrpSpPr>
        <p:grpSpPr>
          <a:xfrm>
            <a:off x="7265691" y="509646"/>
            <a:ext cx="265320" cy="192960"/>
            <a:chOff x="7265691" y="509646"/>
            <a:chExt cx="26532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4BE60BD-E4FA-7208-C672-B87F8ABB6F3F}"/>
                    </a:ext>
                  </a:extLst>
                </p14:cNvPr>
                <p14:cNvContentPartPr/>
                <p14:nvPr/>
              </p14:nvContentPartPr>
              <p14:xfrm>
                <a:off x="7265691" y="509646"/>
                <a:ext cx="265320" cy="192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4BE60BD-E4FA-7208-C672-B87F8ABB6F3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8051" y="491646"/>
                  <a:ext cx="3009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AA05352-F14E-9F4E-F4A7-B8BF882187FD}"/>
                    </a:ext>
                  </a:extLst>
                </p14:cNvPr>
                <p14:cNvContentPartPr/>
                <p14:nvPr/>
              </p14:nvContentPartPr>
              <p14:xfrm>
                <a:off x="7307811" y="522606"/>
                <a:ext cx="192960" cy="1454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AA05352-F14E-9F4E-F4A7-B8BF882187F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289811" y="504606"/>
                  <a:ext cx="228600" cy="18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7F310B32-FE40-3709-B96C-3BF5A281BBB2}"/>
                  </a:ext>
                </a:extLst>
              </p14:cNvPr>
              <p14:cNvContentPartPr/>
              <p14:nvPr/>
            </p14:nvContentPartPr>
            <p14:xfrm>
              <a:off x="8302131" y="511806"/>
              <a:ext cx="170640" cy="2624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7F310B32-FE40-3709-B96C-3BF5A281BBB2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284131" y="493806"/>
                <a:ext cx="206280" cy="29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ACFC9A26-9FBF-BBB0-948E-7084F9BDA22E}"/>
              </a:ext>
            </a:extLst>
          </p:cNvPr>
          <p:cNvGrpSpPr/>
          <p:nvPr/>
        </p:nvGrpSpPr>
        <p:grpSpPr>
          <a:xfrm>
            <a:off x="9129771" y="483006"/>
            <a:ext cx="738720" cy="227880"/>
            <a:chOff x="9129771" y="483006"/>
            <a:chExt cx="738720" cy="22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07BC5C4-32F6-FB7F-1DE6-6AF522F5C720}"/>
                    </a:ext>
                  </a:extLst>
                </p14:cNvPr>
                <p14:cNvContentPartPr/>
                <p14:nvPr/>
              </p14:nvContentPartPr>
              <p14:xfrm>
                <a:off x="9129771" y="600366"/>
                <a:ext cx="213840" cy="110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07BC5C4-32F6-FB7F-1DE6-6AF522F5C72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112131" y="582366"/>
                  <a:ext cx="249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6CAED04-4519-1CE3-4445-85654E6E23A8}"/>
                    </a:ext>
                  </a:extLst>
                </p14:cNvPr>
                <p14:cNvContentPartPr/>
                <p14:nvPr/>
              </p14:nvContentPartPr>
              <p14:xfrm>
                <a:off x="9455931" y="620166"/>
                <a:ext cx="59040" cy="824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6CAED04-4519-1CE3-4445-85654E6E23A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437931" y="602166"/>
                  <a:ext cx="946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FC2AB7F-3485-57AB-C5BB-6424CE9BEBF8}"/>
                    </a:ext>
                  </a:extLst>
                </p14:cNvPr>
                <p14:cNvContentPartPr/>
                <p14:nvPr/>
              </p14:nvContentPartPr>
              <p14:xfrm>
                <a:off x="9430731" y="492006"/>
                <a:ext cx="279000" cy="2091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FC2AB7F-3485-57AB-C5BB-6424CE9BEBF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412731" y="474006"/>
                  <a:ext cx="3146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A44D907-D959-A97A-A157-0B863DA74AF4}"/>
                    </a:ext>
                  </a:extLst>
                </p14:cNvPr>
                <p14:cNvContentPartPr/>
                <p14:nvPr/>
              </p14:nvContentPartPr>
              <p14:xfrm>
                <a:off x="9553131" y="483006"/>
                <a:ext cx="315360" cy="2170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A44D907-D959-A97A-A157-0B863DA74AF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535131" y="465366"/>
                  <a:ext cx="351000" cy="25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296E000-92E4-4C15-5EC7-B0F00F5861EE}"/>
              </a:ext>
            </a:extLst>
          </p:cNvPr>
          <p:cNvGrpSpPr/>
          <p:nvPr/>
        </p:nvGrpSpPr>
        <p:grpSpPr>
          <a:xfrm>
            <a:off x="10187811" y="483366"/>
            <a:ext cx="443880" cy="227160"/>
            <a:chOff x="10187811" y="483366"/>
            <a:chExt cx="443880" cy="22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FCF31F6-B9D1-0C0F-9365-7548B4677075}"/>
                    </a:ext>
                  </a:extLst>
                </p14:cNvPr>
                <p14:cNvContentPartPr/>
                <p14:nvPr/>
              </p14:nvContentPartPr>
              <p14:xfrm>
                <a:off x="10187811" y="558606"/>
                <a:ext cx="290880" cy="1126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FCF31F6-B9D1-0C0F-9365-7548B467707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169811" y="540606"/>
                  <a:ext cx="3265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1F8601F-C9EF-58EB-FFF2-994E3080C406}"/>
                    </a:ext>
                  </a:extLst>
                </p14:cNvPr>
                <p14:cNvContentPartPr/>
                <p14:nvPr/>
              </p14:nvContentPartPr>
              <p14:xfrm>
                <a:off x="10355571" y="483366"/>
                <a:ext cx="11520" cy="169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1F8601F-C9EF-58EB-FFF2-994E3080C40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337931" y="465726"/>
                  <a:ext cx="471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4AD11C1-5FD0-2C42-557B-0ED122D7D654}"/>
                    </a:ext>
                  </a:extLst>
                </p14:cNvPr>
                <p14:cNvContentPartPr/>
                <p14:nvPr/>
              </p14:nvContentPartPr>
              <p14:xfrm>
                <a:off x="10468971" y="587406"/>
                <a:ext cx="162720" cy="1231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4AD11C1-5FD0-2C42-557B-0ED122D7D65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451331" y="569406"/>
                  <a:ext cx="19836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D4FC624-C612-D0AC-D95D-2BEA88896139}"/>
              </a:ext>
            </a:extLst>
          </p:cNvPr>
          <p:cNvGrpSpPr/>
          <p:nvPr/>
        </p:nvGrpSpPr>
        <p:grpSpPr>
          <a:xfrm>
            <a:off x="9965691" y="933366"/>
            <a:ext cx="1281960" cy="208440"/>
            <a:chOff x="9965691" y="933366"/>
            <a:chExt cx="1281960" cy="20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EF13DD1-8A2A-1913-9B11-A5E928144B38}"/>
                    </a:ext>
                  </a:extLst>
                </p14:cNvPr>
                <p14:cNvContentPartPr/>
                <p14:nvPr/>
              </p14:nvContentPartPr>
              <p14:xfrm>
                <a:off x="9965691" y="975486"/>
                <a:ext cx="334800" cy="1468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EF13DD1-8A2A-1913-9B11-A5E928144B3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947691" y="957486"/>
                  <a:ext cx="3704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9C0019C-B78B-24D9-86EE-51F854CCA2CA}"/>
                    </a:ext>
                  </a:extLst>
                </p14:cNvPr>
                <p14:cNvContentPartPr/>
                <p14:nvPr/>
              </p14:nvContentPartPr>
              <p14:xfrm>
                <a:off x="10322091" y="933366"/>
                <a:ext cx="925560" cy="208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9C0019C-B78B-24D9-86EE-51F854CCA2C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304451" y="915366"/>
                  <a:ext cx="961200" cy="244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84472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Analytic Approach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7530C5-8992-EAEF-1183-D3452BE4C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0882" y="1787966"/>
            <a:ext cx="9698567" cy="4219753"/>
          </a:xfrm>
        </p:spPr>
      </p:pic>
    </p:spTree>
    <p:extLst>
      <p:ext uri="{BB962C8B-B14F-4D97-AF65-F5344CB8AC3E}">
        <p14:creationId xmlns:p14="http://schemas.microsoft.com/office/powerpoint/2010/main" val="1926275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9606-9FAB-4E5A-8254-C6570E92E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Supervised Learning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A990FA-9B9C-463D-8B47-7D4B386E6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1853" y="1558911"/>
            <a:ext cx="9101859" cy="457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10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49303-5235-48A1-A321-C0A821423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464817"/>
            <a:ext cx="8229600" cy="3195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Machine Learning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FEF002-4ECE-4C2A-A315-832E023E5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Supervised Learning</a:t>
            </a:r>
          </a:p>
          <a:p>
            <a:pPr marL="793731" lvl="1" indent="-285744">
              <a:buFont typeface="Wingdings" panose="05000000000000000000" pitchFamily="2" charset="2"/>
              <a:buChar char="q"/>
            </a:pP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Unsupervised Learning</a:t>
            </a:r>
          </a:p>
          <a:p>
            <a:pPr marL="507987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566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understanding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4834B-9A37-4748-BE43-486448E86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Qualitative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Quantitative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Discrete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Continuous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Categorical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Ordinal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6161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8BDD8-0161-45B5-965C-A12C9368B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preparation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EDD8D-4BAD-4CEA-A6F8-C76D02E2B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Values</a:t>
            </a:r>
          </a:p>
          <a:p>
            <a:r>
              <a:rPr lang="en-US" dirty="0"/>
              <a:t>Outliers</a:t>
            </a:r>
          </a:p>
          <a:p>
            <a:r>
              <a:rPr lang="en-US" dirty="0"/>
              <a:t>Handling Categorical variables</a:t>
            </a:r>
          </a:p>
          <a:p>
            <a:r>
              <a:rPr lang="en-US" dirty="0"/>
              <a:t>Redundancy in data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9517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791A3-9A6F-45E4-8DAA-F30D02D4E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Data Science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D93125-4605-4C66-894D-E716E2DB03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739" y="1897580"/>
            <a:ext cx="10415839" cy="4822817"/>
          </a:xfrm>
        </p:spPr>
      </p:pic>
    </p:spTree>
    <p:extLst>
      <p:ext uri="{BB962C8B-B14F-4D97-AF65-F5344CB8AC3E}">
        <p14:creationId xmlns:p14="http://schemas.microsoft.com/office/powerpoint/2010/main" val="3167335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7D81F-FBAD-47E0-9A12-455FDE84B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Machine Learning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279D7-CED7-4258-A8B3-1883F583D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1E07A3-E1EF-48BF-A81B-815D8A070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874" y="1403110"/>
            <a:ext cx="9960173" cy="489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27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E6D4B-B662-4912-8BB8-AFF2D6BC6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905522"/>
            <a:ext cx="8229600" cy="798991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in Manufacturing</a:t>
            </a:r>
            <a:endParaRPr lang="en-IN" sz="2700" dirty="0">
              <a:solidFill>
                <a:srgbClr val="002060"/>
              </a:solidFill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47F68-E3E9-403B-B3FA-FB00013A7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 Optimization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 Analytics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Demand Forecasting and Inventory Management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Supply Chain Management</a:t>
            </a:r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6276865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CEA4B-4060-4C7F-917E-08B69F38D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878890"/>
            <a:ext cx="8229600" cy="721311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in Retail and E-Commerce</a:t>
            </a:r>
            <a:endParaRPr lang="en-IN" sz="2700" dirty="0">
              <a:solidFill>
                <a:srgbClr val="002060"/>
              </a:solidFill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C0AB3-95B2-4B85-AF9D-B06CCF8AD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 Basket Analysis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Warranty analytics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 Optimization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Inventory Management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Location of new stores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sentiment analysis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808479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63A5-C44B-493D-9AA4-15D22816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Types of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C6F83-3478-46A4-A368-DCEFA6683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Descriptive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Diagnostic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Prescriptive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6ED3222-F96B-85B2-0B08-DD2AAF8394EF}"/>
              </a:ext>
            </a:extLst>
          </p:cNvPr>
          <p:cNvGrpSpPr/>
          <p:nvPr/>
        </p:nvGrpSpPr>
        <p:grpSpPr>
          <a:xfrm>
            <a:off x="10007451" y="2793126"/>
            <a:ext cx="1718640" cy="555840"/>
            <a:chOff x="10007451" y="2793126"/>
            <a:chExt cx="1718640" cy="55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E5243BF-8FD8-A3E7-9A05-C5BF8B82DE10}"/>
                    </a:ext>
                  </a:extLst>
                </p14:cNvPr>
                <p14:cNvContentPartPr/>
                <p14:nvPr/>
              </p14:nvContentPartPr>
              <p14:xfrm>
                <a:off x="10071531" y="3076446"/>
                <a:ext cx="20160" cy="149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E5243BF-8FD8-A3E7-9A05-C5BF8B82DE1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053891" y="3058806"/>
                  <a:ext cx="558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87BCB68-1D94-17AC-047B-F77F604CE35E}"/>
                    </a:ext>
                  </a:extLst>
                </p14:cNvPr>
                <p14:cNvContentPartPr/>
                <p14:nvPr/>
              </p14:nvContentPartPr>
              <p14:xfrm>
                <a:off x="10007451" y="3105246"/>
                <a:ext cx="138600" cy="42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87BCB68-1D94-17AC-047B-F77F604CE35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989811" y="3087246"/>
                  <a:ext cx="174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E0B5E9D-72DE-AF99-312D-1219D3CFA464}"/>
                    </a:ext>
                  </a:extLst>
                </p14:cNvPr>
                <p14:cNvContentPartPr/>
                <p14:nvPr/>
              </p14:nvContentPartPr>
              <p14:xfrm>
                <a:off x="10325331" y="3083286"/>
                <a:ext cx="346680" cy="128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E0B5E9D-72DE-AF99-312D-1219D3CFA46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07691" y="3065646"/>
                  <a:ext cx="3823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C67D8B4-6555-95C9-5CF0-2AE9FADB3907}"/>
                    </a:ext>
                  </a:extLst>
                </p14:cNvPr>
                <p14:cNvContentPartPr/>
                <p14:nvPr/>
              </p14:nvContentPartPr>
              <p14:xfrm>
                <a:off x="10876851" y="3093006"/>
                <a:ext cx="95040" cy="99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C67D8B4-6555-95C9-5CF0-2AE9FADB390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858851" y="3075006"/>
                  <a:ext cx="1306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7D54DE2-6B98-2EE5-B812-C4A8B63403DF}"/>
                    </a:ext>
                  </a:extLst>
                </p14:cNvPr>
                <p14:cNvContentPartPr/>
                <p14:nvPr/>
              </p14:nvContentPartPr>
              <p14:xfrm>
                <a:off x="10854171" y="2945046"/>
                <a:ext cx="59400" cy="29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7D54DE2-6B98-2EE5-B812-C4A8B63403D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836531" y="2927406"/>
                  <a:ext cx="950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7D9FF6C-D898-847C-E866-5FD848EAAD04}"/>
                    </a:ext>
                  </a:extLst>
                </p14:cNvPr>
                <p14:cNvContentPartPr/>
                <p14:nvPr/>
              </p14:nvContentPartPr>
              <p14:xfrm>
                <a:off x="11063331" y="3046566"/>
                <a:ext cx="111960" cy="131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7D9FF6C-D898-847C-E866-5FD848EAAD0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045691" y="3028926"/>
                  <a:ext cx="1476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C13EDE0-5240-5F15-B2D2-50FDCB23ABA7}"/>
                    </a:ext>
                  </a:extLst>
                </p14:cNvPr>
                <p14:cNvContentPartPr/>
                <p14:nvPr/>
              </p14:nvContentPartPr>
              <p14:xfrm>
                <a:off x="11152611" y="3058806"/>
                <a:ext cx="387720" cy="146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C13EDE0-5240-5F15-B2D2-50FDCB23ABA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134611" y="3040806"/>
                  <a:ext cx="4233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5EA1EA2-0C50-0A77-0503-B7031B8998C1}"/>
                    </a:ext>
                  </a:extLst>
                </p14:cNvPr>
                <p14:cNvContentPartPr/>
                <p14:nvPr/>
              </p14:nvContentPartPr>
              <p14:xfrm>
                <a:off x="10308771" y="2793126"/>
                <a:ext cx="935640" cy="5151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5EA1EA2-0C50-0A77-0503-B7031B8998C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290771" y="2775486"/>
                  <a:ext cx="97128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E2F8867-07FE-635A-D084-B99E2A20CC1B}"/>
                    </a:ext>
                  </a:extLst>
                </p14:cNvPr>
                <p14:cNvContentPartPr/>
                <p14:nvPr/>
              </p14:nvContentPartPr>
              <p14:xfrm>
                <a:off x="10040931" y="2857566"/>
                <a:ext cx="1685160" cy="491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E2F8867-07FE-635A-D084-B99E2A20CC1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022931" y="2839926"/>
                  <a:ext cx="1720800" cy="52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D7113BF-0CBB-E7B3-3BDB-13EA7EA1492F}"/>
              </a:ext>
            </a:extLst>
          </p:cNvPr>
          <p:cNvGrpSpPr/>
          <p:nvPr/>
        </p:nvGrpSpPr>
        <p:grpSpPr>
          <a:xfrm>
            <a:off x="6340851" y="4184526"/>
            <a:ext cx="833760" cy="285840"/>
            <a:chOff x="6340851" y="4184526"/>
            <a:chExt cx="833760" cy="28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0C72471-A840-89DD-8C99-2DD59BF40BB2}"/>
                    </a:ext>
                  </a:extLst>
                </p14:cNvPr>
                <p14:cNvContentPartPr/>
                <p14:nvPr/>
              </p14:nvContentPartPr>
              <p14:xfrm>
                <a:off x="6477651" y="4259406"/>
                <a:ext cx="62280" cy="195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0C72471-A840-89DD-8C99-2DD59BF40BB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459651" y="4241766"/>
                  <a:ext cx="979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0681BA0-8B33-D74B-C998-4CD9371B821D}"/>
                    </a:ext>
                  </a:extLst>
                </p14:cNvPr>
                <p14:cNvContentPartPr/>
                <p14:nvPr/>
              </p14:nvContentPartPr>
              <p14:xfrm>
                <a:off x="6340851" y="4215486"/>
                <a:ext cx="388800" cy="254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0681BA0-8B33-D74B-C998-4CD9371B821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323211" y="4197846"/>
                  <a:ext cx="4244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FA67B26-CEC1-EF5F-B828-447C9829E0E5}"/>
                    </a:ext>
                  </a:extLst>
                </p14:cNvPr>
                <p14:cNvContentPartPr/>
                <p14:nvPr/>
              </p14:nvContentPartPr>
              <p14:xfrm>
                <a:off x="6905331" y="4184526"/>
                <a:ext cx="269280" cy="1875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FA67B26-CEC1-EF5F-B828-447C9829E0E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887331" y="4166526"/>
                  <a:ext cx="304920" cy="22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9288CAA-694A-A946-3879-B5F682C5DDFF}"/>
                  </a:ext>
                </a:extLst>
              </p14:cNvPr>
              <p14:cNvContentPartPr/>
              <p14:nvPr/>
            </p14:nvContentPartPr>
            <p14:xfrm>
              <a:off x="6037371" y="2123166"/>
              <a:ext cx="474120" cy="2574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9288CAA-694A-A946-3879-B5F682C5DDF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019371" y="2105526"/>
                <a:ext cx="509760" cy="29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FF45A8FB-80ED-4DF3-70EA-DB45F05652B4}"/>
              </a:ext>
            </a:extLst>
          </p:cNvPr>
          <p:cNvGrpSpPr/>
          <p:nvPr/>
        </p:nvGrpSpPr>
        <p:grpSpPr>
          <a:xfrm>
            <a:off x="4219371" y="1673526"/>
            <a:ext cx="2302920" cy="317520"/>
            <a:chOff x="4219371" y="1673526"/>
            <a:chExt cx="2302920" cy="31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670FFDE-0BA0-1DD6-1863-10EEBBB8C6F9}"/>
                    </a:ext>
                  </a:extLst>
                </p14:cNvPr>
                <p14:cNvContentPartPr/>
                <p14:nvPr/>
              </p14:nvContentPartPr>
              <p14:xfrm>
                <a:off x="4219371" y="1757766"/>
                <a:ext cx="244080" cy="15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670FFDE-0BA0-1DD6-1863-10EEBBB8C6F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01731" y="1739766"/>
                  <a:ext cx="2797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48F8EB4-51C1-9046-B4D3-1A0D59E20748}"/>
                    </a:ext>
                  </a:extLst>
                </p14:cNvPr>
                <p14:cNvContentPartPr/>
                <p14:nvPr/>
              </p14:nvContentPartPr>
              <p14:xfrm>
                <a:off x="4558491" y="1748406"/>
                <a:ext cx="33840" cy="160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48F8EB4-51C1-9046-B4D3-1A0D59E2074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40491" y="1730766"/>
                  <a:ext cx="694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B87F8B2-2692-7E4E-BA50-156ABB5142C4}"/>
                    </a:ext>
                  </a:extLst>
                </p14:cNvPr>
                <p14:cNvContentPartPr/>
                <p14:nvPr/>
              </p14:nvContentPartPr>
              <p14:xfrm>
                <a:off x="4485411" y="1812846"/>
                <a:ext cx="189720" cy="22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B87F8B2-2692-7E4E-BA50-156ABB5142C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67771" y="1794846"/>
                  <a:ext cx="2253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6E284A9-4D39-CCEA-3EC4-CC6BAFE605A9}"/>
                    </a:ext>
                  </a:extLst>
                </p14:cNvPr>
                <p14:cNvContentPartPr/>
                <p14:nvPr/>
              </p14:nvContentPartPr>
              <p14:xfrm>
                <a:off x="4683771" y="1794846"/>
                <a:ext cx="325800" cy="110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6E284A9-4D39-CCEA-3EC4-CC6BAFE605A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65771" y="1777206"/>
                  <a:ext cx="3614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7334E9A-E6EB-C640-C706-AF6102AF3139}"/>
                    </a:ext>
                  </a:extLst>
                </p14:cNvPr>
                <p14:cNvContentPartPr/>
                <p14:nvPr/>
              </p14:nvContentPartPr>
              <p14:xfrm>
                <a:off x="5072931" y="1817886"/>
                <a:ext cx="114840" cy="74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7334E9A-E6EB-C640-C706-AF6102AF313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55291" y="1799886"/>
                  <a:ext cx="1504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0E2C906-8725-F7C8-BD64-3B0AFFAEC108}"/>
                    </a:ext>
                  </a:extLst>
                </p14:cNvPr>
                <p14:cNvContentPartPr/>
                <p14:nvPr/>
              </p14:nvContentPartPr>
              <p14:xfrm>
                <a:off x="5301891" y="1689726"/>
                <a:ext cx="81000" cy="196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0E2C906-8725-F7C8-BD64-3B0AFFAEC10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83891" y="1671726"/>
                  <a:ext cx="1166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624D439-744E-6332-8424-9EE9E091DE37}"/>
                    </a:ext>
                  </a:extLst>
                </p14:cNvPr>
                <p14:cNvContentPartPr/>
                <p14:nvPr/>
              </p14:nvContentPartPr>
              <p14:xfrm>
                <a:off x="5260131" y="1780086"/>
                <a:ext cx="343080" cy="115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624D439-744E-6332-8424-9EE9E091DE3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42131" y="1762086"/>
                  <a:ext cx="3787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FEFA73B-1BD2-C02A-B402-CB7665BE5229}"/>
                    </a:ext>
                  </a:extLst>
                </p14:cNvPr>
                <p14:cNvContentPartPr/>
                <p14:nvPr/>
              </p14:nvContentPartPr>
              <p14:xfrm>
                <a:off x="5747211" y="1673526"/>
                <a:ext cx="775080" cy="317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FEFA73B-1BD2-C02A-B402-CB7665BE522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729571" y="1655526"/>
                  <a:ext cx="810720" cy="35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0BC3BAA-C990-D629-25C3-9A6DE27B27B2}"/>
              </a:ext>
            </a:extLst>
          </p:cNvPr>
          <p:cNvGrpSpPr/>
          <p:nvPr/>
        </p:nvGrpSpPr>
        <p:grpSpPr>
          <a:xfrm>
            <a:off x="3501891" y="2236566"/>
            <a:ext cx="6141240" cy="1153440"/>
            <a:chOff x="3501891" y="2236566"/>
            <a:chExt cx="6141240" cy="11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93F3E88-AE88-E4C0-6ADA-89E0B54906F0}"/>
                    </a:ext>
                  </a:extLst>
                </p14:cNvPr>
                <p14:cNvContentPartPr/>
                <p14:nvPr/>
              </p14:nvContentPartPr>
              <p14:xfrm>
                <a:off x="7254891" y="3222966"/>
                <a:ext cx="14400" cy="124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93F3E88-AE88-E4C0-6ADA-89E0B54906F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236891" y="3204966"/>
                  <a:ext cx="50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C4844E7-E286-8E1D-222D-68C57836A4D8}"/>
                    </a:ext>
                  </a:extLst>
                </p14:cNvPr>
                <p14:cNvContentPartPr/>
                <p14:nvPr/>
              </p14:nvContentPartPr>
              <p14:xfrm>
                <a:off x="7285131" y="3105246"/>
                <a:ext cx="45360" cy="30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C4844E7-E286-8E1D-222D-68C57836A4D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267131" y="3087246"/>
                  <a:ext cx="810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5406497-A7C1-9864-1388-2222C93396E3}"/>
                    </a:ext>
                  </a:extLst>
                </p14:cNvPr>
                <p14:cNvContentPartPr/>
                <p14:nvPr/>
              </p14:nvContentPartPr>
              <p14:xfrm>
                <a:off x="7394211" y="3211086"/>
                <a:ext cx="118800" cy="111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5406497-A7C1-9864-1388-2222C93396E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376211" y="3193086"/>
                  <a:ext cx="1544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AB893C3-DEC4-B6A8-6352-2E4762FF4C3A}"/>
                    </a:ext>
                  </a:extLst>
                </p14:cNvPr>
                <p14:cNvContentPartPr/>
                <p14:nvPr/>
              </p14:nvContentPartPr>
              <p14:xfrm>
                <a:off x="7580691" y="3091566"/>
                <a:ext cx="195480" cy="298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AB893C3-DEC4-B6A8-6352-2E4762FF4C3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563051" y="3073926"/>
                  <a:ext cx="23112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D77EDCE-F67E-C93C-F5A1-EFB2AF32B117}"/>
                    </a:ext>
                  </a:extLst>
                </p14:cNvPr>
                <p14:cNvContentPartPr/>
                <p14:nvPr/>
              </p14:nvContentPartPr>
              <p14:xfrm>
                <a:off x="7544691" y="3226926"/>
                <a:ext cx="150840" cy="23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D77EDCE-F67E-C93C-F5A1-EFB2AF32B11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526691" y="3208926"/>
                  <a:ext cx="1864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B0B579A-8AF4-7065-70A5-F4359436D66E}"/>
                    </a:ext>
                  </a:extLst>
                </p14:cNvPr>
                <p14:cNvContentPartPr/>
                <p14:nvPr/>
              </p14:nvContentPartPr>
              <p14:xfrm>
                <a:off x="7770411" y="3172926"/>
                <a:ext cx="255240" cy="136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B0B579A-8AF4-7065-70A5-F4359436D66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752411" y="3155286"/>
                  <a:ext cx="2908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392C03F-1E01-1959-1768-83695FE64200}"/>
                    </a:ext>
                  </a:extLst>
                </p14:cNvPr>
                <p14:cNvContentPartPr/>
                <p14:nvPr/>
              </p14:nvContentPartPr>
              <p14:xfrm>
                <a:off x="8182611" y="3175086"/>
                <a:ext cx="308160" cy="146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392C03F-1E01-1959-1768-83695FE6420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164611" y="3157086"/>
                  <a:ext cx="3438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47D1318-B421-A25B-508B-9F33BE203FB9}"/>
                    </a:ext>
                  </a:extLst>
                </p14:cNvPr>
                <p14:cNvContentPartPr/>
                <p14:nvPr/>
              </p14:nvContentPartPr>
              <p14:xfrm>
                <a:off x="8591931" y="3054486"/>
                <a:ext cx="412920" cy="233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47D1318-B421-A25B-508B-9F33BE203FB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573931" y="3036846"/>
                  <a:ext cx="4485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11EE921-049C-4056-1F04-40F921B39E45}"/>
                    </a:ext>
                  </a:extLst>
                </p14:cNvPr>
                <p14:cNvContentPartPr/>
                <p14:nvPr/>
              </p14:nvContentPartPr>
              <p14:xfrm>
                <a:off x="8884971" y="3148806"/>
                <a:ext cx="231480" cy="157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11EE921-049C-4056-1F04-40F921B39E4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867331" y="3131166"/>
                  <a:ext cx="2671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34D9EBB-FCDE-94AC-0DE2-1361A9CC55DD}"/>
                    </a:ext>
                  </a:extLst>
                </p14:cNvPr>
                <p14:cNvContentPartPr/>
                <p14:nvPr/>
              </p14:nvContentPartPr>
              <p14:xfrm>
                <a:off x="9012411" y="3020286"/>
                <a:ext cx="70560" cy="55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34D9EBB-FCDE-94AC-0DE2-1361A9CC55D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994411" y="3002646"/>
                  <a:ext cx="1062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C0C6344-CEFA-A2FD-19D1-83A54AAB8033}"/>
                    </a:ext>
                  </a:extLst>
                </p14:cNvPr>
                <p14:cNvContentPartPr/>
                <p14:nvPr/>
              </p14:nvContentPartPr>
              <p14:xfrm>
                <a:off x="9171171" y="3117126"/>
                <a:ext cx="471960" cy="174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C0C6344-CEFA-A2FD-19D1-83A54AAB803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153171" y="3099486"/>
                  <a:ext cx="5076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458ED5A-A637-45DD-11A9-F7215AB14F2E}"/>
                    </a:ext>
                  </a:extLst>
                </p14:cNvPr>
                <p14:cNvContentPartPr/>
                <p14:nvPr/>
              </p14:nvContentPartPr>
              <p14:xfrm>
                <a:off x="6689331" y="2292726"/>
                <a:ext cx="50400" cy="189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458ED5A-A637-45DD-11A9-F7215AB14F2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671331" y="2275086"/>
                  <a:ext cx="860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16ED093-333C-44D1-8A0B-96BF7DA2F240}"/>
                    </a:ext>
                  </a:extLst>
                </p14:cNvPr>
                <p14:cNvContentPartPr/>
                <p14:nvPr/>
              </p14:nvContentPartPr>
              <p14:xfrm>
                <a:off x="6711651" y="2296686"/>
                <a:ext cx="204120" cy="174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16ED093-333C-44D1-8A0B-96BF7DA2F24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93651" y="2279046"/>
                  <a:ext cx="2397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6CFA58B-14DD-BAD2-ABD3-9548C5E93C58}"/>
                    </a:ext>
                  </a:extLst>
                </p14:cNvPr>
                <p14:cNvContentPartPr/>
                <p14:nvPr/>
              </p14:nvContentPartPr>
              <p14:xfrm>
                <a:off x="6961491" y="2236566"/>
                <a:ext cx="366120" cy="261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6CFA58B-14DD-BAD2-ABD3-9548C5E93C5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943491" y="2218926"/>
                  <a:ext cx="4017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459DA0C-98F2-0AB7-C632-5FA858F40DC5}"/>
                    </a:ext>
                  </a:extLst>
                </p14:cNvPr>
                <p14:cNvContentPartPr/>
                <p14:nvPr/>
              </p14:nvContentPartPr>
              <p14:xfrm>
                <a:off x="7246611" y="2366526"/>
                <a:ext cx="147960" cy="18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459DA0C-98F2-0AB7-C632-5FA858F40DC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228611" y="2348886"/>
                  <a:ext cx="1836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C71FFDC-0538-B713-E886-ACE86C9B77B1}"/>
                    </a:ext>
                  </a:extLst>
                </p14:cNvPr>
                <p14:cNvContentPartPr/>
                <p14:nvPr/>
              </p14:nvContentPartPr>
              <p14:xfrm>
                <a:off x="7393491" y="2365086"/>
                <a:ext cx="171000" cy="134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C71FFDC-0538-B713-E886-ACE86C9B77B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375851" y="2347086"/>
                  <a:ext cx="2066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024DAC1-A575-07E7-60B7-D9E1B3DE5C1F}"/>
                    </a:ext>
                  </a:extLst>
                </p14:cNvPr>
                <p14:cNvContentPartPr/>
                <p14:nvPr/>
              </p14:nvContentPartPr>
              <p14:xfrm>
                <a:off x="7739451" y="2400726"/>
                <a:ext cx="323640" cy="3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024DAC1-A575-07E7-60B7-D9E1B3DE5C1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721811" y="2383086"/>
                  <a:ext cx="3592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DEA34F7-BF28-C478-C0BA-44A22CAD0FEA}"/>
                    </a:ext>
                  </a:extLst>
                </p14:cNvPr>
                <p14:cNvContentPartPr/>
                <p14:nvPr/>
              </p14:nvContentPartPr>
              <p14:xfrm>
                <a:off x="7895691" y="2311446"/>
                <a:ext cx="199080" cy="180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DEA34F7-BF28-C478-C0BA-44A22CAD0FE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877691" y="2293446"/>
                  <a:ext cx="2347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E06A092-5A33-787B-C47E-FFB5FAEB9A0E}"/>
                    </a:ext>
                  </a:extLst>
                </p14:cNvPr>
                <p14:cNvContentPartPr/>
                <p14:nvPr/>
              </p14:nvContentPartPr>
              <p14:xfrm>
                <a:off x="6015051" y="2465166"/>
                <a:ext cx="660600" cy="431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E06A092-5A33-787B-C47E-FFB5FAEB9A0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997051" y="2447166"/>
                  <a:ext cx="69624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52DBB36-A179-2F93-09A4-EE8CB21C72F1}"/>
                    </a:ext>
                  </a:extLst>
                </p14:cNvPr>
                <p14:cNvContentPartPr/>
                <p14:nvPr/>
              </p14:nvContentPartPr>
              <p14:xfrm>
                <a:off x="3501891" y="2988966"/>
                <a:ext cx="295560" cy="1980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52DBB36-A179-2F93-09A4-EE8CB21C72F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484251" y="2970966"/>
                  <a:ext cx="3312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ED33CF9-BB65-3C75-7D25-CEFA495BE282}"/>
                    </a:ext>
                  </a:extLst>
                </p14:cNvPr>
                <p14:cNvContentPartPr/>
                <p14:nvPr/>
              </p14:nvContentPartPr>
              <p14:xfrm>
                <a:off x="3878091" y="3058446"/>
                <a:ext cx="312480" cy="126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ED33CF9-BB65-3C75-7D25-CEFA495BE28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860451" y="3040806"/>
                  <a:ext cx="3481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0EF0CAC-0567-DFC2-D11C-3EBFF30931B3}"/>
                    </a:ext>
                  </a:extLst>
                </p14:cNvPr>
                <p14:cNvContentPartPr/>
                <p14:nvPr/>
              </p14:nvContentPartPr>
              <p14:xfrm>
                <a:off x="4287771" y="3002646"/>
                <a:ext cx="67320" cy="169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0EF0CAC-0567-DFC2-D11C-3EBFF30931B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269771" y="2984646"/>
                  <a:ext cx="1029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65395F4-A860-76B9-DF02-A73DD693E694}"/>
                    </a:ext>
                  </a:extLst>
                </p14:cNvPr>
                <p14:cNvContentPartPr/>
                <p14:nvPr/>
              </p14:nvContentPartPr>
              <p14:xfrm>
                <a:off x="4252851" y="3063846"/>
                <a:ext cx="531000" cy="105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65395F4-A860-76B9-DF02-A73DD693E69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235211" y="3046206"/>
                  <a:ext cx="5666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1F761DE-B617-5D7D-E02E-0707B59F550E}"/>
                    </a:ext>
                  </a:extLst>
                </p14:cNvPr>
                <p14:cNvContentPartPr/>
                <p14:nvPr/>
              </p14:nvContentPartPr>
              <p14:xfrm>
                <a:off x="4933971" y="3038286"/>
                <a:ext cx="150840" cy="82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1F761DE-B617-5D7D-E02E-0707B59F550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916331" y="3020286"/>
                  <a:ext cx="1864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0F43AF5-A034-F435-9408-2A52A8C8898D}"/>
                    </a:ext>
                  </a:extLst>
                </p14:cNvPr>
                <p14:cNvContentPartPr/>
                <p14:nvPr/>
              </p14:nvContentPartPr>
              <p14:xfrm>
                <a:off x="5165091" y="2913726"/>
                <a:ext cx="83880" cy="2300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0F43AF5-A034-F435-9408-2A52A8C8898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147451" y="2895726"/>
                  <a:ext cx="1195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DB6AFEC-3F68-362D-1C94-53A98FCD590F}"/>
                    </a:ext>
                  </a:extLst>
                </p14:cNvPr>
                <p14:cNvContentPartPr/>
                <p14:nvPr/>
              </p14:nvContentPartPr>
              <p14:xfrm>
                <a:off x="5134491" y="3026046"/>
                <a:ext cx="315360" cy="932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DB6AFEC-3F68-362D-1C94-53A98FCD590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116851" y="3008406"/>
                  <a:ext cx="3510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1BE7D2E-BDBE-8268-6CDC-DA4EDB4A6DF4}"/>
                    </a:ext>
                  </a:extLst>
                </p14:cNvPr>
                <p14:cNvContentPartPr/>
                <p14:nvPr/>
              </p14:nvContentPartPr>
              <p14:xfrm>
                <a:off x="5594211" y="2943966"/>
                <a:ext cx="632880" cy="303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1BE7D2E-BDBE-8268-6CDC-DA4EDB4A6DF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576571" y="2925966"/>
                  <a:ext cx="668520" cy="33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AFE25CD-229A-206C-C35D-2878B87A33AD}"/>
              </a:ext>
            </a:extLst>
          </p:cNvPr>
          <p:cNvGrpSpPr/>
          <p:nvPr/>
        </p:nvGrpSpPr>
        <p:grpSpPr>
          <a:xfrm>
            <a:off x="6922971" y="1435206"/>
            <a:ext cx="2656080" cy="450360"/>
            <a:chOff x="6922971" y="1435206"/>
            <a:chExt cx="2656080" cy="45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D557CFB-63F8-FF8D-024E-B49ABA8D1489}"/>
                    </a:ext>
                  </a:extLst>
                </p14:cNvPr>
                <p14:cNvContentPartPr/>
                <p14:nvPr/>
              </p14:nvContentPartPr>
              <p14:xfrm>
                <a:off x="6922971" y="1564806"/>
                <a:ext cx="142560" cy="3207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D557CFB-63F8-FF8D-024E-B49ABA8D148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905331" y="1546806"/>
                  <a:ext cx="178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625176A-F5FA-BA82-D3D8-C825C055EB2B}"/>
                    </a:ext>
                  </a:extLst>
                </p14:cNvPr>
                <p14:cNvContentPartPr/>
                <p14:nvPr/>
              </p14:nvContentPartPr>
              <p14:xfrm>
                <a:off x="7146171" y="1686126"/>
                <a:ext cx="198000" cy="93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625176A-F5FA-BA82-D3D8-C825C055EB2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128171" y="1668486"/>
                  <a:ext cx="2336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B582E5E-5D1F-FE08-B057-A9FC60B37348}"/>
                    </a:ext>
                  </a:extLst>
                </p14:cNvPr>
                <p14:cNvContentPartPr/>
                <p14:nvPr/>
              </p14:nvContentPartPr>
              <p14:xfrm>
                <a:off x="7396731" y="1638966"/>
                <a:ext cx="131400" cy="134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B582E5E-5D1F-FE08-B057-A9FC60B3734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79091" y="1621326"/>
                  <a:ext cx="1670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6E0D2C5-D2B1-8D4C-2360-C099A59062DA}"/>
                    </a:ext>
                  </a:extLst>
                </p14:cNvPr>
                <p14:cNvContentPartPr/>
                <p14:nvPr/>
              </p14:nvContentPartPr>
              <p14:xfrm>
                <a:off x="7622091" y="1521606"/>
                <a:ext cx="552600" cy="2286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6E0D2C5-D2B1-8D4C-2360-C099A59062D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604091" y="1503606"/>
                  <a:ext cx="5882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A7BF9B9-4CA1-B952-CB80-814B635DA7BF}"/>
                    </a:ext>
                  </a:extLst>
                </p14:cNvPr>
                <p14:cNvContentPartPr/>
                <p14:nvPr/>
              </p14:nvContentPartPr>
              <p14:xfrm>
                <a:off x="8171451" y="1718526"/>
                <a:ext cx="153720" cy="864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A7BF9B9-4CA1-B952-CB80-814B635DA7B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153451" y="1700526"/>
                  <a:ext cx="1893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B80FD16-C777-90C8-8737-9D3194825A3F}"/>
                    </a:ext>
                  </a:extLst>
                </p14:cNvPr>
                <p14:cNvContentPartPr/>
                <p14:nvPr/>
              </p14:nvContentPartPr>
              <p14:xfrm>
                <a:off x="8572131" y="1591806"/>
                <a:ext cx="103680" cy="817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B80FD16-C777-90C8-8737-9D3194825A3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554491" y="1573806"/>
                  <a:ext cx="1393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F24918C-E723-CEA3-21FD-EFB6223CE40C}"/>
                    </a:ext>
                  </a:extLst>
                </p14:cNvPr>
                <p14:cNvContentPartPr/>
                <p14:nvPr/>
              </p14:nvContentPartPr>
              <p14:xfrm>
                <a:off x="8713971" y="1552206"/>
                <a:ext cx="193680" cy="1134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F24918C-E723-CEA3-21FD-EFB6223CE40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695971" y="1534206"/>
                  <a:ext cx="2293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3BD3696-A5C2-C850-FC26-FAC924E3F600}"/>
                    </a:ext>
                  </a:extLst>
                </p14:cNvPr>
                <p14:cNvContentPartPr/>
                <p14:nvPr/>
              </p14:nvContentPartPr>
              <p14:xfrm>
                <a:off x="8901531" y="1543566"/>
                <a:ext cx="286560" cy="1231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3BD3696-A5C2-C850-FC26-FAC924E3F60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883531" y="1525566"/>
                  <a:ext cx="3222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71B4494-8C9A-3048-B302-A8FACDD6AFC0}"/>
                    </a:ext>
                  </a:extLst>
                </p14:cNvPr>
                <p14:cNvContentPartPr/>
                <p14:nvPr/>
              </p14:nvContentPartPr>
              <p14:xfrm>
                <a:off x="9436491" y="1435206"/>
                <a:ext cx="142560" cy="3027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71B4494-8C9A-3048-B302-A8FACDD6AFC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418491" y="1417566"/>
                  <a:ext cx="178200" cy="33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D8CE336-C125-3F79-58BC-FB0B151D34D4}"/>
              </a:ext>
            </a:extLst>
          </p:cNvPr>
          <p:cNvGrpSpPr/>
          <p:nvPr/>
        </p:nvGrpSpPr>
        <p:grpSpPr>
          <a:xfrm>
            <a:off x="5154291" y="5070486"/>
            <a:ext cx="381960" cy="221760"/>
            <a:chOff x="5154291" y="5070486"/>
            <a:chExt cx="381960" cy="22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1545F37-2C00-639E-BBC6-DAC827DE47B9}"/>
                    </a:ext>
                  </a:extLst>
                </p14:cNvPr>
                <p14:cNvContentPartPr/>
                <p14:nvPr/>
              </p14:nvContentPartPr>
              <p14:xfrm>
                <a:off x="5154291" y="5070486"/>
                <a:ext cx="258480" cy="1825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1545F37-2C00-639E-BBC6-DAC827DE47B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136291" y="5052846"/>
                  <a:ext cx="2941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50938BE-33C5-3AC0-AB13-DF06E4DF0D7C}"/>
                    </a:ext>
                  </a:extLst>
                </p14:cNvPr>
                <p14:cNvContentPartPr/>
                <p14:nvPr/>
              </p14:nvContentPartPr>
              <p14:xfrm>
                <a:off x="5474691" y="5204406"/>
                <a:ext cx="61560" cy="878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50938BE-33C5-3AC0-AB13-DF06E4DF0D7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456691" y="5186766"/>
                  <a:ext cx="9720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7B1DEBD-86CF-0958-81F6-993A8B074741}"/>
              </a:ext>
            </a:extLst>
          </p:cNvPr>
          <p:cNvGrpSpPr/>
          <p:nvPr/>
        </p:nvGrpSpPr>
        <p:grpSpPr>
          <a:xfrm>
            <a:off x="5859171" y="5097126"/>
            <a:ext cx="479160" cy="219960"/>
            <a:chOff x="5859171" y="5097126"/>
            <a:chExt cx="479160" cy="21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B61A825-5E02-C260-7603-06A952017C5D}"/>
                    </a:ext>
                  </a:extLst>
                </p14:cNvPr>
                <p14:cNvContentPartPr/>
                <p14:nvPr/>
              </p14:nvContentPartPr>
              <p14:xfrm>
                <a:off x="5859171" y="5097126"/>
                <a:ext cx="228960" cy="1508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B61A825-5E02-C260-7603-06A952017C5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841171" y="5079486"/>
                  <a:ext cx="2646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750B2B2-1B53-5263-EEBC-24F008BA8A12}"/>
                    </a:ext>
                  </a:extLst>
                </p14:cNvPr>
                <p14:cNvContentPartPr/>
                <p14:nvPr/>
              </p14:nvContentPartPr>
              <p14:xfrm>
                <a:off x="6223851" y="5236086"/>
                <a:ext cx="114480" cy="810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750B2B2-1B53-5263-EEBC-24F008BA8A1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206211" y="5218086"/>
                  <a:ext cx="150120" cy="11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218C5B3-7865-B22A-575E-456F14822C5E}"/>
              </a:ext>
            </a:extLst>
          </p:cNvPr>
          <p:cNvGrpSpPr/>
          <p:nvPr/>
        </p:nvGrpSpPr>
        <p:grpSpPr>
          <a:xfrm>
            <a:off x="6747651" y="5073006"/>
            <a:ext cx="1137240" cy="360360"/>
            <a:chOff x="6747651" y="5073006"/>
            <a:chExt cx="1137240" cy="36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29ED009-A5B0-0570-7DA2-10DF82240328}"/>
                    </a:ext>
                  </a:extLst>
                </p14:cNvPr>
                <p14:cNvContentPartPr/>
                <p14:nvPr/>
              </p14:nvContentPartPr>
              <p14:xfrm>
                <a:off x="6764571" y="5115486"/>
                <a:ext cx="50400" cy="1807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29ED009-A5B0-0570-7DA2-10DF8224032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746571" y="5097846"/>
                  <a:ext cx="860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3A48588-DC91-28C7-41EC-F4FF35EF6703}"/>
                    </a:ext>
                  </a:extLst>
                </p14:cNvPr>
                <p14:cNvContentPartPr/>
                <p14:nvPr/>
              </p14:nvContentPartPr>
              <p14:xfrm>
                <a:off x="6747651" y="5073006"/>
                <a:ext cx="273600" cy="1220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3A48588-DC91-28C7-41EC-F4FF35EF670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730011" y="5055366"/>
                  <a:ext cx="3092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41BAE4B-E228-ABB4-3489-0FAA19A6FDAA}"/>
                    </a:ext>
                  </a:extLst>
                </p14:cNvPr>
                <p14:cNvContentPartPr/>
                <p14:nvPr/>
              </p14:nvContentPartPr>
              <p14:xfrm>
                <a:off x="6906411" y="5271726"/>
                <a:ext cx="147960" cy="975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41BAE4B-E228-ABB4-3489-0FAA19A6FDA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888771" y="5253726"/>
                  <a:ext cx="1836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D4C0FB2-25CD-DF49-0936-BF218281AC9A}"/>
                    </a:ext>
                  </a:extLst>
                </p14:cNvPr>
                <p14:cNvContentPartPr/>
                <p14:nvPr/>
              </p14:nvContentPartPr>
              <p14:xfrm>
                <a:off x="7312131" y="5128806"/>
                <a:ext cx="311040" cy="2131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D4C0FB2-25CD-DF49-0936-BF218281AC9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294131" y="5110806"/>
                  <a:ext cx="3466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AE74313-FBA6-2028-5668-25F033B36A62}"/>
                    </a:ext>
                  </a:extLst>
                </p14:cNvPr>
                <p14:cNvContentPartPr/>
                <p14:nvPr/>
              </p14:nvContentPartPr>
              <p14:xfrm>
                <a:off x="7692291" y="5323566"/>
                <a:ext cx="192600" cy="1098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AE74313-FBA6-2028-5668-25F033B36A6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74291" y="5305566"/>
                  <a:ext cx="228240" cy="14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3F18DC8E-1238-E565-B0E2-27945C6724C6}"/>
                  </a:ext>
                </a:extLst>
              </p14:cNvPr>
              <p14:cNvContentPartPr/>
              <p14:nvPr/>
            </p14:nvContentPartPr>
            <p14:xfrm>
              <a:off x="8332371" y="5182806"/>
              <a:ext cx="120600" cy="1821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3F18DC8E-1238-E565-B0E2-27945C6724C6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314731" y="5164806"/>
                <a:ext cx="156240" cy="21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953C2F28-E805-0009-2A31-403DF5D38D91}"/>
              </a:ext>
            </a:extLst>
          </p:cNvPr>
          <p:cNvGrpSpPr/>
          <p:nvPr/>
        </p:nvGrpSpPr>
        <p:grpSpPr>
          <a:xfrm>
            <a:off x="8817651" y="5140326"/>
            <a:ext cx="1365840" cy="197280"/>
            <a:chOff x="8817651" y="5140326"/>
            <a:chExt cx="1365840" cy="19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913FC26-7F1D-0A01-DF65-74F8AEF63C8B}"/>
                    </a:ext>
                  </a:extLst>
                </p14:cNvPr>
                <p14:cNvContentPartPr/>
                <p14:nvPr/>
              </p14:nvContentPartPr>
              <p14:xfrm>
                <a:off x="8831691" y="5248326"/>
                <a:ext cx="5760" cy="795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913FC26-7F1D-0A01-DF65-74F8AEF63C8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814051" y="5230326"/>
                  <a:ext cx="414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094E850-7671-DFA9-C59E-67901A4798AA}"/>
                    </a:ext>
                  </a:extLst>
                </p14:cNvPr>
                <p14:cNvContentPartPr/>
                <p14:nvPr/>
              </p14:nvContentPartPr>
              <p14:xfrm>
                <a:off x="8817651" y="5157966"/>
                <a:ext cx="19800" cy="907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094E850-7671-DFA9-C59E-67901A4798A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800011" y="5140326"/>
                  <a:ext cx="554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C5CC30F-841B-DF0A-B411-E2FECDD5C343}"/>
                    </a:ext>
                  </a:extLst>
                </p14:cNvPr>
                <p14:cNvContentPartPr/>
                <p14:nvPr/>
              </p14:nvContentPartPr>
              <p14:xfrm>
                <a:off x="8884611" y="5241486"/>
                <a:ext cx="109800" cy="961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C5CC30F-841B-DF0A-B411-E2FECDD5C34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866611" y="5223486"/>
                  <a:ext cx="1454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4CD2842-9CE2-6A68-FD57-9C0FA46E9EF5}"/>
                    </a:ext>
                  </a:extLst>
                </p14:cNvPr>
                <p14:cNvContentPartPr/>
                <p14:nvPr/>
              </p14:nvContentPartPr>
              <p14:xfrm>
                <a:off x="9199251" y="5236806"/>
                <a:ext cx="162360" cy="54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4CD2842-9CE2-6A68-FD57-9C0FA46E9EF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181251" y="5218806"/>
                  <a:ext cx="1980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FD86BD0-9E97-F25E-F33B-F00FE76A472C}"/>
                    </a:ext>
                  </a:extLst>
                </p14:cNvPr>
                <p14:cNvContentPartPr/>
                <p14:nvPr/>
              </p14:nvContentPartPr>
              <p14:xfrm>
                <a:off x="9344331" y="5147166"/>
                <a:ext cx="485280" cy="1609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FD86BD0-9E97-F25E-F33B-F00FE76A472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326691" y="5129166"/>
                  <a:ext cx="520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E822251-AB11-C4A0-BE0F-0EEDCBF7CB60}"/>
                    </a:ext>
                  </a:extLst>
                </p14:cNvPr>
                <p14:cNvContentPartPr/>
                <p14:nvPr/>
              </p14:nvContentPartPr>
              <p14:xfrm>
                <a:off x="9776331" y="5140326"/>
                <a:ext cx="407160" cy="120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E822251-AB11-C4A0-BE0F-0EEDCBF7CB6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758331" y="5122326"/>
                  <a:ext cx="44280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2EB1D6B-7767-062A-B034-32D7D1BF49D5}"/>
              </a:ext>
            </a:extLst>
          </p:cNvPr>
          <p:cNvGrpSpPr/>
          <p:nvPr/>
        </p:nvGrpSpPr>
        <p:grpSpPr>
          <a:xfrm>
            <a:off x="6023331" y="5746206"/>
            <a:ext cx="1309680" cy="294480"/>
            <a:chOff x="6023331" y="5746206"/>
            <a:chExt cx="1309680" cy="29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F556AE7-0B9E-8369-9B15-D8EE72C51DD9}"/>
                    </a:ext>
                  </a:extLst>
                </p14:cNvPr>
                <p14:cNvContentPartPr/>
                <p14:nvPr/>
              </p14:nvContentPartPr>
              <p14:xfrm>
                <a:off x="6023331" y="5800926"/>
                <a:ext cx="207720" cy="1494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F556AE7-0B9E-8369-9B15-D8EE72C51DD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005331" y="5783286"/>
                  <a:ext cx="2433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A66E3CF-4EED-0CAF-8E1F-5E7ED1E5DB57}"/>
                    </a:ext>
                  </a:extLst>
                </p14:cNvPr>
                <p14:cNvContentPartPr/>
                <p14:nvPr/>
              </p14:nvContentPartPr>
              <p14:xfrm>
                <a:off x="6340851" y="5746206"/>
                <a:ext cx="524160" cy="1929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A66E3CF-4EED-0CAF-8E1F-5E7ED1E5DB5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322851" y="5728206"/>
                  <a:ext cx="5598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8A131B2-DCD8-AEE9-188F-8125EB39C313}"/>
                    </a:ext>
                  </a:extLst>
                </p14:cNvPr>
                <p14:cNvContentPartPr/>
                <p14:nvPr/>
              </p14:nvContentPartPr>
              <p14:xfrm>
                <a:off x="6881571" y="5820006"/>
                <a:ext cx="128520" cy="57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8A131B2-DCD8-AEE9-188F-8125EB39C31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863571" y="5802006"/>
                  <a:ext cx="1641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961D5FF-715E-6584-8EF2-2C5C292CFBCB}"/>
                    </a:ext>
                  </a:extLst>
                </p14:cNvPr>
                <p14:cNvContentPartPr/>
                <p14:nvPr/>
              </p14:nvContentPartPr>
              <p14:xfrm>
                <a:off x="7249131" y="5951406"/>
                <a:ext cx="83880" cy="892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961D5FF-715E-6584-8EF2-2C5C292CFBC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231491" y="5933406"/>
                  <a:ext cx="119520" cy="12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0FB1E4C-867A-EFE9-82DB-64D2C5D9A7EA}"/>
              </a:ext>
            </a:extLst>
          </p:cNvPr>
          <p:cNvGrpSpPr/>
          <p:nvPr/>
        </p:nvGrpSpPr>
        <p:grpSpPr>
          <a:xfrm>
            <a:off x="7695171" y="5735046"/>
            <a:ext cx="1412640" cy="206280"/>
            <a:chOff x="7695171" y="5735046"/>
            <a:chExt cx="1412640" cy="20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1A8C44A-F87D-7AF2-4E36-8751CD5C19CE}"/>
                    </a:ext>
                  </a:extLst>
                </p14:cNvPr>
                <p14:cNvContentPartPr/>
                <p14:nvPr/>
              </p14:nvContentPartPr>
              <p14:xfrm>
                <a:off x="7695171" y="5735046"/>
                <a:ext cx="290160" cy="2062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1A8C44A-F87D-7AF2-4E36-8751CD5C19C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677171" y="5717406"/>
                  <a:ext cx="3258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DA09063-145F-A1F8-7CC4-CFC67024FD1C}"/>
                    </a:ext>
                  </a:extLst>
                </p14:cNvPr>
                <p14:cNvContentPartPr/>
                <p14:nvPr/>
              </p14:nvContentPartPr>
              <p14:xfrm>
                <a:off x="8071011" y="5804886"/>
                <a:ext cx="780840" cy="123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DA09063-145F-A1F8-7CC4-CFC67024FD1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053011" y="5787246"/>
                  <a:ext cx="8164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A92A90F-4CF8-C23C-1958-1EEFF624F222}"/>
                    </a:ext>
                  </a:extLst>
                </p14:cNvPr>
                <p14:cNvContentPartPr/>
                <p14:nvPr/>
              </p14:nvContentPartPr>
              <p14:xfrm>
                <a:off x="9026811" y="5870406"/>
                <a:ext cx="81000" cy="673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A92A90F-4CF8-C23C-1958-1EEFF624F22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008811" y="5852766"/>
                  <a:ext cx="116640" cy="10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FC14585-6055-5B3C-2A16-422425DDC85C}"/>
              </a:ext>
            </a:extLst>
          </p:cNvPr>
          <p:cNvGrpSpPr/>
          <p:nvPr/>
        </p:nvGrpSpPr>
        <p:grpSpPr>
          <a:xfrm>
            <a:off x="9556011" y="5732526"/>
            <a:ext cx="1374120" cy="354600"/>
            <a:chOff x="9556011" y="5732526"/>
            <a:chExt cx="1374120" cy="35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D1D2225-C8A7-1411-AE7B-428D2FA916B6}"/>
                    </a:ext>
                  </a:extLst>
                </p14:cNvPr>
                <p14:cNvContentPartPr/>
                <p14:nvPr/>
              </p14:nvContentPartPr>
              <p14:xfrm>
                <a:off x="9556011" y="5773566"/>
                <a:ext cx="140040" cy="1544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D1D2225-C8A7-1411-AE7B-428D2FA916B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538011" y="5755566"/>
                  <a:ext cx="1756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02B1AC2-BDFD-1ECD-78CF-53EC06DBB2F5}"/>
                    </a:ext>
                  </a:extLst>
                </p14:cNvPr>
                <p14:cNvContentPartPr/>
                <p14:nvPr/>
              </p14:nvContentPartPr>
              <p14:xfrm>
                <a:off x="9606411" y="5840526"/>
                <a:ext cx="159120" cy="228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02B1AC2-BDFD-1ECD-78CF-53EC06DBB2F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588411" y="5822526"/>
                  <a:ext cx="1947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6FCCEA1-BDF2-2C90-3CF1-33536C7ACBD8}"/>
                    </a:ext>
                  </a:extLst>
                </p14:cNvPr>
                <p14:cNvContentPartPr/>
                <p14:nvPr/>
              </p14:nvContentPartPr>
              <p14:xfrm>
                <a:off x="9731691" y="5732526"/>
                <a:ext cx="192600" cy="1875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6FCCEA1-BDF2-2C90-3CF1-33536C7ACBD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713691" y="5714526"/>
                  <a:ext cx="2282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323434A-E631-2D75-EBAC-E4C486E1A916}"/>
                    </a:ext>
                  </a:extLst>
                </p14:cNvPr>
                <p14:cNvContentPartPr/>
                <p14:nvPr/>
              </p14:nvContentPartPr>
              <p14:xfrm>
                <a:off x="9608931" y="6070206"/>
                <a:ext cx="894600" cy="16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323434A-E631-2D75-EBAC-E4C486E1A91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591291" y="6052206"/>
                  <a:ext cx="9302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5D4CB6B-032E-87A4-462A-E24D10AE6207}"/>
                    </a:ext>
                  </a:extLst>
                </p14:cNvPr>
                <p14:cNvContentPartPr/>
                <p14:nvPr/>
              </p14:nvContentPartPr>
              <p14:xfrm>
                <a:off x="10183131" y="6027726"/>
                <a:ext cx="747000" cy="237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5D4CB6B-032E-87A4-462A-E24D10AE620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165131" y="6010086"/>
                  <a:ext cx="782640" cy="5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8F230367-161B-FB23-69A7-63FC682AC41E}"/>
                  </a:ext>
                </a:extLst>
              </p14:cNvPr>
              <p14:cNvContentPartPr/>
              <p14:nvPr/>
            </p14:nvContentPartPr>
            <p14:xfrm>
              <a:off x="3585771" y="3663246"/>
              <a:ext cx="47520" cy="1238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8F230367-161B-FB23-69A7-63FC682AC41E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568131" y="3645606"/>
                <a:ext cx="8316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CE43ACED-FE12-1DE8-C45E-0B4B59187561}"/>
                  </a:ext>
                </a:extLst>
              </p14:cNvPr>
              <p14:cNvContentPartPr/>
              <p14:nvPr/>
            </p14:nvContentPartPr>
            <p14:xfrm>
              <a:off x="3393171" y="4041966"/>
              <a:ext cx="229320" cy="14688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CE43ACED-FE12-1DE8-C45E-0B4B59187561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375531" y="4024326"/>
                <a:ext cx="26496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B0A01FD3-4155-21CC-D1D8-0FEC69546021}"/>
                  </a:ext>
                </a:extLst>
              </p14:cNvPr>
              <p14:cNvContentPartPr/>
              <p14:nvPr/>
            </p14:nvContentPartPr>
            <p14:xfrm>
              <a:off x="3329091" y="4480806"/>
              <a:ext cx="246960" cy="2016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B0A01FD3-4155-21CC-D1D8-0FEC69546021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311451" y="4463166"/>
                <a:ext cx="282600" cy="23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7CA8C6B-899A-177B-C295-DCE712606DD7}"/>
              </a:ext>
            </a:extLst>
          </p:cNvPr>
          <p:cNvGrpSpPr/>
          <p:nvPr/>
        </p:nvGrpSpPr>
        <p:grpSpPr>
          <a:xfrm>
            <a:off x="3182571" y="5070126"/>
            <a:ext cx="243360" cy="244080"/>
            <a:chOff x="3182571" y="5070126"/>
            <a:chExt cx="243360" cy="24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1551F65-0BFB-5BD3-EB34-3681F6920F89}"/>
                    </a:ext>
                  </a:extLst>
                </p14:cNvPr>
                <p14:cNvContentPartPr/>
                <p14:nvPr/>
              </p14:nvContentPartPr>
              <p14:xfrm>
                <a:off x="3182571" y="5070126"/>
                <a:ext cx="243360" cy="1573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1551F65-0BFB-5BD3-EB34-3681F6920F8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164571" y="5052126"/>
                  <a:ext cx="2790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2C92F33-B50F-EA7A-5621-D253EC0AF2A4}"/>
                    </a:ext>
                  </a:extLst>
                </p14:cNvPr>
                <p14:cNvContentPartPr/>
                <p14:nvPr/>
              </p14:nvContentPartPr>
              <p14:xfrm>
                <a:off x="3329091" y="5101806"/>
                <a:ext cx="95040" cy="2124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2C92F33-B50F-EA7A-5621-D253EC0AF2A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311451" y="5084166"/>
                  <a:ext cx="130680" cy="24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B2F3726B-3434-79DD-EA4E-191F23BD457B}"/>
                  </a:ext>
                </a:extLst>
              </p14:cNvPr>
              <p14:cNvContentPartPr/>
              <p14:nvPr/>
            </p14:nvContentPartPr>
            <p14:xfrm>
              <a:off x="3200931" y="5694006"/>
              <a:ext cx="426600" cy="2080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B2F3726B-3434-79DD-EA4E-191F23BD457B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3183291" y="5676366"/>
                <a:ext cx="462240" cy="24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B75B922-89C9-F4D6-89FC-D252938241AC}"/>
              </a:ext>
            </a:extLst>
          </p:cNvPr>
          <p:cNvGrpSpPr/>
          <p:nvPr/>
        </p:nvGrpSpPr>
        <p:grpSpPr>
          <a:xfrm>
            <a:off x="4134411" y="4198566"/>
            <a:ext cx="555120" cy="273240"/>
            <a:chOff x="4134411" y="4198566"/>
            <a:chExt cx="555120" cy="2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37D5021-5822-18EC-33AD-2F46849C781F}"/>
                    </a:ext>
                  </a:extLst>
                </p14:cNvPr>
                <p14:cNvContentPartPr/>
                <p14:nvPr/>
              </p14:nvContentPartPr>
              <p14:xfrm>
                <a:off x="4134411" y="4221246"/>
                <a:ext cx="287280" cy="1267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37D5021-5822-18EC-33AD-2F46849C781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116771" y="4203246"/>
                  <a:ext cx="3229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0236F8D-A2AF-312C-D11F-4FFD552DFB3F}"/>
                    </a:ext>
                  </a:extLst>
                </p14:cNvPr>
                <p14:cNvContentPartPr/>
                <p14:nvPr/>
              </p14:nvContentPartPr>
              <p14:xfrm>
                <a:off x="4496211" y="4198566"/>
                <a:ext cx="193320" cy="2732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0236F8D-A2AF-312C-D11F-4FFD552DFB3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478571" y="4180926"/>
                  <a:ext cx="228960" cy="30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5D715637-94F9-887E-2E9E-81113431D6C6}"/>
                  </a:ext>
                </a:extLst>
              </p14:cNvPr>
              <p14:cNvContentPartPr/>
              <p14:nvPr/>
            </p14:nvContentPartPr>
            <p14:xfrm>
              <a:off x="4189491" y="4773486"/>
              <a:ext cx="235080" cy="2890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5D715637-94F9-887E-2E9E-81113431D6C6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171491" y="4755846"/>
                <a:ext cx="27072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71EFF1DB-937E-4460-6765-75255FE09610}"/>
                  </a:ext>
                </a:extLst>
              </p14:cNvPr>
              <p14:cNvContentPartPr/>
              <p14:nvPr/>
            </p14:nvContentPartPr>
            <p14:xfrm>
              <a:off x="4061331" y="5315286"/>
              <a:ext cx="233280" cy="1785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71EFF1DB-937E-4460-6765-75255FE09610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4043691" y="5297646"/>
                <a:ext cx="26892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D14572B7-B5B1-47A6-66CE-160AB154D1EC}"/>
                  </a:ext>
                </a:extLst>
              </p14:cNvPr>
              <p14:cNvContentPartPr/>
              <p14:nvPr/>
            </p14:nvContentPartPr>
            <p14:xfrm>
              <a:off x="4086891" y="5865726"/>
              <a:ext cx="420120" cy="21456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D14572B7-B5B1-47A6-66CE-160AB154D1EC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4069251" y="5848086"/>
                <a:ext cx="455760" cy="25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Group 146">
            <a:extLst>
              <a:ext uri="{FF2B5EF4-FFF2-40B4-BE49-F238E27FC236}">
                <a16:creationId xmlns:a16="http://schemas.microsoft.com/office/drawing/2014/main" id="{6DBE7DC9-A53F-AB00-FF6D-3F38D20A48CA}"/>
              </a:ext>
            </a:extLst>
          </p:cNvPr>
          <p:cNvGrpSpPr/>
          <p:nvPr/>
        </p:nvGrpSpPr>
        <p:grpSpPr>
          <a:xfrm>
            <a:off x="4267971" y="3588006"/>
            <a:ext cx="777960" cy="293040"/>
            <a:chOff x="4267971" y="3588006"/>
            <a:chExt cx="777960" cy="29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EBD3691-FB3A-B144-F1D1-07EB137FC72B}"/>
                    </a:ext>
                  </a:extLst>
                </p14:cNvPr>
                <p14:cNvContentPartPr/>
                <p14:nvPr/>
              </p14:nvContentPartPr>
              <p14:xfrm>
                <a:off x="4267971" y="3637326"/>
                <a:ext cx="273240" cy="2437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EBD3691-FB3A-B144-F1D1-07EB137FC72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250331" y="3619326"/>
                  <a:ext cx="3088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5AF832F-6289-3712-35F9-E8CBF86C829C}"/>
                    </a:ext>
                  </a:extLst>
                </p14:cNvPr>
                <p14:cNvContentPartPr/>
                <p14:nvPr/>
              </p14:nvContentPartPr>
              <p14:xfrm>
                <a:off x="4424211" y="3726246"/>
                <a:ext cx="72720" cy="248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5AF832F-6289-3712-35F9-E8CBF86C829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406211" y="3708246"/>
                  <a:ext cx="1083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A5CB5CD-3676-28CD-4A3E-222875BB005F}"/>
                    </a:ext>
                  </a:extLst>
                </p14:cNvPr>
                <p14:cNvContentPartPr/>
                <p14:nvPr/>
              </p14:nvContentPartPr>
              <p14:xfrm>
                <a:off x="4357251" y="3588006"/>
                <a:ext cx="242640" cy="428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A5CB5CD-3676-28CD-4A3E-222875BB005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339611" y="3570006"/>
                  <a:ext cx="2782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CFF2110-C86C-944E-B2E2-832FE8E2742C}"/>
                    </a:ext>
                  </a:extLst>
                </p14:cNvPr>
                <p14:cNvContentPartPr/>
                <p14:nvPr/>
              </p14:nvContentPartPr>
              <p14:xfrm>
                <a:off x="4697091" y="3779526"/>
                <a:ext cx="228240" cy="43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CFF2110-C86C-944E-B2E2-832FE8E2742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679451" y="3761526"/>
                  <a:ext cx="2638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61C6C7B-3F57-5A8C-B2A7-D0B566629856}"/>
                    </a:ext>
                  </a:extLst>
                </p14:cNvPr>
                <p14:cNvContentPartPr/>
                <p14:nvPr/>
              </p14:nvContentPartPr>
              <p14:xfrm>
                <a:off x="4892211" y="3679446"/>
                <a:ext cx="153720" cy="1591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61C6C7B-3F57-5A8C-B2A7-D0B56662985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874571" y="3661806"/>
                  <a:ext cx="189360" cy="19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25B301DC-8626-0B36-282E-75561D17ED27}"/>
              </a:ext>
            </a:extLst>
          </p:cNvPr>
          <p:cNvGrpSpPr/>
          <p:nvPr/>
        </p:nvGrpSpPr>
        <p:grpSpPr>
          <a:xfrm>
            <a:off x="5401971" y="3654966"/>
            <a:ext cx="329040" cy="158760"/>
            <a:chOff x="5401971" y="3654966"/>
            <a:chExt cx="329040" cy="15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CCE2512-F425-9F7A-A5FF-5B658E254303}"/>
                    </a:ext>
                  </a:extLst>
                </p14:cNvPr>
                <p14:cNvContentPartPr/>
                <p14:nvPr/>
              </p14:nvContentPartPr>
              <p14:xfrm>
                <a:off x="5401971" y="3679446"/>
                <a:ext cx="103680" cy="1342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CCE2512-F425-9F7A-A5FF-5B658E25430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384331" y="3661806"/>
                  <a:ext cx="1393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62DAA22-591B-6B5C-D8D6-9B6D71A2A579}"/>
                    </a:ext>
                  </a:extLst>
                </p14:cNvPr>
                <p14:cNvContentPartPr/>
                <p14:nvPr/>
              </p14:nvContentPartPr>
              <p14:xfrm>
                <a:off x="5521851" y="3654966"/>
                <a:ext cx="209160" cy="154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62DAA22-591B-6B5C-D8D6-9B6D71A2A57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504211" y="3637326"/>
                  <a:ext cx="24480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69EABCDC-75A9-859B-1C48-9EAE57CB9ACA}"/>
              </a:ext>
            </a:extLst>
          </p:cNvPr>
          <p:cNvGrpSpPr/>
          <p:nvPr/>
        </p:nvGrpSpPr>
        <p:grpSpPr>
          <a:xfrm>
            <a:off x="4842171" y="4193886"/>
            <a:ext cx="644040" cy="201600"/>
            <a:chOff x="4842171" y="4193886"/>
            <a:chExt cx="64404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5C1E6DA-90C4-1E18-83FA-FB727AF25EEC}"/>
                    </a:ext>
                  </a:extLst>
                </p14:cNvPr>
                <p14:cNvContentPartPr/>
                <p14:nvPr/>
              </p14:nvContentPartPr>
              <p14:xfrm>
                <a:off x="4842171" y="4305846"/>
                <a:ext cx="245520" cy="180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5C1E6DA-90C4-1E18-83FA-FB727AF25EE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824171" y="4288206"/>
                  <a:ext cx="2811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FD19E94-A391-53C7-3C86-E61443A604DE}"/>
                    </a:ext>
                  </a:extLst>
                </p14:cNvPr>
                <p14:cNvContentPartPr/>
                <p14:nvPr/>
              </p14:nvContentPartPr>
              <p14:xfrm>
                <a:off x="5059251" y="4222326"/>
                <a:ext cx="126360" cy="1630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FD19E94-A391-53C7-3C86-E61443A604D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041611" y="4204686"/>
                  <a:ext cx="1620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BE7156E-A901-A499-0F4D-45B0A76431BD}"/>
                    </a:ext>
                  </a:extLst>
                </p14:cNvPr>
                <p14:cNvContentPartPr/>
                <p14:nvPr/>
              </p14:nvContentPartPr>
              <p14:xfrm>
                <a:off x="5279211" y="4193886"/>
                <a:ext cx="206640" cy="1724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BE7156E-A901-A499-0F4D-45B0A76431B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261571" y="4175886"/>
                  <a:ext cx="2422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26D4B77-EB65-CAC8-82BD-BF43DE2CB76C}"/>
                    </a:ext>
                  </a:extLst>
                </p14:cNvPr>
                <p14:cNvContentPartPr/>
                <p14:nvPr/>
              </p14:nvContentPartPr>
              <p14:xfrm>
                <a:off x="5463531" y="4262286"/>
                <a:ext cx="22680" cy="1332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26D4B77-EB65-CAC8-82BD-BF43DE2CB76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445531" y="4244286"/>
                  <a:ext cx="58320" cy="16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EDB868A-30E5-D483-8A52-4708B598CFAB}"/>
              </a:ext>
            </a:extLst>
          </p:cNvPr>
          <p:cNvGrpSpPr/>
          <p:nvPr/>
        </p:nvGrpSpPr>
        <p:grpSpPr>
          <a:xfrm>
            <a:off x="4585851" y="4753686"/>
            <a:ext cx="639360" cy="243360"/>
            <a:chOff x="4585851" y="4753686"/>
            <a:chExt cx="639360" cy="24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B98D09F-30B4-7942-3507-6D69C2261A64}"/>
                    </a:ext>
                  </a:extLst>
                </p14:cNvPr>
                <p14:cNvContentPartPr/>
                <p14:nvPr/>
              </p14:nvContentPartPr>
              <p14:xfrm>
                <a:off x="4585851" y="4880406"/>
                <a:ext cx="279000" cy="111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B98D09F-30B4-7942-3507-6D69C2261A6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567851" y="4862406"/>
                  <a:ext cx="3146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D01B94C-EBCF-4C25-EF30-F7FE8C25FB9B}"/>
                    </a:ext>
                  </a:extLst>
                </p14:cNvPr>
                <p14:cNvContentPartPr/>
                <p14:nvPr/>
              </p14:nvContentPartPr>
              <p14:xfrm>
                <a:off x="4761171" y="4777806"/>
                <a:ext cx="167400" cy="1098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D01B94C-EBCF-4C25-EF30-F7FE8C25FB9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743531" y="4760166"/>
                  <a:ext cx="2030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92C3E61-4E2A-AAB2-25DE-0B16A9C121DA}"/>
                    </a:ext>
                  </a:extLst>
                </p14:cNvPr>
                <p14:cNvContentPartPr/>
                <p14:nvPr/>
              </p14:nvContentPartPr>
              <p14:xfrm>
                <a:off x="5000931" y="4753686"/>
                <a:ext cx="224280" cy="2433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92C3E61-4E2A-AAB2-25DE-0B16A9C121D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982931" y="4735686"/>
                  <a:ext cx="259920" cy="27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6A203C53-0726-5043-1C32-4885CA7414F4}"/>
              </a:ext>
            </a:extLst>
          </p:cNvPr>
          <p:cNvGrpSpPr/>
          <p:nvPr/>
        </p:nvGrpSpPr>
        <p:grpSpPr>
          <a:xfrm>
            <a:off x="4438251" y="5378286"/>
            <a:ext cx="579960" cy="176040"/>
            <a:chOff x="4438251" y="5378286"/>
            <a:chExt cx="579960" cy="17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8D5ADC6-0834-7D19-ECB9-3C3A103810C8}"/>
                    </a:ext>
                  </a:extLst>
                </p14:cNvPr>
                <p14:cNvContentPartPr/>
                <p14:nvPr/>
              </p14:nvContentPartPr>
              <p14:xfrm>
                <a:off x="4438251" y="5441286"/>
                <a:ext cx="206640" cy="18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8D5ADC6-0834-7D19-ECB9-3C3A103810C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420251" y="5423286"/>
                  <a:ext cx="2422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5B71F3C-44C2-907A-D795-8A9E63FF21B8}"/>
                    </a:ext>
                  </a:extLst>
                </p14:cNvPr>
                <p14:cNvContentPartPr/>
                <p14:nvPr/>
              </p14:nvContentPartPr>
              <p14:xfrm>
                <a:off x="4579371" y="5378286"/>
                <a:ext cx="125280" cy="1490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5B71F3C-44C2-907A-D795-8A9E63FF21B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561371" y="5360646"/>
                  <a:ext cx="1609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702DBF5-516E-855F-6DA3-5C9548E5C785}"/>
                    </a:ext>
                  </a:extLst>
                </p14:cNvPr>
                <p14:cNvContentPartPr/>
                <p14:nvPr/>
              </p14:nvContentPartPr>
              <p14:xfrm>
                <a:off x="4782411" y="5380446"/>
                <a:ext cx="235800" cy="1738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702DBF5-516E-855F-6DA3-5C9548E5C78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764411" y="5362446"/>
                  <a:ext cx="27144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C840374-17D6-5F59-2BB7-62FDA4A9BFA7}"/>
              </a:ext>
            </a:extLst>
          </p:cNvPr>
          <p:cNvGrpSpPr/>
          <p:nvPr/>
        </p:nvGrpSpPr>
        <p:grpSpPr>
          <a:xfrm>
            <a:off x="4429611" y="6061566"/>
            <a:ext cx="426960" cy="146880"/>
            <a:chOff x="4429611" y="6061566"/>
            <a:chExt cx="426960" cy="14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18102C4-3A4D-A2A6-644E-7C228B8B3F58}"/>
                    </a:ext>
                  </a:extLst>
                </p14:cNvPr>
                <p14:cNvContentPartPr/>
                <p14:nvPr/>
              </p14:nvContentPartPr>
              <p14:xfrm>
                <a:off x="4429611" y="6160566"/>
                <a:ext cx="279000" cy="72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18102C4-3A4D-A2A6-644E-7C228B8B3F5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411971" y="6142566"/>
                  <a:ext cx="314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E831443-B0E9-6E2A-4945-A8096F8B43BD}"/>
                    </a:ext>
                  </a:extLst>
                </p14:cNvPr>
                <p14:cNvContentPartPr/>
                <p14:nvPr/>
              </p14:nvContentPartPr>
              <p14:xfrm>
                <a:off x="4714011" y="6061566"/>
                <a:ext cx="142560" cy="1468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E831443-B0E9-6E2A-4945-A8096F8B43B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696011" y="6043926"/>
                  <a:ext cx="178200" cy="182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AEAB0EFF-B24C-D70B-F8FE-A8D6CCE4A668}"/>
                  </a:ext>
                </a:extLst>
              </p14:cNvPr>
              <p14:cNvContentPartPr/>
              <p14:nvPr/>
            </p14:nvContentPartPr>
            <p14:xfrm>
              <a:off x="5115051" y="5996406"/>
              <a:ext cx="323640" cy="1562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AEAB0EFF-B24C-D70B-F8FE-A8D6CCE4A668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5097411" y="5978406"/>
                <a:ext cx="3592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2B319973-D9C6-58A2-25A8-899E18D51B2D}"/>
                  </a:ext>
                </a:extLst>
              </p14:cNvPr>
              <p14:cNvContentPartPr/>
              <p14:nvPr/>
            </p14:nvContentPartPr>
            <p14:xfrm>
              <a:off x="5485491" y="6241206"/>
              <a:ext cx="4834080" cy="4212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2B319973-D9C6-58A2-25A8-899E18D51B2D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5467851" y="6223566"/>
                <a:ext cx="4869720" cy="45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7" name="Group 156">
            <a:extLst>
              <a:ext uri="{FF2B5EF4-FFF2-40B4-BE49-F238E27FC236}">
                <a16:creationId xmlns:a16="http://schemas.microsoft.com/office/drawing/2014/main" id="{2606BE74-FE63-71A4-4718-76A9F3F4BE84}"/>
              </a:ext>
            </a:extLst>
          </p:cNvPr>
          <p:cNvGrpSpPr/>
          <p:nvPr/>
        </p:nvGrpSpPr>
        <p:grpSpPr>
          <a:xfrm>
            <a:off x="2582451" y="6055086"/>
            <a:ext cx="666360" cy="164520"/>
            <a:chOff x="2582451" y="6055086"/>
            <a:chExt cx="66636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7CF03E1-7280-6935-28B1-A8928100CD5D}"/>
                    </a:ext>
                  </a:extLst>
                </p14:cNvPr>
                <p14:cNvContentPartPr/>
                <p14:nvPr/>
              </p14:nvContentPartPr>
              <p14:xfrm>
                <a:off x="2722491" y="6068766"/>
                <a:ext cx="526320" cy="727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7CF03E1-7280-6935-28B1-A8928100CD5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704491" y="6051126"/>
                  <a:ext cx="5619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CDB4DF8-973F-9081-7022-A21F2ABC73C7}"/>
                    </a:ext>
                  </a:extLst>
                </p14:cNvPr>
                <p14:cNvContentPartPr/>
                <p14:nvPr/>
              </p14:nvContentPartPr>
              <p14:xfrm>
                <a:off x="2582451" y="6055086"/>
                <a:ext cx="259560" cy="164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CDB4DF8-973F-9081-7022-A21F2ABC73C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564811" y="6037446"/>
                  <a:ext cx="29520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9C749FB-4BEC-4DAE-2611-476C8ACDF26F}"/>
              </a:ext>
            </a:extLst>
          </p:cNvPr>
          <p:cNvGrpSpPr/>
          <p:nvPr/>
        </p:nvGrpSpPr>
        <p:grpSpPr>
          <a:xfrm>
            <a:off x="331371" y="5727126"/>
            <a:ext cx="1217880" cy="284400"/>
            <a:chOff x="331371" y="5727126"/>
            <a:chExt cx="1217880" cy="28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86129FA-F0AF-3964-282E-A50E147AFDBA}"/>
                    </a:ext>
                  </a:extLst>
                </p14:cNvPr>
                <p14:cNvContentPartPr/>
                <p14:nvPr/>
              </p14:nvContentPartPr>
              <p14:xfrm>
                <a:off x="331371" y="5853846"/>
                <a:ext cx="187560" cy="1576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86129FA-F0AF-3964-282E-A50E147AFDB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13731" y="5836206"/>
                  <a:ext cx="2232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65B03D6-F20D-A2C6-994C-67FE7FD3A4B1}"/>
                    </a:ext>
                  </a:extLst>
                </p14:cNvPr>
                <p14:cNvContentPartPr/>
                <p14:nvPr/>
              </p14:nvContentPartPr>
              <p14:xfrm>
                <a:off x="651771" y="5840526"/>
                <a:ext cx="22680" cy="1584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65B03D6-F20D-A2C6-994C-67FE7FD3A4B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34131" y="5822526"/>
                  <a:ext cx="583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AD98C78-EEAD-4DCD-2ACC-829914AF50AC}"/>
                    </a:ext>
                  </a:extLst>
                </p14:cNvPr>
                <p14:cNvContentPartPr/>
                <p14:nvPr/>
              </p14:nvContentPartPr>
              <p14:xfrm>
                <a:off x="604611" y="5864646"/>
                <a:ext cx="454320" cy="993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AD98C78-EEAD-4DCD-2ACC-829914AF50A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86611" y="5847006"/>
                  <a:ext cx="4899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0CAA7AE-769E-9846-0ECF-3986F0C6C6AE}"/>
                    </a:ext>
                  </a:extLst>
                </p14:cNvPr>
                <p14:cNvContentPartPr/>
                <p14:nvPr/>
              </p14:nvContentPartPr>
              <p14:xfrm>
                <a:off x="1200771" y="5826846"/>
                <a:ext cx="133920" cy="824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0CAA7AE-769E-9846-0ECF-3986F0C6C6A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82771" y="5808846"/>
                  <a:ext cx="1695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4E19E10-65A9-542B-ACE6-2BFFFA0A170C}"/>
                    </a:ext>
                  </a:extLst>
                </p14:cNvPr>
                <p14:cNvContentPartPr/>
                <p14:nvPr/>
              </p14:nvContentPartPr>
              <p14:xfrm>
                <a:off x="1247931" y="5727126"/>
                <a:ext cx="301320" cy="1796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4E19E10-65A9-542B-ACE6-2BFFFA0A170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230291" y="5709126"/>
                  <a:ext cx="336960" cy="21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83518A04-D885-0BB2-CC43-7F68FEDB7F87}"/>
              </a:ext>
            </a:extLst>
          </p:cNvPr>
          <p:cNvGrpSpPr/>
          <p:nvPr/>
        </p:nvGrpSpPr>
        <p:grpSpPr>
          <a:xfrm>
            <a:off x="3106251" y="6421926"/>
            <a:ext cx="691560" cy="269280"/>
            <a:chOff x="3106251" y="6421926"/>
            <a:chExt cx="691560" cy="26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78F8BCA-DEA1-C46C-5D35-8AB671C85CD0}"/>
                    </a:ext>
                  </a:extLst>
                </p14:cNvPr>
                <p14:cNvContentPartPr/>
                <p14:nvPr/>
              </p14:nvContentPartPr>
              <p14:xfrm>
                <a:off x="3106251" y="6436686"/>
                <a:ext cx="190800" cy="2397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78F8BCA-DEA1-C46C-5D35-8AB671C85CD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088611" y="6419046"/>
                  <a:ext cx="2264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FBF60D2-E35A-C1CC-52CC-2D062BD48BB4}"/>
                    </a:ext>
                  </a:extLst>
                </p14:cNvPr>
                <p14:cNvContentPartPr/>
                <p14:nvPr/>
              </p14:nvContentPartPr>
              <p14:xfrm>
                <a:off x="3415491" y="6421926"/>
                <a:ext cx="59040" cy="2480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FBF60D2-E35A-C1CC-52CC-2D062BD48BB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397851" y="6403926"/>
                  <a:ext cx="946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1F87D65-4E0C-A2EC-6827-030A59858517}"/>
                    </a:ext>
                  </a:extLst>
                </p14:cNvPr>
                <p14:cNvContentPartPr/>
                <p14:nvPr/>
              </p14:nvContentPartPr>
              <p14:xfrm>
                <a:off x="3401811" y="6545046"/>
                <a:ext cx="396000" cy="1461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1F87D65-4E0C-A2EC-6827-030A5985851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383811" y="6527046"/>
                  <a:ext cx="43164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8DF1D5F0-5639-0F32-BFAB-65A9F8D1E33A}"/>
              </a:ext>
            </a:extLst>
          </p:cNvPr>
          <p:cNvGrpSpPr/>
          <p:nvPr/>
        </p:nvGrpSpPr>
        <p:grpSpPr>
          <a:xfrm>
            <a:off x="8694171" y="4528326"/>
            <a:ext cx="804960" cy="348480"/>
            <a:chOff x="8694171" y="4528326"/>
            <a:chExt cx="804960" cy="34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0E3C8E6-213C-6E67-E26F-B0CF3E3C452E}"/>
                    </a:ext>
                  </a:extLst>
                </p14:cNvPr>
                <p14:cNvContentPartPr/>
                <p14:nvPr/>
              </p14:nvContentPartPr>
              <p14:xfrm>
                <a:off x="8694171" y="4656486"/>
                <a:ext cx="618120" cy="2203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0E3C8E6-213C-6E67-E26F-B0CF3E3C452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676531" y="4638486"/>
                  <a:ext cx="6537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D058EE5-E579-330C-507E-58072BC9F3F5}"/>
                    </a:ext>
                  </a:extLst>
                </p14:cNvPr>
                <p14:cNvContentPartPr/>
                <p14:nvPr/>
              </p14:nvContentPartPr>
              <p14:xfrm>
                <a:off x="9188451" y="4528326"/>
                <a:ext cx="310680" cy="2401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D058EE5-E579-330C-507E-58072BC9F3F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170451" y="4510686"/>
                  <a:ext cx="346320" cy="27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C86D07C0-C971-FFBA-1F02-051605AFEEE8}"/>
              </a:ext>
            </a:extLst>
          </p:cNvPr>
          <p:cNvGrpSpPr/>
          <p:nvPr/>
        </p:nvGrpSpPr>
        <p:grpSpPr>
          <a:xfrm>
            <a:off x="9881811" y="4021446"/>
            <a:ext cx="2162520" cy="855000"/>
            <a:chOff x="9881811" y="4021446"/>
            <a:chExt cx="2162520" cy="85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EE72036-4414-995E-1B1D-A3E2634A1E65}"/>
                    </a:ext>
                  </a:extLst>
                </p14:cNvPr>
                <p14:cNvContentPartPr/>
                <p14:nvPr/>
              </p14:nvContentPartPr>
              <p14:xfrm>
                <a:off x="9881811" y="4409886"/>
                <a:ext cx="226080" cy="1713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EE72036-4414-995E-1B1D-A3E2634A1E6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864171" y="4392246"/>
                  <a:ext cx="2617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82ABE92-96DF-0614-90C7-F710DA25FA1B}"/>
                    </a:ext>
                  </a:extLst>
                </p14:cNvPr>
                <p14:cNvContentPartPr/>
                <p14:nvPr/>
              </p14:nvContentPartPr>
              <p14:xfrm>
                <a:off x="10238571" y="4409886"/>
                <a:ext cx="337680" cy="1634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82ABE92-96DF-0614-90C7-F710DA25FA1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220931" y="4391886"/>
                  <a:ext cx="3733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6E6B2A5-F353-1003-A4BB-7D132F020F5E}"/>
                    </a:ext>
                  </a:extLst>
                </p14:cNvPr>
                <p14:cNvContentPartPr/>
                <p14:nvPr/>
              </p14:nvContentPartPr>
              <p14:xfrm>
                <a:off x="10711971" y="4286046"/>
                <a:ext cx="59400" cy="2638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6E6B2A5-F353-1003-A4BB-7D132F020F5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693971" y="4268406"/>
                  <a:ext cx="950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73DD5DE-F617-307C-C2E7-C41C5CBBE226}"/>
                    </a:ext>
                  </a:extLst>
                </p14:cNvPr>
                <p14:cNvContentPartPr/>
                <p14:nvPr/>
              </p14:nvContentPartPr>
              <p14:xfrm>
                <a:off x="10706211" y="4336806"/>
                <a:ext cx="430200" cy="1173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73DD5DE-F617-307C-C2E7-C41C5CBBE22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688211" y="4319166"/>
                  <a:ext cx="4658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1BC906E-1DAE-BCE1-A198-3F2BF23D51B8}"/>
                    </a:ext>
                  </a:extLst>
                </p14:cNvPr>
                <p14:cNvContentPartPr/>
                <p14:nvPr/>
              </p14:nvContentPartPr>
              <p14:xfrm>
                <a:off x="11219571" y="4264806"/>
                <a:ext cx="106200" cy="1166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1BC906E-1DAE-BCE1-A198-3F2BF23D51B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1201571" y="4247166"/>
                  <a:ext cx="1418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80864CB2-C12F-9644-918F-2BF61E3A143D}"/>
                    </a:ext>
                  </a:extLst>
                </p14:cNvPr>
                <p14:cNvContentPartPr/>
                <p14:nvPr/>
              </p14:nvContentPartPr>
              <p14:xfrm>
                <a:off x="11300211" y="4202166"/>
                <a:ext cx="87480" cy="1944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80864CB2-C12F-9644-918F-2BF61E3A143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282211" y="4184526"/>
                  <a:ext cx="1231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441964F-9789-B6E9-8B50-FF089988D548}"/>
                    </a:ext>
                  </a:extLst>
                </p14:cNvPr>
                <p14:cNvContentPartPr/>
                <p14:nvPr/>
              </p14:nvContentPartPr>
              <p14:xfrm>
                <a:off x="11365731" y="4021446"/>
                <a:ext cx="678600" cy="3834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441964F-9789-B6E9-8B50-FF089988D54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348091" y="4003806"/>
                  <a:ext cx="7142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FA13E91-DC24-F881-BF2D-81EEADE7F910}"/>
                    </a:ext>
                  </a:extLst>
                </p14:cNvPr>
                <p14:cNvContentPartPr/>
                <p14:nvPr/>
              </p14:nvContentPartPr>
              <p14:xfrm>
                <a:off x="10105011" y="4620486"/>
                <a:ext cx="1939320" cy="2559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FA13E91-DC24-F881-BF2D-81EEADE7F91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087011" y="4602846"/>
                  <a:ext cx="1974960" cy="291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298099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CB6F5-9E7A-4A03-AF45-AC2048909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949913"/>
            <a:ext cx="8229600" cy="650289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in Education</a:t>
            </a:r>
            <a:endParaRPr lang="en-IN" sz="3000" dirty="0">
              <a:solidFill>
                <a:srgbClr val="002060"/>
              </a:solidFill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1A6FD-4297-4931-B6DA-CB61FEB31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Adaptive Learning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Assessment of Teachers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Student’s Performance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Better Parent Involvement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653151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1A0E3-52EA-419D-8D1B-3F0D0E7CE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914402"/>
            <a:ext cx="8229600" cy="612559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Other Applications</a:t>
            </a:r>
            <a:endParaRPr lang="en-IN" sz="3000" dirty="0">
              <a:solidFill>
                <a:srgbClr val="002060"/>
              </a:solidFill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B54F6-04ED-491B-B8A2-055ED9D8F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griculture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Service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Airline Route Planning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Recommendation Systems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marketing and Advertising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 Search</a:t>
            </a:r>
          </a:p>
        </p:txBody>
      </p:sp>
    </p:spTree>
    <p:extLst>
      <p:ext uri="{BB962C8B-B14F-4D97-AF65-F5344CB8AC3E}">
        <p14:creationId xmlns:p14="http://schemas.microsoft.com/office/powerpoint/2010/main" val="11121136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57ED7-DA9D-4B20-90F1-B69F7879B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687" y="790669"/>
            <a:ext cx="6968411" cy="669972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in Finance</a:t>
            </a:r>
            <a:endParaRPr lang="en-IN" sz="3200" dirty="0">
              <a:solidFill>
                <a:srgbClr val="002060"/>
              </a:solidFill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AEBC50-02DC-4B1F-ADED-172777740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2688" y="1636267"/>
            <a:ext cx="6495065" cy="3727804"/>
          </a:xfrm>
        </p:spPr>
      </p:pic>
    </p:spTree>
    <p:extLst>
      <p:ext uri="{BB962C8B-B14F-4D97-AF65-F5344CB8AC3E}">
        <p14:creationId xmlns:p14="http://schemas.microsoft.com/office/powerpoint/2010/main" val="29551774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B4956-1D4B-4B3E-835E-11889DBD3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949913"/>
            <a:ext cx="8229600" cy="1020931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Career opportunities</a:t>
            </a:r>
            <a:endParaRPr lang="en-IN" sz="2700" dirty="0">
              <a:solidFill>
                <a:srgbClr val="002060"/>
              </a:solidFill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F0281-41DD-4843-B699-4849CD1E3E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22993" y="2365409"/>
            <a:ext cx="3652999" cy="354268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Intelligence Analyst   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Scientist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Engineer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Quantitative Analyst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Analytics Consultant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Operations Analyst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Marketing Analyst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Transportation Logistics Specialist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18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67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22FA44-58AD-420A-859D-F4B3C83035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4607" y="2370257"/>
            <a:ext cx="3366491" cy="302682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data Engineer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 researcher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Engineer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Scientist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Data Analyst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Engineer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Robotics Scientist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18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54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753CF7-F088-CB59-9CBC-AF559C9A58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    Questions ????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E2A523-8334-8BD0-3C86-B36EEF4E28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89039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E72FB0-1299-9B08-F50A-44289E588BA5}"/>
              </a:ext>
            </a:extLst>
          </p:cNvPr>
          <p:cNvSpPr txBox="1"/>
          <p:nvPr/>
        </p:nvSpPr>
        <p:spPr>
          <a:xfrm>
            <a:off x="1648326" y="1263315"/>
            <a:ext cx="86747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Statistics  -&gt;           Descriptive        Inferential</a:t>
            </a:r>
          </a:p>
          <a:p>
            <a:endParaRPr lang="en-IN" sz="2400" dirty="0"/>
          </a:p>
          <a:p>
            <a:r>
              <a:rPr lang="en-IN" sz="2400" dirty="0"/>
              <a:t>Collect                                            </a:t>
            </a:r>
          </a:p>
          <a:p>
            <a:endParaRPr lang="en-IN" sz="2400" dirty="0"/>
          </a:p>
          <a:p>
            <a:r>
              <a:rPr lang="en-IN" sz="2400" dirty="0"/>
              <a:t>Organize</a:t>
            </a:r>
          </a:p>
          <a:p>
            <a:endParaRPr lang="en-IN" sz="2400" dirty="0"/>
          </a:p>
          <a:p>
            <a:r>
              <a:rPr lang="en-IN" sz="2400" dirty="0"/>
              <a:t>Analyse</a:t>
            </a:r>
          </a:p>
          <a:p>
            <a:endParaRPr lang="en-IN" sz="2400" dirty="0"/>
          </a:p>
          <a:p>
            <a:r>
              <a:rPr lang="en-IN" sz="2400" dirty="0"/>
              <a:t>Present Data</a:t>
            </a:r>
          </a:p>
        </p:txBody>
      </p:sp>
    </p:spTree>
    <p:extLst>
      <p:ext uri="{BB962C8B-B14F-4D97-AF65-F5344CB8AC3E}">
        <p14:creationId xmlns:p14="http://schemas.microsoft.com/office/powerpoint/2010/main" val="23130992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6406F5-B1E1-3CF1-27BA-F9B9CD2CF85B}"/>
              </a:ext>
            </a:extLst>
          </p:cNvPr>
          <p:cNvSpPr txBox="1"/>
          <p:nvPr/>
        </p:nvSpPr>
        <p:spPr>
          <a:xfrm>
            <a:off x="2286000" y="1503947"/>
            <a:ext cx="78205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Election-&gt; Which party will win this election?</a:t>
            </a:r>
          </a:p>
          <a:p>
            <a:endParaRPr lang="en-IN" sz="2400" dirty="0"/>
          </a:p>
          <a:p>
            <a:r>
              <a:rPr lang="en-IN" sz="2400" dirty="0"/>
              <a:t>1M -&gt; eligible to vote  -&gt; Population</a:t>
            </a:r>
          </a:p>
          <a:p>
            <a:endParaRPr lang="en-IN" sz="2400" dirty="0"/>
          </a:p>
          <a:p>
            <a:r>
              <a:rPr lang="en-IN" sz="2400" dirty="0"/>
              <a:t>Sampling -&gt; 500 -&gt; sample</a:t>
            </a:r>
          </a:p>
          <a:p>
            <a:endParaRPr lang="en-IN" sz="2400" dirty="0"/>
          </a:p>
          <a:p>
            <a:r>
              <a:rPr lang="en-IN" sz="2400" dirty="0"/>
              <a:t>Based upon the sample I am inferring about the Population</a:t>
            </a:r>
          </a:p>
          <a:p>
            <a:endParaRPr lang="en-IN" sz="2400" dirty="0"/>
          </a:p>
          <a:p>
            <a:r>
              <a:rPr lang="en-IN" sz="2400" dirty="0"/>
              <a:t>(95%)</a:t>
            </a:r>
          </a:p>
        </p:txBody>
      </p:sp>
    </p:spTree>
    <p:extLst>
      <p:ext uri="{BB962C8B-B14F-4D97-AF65-F5344CB8AC3E}">
        <p14:creationId xmlns:p14="http://schemas.microsoft.com/office/powerpoint/2010/main" val="41235214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0782F9-923E-550F-52C8-A42FAE76BEFD}"/>
              </a:ext>
            </a:extLst>
          </p:cNvPr>
          <p:cNvSpPr txBox="1"/>
          <p:nvPr/>
        </p:nvSpPr>
        <p:spPr>
          <a:xfrm>
            <a:off x="3104147" y="1648326"/>
            <a:ext cx="70144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Measures of central tendency</a:t>
            </a:r>
          </a:p>
          <a:p>
            <a:endParaRPr lang="en-IN" sz="2400" dirty="0"/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n-IN" sz="2400" dirty="0"/>
              <a:t>Mean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endParaRPr lang="en-IN" sz="2400" dirty="0"/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n-IN" sz="2400" dirty="0"/>
              <a:t>Median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endParaRPr lang="en-IN" sz="2400" dirty="0"/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n-IN" sz="2400" dirty="0"/>
              <a:t>Mode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endParaRPr lang="en-IN" sz="2400" dirty="0"/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n-IN" sz="2400" dirty="0"/>
              <a:t>3 M’s</a:t>
            </a:r>
          </a:p>
        </p:txBody>
      </p:sp>
    </p:spTree>
    <p:extLst>
      <p:ext uri="{BB962C8B-B14F-4D97-AF65-F5344CB8AC3E}">
        <p14:creationId xmlns:p14="http://schemas.microsoft.com/office/powerpoint/2010/main" val="27158484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47BA06D-66D6-3ACD-694A-C70A34FB4B06}"/>
              </a:ext>
            </a:extLst>
          </p:cNvPr>
          <p:cNvGrpSpPr/>
          <p:nvPr/>
        </p:nvGrpSpPr>
        <p:grpSpPr>
          <a:xfrm>
            <a:off x="838611" y="796206"/>
            <a:ext cx="505080" cy="361440"/>
            <a:chOff x="838611" y="796206"/>
            <a:chExt cx="505080" cy="36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C4E6AAC-C98D-F5DB-2852-D5BF3E29FD32}"/>
                    </a:ext>
                  </a:extLst>
                </p14:cNvPr>
                <p14:cNvContentPartPr/>
                <p14:nvPr/>
              </p14:nvContentPartPr>
              <p14:xfrm>
                <a:off x="982971" y="931926"/>
                <a:ext cx="42480" cy="1447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C4E6AAC-C98D-F5DB-2852-D5BF3E29FD3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64971" y="914286"/>
                  <a:ext cx="781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5044507-2BBA-78E9-F8E0-F94F06AEEF8D}"/>
                    </a:ext>
                  </a:extLst>
                </p14:cNvPr>
                <p14:cNvContentPartPr/>
                <p14:nvPr/>
              </p14:nvContentPartPr>
              <p14:xfrm>
                <a:off x="838611" y="796206"/>
                <a:ext cx="505080" cy="3614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5044507-2BBA-78E9-F8E0-F94F06AEEF8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20611" y="778206"/>
                  <a:ext cx="540720" cy="39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4BDCE54-D109-B9C4-EE30-0D5CC9F6DEEB}"/>
                  </a:ext>
                </a:extLst>
              </p14:cNvPr>
              <p14:cNvContentPartPr/>
              <p14:nvPr/>
            </p14:nvContentPartPr>
            <p14:xfrm>
              <a:off x="2588211" y="912846"/>
              <a:ext cx="16920" cy="172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4BDCE54-D109-B9C4-EE30-0D5CC9F6DEE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70211" y="894846"/>
                <a:ext cx="5256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23E33A0-4DE4-3AC9-4614-3701D956CB7F}"/>
                  </a:ext>
                </a:extLst>
              </p14:cNvPr>
              <p14:cNvContentPartPr/>
              <p14:nvPr/>
            </p14:nvContentPartPr>
            <p14:xfrm>
              <a:off x="3888891" y="928326"/>
              <a:ext cx="259920" cy="190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23E33A0-4DE4-3AC9-4614-3701D956CB7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70891" y="910686"/>
                <a:ext cx="29556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917E1AA-279F-86FC-4FC0-E74BD2EDF21C}"/>
                  </a:ext>
                </a:extLst>
              </p14:cNvPr>
              <p14:cNvContentPartPr/>
              <p14:nvPr/>
            </p14:nvContentPartPr>
            <p14:xfrm>
              <a:off x="5652531" y="899166"/>
              <a:ext cx="196920" cy="1868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917E1AA-279F-86FC-4FC0-E74BD2EDF21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34531" y="881526"/>
                <a:ext cx="232560" cy="22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094D42AF-8C95-E19E-359D-F192C52DE963}"/>
              </a:ext>
            </a:extLst>
          </p:cNvPr>
          <p:cNvGrpSpPr/>
          <p:nvPr/>
        </p:nvGrpSpPr>
        <p:grpSpPr>
          <a:xfrm>
            <a:off x="7572411" y="916806"/>
            <a:ext cx="240120" cy="196200"/>
            <a:chOff x="7572411" y="916806"/>
            <a:chExt cx="240120" cy="19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95B4EA1-9042-624C-2BEF-BE22C7626E7E}"/>
                    </a:ext>
                  </a:extLst>
                </p14:cNvPr>
                <p14:cNvContentPartPr/>
                <p14:nvPr/>
              </p14:nvContentPartPr>
              <p14:xfrm>
                <a:off x="7572411" y="916806"/>
                <a:ext cx="240120" cy="1357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95B4EA1-9042-624C-2BEF-BE22C7626E7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554771" y="899166"/>
                  <a:ext cx="2757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0E6D3D4-94D2-F930-565D-516F9A1593D0}"/>
                    </a:ext>
                  </a:extLst>
                </p14:cNvPr>
                <p14:cNvContentPartPr/>
                <p14:nvPr/>
              </p14:nvContentPartPr>
              <p14:xfrm>
                <a:off x="7756371" y="981246"/>
                <a:ext cx="360" cy="1317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0E6D3D4-94D2-F930-565D-516F9A1593D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38371" y="963246"/>
                  <a:ext cx="36000" cy="16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9BD2696-FC6D-3D55-F115-766F47893028}"/>
                  </a:ext>
                </a:extLst>
              </p14:cNvPr>
              <p14:cNvContentPartPr/>
              <p14:nvPr/>
            </p14:nvContentPartPr>
            <p14:xfrm>
              <a:off x="9648171" y="821406"/>
              <a:ext cx="220320" cy="1782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9BD2696-FC6D-3D55-F115-766F4789302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630171" y="803406"/>
                <a:ext cx="255960" cy="21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CA1C4A21-58DD-5413-4700-0223EA850035}"/>
              </a:ext>
            </a:extLst>
          </p:cNvPr>
          <p:cNvGrpSpPr/>
          <p:nvPr/>
        </p:nvGrpSpPr>
        <p:grpSpPr>
          <a:xfrm>
            <a:off x="617931" y="2981766"/>
            <a:ext cx="569880" cy="428040"/>
            <a:chOff x="617931" y="2981766"/>
            <a:chExt cx="569880" cy="42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A8F4646-8E97-20A7-9973-70E67989ECB2}"/>
                    </a:ext>
                  </a:extLst>
                </p14:cNvPr>
                <p14:cNvContentPartPr/>
                <p14:nvPr/>
              </p14:nvContentPartPr>
              <p14:xfrm>
                <a:off x="871731" y="3080406"/>
                <a:ext cx="168120" cy="1645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A8F4646-8E97-20A7-9973-70E67989ECB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54091" y="3062766"/>
                  <a:ext cx="2037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43CEE93-E37B-ABD0-3AA6-0C54E76E900B}"/>
                    </a:ext>
                  </a:extLst>
                </p14:cNvPr>
                <p14:cNvContentPartPr/>
                <p14:nvPr/>
              </p14:nvContentPartPr>
              <p14:xfrm>
                <a:off x="617931" y="2981766"/>
                <a:ext cx="569880" cy="4280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43CEE93-E37B-ABD0-3AA6-0C54E76E900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00291" y="2964126"/>
                  <a:ext cx="605520" cy="46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B82E52C-AB85-AF41-4948-6336891B4321}"/>
                  </a:ext>
                </a:extLst>
              </p14:cNvPr>
              <p14:cNvContentPartPr/>
              <p14:nvPr/>
            </p14:nvContentPartPr>
            <p14:xfrm>
              <a:off x="2024451" y="2988606"/>
              <a:ext cx="224280" cy="1962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B82E52C-AB85-AF41-4948-6336891B432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006811" y="2970966"/>
                <a:ext cx="259920" cy="23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E7469C5-486A-0D5E-A3B6-7F0E58AAF96A}"/>
              </a:ext>
            </a:extLst>
          </p:cNvPr>
          <p:cNvGrpSpPr/>
          <p:nvPr/>
        </p:nvGrpSpPr>
        <p:grpSpPr>
          <a:xfrm>
            <a:off x="3582531" y="2991486"/>
            <a:ext cx="181440" cy="178200"/>
            <a:chOff x="3582531" y="2991486"/>
            <a:chExt cx="181440" cy="17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41778BF-BABC-DA48-960A-A02D003EC95C}"/>
                    </a:ext>
                  </a:extLst>
                </p14:cNvPr>
                <p14:cNvContentPartPr/>
                <p14:nvPr/>
              </p14:nvContentPartPr>
              <p14:xfrm>
                <a:off x="3582531" y="2991486"/>
                <a:ext cx="178920" cy="1350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41778BF-BABC-DA48-960A-A02D003EC95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64891" y="2973846"/>
                  <a:ext cx="2145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047ACCF-15E3-6C49-2A1B-0738D4EAD63A}"/>
                    </a:ext>
                  </a:extLst>
                </p14:cNvPr>
                <p14:cNvContentPartPr/>
                <p14:nvPr/>
              </p14:nvContentPartPr>
              <p14:xfrm>
                <a:off x="3702411" y="3006606"/>
                <a:ext cx="61560" cy="1630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047ACCF-15E3-6C49-2A1B-0738D4EAD63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84771" y="2988966"/>
                  <a:ext cx="97200" cy="19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15CA4A2-5317-127D-4E89-A0652278BC0F}"/>
                  </a:ext>
                </a:extLst>
              </p14:cNvPr>
              <p14:cNvContentPartPr/>
              <p14:nvPr/>
            </p14:nvContentPartPr>
            <p14:xfrm>
              <a:off x="5009211" y="2954766"/>
              <a:ext cx="243360" cy="1425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15CA4A2-5317-127D-4E89-A0652278BC0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91571" y="2936766"/>
                <a:ext cx="27900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4B9C2B1-FF09-D509-2078-A6A716E4F5AF}"/>
                  </a:ext>
                </a:extLst>
              </p14:cNvPr>
              <p14:cNvContentPartPr/>
              <p14:nvPr/>
            </p14:nvContentPartPr>
            <p14:xfrm>
              <a:off x="6416091" y="2948646"/>
              <a:ext cx="254160" cy="1854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4B9C2B1-FF09-D509-2078-A6A716E4F5A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398091" y="2931006"/>
                <a:ext cx="28980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A3E0591-41B2-DA93-7ED3-C843C9693325}"/>
                  </a:ext>
                </a:extLst>
              </p14:cNvPr>
              <p14:cNvContentPartPr/>
              <p14:nvPr/>
            </p14:nvContentPartPr>
            <p14:xfrm>
              <a:off x="8232651" y="2883126"/>
              <a:ext cx="224280" cy="2091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A3E0591-41B2-DA93-7ED3-C843C969332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215011" y="2865126"/>
                <a:ext cx="259920" cy="24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FD024F43-EB8E-9A9C-9B83-1B69ABFF9489}"/>
              </a:ext>
            </a:extLst>
          </p:cNvPr>
          <p:cNvGrpSpPr/>
          <p:nvPr/>
        </p:nvGrpSpPr>
        <p:grpSpPr>
          <a:xfrm>
            <a:off x="500931" y="4538406"/>
            <a:ext cx="622800" cy="467640"/>
            <a:chOff x="500931" y="4538406"/>
            <a:chExt cx="622800" cy="46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0D8D630-66FC-54CB-5F6C-840DF498F727}"/>
                    </a:ext>
                  </a:extLst>
                </p14:cNvPr>
                <p14:cNvContentPartPr/>
                <p14:nvPr/>
              </p14:nvContentPartPr>
              <p14:xfrm>
                <a:off x="791091" y="4668726"/>
                <a:ext cx="151560" cy="2026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0D8D630-66FC-54CB-5F6C-840DF498F72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73091" y="4650726"/>
                  <a:ext cx="1872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6E123AE-4E4F-39D5-36C6-1B12002578E2}"/>
                    </a:ext>
                  </a:extLst>
                </p14:cNvPr>
                <p14:cNvContentPartPr/>
                <p14:nvPr/>
              </p14:nvContentPartPr>
              <p14:xfrm>
                <a:off x="500931" y="4538406"/>
                <a:ext cx="622800" cy="4676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6E123AE-4E4F-39D5-36C6-1B12002578E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83291" y="4520766"/>
                  <a:ext cx="658440" cy="50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6FBEE7B-ABC2-2E84-3492-FC8DEDB8300E}"/>
                  </a:ext>
                </a:extLst>
              </p14:cNvPr>
              <p14:cNvContentPartPr/>
              <p14:nvPr/>
            </p14:nvContentPartPr>
            <p14:xfrm>
              <a:off x="1961091" y="4664766"/>
              <a:ext cx="3240" cy="1735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6FBEE7B-ABC2-2E84-3492-FC8DEDB8300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943451" y="4647126"/>
                <a:ext cx="3888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813E68F-C6BD-BD10-1FCB-B4B5D1529688}"/>
                  </a:ext>
                </a:extLst>
              </p14:cNvPr>
              <p14:cNvContentPartPr/>
              <p14:nvPr/>
            </p14:nvContentPartPr>
            <p14:xfrm>
              <a:off x="3270051" y="4623006"/>
              <a:ext cx="179280" cy="2127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813E68F-C6BD-BD10-1FCB-B4B5D152968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252051" y="4605366"/>
                <a:ext cx="214920" cy="24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059833F0-C880-166C-D9CF-DFB0C3A694C8}"/>
              </a:ext>
            </a:extLst>
          </p:cNvPr>
          <p:cNvGrpSpPr/>
          <p:nvPr/>
        </p:nvGrpSpPr>
        <p:grpSpPr>
          <a:xfrm>
            <a:off x="4580091" y="4613646"/>
            <a:ext cx="848880" cy="177120"/>
            <a:chOff x="4580091" y="4613646"/>
            <a:chExt cx="848880" cy="17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E9BCE56-4BB2-9354-2595-2CA7D0E9CEEA}"/>
                    </a:ext>
                  </a:extLst>
                </p14:cNvPr>
                <p14:cNvContentPartPr/>
                <p14:nvPr/>
              </p14:nvContentPartPr>
              <p14:xfrm>
                <a:off x="4580091" y="4631646"/>
                <a:ext cx="187560" cy="1576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E9BCE56-4BB2-9354-2595-2CA7D0E9CEE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562451" y="4613646"/>
                  <a:ext cx="2232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A50E4B4-6ED3-C38A-2221-F9B7A26F2CFA}"/>
                    </a:ext>
                  </a:extLst>
                </p14:cNvPr>
                <p14:cNvContentPartPr/>
                <p14:nvPr/>
              </p14:nvContentPartPr>
              <p14:xfrm>
                <a:off x="4680531" y="4613646"/>
                <a:ext cx="298440" cy="140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A50E4B4-6ED3-C38A-2221-F9B7A26F2CF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662531" y="4596006"/>
                  <a:ext cx="3340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0ED4317-C61D-6E24-5556-B2C545BE1682}"/>
                    </a:ext>
                  </a:extLst>
                </p14:cNvPr>
                <p14:cNvContentPartPr/>
                <p14:nvPr/>
              </p14:nvContentPartPr>
              <p14:xfrm>
                <a:off x="4956291" y="4627326"/>
                <a:ext cx="472680" cy="1634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0ED4317-C61D-6E24-5556-B2C545BE168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938651" y="4609686"/>
                  <a:ext cx="50832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512A1D7-3C5B-C0DA-F0B9-8C1DF51F20AB}"/>
              </a:ext>
            </a:extLst>
          </p:cNvPr>
          <p:cNvGrpSpPr/>
          <p:nvPr/>
        </p:nvGrpSpPr>
        <p:grpSpPr>
          <a:xfrm>
            <a:off x="6504291" y="4563246"/>
            <a:ext cx="472320" cy="178200"/>
            <a:chOff x="6504291" y="4563246"/>
            <a:chExt cx="472320" cy="17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9B10A25-0D61-14DA-F0F4-925DBBCDB26A}"/>
                    </a:ext>
                  </a:extLst>
                </p14:cNvPr>
                <p14:cNvContentPartPr/>
                <p14:nvPr/>
              </p14:nvContentPartPr>
              <p14:xfrm>
                <a:off x="6504291" y="4605726"/>
                <a:ext cx="207000" cy="1357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9B10A25-0D61-14DA-F0F4-925DBBCDB26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486651" y="4587726"/>
                  <a:ext cx="2426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8742034-658F-7BD7-1AFC-AD512C1F4A36}"/>
                    </a:ext>
                  </a:extLst>
                </p14:cNvPr>
                <p14:cNvContentPartPr/>
                <p14:nvPr/>
              </p14:nvContentPartPr>
              <p14:xfrm>
                <a:off x="6681051" y="4563246"/>
                <a:ext cx="295560" cy="248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8742034-658F-7BD7-1AFC-AD512C1F4A3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63051" y="4545246"/>
                  <a:ext cx="331200" cy="6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B0FA082-5360-E46B-2794-A92BF231CA49}"/>
              </a:ext>
            </a:extLst>
          </p:cNvPr>
          <p:cNvGrpSpPr/>
          <p:nvPr/>
        </p:nvGrpSpPr>
        <p:grpSpPr>
          <a:xfrm>
            <a:off x="8179731" y="4504926"/>
            <a:ext cx="306360" cy="289440"/>
            <a:chOff x="8179731" y="4504926"/>
            <a:chExt cx="306360" cy="28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8CF78C3-53F3-EA2A-2BC9-C74695E0B33E}"/>
                    </a:ext>
                  </a:extLst>
                </p14:cNvPr>
                <p14:cNvContentPartPr/>
                <p14:nvPr/>
              </p14:nvContentPartPr>
              <p14:xfrm>
                <a:off x="8179731" y="4504926"/>
                <a:ext cx="306360" cy="1951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8CF78C3-53F3-EA2A-2BC9-C74695E0B33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162091" y="4487286"/>
                  <a:ext cx="3420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6011460-1D87-92A5-0B9C-7B399E8C1474}"/>
                    </a:ext>
                  </a:extLst>
                </p14:cNvPr>
                <p14:cNvContentPartPr/>
                <p14:nvPr/>
              </p14:nvContentPartPr>
              <p14:xfrm>
                <a:off x="8380251" y="4593126"/>
                <a:ext cx="56160" cy="2012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6011460-1D87-92A5-0B9C-7B399E8C147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62611" y="4575486"/>
                  <a:ext cx="91800" cy="23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90829E6-104D-8E7A-1EBA-C9C084E7CD4A}"/>
                  </a:ext>
                </a:extLst>
              </p14:cNvPr>
              <p14:cNvContentPartPr/>
              <p14:nvPr/>
            </p14:nvContentPartPr>
            <p14:xfrm>
              <a:off x="9804051" y="4512486"/>
              <a:ext cx="298440" cy="1879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90829E6-104D-8E7A-1EBA-C9C084E7CD4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786411" y="4494486"/>
                <a:ext cx="33408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0FA94C48-C8AD-9DB3-5218-0B4FF2E8F1AF}"/>
                  </a:ext>
                </a:extLst>
              </p14:cNvPr>
              <p14:cNvContentPartPr/>
              <p14:nvPr/>
            </p14:nvContentPartPr>
            <p14:xfrm>
              <a:off x="11236131" y="4441926"/>
              <a:ext cx="267840" cy="1861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0FA94C48-C8AD-9DB3-5218-0B4FF2E8F1A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1218131" y="4423926"/>
                <a:ext cx="303480" cy="22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747F3ECF-A100-F627-0380-854328B10F5E}"/>
              </a:ext>
            </a:extLst>
          </p:cNvPr>
          <p:cNvGrpSpPr/>
          <p:nvPr/>
        </p:nvGrpSpPr>
        <p:grpSpPr>
          <a:xfrm>
            <a:off x="1214451" y="6144006"/>
            <a:ext cx="906480" cy="213840"/>
            <a:chOff x="1214451" y="6144006"/>
            <a:chExt cx="906480" cy="21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B7B88F1-EF61-3139-FC08-4F3F0799B889}"/>
                    </a:ext>
                  </a:extLst>
                </p14:cNvPr>
                <p14:cNvContentPartPr/>
                <p14:nvPr/>
              </p14:nvContentPartPr>
              <p14:xfrm>
                <a:off x="1214451" y="6144006"/>
                <a:ext cx="732960" cy="2138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B7B88F1-EF61-3139-FC08-4F3F0799B88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96811" y="6126366"/>
                  <a:ext cx="7686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A5CE08F-717D-05EB-E6C4-EEFE36583490}"/>
                    </a:ext>
                  </a:extLst>
                </p14:cNvPr>
                <p14:cNvContentPartPr/>
                <p14:nvPr/>
              </p14:nvContentPartPr>
              <p14:xfrm>
                <a:off x="2021571" y="6168846"/>
                <a:ext cx="99360" cy="885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A5CE08F-717D-05EB-E6C4-EEFE3658349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003571" y="6150846"/>
                  <a:ext cx="135000" cy="12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06E74BC-51FC-E1A2-1446-F91F1B69A4E3}"/>
                  </a:ext>
                </a:extLst>
              </p14:cNvPr>
              <p14:cNvContentPartPr/>
              <p14:nvPr/>
            </p14:nvContentPartPr>
            <p14:xfrm>
              <a:off x="2443131" y="6190446"/>
              <a:ext cx="181440" cy="633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06E74BC-51FC-E1A2-1446-F91F1B69A4E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425491" y="6172806"/>
                <a:ext cx="217080" cy="9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7208F7CF-3E5F-4122-8EF5-AB872CC85CA1}"/>
              </a:ext>
            </a:extLst>
          </p:cNvPr>
          <p:cNvGrpSpPr/>
          <p:nvPr/>
        </p:nvGrpSpPr>
        <p:grpSpPr>
          <a:xfrm>
            <a:off x="3164931" y="5822166"/>
            <a:ext cx="4059720" cy="1075680"/>
            <a:chOff x="3164931" y="5822166"/>
            <a:chExt cx="4059720" cy="107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C055B01-5313-7083-3389-4FAF6C4295B3}"/>
                    </a:ext>
                  </a:extLst>
                </p14:cNvPr>
                <p14:cNvContentPartPr/>
                <p14:nvPr/>
              </p14:nvContentPartPr>
              <p14:xfrm>
                <a:off x="3326571" y="5901006"/>
                <a:ext cx="290160" cy="2250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C055B01-5313-7083-3389-4FAF6C4295B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308571" y="5883366"/>
                  <a:ext cx="32580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467D73D-D3D1-807E-72E4-58167AD891D7}"/>
                    </a:ext>
                  </a:extLst>
                </p14:cNvPr>
                <p14:cNvContentPartPr/>
                <p14:nvPr/>
              </p14:nvContentPartPr>
              <p14:xfrm>
                <a:off x="3641211" y="6026646"/>
                <a:ext cx="195480" cy="964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467D73D-D3D1-807E-72E4-58167AD891D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623571" y="6008646"/>
                  <a:ext cx="2311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547E0A3-1F12-03DF-B2D1-854590E91A63}"/>
                    </a:ext>
                  </a:extLst>
                </p14:cNvPr>
                <p14:cNvContentPartPr/>
                <p14:nvPr/>
              </p14:nvContentPartPr>
              <p14:xfrm>
                <a:off x="3878091" y="5998926"/>
                <a:ext cx="307440" cy="918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547E0A3-1F12-03DF-B2D1-854590E91A6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860451" y="5981286"/>
                  <a:ext cx="3430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153D51A-E656-4C16-DF50-3CA62EADA321}"/>
                    </a:ext>
                  </a:extLst>
                </p14:cNvPr>
                <p14:cNvContentPartPr/>
                <p14:nvPr/>
              </p14:nvContentPartPr>
              <p14:xfrm>
                <a:off x="4757571" y="5946006"/>
                <a:ext cx="222120" cy="4140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153D51A-E656-4C16-DF50-3CA62EADA32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739571" y="5928366"/>
                  <a:ext cx="25776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8A8C23A-684C-F9AC-AA07-7DD0CE988787}"/>
                    </a:ext>
                  </a:extLst>
                </p14:cNvPr>
                <p14:cNvContentPartPr/>
                <p14:nvPr/>
              </p14:nvContentPartPr>
              <p14:xfrm>
                <a:off x="5466051" y="5988126"/>
                <a:ext cx="184320" cy="975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8A8C23A-684C-F9AC-AA07-7DD0CE98878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448411" y="5970486"/>
                  <a:ext cx="2199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8390A13-96BF-6797-08D5-0BB524303D73}"/>
                    </a:ext>
                  </a:extLst>
                </p14:cNvPr>
                <p14:cNvContentPartPr/>
                <p14:nvPr/>
              </p14:nvContentPartPr>
              <p14:xfrm>
                <a:off x="5772771" y="5886966"/>
                <a:ext cx="33840" cy="2055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8390A13-96BF-6797-08D5-0BB524303D7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754771" y="5869326"/>
                  <a:ext cx="694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F0DCB20-2D11-987C-3DFE-77FC9CC2926E}"/>
                    </a:ext>
                  </a:extLst>
                </p14:cNvPr>
                <p14:cNvContentPartPr/>
                <p14:nvPr/>
              </p14:nvContentPartPr>
              <p14:xfrm>
                <a:off x="5948091" y="5873286"/>
                <a:ext cx="5760" cy="1738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F0DCB20-2D11-987C-3DFE-77FC9CC2926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930451" y="5855646"/>
                  <a:ext cx="414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E5F3DC4-7446-9C1D-CC42-910112A2F047}"/>
                    </a:ext>
                  </a:extLst>
                </p14:cNvPr>
                <p14:cNvContentPartPr/>
                <p14:nvPr/>
              </p14:nvContentPartPr>
              <p14:xfrm>
                <a:off x="6357411" y="5822166"/>
                <a:ext cx="731880" cy="2746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E5F3DC4-7446-9C1D-CC42-910112A2F04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339411" y="5804166"/>
                  <a:ext cx="7675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8033AF3-AA23-0624-921E-6EEB623A2064}"/>
                    </a:ext>
                  </a:extLst>
                </p14:cNvPr>
                <p14:cNvContentPartPr/>
                <p14:nvPr/>
              </p14:nvContentPartPr>
              <p14:xfrm>
                <a:off x="3164931" y="6157686"/>
                <a:ext cx="4059720" cy="2286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8033AF3-AA23-0624-921E-6EEB623A206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146931" y="6140046"/>
                  <a:ext cx="40953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701E4EE-0891-21E2-9B53-F8840CFE2A2B}"/>
                    </a:ext>
                  </a:extLst>
                </p14:cNvPr>
                <p14:cNvContentPartPr/>
                <p14:nvPr/>
              </p14:nvContentPartPr>
              <p14:xfrm>
                <a:off x="4259691" y="6518766"/>
                <a:ext cx="418320" cy="1591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701E4EE-0891-21E2-9B53-F8840CFE2A2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242051" y="6501126"/>
                  <a:ext cx="4539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6FD4D8C-A764-0358-22CB-625951C89747}"/>
                    </a:ext>
                  </a:extLst>
                </p14:cNvPr>
                <p14:cNvContentPartPr/>
                <p14:nvPr/>
              </p14:nvContentPartPr>
              <p14:xfrm>
                <a:off x="4666491" y="6536766"/>
                <a:ext cx="266400" cy="1195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6FD4D8C-A764-0358-22CB-625951C8974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648851" y="6518766"/>
                  <a:ext cx="3020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EA05AAD-4C1C-2BCB-E19B-A464B487BA5A}"/>
                    </a:ext>
                  </a:extLst>
                </p14:cNvPr>
                <p14:cNvContentPartPr/>
                <p14:nvPr/>
              </p14:nvContentPartPr>
              <p14:xfrm>
                <a:off x="4959171" y="6435246"/>
                <a:ext cx="615960" cy="2412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EA05AAD-4C1C-2BCB-E19B-A464B487BA5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941531" y="6417606"/>
                  <a:ext cx="6516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58DDCB2-9C5F-4567-2AC6-7B18311A28F7}"/>
                    </a:ext>
                  </a:extLst>
                </p14:cNvPr>
                <p14:cNvContentPartPr/>
                <p14:nvPr/>
              </p14:nvContentPartPr>
              <p14:xfrm>
                <a:off x="5892291" y="6466926"/>
                <a:ext cx="200880" cy="4309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58DDCB2-9C5F-4567-2AC6-7B18311A28F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874651" y="6449286"/>
                  <a:ext cx="23652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89D309D-067F-5A32-67AC-988C7FF9074A}"/>
                    </a:ext>
                  </a:extLst>
                </p14:cNvPr>
                <p14:cNvContentPartPr/>
                <p14:nvPr/>
              </p14:nvContentPartPr>
              <p14:xfrm>
                <a:off x="6380091" y="6371261"/>
                <a:ext cx="574200" cy="2901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89D309D-067F-5A32-67AC-988C7FF907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362091" y="6353621"/>
                  <a:ext cx="60984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0070B0A-A310-35CD-3D2A-6344B1F68AB5}"/>
              </a:ext>
            </a:extLst>
          </p:cNvPr>
          <p:cNvGrpSpPr/>
          <p:nvPr/>
        </p:nvGrpSpPr>
        <p:grpSpPr>
          <a:xfrm>
            <a:off x="2863971" y="1479221"/>
            <a:ext cx="2789640" cy="242280"/>
            <a:chOff x="2863971" y="1479221"/>
            <a:chExt cx="2789640" cy="24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C0331C1-A494-E5DA-0221-8078D23FA246}"/>
                    </a:ext>
                  </a:extLst>
                </p14:cNvPr>
                <p14:cNvContentPartPr/>
                <p14:nvPr/>
              </p14:nvContentPartPr>
              <p14:xfrm>
                <a:off x="2863971" y="1504061"/>
                <a:ext cx="39600" cy="1638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C0331C1-A494-E5DA-0221-8078D23FA24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845971" y="1486061"/>
                  <a:ext cx="752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628996E-DE2B-D185-EC2C-CB69BC02DC84}"/>
                    </a:ext>
                  </a:extLst>
                </p14:cNvPr>
                <p14:cNvContentPartPr/>
                <p14:nvPr/>
              </p14:nvContentPartPr>
              <p14:xfrm>
                <a:off x="3184371" y="1493981"/>
                <a:ext cx="45000" cy="1976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628996E-DE2B-D185-EC2C-CB69BC02DC8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166371" y="1476341"/>
                  <a:ext cx="806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D92640E-F364-D4FF-C079-7083116EA02E}"/>
                    </a:ext>
                  </a:extLst>
                </p14:cNvPr>
                <p14:cNvContentPartPr/>
                <p14:nvPr/>
              </p14:nvContentPartPr>
              <p14:xfrm>
                <a:off x="3123171" y="1569581"/>
                <a:ext cx="147960" cy="154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D92640E-F364-D4FF-C079-7083116EA02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105171" y="1551581"/>
                  <a:ext cx="1836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1B54595-D133-D251-9A63-C77ECCF81845}"/>
                    </a:ext>
                  </a:extLst>
                </p14:cNvPr>
                <p14:cNvContentPartPr/>
                <p14:nvPr/>
              </p14:nvContentPartPr>
              <p14:xfrm>
                <a:off x="3446091" y="1531061"/>
                <a:ext cx="192600" cy="1443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1B54595-D133-D251-9A63-C77ECCF8184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428451" y="1513061"/>
                  <a:ext cx="2282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D0727DB-D08F-4048-2F21-0A1BCDF22661}"/>
                    </a:ext>
                  </a:extLst>
                </p14:cNvPr>
                <p14:cNvContentPartPr/>
                <p14:nvPr/>
              </p14:nvContentPartPr>
              <p14:xfrm>
                <a:off x="3900411" y="1479221"/>
                <a:ext cx="14400" cy="1796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D0727DB-D08F-4048-2F21-0A1BCDF2266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882411" y="1461581"/>
                  <a:ext cx="500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85BA2E9-838F-30AE-6CE1-5BBF63ACE2FF}"/>
                    </a:ext>
                  </a:extLst>
                </p14:cNvPr>
                <p14:cNvContentPartPr/>
                <p14:nvPr/>
              </p14:nvContentPartPr>
              <p14:xfrm>
                <a:off x="3822291" y="1542221"/>
                <a:ext cx="156240" cy="385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85BA2E9-838F-30AE-6CE1-5BBF63ACE2F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804651" y="1524221"/>
                  <a:ext cx="1918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E4E436E-C963-04A9-4FBB-6D673841644D}"/>
                    </a:ext>
                  </a:extLst>
                </p14:cNvPr>
                <p14:cNvContentPartPr/>
                <p14:nvPr/>
              </p14:nvContentPartPr>
              <p14:xfrm>
                <a:off x="4153851" y="1509461"/>
                <a:ext cx="156240" cy="1832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E4E436E-C963-04A9-4FBB-6D67384164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136211" y="1491461"/>
                  <a:ext cx="1918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C258DA2-345F-D5E8-2591-7333B810A5AC}"/>
                    </a:ext>
                  </a:extLst>
                </p14:cNvPr>
                <p14:cNvContentPartPr/>
                <p14:nvPr/>
              </p14:nvContentPartPr>
              <p14:xfrm>
                <a:off x="4474251" y="1524581"/>
                <a:ext cx="159120" cy="1753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C258DA2-345F-D5E8-2591-7333B810A5A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456611" y="1506581"/>
                  <a:ext cx="1947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590AAA2-9614-BD10-7235-27DA392BE226}"/>
                    </a:ext>
                  </a:extLst>
                </p14:cNvPr>
                <p14:cNvContentPartPr/>
                <p14:nvPr/>
              </p14:nvContentPartPr>
              <p14:xfrm>
                <a:off x="4799691" y="1528541"/>
                <a:ext cx="147600" cy="1472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590AAA2-9614-BD10-7235-27DA392BE22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781691" y="1510541"/>
                  <a:ext cx="1832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A4D7649-D881-F9DE-58A6-04E365196928}"/>
                    </a:ext>
                  </a:extLst>
                </p14:cNvPr>
                <p14:cNvContentPartPr/>
                <p14:nvPr/>
              </p14:nvContentPartPr>
              <p14:xfrm>
                <a:off x="4919931" y="1511981"/>
                <a:ext cx="306720" cy="2095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A4D7649-D881-F9DE-58A6-04E36519692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902291" y="1494341"/>
                  <a:ext cx="3423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0752884-515B-E29C-B4E8-D4472FEAB26B}"/>
                    </a:ext>
                  </a:extLst>
                </p14:cNvPr>
                <p14:cNvContentPartPr/>
                <p14:nvPr/>
              </p14:nvContentPartPr>
              <p14:xfrm>
                <a:off x="5134491" y="1566701"/>
                <a:ext cx="147960" cy="18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0752884-515B-E29C-B4E8-D4472FEAB26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116851" y="1549061"/>
                  <a:ext cx="1836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2DD9256-9F00-BFA3-F010-A0D57A1B26DB}"/>
                    </a:ext>
                  </a:extLst>
                </p14:cNvPr>
                <p14:cNvContentPartPr/>
                <p14:nvPr/>
              </p14:nvContentPartPr>
              <p14:xfrm>
                <a:off x="5445891" y="1488941"/>
                <a:ext cx="207720" cy="1728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2DD9256-9F00-BFA3-F010-A0D57A1B26D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427891" y="1470941"/>
                  <a:ext cx="243360" cy="20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50FEBC56-8E7F-6FE2-5BA4-34C382A4B3DE}"/>
                  </a:ext>
                </a:extLst>
              </p14:cNvPr>
              <p14:cNvContentPartPr/>
              <p14:nvPr/>
            </p14:nvContentPartPr>
            <p14:xfrm>
              <a:off x="2813931" y="1822661"/>
              <a:ext cx="3187800" cy="4968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50FEBC56-8E7F-6FE2-5BA4-34C382A4B3DE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795931" y="1804661"/>
                <a:ext cx="32234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DCBD02F3-0135-4288-E784-21405EF82D93}"/>
                  </a:ext>
                </a:extLst>
              </p14:cNvPr>
              <p14:cNvContentPartPr/>
              <p14:nvPr/>
            </p14:nvContentPartPr>
            <p14:xfrm>
              <a:off x="4295691" y="2044061"/>
              <a:ext cx="223560" cy="2001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DCBD02F3-0135-4288-E784-21405EF82D93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278051" y="2026421"/>
                <a:ext cx="259200" cy="23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Group 93">
            <a:extLst>
              <a:ext uri="{FF2B5EF4-FFF2-40B4-BE49-F238E27FC236}">
                <a16:creationId xmlns:a16="http://schemas.microsoft.com/office/drawing/2014/main" id="{CC2448F1-8D37-E5B8-939E-BC0FA8CE8774}"/>
              </a:ext>
            </a:extLst>
          </p:cNvPr>
          <p:cNvGrpSpPr/>
          <p:nvPr/>
        </p:nvGrpSpPr>
        <p:grpSpPr>
          <a:xfrm>
            <a:off x="2458971" y="3370661"/>
            <a:ext cx="1090800" cy="213840"/>
            <a:chOff x="2458971" y="3370661"/>
            <a:chExt cx="1090800" cy="21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AE587F7-A374-0A5C-C230-5D9C115A3641}"/>
                    </a:ext>
                  </a:extLst>
                </p14:cNvPr>
                <p14:cNvContentPartPr/>
                <p14:nvPr/>
              </p14:nvContentPartPr>
              <p14:xfrm>
                <a:off x="2458971" y="3370661"/>
                <a:ext cx="177120" cy="1753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AE587F7-A374-0A5C-C230-5D9C115A364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440971" y="3353021"/>
                  <a:ext cx="2127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9239CC7-E51E-5033-51E3-B2B9CB8076DD}"/>
                    </a:ext>
                  </a:extLst>
                </p14:cNvPr>
                <p14:cNvContentPartPr/>
                <p14:nvPr/>
              </p14:nvContentPartPr>
              <p14:xfrm>
                <a:off x="2844531" y="3411701"/>
                <a:ext cx="3240" cy="1533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9239CC7-E51E-5033-51E3-B2B9CB8076D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826531" y="3394061"/>
                  <a:ext cx="388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FAB898C-FDD1-8736-902B-9BF5EA943138}"/>
                    </a:ext>
                  </a:extLst>
                </p14:cNvPr>
                <p14:cNvContentPartPr/>
                <p14:nvPr/>
              </p14:nvContentPartPr>
              <p14:xfrm>
                <a:off x="2783331" y="3473261"/>
                <a:ext cx="167400" cy="208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FAB898C-FDD1-8736-902B-9BF5EA94313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765331" y="3455621"/>
                  <a:ext cx="2030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CCADE75-BB13-DC64-C10C-EFF9C2EA9601}"/>
                    </a:ext>
                  </a:extLst>
                </p14:cNvPr>
                <p14:cNvContentPartPr/>
                <p14:nvPr/>
              </p14:nvContentPartPr>
              <p14:xfrm>
                <a:off x="3115611" y="3392621"/>
                <a:ext cx="146880" cy="1918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CCADE75-BB13-DC64-C10C-EFF9C2EA960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097971" y="3374981"/>
                  <a:ext cx="1825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7A01D97-4942-1281-021D-78A7B63CD468}"/>
                    </a:ext>
                  </a:extLst>
                </p14:cNvPr>
                <p14:cNvContentPartPr/>
                <p14:nvPr/>
              </p14:nvContentPartPr>
              <p14:xfrm>
                <a:off x="3421251" y="3398021"/>
                <a:ext cx="128520" cy="1699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7A01D97-4942-1281-021D-78A7B63CD46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403251" y="3380381"/>
                  <a:ext cx="16416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C5FD786-B329-F688-12F7-CBDF9084ADB0}"/>
              </a:ext>
            </a:extLst>
          </p:cNvPr>
          <p:cNvGrpSpPr/>
          <p:nvPr/>
        </p:nvGrpSpPr>
        <p:grpSpPr>
          <a:xfrm>
            <a:off x="3982491" y="3266981"/>
            <a:ext cx="1654200" cy="298080"/>
            <a:chOff x="3982491" y="3266981"/>
            <a:chExt cx="1654200" cy="29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D0B35BD-C445-C0CC-AFB4-640FEA0BBFC2}"/>
                    </a:ext>
                  </a:extLst>
                </p14:cNvPr>
                <p14:cNvContentPartPr/>
                <p14:nvPr/>
              </p14:nvContentPartPr>
              <p14:xfrm>
                <a:off x="3982491" y="3410261"/>
                <a:ext cx="269280" cy="1548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D0B35BD-C445-C0CC-AFB4-640FEA0BBFC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964851" y="3392621"/>
                  <a:ext cx="3049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2C843B8-3CEF-8485-8E1C-8E2EAFE60011}"/>
                    </a:ext>
                  </a:extLst>
                </p14:cNvPr>
                <p14:cNvContentPartPr/>
                <p14:nvPr/>
              </p14:nvContentPartPr>
              <p14:xfrm>
                <a:off x="4555251" y="3406301"/>
                <a:ext cx="19800" cy="1508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2C843B8-3CEF-8485-8E1C-8E2EAFE6001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537251" y="3388661"/>
                  <a:ext cx="554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C920E4F-3AE4-9B3F-ED59-CF79DF304FDA}"/>
                    </a:ext>
                  </a:extLst>
                </p14:cNvPr>
                <p14:cNvContentPartPr/>
                <p14:nvPr/>
              </p14:nvContentPartPr>
              <p14:xfrm>
                <a:off x="4477131" y="3366701"/>
                <a:ext cx="550080" cy="1508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C920E4F-3AE4-9B3F-ED59-CF79DF304FD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459131" y="3348701"/>
                  <a:ext cx="5857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D04DEF6-0F00-2EAF-FED5-2CF74D523E47}"/>
                    </a:ext>
                  </a:extLst>
                </p14:cNvPr>
                <p14:cNvContentPartPr/>
                <p14:nvPr/>
              </p14:nvContentPartPr>
              <p14:xfrm>
                <a:off x="5204331" y="3317381"/>
                <a:ext cx="156240" cy="1864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D04DEF6-0F00-2EAF-FED5-2CF74D523E4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186331" y="3299741"/>
                  <a:ext cx="1918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1F86666-E4DB-AD6F-990E-0CC5B16411EC}"/>
                    </a:ext>
                  </a:extLst>
                </p14:cNvPr>
                <p14:cNvContentPartPr/>
                <p14:nvPr/>
              </p14:nvContentPartPr>
              <p14:xfrm>
                <a:off x="5424291" y="3266981"/>
                <a:ext cx="212400" cy="2336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1F86666-E4DB-AD6F-990E-0CC5B16411E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406651" y="3248981"/>
                  <a:ext cx="248040" cy="26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815F954-3467-ACCA-2EA3-481F6F0C37FF}"/>
                  </a:ext>
                </a:extLst>
              </p14:cNvPr>
              <p14:cNvContentPartPr/>
              <p14:nvPr/>
            </p14:nvContentPartPr>
            <p14:xfrm>
              <a:off x="2647971" y="3724901"/>
              <a:ext cx="2916000" cy="10296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815F954-3467-ACCA-2EA3-481F6F0C37FF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630331" y="3707261"/>
                <a:ext cx="295164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BFB11F06-E6A2-C767-C690-7AD956129D81}"/>
                  </a:ext>
                </a:extLst>
              </p14:cNvPr>
              <p14:cNvContentPartPr/>
              <p14:nvPr/>
            </p14:nvContentPartPr>
            <p14:xfrm>
              <a:off x="3755331" y="4017581"/>
              <a:ext cx="257040" cy="20700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BFB11F06-E6A2-C767-C690-7AD956129D81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737691" y="3999941"/>
                <a:ext cx="292680" cy="24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C3DC2009-378F-ADCC-4D53-1FB6E57A95E8}"/>
              </a:ext>
            </a:extLst>
          </p:cNvPr>
          <p:cNvGrpSpPr/>
          <p:nvPr/>
        </p:nvGrpSpPr>
        <p:grpSpPr>
          <a:xfrm>
            <a:off x="7390611" y="3495221"/>
            <a:ext cx="1307880" cy="230040"/>
            <a:chOff x="7390611" y="3495221"/>
            <a:chExt cx="1307880" cy="23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E040682-82AF-A1EF-5E5B-398114244B8E}"/>
                    </a:ext>
                  </a:extLst>
                </p14:cNvPr>
                <p14:cNvContentPartPr/>
                <p14:nvPr/>
              </p14:nvContentPartPr>
              <p14:xfrm>
                <a:off x="7390611" y="3495221"/>
                <a:ext cx="438480" cy="2300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E040682-82AF-A1EF-5E5B-398114244B8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372611" y="3477221"/>
                  <a:ext cx="474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2971526-8A1C-35BA-D75C-F0DA9351B5E5}"/>
                    </a:ext>
                  </a:extLst>
                </p14:cNvPr>
                <p14:cNvContentPartPr/>
                <p14:nvPr/>
              </p14:nvContentPartPr>
              <p14:xfrm>
                <a:off x="7838451" y="3594581"/>
                <a:ext cx="202320" cy="892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2971526-8A1C-35BA-D75C-F0DA9351B5E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820811" y="3576941"/>
                  <a:ext cx="2379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6614323-3B8D-F72F-E39D-734BE645B52E}"/>
                    </a:ext>
                  </a:extLst>
                </p14:cNvPr>
                <p14:cNvContentPartPr/>
                <p14:nvPr/>
              </p14:nvContentPartPr>
              <p14:xfrm>
                <a:off x="7995771" y="3607541"/>
                <a:ext cx="360" cy="3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6614323-3B8D-F72F-E39D-734BE645B52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978131" y="358954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67EC21E-1384-8654-3E49-1B1D28F22C61}"/>
                    </a:ext>
                  </a:extLst>
                </p14:cNvPr>
                <p14:cNvContentPartPr/>
                <p14:nvPr/>
              </p14:nvContentPartPr>
              <p14:xfrm>
                <a:off x="7995771" y="3577301"/>
                <a:ext cx="660600" cy="1166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67EC21E-1384-8654-3E49-1B1D28F22C6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978131" y="3559301"/>
                  <a:ext cx="696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DA8CC24-787C-2AE6-F295-435DDC8F28C4}"/>
                    </a:ext>
                  </a:extLst>
                </p14:cNvPr>
                <p14:cNvContentPartPr/>
                <p14:nvPr/>
              </p14:nvContentPartPr>
              <p14:xfrm>
                <a:off x="8511291" y="3610061"/>
                <a:ext cx="187200" cy="838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DA8CC24-787C-2AE6-F295-435DDC8F28C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493651" y="3592421"/>
                  <a:ext cx="222840" cy="11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71D85F54-404D-B27C-04B3-AADA86FEACF1}"/>
              </a:ext>
            </a:extLst>
          </p:cNvPr>
          <p:cNvGrpSpPr/>
          <p:nvPr/>
        </p:nvGrpSpPr>
        <p:grpSpPr>
          <a:xfrm>
            <a:off x="9234171" y="3435101"/>
            <a:ext cx="762480" cy="291600"/>
            <a:chOff x="9234171" y="3435101"/>
            <a:chExt cx="762480" cy="29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81EC48E-7232-91CA-1647-D556F0F3DF14}"/>
                    </a:ext>
                  </a:extLst>
                </p14:cNvPr>
                <p14:cNvContentPartPr/>
                <p14:nvPr/>
              </p14:nvContentPartPr>
              <p14:xfrm>
                <a:off x="9234171" y="3486941"/>
                <a:ext cx="196920" cy="1238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81EC48E-7232-91CA-1647-D556F0F3DF1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216531" y="3468941"/>
                  <a:ext cx="2325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FB8C6DA-46AC-063A-DA6F-36997C6667CD}"/>
                    </a:ext>
                  </a:extLst>
                </p14:cNvPr>
                <p14:cNvContentPartPr/>
                <p14:nvPr/>
              </p14:nvContentPartPr>
              <p14:xfrm>
                <a:off x="9347211" y="3489821"/>
                <a:ext cx="45000" cy="2368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FB8C6DA-46AC-063A-DA6F-36997C6667C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329211" y="3471821"/>
                  <a:ext cx="806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7985478-686C-3AFE-5C90-817AAB95A66C}"/>
                    </a:ext>
                  </a:extLst>
                </p14:cNvPr>
                <p14:cNvContentPartPr/>
                <p14:nvPr/>
              </p14:nvContentPartPr>
              <p14:xfrm>
                <a:off x="9600651" y="3562181"/>
                <a:ext cx="14400" cy="198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7985478-686C-3AFE-5C90-817AAB95A66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583011" y="3544541"/>
                  <a:ext cx="500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0B64A1F-1AC5-0ED4-ECA4-D5B186BFD870}"/>
                    </a:ext>
                  </a:extLst>
                </p14:cNvPr>
                <p14:cNvContentPartPr/>
                <p14:nvPr/>
              </p14:nvContentPartPr>
              <p14:xfrm>
                <a:off x="9772731" y="3435101"/>
                <a:ext cx="223920" cy="1904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0B64A1F-1AC5-0ED4-ECA4-D5B186BFD87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755091" y="3417461"/>
                  <a:ext cx="259560" cy="22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DDBC3BD-2B13-83B2-F5EA-90C4D9C743FD}"/>
              </a:ext>
            </a:extLst>
          </p:cNvPr>
          <p:cNvGrpSpPr/>
          <p:nvPr/>
        </p:nvGrpSpPr>
        <p:grpSpPr>
          <a:xfrm>
            <a:off x="10932291" y="4417541"/>
            <a:ext cx="964440" cy="311760"/>
            <a:chOff x="10932291" y="4417541"/>
            <a:chExt cx="96444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CC01ACD-A5EF-4314-5BAC-6C369B4100C2}"/>
                    </a:ext>
                  </a:extLst>
                </p14:cNvPr>
                <p14:cNvContentPartPr/>
                <p14:nvPr/>
              </p14:nvContentPartPr>
              <p14:xfrm>
                <a:off x="10932291" y="4596101"/>
                <a:ext cx="69840" cy="57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CC01ACD-A5EF-4314-5BAC-6C369B4100C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914651" y="4578461"/>
                  <a:ext cx="1054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CF09475-FAA7-F7D5-A168-E88769D96B66}"/>
                    </a:ext>
                  </a:extLst>
                </p14:cNvPr>
                <p14:cNvContentPartPr/>
                <p14:nvPr/>
              </p14:nvContentPartPr>
              <p14:xfrm>
                <a:off x="10932291" y="4444541"/>
                <a:ext cx="591840" cy="2847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CF09475-FAA7-F7D5-A168-E88769D96B6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914651" y="4426541"/>
                  <a:ext cx="6274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8746A01-9D83-2DE5-7214-3A40B19A1D16}"/>
                    </a:ext>
                  </a:extLst>
                </p14:cNvPr>
                <p14:cNvContentPartPr/>
                <p14:nvPr/>
              </p14:nvContentPartPr>
              <p14:xfrm>
                <a:off x="11687211" y="4417541"/>
                <a:ext cx="209520" cy="2394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8746A01-9D83-2DE5-7214-3A40B19A1D1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669571" y="4399541"/>
                  <a:ext cx="245160" cy="27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8663A77-5939-237B-7272-B54465578355}"/>
              </a:ext>
            </a:extLst>
          </p:cNvPr>
          <p:cNvGrpSpPr/>
          <p:nvPr/>
        </p:nvGrpSpPr>
        <p:grpSpPr>
          <a:xfrm>
            <a:off x="8970651" y="5081741"/>
            <a:ext cx="1669680" cy="261720"/>
            <a:chOff x="8970651" y="5081741"/>
            <a:chExt cx="1669680" cy="26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5C67929-64BF-D147-9CFF-601467996026}"/>
                    </a:ext>
                  </a:extLst>
                </p14:cNvPr>
                <p14:cNvContentPartPr/>
                <p14:nvPr/>
              </p14:nvContentPartPr>
              <p14:xfrm>
                <a:off x="8970651" y="5129621"/>
                <a:ext cx="301680" cy="2070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5C67929-64BF-D147-9CFF-60146799602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952651" y="5111621"/>
                  <a:ext cx="3373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D9A2A76-5071-209D-65B3-1F455B218E95}"/>
                    </a:ext>
                  </a:extLst>
                </p14:cNvPr>
                <p14:cNvContentPartPr/>
                <p14:nvPr/>
              </p14:nvContentPartPr>
              <p14:xfrm>
                <a:off x="9399051" y="5165261"/>
                <a:ext cx="163080" cy="1782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D9A2A76-5071-209D-65B3-1F455B218E9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381411" y="5147621"/>
                  <a:ext cx="1987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96C1AC0-07C3-1C41-13B1-E5447DF11343}"/>
                    </a:ext>
                  </a:extLst>
                </p14:cNvPr>
                <p14:cNvContentPartPr/>
                <p14:nvPr/>
              </p14:nvContentPartPr>
              <p14:xfrm>
                <a:off x="9717651" y="5262101"/>
                <a:ext cx="16920" cy="345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96C1AC0-07C3-1C41-13B1-E5447DF1134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700011" y="5244461"/>
                  <a:ext cx="525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5EFCA90-20FD-ECAF-289C-64B440523BA8}"/>
                    </a:ext>
                  </a:extLst>
                </p14:cNvPr>
                <p14:cNvContentPartPr/>
                <p14:nvPr/>
              </p14:nvContentPartPr>
              <p14:xfrm>
                <a:off x="9915291" y="5159861"/>
                <a:ext cx="198360" cy="1735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5EFCA90-20FD-ECAF-289C-64B440523BA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897651" y="5142221"/>
                  <a:ext cx="2340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EE821E8-0DDB-A8C3-092D-9D05D360C78D}"/>
                    </a:ext>
                  </a:extLst>
                </p14:cNvPr>
                <p14:cNvContentPartPr/>
                <p14:nvPr/>
              </p14:nvContentPartPr>
              <p14:xfrm>
                <a:off x="10130211" y="5142221"/>
                <a:ext cx="257760" cy="1724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EE821E8-0DDB-A8C3-092D-9D05D360C78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112211" y="5124221"/>
                  <a:ext cx="2934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31B4545-C565-9DF3-F576-18F9CDED38AD}"/>
                    </a:ext>
                  </a:extLst>
                </p14:cNvPr>
                <p14:cNvContentPartPr/>
                <p14:nvPr/>
              </p14:nvContentPartPr>
              <p14:xfrm>
                <a:off x="10397691" y="5081741"/>
                <a:ext cx="242640" cy="385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31B4545-C565-9DF3-F576-18F9CDED38A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379691" y="5063741"/>
                  <a:ext cx="278280" cy="7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E89837B9-A0FD-37D2-4AE7-BE8245FEA95D}"/>
              </a:ext>
            </a:extLst>
          </p:cNvPr>
          <p:cNvGrpSpPr/>
          <p:nvPr/>
        </p:nvGrpSpPr>
        <p:grpSpPr>
          <a:xfrm>
            <a:off x="458811" y="5315021"/>
            <a:ext cx="617760" cy="460800"/>
            <a:chOff x="458811" y="5315021"/>
            <a:chExt cx="617760" cy="46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C876CDC-86CF-2C15-71DD-324AC3E83871}"/>
                    </a:ext>
                  </a:extLst>
                </p14:cNvPr>
                <p14:cNvContentPartPr/>
                <p14:nvPr/>
              </p14:nvContentPartPr>
              <p14:xfrm>
                <a:off x="611091" y="5441381"/>
                <a:ext cx="227880" cy="1612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C876CDC-86CF-2C15-71DD-324AC3E8387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93451" y="5423741"/>
                  <a:ext cx="2635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EBCD14C-6222-74C7-61D5-9704F45D565C}"/>
                    </a:ext>
                  </a:extLst>
                </p14:cNvPr>
                <p14:cNvContentPartPr/>
                <p14:nvPr/>
              </p14:nvContentPartPr>
              <p14:xfrm>
                <a:off x="782811" y="5531741"/>
                <a:ext cx="50400" cy="1400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EBCD14C-6222-74C7-61D5-9704F45D565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64811" y="5513741"/>
                  <a:ext cx="860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A9B592F-5270-F7C4-42B1-CB93D868C6AC}"/>
                    </a:ext>
                  </a:extLst>
                </p14:cNvPr>
                <p14:cNvContentPartPr/>
                <p14:nvPr/>
              </p14:nvContentPartPr>
              <p14:xfrm>
                <a:off x="458811" y="5315021"/>
                <a:ext cx="617760" cy="4608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A9B592F-5270-F7C4-42B1-CB93D868C6A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41171" y="5297381"/>
                  <a:ext cx="653400" cy="49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AC2A7B12-2291-8060-91D7-1BA06A98CE9A}"/>
                  </a:ext>
                </a:extLst>
              </p14:cNvPr>
              <p14:cNvContentPartPr/>
              <p14:nvPr/>
            </p14:nvContentPartPr>
            <p14:xfrm>
              <a:off x="1647531" y="5416901"/>
              <a:ext cx="21600" cy="17100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AC2A7B12-2291-8060-91D7-1BA06A98CE9A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629531" y="5398901"/>
                <a:ext cx="5724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4888B950-8AC6-E011-57F6-9E022830F23A}"/>
                  </a:ext>
                </a:extLst>
              </p14:cNvPr>
              <p14:cNvContentPartPr/>
              <p14:nvPr/>
            </p14:nvContentPartPr>
            <p14:xfrm>
              <a:off x="2381571" y="5380901"/>
              <a:ext cx="234720" cy="17604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4888B950-8AC6-E011-57F6-9E022830F23A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2363931" y="5362901"/>
                <a:ext cx="27036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1A64921D-15D1-A293-D17D-984A27DDD3FC}"/>
                  </a:ext>
                </a:extLst>
              </p14:cNvPr>
              <p14:cNvContentPartPr/>
              <p14:nvPr/>
            </p14:nvContentPartPr>
            <p14:xfrm>
              <a:off x="3156291" y="5361821"/>
              <a:ext cx="156960" cy="17712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1A64921D-15D1-A293-D17D-984A27DDD3FC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138291" y="5344181"/>
                <a:ext cx="192600" cy="21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id="{52D0213C-7BE7-7EA3-F827-FBB138612794}"/>
              </a:ext>
            </a:extLst>
          </p:cNvPr>
          <p:cNvGrpSpPr/>
          <p:nvPr/>
        </p:nvGrpSpPr>
        <p:grpSpPr>
          <a:xfrm>
            <a:off x="3838131" y="5334821"/>
            <a:ext cx="213120" cy="187560"/>
            <a:chOff x="3838131" y="5334821"/>
            <a:chExt cx="213120" cy="18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9666166-0AF9-77CF-AC3E-22B38F6A4871}"/>
                    </a:ext>
                  </a:extLst>
                </p14:cNvPr>
                <p14:cNvContentPartPr/>
                <p14:nvPr/>
              </p14:nvContentPartPr>
              <p14:xfrm>
                <a:off x="3838131" y="5334821"/>
                <a:ext cx="213120" cy="1267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9666166-0AF9-77CF-AC3E-22B38F6A487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820131" y="5316821"/>
                  <a:ext cx="2487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0493A66-6C93-5B93-EAD8-BFE785415E00}"/>
                    </a:ext>
                  </a:extLst>
                </p14:cNvPr>
                <p14:cNvContentPartPr/>
                <p14:nvPr/>
              </p14:nvContentPartPr>
              <p14:xfrm>
                <a:off x="3858651" y="5334821"/>
                <a:ext cx="167400" cy="1875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0493A66-6C93-5B93-EAD8-BFE785415E0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840651" y="5316821"/>
                  <a:ext cx="203040" cy="22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44FF9331-B90A-A537-8464-55C3A8F6E983}"/>
                  </a:ext>
                </a:extLst>
              </p14:cNvPr>
              <p14:cNvContentPartPr/>
              <p14:nvPr/>
            </p14:nvContentPartPr>
            <p14:xfrm>
              <a:off x="4672251" y="5266061"/>
              <a:ext cx="270720" cy="18792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44FF9331-B90A-A537-8464-55C3A8F6E983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4654251" y="5248421"/>
                <a:ext cx="306360" cy="22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D81A462-0B41-A5CE-8B06-30DC224FDFD4}"/>
              </a:ext>
            </a:extLst>
          </p:cNvPr>
          <p:cNvGrpSpPr/>
          <p:nvPr/>
        </p:nvGrpSpPr>
        <p:grpSpPr>
          <a:xfrm>
            <a:off x="5744331" y="5192621"/>
            <a:ext cx="901440" cy="201240"/>
            <a:chOff x="5744331" y="5192621"/>
            <a:chExt cx="901440" cy="20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2B38612-969C-4B99-D8A2-A6B39740033F}"/>
                    </a:ext>
                  </a:extLst>
                </p14:cNvPr>
                <p14:cNvContentPartPr/>
                <p14:nvPr/>
              </p14:nvContentPartPr>
              <p14:xfrm>
                <a:off x="5744331" y="5239781"/>
                <a:ext cx="223920" cy="1540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2B38612-969C-4B99-D8A2-A6B39740033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726691" y="5221781"/>
                  <a:ext cx="2595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1524658-A56D-D5EE-BD92-1E86E90ADA3C}"/>
                    </a:ext>
                  </a:extLst>
                </p14:cNvPr>
                <p14:cNvContentPartPr/>
                <p14:nvPr/>
              </p14:nvContentPartPr>
              <p14:xfrm>
                <a:off x="5850531" y="5198741"/>
                <a:ext cx="426960" cy="1530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1524658-A56D-D5EE-BD92-1E86E90ADA3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832891" y="5181101"/>
                  <a:ext cx="4626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521C409-9BA3-FD07-A5C2-070C77C278B3}"/>
                    </a:ext>
                  </a:extLst>
                </p14:cNvPr>
                <p14:cNvContentPartPr/>
                <p14:nvPr/>
              </p14:nvContentPartPr>
              <p14:xfrm>
                <a:off x="6433011" y="5192621"/>
                <a:ext cx="212760" cy="1720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521C409-9BA3-FD07-A5C2-070C77C278B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415011" y="5174981"/>
                  <a:ext cx="248400" cy="20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A9BA62E-F683-BDEC-5600-0178E3DDEF60}"/>
              </a:ext>
            </a:extLst>
          </p:cNvPr>
          <p:cNvGrpSpPr/>
          <p:nvPr/>
        </p:nvGrpSpPr>
        <p:grpSpPr>
          <a:xfrm>
            <a:off x="7486011" y="5414741"/>
            <a:ext cx="1050480" cy="446760"/>
            <a:chOff x="7486011" y="5414741"/>
            <a:chExt cx="1050480" cy="44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FE9FFA5-F6D5-62EE-7C01-50603915EBA5}"/>
                    </a:ext>
                  </a:extLst>
                </p14:cNvPr>
                <p14:cNvContentPartPr/>
                <p14:nvPr/>
              </p14:nvContentPartPr>
              <p14:xfrm>
                <a:off x="7486011" y="5414741"/>
                <a:ext cx="911520" cy="3416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FE9FFA5-F6D5-62EE-7C01-50603915EBA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468371" y="5397101"/>
                  <a:ext cx="94716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6C6A7FD-7306-2DBC-9E7E-195526FFD00D}"/>
                    </a:ext>
                  </a:extLst>
                </p14:cNvPr>
                <p14:cNvContentPartPr/>
                <p14:nvPr/>
              </p14:nvContentPartPr>
              <p14:xfrm>
                <a:off x="8210331" y="5605541"/>
                <a:ext cx="326160" cy="2559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6C6A7FD-7306-2DBC-9E7E-195526FFD00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192691" y="5587541"/>
                  <a:ext cx="361800" cy="29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4820AAB-0D5B-E21F-3AAB-E8F494F9F4E7}"/>
              </a:ext>
            </a:extLst>
          </p:cNvPr>
          <p:cNvGrpSpPr/>
          <p:nvPr/>
        </p:nvGrpSpPr>
        <p:grpSpPr>
          <a:xfrm>
            <a:off x="8775531" y="5921621"/>
            <a:ext cx="1360800" cy="289440"/>
            <a:chOff x="8775531" y="5921621"/>
            <a:chExt cx="1360800" cy="28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859B45F-135C-1E5E-AA12-CB6670961201}"/>
                    </a:ext>
                  </a:extLst>
                </p14:cNvPr>
                <p14:cNvContentPartPr/>
                <p14:nvPr/>
              </p14:nvContentPartPr>
              <p14:xfrm>
                <a:off x="8775531" y="5995061"/>
                <a:ext cx="182880" cy="1983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859B45F-135C-1E5E-AA12-CB667096120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57531" y="5977421"/>
                  <a:ext cx="2185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AD5CE01-1825-1495-0257-7DA72AB6D12B}"/>
                    </a:ext>
                  </a:extLst>
                </p14:cNvPr>
                <p14:cNvContentPartPr/>
                <p14:nvPr/>
              </p14:nvContentPartPr>
              <p14:xfrm>
                <a:off x="9059931" y="6055541"/>
                <a:ext cx="153720" cy="1555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AD5CE01-1825-1495-0257-7DA72AB6D12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041931" y="6037541"/>
                  <a:ext cx="1893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C54C566-9417-4B21-9885-52A101670117}"/>
                    </a:ext>
                  </a:extLst>
                </p14:cNvPr>
                <p14:cNvContentPartPr/>
                <p14:nvPr/>
              </p14:nvContentPartPr>
              <p14:xfrm>
                <a:off x="9096291" y="6033581"/>
                <a:ext cx="178560" cy="169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C54C566-9417-4B21-9885-52A10167011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078651" y="6015941"/>
                  <a:ext cx="214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9E4B163-CC28-26F9-2F56-B5D63EC39DFA}"/>
                    </a:ext>
                  </a:extLst>
                </p14:cNvPr>
                <p14:cNvContentPartPr/>
                <p14:nvPr/>
              </p14:nvContentPartPr>
              <p14:xfrm>
                <a:off x="9408411" y="6123941"/>
                <a:ext cx="360" cy="216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9E4B163-CC28-26F9-2F56-B5D63EC39DF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390771" y="6105941"/>
                  <a:ext cx="360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C14D3DB-FDA2-38DD-28DF-B65A6A414A1E}"/>
                    </a:ext>
                  </a:extLst>
                </p14:cNvPr>
                <p14:cNvContentPartPr/>
                <p14:nvPr/>
              </p14:nvContentPartPr>
              <p14:xfrm>
                <a:off x="9633771" y="5967701"/>
                <a:ext cx="184680" cy="1717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C14D3DB-FDA2-38DD-28DF-B65A6A414A1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616131" y="5949701"/>
                  <a:ext cx="2203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703DE94-ED0C-DAD2-3B83-42214BB68B45}"/>
                    </a:ext>
                  </a:extLst>
                </p14:cNvPr>
                <p14:cNvContentPartPr/>
                <p14:nvPr/>
              </p14:nvContentPartPr>
              <p14:xfrm>
                <a:off x="9943011" y="5921621"/>
                <a:ext cx="193320" cy="2178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703DE94-ED0C-DAD2-3B83-42214BB68B4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925371" y="5903621"/>
                  <a:ext cx="2289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87082E9-A10F-ED54-5FE0-0FBA39A65017}"/>
                    </a:ext>
                  </a:extLst>
                </p14:cNvPr>
                <p14:cNvContentPartPr/>
                <p14:nvPr/>
              </p14:nvContentPartPr>
              <p14:xfrm>
                <a:off x="9433251" y="6123941"/>
                <a:ext cx="92520" cy="399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87082E9-A10F-ED54-5FE0-0FBA39A6501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415611" y="6105941"/>
                  <a:ext cx="128160" cy="7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164AAD76-3F0B-9F0D-9031-3505309735B7}"/>
              </a:ext>
            </a:extLst>
          </p:cNvPr>
          <p:cNvGrpSpPr/>
          <p:nvPr/>
        </p:nvGrpSpPr>
        <p:grpSpPr>
          <a:xfrm>
            <a:off x="8371971" y="1264661"/>
            <a:ext cx="2288880" cy="584280"/>
            <a:chOff x="8371971" y="1264661"/>
            <a:chExt cx="2288880" cy="58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650B4DD-1703-D5A1-9ACA-CE8CC4607ACB}"/>
                    </a:ext>
                  </a:extLst>
                </p14:cNvPr>
                <p14:cNvContentPartPr/>
                <p14:nvPr/>
              </p14:nvContentPartPr>
              <p14:xfrm>
                <a:off x="8371971" y="1527101"/>
                <a:ext cx="635760" cy="1756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650B4DD-1703-D5A1-9ACA-CE8CC4607AC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354331" y="1509101"/>
                  <a:ext cx="6714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A979FD3-537A-02A6-180B-3743708594E0}"/>
                    </a:ext>
                  </a:extLst>
                </p14:cNvPr>
                <p14:cNvContentPartPr/>
                <p14:nvPr/>
              </p14:nvContentPartPr>
              <p14:xfrm>
                <a:off x="8978211" y="1583621"/>
                <a:ext cx="213120" cy="903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A979FD3-537A-02A6-180B-3743708594E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960571" y="1565621"/>
                  <a:ext cx="2487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01BD1EC-54ED-F4A3-91EC-146E18EA3198}"/>
                    </a:ext>
                  </a:extLst>
                </p14:cNvPr>
                <p14:cNvContentPartPr/>
                <p14:nvPr/>
              </p14:nvContentPartPr>
              <p14:xfrm>
                <a:off x="9238131" y="1567421"/>
                <a:ext cx="151560" cy="1040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01BD1EC-54ED-F4A3-91EC-146E18EA319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220491" y="1549421"/>
                  <a:ext cx="1872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9D6FA5F-8F55-B515-83AA-FD03744B9B0B}"/>
                    </a:ext>
                  </a:extLst>
                </p14:cNvPr>
                <p14:cNvContentPartPr/>
                <p14:nvPr/>
              </p14:nvContentPartPr>
              <p14:xfrm>
                <a:off x="9586611" y="1587221"/>
                <a:ext cx="136800" cy="111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9D6FA5F-8F55-B515-83AA-FD03744B9B0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568971" y="1569581"/>
                  <a:ext cx="1724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C3609CA-6650-3262-6056-4FBF3F92643D}"/>
                    </a:ext>
                  </a:extLst>
                </p14:cNvPr>
                <p14:cNvContentPartPr/>
                <p14:nvPr/>
              </p14:nvContentPartPr>
              <p14:xfrm>
                <a:off x="9531171" y="1598381"/>
                <a:ext cx="153720" cy="633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C3609CA-6650-3262-6056-4FBF3F92643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513171" y="1580381"/>
                  <a:ext cx="1893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D63BBAD-CD6E-9DFB-1EE0-0508C6FDB82C}"/>
                    </a:ext>
                  </a:extLst>
                </p14:cNvPr>
                <p14:cNvContentPartPr/>
                <p14:nvPr/>
              </p14:nvContentPartPr>
              <p14:xfrm>
                <a:off x="9996291" y="1491101"/>
                <a:ext cx="163440" cy="1756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D63BBAD-CD6E-9DFB-1EE0-0508C6FDB82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978291" y="1473101"/>
                  <a:ext cx="1990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5D56E17-DA99-E08E-4388-37F03834C217}"/>
                    </a:ext>
                  </a:extLst>
                </p14:cNvPr>
                <p14:cNvContentPartPr/>
                <p14:nvPr/>
              </p14:nvContentPartPr>
              <p14:xfrm>
                <a:off x="9748251" y="1264661"/>
                <a:ext cx="912600" cy="5842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5D56E17-DA99-E08E-4388-37F03834C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730611" y="1246661"/>
                  <a:ext cx="948240" cy="61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6631F4F4-A8C5-5FB9-F73C-AC718AC1E009}"/>
              </a:ext>
            </a:extLst>
          </p:cNvPr>
          <p:cNvGrpSpPr/>
          <p:nvPr/>
        </p:nvGrpSpPr>
        <p:grpSpPr>
          <a:xfrm>
            <a:off x="4310091" y="4363541"/>
            <a:ext cx="1159920" cy="826560"/>
            <a:chOff x="4310091" y="4363541"/>
            <a:chExt cx="1159920" cy="82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68CFB37-E222-3CCD-AF9F-DB91AAE1F93E}"/>
                    </a:ext>
                  </a:extLst>
                </p14:cNvPr>
                <p14:cNvContentPartPr/>
                <p14:nvPr/>
              </p14:nvContentPartPr>
              <p14:xfrm>
                <a:off x="4368411" y="4489541"/>
                <a:ext cx="45720" cy="5461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68CFB37-E222-3CCD-AF9F-DB91AAE1F93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350771" y="4471541"/>
                  <a:ext cx="81360" cy="58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9473BB4-DFB6-4315-580E-A1A37496C901}"/>
                    </a:ext>
                  </a:extLst>
                </p14:cNvPr>
                <p14:cNvContentPartPr/>
                <p14:nvPr/>
              </p14:nvContentPartPr>
              <p14:xfrm>
                <a:off x="4310091" y="4363541"/>
                <a:ext cx="1159920" cy="8265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9473BB4-DFB6-4315-580E-A1A37496C90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292091" y="4345541"/>
                  <a:ext cx="1195560" cy="86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8B89915D-708E-E5E1-686D-CA61B9B3C535}"/>
                  </a:ext>
                </a:extLst>
              </p14:cNvPr>
              <p14:cNvContentPartPr/>
              <p14:nvPr/>
            </p14:nvContentPartPr>
            <p14:xfrm>
              <a:off x="8589771" y="5686181"/>
              <a:ext cx="1886040" cy="76752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8B89915D-708E-E5E1-686D-CA61B9B3C535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572131" y="5668541"/>
                <a:ext cx="1921680" cy="80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7433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365785F-31C5-7740-E929-465A2A97B741}"/>
              </a:ext>
            </a:extLst>
          </p:cNvPr>
          <p:cNvGrpSpPr/>
          <p:nvPr/>
        </p:nvGrpSpPr>
        <p:grpSpPr>
          <a:xfrm>
            <a:off x="1306611" y="679926"/>
            <a:ext cx="766440" cy="272520"/>
            <a:chOff x="1306611" y="679926"/>
            <a:chExt cx="766440" cy="27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A693F0B-EACE-CC61-E7B0-EE57A31B62FB}"/>
                    </a:ext>
                  </a:extLst>
                </p14:cNvPr>
                <p14:cNvContentPartPr/>
                <p14:nvPr/>
              </p14:nvContentPartPr>
              <p14:xfrm>
                <a:off x="1306611" y="679926"/>
                <a:ext cx="716400" cy="1915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A693F0B-EACE-CC61-E7B0-EE57A31B62F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88611" y="661926"/>
                  <a:ext cx="7520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32BD5C9-A396-BAD4-AA8A-2A728C2663E5}"/>
                    </a:ext>
                  </a:extLst>
                </p14:cNvPr>
                <p14:cNvContentPartPr/>
                <p14:nvPr/>
              </p14:nvContentPartPr>
              <p14:xfrm>
                <a:off x="1551771" y="940206"/>
                <a:ext cx="521280" cy="122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32BD5C9-A396-BAD4-AA8A-2A728C2663E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33771" y="922206"/>
                  <a:ext cx="55692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EB9DBB-0679-41FC-F3A6-2CAA27AE4D0B}"/>
              </a:ext>
            </a:extLst>
          </p:cNvPr>
          <p:cNvGrpSpPr/>
          <p:nvPr/>
        </p:nvGrpSpPr>
        <p:grpSpPr>
          <a:xfrm>
            <a:off x="2583891" y="722766"/>
            <a:ext cx="511560" cy="169920"/>
            <a:chOff x="2583891" y="722766"/>
            <a:chExt cx="511560" cy="16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335BD9D-7CE8-24DB-AACB-D7FC4A6D3F10}"/>
                    </a:ext>
                  </a:extLst>
                </p14:cNvPr>
                <p14:cNvContentPartPr/>
                <p14:nvPr/>
              </p14:nvContentPartPr>
              <p14:xfrm>
                <a:off x="2583891" y="813126"/>
                <a:ext cx="403200" cy="306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335BD9D-7CE8-24DB-AACB-D7FC4A6D3F1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65891" y="795126"/>
                  <a:ext cx="4388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C1D4921-B5D4-F002-55C8-4578E80F53EC}"/>
                    </a:ext>
                  </a:extLst>
                </p14:cNvPr>
                <p14:cNvContentPartPr/>
                <p14:nvPr/>
              </p14:nvContentPartPr>
              <p14:xfrm>
                <a:off x="2852811" y="722766"/>
                <a:ext cx="242640" cy="1699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C1D4921-B5D4-F002-55C8-4578E80F53E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35171" y="704766"/>
                  <a:ext cx="27828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47BB1CF-085F-9BE5-A309-2C671C00D5EE}"/>
              </a:ext>
            </a:extLst>
          </p:cNvPr>
          <p:cNvGrpSpPr/>
          <p:nvPr/>
        </p:nvGrpSpPr>
        <p:grpSpPr>
          <a:xfrm>
            <a:off x="3752811" y="711246"/>
            <a:ext cx="1095120" cy="228600"/>
            <a:chOff x="3752811" y="711246"/>
            <a:chExt cx="1095120" cy="22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F3A9D62-0EE3-6B10-FAB8-21F6E548BD35}"/>
                    </a:ext>
                  </a:extLst>
                </p14:cNvPr>
                <p14:cNvContentPartPr/>
                <p14:nvPr/>
              </p14:nvContentPartPr>
              <p14:xfrm>
                <a:off x="3752811" y="711246"/>
                <a:ext cx="574200" cy="2286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F3A9D62-0EE3-6B10-FAB8-21F6E548BD3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34811" y="693606"/>
                  <a:ext cx="6098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97D025B-106B-FA38-68A4-B1CE44DF0E5D}"/>
                    </a:ext>
                  </a:extLst>
                </p14:cNvPr>
                <p14:cNvContentPartPr/>
                <p14:nvPr/>
              </p14:nvContentPartPr>
              <p14:xfrm>
                <a:off x="4359771" y="804486"/>
                <a:ext cx="220680" cy="1033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97D025B-106B-FA38-68A4-B1CE44DF0E5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342131" y="786846"/>
                  <a:ext cx="2563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6D63624-3261-59F4-415B-1A68B8E00AFA}"/>
                    </a:ext>
                  </a:extLst>
                </p14:cNvPr>
                <p14:cNvContentPartPr/>
                <p14:nvPr/>
              </p14:nvContentPartPr>
              <p14:xfrm>
                <a:off x="4516011" y="768486"/>
                <a:ext cx="331920" cy="1332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6D63624-3261-59F4-415B-1A68B8E00AF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498371" y="750486"/>
                  <a:ext cx="367560" cy="16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FF611DC-5BC7-BCB7-1DF8-8E5AE8EA3B76}"/>
              </a:ext>
            </a:extLst>
          </p:cNvPr>
          <p:cNvGrpSpPr/>
          <p:nvPr/>
        </p:nvGrpSpPr>
        <p:grpSpPr>
          <a:xfrm>
            <a:off x="1427571" y="1392726"/>
            <a:ext cx="1824120" cy="285120"/>
            <a:chOff x="1427571" y="1392726"/>
            <a:chExt cx="1824120" cy="28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8580BA0-E5BF-DA56-916B-E87D4420E3E9}"/>
                    </a:ext>
                  </a:extLst>
                </p14:cNvPr>
                <p14:cNvContentPartPr/>
                <p14:nvPr/>
              </p14:nvContentPartPr>
              <p14:xfrm>
                <a:off x="1427571" y="1459686"/>
                <a:ext cx="234720" cy="2181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8580BA0-E5BF-DA56-916B-E87D4420E3E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09931" y="1442046"/>
                  <a:ext cx="2703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4A0E405-4450-63C2-7B96-D53194B7AD5E}"/>
                    </a:ext>
                  </a:extLst>
                </p14:cNvPr>
                <p14:cNvContentPartPr/>
                <p14:nvPr/>
              </p14:nvContentPartPr>
              <p14:xfrm>
                <a:off x="1826451" y="1474806"/>
                <a:ext cx="377640" cy="1922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4A0E405-4450-63C2-7B96-D53194B7AD5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08451" y="1457166"/>
                  <a:ext cx="4132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F1A080D-F0AB-1947-5F4C-0AF00151A454}"/>
                    </a:ext>
                  </a:extLst>
                </p14:cNvPr>
                <p14:cNvContentPartPr/>
                <p14:nvPr/>
              </p14:nvContentPartPr>
              <p14:xfrm>
                <a:off x="2109051" y="1529526"/>
                <a:ext cx="181440" cy="306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F1A080D-F0AB-1947-5F4C-0AF00151A45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091051" y="1511886"/>
                  <a:ext cx="2170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C44D175-70ED-6CCB-370A-0B44B97B948A}"/>
                    </a:ext>
                  </a:extLst>
                </p14:cNvPr>
                <p14:cNvContentPartPr/>
                <p14:nvPr/>
              </p14:nvContentPartPr>
              <p14:xfrm>
                <a:off x="2372931" y="1392726"/>
                <a:ext cx="207360" cy="2797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C44D175-70ED-6CCB-370A-0B44B97B948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54931" y="1375086"/>
                  <a:ext cx="2430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0DB3FF2-26B7-1D92-5A06-31A433B78825}"/>
                    </a:ext>
                  </a:extLst>
                </p14:cNvPr>
                <p14:cNvContentPartPr/>
                <p14:nvPr/>
              </p14:nvContentPartPr>
              <p14:xfrm>
                <a:off x="2453571" y="1406406"/>
                <a:ext cx="81720" cy="63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0DB3FF2-26B7-1D92-5A06-31A433B7882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35931" y="1388766"/>
                  <a:ext cx="1173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1741644-5080-D118-5236-5FB5C4796322}"/>
                    </a:ext>
                  </a:extLst>
                </p14:cNvPr>
                <p14:cNvContentPartPr/>
                <p14:nvPr/>
              </p14:nvContentPartPr>
              <p14:xfrm>
                <a:off x="2687211" y="1492806"/>
                <a:ext cx="366480" cy="1677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1741644-5080-D118-5236-5FB5C479632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69571" y="1474806"/>
                  <a:ext cx="4021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10EE6D7-7677-FB8B-E9CE-DFA63BFBD99A}"/>
                    </a:ext>
                  </a:extLst>
                </p14:cNvPr>
                <p14:cNvContentPartPr/>
                <p14:nvPr/>
              </p14:nvContentPartPr>
              <p14:xfrm>
                <a:off x="3100851" y="1489566"/>
                <a:ext cx="150840" cy="1310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10EE6D7-7677-FB8B-E9CE-DFA63BFBD99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082851" y="1471566"/>
                  <a:ext cx="186480" cy="16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CC81C3E-0962-A830-882E-500C75C2250F}"/>
              </a:ext>
            </a:extLst>
          </p:cNvPr>
          <p:cNvGrpSpPr/>
          <p:nvPr/>
        </p:nvGrpSpPr>
        <p:grpSpPr>
          <a:xfrm>
            <a:off x="4242771" y="1315326"/>
            <a:ext cx="1472040" cy="374760"/>
            <a:chOff x="4242771" y="1315326"/>
            <a:chExt cx="1472040" cy="37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BBA3F3B-04E9-83A8-BE3B-45A942877DE1}"/>
                    </a:ext>
                  </a:extLst>
                </p14:cNvPr>
                <p14:cNvContentPartPr/>
                <p14:nvPr/>
              </p14:nvContentPartPr>
              <p14:xfrm>
                <a:off x="4242771" y="1315326"/>
                <a:ext cx="312840" cy="3747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BBA3F3B-04E9-83A8-BE3B-45A942877DE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24771" y="1297686"/>
                  <a:ext cx="34848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E1216EA-1785-D1BD-709E-82827B6685AA}"/>
                    </a:ext>
                  </a:extLst>
                </p14:cNvPr>
                <p14:cNvContentPartPr/>
                <p14:nvPr/>
              </p14:nvContentPartPr>
              <p14:xfrm>
                <a:off x="4816971" y="1381926"/>
                <a:ext cx="56160" cy="2001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E1216EA-1785-D1BD-709E-82827B6685A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99331" y="1364286"/>
                  <a:ext cx="918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9FDAB65-F084-C1FB-38A9-CCDDE6852A1B}"/>
                    </a:ext>
                  </a:extLst>
                </p14:cNvPr>
                <p14:cNvContentPartPr/>
                <p14:nvPr/>
              </p14:nvContentPartPr>
              <p14:xfrm>
                <a:off x="4819491" y="1379406"/>
                <a:ext cx="462960" cy="2113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9FDAB65-F084-C1FB-38A9-CCDDE6852A1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01851" y="1361406"/>
                  <a:ext cx="4986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F86B345-A4D0-D521-D014-BC87F7EAF713}"/>
                    </a:ext>
                  </a:extLst>
                </p14:cNvPr>
                <p14:cNvContentPartPr/>
                <p14:nvPr/>
              </p14:nvContentPartPr>
              <p14:xfrm>
                <a:off x="5284971" y="1469766"/>
                <a:ext cx="237240" cy="1137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F86B345-A4D0-D521-D014-BC87F7EAF71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267331" y="1452126"/>
                  <a:ext cx="2728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F6DE68C-5B76-ABFA-8054-B0FEDE4F4CD3}"/>
                    </a:ext>
                  </a:extLst>
                </p14:cNvPr>
                <p14:cNvContentPartPr/>
                <p14:nvPr/>
              </p14:nvContentPartPr>
              <p14:xfrm>
                <a:off x="5449491" y="1466526"/>
                <a:ext cx="265320" cy="1116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F6DE68C-5B76-ABFA-8054-B0FEDE4F4CD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31491" y="1448886"/>
                  <a:ext cx="30096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89577AD-9404-7B32-F51B-138295708BDC}"/>
              </a:ext>
            </a:extLst>
          </p:cNvPr>
          <p:cNvGrpSpPr/>
          <p:nvPr/>
        </p:nvGrpSpPr>
        <p:grpSpPr>
          <a:xfrm>
            <a:off x="6142491" y="1320366"/>
            <a:ext cx="973440" cy="271080"/>
            <a:chOff x="6142491" y="1320366"/>
            <a:chExt cx="973440" cy="27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4AAF958-D897-EEBE-CB72-8B9A84FBEA4E}"/>
                    </a:ext>
                  </a:extLst>
                </p14:cNvPr>
                <p14:cNvContentPartPr/>
                <p14:nvPr/>
              </p14:nvContentPartPr>
              <p14:xfrm>
                <a:off x="6142491" y="1458606"/>
                <a:ext cx="147960" cy="119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4AAF958-D897-EEBE-CB72-8B9A84FBEA4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124491" y="1440606"/>
                  <a:ext cx="1836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F1B7769-8D2A-CCA9-9931-59F0BDAAEBB1}"/>
                    </a:ext>
                  </a:extLst>
                </p14:cNvPr>
                <p14:cNvContentPartPr/>
                <p14:nvPr/>
              </p14:nvContentPartPr>
              <p14:xfrm>
                <a:off x="6368571" y="1470126"/>
                <a:ext cx="195840" cy="1033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F1B7769-8D2A-CCA9-9931-59F0BDAAEBB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350571" y="1452486"/>
                  <a:ext cx="2314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05D10F5-B52B-F26E-124E-6937B6070977}"/>
                    </a:ext>
                  </a:extLst>
                </p14:cNvPr>
                <p14:cNvContentPartPr/>
                <p14:nvPr/>
              </p14:nvContentPartPr>
              <p14:xfrm>
                <a:off x="6585291" y="1320366"/>
                <a:ext cx="56880" cy="2617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05D10F5-B52B-F26E-124E-6937B607097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567651" y="1302726"/>
                  <a:ext cx="9252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EEBCE86-12CC-F95D-62C4-0481A1BB3FED}"/>
                    </a:ext>
                  </a:extLst>
                </p14:cNvPr>
                <p14:cNvContentPartPr/>
                <p14:nvPr/>
              </p14:nvContentPartPr>
              <p14:xfrm>
                <a:off x="6725331" y="1448526"/>
                <a:ext cx="390600" cy="1429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EEBCE86-12CC-F95D-62C4-0481A1BB3FE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707691" y="1430886"/>
                  <a:ext cx="426240" cy="17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9C33571-D685-1AD4-81A7-75A31838C0BC}"/>
              </a:ext>
            </a:extLst>
          </p:cNvPr>
          <p:cNvGrpSpPr/>
          <p:nvPr/>
        </p:nvGrpSpPr>
        <p:grpSpPr>
          <a:xfrm>
            <a:off x="7931691" y="1108326"/>
            <a:ext cx="3369240" cy="720360"/>
            <a:chOff x="7931691" y="1108326"/>
            <a:chExt cx="3369240" cy="72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3B4069B-803D-B6DA-DDFE-E036B4595DFD}"/>
                    </a:ext>
                  </a:extLst>
                </p14:cNvPr>
                <p14:cNvContentPartPr/>
                <p14:nvPr/>
              </p14:nvContentPartPr>
              <p14:xfrm>
                <a:off x="7931691" y="1528086"/>
                <a:ext cx="457560" cy="3006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3B4069B-803D-B6DA-DDFE-E036B4595DF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914051" y="1510446"/>
                  <a:ext cx="49320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BB52E8F-8E01-B66B-86C1-2D8D80AEC378}"/>
                    </a:ext>
                  </a:extLst>
                </p14:cNvPr>
                <p14:cNvContentPartPr/>
                <p14:nvPr/>
              </p14:nvContentPartPr>
              <p14:xfrm>
                <a:off x="8400051" y="1380486"/>
                <a:ext cx="103320" cy="2574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BB52E8F-8E01-B66B-86C1-2D8D80AEC37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82051" y="1362846"/>
                  <a:ext cx="1389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594A7EA-91A3-7668-18AF-66A8AB6B949A}"/>
                    </a:ext>
                  </a:extLst>
                </p14:cNvPr>
                <p14:cNvContentPartPr/>
                <p14:nvPr/>
              </p14:nvContentPartPr>
              <p14:xfrm>
                <a:off x="8357931" y="1438086"/>
                <a:ext cx="604800" cy="1630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594A7EA-91A3-7668-18AF-66A8AB6B949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340291" y="1420086"/>
                  <a:ext cx="6404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3CBC1A4-66C6-6C33-D783-93A8BFA006C9}"/>
                    </a:ext>
                  </a:extLst>
                </p14:cNvPr>
                <p14:cNvContentPartPr/>
                <p14:nvPr/>
              </p14:nvContentPartPr>
              <p14:xfrm>
                <a:off x="8828811" y="1324326"/>
                <a:ext cx="39240" cy="514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3CBC1A4-66C6-6C33-D783-93A8BFA006C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811171" y="1306326"/>
                  <a:ext cx="748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D8B42F7-3798-ACD1-41EB-9FB90CC82F87}"/>
                    </a:ext>
                  </a:extLst>
                </p14:cNvPr>
                <p14:cNvContentPartPr/>
                <p14:nvPr/>
              </p14:nvContentPartPr>
              <p14:xfrm>
                <a:off x="8993331" y="1473366"/>
                <a:ext cx="332640" cy="1368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D8B42F7-3798-ACD1-41EB-9FB90CC82F8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975691" y="1455726"/>
                  <a:ext cx="3682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CE61F09-B019-CB46-1E61-F20051230F53}"/>
                    </a:ext>
                  </a:extLst>
                </p14:cNvPr>
                <p14:cNvContentPartPr/>
                <p14:nvPr/>
              </p14:nvContentPartPr>
              <p14:xfrm>
                <a:off x="9421371" y="1473726"/>
                <a:ext cx="185400" cy="2613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CE61F09-B019-CB46-1E61-F20051230F5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403371" y="1455726"/>
                  <a:ext cx="2210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7D2C0B8-7F36-2F7E-F8C0-27B4F606BBA6}"/>
                    </a:ext>
                  </a:extLst>
                </p14:cNvPr>
                <p14:cNvContentPartPr/>
                <p14:nvPr/>
              </p14:nvContentPartPr>
              <p14:xfrm>
                <a:off x="9684171" y="1436286"/>
                <a:ext cx="178920" cy="1321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7D2C0B8-7F36-2F7E-F8C0-27B4F606BBA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666171" y="1418646"/>
                  <a:ext cx="2145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BFEF5BC-0A58-4654-78FB-8FBC5E7B92FD}"/>
                    </a:ext>
                  </a:extLst>
                </p14:cNvPr>
                <p14:cNvContentPartPr/>
                <p14:nvPr/>
              </p14:nvContentPartPr>
              <p14:xfrm>
                <a:off x="9927531" y="1433046"/>
                <a:ext cx="247680" cy="1202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BFEF5BC-0A58-4654-78FB-8FBC5E7B92F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909531" y="1415046"/>
                  <a:ext cx="2833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9C8EDE8-2D0C-3A7D-A655-3E1871C9947D}"/>
                    </a:ext>
                  </a:extLst>
                </p14:cNvPr>
                <p14:cNvContentPartPr/>
                <p14:nvPr/>
              </p14:nvContentPartPr>
              <p14:xfrm>
                <a:off x="10143891" y="1323246"/>
                <a:ext cx="153720" cy="2491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9C8EDE8-2D0C-3A7D-A655-3E1871C9947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126251" y="1305246"/>
                  <a:ext cx="1893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96A3545-6CAC-05C3-E62D-BD950F520F69}"/>
                    </a:ext>
                  </a:extLst>
                </p14:cNvPr>
                <p14:cNvContentPartPr/>
                <p14:nvPr/>
              </p14:nvContentPartPr>
              <p14:xfrm>
                <a:off x="10352331" y="1269606"/>
                <a:ext cx="433440" cy="2880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96A3545-6CAC-05C3-E62D-BD950F520F6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334691" y="1251966"/>
                  <a:ext cx="46908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710CA1D-EEE7-1941-2BC3-700C89365AA3}"/>
                    </a:ext>
                  </a:extLst>
                </p14:cNvPr>
                <p14:cNvContentPartPr/>
                <p14:nvPr/>
              </p14:nvContentPartPr>
              <p14:xfrm>
                <a:off x="10823931" y="1108326"/>
                <a:ext cx="477000" cy="6076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710CA1D-EEE7-1941-2BC3-700C89365AA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806291" y="1090686"/>
                  <a:ext cx="512640" cy="64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D58F1C4-824D-8D09-01EB-07F88B2440BB}"/>
              </a:ext>
            </a:extLst>
          </p:cNvPr>
          <p:cNvGrpSpPr/>
          <p:nvPr/>
        </p:nvGrpSpPr>
        <p:grpSpPr>
          <a:xfrm>
            <a:off x="1287171" y="2560926"/>
            <a:ext cx="172080" cy="254520"/>
            <a:chOff x="1287171" y="2560926"/>
            <a:chExt cx="172080" cy="25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1BB99C2-26FF-C14B-EF2D-ECCACE983FAE}"/>
                    </a:ext>
                  </a:extLst>
                </p14:cNvPr>
                <p14:cNvContentPartPr/>
                <p14:nvPr/>
              </p14:nvContentPartPr>
              <p14:xfrm>
                <a:off x="1287171" y="2599086"/>
                <a:ext cx="45000" cy="216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1BB99C2-26FF-C14B-EF2D-ECCACE983FA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269171" y="2581446"/>
                  <a:ext cx="80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F57B460-1099-51A5-EDE9-6FFAE8B70AD0}"/>
                    </a:ext>
                  </a:extLst>
                </p14:cNvPr>
                <p14:cNvContentPartPr/>
                <p14:nvPr/>
              </p14:nvContentPartPr>
              <p14:xfrm>
                <a:off x="1348371" y="2560926"/>
                <a:ext cx="110880" cy="248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F57B460-1099-51A5-EDE9-6FFAE8B70AD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330371" y="2542926"/>
                  <a:ext cx="1465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213044E-063E-BA3F-8CCD-599BA53D73B2}"/>
                    </a:ext>
                  </a:extLst>
                </p14:cNvPr>
                <p14:cNvContentPartPr/>
                <p14:nvPr/>
              </p14:nvContentPartPr>
              <p14:xfrm>
                <a:off x="1351251" y="2700246"/>
                <a:ext cx="72720" cy="72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213044E-063E-BA3F-8CCD-599BA53D73B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333251" y="2682606"/>
                  <a:ext cx="10836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250D50D-7821-1EB0-9A6D-235AE952E208}"/>
              </a:ext>
            </a:extLst>
          </p:cNvPr>
          <p:cNvGrpSpPr/>
          <p:nvPr/>
        </p:nvGrpSpPr>
        <p:grpSpPr>
          <a:xfrm>
            <a:off x="2878011" y="2488206"/>
            <a:ext cx="267840" cy="224640"/>
            <a:chOff x="2878011" y="2488206"/>
            <a:chExt cx="267840" cy="22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1A0223C-5E3F-8364-008E-BD813E535FC3}"/>
                    </a:ext>
                  </a:extLst>
                </p14:cNvPr>
                <p14:cNvContentPartPr/>
                <p14:nvPr/>
              </p14:nvContentPartPr>
              <p14:xfrm>
                <a:off x="2878011" y="2508726"/>
                <a:ext cx="39240" cy="2041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1A0223C-5E3F-8364-008E-BD813E535FC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860011" y="2491086"/>
                  <a:ext cx="748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1C4DDA9-D9BB-9AE1-FB81-E0F4F9169C8A}"/>
                    </a:ext>
                  </a:extLst>
                </p14:cNvPr>
                <p14:cNvContentPartPr/>
                <p14:nvPr/>
              </p14:nvContentPartPr>
              <p14:xfrm>
                <a:off x="2950371" y="2488206"/>
                <a:ext cx="195480" cy="1220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1C4DDA9-D9BB-9AE1-FB81-E0F4F9169C8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932371" y="2470566"/>
                  <a:ext cx="23112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73ED1DA-823B-5725-D0B6-EE76F7883C5C}"/>
              </a:ext>
            </a:extLst>
          </p:cNvPr>
          <p:cNvGrpSpPr/>
          <p:nvPr/>
        </p:nvGrpSpPr>
        <p:grpSpPr>
          <a:xfrm>
            <a:off x="4594131" y="2491446"/>
            <a:ext cx="340920" cy="194400"/>
            <a:chOff x="4594131" y="2491446"/>
            <a:chExt cx="340920" cy="19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691422A-61B6-C983-7E13-BA1C85CE5295}"/>
                    </a:ext>
                  </a:extLst>
                </p14:cNvPr>
                <p14:cNvContentPartPr/>
                <p14:nvPr/>
              </p14:nvContentPartPr>
              <p14:xfrm>
                <a:off x="4594131" y="2525286"/>
                <a:ext cx="14400" cy="1479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691422A-61B6-C983-7E13-BA1C85CE529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576131" y="2507646"/>
                  <a:ext cx="500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5927E74-2F7F-71DD-A8B7-2D9FCEF99996}"/>
                    </a:ext>
                  </a:extLst>
                </p14:cNvPr>
                <p14:cNvContentPartPr/>
                <p14:nvPr/>
              </p14:nvContentPartPr>
              <p14:xfrm>
                <a:off x="4594131" y="2491446"/>
                <a:ext cx="340920" cy="1944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5927E74-2F7F-71DD-A8B7-2D9FCEF9999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576131" y="2473446"/>
                  <a:ext cx="376560" cy="23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98823252-AF9A-134F-51A3-770CAD7CD94C}"/>
                  </a:ext>
                </a:extLst>
              </p14:cNvPr>
              <p14:cNvContentPartPr/>
              <p14:nvPr/>
            </p14:nvContentPartPr>
            <p14:xfrm>
              <a:off x="6112611" y="2428446"/>
              <a:ext cx="359640" cy="19728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98823252-AF9A-134F-51A3-770CAD7CD94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094611" y="2410446"/>
                <a:ext cx="39528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F6176DB2-8998-0BF1-49A8-53E9AD723DB5}"/>
                  </a:ext>
                </a:extLst>
              </p14:cNvPr>
              <p14:cNvContentPartPr/>
              <p14:nvPr/>
            </p14:nvContentPartPr>
            <p14:xfrm>
              <a:off x="7823331" y="2383446"/>
              <a:ext cx="310320" cy="22428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F6176DB2-8998-0BF1-49A8-53E9AD723DB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805331" y="2365806"/>
                <a:ext cx="345960" cy="25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075BCDCE-A918-6C0D-2080-EF5E5D571344}"/>
              </a:ext>
            </a:extLst>
          </p:cNvPr>
          <p:cNvGrpSpPr/>
          <p:nvPr/>
        </p:nvGrpSpPr>
        <p:grpSpPr>
          <a:xfrm>
            <a:off x="2301291" y="3586566"/>
            <a:ext cx="986760" cy="243720"/>
            <a:chOff x="2301291" y="3586566"/>
            <a:chExt cx="986760" cy="24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6DE4AE3-D14E-3377-DEE8-830FE1B95AB5}"/>
                    </a:ext>
                  </a:extLst>
                </p14:cNvPr>
                <p14:cNvContentPartPr/>
                <p14:nvPr/>
              </p14:nvContentPartPr>
              <p14:xfrm>
                <a:off x="2317851" y="3586566"/>
                <a:ext cx="30960" cy="2437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6DE4AE3-D14E-3377-DEE8-830FE1B95AB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300211" y="3568926"/>
                  <a:ext cx="666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739DB06-8D5D-F6CC-1970-8E28D5BCC817}"/>
                    </a:ext>
                  </a:extLst>
                </p14:cNvPr>
                <p14:cNvContentPartPr/>
                <p14:nvPr/>
              </p14:nvContentPartPr>
              <p14:xfrm>
                <a:off x="2301291" y="3588006"/>
                <a:ext cx="538200" cy="2386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739DB06-8D5D-F6CC-1970-8E28D5BCC81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283291" y="3570006"/>
                  <a:ext cx="5738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5C9FD28-BA54-9BB9-E7DE-BD16EC45882D}"/>
                    </a:ext>
                  </a:extLst>
                </p14:cNvPr>
                <p14:cNvContentPartPr/>
                <p14:nvPr/>
              </p14:nvContentPartPr>
              <p14:xfrm>
                <a:off x="2860011" y="3670446"/>
                <a:ext cx="187920" cy="1098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5C9FD28-BA54-9BB9-E7DE-BD16EC45882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842371" y="3652806"/>
                  <a:ext cx="2235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F76CD66-6026-B7C7-07ED-415C973C81B4}"/>
                    </a:ext>
                  </a:extLst>
                </p14:cNvPr>
                <p14:cNvContentPartPr/>
                <p14:nvPr/>
              </p14:nvContentPartPr>
              <p14:xfrm>
                <a:off x="2997531" y="3661806"/>
                <a:ext cx="290520" cy="1234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F76CD66-6026-B7C7-07ED-415C973C81B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979891" y="3644166"/>
                  <a:ext cx="326160" cy="15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A7413FC2-5CFB-7E50-9A1A-1BE91669A211}"/>
                  </a:ext>
                </a:extLst>
              </p14:cNvPr>
              <p14:cNvContentPartPr/>
              <p14:nvPr/>
            </p14:nvContentPartPr>
            <p14:xfrm>
              <a:off x="3875211" y="3608526"/>
              <a:ext cx="195480" cy="12204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A7413FC2-5CFB-7E50-9A1A-1BE91669A21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857571" y="3590526"/>
                <a:ext cx="231120" cy="15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9211B-EC44-C471-8F0B-470B31914CB7}"/>
              </a:ext>
            </a:extLst>
          </p:cNvPr>
          <p:cNvGrpSpPr/>
          <p:nvPr/>
        </p:nvGrpSpPr>
        <p:grpSpPr>
          <a:xfrm>
            <a:off x="4802931" y="3378486"/>
            <a:ext cx="198360" cy="323640"/>
            <a:chOff x="4802931" y="3378486"/>
            <a:chExt cx="198360" cy="32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FDF069F-0267-985B-7336-071945EF552A}"/>
                    </a:ext>
                  </a:extLst>
                </p14:cNvPr>
                <p14:cNvContentPartPr/>
                <p14:nvPr/>
              </p14:nvContentPartPr>
              <p14:xfrm>
                <a:off x="4802931" y="3378486"/>
                <a:ext cx="168480" cy="1879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FDF069F-0267-985B-7336-071945EF552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784931" y="3360846"/>
                  <a:ext cx="2041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D420A1F-D91B-3A24-A160-5B09BD764C63}"/>
                    </a:ext>
                  </a:extLst>
                </p14:cNvPr>
                <p14:cNvContentPartPr/>
                <p14:nvPr/>
              </p14:nvContentPartPr>
              <p14:xfrm>
                <a:off x="4858011" y="3658926"/>
                <a:ext cx="143280" cy="432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D420A1F-D91B-3A24-A160-5B09BD764C6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840011" y="3641286"/>
                  <a:ext cx="178920" cy="7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FF6057DF-5D04-69EF-32F0-5575B1517C2B}"/>
                  </a:ext>
                </a:extLst>
              </p14:cNvPr>
              <p14:cNvContentPartPr/>
              <p14:nvPr/>
            </p14:nvContentPartPr>
            <p14:xfrm>
              <a:off x="6800571" y="3249606"/>
              <a:ext cx="64440" cy="2844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FF6057DF-5D04-69EF-32F0-5575B1517C2B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782931" y="3231606"/>
                <a:ext cx="100080" cy="6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68A4897A-BF8F-1EBE-FEC6-BC218879D96D}"/>
              </a:ext>
            </a:extLst>
          </p:cNvPr>
          <p:cNvGrpSpPr/>
          <p:nvPr/>
        </p:nvGrpSpPr>
        <p:grpSpPr>
          <a:xfrm>
            <a:off x="6003891" y="3251046"/>
            <a:ext cx="448920" cy="308520"/>
            <a:chOff x="6003891" y="3251046"/>
            <a:chExt cx="448920" cy="30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894FC65-C999-DF37-8090-528826C13A0C}"/>
                    </a:ext>
                  </a:extLst>
                </p14:cNvPr>
                <p14:cNvContentPartPr/>
                <p14:nvPr/>
              </p14:nvContentPartPr>
              <p14:xfrm>
                <a:off x="6003891" y="3251046"/>
                <a:ext cx="415440" cy="2592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894FC65-C999-DF37-8090-528826C13A0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985891" y="3233046"/>
                  <a:ext cx="4510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9755BC8-FB34-142D-0A1F-2D7371384F91}"/>
                    </a:ext>
                  </a:extLst>
                </p14:cNvPr>
                <p14:cNvContentPartPr/>
                <p14:nvPr/>
              </p14:nvContentPartPr>
              <p14:xfrm>
                <a:off x="6157251" y="3277326"/>
                <a:ext cx="295560" cy="2822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9755BC8-FB34-142D-0A1F-2D7371384F9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139251" y="3259686"/>
                  <a:ext cx="331200" cy="31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24A9816-ACE5-A636-5988-F50DDA7E7CA6}"/>
              </a:ext>
            </a:extLst>
          </p:cNvPr>
          <p:cNvGrpSpPr/>
          <p:nvPr/>
        </p:nvGrpSpPr>
        <p:grpSpPr>
          <a:xfrm>
            <a:off x="453411" y="4452366"/>
            <a:ext cx="1782000" cy="442440"/>
            <a:chOff x="453411" y="4452366"/>
            <a:chExt cx="1782000" cy="44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E552CAE-0D80-D662-9D59-27CE614B47E9}"/>
                    </a:ext>
                  </a:extLst>
                </p14:cNvPr>
                <p14:cNvContentPartPr/>
                <p14:nvPr/>
              </p14:nvContentPartPr>
              <p14:xfrm>
                <a:off x="453411" y="4503846"/>
                <a:ext cx="156960" cy="1951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E552CAE-0D80-D662-9D59-27CE614B47E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35771" y="4485846"/>
                  <a:ext cx="1926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EF31BBE-20D9-F968-C4C0-1F5EDD637E82}"/>
                    </a:ext>
                  </a:extLst>
                </p14:cNvPr>
                <p14:cNvContentPartPr/>
                <p14:nvPr/>
              </p14:nvContentPartPr>
              <p14:xfrm>
                <a:off x="465291" y="4617966"/>
                <a:ext cx="153720" cy="248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EF31BBE-20D9-F968-C4C0-1F5EDD637E8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47291" y="4599966"/>
                  <a:ext cx="1893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2BA6551-7990-D50C-63A0-73B68F065AD4}"/>
                    </a:ext>
                  </a:extLst>
                </p14:cNvPr>
                <p14:cNvContentPartPr/>
                <p14:nvPr/>
              </p14:nvContentPartPr>
              <p14:xfrm>
                <a:off x="737451" y="4452366"/>
                <a:ext cx="92880" cy="2833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2BA6551-7990-D50C-63A0-73B68F065AD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19811" y="4434366"/>
                  <a:ext cx="1285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6F83F95-2E2B-0F3F-C594-4902E87A1720}"/>
                    </a:ext>
                  </a:extLst>
                </p14:cNvPr>
                <p14:cNvContentPartPr/>
                <p14:nvPr/>
              </p14:nvContentPartPr>
              <p14:xfrm>
                <a:off x="896931" y="4580886"/>
                <a:ext cx="159120" cy="1303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6F83F95-2E2B-0F3F-C594-4902E87A172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78931" y="4562886"/>
                  <a:ext cx="1947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1257AF7-B483-483A-87C8-E18FC07F6FD2}"/>
                    </a:ext>
                  </a:extLst>
                </p14:cNvPr>
                <p14:cNvContentPartPr/>
                <p14:nvPr/>
              </p14:nvContentPartPr>
              <p14:xfrm>
                <a:off x="1074051" y="4602486"/>
                <a:ext cx="121320" cy="1018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1257AF7-B483-483A-87C8-E18FC07F6FD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56411" y="4584846"/>
                  <a:ext cx="156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A045820-2D56-BEE1-9A9D-884B3B3D4507}"/>
                    </a:ext>
                  </a:extLst>
                </p14:cNvPr>
                <p14:cNvContentPartPr/>
                <p14:nvPr/>
              </p14:nvContentPartPr>
              <p14:xfrm>
                <a:off x="1172691" y="4661526"/>
                <a:ext cx="360" cy="3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A045820-2D56-BEE1-9A9D-884B3B3D450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55051" y="464388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E6F05C1-1942-B858-B262-09C3320F2ABB}"/>
                    </a:ext>
                  </a:extLst>
                </p14:cNvPr>
                <p14:cNvContentPartPr/>
                <p14:nvPr/>
              </p14:nvContentPartPr>
              <p14:xfrm>
                <a:off x="1172691" y="4504206"/>
                <a:ext cx="245520" cy="2178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E6F05C1-1942-B858-B262-09C3320F2AB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55051" y="4486566"/>
                  <a:ext cx="2811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2EA3AAC-F956-20D9-AC52-842DB329347E}"/>
                    </a:ext>
                  </a:extLst>
                </p14:cNvPr>
                <p14:cNvContentPartPr/>
                <p14:nvPr/>
              </p14:nvContentPartPr>
              <p14:xfrm>
                <a:off x="1348371" y="4603566"/>
                <a:ext cx="331920" cy="1090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2EA3AAC-F956-20D9-AC52-842DB329347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330371" y="4585566"/>
                  <a:ext cx="3675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88B27D5-CC78-38E7-B0A3-953B3F6945DC}"/>
                    </a:ext>
                  </a:extLst>
                </p14:cNvPr>
                <p14:cNvContentPartPr/>
                <p14:nvPr/>
              </p14:nvContentPartPr>
              <p14:xfrm>
                <a:off x="1693251" y="4587366"/>
                <a:ext cx="542160" cy="3074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88B27D5-CC78-38E7-B0A3-953B3F6945D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675611" y="4569726"/>
                  <a:ext cx="577800" cy="34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816E0E2-B947-2945-F11C-EAB66BC23C4B}"/>
              </a:ext>
            </a:extLst>
          </p:cNvPr>
          <p:cNvGrpSpPr/>
          <p:nvPr/>
        </p:nvGrpSpPr>
        <p:grpSpPr>
          <a:xfrm>
            <a:off x="7221411" y="4102086"/>
            <a:ext cx="2684520" cy="453960"/>
            <a:chOff x="7221411" y="4102086"/>
            <a:chExt cx="2684520" cy="45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C8BD15D-83AA-D119-55E3-29B95FD82BB3}"/>
                    </a:ext>
                  </a:extLst>
                </p14:cNvPr>
                <p14:cNvContentPartPr/>
                <p14:nvPr/>
              </p14:nvContentPartPr>
              <p14:xfrm>
                <a:off x="7299531" y="4345806"/>
                <a:ext cx="8640" cy="1400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C8BD15D-83AA-D119-55E3-29B95FD82BB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281531" y="4327806"/>
                  <a:ext cx="442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3C20324-70B9-666F-1C7A-B5F2EAE1743F}"/>
                    </a:ext>
                  </a:extLst>
                </p14:cNvPr>
                <p14:cNvContentPartPr/>
                <p14:nvPr/>
              </p14:nvContentPartPr>
              <p14:xfrm>
                <a:off x="7221411" y="4292166"/>
                <a:ext cx="249480" cy="1850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3C20324-70B9-666F-1C7A-B5F2EAE1743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203411" y="4274526"/>
                  <a:ext cx="2851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B42076F-36BD-76F8-53A6-A4643B2EC180}"/>
                    </a:ext>
                  </a:extLst>
                </p14:cNvPr>
                <p14:cNvContentPartPr/>
                <p14:nvPr/>
              </p14:nvContentPartPr>
              <p14:xfrm>
                <a:off x="7628211" y="4332126"/>
                <a:ext cx="11520" cy="1137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B42076F-36BD-76F8-53A6-A4643B2EC18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10211" y="4314126"/>
                  <a:ext cx="471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965718C-D021-5B89-FD96-EA300A52194A}"/>
                    </a:ext>
                  </a:extLst>
                </p14:cNvPr>
                <p14:cNvContentPartPr/>
                <p14:nvPr/>
              </p14:nvContentPartPr>
              <p14:xfrm>
                <a:off x="7530651" y="4229526"/>
                <a:ext cx="39240" cy="277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965718C-D021-5B89-FD96-EA300A52194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512651" y="4211526"/>
                  <a:ext cx="748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D2F46A5-43FC-79CB-BFDE-0431AFFFCB46}"/>
                    </a:ext>
                  </a:extLst>
                </p14:cNvPr>
                <p14:cNvContentPartPr/>
                <p14:nvPr/>
              </p14:nvContentPartPr>
              <p14:xfrm>
                <a:off x="7746651" y="4279566"/>
                <a:ext cx="135720" cy="1375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D2F46A5-43FC-79CB-BFDE-0431AFFFCB4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729011" y="4261926"/>
                  <a:ext cx="1713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D00706A-9F14-3EA7-9CFF-B30B9CF49B78}"/>
                    </a:ext>
                  </a:extLst>
                </p14:cNvPr>
                <p14:cNvContentPartPr/>
                <p14:nvPr/>
              </p14:nvContentPartPr>
              <p14:xfrm>
                <a:off x="7987131" y="4300806"/>
                <a:ext cx="134640" cy="979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D00706A-9F14-3EA7-9CFF-B30B9CF49B7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969131" y="4282806"/>
                  <a:ext cx="1702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9ED5DE8-4AFC-8826-6583-8A1683C8ADC1}"/>
                    </a:ext>
                  </a:extLst>
                </p14:cNvPr>
                <p14:cNvContentPartPr/>
                <p14:nvPr/>
              </p14:nvContentPartPr>
              <p14:xfrm>
                <a:off x="8171091" y="4175526"/>
                <a:ext cx="189720" cy="2041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9ED5DE8-4AFC-8826-6583-8A1683C8ADC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153451" y="4157526"/>
                  <a:ext cx="2253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2FD1328-FAA6-02F8-CFEB-A0C0E1CFC003}"/>
                    </a:ext>
                  </a:extLst>
                </p14:cNvPr>
                <p14:cNvContentPartPr/>
                <p14:nvPr/>
              </p14:nvContentPartPr>
              <p14:xfrm>
                <a:off x="8422011" y="4268766"/>
                <a:ext cx="153720" cy="1134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2FD1328-FAA6-02F8-CFEB-A0C0E1CFC00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404371" y="4250766"/>
                  <a:ext cx="1893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8DD455E-6E70-5403-C8EC-D605F0CBB7D8}"/>
                    </a:ext>
                  </a:extLst>
                </p14:cNvPr>
                <p14:cNvContentPartPr/>
                <p14:nvPr/>
              </p14:nvContentPartPr>
              <p14:xfrm>
                <a:off x="8611731" y="4292166"/>
                <a:ext cx="173160" cy="979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8DD455E-6E70-5403-C8EC-D605F0CBB7D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593731" y="4274526"/>
                  <a:ext cx="2088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1668598-6F20-AAD8-D092-414972D732DF}"/>
                    </a:ext>
                  </a:extLst>
                </p14:cNvPr>
                <p14:cNvContentPartPr/>
                <p14:nvPr/>
              </p14:nvContentPartPr>
              <p14:xfrm>
                <a:off x="8775891" y="4233126"/>
                <a:ext cx="204120" cy="1263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1668598-6F20-AAD8-D092-414972D732D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758251" y="4215126"/>
                  <a:ext cx="2397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1B88EE9-1F28-1814-9337-502C84B7F0D1}"/>
                    </a:ext>
                  </a:extLst>
                </p14:cNvPr>
                <p14:cNvContentPartPr/>
                <p14:nvPr/>
              </p14:nvContentPartPr>
              <p14:xfrm>
                <a:off x="9046251" y="4102086"/>
                <a:ext cx="64440" cy="2246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1B88EE9-1F28-1814-9337-502C84B7F0D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028611" y="4084446"/>
                  <a:ext cx="1000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476E45C-0FB5-BDCB-8F47-2519C80C7AA7}"/>
                    </a:ext>
                  </a:extLst>
                </p14:cNvPr>
                <p14:cNvContentPartPr/>
                <p14:nvPr/>
              </p14:nvContentPartPr>
              <p14:xfrm>
                <a:off x="9043371" y="4132326"/>
                <a:ext cx="862560" cy="4237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476E45C-0FB5-BDCB-8F47-2519C80C7AA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025731" y="4114326"/>
                  <a:ext cx="898200" cy="45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F94FAC8-B163-D3E4-A8A0-C8D730294101}"/>
              </a:ext>
            </a:extLst>
          </p:cNvPr>
          <p:cNvGrpSpPr/>
          <p:nvPr/>
        </p:nvGrpSpPr>
        <p:grpSpPr>
          <a:xfrm>
            <a:off x="298971" y="5088846"/>
            <a:ext cx="127440" cy="150120"/>
            <a:chOff x="298971" y="5088846"/>
            <a:chExt cx="127440" cy="15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75C5DD2-7BEF-14A8-E803-F6E1C288AF40}"/>
                    </a:ext>
                  </a:extLst>
                </p14:cNvPr>
                <p14:cNvContentPartPr/>
                <p14:nvPr/>
              </p14:nvContentPartPr>
              <p14:xfrm>
                <a:off x="298971" y="5088846"/>
                <a:ext cx="13320" cy="1501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75C5DD2-7BEF-14A8-E803-F6E1C288AF4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80971" y="5071206"/>
                  <a:ext cx="489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CF9725B-A418-26FA-F00A-1B50D07973D3}"/>
                    </a:ext>
                  </a:extLst>
                </p14:cNvPr>
                <p14:cNvContentPartPr/>
                <p14:nvPr/>
              </p14:nvContentPartPr>
              <p14:xfrm>
                <a:off x="414531" y="5217006"/>
                <a:ext cx="11880" cy="68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CF9725B-A418-26FA-F00A-1B50D07973D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96531" y="5199366"/>
                  <a:ext cx="4752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2FC9A8AC-B2B6-4790-B789-913BC3F2CDD7}"/>
                  </a:ext>
                </a:extLst>
              </p14:cNvPr>
              <p14:cNvContentPartPr/>
              <p14:nvPr/>
            </p14:nvContentPartPr>
            <p14:xfrm>
              <a:off x="584811" y="5406726"/>
              <a:ext cx="775080" cy="1548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2FC9A8AC-B2B6-4790-B789-913BC3F2CDD7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7171" y="5388726"/>
                <a:ext cx="810720" cy="5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504ED91-DD4C-A2AD-6C45-2504D01DF14D}"/>
              </a:ext>
            </a:extLst>
          </p:cNvPr>
          <p:cNvGrpSpPr/>
          <p:nvPr/>
        </p:nvGrpSpPr>
        <p:grpSpPr>
          <a:xfrm>
            <a:off x="933291" y="4980126"/>
            <a:ext cx="462960" cy="231480"/>
            <a:chOff x="933291" y="4980126"/>
            <a:chExt cx="462960" cy="23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AF67B4F-6D73-6F79-92F3-DDCB2890E999}"/>
                    </a:ext>
                  </a:extLst>
                </p14:cNvPr>
                <p14:cNvContentPartPr/>
                <p14:nvPr/>
              </p14:nvContentPartPr>
              <p14:xfrm>
                <a:off x="933291" y="5036646"/>
                <a:ext cx="227880" cy="1749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AF67B4F-6D73-6F79-92F3-DDCB2890E99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15291" y="5019006"/>
                  <a:ext cx="2635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6152025-65AB-1C9E-9844-D33494C3CD9F}"/>
                    </a:ext>
                  </a:extLst>
                </p14:cNvPr>
                <p14:cNvContentPartPr/>
                <p14:nvPr/>
              </p14:nvContentPartPr>
              <p14:xfrm>
                <a:off x="1011051" y="5111526"/>
                <a:ext cx="111960" cy="237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6152025-65AB-1C9E-9844-D33494C3CD9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93411" y="5093886"/>
                  <a:ext cx="1476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CEED3B3-E8B4-A226-5FDD-AE1CE95A7043}"/>
                    </a:ext>
                  </a:extLst>
                </p14:cNvPr>
                <p14:cNvContentPartPr/>
                <p14:nvPr/>
              </p14:nvContentPartPr>
              <p14:xfrm>
                <a:off x="1287171" y="4980126"/>
                <a:ext cx="109080" cy="2109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CEED3B3-E8B4-A226-5FDD-AE1CE95A704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269171" y="4962486"/>
                  <a:ext cx="144720" cy="24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419195E-3E7D-964C-9DB8-80081A5141E1}"/>
              </a:ext>
            </a:extLst>
          </p:cNvPr>
          <p:cNvGrpSpPr/>
          <p:nvPr/>
        </p:nvGrpSpPr>
        <p:grpSpPr>
          <a:xfrm>
            <a:off x="1878291" y="5025486"/>
            <a:ext cx="643320" cy="187200"/>
            <a:chOff x="1878291" y="5025486"/>
            <a:chExt cx="643320" cy="18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6203A7C-3A12-0985-C920-FC4AFE1F4EE3}"/>
                    </a:ext>
                  </a:extLst>
                </p14:cNvPr>
                <p14:cNvContentPartPr/>
                <p14:nvPr/>
              </p14:nvContentPartPr>
              <p14:xfrm>
                <a:off x="2008611" y="5044566"/>
                <a:ext cx="22680" cy="1562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6203A7C-3A12-0985-C920-FC4AFE1F4EE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90971" y="5026566"/>
                  <a:ext cx="583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87D2B17-EC1B-A9E8-3D37-32B888580729}"/>
                    </a:ext>
                  </a:extLst>
                </p14:cNvPr>
                <p14:cNvContentPartPr/>
                <p14:nvPr/>
              </p14:nvContentPartPr>
              <p14:xfrm>
                <a:off x="1878291" y="5025486"/>
                <a:ext cx="643320" cy="1872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87D2B17-EC1B-A9E8-3D37-32B88858072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60651" y="5007486"/>
                  <a:ext cx="6789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845A1EA-C36F-3386-79B4-181AD0AC9565}"/>
              </a:ext>
            </a:extLst>
          </p:cNvPr>
          <p:cNvGrpSpPr/>
          <p:nvPr/>
        </p:nvGrpSpPr>
        <p:grpSpPr>
          <a:xfrm>
            <a:off x="2875131" y="4846206"/>
            <a:ext cx="2678400" cy="320040"/>
            <a:chOff x="2875131" y="4846206"/>
            <a:chExt cx="2678400" cy="32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75BAE42-F0D6-17D6-74E4-463D715709F6}"/>
                    </a:ext>
                  </a:extLst>
                </p14:cNvPr>
                <p14:cNvContentPartPr/>
                <p14:nvPr/>
              </p14:nvContentPartPr>
              <p14:xfrm>
                <a:off x="2875131" y="4949166"/>
                <a:ext cx="637560" cy="2170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75BAE42-F0D6-17D6-74E4-463D715709F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857131" y="4931166"/>
                  <a:ext cx="6732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4E25174-022D-AC80-B468-9FC7AAABE56B}"/>
                    </a:ext>
                  </a:extLst>
                </p14:cNvPr>
                <p14:cNvContentPartPr/>
                <p14:nvPr/>
              </p14:nvContentPartPr>
              <p14:xfrm>
                <a:off x="3554451" y="5009646"/>
                <a:ext cx="263160" cy="1260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4E25174-022D-AC80-B468-9FC7AAABE56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536811" y="4991646"/>
                  <a:ext cx="2988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9B8E6FA-CEA4-2165-77EB-47DD95F2ACB5}"/>
                    </a:ext>
                  </a:extLst>
                </p14:cNvPr>
                <p14:cNvContentPartPr/>
                <p14:nvPr/>
              </p14:nvContentPartPr>
              <p14:xfrm>
                <a:off x="3958731" y="4983366"/>
                <a:ext cx="167760" cy="1188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9B8E6FA-CEA4-2165-77EB-47DD95F2ACB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940731" y="4965366"/>
                  <a:ext cx="2034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2A78308-2A10-9FBE-5556-E5DEE89F52EB}"/>
                    </a:ext>
                  </a:extLst>
                </p14:cNvPr>
                <p14:cNvContentPartPr/>
                <p14:nvPr/>
              </p14:nvContentPartPr>
              <p14:xfrm>
                <a:off x="4228731" y="4911366"/>
                <a:ext cx="412920" cy="2026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2A78308-2A10-9FBE-5556-E5DEE89F52E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211091" y="4893366"/>
                  <a:ext cx="4485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682EB52-E5FE-4703-4F82-265D1C65AA9D}"/>
                    </a:ext>
                  </a:extLst>
                </p14:cNvPr>
                <p14:cNvContentPartPr/>
                <p14:nvPr/>
              </p14:nvContentPartPr>
              <p14:xfrm>
                <a:off x="4536531" y="4993806"/>
                <a:ext cx="325440" cy="892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682EB52-E5FE-4703-4F82-265D1C65AA9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518531" y="4976166"/>
                  <a:ext cx="3610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F4484DE-2DCF-D76F-28F7-83B125354D04}"/>
                    </a:ext>
                  </a:extLst>
                </p14:cNvPr>
                <p14:cNvContentPartPr/>
                <p14:nvPr/>
              </p14:nvContentPartPr>
              <p14:xfrm>
                <a:off x="4814091" y="4846206"/>
                <a:ext cx="360" cy="194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F4484DE-2DCF-D76F-28F7-83B125354D0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796451" y="4828206"/>
                  <a:ext cx="360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371BBA3-4C4A-18C0-0BE9-469A2C9432D3}"/>
                    </a:ext>
                  </a:extLst>
                </p14:cNvPr>
                <p14:cNvContentPartPr/>
                <p14:nvPr/>
              </p14:nvContentPartPr>
              <p14:xfrm>
                <a:off x="4905531" y="4940166"/>
                <a:ext cx="648000" cy="1634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371BBA3-4C4A-18C0-0BE9-469A2C9432D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887891" y="4922166"/>
                  <a:ext cx="68364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6BF88B8-3179-44C3-3064-4BEFD87EF27C}"/>
              </a:ext>
            </a:extLst>
          </p:cNvPr>
          <p:cNvGrpSpPr/>
          <p:nvPr/>
        </p:nvGrpSpPr>
        <p:grpSpPr>
          <a:xfrm>
            <a:off x="7391331" y="4621926"/>
            <a:ext cx="2337840" cy="734400"/>
            <a:chOff x="7391331" y="4621926"/>
            <a:chExt cx="2337840" cy="73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B118973-3338-EB9E-7947-9FD17B965ED9}"/>
                    </a:ext>
                  </a:extLst>
                </p14:cNvPr>
                <p14:cNvContentPartPr/>
                <p14:nvPr/>
              </p14:nvContentPartPr>
              <p14:xfrm>
                <a:off x="7391331" y="4948446"/>
                <a:ext cx="276480" cy="1936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B118973-3338-EB9E-7947-9FD17B965ED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373331" y="4930446"/>
                  <a:ext cx="3121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CD4765D-5A2D-DC5F-98FE-EFF781C7B24E}"/>
                    </a:ext>
                  </a:extLst>
                </p14:cNvPr>
                <p14:cNvContentPartPr/>
                <p14:nvPr/>
              </p14:nvContentPartPr>
              <p14:xfrm>
                <a:off x="7636131" y="4958886"/>
                <a:ext cx="410400" cy="1846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CD4765D-5A2D-DC5F-98FE-EFF781C7B24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618131" y="4940886"/>
                  <a:ext cx="4460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AFC4069-875C-CAAF-E676-D6127357A6AD}"/>
                    </a:ext>
                  </a:extLst>
                </p14:cNvPr>
                <p14:cNvContentPartPr/>
                <p14:nvPr/>
              </p14:nvContentPartPr>
              <p14:xfrm>
                <a:off x="7940331" y="5040246"/>
                <a:ext cx="133920" cy="154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AFC4069-875C-CAAF-E676-D6127357A6A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922331" y="5022606"/>
                  <a:ext cx="1695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06D952E-4B50-9EA9-9373-7877FBCE7BB7}"/>
                    </a:ext>
                  </a:extLst>
                </p14:cNvPr>
                <p14:cNvContentPartPr/>
                <p14:nvPr/>
              </p14:nvContentPartPr>
              <p14:xfrm>
                <a:off x="7940331" y="5023686"/>
                <a:ext cx="577080" cy="3326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06D952E-4B50-9EA9-9373-7877FBCE7BB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922331" y="5006046"/>
                  <a:ext cx="61272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93A4FA3-A94C-6525-8C1C-44D1EF36E350}"/>
                    </a:ext>
                  </a:extLst>
                </p14:cNvPr>
                <p14:cNvContentPartPr/>
                <p14:nvPr/>
              </p14:nvContentPartPr>
              <p14:xfrm>
                <a:off x="8636571" y="4985886"/>
                <a:ext cx="406800" cy="1216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93A4FA3-A94C-6525-8C1C-44D1EF36E35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618931" y="4967886"/>
                  <a:ext cx="4424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4ABD790-B8B5-1FF9-995D-DD2296235567}"/>
                    </a:ext>
                  </a:extLst>
                </p14:cNvPr>
                <p14:cNvContentPartPr/>
                <p14:nvPr/>
              </p14:nvContentPartPr>
              <p14:xfrm>
                <a:off x="8895051" y="4900566"/>
                <a:ext cx="82080" cy="406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4ABD790-B8B5-1FF9-995D-DD229623556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877051" y="4882566"/>
                  <a:ext cx="1177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DF8F2F8-9CE5-5511-C243-5CF377078175}"/>
                    </a:ext>
                  </a:extLst>
                </p14:cNvPr>
                <p14:cNvContentPartPr/>
                <p14:nvPr/>
              </p14:nvContentPartPr>
              <p14:xfrm>
                <a:off x="9149211" y="4997766"/>
                <a:ext cx="281880" cy="1036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DF8F2F8-9CE5-5511-C243-5CF37707817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131571" y="4979766"/>
                  <a:ext cx="3175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9B7E8EE-18FE-3248-73B9-7AA7AE7FE24C}"/>
                    </a:ext>
                  </a:extLst>
                </p14:cNvPr>
                <p14:cNvContentPartPr/>
                <p14:nvPr/>
              </p14:nvContentPartPr>
              <p14:xfrm>
                <a:off x="9394371" y="4837926"/>
                <a:ext cx="334800" cy="3013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9B7E8EE-18FE-3248-73B9-7AA7AE7FE24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376731" y="4819926"/>
                  <a:ext cx="37044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C571DD7-45DE-00CD-9102-126E23B1E296}"/>
                    </a:ext>
                  </a:extLst>
                </p14:cNvPr>
                <p14:cNvContentPartPr/>
                <p14:nvPr/>
              </p14:nvContentPartPr>
              <p14:xfrm>
                <a:off x="8135091" y="4777446"/>
                <a:ext cx="1059120" cy="5137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C571DD7-45DE-00CD-9102-126E23B1E29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117451" y="4759446"/>
                  <a:ext cx="1094760" cy="5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57EF594-F3CC-084D-9669-E994FE94CB97}"/>
                    </a:ext>
                  </a:extLst>
                </p14:cNvPr>
                <p14:cNvContentPartPr/>
                <p14:nvPr/>
              </p14:nvContentPartPr>
              <p14:xfrm>
                <a:off x="8023851" y="4621926"/>
                <a:ext cx="788760" cy="7318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57EF594-F3CC-084D-9669-E994FE94CB9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005851" y="4603926"/>
                  <a:ext cx="824400" cy="76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DF4A56E-85EC-6D88-1245-4340E768DFBA}"/>
              </a:ext>
            </a:extLst>
          </p:cNvPr>
          <p:cNvGrpSpPr/>
          <p:nvPr/>
        </p:nvGrpSpPr>
        <p:grpSpPr>
          <a:xfrm>
            <a:off x="7621731" y="5568366"/>
            <a:ext cx="2851200" cy="719640"/>
            <a:chOff x="7621731" y="5568366"/>
            <a:chExt cx="2851200" cy="71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B70CB3B-2700-92E6-3521-6CEA2E467271}"/>
                    </a:ext>
                  </a:extLst>
                </p14:cNvPr>
                <p14:cNvContentPartPr/>
                <p14:nvPr/>
              </p14:nvContentPartPr>
              <p14:xfrm>
                <a:off x="7675371" y="5763846"/>
                <a:ext cx="16920" cy="1400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B70CB3B-2700-92E6-3521-6CEA2E46727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657731" y="5746206"/>
                  <a:ext cx="525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E3DEF9E-FE4D-DA1A-66B3-5A977AAA9950}"/>
                    </a:ext>
                  </a:extLst>
                </p14:cNvPr>
                <p14:cNvContentPartPr/>
                <p14:nvPr/>
              </p14:nvContentPartPr>
              <p14:xfrm>
                <a:off x="7621731" y="5665566"/>
                <a:ext cx="43920" cy="313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E3DEF9E-FE4D-DA1A-66B3-5A977AAA995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603731" y="5647566"/>
                  <a:ext cx="795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ABED188-77AB-5F67-FCA5-92C35E54E73F}"/>
                    </a:ext>
                  </a:extLst>
                </p14:cNvPr>
                <p14:cNvContentPartPr/>
                <p14:nvPr/>
              </p14:nvContentPartPr>
              <p14:xfrm>
                <a:off x="7806051" y="5788326"/>
                <a:ext cx="176040" cy="1173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ABED188-77AB-5F67-FCA5-92C35E54E73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788411" y="5770686"/>
                  <a:ext cx="2116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311DA11-AAAF-262B-90E0-922260C4118D}"/>
                    </a:ext>
                  </a:extLst>
                </p14:cNvPr>
                <p14:cNvContentPartPr/>
                <p14:nvPr/>
              </p14:nvContentPartPr>
              <p14:xfrm>
                <a:off x="8037531" y="5781846"/>
                <a:ext cx="8640" cy="2559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311DA11-AAAF-262B-90E0-922260C4118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019891" y="5763846"/>
                  <a:ext cx="442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E6CCE62-F792-F100-370E-921D63256924}"/>
                    </a:ext>
                  </a:extLst>
                </p14:cNvPr>
                <p14:cNvContentPartPr/>
                <p14:nvPr/>
              </p14:nvContentPartPr>
              <p14:xfrm>
                <a:off x="8059851" y="5782566"/>
                <a:ext cx="81360" cy="1126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E6CCE62-F792-F100-370E-921D6325692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042211" y="5764926"/>
                  <a:ext cx="1170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CC383EC-B886-578B-107F-5FBE6E1894B3}"/>
                    </a:ext>
                  </a:extLst>
                </p14:cNvPr>
                <p14:cNvContentPartPr/>
                <p14:nvPr/>
              </p14:nvContentPartPr>
              <p14:xfrm>
                <a:off x="8232651" y="5777166"/>
                <a:ext cx="128880" cy="1018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CC383EC-B886-578B-107F-5FBE6E1894B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214651" y="5759526"/>
                  <a:ext cx="1645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0B8DC72-2AB5-F00F-216A-FFDA1DA1D543}"/>
                    </a:ext>
                  </a:extLst>
                </p14:cNvPr>
                <p14:cNvContentPartPr/>
                <p14:nvPr/>
              </p14:nvContentPartPr>
              <p14:xfrm>
                <a:off x="8421291" y="5679246"/>
                <a:ext cx="327240" cy="1850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0B8DC72-2AB5-F00F-216A-FFDA1DA1D54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403651" y="5661246"/>
                  <a:ext cx="3628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31F7B4F-9A54-E54D-D53A-E90D0DE43303}"/>
                    </a:ext>
                  </a:extLst>
                </p14:cNvPr>
                <p14:cNvContentPartPr/>
                <p14:nvPr/>
              </p14:nvContentPartPr>
              <p14:xfrm>
                <a:off x="8667531" y="5777526"/>
                <a:ext cx="111960" cy="72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31F7B4F-9A54-E54D-D53A-E90D0DE4330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649531" y="5759886"/>
                  <a:ext cx="1476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44DF841-D805-62BA-3B5F-C0CEC3DCE14E}"/>
                    </a:ext>
                  </a:extLst>
                </p14:cNvPr>
                <p14:cNvContentPartPr/>
                <p14:nvPr/>
              </p14:nvContentPartPr>
              <p14:xfrm>
                <a:off x="8826291" y="5648286"/>
                <a:ext cx="485280" cy="2516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44DF841-D805-62BA-3B5F-C0CEC3DCE14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808291" y="5630286"/>
                  <a:ext cx="52092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76E5640-8C36-8B26-56EB-81A8C55A8289}"/>
                    </a:ext>
                  </a:extLst>
                </p14:cNvPr>
                <p14:cNvContentPartPr/>
                <p14:nvPr/>
              </p14:nvContentPartPr>
              <p14:xfrm>
                <a:off x="9794331" y="5568366"/>
                <a:ext cx="270360" cy="2206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76E5640-8C36-8B26-56EB-81A8C55A828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776331" y="5550366"/>
                  <a:ext cx="3060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5A71E20-8CC6-8607-ADCD-248FB842280E}"/>
                    </a:ext>
                  </a:extLst>
                </p14:cNvPr>
                <p14:cNvContentPartPr/>
                <p14:nvPr/>
              </p14:nvContentPartPr>
              <p14:xfrm>
                <a:off x="10180251" y="5674926"/>
                <a:ext cx="189720" cy="3607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5A71E20-8CC6-8607-ADCD-248FB842280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162251" y="5657286"/>
                  <a:ext cx="22536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9A16EF8-3625-5122-DDEC-F37C1613913E}"/>
                    </a:ext>
                  </a:extLst>
                </p14:cNvPr>
                <p14:cNvContentPartPr/>
                <p14:nvPr/>
              </p14:nvContentPartPr>
              <p14:xfrm>
                <a:off x="9068211" y="6153726"/>
                <a:ext cx="182160" cy="914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9A16EF8-3625-5122-DDEC-F37C1613913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050211" y="6136086"/>
                  <a:ext cx="2178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474D001-DB05-FB97-9285-64501D0F2FF1}"/>
                    </a:ext>
                  </a:extLst>
                </p14:cNvPr>
                <p14:cNvContentPartPr/>
                <p14:nvPr/>
              </p14:nvContentPartPr>
              <p14:xfrm>
                <a:off x="9319131" y="6064806"/>
                <a:ext cx="317880" cy="2232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474D001-DB05-FB97-9285-64501D0F2FF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301491" y="6046806"/>
                  <a:ext cx="3535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A1E8FC0-2596-4236-5CFE-1A45C4F6172F}"/>
                    </a:ext>
                  </a:extLst>
                </p14:cNvPr>
                <p14:cNvContentPartPr/>
                <p14:nvPr/>
              </p14:nvContentPartPr>
              <p14:xfrm>
                <a:off x="9520011" y="6171366"/>
                <a:ext cx="173160" cy="208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A1E8FC0-2596-4236-5CFE-1A45C4F6172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502011" y="6153726"/>
                  <a:ext cx="2088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EBAAF6A-4796-167A-6CED-741BFCCCBAD0}"/>
                    </a:ext>
                  </a:extLst>
                </p14:cNvPr>
                <p14:cNvContentPartPr/>
                <p14:nvPr/>
              </p14:nvContentPartPr>
              <p14:xfrm>
                <a:off x="9736011" y="6039966"/>
                <a:ext cx="227160" cy="2440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EBAAF6A-4796-167A-6CED-741BFCCCBAD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718371" y="6021966"/>
                  <a:ext cx="2628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8C7F75A-B0E5-E34F-611A-FB4CE58EBDE3}"/>
                    </a:ext>
                  </a:extLst>
                </p14:cNvPr>
                <p14:cNvContentPartPr/>
                <p14:nvPr/>
              </p14:nvContentPartPr>
              <p14:xfrm>
                <a:off x="9979371" y="6173526"/>
                <a:ext cx="209520" cy="1116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8C7F75A-B0E5-E34F-611A-FB4CE58EBDE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961731" y="6155886"/>
                  <a:ext cx="2451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21A0813-8CF1-7A5F-7C31-5A0D12234080}"/>
                    </a:ext>
                  </a:extLst>
                </p14:cNvPr>
                <p14:cNvContentPartPr/>
                <p14:nvPr/>
              </p14:nvContentPartPr>
              <p14:xfrm>
                <a:off x="10188531" y="6124926"/>
                <a:ext cx="284400" cy="1494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21A0813-8CF1-7A5F-7C31-5A0D1223408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170891" y="6107286"/>
                  <a:ext cx="320040" cy="185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86844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093C876-3B6D-6683-8FE7-C4F16D9B03DB}"/>
              </a:ext>
            </a:extLst>
          </p:cNvPr>
          <p:cNvGrpSpPr/>
          <p:nvPr/>
        </p:nvGrpSpPr>
        <p:grpSpPr>
          <a:xfrm>
            <a:off x="1431891" y="1070166"/>
            <a:ext cx="2233080" cy="366840"/>
            <a:chOff x="1431891" y="1070166"/>
            <a:chExt cx="2233080" cy="36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44F6306-441E-4CDD-D7BB-0CD036C90C60}"/>
                    </a:ext>
                  </a:extLst>
                </p14:cNvPr>
                <p14:cNvContentPartPr/>
                <p14:nvPr/>
              </p14:nvContentPartPr>
              <p14:xfrm>
                <a:off x="1560051" y="1137126"/>
                <a:ext cx="47880" cy="2559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44F6306-441E-4CDD-D7BB-0CD036C90C6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51411" y="1128126"/>
                  <a:ext cx="655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A748D41-8745-B13E-1D82-5476AA1B68C7}"/>
                    </a:ext>
                  </a:extLst>
                </p14:cNvPr>
                <p14:cNvContentPartPr/>
                <p14:nvPr/>
              </p14:nvContentPartPr>
              <p14:xfrm>
                <a:off x="1431891" y="1150806"/>
                <a:ext cx="405360" cy="2754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A748D41-8745-B13E-1D82-5476AA1B68C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22891" y="1141806"/>
                  <a:ext cx="4230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FB7C411-A0E0-59EF-B844-5E1540D6F810}"/>
                    </a:ext>
                  </a:extLst>
                </p14:cNvPr>
                <p14:cNvContentPartPr/>
                <p14:nvPr/>
              </p14:nvContentPartPr>
              <p14:xfrm>
                <a:off x="1857771" y="1257726"/>
                <a:ext cx="216360" cy="119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FB7C411-A0E0-59EF-B844-5E1540D6F81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48771" y="1248726"/>
                  <a:ext cx="2340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5F7F1ED-58EA-1AF0-FB9E-3E910F7C74AC}"/>
                    </a:ext>
                  </a:extLst>
                </p14:cNvPr>
                <p14:cNvContentPartPr/>
                <p14:nvPr/>
              </p14:nvContentPartPr>
              <p14:xfrm>
                <a:off x="2094291" y="1238286"/>
                <a:ext cx="204480" cy="111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5F7F1ED-58EA-1AF0-FB9E-3E910F7C74A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85291" y="1229286"/>
                  <a:ext cx="2221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3C03849-9F38-0776-126D-6EA08DC01B0B}"/>
                    </a:ext>
                  </a:extLst>
                </p14:cNvPr>
                <p14:cNvContentPartPr/>
                <p14:nvPr/>
              </p14:nvContentPartPr>
              <p14:xfrm>
                <a:off x="2381931" y="1070166"/>
                <a:ext cx="139680" cy="293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3C03849-9F38-0776-126D-6EA08DC01B0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73291" y="1061166"/>
                  <a:ext cx="1573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4235CD7-0F45-D70B-39C0-CA4E39C5F0EF}"/>
                    </a:ext>
                  </a:extLst>
                </p14:cNvPr>
                <p14:cNvContentPartPr/>
                <p14:nvPr/>
              </p14:nvContentPartPr>
              <p14:xfrm>
                <a:off x="2356731" y="1212366"/>
                <a:ext cx="162000" cy="20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4235CD7-0F45-D70B-39C0-CA4E39C5F0E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48091" y="1203366"/>
                  <a:ext cx="1796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F0CE7A7-1F22-F013-9933-D767FD362C55}"/>
                    </a:ext>
                  </a:extLst>
                </p14:cNvPr>
                <p14:cNvContentPartPr/>
                <p14:nvPr/>
              </p14:nvContentPartPr>
              <p14:xfrm>
                <a:off x="2568771" y="1169886"/>
                <a:ext cx="515880" cy="196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F0CE7A7-1F22-F013-9933-D767FD362C5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59771" y="1161246"/>
                  <a:ext cx="5335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307BB75-AE7C-EF1B-9E1D-8057F1583B16}"/>
                    </a:ext>
                  </a:extLst>
                </p14:cNvPr>
                <p14:cNvContentPartPr/>
                <p14:nvPr/>
              </p14:nvContentPartPr>
              <p14:xfrm>
                <a:off x="3261411" y="1296966"/>
                <a:ext cx="369000" cy="12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307BB75-AE7C-EF1B-9E1D-8057F1583B1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52771" y="1288326"/>
                  <a:ext cx="3866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A550919-D22F-4A0A-13AF-8B321ED30FD4}"/>
                    </a:ext>
                  </a:extLst>
                </p14:cNvPr>
                <p14:cNvContentPartPr/>
                <p14:nvPr/>
              </p14:nvContentPartPr>
              <p14:xfrm>
                <a:off x="3346011" y="1203726"/>
                <a:ext cx="318960" cy="233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A550919-D22F-4A0A-13AF-8B321ED30FD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37011" y="1194726"/>
                  <a:ext cx="336600" cy="25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2DA6D4-65DE-3E91-02D4-1E4E66A18C1A}"/>
              </a:ext>
            </a:extLst>
          </p:cNvPr>
          <p:cNvGrpSpPr/>
          <p:nvPr/>
        </p:nvGrpSpPr>
        <p:grpSpPr>
          <a:xfrm>
            <a:off x="1398411" y="1882326"/>
            <a:ext cx="2004120" cy="404280"/>
            <a:chOff x="1398411" y="1882326"/>
            <a:chExt cx="2004120" cy="40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F7E12A7-62BB-ABCA-C952-4F3FF1FFE466}"/>
                    </a:ext>
                  </a:extLst>
                </p14:cNvPr>
                <p14:cNvContentPartPr/>
                <p14:nvPr/>
              </p14:nvContentPartPr>
              <p14:xfrm>
                <a:off x="1398411" y="1905366"/>
                <a:ext cx="173880" cy="170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F7E12A7-62BB-ABCA-C952-4F3FF1FFE46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89771" y="1896726"/>
                  <a:ext cx="1915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2E86D1A-DFCC-8822-C7A9-F8F75E13CE3B}"/>
                    </a:ext>
                  </a:extLst>
                </p14:cNvPr>
                <p14:cNvContentPartPr/>
                <p14:nvPr/>
              </p14:nvContentPartPr>
              <p14:xfrm>
                <a:off x="1531611" y="1959726"/>
                <a:ext cx="276840" cy="326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2E86D1A-DFCC-8822-C7A9-F8F75E13CE3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22611" y="1951086"/>
                  <a:ext cx="29448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5743C57-F16C-8B77-5B3F-D4C4DEB9653E}"/>
                    </a:ext>
                  </a:extLst>
                </p14:cNvPr>
                <p14:cNvContentPartPr/>
                <p14:nvPr/>
              </p14:nvContentPartPr>
              <p14:xfrm>
                <a:off x="1874691" y="1946766"/>
                <a:ext cx="262800" cy="121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5743C57-F16C-8B77-5B3F-D4C4DEB9653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866051" y="1938126"/>
                  <a:ext cx="2804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9F734A3-6CAC-7ABD-201D-186B84E3A7B5}"/>
                    </a:ext>
                  </a:extLst>
                </p14:cNvPr>
                <p14:cNvContentPartPr/>
                <p14:nvPr/>
              </p14:nvContentPartPr>
              <p14:xfrm>
                <a:off x="2197971" y="1953606"/>
                <a:ext cx="72720" cy="265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9F734A3-6CAC-7ABD-201D-186B84E3A7B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189331" y="1944966"/>
                  <a:ext cx="903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212613E-133E-DC51-110C-839EE098AC25}"/>
                    </a:ext>
                  </a:extLst>
                </p14:cNvPr>
                <p14:cNvContentPartPr/>
                <p14:nvPr/>
              </p14:nvContentPartPr>
              <p14:xfrm>
                <a:off x="2231451" y="1938486"/>
                <a:ext cx="170280" cy="101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212613E-133E-DC51-110C-839EE098AC2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222811" y="1929846"/>
                  <a:ext cx="1879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3716F80-D403-C63C-A718-FF63B96D4A64}"/>
                    </a:ext>
                  </a:extLst>
                </p14:cNvPr>
                <p14:cNvContentPartPr/>
                <p14:nvPr/>
              </p14:nvContentPartPr>
              <p14:xfrm>
                <a:off x="2462571" y="1882326"/>
                <a:ext cx="103680" cy="192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3716F80-D403-C63C-A718-FF63B96D4A6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453571" y="1873686"/>
                  <a:ext cx="1213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1BA145D-069A-1DF1-A9FE-8F6FDDE482A9}"/>
                    </a:ext>
                  </a:extLst>
                </p14:cNvPr>
                <p14:cNvContentPartPr/>
                <p14:nvPr/>
              </p14:nvContentPartPr>
              <p14:xfrm>
                <a:off x="2420811" y="1963326"/>
                <a:ext cx="187200" cy="4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1BA145D-069A-1DF1-A9FE-8F6FDDE482A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412171" y="1954326"/>
                  <a:ext cx="2048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E7CCCA6-2597-EADA-1238-D90E493FE532}"/>
                    </a:ext>
                  </a:extLst>
                </p14:cNvPr>
                <p14:cNvContentPartPr/>
                <p14:nvPr/>
              </p14:nvContentPartPr>
              <p14:xfrm>
                <a:off x="2612691" y="1911846"/>
                <a:ext cx="213480" cy="147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E7CCCA6-2597-EADA-1238-D90E493FE53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603691" y="1903206"/>
                  <a:ext cx="2311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9471CC0-0F9B-707E-2415-E0C655770371}"/>
                    </a:ext>
                  </a:extLst>
                </p14:cNvPr>
                <p14:cNvContentPartPr/>
                <p14:nvPr/>
              </p14:nvContentPartPr>
              <p14:xfrm>
                <a:off x="2894571" y="1894926"/>
                <a:ext cx="507960" cy="1494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9471CC0-0F9B-707E-2415-E0C65577037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885571" y="1885926"/>
                  <a:ext cx="52560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C0B3412-93CB-4378-CB40-AFDD0B92C9DA}"/>
              </a:ext>
            </a:extLst>
          </p:cNvPr>
          <p:cNvGrpSpPr/>
          <p:nvPr/>
        </p:nvGrpSpPr>
        <p:grpSpPr>
          <a:xfrm>
            <a:off x="588771" y="1796646"/>
            <a:ext cx="612720" cy="380520"/>
            <a:chOff x="588771" y="1796646"/>
            <a:chExt cx="612720" cy="38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598BB47-74CB-2235-CF14-21AE020F22D6}"/>
                    </a:ext>
                  </a:extLst>
                </p14:cNvPr>
                <p14:cNvContentPartPr/>
                <p14:nvPr/>
              </p14:nvContentPartPr>
              <p14:xfrm>
                <a:off x="816291" y="1914726"/>
                <a:ext cx="36720" cy="178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598BB47-74CB-2235-CF14-21AE020F22D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07291" y="1906086"/>
                  <a:ext cx="543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35DEC3B-8097-5350-A0D4-C18E9853D36C}"/>
                    </a:ext>
                  </a:extLst>
                </p14:cNvPr>
                <p14:cNvContentPartPr/>
                <p14:nvPr/>
              </p14:nvContentPartPr>
              <p14:xfrm>
                <a:off x="588771" y="1796646"/>
                <a:ext cx="612720" cy="380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35DEC3B-8097-5350-A0D4-C18E9853D36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79771" y="1787646"/>
                  <a:ext cx="630360" cy="39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BD7153A-724E-DC16-1754-535239C4A1A7}"/>
              </a:ext>
            </a:extLst>
          </p:cNvPr>
          <p:cNvGrpSpPr/>
          <p:nvPr/>
        </p:nvGrpSpPr>
        <p:grpSpPr>
          <a:xfrm>
            <a:off x="1443051" y="299766"/>
            <a:ext cx="1618920" cy="379800"/>
            <a:chOff x="1443051" y="299766"/>
            <a:chExt cx="1618920" cy="37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4828D0B-2C8C-D331-2CEB-8506C8361B60}"/>
                    </a:ext>
                  </a:extLst>
                </p14:cNvPr>
                <p14:cNvContentPartPr/>
                <p14:nvPr/>
              </p14:nvContentPartPr>
              <p14:xfrm>
                <a:off x="1443051" y="317766"/>
                <a:ext cx="213120" cy="221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4828D0B-2C8C-D331-2CEB-8506C8361B6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434411" y="308766"/>
                  <a:ext cx="2307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1015BFE-ED4C-C4FF-8D18-13D3E83816DD}"/>
                    </a:ext>
                  </a:extLst>
                </p14:cNvPr>
                <p14:cNvContentPartPr/>
                <p14:nvPr/>
              </p14:nvContentPartPr>
              <p14:xfrm>
                <a:off x="1824651" y="299766"/>
                <a:ext cx="47880" cy="188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1015BFE-ED4C-C4FF-8D18-13D3E83816D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816011" y="290766"/>
                  <a:ext cx="655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0F1BBBC-E83E-B438-6769-B44933070DF6}"/>
                    </a:ext>
                  </a:extLst>
                </p14:cNvPr>
                <p14:cNvContentPartPr/>
                <p14:nvPr/>
              </p14:nvContentPartPr>
              <p14:xfrm>
                <a:off x="1693251" y="349446"/>
                <a:ext cx="411120" cy="131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0F1BBBC-E83E-B438-6769-B44933070DF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684251" y="340446"/>
                  <a:ext cx="4287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BCFFA10-9E0D-6C1D-843F-FEAC7B12FFA7}"/>
                    </a:ext>
                  </a:extLst>
                </p14:cNvPr>
                <p14:cNvContentPartPr/>
                <p14:nvPr/>
              </p14:nvContentPartPr>
              <p14:xfrm>
                <a:off x="2206251" y="306606"/>
                <a:ext cx="360360" cy="339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BCFFA10-9E0D-6C1D-843F-FEAC7B12FFA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197611" y="297966"/>
                  <a:ext cx="37800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78EFAAF-A579-6F64-AD03-EA14CDEFA012}"/>
                    </a:ext>
                  </a:extLst>
                </p14:cNvPr>
                <p14:cNvContentPartPr/>
                <p14:nvPr/>
              </p14:nvContentPartPr>
              <p14:xfrm>
                <a:off x="2983851" y="303006"/>
                <a:ext cx="3240" cy="208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78EFAAF-A579-6F64-AD03-EA14CDEFA01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974851" y="294006"/>
                  <a:ext cx="208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C2F0F5B-6994-38E8-9734-1C131D676A91}"/>
                    </a:ext>
                  </a:extLst>
                </p14:cNvPr>
                <p14:cNvContentPartPr/>
                <p14:nvPr/>
              </p14:nvContentPartPr>
              <p14:xfrm>
                <a:off x="1465011" y="657246"/>
                <a:ext cx="1596960" cy="22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C2F0F5B-6994-38E8-9734-1C131D676A9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456371" y="648246"/>
                  <a:ext cx="161460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C5B096C-C871-6ABD-E501-E4452C7CDBA5}"/>
              </a:ext>
            </a:extLst>
          </p:cNvPr>
          <p:cNvGrpSpPr/>
          <p:nvPr/>
        </p:nvGrpSpPr>
        <p:grpSpPr>
          <a:xfrm>
            <a:off x="370251" y="2769006"/>
            <a:ext cx="856080" cy="459360"/>
            <a:chOff x="370251" y="2769006"/>
            <a:chExt cx="856080" cy="45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60D60BB-73C5-295D-CDEF-6AE340C356CA}"/>
                    </a:ext>
                  </a:extLst>
                </p14:cNvPr>
                <p14:cNvContentPartPr/>
                <p14:nvPr/>
              </p14:nvContentPartPr>
              <p14:xfrm>
                <a:off x="646371" y="2917686"/>
                <a:ext cx="245520" cy="171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60D60BB-73C5-295D-CDEF-6AE340C356C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37371" y="2909046"/>
                  <a:ext cx="2631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FDD7491-A443-0748-7B36-19DEA695DBC3}"/>
                    </a:ext>
                  </a:extLst>
                </p14:cNvPr>
                <p14:cNvContentPartPr/>
                <p14:nvPr/>
              </p14:nvContentPartPr>
              <p14:xfrm>
                <a:off x="370251" y="2769006"/>
                <a:ext cx="856080" cy="459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FDD7491-A443-0748-7B36-19DEA695DBC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1611" y="2760006"/>
                  <a:ext cx="873720" cy="47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D1543D7-91D5-8B21-080A-C66696E50D62}"/>
              </a:ext>
            </a:extLst>
          </p:cNvPr>
          <p:cNvGrpSpPr/>
          <p:nvPr/>
        </p:nvGrpSpPr>
        <p:grpSpPr>
          <a:xfrm>
            <a:off x="1459611" y="2759646"/>
            <a:ext cx="1070280" cy="242640"/>
            <a:chOff x="1459611" y="2759646"/>
            <a:chExt cx="1070280" cy="24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B17450B-CB34-58B5-3953-360BB3C78006}"/>
                    </a:ext>
                  </a:extLst>
                </p14:cNvPr>
                <p14:cNvContentPartPr/>
                <p14:nvPr/>
              </p14:nvContentPartPr>
              <p14:xfrm>
                <a:off x="1618731" y="2789166"/>
                <a:ext cx="63360" cy="1886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B17450B-CB34-58B5-3953-360BB3C7800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609731" y="2780526"/>
                  <a:ext cx="810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D097387-47ED-F932-D173-A5FE48BFE646}"/>
                    </a:ext>
                  </a:extLst>
                </p14:cNvPr>
                <p14:cNvContentPartPr/>
                <p14:nvPr/>
              </p14:nvContentPartPr>
              <p14:xfrm>
                <a:off x="1459611" y="2759646"/>
                <a:ext cx="370800" cy="57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D097387-47ED-F932-D173-A5FE48BFE64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450971" y="2750646"/>
                  <a:ext cx="3884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223A805-687B-A990-2E25-4F4392F60ACF}"/>
                    </a:ext>
                  </a:extLst>
                </p14:cNvPr>
                <p14:cNvContentPartPr/>
                <p14:nvPr/>
              </p14:nvContentPartPr>
              <p14:xfrm>
                <a:off x="1721331" y="2865126"/>
                <a:ext cx="482760" cy="1371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223A805-687B-A990-2E25-4F4392F60AC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712331" y="2856486"/>
                  <a:ext cx="500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D2682A4-1100-2AAC-6809-29A3DB49C885}"/>
                    </a:ext>
                  </a:extLst>
                </p14:cNvPr>
                <p14:cNvContentPartPr/>
                <p14:nvPr/>
              </p14:nvContentPartPr>
              <p14:xfrm>
                <a:off x="2345571" y="2770086"/>
                <a:ext cx="45000" cy="2131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D2682A4-1100-2AAC-6809-29A3DB49C88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336931" y="2761446"/>
                  <a:ext cx="626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D3BAE34-C206-E961-0DCA-ED52CD3A6BC2}"/>
                    </a:ext>
                  </a:extLst>
                </p14:cNvPr>
                <p14:cNvContentPartPr/>
                <p14:nvPr/>
              </p14:nvContentPartPr>
              <p14:xfrm>
                <a:off x="2306691" y="2842446"/>
                <a:ext cx="223200" cy="262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D3BAE34-C206-E961-0DCA-ED52CD3A6BC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298051" y="2833806"/>
                  <a:ext cx="24084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EB3EECD-F1BA-9998-DEB6-8BC95CBCA2BD}"/>
              </a:ext>
            </a:extLst>
          </p:cNvPr>
          <p:cNvGrpSpPr/>
          <p:nvPr/>
        </p:nvGrpSpPr>
        <p:grpSpPr>
          <a:xfrm>
            <a:off x="300771" y="3634086"/>
            <a:ext cx="755640" cy="472320"/>
            <a:chOff x="300771" y="3634086"/>
            <a:chExt cx="755640" cy="47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841F455-6755-19F1-6A72-315A90439D15}"/>
                    </a:ext>
                  </a:extLst>
                </p14:cNvPr>
                <p14:cNvContentPartPr/>
                <p14:nvPr/>
              </p14:nvContentPartPr>
              <p14:xfrm>
                <a:off x="539451" y="3783486"/>
                <a:ext cx="273240" cy="166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841F455-6755-19F1-6A72-315A90439D1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30451" y="3774486"/>
                  <a:ext cx="2908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875E928-A737-7B9B-94A8-8B6F5C7F1516}"/>
                    </a:ext>
                  </a:extLst>
                </p14:cNvPr>
                <p14:cNvContentPartPr/>
                <p14:nvPr/>
              </p14:nvContentPartPr>
              <p14:xfrm>
                <a:off x="300771" y="3634086"/>
                <a:ext cx="755640" cy="472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875E928-A737-7B9B-94A8-8B6F5C7F151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91771" y="3625086"/>
                  <a:ext cx="773280" cy="48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E39AD4C-A84B-4BF5-BDD7-DD43B8ED5C26}"/>
              </a:ext>
            </a:extLst>
          </p:cNvPr>
          <p:cNvGrpSpPr/>
          <p:nvPr/>
        </p:nvGrpSpPr>
        <p:grpSpPr>
          <a:xfrm>
            <a:off x="1526571" y="3588006"/>
            <a:ext cx="3065040" cy="548640"/>
            <a:chOff x="1526571" y="3588006"/>
            <a:chExt cx="3065040" cy="54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A2CDE03-710E-50E2-A88F-DE5F69B669CE}"/>
                    </a:ext>
                  </a:extLst>
                </p14:cNvPr>
                <p14:cNvContentPartPr/>
                <p14:nvPr/>
              </p14:nvContentPartPr>
              <p14:xfrm>
                <a:off x="1526571" y="3670086"/>
                <a:ext cx="410040" cy="2599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A2CDE03-710E-50E2-A88F-DE5F69B669C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517571" y="3661446"/>
                  <a:ext cx="4276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0EC0CC1-A5CE-F64A-41B7-45AC733B96A8}"/>
                    </a:ext>
                  </a:extLst>
                </p14:cNvPr>
                <p14:cNvContentPartPr/>
                <p14:nvPr/>
              </p14:nvContentPartPr>
              <p14:xfrm>
                <a:off x="2067291" y="3816246"/>
                <a:ext cx="274680" cy="1350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0EC0CC1-A5CE-F64A-41B7-45AC733B96A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058291" y="3807606"/>
                  <a:ext cx="2923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8D593C1-B2ED-35FE-5A36-5B1EE7420A72}"/>
                    </a:ext>
                  </a:extLst>
                </p14:cNvPr>
                <p14:cNvContentPartPr/>
                <p14:nvPr/>
              </p14:nvContentPartPr>
              <p14:xfrm>
                <a:off x="2451771" y="3812286"/>
                <a:ext cx="95040" cy="324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8D593C1-B2ED-35FE-5A36-5B1EE7420A7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442771" y="3803286"/>
                  <a:ext cx="11268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FF788E5-7B71-11A6-FFBA-A37E5D1670E6}"/>
                    </a:ext>
                  </a:extLst>
                </p14:cNvPr>
                <p14:cNvContentPartPr/>
                <p14:nvPr/>
              </p14:nvContentPartPr>
              <p14:xfrm>
                <a:off x="2444571" y="3805446"/>
                <a:ext cx="230400" cy="145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FF788E5-7B71-11A6-FFBA-A37E5D1670E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435931" y="3796806"/>
                  <a:ext cx="2480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039C13A-6F06-73EF-ECCC-741DC140253C}"/>
                    </a:ext>
                  </a:extLst>
                </p14:cNvPr>
                <p14:cNvContentPartPr/>
                <p14:nvPr/>
              </p14:nvContentPartPr>
              <p14:xfrm>
                <a:off x="2781531" y="3668646"/>
                <a:ext cx="210600" cy="288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039C13A-6F06-73EF-ECCC-741DC140253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772531" y="3660006"/>
                  <a:ext cx="2282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0A96FE4-CFEA-671B-D6DB-C4ACA8C8CE97}"/>
                    </a:ext>
                  </a:extLst>
                </p14:cNvPr>
                <p14:cNvContentPartPr/>
                <p14:nvPr/>
              </p14:nvContentPartPr>
              <p14:xfrm>
                <a:off x="2824731" y="3674046"/>
                <a:ext cx="170280" cy="51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0A96FE4-CFEA-671B-D6DB-C4ACA8C8CE9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816091" y="3665406"/>
                  <a:ext cx="1879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FDDF146-84BF-274F-7611-5A3F607B7E72}"/>
                    </a:ext>
                  </a:extLst>
                </p14:cNvPr>
                <p14:cNvContentPartPr/>
                <p14:nvPr/>
              </p14:nvContentPartPr>
              <p14:xfrm>
                <a:off x="3109131" y="3762966"/>
                <a:ext cx="167400" cy="169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FDDF146-84BF-274F-7611-5A3F607B7E7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100491" y="3754326"/>
                  <a:ext cx="1850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F9469E2-BF62-186D-0B85-A071E1ADC84E}"/>
                    </a:ext>
                  </a:extLst>
                </p14:cNvPr>
                <p14:cNvContentPartPr/>
                <p14:nvPr/>
              </p14:nvContentPartPr>
              <p14:xfrm>
                <a:off x="3214611" y="3630486"/>
                <a:ext cx="441000" cy="2916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F9469E2-BF62-186D-0B85-A071E1ADC84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205611" y="3621486"/>
                  <a:ext cx="45864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1ECD98F-49E0-DB41-BB73-85E8D052C2AA}"/>
                    </a:ext>
                  </a:extLst>
                </p14:cNvPr>
                <p14:cNvContentPartPr/>
                <p14:nvPr/>
              </p14:nvContentPartPr>
              <p14:xfrm>
                <a:off x="3503331" y="3738126"/>
                <a:ext cx="369720" cy="1594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1ECD98F-49E0-DB41-BB73-85E8D052C2A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494691" y="3729486"/>
                  <a:ext cx="3873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84DD668-1DF0-B8EB-4F9D-1FBD7828FD33}"/>
                    </a:ext>
                  </a:extLst>
                </p14:cNvPr>
                <p14:cNvContentPartPr/>
                <p14:nvPr/>
              </p14:nvContentPartPr>
              <p14:xfrm>
                <a:off x="3762171" y="3588006"/>
                <a:ext cx="160920" cy="651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84DD668-1DF0-B8EB-4F9D-1FBD7828FD3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753531" y="3579006"/>
                  <a:ext cx="1785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D35135F-97C7-8C32-DC8B-6E2F2027B6C3}"/>
                    </a:ext>
                  </a:extLst>
                </p14:cNvPr>
                <p14:cNvContentPartPr/>
                <p14:nvPr/>
              </p14:nvContentPartPr>
              <p14:xfrm>
                <a:off x="3919491" y="3685566"/>
                <a:ext cx="672120" cy="198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D35135F-97C7-8C32-DC8B-6E2F2027B6C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910851" y="3676926"/>
                  <a:ext cx="68976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37B062F-CCBF-FA41-0F83-B221BEDBC744}"/>
              </a:ext>
            </a:extLst>
          </p:cNvPr>
          <p:cNvGrpSpPr/>
          <p:nvPr/>
        </p:nvGrpSpPr>
        <p:grpSpPr>
          <a:xfrm>
            <a:off x="318411" y="4624806"/>
            <a:ext cx="739440" cy="472320"/>
            <a:chOff x="318411" y="4624806"/>
            <a:chExt cx="739440" cy="47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81741C7-AE5E-01B1-CE28-6763A308EBFE}"/>
                    </a:ext>
                  </a:extLst>
                </p14:cNvPr>
                <p14:cNvContentPartPr/>
                <p14:nvPr/>
              </p14:nvContentPartPr>
              <p14:xfrm>
                <a:off x="523971" y="4812006"/>
                <a:ext cx="240840" cy="1479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81741C7-AE5E-01B1-CE28-6763A308EBF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15331" y="4803366"/>
                  <a:ext cx="2584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B2B10AB-C743-0852-5366-F5DEA886B1DD}"/>
                    </a:ext>
                  </a:extLst>
                </p14:cNvPr>
                <p14:cNvContentPartPr/>
                <p14:nvPr/>
              </p14:nvContentPartPr>
              <p14:xfrm>
                <a:off x="707571" y="4885806"/>
                <a:ext cx="15120" cy="157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B2B10AB-C743-0852-5366-F5DEA886B1D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98571" y="4877166"/>
                  <a:ext cx="327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42622B2-7011-549B-C7DD-2527335E47DC}"/>
                    </a:ext>
                  </a:extLst>
                </p14:cNvPr>
                <p14:cNvContentPartPr/>
                <p14:nvPr/>
              </p14:nvContentPartPr>
              <p14:xfrm>
                <a:off x="318411" y="4624806"/>
                <a:ext cx="739440" cy="4723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42622B2-7011-549B-C7DD-2527335E47D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09411" y="4615806"/>
                  <a:ext cx="757080" cy="48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1305F6C-C548-F9A2-90E3-0C963CC5F8CA}"/>
              </a:ext>
            </a:extLst>
          </p:cNvPr>
          <p:cNvGrpSpPr/>
          <p:nvPr/>
        </p:nvGrpSpPr>
        <p:grpSpPr>
          <a:xfrm>
            <a:off x="1512891" y="4677726"/>
            <a:ext cx="2819880" cy="462600"/>
            <a:chOff x="1512891" y="4677726"/>
            <a:chExt cx="2819880" cy="46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ADB1472-6B0B-1ADF-E5CF-36399344EC60}"/>
                    </a:ext>
                  </a:extLst>
                </p14:cNvPr>
                <p14:cNvContentPartPr/>
                <p14:nvPr/>
              </p14:nvContentPartPr>
              <p14:xfrm>
                <a:off x="1582371" y="4716246"/>
                <a:ext cx="9000" cy="2901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ADB1472-6B0B-1ADF-E5CF-36399344EC6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573371" y="4707606"/>
                  <a:ext cx="2664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72CFF0C-39B9-4DA4-7A7A-9BB5AC7B566D}"/>
                    </a:ext>
                  </a:extLst>
                </p14:cNvPr>
                <p14:cNvContentPartPr/>
                <p14:nvPr/>
              </p14:nvContentPartPr>
              <p14:xfrm>
                <a:off x="1512891" y="4677726"/>
                <a:ext cx="288360" cy="1717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72CFF0C-39B9-4DA4-7A7A-9BB5AC7B566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503891" y="4668726"/>
                  <a:ext cx="3060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8682805-2066-F767-9C24-0CEBF5A01CF0}"/>
                    </a:ext>
                  </a:extLst>
                </p14:cNvPr>
                <p14:cNvContentPartPr/>
                <p14:nvPr/>
              </p14:nvContentPartPr>
              <p14:xfrm>
                <a:off x="1740771" y="4859526"/>
                <a:ext cx="374040" cy="138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8682805-2066-F767-9C24-0CEBF5A01CF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732131" y="4850526"/>
                  <a:ext cx="391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6606884-B4D2-F8BA-80D3-23B8200655E4}"/>
                    </a:ext>
                  </a:extLst>
                </p14:cNvPr>
                <p14:cNvContentPartPr/>
                <p14:nvPr/>
              </p14:nvContentPartPr>
              <p14:xfrm>
                <a:off x="2214891" y="4845486"/>
                <a:ext cx="184680" cy="126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6606884-B4D2-F8BA-80D3-23B8200655E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205891" y="4836846"/>
                  <a:ext cx="2023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449B324-76A5-3EC4-3B04-8DF4AF6DE497}"/>
                    </a:ext>
                  </a:extLst>
                </p14:cNvPr>
                <p14:cNvContentPartPr/>
                <p14:nvPr/>
              </p14:nvContentPartPr>
              <p14:xfrm>
                <a:off x="2459331" y="4857726"/>
                <a:ext cx="630720" cy="138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449B324-76A5-3EC4-3B04-8DF4AF6DE49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450331" y="4849086"/>
                  <a:ext cx="6483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252AD47-E1FF-08EF-811A-42DFD5178113}"/>
                    </a:ext>
                  </a:extLst>
                </p14:cNvPr>
                <p14:cNvContentPartPr/>
                <p14:nvPr/>
              </p14:nvContentPartPr>
              <p14:xfrm>
                <a:off x="2874771" y="4714806"/>
                <a:ext cx="98280" cy="55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252AD47-E1FF-08EF-811A-42DFD517811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866131" y="4705806"/>
                  <a:ext cx="1159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B52F701-D3C2-3642-926C-DE1A906F3379}"/>
                    </a:ext>
                  </a:extLst>
                </p14:cNvPr>
                <p14:cNvContentPartPr/>
                <p14:nvPr/>
              </p14:nvContentPartPr>
              <p14:xfrm>
                <a:off x="3206691" y="4854846"/>
                <a:ext cx="16920" cy="2854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B52F701-D3C2-3642-926C-DE1A906F337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197691" y="4846206"/>
                  <a:ext cx="3456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8E6393A-471F-0EEE-E379-4007913DF3DE}"/>
                    </a:ext>
                  </a:extLst>
                </p14:cNvPr>
                <p14:cNvContentPartPr/>
                <p14:nvPr/>
              </p14:nvContentPartPr>
              <p14:xfrm>
                <a:off x="3248451" y="4822806"/>
                <a:ext cx="159480" cy="1058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8E6393A-471F-0EEE-E379-4007913DF3D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239451" y="4813806"/>
                  <a:ext cx="1771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A1D9155-0ECC-AA0A-484D-D4B23EC8B2F2}"/>
                    </a:ext>
                  </a:extLst>
                </p14:cNvPr>
                <p14:cNvContentPartPr/>
                <p14:nvPr/>
              </p14:nvContentPartPr>
              <p14:xfrm>
                <a:off x="3521331" y="4706526"/>
                <a:ext cx="25560" cy="2520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A1D9155-0ECC-AA0A-484D-D4B23EC8B2F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512691" y="4697886"/>
                  <a:ext cx="432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5D6DCDB-FFC9-595E-DDAF-619C5F957998}"/>
                    </a:ext>
                  </a:extLst>
                </p14:cNvPr>
                <p14:cNvContentPartPr/>
                <p14:nvPr/>
              </p14:nvContentPartPr>
              <p14:xfrm>
                <a:off x="3487851" y="4687446"/>
                <a:ext cx="348480" cy="2815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5D6DCDB-FFC9-595E-DDAF-619C5F95799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479211" y="4678806"/>
                  <a:ext cx="3661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33C4F06-267F-A684-DD8C-285789FB39A7}"/>
                    </a:ext>
                  </a:extLst>
                </p14:cNvPr>
                <p14:cNvContentPartPr/>
                <p14:nvPr/>
              </p14:nvContentPartPr>
              <p14:xfrm>
                <a:off x="3785931" y="4788966"/>
                <a:ext cx="546840" cy="1569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33C4F06-267F-A684-DD8C-285789FB39A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776931" y="4779966"/>
                  <a:ext cx="564480" cy="17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4CF1488-14A9-DDDC-C0BC-2EC6BA08F6BB}"/>
              </a:ext>
            </a:extLst>
          </p:cNvPr>
          <p:cNvGrpSpPr/>
          <p:nvPr/>
        </p:nvGrpSpPr>
        <p:grpSpPr>
          <a:xfrm>
            <a:off x="7739451" y="233166"/>
            <a:ext cx="1970640" cy="466920"/>
            <a:chOff x="7739451" y="233166"/>
            <a:chExt cx="1970640" cy="46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CF25001-1605-148E-E987-659FEF8D1A10}"/>
                    </a:ext>
                  </a:extLst>
                </p14:cNvPr>
                <p14:cNvContentPartPr/>
                <p14:nvPr/>
              </p14:nvContentPartPr>
              <p14:xfrm>
                <a:off x="7775811" y="254766"/>
                <a:ext cx="221040" cy="2268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CF25001-1605-148E-E987-659FEF8D1A1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767171" y="246126"/>
                  <a:ext cx="2386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12820D2-2844-6ECD-BAD3-B388D9227D5A}"/>
                    </a:ext>
                  </a:extLst>
                </p14:cNvPr>
                <p14:cNvContentPartPr/>
                <p14:nvPr/>
              </p14:nvContentPartPr>
              <p14:xfrm>
                <a:off x="8093331" y="233166"/>
                <a:ext cx="14400" cy="216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12820D2-2844-6ECD-BAD3-B388D9227D5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084691" y="224166"/>
                  <a:ext cx="320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8532423-DB29-5788-A895-786087E9D565}"/>
                    </a:ext>
                  </a:extLst>
                </p14:cNvPr>
                <p14:cNvContentPartPr/>
                <p14:nvPr/>
              </p14:nvContentPartPr>
              <p14:xfrm>
                <a:off x="8051571" y="301566"/>
                <a:ext cx="732960" cy="3985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8532423-DB29-5788-A895-786087E9D56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042931" y="292926"/>
                  <a:ext cx="75060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669786E-150A-359E-E966-BA29D60CA848}"/>
                    </a:ext>
                  </a:extLst>
                </p14:cNvPr>
                <p14:cNvContentPartPr/>
                <p14:nvPr/>
              </p14:nvContentPartPr>
              <p14:xfrm>
                <a:off x="9087651" y="268446"/>
                <a:ext cx="270720" cy="2178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669786E-150A-359E-E966-BA29D60CA84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079011" y="259806"/>
                  <a:ext cx="2883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9321DD5-9849-20B0-3171-18B501F12D99}"/>
                    </a:ext>
                  </a:extLst>
                </p14:cNvPr>
                <p14:cNvContentPartPr/>
                <p14:nvPr/>
              </p14:nvContentPartPr>
              <p14:xfrm>
                <a:off x="7739451" y="629166"/>
                <a:ext cx="1970640" cy="31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9321DD5-9849-20B0-3171-18B501F12D9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730811" y="620166"/>
                  <a:ext cx="1988280" cy="4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C794D028-855C-5AE6-DF85-4AD27E122160}"/>
              </a:ext>
            </a:extLst>
          </p:cNvPr>
          <p:cNvGrpSpPr/>
          <p:nvPr/>
        </p:nvGrpSpPr>
        <p:grpSpPr>
          <a:xfrm>
            <a:off x="7538931" y="949566"/>
            <a:ext cx="1497600" cy="245520"/>
            <a:chOff x="7538931" y="949566"/>
            <a:chExt cx="1497600" cy="24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9E8CBED-5A39-2C83-8867-7900FD290AE9}"/>
                    </a:ext>
                  </a:extLst>
                </p14:cNvPr>
                <p14:cNvContentPartPr/>
                <p14:nvPr/>
              </p14:nvContentPartPr>
              <p14:xfrm>
                <a:off x="7625331" y="949566"/>
                <a:ext cx="14400" cy="194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9E8CBED-5A39-2C83-8867-7900FD290AE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16691" y="940566"/>
                  <a:ext cx="320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7A1B5C7-EF21-DE4C-F89D-BEE29F922650}"/>
                    </a:ext>
                  </a:extLst>
                </p14:cNvPr>
                <p14:cNvContentPartPr/>
                <p14:nvPr/>
              </p14:nvContentPartPr>
              <p14:xfrm>
                <a:off x="7538931" y="950646"/>
                <a:ext cx="291240" cy="219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7A1B5C7-EF21-DE4C-F89D-BEE29F92265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530291" y="941646"/>
                  <a:ext cx="3088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3F81E0E-FFA4-F1A1-AA37-477A45673BD3}"/>
                    </a:ext>
                  </a:extLst>
                </p14:cNvPr>
                <p14:cNvContentPartPr/>
                <p14:nvPr/>
              </p14:nvContentPartPr>
              <p14:xfrm>
                <a:off x="7869771" y="1034526"/>
                <a:ext cx="516600" cy="1605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3F81E0E-FFA4-F1A1-AA37-477A45673BD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861131" y="1025886"/>
                  <a:ext cx="5342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E758518-97A9-7F59-9D00-1AD2C84510FD}"/>
                    </a:ext>
                  </a:extLst>
                </p14:cNvPr>
                <p14:cNvContentPartPr/>
                <p14:nvPr/>
              </p14:nvContentPartPr>
              <p14:xfrm>
                <a:off x="8248491" y="956406"/>
                <a:ext cx="86040" cy="36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E758518-97A9-7F59-9D00-1AD2C84510F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239491" y="947406"/>
                  <a:ext cx="1036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F8E362E-DA6C-1897-B0E3-4F9F00C6522D}"/>
                    </a:ext>
                  </a:extLst>
                </p14:cNvPr>
                <p14:cNvContentPartPr/>
                <p14:nvPr/>
              </p14:nvContentPartPr>
              <p14:xfrm>
                <a:off x="8407971" y="1010046"/>
                <a:ext cx="628560" cy="1807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F8E362E-DA6C-1897-B0E3-4F9F00C6522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399331" y="1001406"/>
                  <a:ext cx="64620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0BB21F6-BA59-67E2-650E-F783901594FE}"/>
              </a:ext>
            </a:extLst>
          </p:cNvPr>
          <p:cNvGrpSpPr/>
          <p:nvPr/>
        </p:nvGrpSpPr>
        <p:grpSpPr>
          <a:xfrm>
            <a:off x="9572931" y="899166"/>
            <a:ext cx="1608120" cy="249120"/>
            <a:chOff x="9572931" y="899166"/>
            <a:chExt cx="1608120" cy="24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CE5A0B1-7077-0CEC-DC6F-06E8958D0690}"/>
                    </a:ext>
                  </a:extLst>
                </p14:cNvPr>
                <p14:cNvContentPartPr/>
                <p14:nvPr/>
              </p14:nvContentPartPr>
              <p14:xfrm>
                <a:off x="9572931" y="899166"/>
                <a:ext cx="243720" cy="2491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CE5A0B1-7077-0CEC-DC6F-06E8958D069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563931" y="890166"/>
                  <a:ext cx="2613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8B4DE14-DBA0-19D4-2CBD-06AD649ECF43}"/>
                    </a:ext>
                  </a:extLst>
                </p14:cNvPr>
                <p14:cNvContentPartPr/>
                <p14:nvPr/>
              </p14:nvContentPartPr>
              <p14:xfrm>
                <a:off x="9934371" y="988446"/>
                <a:ext cx="570600" cy="1580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8B4DE14-DBA0-19D4-2CBD-06AD649ECF4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925371" y="979446"/>
                  <a:ext cx="5882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B0D2786-70C3-9CD1-557F-C358F26F11F0}"/>
                    </a:ext>
                  </a:extLst>
                </p14:cNvPr>
                <p14:cNvContentPartPr/>
                <p14:nvPr/>
              </p14:nvContentPartPr>
              <p14:xfrm>
                <a:off x="10580571" y="978006"/>
                <a:ext cx="268560" cy="118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B0D2786-70C3-9CD1-557F-C358F26F11F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571931" y="969006"/>
                  <a:ext cx="2862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6B78705-C90C-7009-A631-413C1BBAB588}"/>
                    </a:ext>
                  </a:extLst>
                </p14:cNvPr>
                <p14:cNvContentPartPr/>
                <p14:nvPr/>
              </p14:nvContentPartPr>
              <p14:xfrm>
                <a:off x="10938051" y="947046"/>
                <a:ext cx="243000" cy="1339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6B78705-C90C-7009-A631-413C1BBAB58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929051" y="938406"/>
                  <a:ext cx="260640" cy="15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76105B3-015D-4362-5704-1CA419D8922F}"/>
              </a:ext>
            </a:extLst>
          </p:cNvPr>
          <p:cNvGrpSpPr/>
          <p:nvPr/>
        </p:nvGrpSpPr>
        <p:grpSpPr>
          <a:xfrm>
            <a:off x="7557651" y="1367886"/>
            <a:ext cx="2519640" cy="540720"/>
            <a:chOff x="7557651" y="1367886"/>
            <a:chExt cx="2519640" cy="54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293C9C2-B5D5-7A59-2118-78C2BCC65DEC}"/>
                    </a:ext>
                  </a:extLst>
                </p14:cNvPr>
                <p14:cNvContentPartPr/>
                <p14:nvPr/>
              </p14:nvContentPartPr>
              <p14:xfrm>
                <a:off x="7862211" y="1507926"/>
                <a:ext cx="306720" cy="2354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293C9C2-B5D5-7A59-2118-78C2BCC65DE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853211" y="1499286"/>
                  <a:ext cx="3243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F254E29-CC8C-30F3-808B-9DEFA6C116E1}"/>
                    </a:ext>
                  </a:extLst>
                </p14:cNvPr>
                <p14:cNvContentPartPr/>
                <p14:nvPr/>
              </p14:nvContentPartPr>
              <p14:xfrm>
                <a:off x="8004411" y="1650126"/>
                <a:ext cx="117360" cy="140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F254E29-CC8C-30F3-808B-9DEFA6C116E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995411" y="1641126"/>
                  <a:ext cx="1350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245EBC3-8789-7B4F-E55D-4CE87108B80D}"/>
                    </a:ext>
                  </a:extLst>
                </p14:cNvPr>
                <p14:cNvContentPartPr/>
                <p14:nvPr/>
              </p14:nvContentPartPr>
              <p14:xfrm>
                <a:off x="8349651" y="1515846"/>
                <a:ext cx="571680" cy="217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245EBC3-8789-7B4F-E55D-4CE87108B80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341011" y="1507206"/>
                  <a:ext cx="5893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5D54828-0486-7DD2-3EDA-598D95EEB37E}"/>
                    </a:ext>
                  </a:extLst>
                </p14:cNvPr>
                <p14:cNvContentPartPr/>
                <p14:nvPr/>
              </p14:nvContentPartPr>
              <p14:xfrm>
                <a:off x="8859411" y="1501806"/>
                <a:ext cx="209520" cy="2167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5D54828-0486-7DD2-3EDA-598D95EEB37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850771" y="1493166"/>
                  <a:ext cx="2271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5215269-D539-7927-FDDA-A7E0AA1FD309}"/>
                    </a:ext>
                  </a:extLst>
                </p14:cNvPr>
                <p14:cNvContentPartPr/>
                <p14:nvPr/>
              </p14:nvContentPartPr>
              <p14:xfrm>
                <a:off x="9171531" y="1681446"/>
                <a:ext cx="125640" cy="727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5215269-D539-7927-FDDA-A7E0AA1FD30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162891" y="1672806"/>
                  <a:ext cx="1432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5631503-C2F3-BB0F-C945-9B62CECC2F3B}"/>
                    </a:ext>
                  </a:extLst>
                </p14:cNvPr>
                <p14:cNvContentPartPr/>
                <p14:nvPr/>
              </p14:nvContentPartPr>
              <p14:xfrm>
                <a:off x="9684171" y="1502166"/>
                <a:ext cx="256680" cy="1904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5631503-C2F3-BB0F-C945-9B62CECC2F3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675531" y="1493526"/>
                  <a:ext cx="2743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67E4D71-1F9A-A1CE-4E11-BD9408AE82B9}"/>
                    </a:ext>
                  </a:extLst>
                </p14:cNvPr>
                <p14:cNvContentPartPr/>
                <p14:nvPr/>
              </p14:nvContentPartPr>
              <p14:xfrm>
                <a:off x="7557651" y="1367886"/>
                <a:ext cx="1795680" cy="4917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67E4D71-1F9A-A1CE-4E11-BD9408AE82B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549011" y="1359246"/>
                  <a:ext cx="181332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8F7CAEE-5018-08D0-9D9B-0310F9775A56}"/>
                    </a:ext>
                  </a:extLst>
                </p14:cNvPr>
                <p14:cNvContentPartPr/>
                <p14:nvPr/>
              </p14:nvContentPartPr>
              <p14:xfrm>
                <a:off x="9620811" y="1771806"/>
                <a:ext cx="456480" cy="208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8F7CAEE-5018-08D0-9D9B-0310F9775A5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2171" y="1762806"/>
                  <a:ext cx="4741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9F07A11-0BD2-1B3F-65C1-EE4E98E2BB5D}"/>
                    </a:ext>
                  </a:extLst>
                </p14:cNvPr>
                <p14:cNvContentPartPr/>
                <p14:nvPr/>
              </p14:nvContentPartPr>
              <p14:xfrm>
                <a:off x="9620091" y="1870086"/>
                <a:ext cx="448920" cy="385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9F07A11-0BD2-1B3F-65C1-EE4E98E2BB5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611451" y="1861446"/>
                  <a:ext cx="466560" cy="5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CA9B059-A58D-E9BE-DC47-65485942883F}"/>
              </a:ext>
            </a:extLst>
          </p:cNvPr>
          <p:cNvGrpSpPr/>
          <p:nvPr/>
        </p:nvGrpSpPr>
        <p:grpSpPr>
          <a:xfrm>
            <a:off x="6583491" y="2160246"/>
            <a:ext cx="845640" cy="282240"/>
            <a:chOff x="6583491" y="2160246"/>
            <a:chExt cx="845640" cy="28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9CC97AA-ACA5-A11C-94DA-863187473BD7}"/>
                    </a:ext>
                  </a:extLst>
                </p14:cNvPr>
                <p14:cNvContentPartPr/>
                <p14:nvPr/>
              </p14:nvContentPartPr>
              <p14:xfrm>
                <a:off x="6583491" y="2160246"/>
                <a:ext cx="287280" cy="2822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9CC97AA-ACA5-A11C-94DA-863187473BD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574491" y="2151606"/>
                  <a:ext cx="3049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7776D20-7E4A-0922-D68F-8B135F7FC702}"/>
                    </a:ext>
                  </a:extLst>
                </p14:cNvPr>
                <p14:cNvContentPartPr/>
                <p14:nvPr/>
              </p14:nvContentPartPr>
              <p14:xfrm>
                <a:off x="7006491" y="2318646"/>
                <a:ext cx="412920" cy="45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7776D20-7E4A-0922-D68F-8B135F7FC70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997851" y="2310006"/>
                  <a:ext cx="4305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02F250D-88DD-E9CD-60E6-049BA02F9F84}"/>
                    </a:ext>
                  </a:extLst>
                </p14:cNvPr>
                <p14:cNvContentPartPr/>
                <p14:nvPr/>
              </p14:nvContentPartPr>
              <p14:xfrm>
                <a:off x="7232571" y="2192286"/>
                <a:ext cx="196560" cy="2404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02F250D-88DD-E9CD-60E6-049BA02F9F8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223571" y="2183646"/>
                  <a:ext cx="21420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7C174DD-2FA8-4789-F6BE-F9A5672A4791}"/>
              </a:ext>
            </a:extLst>
          </p:cNvPr>
          <p:cNvGrpSpPr/>
          <p:nvPr/>
        </p:nvGrpSpPr>
        <p:grpSpPr>
          <a:xfrm>
            <a:off x="7884531" y="2133966"/>
            <a:ext cx="3903480" cy="353520"/>
            <a:chOff x="7884531" y="2133966"/>
            <a:chExt cx="3903480" cy="35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302DCC7-D684-B2B8-944E-487AD0B115B1}"/>
                    </a:ext>
                  </a:extLst>
                </p14:cNvPr>
                <p14:cNvContentPartPr/>
                <p14:nvPr/>
              </p14:nvContentPartPr>
              <p14:xfrm>
                <a:off x="8035011" y="2250246"/>
                <a:ext cx="8640" cy="1548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302DCC7-D684-B2B8-944E-487AD0B115B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026011" y="2241606"/>
                  <a:ext cx="262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76B4C76-96FB-B5FC-301A-D9F4EEE43A10}"/>
                    </a:ext>
                  </a:extLst>
                </p14:cNvPr>
                <p14:cNvContentPartPr/>
                <p14:nvPr/>
              </p14:nvContentPartPr>
              <p14:xfrm>
                <a:off x="7884531" y="2211006"/>
                <a:ext cx="321840" cy="2134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76B4C76-96FB-B5FC-301A-D9F4EEE43A1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875531" y="2202006"/>
                  <a:ext cx="3394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CE52EA1-F169-7A49-0836-C457D9DF18E2}"/>
                    </a:ext>
                  </a:extLst>
                </p14:cNvPr>
                <p14:cNvContentPartPr/>
                <p14:nvPr/>
              </p14:nvContentPartPr>
              <p14:xfrm>
                <a:off x="8269011" y="2200566"/>
                <a:ext cx="315360" cy="1893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CE52EA1-F169-7A49-0836-C457D9DF18E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260011" y="2191926"/>
                  <a:ext cx="3330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D2BB174-1350-C1FB-8010-1F7D5765BA66}"/>
                    </a:ext>
                  </a:extLst>
                </p14:cNvPr>
                <p14:cNvContentPartPr/>
                <p14:nvPr/>
              </p14:nvContentPartPr>
              <p14:xfrm>
                <a:off x="8617131" y="2366526"/>
                <a:ext cx="184320" cy="1015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D2BB174-1350-C1FB-8010-1F7D5765BA6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608491" y="2357886"/>
                  <a:ext cx="2019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004B233-9E9F-A3FC-F60F-36967360DC77}"/>
                    </a:ext>
                  </a:extLst>
                </p14:cNvPr>
                <p14:cNvContentPartPr/>
                <p14:nvPr/>
              </p14:nvContentPartPr>
              <p14:xfrm>
                <a:off x="9059571" y="2193366"/>
                <a:ext cx="254880" cy="2023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004B233-9E9F-A3FC-F60F-36967360DC7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050571" y="2184366"/>
                  <a:ext cx="2725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E00EC5E-EAE3-8BE8-D872-01AB693DBD0E}"/>
                    </a:ext>
                  </a:extLst>
                </p14:cNvPr>
                <p14:cNvContentPartPr/>
                <p14:nvPr/>
              </p14:nvContentPartPr>
              <p14:xfrm>
                <a:off x="9438291" y="2188686"/>
                <a:ext cx="246600" cy="1702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E00EC5E-EAE3-8BE8-D872-01AB693DBD0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429651" y="2180046"/>
                  <a:ext cx="2642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D1EFDEC-88B2-993C-B852-1B7C38F23C07}"/>
                    </a:ext>
                  </a:extLst>
                </p14:cNvPr>
                <p14:cNvContentPartPr/>
                <p14:nvPr/>
              </p14:nvContentPartPr>
              <p14:xfrm>
                <a:off x="9483651" y="2309286"/>
                <a:ext cx="164880" cy="126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D1EFDEC-88B2-993C-B852-1B7C38F23C0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475011" y="2300286"/>
                  <a:ext cx="1825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0EC2EF7-DB96-43AE-8A0C-1DE87E999919}"/>
                    </a:ext>
                  </a:extLst>
                </p14:cNvPr>
                <p14:cNvContentPartPr/>
                <p14:nvPr/>
              </p14:nvContentPartPr>
              <p14:xfrm>
                <a:off x="9907011" y="2239446"/>
                <a:ext cx="423720" cy="239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0EC2EF7-DB96-43AE-8A0C-1DE87E99991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898371" y="2230806"/>
                  <a:ext cx="4413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AA447F3-D5FD-19CE-4DFD-E0220F0D6BE5}"/>
                    </a:ext>
                  </a:extLst>
                </p14:cNvPr>
                <p14:cNvContentPartPr/>
                <p14:nvPr/>
              </p14:nvContentPartPr>
              <p14:xfrm>
                <a:off x="10197531" y="2233326"/>
                <a:ext cx="290520" cy="1911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AA447F3-D5FD-19CE-4DFD-E0220F0D6BE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188531" y="2224686"/>
                  <a:ext cx="308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A53923E-5BEA-DD51-8FB9-C6724763196D}"/>
                    </a:ext>
                  </a:extLst>
                </p14:cNvPr>
                <p14:cNvContentPartPr/>
                <p14:nvPr/>
              </p14:nvContentPartPr>
              <p14:xfrm>
                <a:off x="10584171" y="2211006"/>
                <a:ext cx="223200" cy="1944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A53923E-5BEA-DD51-8FB9-C6724763196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575531" y="2202006"/>
                  <a:ext cx="2408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CE0207E-24D6-46D0-C7D9-9826A15C5A51}"/>
                    </a:ext>
                  </a:extLst>
                </p14:cNvPr>
                <p14:cNvContentPartPr/>
                <p14:nvPr/>
              </p14:nvContentPartPr>
              <p14:xfrm>
                <a:off x="10606491" y="2321526"/>
                <a:ext cx="106200" cy="126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CE0207E-24D6-46D0-C7D9-9826A15C5A5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597491" y="2312526"/>
                  <a:ext cx="1238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9245AB9-9213-D7D3-0BE0-2DE5A193B561}"/>
                    </a:ext>
                  </a:extLst>
                </p14:cNvPr>
                <p14:cNvContentPartPr/>
                <p14:nvPr/>
              </p14:nvContentPartPr>
              <p14:xfrm>
                <a:off x="10823931" y="2376246"/>
                <a:ext cx="150840" cy="1112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9245AB9-9213-D7D3-0BE0-2DE5A193B56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814931" y="2367246"/>
                  <a:ext cx="1684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9FDDFF7-7E4A-E8D2-8ACE-3F9E9290F2CA}"/>
                    </a:ext>
                  </a:extLst>
                </p14:cNvPr>
                <p14:cNvContentPartPr/>
                <p14:nvPr/>
              </p14:nvContentPartPr>
              <p14:xfrm>
                <a:off x="11080251" y="2201286"/>
                <a:ext cx="227160" cy="1684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9FDDFF7-7E4A-E8D2-8ACE-3F9E9290F2C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071251" y="2192646"/>
                  <a:ext cx="2448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C95A8B3-7809-7BC1-7D3E-66CC81CC883D}"/>
                    </a:ext>
                  </a:extLst>
                </p14:cNvPr>
                <p14:cNvContentPartPr/>
                <p14:nvPr/>
              </p14:nvContentPartPr>
              <p14:xfrm>
                <a:off x="11447811" y="2133966"/>
                <a:ext cx="340200" cy="2041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C95A8B3-7809-7BC1-7D3E-66CC81CC883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439171" y="2125326"/>
                  <a:ext cx="35784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9BEDA2C-40B9-B574-E187-20E2A6D62ADD}"/>
              </a:ext>
            </a:extLst>
          </p:cNvPr>
          <p:cNvGrpSpPr/>
          <p:nvPr/>
        </p:nvGrpSpPr>
        <p:grpSpPr>
          <a:xfrm>
            <a:off x="6418971" y="2790606"/>
            <a:ext cx="527760" cy="395640"/>
            <a:chOff x="6418971" y="2790606"/>
            <a:chExt cx="527760" cy="39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B34A8B4-4EFC-187F-B633-2401392B358C}"/>
                    </a:ext>
                  </a:extLst>
                </p14:cNvPr>
                <p14:cNvContentPartPr/>
                <p14:nvPr/>
              </p14:nvContentPartPr>
              <p14:xfrm>
                <a:off x="6655851" y="2927406"/>
                <a:ext cx="95040" cy="1677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B34A8B4-4EFC-187F-B633-2401392B358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646851" y="2918406"/>
                  <a:ext cx="1126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4FC0EF1-EAA1-106D-23AB-3FFA090D3A5A}"/>
                    </a:ext>
                  </a:extLst>
                </p14:cNvPr>
                <p14:cNvContentPartPr/>
                <p14:nvPr/>
              </p14:nvContentPartPr>
              <p14:xfrm>
                <a:off x="6418971" y="2790606"/>
                <a:ext cx="527760" cy="3956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4FC0EF1-EAA1-106D-23AB-3FFA090D3A5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409971" y="2781966"/>
                  <a:ext cx="545400" cy="41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207459D-D5EE-65C6-E76D-942C7A6918C1}"/>
              </a:ext>
            </a:extLst>
          </p:cNvPr>
          <p:cNvGrpSpPr/>
          <p:nvPr/>
        </p:nvGrpSpPr>
        <p:grpSpPr>
          <a:xfrm>
            <a:off x="7265331" y="2809686"/>
            <a:ext cx="1343880" cy="301320"/>
            <a:chOff x="7265331" y="2809686"/>
            <a:chExt cx="1343880" cy="30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7932226-0BE3-3385-659D-8693098E957C}"/>
                    </a:ext>
                  </a:extLst>
                </p14:cNvPr>
                <p14:cNvContentPartPr/>
                <p14:nvPr/>
              </p14:nvContentPartPr>
              <p14:xfrm>
                <a:off x="7265331" y="2850366"/>
                <a:ext cx="209880" cy="2199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7932226-0BE3-3385-659D-8693098E957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256691" y="2841366"/>
                  <a:ext cx="2275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8432961-4618-182E-3555-96EEEF9F805B}"/>
                    </a:ext>
                  </a:extLst>
                </p14:cNvPr>
                <p14:cNvContentPartPr/>
                <p14:nvPr/>
              </p14:nvContentPartPr>
              <p14:xfrm>
                <a:off x="7502571" y="2952246"/>
                <a:ext cx="127440" cy="1317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8432961-4618-182E-3555-96EEEF9F805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493571" y="2943246"/>
                  <a:ext cx="1450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F6904F0-227B-0A93-8B07-62326D617ED2}"/>
                    </a:ext>
                  </a:extLst>
                </p14:cNvPr>
                <p14:cNvContentPartPr/>
                <p14:nvPr/>
              </p14:nvContentPartPr>
              <p14:xfrm>
                <a:off x="7720011" y="2826246"/>
                <a:ext cx="376560" cy="284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F6904F0-227B-0A93-8B07-62326D617ED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711011" y="2817246"/>
                  <a:ext cx="3942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09CF278-61CF-4295-48AB-86B4CBFB488C}"/>
                    </a:ext>
                  </a:extLst>
                </p14:cNvPr>
                <p14:cNvContentPartPr/>
                <p14:nvPr/>
              </p14:nvContentPartPr>
              <p14:xfrm>
                <a:off x="8148771" y="2958366"/>
                <a:ext cx="140040" cy="1346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09CF278-61CF-4295-48AB-86B4CBFB488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140131" y="2949366"/>
                  <a:ext cx="1576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0281EF8-87CC-4FEE-DE03-99DB8E2487CF}"/>
                    </a:ext>
                  </a:extLst>
                </p14:cNvPr>
                <p14:cNvContentPartPr/>
                <p14:nvPr/>
              </p14:nvContentPartPr>
              <p14:xfrm>
                <a:off x="8366571" y="2809686"/>
                <a:ext cx="242640" cy="2628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0281EF8-87CC-4FEE-DE03-99DB8E2487C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357571" y="2801046"/>
                  <a:ext cx="260280" cy="28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A5994B0D-9787-3193-8618-EAB888842FB6}"/>
              </a:ext>
            </a:extLst>
          </p:cNvPr>
          <p:cNvGrpSpPr/>
          <p:nvPr/>
        </p:nvGrpSpPr>
        <p:grpSpPr>
          <a:xfrm>
            <a:off x="8948691" y="2783766"/>
            <a:ext cx="864000" cy="264240"/>
            <a:chOff x="8948691" y="2783766"/>
            <a:chExt cx="86400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D63D18E-5691-B9C7-15B3-40B86D2F4379}"/>
                    </a:ext>
                  </a:extLst>
                </p14:cNvPr>
                <p14:cNvContentPartPr/>
                <p14:nvPr/>
              </p14:nvContentPartPr>
              <p14:xfrm>
                <a:off x="8948691" y="2783766"/>
                <a:ext cx="231840" cy="264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D63D18E-5691-B9C7-15B3-40B86D2F437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939691" y="2775126"/>
                  <a:ext cx="2494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40ADFA2-9BFC-8ABB-3134-DB2D50946E52}"/>
                    </a:ext>
                  </a:extLst>
                </p14:cNvPr>
                <p14:cNvContentPartPr/>
                <p14:nvPr/>
              </p14:nvContentPartPr>
              <p14:xfrm>
                <a:off x="9188091" y="2789526"/>
                <a:ext cx="418680" cy="2502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40ADFA2-9BFC-8ABB-3134-DB2D50946E5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179091" y="2780526"/>
                  <a:ext cx="43632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7A3A182-7618-C545-6AA1-6E673CB14372}"/>
                    </a:ext>
                  </a:extLst>
                </p14:cNvPr>
                <p14:cNvContentPartPr/>
                <p14:nvPr/>
              </p14:nvContentPartPr>
              <p14:xfrm>
                <a:off x="9475371" y="2890326"/>
                <a:ext cx="173160" cy="140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7A3A182-7618-C545-6AA1-6E673CB1437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466371" y="2881686"/>
                  <a:ext cx="1908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FA53491-5FA0-FB2F-C5A6-E7E101F9EE15}"/>
                    </a:ext>
                  </a:extLst>
                </p14:cNvPr>
                <p14:cNvContentPartPr/>
                <p14:nvPr/>
              </p14:nvContentPartPr>
              <p14:xfrm>
                <a:off x="9646731" y="2880606"/>
                <a:ext cx="165960" cy="1515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FA53491-5FA0-FB2F-C5A6-E7E101F9EE1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638091" y="2871606"/>
                  <a:ext cx="183600" cy="16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244F6051-C8DE-922B-8707-FFB098CF423A}"/>
              </a:ext>
            </a:extLst>
          </p:cNvPr>
          <p:cNvGrpSpPr/>
          <p:nvPr/>
        </p:nvGrpSpPr>
        <p:grpSpPr>
          <a:xfrm>
            <a:off x="10006731" y="2662086"/>
            <a:ext cx="2057040" cy="315000"/>
            <a:chOff x="10006731" y="2662086"/>
            <a:chExt cx="2057040" cy="31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7C6752C-76A8-372F-2B3A-523857612AF4}"/>
                    </a:ext>
                  </a:extLst>
                </p14:cNvPr>
                <p14:cNvContentPartPr/>
                <p14:nvPr/>
              </p14:nvContentPartPr>
              <p14:xfrm>
                <a:off x="10006731" y="2806806"/>
                <a:ext cx="237960" cy="1702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7C6752C-76A8-372F-2B3A-523857612AF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997731" y="2797806"/>
                  <a:ext cx="2556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CE1656D-63FD-A9F9-0F4C-E6799DA0F936}"/>
                    </a:ext>
                  </a:extLst>
                </p14:cNvPr>
                <p14:cNvContentPartPr/>
                <p14:nvPr/>
              </p14:nvContentPartPr>
              <p14:xfrm>
                <a:off x="10505691" y="2796366"/>
                <a:ext cx="200520" cy="175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CE1656D-63FD-A9F9-0F4C-E6799DA0F93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496691" y="2787726"/>
                  <a:ext cx="2181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F5F0792-A440-93F9-B02A-953C91BCD252}"/>
                    </a:ext>
                  </a:extLst>
                </p14:cNvPr>
                <p14:cNvContentPartPr/>
                <p14:nvPr/>
              </p14:nvContentPartPr>
              <p14:xfrm>
                <a:off x="10826451" y="2749566"/>
                <a:ext cx="36720" cy="2232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F5F0792-A440-93F9-B02A-953C91BCD25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817811" y="2740926"/>
                  <a:ext cx="543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C96B95C-DEA0-2C0F-BB62-BED354F9BD51}"/>
                    </a:ext>
                  </a:extLst>
                </p14:cNvPr>
                <p14:cNvContentPartPr/>
                <p14:nvPr/>
              </p14:nvContentPartPr>
              <p14:xfrm>
                <a:off x="10718091" y="2828766"/>
                <a:ext cx="167400" cy="43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C96B95C-DEA0-2C0F-BB62-BED354F9BD5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709091" y="2820126"/>
                  <a:ext cx="1850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4DEEFA5-DC2F-4CC0-3A4B-514C10F08DC4}"/>
                    </a:ext>
                  </a:extLst>
                </p14:cNvPr>
                <p14:cNvContentPartPr/>
                <p14:nvPr/>
              </p14:nvContentPartPr>
              <p14:xfrm>
                <a:off x="10851291" y="2729046"/>
                <a:ext cx="441000" cy="2307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4DEEFA5-DC2F-4CC0-3A4B-514C10F08DC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842291" y="2720406"/>
                  <a:ext cx="4586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A26FCE9-CF8B-41CF-AF50-F32E1618D11B}"/>
                    </a:ext>
                  </a:extLst>
                </p14:cNvPr>
                <p14:cNvContentPartPr/>
                <p14:nvPr/>
              </p14:nvContentPartPr>
              <p14:xfrm>
                <a:off x="11160891" y="2834526"/>
                <a:ext cx="162000" cy="117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A26FCE9-CF8B-41CF-AF50-F32E1618D11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152251" y="2825526"/>
                  <a:ext cx="1796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D74856B-E40E-0BA5-7DD2-D71C8F5CB8C0}"/>
                    </a:ext>
                  </a:extLst>
                </p14:cNvPr>
                <p14:cNvContentPartPr/>
                <p14:nvPr/>
              </p14:nvContentPartPr>
              <p14:xfrm>
                <a:off x="11277891" y="2704566"/>
                <a:ext cx="8640" cy="306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D74856B-E40E-0BA5-7DD2-D71C8F5CB8C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269251" y="2695566"/>
                  <a:ext cx="262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DCDBB5E-8AAE-D9A9-6DD6-88A25AB24F6D}"/>
                    </a:ext>
                  </a:extLst>
                </p14:cNvPr>
                <p14:cNvContentPartPr/>
                <p14:nvPr/>
              </p14:nvContentPartPr>
              <p14:xfrm>
                <a:off x="11380851" y="2677206"/>
                <a:ext cx="259560" cy="2124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DCDBB5E-8AAE-D9A9-6DD6-88A25AB24F6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1372211" y="2668206"/>
                  <a:ext cx="2772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A36A3C8-4110-AA75-C075-1D4D180BC521}"/>
                    </a:ext>
                  </a:extLst>
                </p14:cNvPr>
                <p14:cNvContentPartPr/>
                <p14:nvPr/>
              </p14:nvContentPartPr>
              <p14:xfrm>
                <a:off x="11588211" y="2776926"/>
                <a:ext cx="169200" cy="1166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A36A3C8-4110-AA75-C075-1D4D180BC52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1579571" y="2768286"/>
                  <a:ext cx="1868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7B2D188-0763-7D63-49AD-05D3D30D318A}"/>
                    </a:ext>
                  </a:extLst>
                </p14:cNvPr>
                <p14:cNvContentPartPr/>
                <p14:nvPr/>
              </p14:nvContentPartPr>
              <p14:xfrm>
                <a:off x="11704131" y="2662086"/>
                <a:ext cx="22680" cy="331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7B2D188-0763-7D63-49AD-05D3D30D318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695491" y="2653086"/>
                  <a:ext cx="403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2461CC9-79E9-172C-607C-347C4DCC072E}"/>
                    </a:ext>
                  </a:extLst>
                </p14:cNvPr>
                <p14:cNvContentPartPr/>
                <p14:nvPr/>
              </p14:nvContentPartPr>
              <p14:xfrm>
                <a:off x="11801331" y="2717166"/>
                <a:ext cx="262440" cy="1764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2461CC9-79E9-172C-607C-347C4DCC072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792691" y="2708526"/>
                  <a:ext cx="28008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BABE64DE-D23F-8C63-49D9-9720B2A75EB6}"/>
              </a:ext>
            </a:extLst>
          </p:cNvPr>
          <p:cNvGrpSpPr/>
          <p:nvPr/>
        </p:nvGrpSpPr>
        <p:grpSpPr>
          <a:xfrm>
            <a:off x="6378291" y="3657126"/>
            <a:ext cx="624240" cy="412200"/>
            <a:chOff x="6378291" y="3657126"/>
            <a:chExt cx="624240" cy="41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0A349D0-34D4-4846-5D03-CC309D11C691}"/>
                    </a:ext>
                  </a:extLst>
                </p14:cNvPr>
                <p14:cNvContentPartPr/>
                <p14:nvPr/>
              </p14:nvContentPartPr>
              <p14:xfrm>
                <a:off x="6583131" y="3788526"/>
                <a:ext cx="173880" cy="1771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0A349D0-34D4-4846-5D03-CC309D11C69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574131" y="3779886"/>
                  <a:ext cx="1915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9B05332-3985-227B-CEA5-22B2D73264F1}"/>
                    </a:ext>
                  </a:extLst>
                </p14:cNvPr>
                <p14:cNvContentPartPr/>
                <p14:nvPr/>
              </p14:nvContentPartPr>
              <p14:xfrm>
                <a:off x="6378291" y="3657126"/>
                <a:ext cx="624240" cy="4122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9B05332-3985-227B-CEA5-22B2D73264F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369291" y="3648486"/>
                  <a:ext cx="641880" cy="42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FBAA0797-4EF1-A940-FACF-C2CF7A8A8E53}"/>
              </a:ext>
            </a:extLst>
          </p:cNvPr>
          <p:cNvGrpSpPr/>
          <p:nvPr/>
        </p:nvGrpSpPr>
        <p:grpSpPr>
          <a:xfrm>
            <a:off x="7686531" y="3590526"/>
            <a:ext cx="775080" cy="424080"/>
            <a:chOff x="7686531" y="3590526"/>
            <a:chExt cx="775080" cy="42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57668DE-72B9-EA61-4132-F8A2B2546E26}"/>
                    </a:ext>
                  </a:extLst>
                </p14:cNvPr>
                <p14:cNvContentPartPr/>
                <p14:nvPr/>
              </p14:nvContentPartPr>
              <p14:xfrm>
                <a:off x="7686531" y="3698166"/>
                <a:ext cx="223560" cy="2232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57668DE-72B9-EA61-4132-F8A2B2546E2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677531" y="3689166"/>
                  <a:ext cx="2412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FEAB5E4-650E-B505-A575-E3FB0C9DFF5F}"/>
                    </a:ext>
                  </a:extLst>
                </p14:cNvPr>
                <p14:cNvContentPartPr/>
                <p14:nvPr/>
              </p14:nvContentPartPr>
              <p14:xfrm>
                <a:off x="8260371" y="3590526"/>
                <a:ext cx="22680" cy="3848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FEAB5E4-650E-B505-A575-E3FB0C9DFF5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251731" y="3581886"/>
                  <a:ext cx="4032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9294CC4-E091-B774-4048-3F791DE77263}"/>
                    </a:ext>
                  </a:extLst>
                </p14:cNvPr>
                <p14:cNvContentPartPr/>
                <p14:nvPr/>
              </p14:nvContentPartPr>
              <p14:xfrm>
                <a:off x="8165691" y="3876006"/>
                <a:ext cx="123120" cy="1195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9294CC4-E091-B774-4048-3F791DE7726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157051" y="3867366"/>
                  <a:ext cx="1407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D747BB6-07AB-B8BB-FB4C-C0234699261C}"/>
                    </a:ext>
                  </a:extLst>
                </p14:cNvPr>
                <p14:cNvContentPartPr/>
                <p14:nvPr/>
              </p14:nvContentPartPr>
              <p14:xfrm>
                <a:off x="8275491" y="3835686"/>
                <a:ext cx="186120" cy="1789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D747BB6-07AB-B8BB-FB4C-C0234699261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266851" y="3826686"/>
                  <a:ext cx="203760" cy="19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983F0B9-67C0-71C5-7A9C-5710EFF85992}"/>
              </a:ext>
            </a:extLst>
          </p:cNvPr>
          <p:cNvGrpSpPr/>
          <p:nvPr/>
        </p:nvGrpSpPr>
        <p:grpSpPr>
          <a:xfrm>
            <a:off x="6418251" y="4587366"/>
            <a:ext cx="594720" cy="343080"/>
            <a:chOff x="6418251" y="4587366"/>
            <a:chExt cx="594720" cy="34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61B83C5-DE33-EEFA-A625-B40B5D6A14A4}"/>
                    </a:ext>
                  </a:extLst>
                </p14:cNvPr>
                <p14:cNvContentPartPr/>
                <p14:nvPr/>
              </p14:nvContentPartPr>
              <p14:xfrm>
                <a:off x="6619491" y="4689966"/>
                <a:ext cx="154440" cy="1612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61B83C5-DE33-EEFA-A625-B40B5D6A14A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610851" y="4681326"/>
                  <a:ext cx="1720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270C941-76DB-79CA-5299-4EF4528E83BE}"/>
                    </a:ext>
                  </a:extLst>
                </p14:cNvPr>
                <p14:cNvContentPartPr/>
                <p14:nvPr/>
              </p14:nvContentPartPr>
              <p14:xfrm>
                <a:off x="6418251" y="4587366"/>
                <a:ext cx="594720" cy="3430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270C941-76DB-79CA-5299-4EF4528E83B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409611" y="4578726"/>
                  <a:ext cx="612360" cy="36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5DF61E3-811C-B245-995C-A629F6963108}"/>
              </a:ext>
            </a:extLst>
          </p:cNvPr>
          <p:cNvGrpSpPr/>
          <p:nvPr/>
        </p:nvGrpSpPr>
        <p:grpSpPr>
          <a:xfrm>
            <a:off x="7792371" y="4481166"/>
            <a:ext cx="1407600" cy="246600"/>
            <a:chOff x="7792371" y="4481166"/>
            <a:chExt cx="1407600" cy="24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4060469-F835-9290-F754-291266EB4199}"/>
                    </a:ext>
                  </a:extLst>
                </p14:cNvPr>
                <p14:cNvContentPartPr/>
                <p14:nvPr/>
              </p14:nvContentPartPr>
              <p14:xfrm>
                <a:off x="7792371" y="4538766"/>
                <a:ext cx="14760" cy="1890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4060469-F835-9290-F754-291266EB419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783731" y="4529766"/>
                  <a:ext cx="324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68BBDF8-BF4C-9E4B-50DC-1EB1D43F3E51}"/>
                    </a:ext>
                  </a:extLst>
                </p14:cNvPr>
                <p14:cNvContentPartPr/>
                <p14:nvPr/>
              </p14:nvContentPartPr>
              <p14:xfrm>
                <a:off x="7795251" y="4497366"/>
                <a:ext cx="181440" cy="442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68BBDF8-BF4C-9E4B-50DC-1EB1D43F3E5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786611" y="4488726"/>
                  <a:ext cx="1990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D5011C9-18FF-5DC2-7AE0-0707E08B762D}"/>
                    </a:ext>
                  </a:extLst>
                </p14:cNvPr>
                <p14:cNvContentPartPr/>
                <p14:nvPr/>
              </p14:nvContentPartPr>
              <p14:xfrm>
                <a:off x="7792371" y="4541286"/>
                <a:ext cx="89640" cy="864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D5011C9-18FF-5DC2-7AE0-0707E08B762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783731" y="4532286"/>
                  <a:ext cx="1072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CB6C137-2B19-36C9-1CD9-1B85A67C3B3B}"/>
                    </a:ext>
                  </a:extLst>
                </p14:cNvPr>
                <p14:cNvContentPartPr/>
                <p14:nvPr/>
              </p14:nvContentPartPr>
              <p14:xfrm>
                <a:off x="8019531" y="4481166"/>
                <a:ext cx="397440" cy="2455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CB6C137-2B19-36C9-1CD9-1B85A67C3B3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010531" y="4472166"/>
                  <a:ext cx="4150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7A16651-EB96-8C93-4D34-53B0CA3E90AB}"/>
                    </a:ext>
                  </a:extLst>
                </p14:cNvPr>
                <p14:cNvContentPartPr/>
                <p14:nvPr/>
              </p14:nvContentPartPr>
              <p14:xfrm>
                <a:off x="8263251" y="4594566"/>
                <a:ext cx="184320" cy="248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7A16651-EB96-8C93-4D34-53B0CA3E90A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254611" y="4585566"/>
                  <a:ext cx="2019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654A8FD-BC61-E44E-3719-BF3A89AE251D}"/>
                    </a:ext>
                  </a:extLst>
                </p14:cNvPr>
                <p14:cNvContentPartPr/>
                <p14:nvPr/>
              </p14:nvContentPartPr>
              <p14:xfrm>
                <a:off x="8500131" y="4582326"/>
                <a:ext cx="176040" cy="964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654A8FD-BC61-E44E-3719-BF3A89AE251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491491" y="4573326"/>
                  <a:ext cx="1936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DDD620C-A17A-C3C4-0C6D-1DBE86C7F995}"/>
                    </a:ext>
                  </a:extLst>
                </p14:cNvPr>
                <p14:cNvContentPartPr/>
                <p14:nvPr/>
              </p14:nvContentPartPr>
              <p14:xfrm>
                <a:off x="8751771" y="4498446"/>
                <a:ext cx="448200" cy="1483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DDD620C-A17A-C3C4-0C6D-1DBE86C7F99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742771" y="4489806"/>
                  <a:ext cx="465840" cy="16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FB1CFA92-2599-79E2-DAEC-F14046E874F7}"/>
              </a:ext>
            </a:extLst>
          </p:cNvPr>
          <p:cNvGrpSpPr/>
          <p:nvPr/>
        </p:nvGrpSpPr>
        <p:grpSpPr>
          <a:xfrm>
            <a:off x="6373971" y="5227446"/>
            <a:ext cx="703080" cy="518040"/>
            <a:chOff x="6373971" y="5227446"/>
            <a:chExt cx="703080" cy="51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C4FB56A-76A2-7614-955E-901537F756E5}"/>
                    </a:ext>
                  </a:extLst>
                </p14:cNvPr>
                <p14:cNvContentPartPr/>
                <p14:nvPr/>
              </p14:nvContentPartPr>
              <p14:xfrm>
                <a:off x="6600051" y="5395926"/>
                <a:ext cx="186480" cy="1670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C4FB56A-76A2-7614-955E-901537F756E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591411" y="5387286"/>
                  <a:ext cx="2041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1B48CE8-E2E6-CB01-5A76-1908680F9A47}"/>
                    </a:ext>
                  </a:extLst>
                </p14:cNvPr>
                <p14:cNvContentPartPr/>
                <p14:nvPr/>
              </p14:nvContentPartPr>
              <p14:xfrm>
                <a:off x="6722811" y="5491326"/>
                <a:ext cx="47880" cy="1375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1B48CE8-E2E6-CB01-5A76-1908680F9A4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713811" y="5482686"/>
                  <a:ext cx="655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52E5791-89F4-5F25-B811-563D6E384E7E}"/>
                    </a:ext>
                  </a:extLst>
                </p14:cNvPr>
                <p14:cNvContentPartPr/>
                <p14:nvPr/>
              </p14:nvContentPartPr>
              <p14:xfrm>
                <a:off x="6373971" y="5227446"/>
                <a:ext cx="703080" cy="5180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52E5791-89F4-5F25-B811-563D6E384E7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364971" y="5218446"/>
                  <a:ext cx="720720" cy="53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8130F75D-DDA2-7C7E-1B73-4865107F8955}"/>
              </a:ext>
            </a:extLst>
          </p:cNvPr>
          <p:cNvGrpSpPr/>
          <p:nvPr/>
        </p:nvGrpSpPr>
        <p:grpSpPr>
          <a:xfrm>
            <a:off x="7770411" y="5136366"/>
            <a:ext cx="1661040" cy="397080"/>
            <a:chOff x="7770411" y="5136366"/>
            <a:chExt cx="166104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4B308EE-0E64-6FE0-5EE0-E9189D01A1DC}"/>
                    </a:ext>
                  </a:extLst>
                </p14:cNvPr>
                <p14:cNvContentPartPr/>
                <p14:nvPr/>
              </p14:nvContentPartPr>
              <p14:xfrm>
                <a:off x="7770411" y="5218086"/>
                <a:ext cx="231840" cy="3110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4B308EE-0E64-6FE0-5EE0-E9189D01A1D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761411" y="5209446"/>
                  <a:ext cx="24948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1898023-10A1-E71F-CD50-C767EFCF84F5}"/>
                    </a:ext>
                  </a:extLst>
                </p14:cNvPr>
                <p14:cNvContentPartPr/>
                <p14:nvPr/>
              </p14:nvContentPartPr>
              <p14:xfrm>
                <a:off x="8073171" y="5415006"/>
                <a:ext cx="60840" cy="1022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1898023-10A1-E71F-CD50-C767EFCF84F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064531" y="5406366"/>
                  <a:ext cx="784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CF7DFF0-4B62-72F9-04D3-F2DC89E90B6E}"/>
                    </a:ext>
                  </a:extLst>
                </p14:cNvPr>
                <p14:cNvContentPartPr/>
                <p14:nvPr/>
              </p14:nvContentPartPr>
              <p14:xfrm>
                <a:off x="8324811" y="5193606"/>
                <a:ext cx="22680" cy="3218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CF7DFF0-4B62-72F9-04D3-F2DC89E90B6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315811" y="5184606"/>
                  <a:ext cx="403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C5102A3-988B-63AF-8B53-65F90EE08F1D}"/>
                    </a:ext>
                  </a:extLst>
                </p14:cNvPr>
                <p14:cNvContentPartPr/>
                <p14:nvPr/>
              </p14:nvContentPartPr>
              <p14:xfrm>
                <a:off x="8377731" y="5218446"/>
                <a:ext cx="259560" cy="3150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C5102A3-988B-63AF-8B53-65F90EE08F1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368731" y="5209806"/>
                  <a:ext cx="2772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F8CA753-E556-A6DC-0A15-D7E3A37AB6D3}"/>
                    </a:ext>
                  </a:extLst>
                </p14:cNvPr>
                <p14:cNvContentPartPr/>
                <p14:nvPr/>
              </p14:nvContentPartPr>
              <p14:xfrm>
                <a:off x="8570691" y="5359206"/>
                <a:ext cx="261360" cy="1616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F8CA753-E556-A6DC-0A15-D7E3A37AB6D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561691" y="5350206"/>
                  <a:ext cx="2790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CDCF8E7-73EA-53D6-9FB8-FF883D4CCC7C}"/>
                    </a:ext>
                  </a:extLst>
                </p14:cNvPr>
                <p14:cNvContentPartPr/>
                <p14:nvPr/>
              </p14:nvContentPartPr>
              <p14:xfrm>
                <a:off x="8699211" y="5136366"/>
                <a:ext cx="108720" cy="673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CDCF8E7-73EA-53D6-9FB8-FF883D4CCC7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690571" y="5127366"/>
                  <a:ext cx="1263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8A1EB89-A024-DCFE-832F-39A65A894371}"/>
                    </a:ext>
                  </a:extLst>
                </p14:cNvPr>
                <p14:cNvContentPartPr/>
                <p14:nvPr/>
              </p14:nvContentPartPr>
              <p14:xfrm>
                <a:off x="8842851" y="5270286"/>
                <a:ext cx="588600" cy="1897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8A1EB89-A024-DCFE-832F-39A65A89437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834211" y="5261286"/>
                  <a:ext cx="606240" cy="20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0B7F7CB2-6A90-4524-A79A-1EAE4F9C8273}"/>
                  </a:ext>
                </a:extLst>
              </p14:cNvPr>
              <p14:cNvContentPartPr/>
              <p14:nvPr/>
            </p14:nvContentPartPr>
            <p14:xfrm>
              <a:off x="9293931" y="5575206"/>
              <a:ext cx="732960" cy="432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0B7F7CB2-6A90-4524-A79A-1EAE4F9C8273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9284931" y="5566206"/>
                <a:ext cx="750600" cy="2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89E2317-064C-3767-B6D5-9B004139DADC}"/>
              </a:ext>
            </a:extLst>
          </p:cNvPr>
          <p:cNvGrpSpPr/>
          <p:nvPr/>
        </p:nvGrpSpPr>
        <p:grpSpPr>
          <a:xfrm>
            <a:off x="4229091" y="1748046"/>
            <a:ext cx="1962000" cy="304200"/>
            <a:chOff x="4229091" y="1748046"/>
            <a:chExt cx="1962000" cy="3042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02A271C-B461-9139-833B-8B515594C673}"/>
                    </a:ext>
                  </a:extLst>
                </p14:cNvPr>
                <p14:cNvContentPartPr/>
                <p14:nvPr/>
              </p14:nvContentPartPr>
              <p14:xfrm>
                <a:off x="4289931" y="1854966"/>
                <a:ext cx="29160" cy="197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02A271C-B461-9139-833B-8B515594C67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271931" y="1836966"/>
                  <a:ext cx="648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18C5950-61B0-C917-B2E7-C8FD201898DD}"/>
                    </a:ext>
                  </a:extLst>
                </p14:cNvPr>
                <p14:cNvContentPartPr/>
                <p14:nvPr/>
              </p14:nvContentPartPr>
              <p14:xfrm>
                <a:off x="4229091" y="1845246"/>
                <a:ext cx="310320" cy="1573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18C5950-61B0-C917-B2E7-C8FD201898D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211451" y="1827246"/>
                  <a:ext cx="3459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C58B79BB-D324-6D29-7326-D815044ACCD5}"/>
                    </a:ext>
                  </a:extLst>
                </p14:cNvPr>
                <p14:cNvContentPartPr/>
                <p14:nvPr/>
              </p14:nvContentPartPr>
              <p14:xfrm>
                <a:off x="4537611" y="1904646"/>
                <a:ext cx="264960" cy="1220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C58B79BB-D324-6D29-7326-D815044ACCD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519611" y="1887006"/>
                  <a:ext cx="3006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A5244CF-2AD9-6A63-8DDC-18EBD8DD3BC7}"/>
                    </a:ext>
                  </a:extLst>
                </p14:cNvPr>
                <p14:cNvContentPartPr/>
                <p14:nvPr/>
              </p14:nvContentPartPr>
              <p14:xfrm>
                <a:off x="4936131" y="1886646"/>
                <a:ext cx="154800" cy="1144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A5244CF-2AD9-6A63-8DDC-18EBD8DD3BC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918131" y="1868646"/>
                  <a:ext cx="1904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4025B31-CB85-5BEF-4A3C-25623544BE86}"/>
                    </a:ext>
                  </a:extLst>
                </p14:cNvPr>
                <p14:cNvContentPartPr/>
                <p14:nvPr/>
              </p14:nvContentPartPr>
              <p14:xfrm>
                <a:off x="5170131" y="1859646"/>
                <a:ext cx="478440" cy="1681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4025B31-CB85-5BEF-4A3C-25623544BE8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152491" y="1842006"/>
                  <a:ext cx="5140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FFC6439A-AD6C-4593-75CD-133F534CECD3}"/>
                    </a:ext>
                  </a:extLst>
                </p14:cNvPr>
                <p14:cNvContentPartPr/>
                <p14:nvPr/>
              </p14:nvContentPartPr>
              <p14:xfrm>
                <a:off x="5544531" y="1768206"/>
                <a:ext cx="78120" cy="655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FFC6439A-AD6C-4593-75CD-133F534CECD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526531" y="1750206"/>
                  <a:ext cx="1137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1D61A95C-D3D3-1D6E-8233-984E62D422A5}"/>
                    </a:ext>
                  </a:extLst>
                </p14:cNvPr>
                <p14:cNvContentPartPr/>
                <p14:nvPr/>
              </p14:nvContentPartPr>
              <p14:xfrm>
                <a:off x="5738931" y="1748046"/>
                <a:ext cx="452160" cy="28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1D61A95C-D3D3-1D6E-8233-984E62D422A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720931" y="1730046"/>
                  <a:ext cx="487800" cy="32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A1FDDB54-346A-CFD2-900F-1076A6AB4DE1}"/>
              </a:ext>
            </a:extLst>
          </p:cNvPr>
          <p:cNvGrpSpPr/>
          <p:nvPr/>
        </p:nvGrpSpPr>
        <p:grpSpPr>
          <a:xfrm>
            <a:off x="1638171" y="2231166"/>
            <a:ext cx="4293720" cy="1425240"/>
            <a:chOff x="1638171" y="2231166"/>
            <a:chExt cx="4293720" cy="142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FC0E41E0-F919-7485-9FB3-EA7B13B5B641}"/>
                    </a:ext>
                  </a:extLst>
                </p14:cNvPr>
                <p14:cNvContentPartPr/>
                <p14:nvPr/>
              </p14:nvContentPartPr>
              <p14:xfrm>
                <a:off x="1785411" y="2239086"/>
                <a:ext cx="338040" cy="2502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FC0E41E0-F919-7485-9FB3-EA7B13B5B64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776771" y="2230086"/>
                  <a:ext cx="3556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9FEED02-BDB6-A599-656F-31587B60950E}"/>
                    </a:ext>
                  </a:extLst>
                </p14:cNvPr>
                <p14:cNvContentPartPr/>
                <p14:nvPr/>
              </p14:nvContentPartPr>
              <p14:xfrm>
                <a:off x="2136771" y="2249166"/>
                <a:ext cx="145440" cy="2930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9FEED02-BDB6-A599-656F-31587B60950E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127771" y="2240166"/>
                  <a:ext cx="1630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EA3B453-0E60-A0C4-A732-16160C2719AD}"/>
                    </a:ext>
                  </a:extLst>
                </p14:cNvPr>
                <p14:cNvContentPartPr/>
                <p14:nvPr/>
              </p14:nvContentPartPr>
              <p14:xfrm>
                <a:off x="2350611" y="2231166"/>
                <a:ext cx="352080" cy="2840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EA3B453-0E60-A0C4-A732-16160C2719A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341611" y="2222166"/>
                  <a:ext cx="3697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D220D15-B1A8-11E8-6DDF-222CAFA1207E}"/>
                    </a:ext>
                  </a:extLst>
                </p14:cNvPr>
                <p14:cNvContentPartPr/>
                <p14:nvPr/>
              </p14:nvContentPartPr>
              <p14:xfrm>
                <a:off x="2604771" y="2381646"/>
                <a:ext cx="159120" cy="126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D220D15-B1A8-11E8-6DDF-222CAFA1207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596131" y="2373006"/>
                  <a:ext cx="1767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5F8B82A-1DAB-8595-AD78-B549929310FF}"/>
                    </a:ext>
                  </a:extLst>
                </p14:cNvPr>
                <p14:cNvContentPartPr/>
                <p14:nvPr/>
              </p14:nvContentPartPr>
              <p14:xfrm>
                <a:off x="3078171" y="2246286"/>
                <a:ext cx="167040" cy="3031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5F8B82A-1DAB-8595-AD78-B549929310F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069531" y="2237646"/>
                  <a:ext cx="18468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B4EC735-EB85-72C0-9496-1ECC7B4768E2}"/>
                    </a:ext>
                  </a:extLst>
                </p14:cNvPr>
                <p14:cNvContentPartPr/>
                <p14:nvPr/>
              </p14:nvContentPartPr>
              <p14:xfrm>
                <a:off x="3312171" y="2344566"/>
                <a:ext cx="287640" cy="3535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B4EC735-EB85-72C0-9496-1ECC7B4768E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303531" y="2335926"/>
                  <a:ext cx="30528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7DDCCE9-4E38-A089-0EBE-85E571F8123D}"/>
                    </a:ext>
                  </a:extLst>
                </p14:cNvPr>
                <p14:cNvContentPartPr/>
                <p14:nvPr/>
              </p14:nvContentPartPr>
              <p14:xfrm>
                <a:off x="3591171" y="2383446"/>
                <a:ext cx="121320" cy="1162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7DDCCE9-4E38-A089-0EBE-85E571F8123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582171" y="2374806"/>
                  <a:ext cx="1389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A00D239-6FBF-41D9-7254-3FA495E8615B}"/>
                    </a:ext>
                  </a:extLst>
                </p14:cNvPr>
                <p14:cNvContentPartPr/>
                <p14:nvPr/>
              </p14:nvContentPartPr>
              <p14:xfrm>
                <a:off x="3777651" y="2367606"/>
                <a:ext cx="232200" cy="3243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A00D239-6FBF-41D9-7254-3FA495E8615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769011" y="2358606"/>
                  <a:ext cx="2498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25843DB-69A0-C2AF-C35F-5407E304C4EC}"/>
                    </a:ext>
                  </a:extLst>
                </p14:cNvPr>
                <p14:cNvContentPartPr/>
                <p14:nvPr/>
              </p14:nvContentPartPr>
              <p14:xfrm>
                <a:off x="4468851" y="2426646"/>
                <a:ext cx="42120" cy="1000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25843DB-69A0-C2AF-C35F-5407E304C4E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459851" y="2418006"/>
                  <a:ext cx="597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51DDE15-C60E-80B1-BAA4-2CD01F2FEB55}"/>
                    </a:ext>
                  </a:extLst>
                </p14:cNvPr>
                <p14:cNvContentPartPr/>
                <p14:nvPr/>
              </p14:nvContentPartPr>
              <p14:xfrm>
                <a:off x="4420971" y="2285886"/>
                <a:ext cx="73440" cy="374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51DDE15-C60E-80B1-BAA4-2CD01F2FEB5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411971" y="2277246"/>
                  <a:ext cx="910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5EC977A-0F0A-DDBE-7E06-1DA01E22AFE6}"/>
                    </a:ext>
                  </a:extLst>
                </p14:cNvPr>
                <p14:cNvContentPartPr/>
                <p14:nvPr/>
              </p14:nvContentPartPr>
              <p14:xfrm>
                <a:off x="4577571" y="2418006"/>
                <a:ext cx="148320" cy="1213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5EC977A-0F0A-DDBE-7E06-1DA01E22AFE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568571" y="2409006"/>
                  <a:ext cx="1659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6DE2762-219B-4806-BCE4-513EE657CDE5}"/>
                    </a:ext>
                  </a:extLst>
                </p14:cNvPr>
                <p14:cNvContentPartPr/>
                <p14:nvPr/>
              </p14:nvContentPartPr>
              <p14:xfrm>
                <a:off x="5140251" y="2325486"/>
                <a:ext cx="16920" cy="2095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6DE2762-219B-4806-BCE4-513EE657CDE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131251" y="2316846"/>
                  <a:ext cx="345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F1D3178-6892-323E-4D94-977A121943B4}"/>
                    </a:ext>
                  </a:extLst>
                </p14:cNvPr>
                <p14:cNvContentPartPr/>
                <p14:nvPr/>
              </p14:nvContentPartPr>
              <p14:xfrm>
                <a:off x="4978611" y="2311806"/>
                <a:ext cx="641160" cy="2368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F1D3178-6892-323E-4D94-977A121943B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969611" y="2303166"/>
                  <a:ext cx="6588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427BD45-7175-6C19-D6BA-8BFEA26E128D}"/>
                    </a:ext>
                  </a:extLst>
                </p14:cNvPr>
                <p14:cNvContentPartPr/>
                <p14:nvPr/>
              </p14:nvContentPartPr>
              <p14:xfrm>
                <a:off x="5012091" y="2666046"/>
                <a:ext cx="45000" cy="3848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427BD45-7175-6C19-D6BA-8BFEA26E128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003091" y="2657406"/>
                  <a:ext cx="6264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68A0A8A-8492-B912-6CD3-23CC32064F40}"/>
                    </a:ext>
                  </a:extLst>
                </p14:cNvPr>
                <p14:cNvContentPartPr/>
                <p14:nvPr/>
              </p14:nvContentPartPr>
              <p14:xfrm>
                <a:off x="5053851" y="2729766"/>
                <a:ext cx="241560" cy="1227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A68A0A8A-8492-B912-6CD3-23CC32064F4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044851" y="2721126"/>
                  <a:ext cx="2592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A8195B0-B511-0441-30E4-A3F1038CF280}"/>
                    </a:ext>
                  </a:extLst>
                </p14:cNvPr>
                <p14:cNvContentPartPr/>
                <p14:nvPr/>
              </p14:nvContentPartPr>
              <p14:xfrm>
                <a:off x="5301531" y="2722566"/>
                <a:ext cx="357480" cy="1573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A8195B0-B511-0441-30E4-A3F1038CF28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292531" y="2713926"/>
                  <a:ext cx="3751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8828039-9294-6E2C-E330-C673716287CD}"/>
                    </a:ext>
                  </a:extLst>
                </p14:cNvPr>
                <p14:cNvContentPartPr/>
                <p14:nvPr/>
              </p14:nvContentPartPr>
              <p14:xfrm>
                <a:off x="5731011" y="2640126"/>
                <a:ext cx="47880" cy="2124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8828039-9294-6E2C-E330-C673716287C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722011" y="2631486"/>
                  <a:ext cx="655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D6FEB6E-E2F5-A28F-6B66-5F50D1A14FD8}"/>
                    </a:ext>
                  </a:extLst>
                </p14:cNvPr>
                <p14:cNvContentPartPr/>
                <p14:nvPr/>
              </p14:nvContentPartPr>
              <p14:xfrm>
                <a:off x="5680611" y="2722206"/>
                <a:ext cx="251280" cy="86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AD6FEB6E-E2F5-A28F-6B66-5F50D1A14FD8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671971" y="2713566"/>
                  <a:ext cx="2689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EFA98E9-05A1-E9CE-3576-6719ACD78E60}"/>
                    </a:ext>
                  </a:extLst>
                </p14:cNvPr>
                <p14:cNvContentPartPr/>
                <p14:nvPr/>
              </p14:nvContentPartPr>
              <p14:xfrm>
                <a:off x="1638171" y="3202446"/>
                <a:ext cx="295200" cy="2340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EFA98E9-05A1-E9CE-3576-6719ACD78E60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629171" y="3193446"/>
                  <a:ext cx="312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8BE722E2-2307-FC1A-CEE2-948D6FFE76D0}"/>
                    </a:ext>
                  </a:extLst>
                </p14:cNvPr>
                <p14:cNvContentPartPr/>
                <p14:nvPr/>
              </p14:nvContentPartPr>
              <p14:xfrm>
                <a:off x="2000331" y="3185526"/>
                <a:ext cx="135360" cy="2574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8BE722E2-2307-FC1A-CEE2-948D6FFE76D0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991331" y="3176526"/>
                  <a:ext cx="1530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1828A7C-D1B0-2ADE-69F1-E6F6E3F229BB}"/>
                    </a:ext>
                  </a:extLst>
                </p14:cNvPr>
                <p14:cNvContentPartPr/>
                <p14:nvPr/>
              </p14:nvContentPartPr>
              <p14:xfrm>
                <a:off x="2170251" y="3296766"/>
                <a:ext cx="164880" cy="3596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1828A7C-D1B0-2ADE-69F1-E6F6E3F229B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161251" y="3287766"/>
                  <a:ext cx="18252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FAACB4D-727B-759D-BAB3-694A1FB859A8}"/>
                    </a:ext>
                  </a:extLst>
                </p14:cNvPr>
                <p14:cNvContentPartPr/>
                <p14:nvPr/>
              </p14:nvContentPartPr>
              <p14:xfrm>
                <a:off x="2746971" y="3136566"/>
                <a:ext cx="432360" cy="2840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FAACB4D-727B-759D-BAB3-694A1FB859A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737971" y="3127926"/>
                  <a:ext cx="4500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055F352-C097-C738-162C-5758AB0BA957}"/>
                    </a:ext>
                  </a:extLst>
                </p14:cNvPr>
                <p14:cNvContentPartPr/>
                <p14:nvPr/>
              </p14:nvContentPartPr>
              <p14:xfrm>
                <a:off x="3088971" y="3180486"/>
                <a:ext cx="73800" cy="442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055F352-C097-C738-162C-5758AB0BA957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079971" y="3171486"/>
                  <a:ext cx="914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35AD5FE-8E40-07EC-94AF-391F20C81DDC}"/>
                    </a:ext>
                  </a:extLst>
                </p14:cNvPr>
                <p14:cNvContentPartPr/>
                <p14:nvPr/>
              </p14:nvContentPartPr>
              <p14:xfrm>
                <a:off x="3217491" y="3102006"/>
                <a:ext cx="285120" cy="3196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35AD5FE-8E40-07EC-94AF-391F20C81DDC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208491" y="3093006"/>
                  <a:ext cx="30276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734D265-340A-3215-FD29-5084B6A97DA5}"/>
                    </a:ext>
                  </a:extLst>
                </p14:cNvPr>
                <p14:cNvContentPartPr/>
                <p14:nvPr/>
              </p14:nvContentPartPr>
              <p14:xfrm>
                <a:off x="3889251" y="3240606"/>
                <a:ext cx="125640" cy="1425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734D265-340A-3215-FD29-5084B6A97DA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880251" y="3231606"/>
                  <a:ext cx="1432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B2BEEF5-A64B-D1D9-6F8C-FB4280EECFED}"/>
                    </a:ext>
                  </a:extLst>
                </p14:cNvPr>
                <p14:cNvContentPartPr/>
                <p14:nvPr/>
              </p14:nvContentPartPr>
              <p14:xfrm>
                <a:off x="3913731" y="3133326"/>
                <a:ext cx="81720" cy="464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B2BEEF5-A64B-D1D9-6F8C-FB4280EECFED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905091" y="3124686"/>
                  <a:ext cx="993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0EFF1AFE-D417-2185-1C44-1442FBA428C1}"/>
                    </a:ext>
                  </a:extLst>
                </p14:cNvPr>
                <p14:cNvContentPartPr/>
                <p14:nvPr/>
              </p14:nvContentPartPr>
              <p14:xfrm>
                <a:off x="3969891" y="3136566"/>
                <a:ext cx="189720" cy="2970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0EFF1AFE-D417-2185-1C44-1442FBA428C1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961251" y="3127926"/>
                  <a:ext cx="2073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A243C17E-FE26-9B1D-4FD6-6D2B52F71A2D}"/>
                    </a:ext>
                  </a:extLst>
                </p14:cNvPr>
                <p14:cNvContentPartPr/>
                <p14:nvPr/>
              </p14:nvContentPartPr>
              <p14:xfrm>
                <a:off x="3975651" y="3273366"/>
                <a:ext cx="231480" cy="154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A243C17E-FE26-9B1D-4FD6-6D2B52F71A2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966651" y="3264726"/>
                  <a:ext cx="2491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135A8492-FE05-2AA3-AEA0-35ECABFDB64A}"/>
                    </a:ext>
                  </a:extLst>
                </p14:cNvPr>
                <p14:cNvContentPartPr/>
                <p14:nvPr/>
              </p14:nvContentPartPr>
              <p14:xfrm>
                <a:off x="4437171" y="3096966"/>
                <a:ext cx="217080" cy="3031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135A8492-FE05-2AA3-AEA0-35ECABFDB64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428171" y="3088326"/>
                  <a:ext cx="23472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F21C965-B15A-95C3-294C-6A3808E58EA8}"/>
                    </a:ext>
                  </a:extLst>
                </p14:cNvPr>
                <p14:cNvContentPartPr/>
                <p14:nvPr/>
              </p14:nvContentPartPr>
              <p14:xfrm>
                <a:off x="4690611" y="3244206"/>
                <a:ext cx="254880" cy="3067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F21C965-B15A-95C3-294C-6A3808E58EA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681611" y="3235566"/>
                  <a:ext cx="27252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87A7CDF-EB8F-4215-5254-0487E1DABC63}"/>
                    </a:ext>
                  </a:extLst>
                </p14:cNvPr>
                <p14:cNvContentPartPr/>
                <p14:nvPr/>
              </p14:nvContentPartPr>
              <p14:xfrm>
                <a:off x="4908771" y="3234486"/>
                <a:ext cx="131760" cy="1281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87A7CDF-EB8F-4215-5254-0487E1DABC63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899771" y="3225486"/>
                  <a:ext cx="1494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5985B554-01CD-DD57-A3D2-5DBEFB248A8C}"/>
                    </a:ext>
                  </a:extLst>
                </p14:cNvPr>
                <p14:cNvContentPartPr/>
                <p14:nvPr/>
              </p14:nvContentPartPr>
              <p14:xfrm>
                <a:off x="5001291" y="3315126"/>
                <a:ext cx="114480" cy="2505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5985B554-01CD-DD57-A3D2-5DBEFB248A8C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992651" y="3306486"/>
                  <a:ext cx="1321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43A0D76F-A3D9-3CB2-F279-33F751B80B84}"/>
                    </a:ext>
                  </a:extLst>
                </p14:cNvPr>
                <p14:cNvContentPartPr/>
                <p14:nvPr/>
              </p14:nvContentPartPr>
              <p14:xfrm>
                <a:off x="5048091" y="3254646"/>
                <a:ext cx="227520" cy="1368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43A0D76F-A3D9-3CB2-F279-33F751B80B8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039451" y="3245646"/>
                  <a:ext cx="2451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7E2795E5-1C14-5FE7-1B4D-F63A79B21E19}"/>
                    </a:ext>
                  </a:extLst>
                </p14:cNvPr>
                <p14:cNvContentPartPr/>
                <p14:nvPr/>
              </p14:nvContentPartPr>
              <p14:xfrm>
                <a:off x="5293251" y="3264726"/>
                <a:ext cx="493560" cy="1814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7E2795E5-1C14-5FE7-1B4D-F63A79B21E1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284611" y="3255726"/>
                  <a:ext cx="5112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8F4F7BA-1BB7-860B-02B2-977D4B132F26}"/>
                    </a:ext>
                  </a:extLst>
                </p14:cNvPr>
                <p14:cNvContentPartPr/>
                <p14:nvPr/>
              </p14:nvContentPartPr>
              <p14:xfrm>
                <a:off x="3019851" y="2826246"/>
                <a:ext cx="14400" cy="1242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8F4F7BA-1BB7-860B-02B2-977D4B132F2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011211" y="2817246"/>
                  <a:ext cx="320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88049F6B-6FB0-9157-ACB1-48365A87C62D}"/>
                    </a:ext>
                  </a:extLst>
                </p14:cNvPr>
                <p14:cNvContentPartPr/>
                <p14:nvPr/>
              </p14:nvContentPartPr>
              <p14:xfrm>
                <a:off x="2942091" y="2797446"/>
                <a:ext cx="257040" cy="1321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88049F6B-6FB0-9157-ACB1-48365A87C62D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933091" y="2788806"/>
                  <a:ext cx="2746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137267E4-C0A2-70DA-0602-E179CCD6CC45}"/>
                    </a:ext>
                  </a:extLst>
                </p14:cNvPr>
                <p14:cNvContentPartPr/>
                <p14:nvPr/>
              </p14:nvContentPartPr>
              <p14:xfrm>
                <a:off x="3273651" y="2842446"/>
                <a:ext cx="11520" cy="727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137267E4-C0A2-70DA-0602-E179CCD6CC4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264651" y="2833806"/>
                  <a:ext cx="291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632CD9A9-2A46-49B3-56E7-22762E134B6A}"/>
                    </a:ext>
                  </a:extLst>
                </p14:cNvPr>
                <p14:cNvContentPartPr/>
                <p14:nvPr/>
              </p14:nvContentPartPr>
              <p14:xfrm>
                <a:off x="3228651" y="2739846"/>
                <a:ext cx="42120" cy="230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632CD9A9-2A46-49B3-56E7-22762E134B6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220011" y="2731206"/>
                  <a:ext cx="597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931959DA-7091-BF97-BB7C-E47FE3ED82C1}"/>
                    </a:ext>
                  </a:extLst>
                </p14:cNvPr>
                <p14:cNvContentPartPr/>
                <p14:nvPr/>
              </p14:nvContentPartPr>
              <p14:xfrm>
                <a:off x="3381651" y="2819406"/>
                <a:ext cx="215280" cy="1015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931959DA-7091-BF97-BB7C-E47FE3ED82C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373011" y="2810406"/>
                  <a:ext cx="2329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133B810B-4257-CEB3-9502-B71038077F7C}"/>
                    </a:ext>
                  </a:extLst>
                </p14:cNvPr>
                <p14:cNvContentPartPr/>
                <p14:nvPr/>
              </p14:nvContentPartPr>
              <p14:xfrm>
                <a:off x="3580011" y="2800686"/>
                <a:ext cx="199440" cy="2973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133B810B-4257-CEB3-9502-B71038077F7C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571011" y="2791686"/>
                  <a:ext cx="21708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3059C062-BC46-7848-DDE3-1E29B72F00A5}"/>
                    </a:ext>
                  </a:extLst>
                </p14:cNvPr>
                <p14:cNvContentPartPr/>
                <p14:nvPr/>
              </p14:nvContentPartPr>
              <p14:xfrm>
                <a:off x="3791691" y="2835606"/>
                <a:ext cx="125640" cy="114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3059C062-BC46-7848-DDE3-1E29B72F00A5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783051" y="2826966"/>
                  <a:ext cx="1432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6E4A6412-9839-9F7B-16E3-52C23E63EFD0}"/>
                    </a:ext>
                  </a:extLst>
                </p14:cNvPr>
                <p14:cNvContentPartPr/>
                <p14:nvPr/>
              </p14:nvContentPartPr>
              <p14:xfrm>
                <a:off x="3995091" y="2833446"/>
                <a:ext cx="167760" cy="1044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6E4A6412-9839-9F7B-16E3-52C23E63EFD0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986451" y="2824806"/>
                  <a:ext cx="1854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75FE6905-9E90-81DF-CD7B-4E61FF9F669D}"/>
                    </a:ext>
                  </a:extLst>
                </p14:cNvPr>
                <p14:cNvContentPartPr/>
                <p14:nvPr/>
              </p14:nvContentPartPr>
              <p14:xfrm>
                <a:off x="4248531" y="2815806"/>
                <a:ext cx="72720" cy="1094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75FE6905-9E90-81DF-CD7B-4E61FF9F669D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239891" y="2806806"/>
                  <a:ext cx="903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B01D091C-FCAE-133F-A8C8-0220B86D02A3}"/>
                    </a:ext>
                  </a:extLst>
                </p14:cNvPr>
                <p14:cNvContentPartPr/>
                <p14:nvPr/>
              </p14:nvContentPartPr>
              <p14:xfrm>
                <a:off x="4421331" y="2771526"/>
                <a:ext cx="17280" cy="1684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B01D091C-FCAE-133F-A8C8-0220B86D02A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412691" y="2762526"/>
                  <a:ext cx="349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3383E19E-41D8-4AC2-A4B4-D316D83147F1}"/>
                    </a:ext>
                  </a:extLst>
                </p14:cNvPr>
                <p14:cNvContentPartPr/>
                <p14:nvPr/>
              </p14:nvContentPartPr>
              <p14:xfrm>
                <a:off x="4387851" y="2839926"/>
                <a:ext cx="173880" cy="1044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3383E19E-41D8-4AC2-A4B4-D316D83147F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379211" y="2830926"/>
                  <a:ext cx="1915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8A8508C-5916-8ED6-80D0-5931174FF8C1}"/>
                    </a:ext>
                  </a:extLst>
                </p14:cNvPr>
                <p14:cNvContentPartPr/>
                <p14:nvPr/>
              </p14:nvContentPartPr>
              <p14:xfrm>
                <a:off x="4563531" y="2751006"/>
                <a:ext cx="251280" cy="2095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8A8508C-5916-8ED6-80D0-5931174FF8C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554531" y="2742006"/>
                  <a:ext cx="26892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35FCF05B-3BA6-2820-32D0-B5DDD9BBE25B}"/>
              </a:ext>
            </a:extLst>
          </p:cNvPr>
          <p:cNvGrpSpPr/>
          <p:nvPr/>
        </p:nvGrpSpPr>
        <p:grpSpPr>
          <a:xfrm>
            <a:off x="1529451" y="4174806"/>
            <a:ext cx="916920" cy="271080"/>
            <a:chOff x="1529451" y="4174806"/>
            <a:chExt cx="916920" cy="27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C6E4EB31-4DA9-8FBD-CB67-7CA657EA1C03}"/>
                    </a:ext>
                  </a:extLst>
                </p14:cNvPr>
                <p14:cNvContentPartPr/>
                <p14:nvPr/>
              </p14:nvContentPartPr>
              <p14:xfrm>
                <a:off x="1529451" y="4174806"/>
                <a:ext cx="228960" cy="2120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C6E4EB31-4DA9-8FBD-CB67-7CA657EA1C03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520451" y="4165806"/>
                  <a:ext cx="2466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AE62DF5B-CBBC-01F7-915E-1434AD91A8BB}"/>
                    </a:ext>
                  </a:extLst>
                </p14:cNvPr>
                <p14:cNvContentPartPr/>
                <p14:nvPr/>
              </p14:nvContentPartPr>
              <p14:xfrm>
                <a:off x="1844091" y="4187046"/>
                <a:ext cx="127440" cy="2106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AE62DF5B-CBBC-01F7-915E-1434AD91A8BB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835091" y="4178406"/>
                  <a:ext cx="1450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245D4938-E271-92F5-E563-4B1E37AB7C94}"/>
                    </a:ext>
                  </a:extLst>
                </p14:cNvPr>
                <p14:cNvContentPartPr/>
                <p14:nvPr/>
              </p14:nvContentPartPr>
              <p14:xfrm>
                <a:off x="1963611" y="4213326"/>
                <a:ext cx="281520" cy="2325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245D4938-E271-92F5-E563-4B1E37AB7C94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954971" y="4204326"/>
                  <a:ext cx="2991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B6FD41C5-4448-1C0A-C86D-8FB2280B2DA0}"/>
                    </a:ext>
                  </a:extLst>
                </p14:cNvPr>
                <p14:cNvContentPartPr/>
                <p14:nvPr/>
              </p14:nvContentPartPr>
              <p14:xfrm>
                <a:off x="2239731" y="4274526"/>
                <a:ext cx="206640" cy="43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B6FD41C5-4448-1C0A-C86D-8FB2280B2DA0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231091" y="4265526"/>
                  <a:ext cx="22428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3C83552F-A7E5-66EA-0458-FB04A79624FE}"/>
              </a:ext>
            </a:extLst>
          </p:cNvPr>
          <p:cNvGrpSpPr/>
          <p:nvPr/>
        </p:nvGrpSpPr>
        <p:grpSpPr>
          <a:xfrm>
            <a:off x="2724291" y="4165446"/>
            <a:ext cx="552240" cy="268200"/>
            <a:chOff x="2724291" y="4165446"/>
            <a:chExt cx="552240" cy="2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AE1A7C8F-CD07-FAE7-3E8D-76514D2ADA9E}"/>
                    </a:ext>
                  </a:extLst>
                </p14:cNvPr>
                <p14:cNvContentPartPr/>
                <p14:nvPr/>
              </p14:nvContentPartPr>
              <p14:xfrm>
                <a:off x="2724291" y="4264806"/>
                <a:ext cx="209520" cy="1299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AE1A7C8F-CD07-FAE7-3E8D-76514D2ADA9E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715651" y="4256166"/>
                  <a:ext cx="2271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EB48688A-7BDD-E176-83A4-C9EBE267DFED}"/>
                    </a:ext>
                  </a:extLst>
                </p14:cNvPr>
                <p14:cNvContentPartPr/>
                <p14:nvPr/>
              </p14:nvContentPartPr>
              <p14:xfrm>
                <a:off x="2914011" y="4286766"/>
                <a:ext cx="78480" cy="1220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EB48688A-7BDD-E176-83A4-C9EBE267DFED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905371" y="4278126"/>
                  <a:ext cx="961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DEF3C6B-5845-2FF9-2403-2999D13B9128}"/>
                    </a:ext>
                  </a:extLst>
                </p14:cNvPr>
                <p14:cNvContentPartPr/>
                <p14:nvPr/>
              </p14:nvContentPartPr>
              <p14:xfrm>
                <a:off x="2924811" y="4165446"/>
                <a:ext cx="207000" cy="2642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DEF3C6B-5845-2FF9-2403-2999D13B9128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915811" y="4156446"/>
                  <a:ext cx="2246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31A878A6-BE70-32B6-3398-A6710773B9E7}"/>
                    </a:ext>
                  </a:extLst>
                </p14:cNvPr>
                <p14:cNvContentPartPr/>
                <p14:nvPr/>
              </p14:nvContentPartPr>
              <p14:xfrm>
                <a:off x="3159171" y="4188486"/>
                <a:ext cx="117360" cy="2451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31A878A6-BE70-32B6-3398-A6710773B9E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150531" y="4179486"/>
                  <a:ext cx="135000" cy="26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56D02DF1-DD01-821C-9B17-F8085645141F}"/>
              </a:ext>
            </a:extLst>
          </p:cNvPr>
          <p:cNvGrpSpPr/>
          <p:nvPr/>
        </p:nvGrpSpPr>
        <p:grpSpPr>
          <a:xfrm>
            <a:off x="3824091" y="4085886"/>
            <a:ext cx="1419480" cy="474840"/>
            <a:chOff x="3824091" y="4085886"/>
            <a:chExt cx="1419480" cy="47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79257BAC-214C-D650-5BEC-879BE9442070}"/>
                    </a:ext>
                  </a:extLst>
                </p14:cNvPr>
                <p14:cNvContentPartPr/>
                <p14:nvPr/>
              </p14:nvContentPartPr>
              <p14:xfrm>
                <a:off x="3824091" y="4085886"/>
                <a:ext cx="192600" cy="3164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79257BAC-214C-D650-5BEC-879BE9442070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815451" y="4076886"/>
                  <a:ext cx="21024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84EF34B-8933-ABB8-543D-8B2440C342C2}"/>
                    </a:ext>
                  </a:extLst>
                </p14:cNvPr>
                <p14:cNvContentPartPr/>
                <p14:nvPr/>
              </p14:nvContentPartPr>
              <p14:xfrm>
                <a:off x="4024611" y="4229886"/>
                <a:ext cx="336240" cy="3308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84EF34B-8933-ABB8-543D-8B2440C342C2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015971" y="4221246"/>
                  <a:ext cx="3538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F0AC2F38-891D-DAD9-4F9A-DCAD3D171D46}"/>
                    </a:ext>
                  </a:extLst>
                </p14:cNvPr>
                <p14:cNvContentPartPr/>
                <p14:nvPr/>
              </p14:nvContentPartPr>
              <p14:xfrm>
                <a:off x="4301451" y="4219806"/>
                <a:ext cx="234720" cy="1314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F0AC2F38-891D-DAD9-4F9A-DCAD3D171D4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292811" y="4211166"/>
                  <a:ext cx="2523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AE068FCD-641D-C278-5F04-92CE1C369543}"/>
                    </a:ext>
                  </a:extLst>
                </p14:cNvPr>
                <p14:cNvContentPartPr/>
                <p14:nvPr/>
              </p14:nvContentPartPr>
              <p14:xfrm>
                <a:off x="4493691" y="4234566"/>
                <a:ext cx="295920" cy="2890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AE068FCD-641D-C278-5F04-92CE1C369543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485051" y="4225926"/>
                  <a:ext cx="3135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3032760D-1592-D32B-88E1-3E9A086D1584}"/>
                    </a:ext>
                  </a:extLst>
                </p14:cNvPr>
                <p14:cNvContentPartPr/>
                <p14:nvPr/>
              </p14:nvContentPartPr>
              <p14:xfrm>
                <a:off x="4582971" y="4247526"/>
                <a:ext cx="434880" cy="1368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3032760D-1592-D32B-88E1-3E9A086D1584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573971" y="4238886"/>
                  <a:ext cx="4525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8775E606-EC2E-A515-6168-05E335177318}"/>
                    </a:ext>
                  </a:extLst>
                </p14:cNvPr>
                <p14:cNvContentPartPr/>
                <p14:nvPr/>
              </p14:nvContentPartPr>
              <p14:xfrm>
                <a:off x="5017491" y="4257966"/>
                <a:ext cx="226080" cy="1659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8775E606-EC2E-A515-6168-05E335177318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008851" y="4248966"/>
                  <a:ext cx="24372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3F679367-87C7-CFF6-1C21-279BDE15C794}"/>
              </a:ext>
            </a:extLst>
          </p:cNvPr>
          <p:cNvGrpSpPr/>
          <p:nvPr/>
        </p:nvGrpSpPr>
        <p:grpSpPr>
          <a:xfrm>
            <a:off x="5065011" y="3745686"/>
            <a:ext cx="1418400" cy="239040"/>
            <a:chOff x="5065011" y="3745686"/>
            <a:chExt cx="1418400" cy="23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10EFE55E-6C7C-346C-DDF1-DDEF000CB604}"/>
                    </a:ext>
                  </a:extLst>
                </p14:cNvPr>
                <p14:cNvContentPartPr/>
                <p14:nvPr/>
              </p14:nvContentPartPr>
              <p14:xfrm>
                <a:off x="5065011" y="3745686"/>
                <a:ext cx="64800" cy="2390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10EFE55E-6C7C-346C-DDF1-DDEF000CB604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5056011" y="3737046"/>
                  <a:ext cx="824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02216E9E-F0AB-F7DA-B816-3422E36EB314}"/>
                    </a:ext>
                  </a:extLst>
                </p14:cNvPr>
                <p14:cNvContentPartPr/>
                <p14:nvPr/>
              </p14:nvContentPartPr>
              <p14:xfrm>
                <a:off x="5129091" y="3791406"/>
                <a:ext cx="218880" cy="1087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02216E9E-F0AB-F7DA-B816-3422E36EB314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120091" y="3782766"/>
                  <a:ext cx="2365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CDC88E86-7E4F-152A-5CDE-DB7898EDB019}"/>
                    </a:ext>
                  </a:extLst>
                </p14:cNvPr>
                <p14:cNvContentPartPr/>
                <p14:nvPr/>
              </p14:nvContentPartPr>
              <p14:xfrm>
                <a:off x="5345811" y="3834246"/>
                <a:ext cx="207360" cy="10008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CDC88E86-7E4F-152A-5CDE-DB7898EDB019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337171" y="3825246"/>
                  <a:ext cx="2250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F41C1989-2BF4-7DCC-9C04-FC9E1BBCA685}"/>
                    </a:ext>
                  </a:extLst>
                </p14:cNvPr>
                <p14:cNvContentPartPr/>
                <p14:nvPr/>
              </p14:nvContentPartPr>
              <p14:xfrm>
                <a:off x="5604651" y="3771246"/>
                <a:ext cx="276840" cy="1771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F41C1989-2BF4-7DCC-9C04-FC9E1BBCA685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5596011" y="3762246"/>
                  <a:ext cx="2944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07091CDB-0C9A-9C58-76B5-22E2F9BF9C46}"/>
                    </a:ext>
                  </a:extLst>
                </p14:cNvPr>
                <p14:cNvContentPartPr/>
                <p14:nvPr/>
              </p14:nvContentPartPr>
              <p14:xfrm>
                <a:off x="5831091" y="3786366"/>
                <a:ext cx="14400" cy="237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07091CDB-0C9A-9C58-76B5-22E2F9BF9C46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5822451" y="3777366"/>
                  <a:ext cx="320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C7251ED4-E5ED-7393-F455-930D0A37EE54}"/>
                    </a:ext>
                  </a:extLst>
                </p14:cNvPr>
                <p14:cNvContentPartPr/>
                <p14:nvPr/>
              </p14:nvContentPartPr>
              <p14:xfrm>
                <a:off x="5845131" y="3787806"/>
                <a:ext cx="245520" cy="1728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C7251ED4-E5ED-7393-F455-930D0A37EE54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5836131" y="3778806"/>
                  <a:ext cx="2631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62BE4517-81A0-938A-C91F-4CF525A40C89}"/>
                    </a:ext>
                  </a:extLst>
                </p14:cNvPr>
                <p14:cNvContentPartPr/>
                <p14:nvPr/>
              </p14:nvContentPartPr>
              <p14:xfrm>
                <a:off x="6062211" y="3778086"/>
                <a:ext cx="153720" cy="1738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62BE4517-81A0-938A-C91F-4CF525A40C89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053571" y="3769086"/>
                  <a:ext cx="1713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AD95ED5E-6A67-72B7-F0AA-16A5FEE0CB86}"/>
                    </a:ext>
                  </a:extLst>
                </p14:cNvPr>
                <p14:cNvContentPartPr/>
                <p14:nvPr/>
              </p14:nvContentPartPr>
              <p14:xfrm>
                <a:off x="6271731" y="3880686"/>
                <a:ext cx="211680" cy="604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AD95ED5E-6A67-72B7-F0AA-16A5FEE0CB86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263091" y="3871686"/>
                  <a:ext cx="229320" cy="7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1E8488BC-8029-6DFB-9103-123D4FA27F99}"/>
              </a:ext>
            </a:extLst>
          </p:cNvPr>
          <p:cNvGrpSpPr/>
          <p:nvPr/>
        </p:nvGrpSpPr>
        <p:grpSpPr>
          <a:xfrm>
            <a:off x="1735371" y="5776086"/>
            <a:ext cx="989640" cy="249120"/>
            <a:chOff x="1735371" y="5776086"/>
            <a:chExt cx="989640" cy="24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91863002-DCF5-8B99-4336-927183C418F3}"/>
                    </a:ext>
                  </a:extLst>
                </p14:cNvPr>
                <p14:cNvContentPartPr/>
                <p14:nvPr/>
              </p14:nvContentPartPr>
              <p14:xfrm>
                <a:off x="1735371" y="5776086"/>
                <a:ext cx="324000" cy="2102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91863002-DCF5-8B99-4336-927183C418F3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726371" y="5767446"/>
                  <a:ext cx="3416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11D01262-8930-1D62-9D7B-F4FCE2CAA5B0}"/>
                    </a:ext>
                  </a:extLst>
                </p14:cNvPr>
                <p14:cNvContentPartPr/>
                <p14:nvPr/>
              </p14:nvContentPartPr>
              <p14:xfrm>
                <a:off x="2063331" y="5776086"/>
                <a:ext cx="157320" cy="2300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11D01262-8930-1D62-9D7B-F4FCE2CAA5B0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054691" y="5767446"/>
                  <a:ext cx="1749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299AA4EC-4776-25BF-76E7-9691C561DE26}"/>
                    </a:ext>
                  </a:extLst>
                </p14:cNvPr>
                <p14:cNvContentPartPr/>
                <p14:nvPr/>
              </p14:nvContentPartPr>
              <p14:xfrm>
                <a:off x="2309571" y="5796606"/>
                <a:ext cx="320760" cy="2286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299AA4EC-4776-25BF-76E7-9691C561DE26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300571" y="5787966"/>
                  <a:ext cx="3384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C347AF11-D523-498E-4DC5-ACB97C09480F}"/>
                    </a:ext>
                  </a:extLst>
                </p14:cNvPr>
                <p14:cNvContentPartPr/>
                <p14:nvPr/>
              </p14:nvContentPartPr>
              <p14:xfrm>
                <a:off x="2571291" y="5900646"/>
                <a:ext cx="153720" cy="3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C347AF11-D523-498E-4DC5-ACB97C09480F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562651" y="5892006"/>
                  <a:ext cx="17136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58C1505D-7AD3-10D3-A2CC-0D20630BE4A5}"/>
              </a:ext>
            </a:extLst>
          </p:cNvPr>
          <p:cNvGrpSpPr/>
          <p:nvPr/>
        </p:nvGrpSpPr>
        <p:grpSpPr>
          <a:xfrm>
            <a:off x="2992131" y="5843406"/>
            <a:ext cx="1249200" cy="227160"/>
            <a:chOff x="2992131" y="5843406"/>
            <a:chExt cx="1249200" cy="22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9F45C519-5076-AA52-0A38-ACF7DE4CC1F2}"/>
                    </a:ext>
                  </a:extLst>
                </p14:cNvPr>
                <p14:cNvContentPartPr/>
                <p14:nvPr/>
              </p14:nvContentPartPr>
              <p14:xfrm>
                <a:off x="2992131" y="5876526"/>
                <a:ext cx="184320" cy="1476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9F45C519-5076-AA52-0A38-ACF7DE4CC1F2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983131" y="5867886"/>
                  <a:ext cx="2019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0106A8D3-702D-027E-4B45-D50695AE4913}"/>
                    </a:ext>
                  </a:extLst>
                </p14:cNvPr>
                <p14:cNvContentPartPr/>
                <p14:nvPr/>
              </p14:nvContentPartPr>
              <p14:xfrm>
                <a:off x="3271851" y="5905686"/>
                <a:ext cx="196920" cy="1184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0106A8D3-702D-027E-4B45-D50695AE4913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263211" y="5897046"/>
                  <a:ext cx="2145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8B38A425-1F28-E552-B9E3-99B17D3C7DD2}"/>
                    </a:ext>
                  </a:extLst>
                </p14:cNvPr>
                <p14:cNvContentPartPr/>
                <p14:nvPr/>
              </p14:nvContentPartPr>
              <p14:xfrm>
                <a:off x="3415491" y="5863566"/>
                <a:ext cx="95040" cy="1890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8B38A425-1F28-E552-B9E3-99B17D3C7DD2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3406851" y="5854926"/>
                  <a:ext cx="1126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94394600-FE7B-1C5B-E43C-F005E746B243}"/>
                    </a:ext>
                  </a:extLst>
                </p14:cNvPr>
                <p14:cNvContentPartPr/>
                <p14:nvPr/>
              </p14:nvContentPartPr>
              <p14:xfrm>
                <a:off x="3402171" y="5843406"/>
                <a:ext cx="246240" cy="2106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94394600-FE7B-1C5B-E43C-F005E746B243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3393171" y="5834406"/>
                  <a:ext cx="2638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409E880B-11BF-064D-4A20-32DEE0F17767}"/>
                    </a:ext>
                  </a:extLst>
                </p14:cNvPr>
                <p14:cNvContentPartPr/>
                <p14:nvPr/>
              </p14:nvContentPartPr>
              <p14:xfrm>
                <a:off x="3685491" y="5933406"/>
                <a:ext cx="555840" cy="1371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409E880B-11BF-064D-4A20-32DEE0F17767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3676491" y="5924406"/>
                  <a:ext cx="573480" cy="15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5E55334D-3AED-1EE8-4D7B-7FABE8D9091A}"/>
              </a:ext>
            </a:extLst>
          </p:cNvPr>
          <p:cNvGrpSpPr/>
          <p:nvPr/>
        </p:nvGrpSpPr>
        <p:grpSpPr>
          <a:xfrm>
            <a:off x="4636611" y="5839086"/>
            <a:ext cx="387360" cy="217080"/>
            <a:chOff x="4636611" y="5839086"/>
            <a:chExt cx="387360" cy="21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1E1BFBE9-AB07-4875-2D44-4552D30F49D4}"/>
                    </a:ext>
                  </a:extLst>
                </p14:cNvPr>
                <p14:cNvContentPartPr/>
                <p14:nvPr/>
              </p14:nvContentPartPr>
              <p14:xfrm>
                <a:off x="4685931" y="5839086"/>
                <a:ext cx="95040" cy="2149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1E1BFBE9-AB07-4875-2D44-4552D30F49D4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677291" y="5830446"/>
                  <a:ext cx="1126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EAA26C4B-8C7C-335C-38C8-2BC866B779EC}"/>
                    </a:ext>
                  </a:extLst>
                </p14:cNvPr>
                <p14:cNvContentPartPr/>
                <p14:nvPr/>
              </p14:nvContentPartPr>
              <p14:xfrm>
                <a:off x="4636611" y="5955366"/>
                <a:ext cx="387360" cy="1008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EAA26C4B-8C7C-335C-38C8-2BC866B779EC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627611" y="5946726"/>
                  <a:ext cx="405000" cy="11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0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F11B7E46-5828-6191-A15A-2FED0D186003}"/>
                  </a:ext>
                </a:extLst>
              </p14:cNvPr>
              <p14:cNvContentPartPr/>
              <p14:nvPr/>
            </p14:nvContentPartPr>
            <p14:xfrm>
              <a:off x="5473251" y="5827206"/>
              <a:ext cx="503280" cy="23508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F11B7E46-5828-6191-A15A-2FED0D186003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5464251" y="5818206"/>
                <a:ext cx="520920" cy="252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7" name="Group 286">
            <a:extLst>
              <a:ext uri="{FF2B5EF4-FFF2-40B4-BE49-F238E27FC236}">
                <a16:creationId xmlns:a16="http://schemas.microsoft.com/office/drawing/2014/main" id="{7EA27EC7-0488-7B94-BBFE-4761701D9C53}"/>
              </a:ext>
            </a:extLst>
          </p:cNvPr>
          <p:cNvGrpSpPr/>
          <p:nvPr/>
        </p:nvGrpSpPr>
        <p:grpSpPr>
          <a:xfrm>
            <a:off x="5284971" y="6198726"/>
            <a:ext cx="1418400" cy="298440"/>
            <a:chOff x="5284971" y="6198726"/>
            <a:chExt cx="1418400" cy="29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0BCF4EE3-F9AE-720D-3B06-7F763E863D06}"/>
                    </a:ext>
                  </a:extLst>
                </p14:cNvPr>
                <p14:cNvContentPartPr/>
                <p14:nvPr/>
              </p14:nvContentPartPr>
              <p14:xfrm>
                <a:off x="5360211" y="6201606"/>
                <a:ext cx="89640" cy="2163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0BCF4EE3-F9AE-720D-3B06-7F763E863D06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351571" y="6192606"/>
                  <a:ext cx="1072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EF626DE3-2C5A-40BF-9D02-A397364BC116}"/>
                    </a:ext>
                  </a:extLst>
                </p14:cNvPr>
                <p14:cNvContentPartPr/>
                <p14:nvPr/>
              </p14:nvContentPartPr>
              <p14:xfrm>
                <a:off x="5284971" y="6321846"/>
                <a:ext cx="214920" cy="72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EF626DE3-2C5A-40BF-9D02-A397364BC116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5276331" y="6313206"/>
                  <a:ext cx="2325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CA7FDEDD-9FF0-3459-782A-259A5461EF4C}"/>
                    </a:ext>
                  </a:extLst>
                </p14:cNvPr>
                <p14:cNvContentPartPr/>
                <p14:nvPr/>
              </p14:nvContentPartPr>
              <p14:xfrm>
                <a:off x="5460651" y="6300966"/>
                <a:ext cx="172800" cy="1087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CA7FDEDD-9FF0-3459-782A-259A5461EF4C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5452011" y="6292326"/>
                  <a:ext cx="1904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7DCB97AA-4994-DDC6-8A07-97B96693D109}"/>
                    </a:ext>
                  </a:extLst>
                </p14:cNvPr>
                <p14:cNvContentPartPr/>
                <p14:nvPr/>
              </p14:nvContentPartPr>
              <p14:xfrm>
                <a:off x="5733531" y="6198726"/>
                <a:ext cx="499320" cy="2473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7DCB97AA-4994-DDC6-8A07-97B96693D109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5724531" y="6190086"/>
                  <a:ext cx="5169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1AFD37DD-94A7-1B63-8093-432B01D24F9C}"/>
                    </a:ext>
                  </a:extLst>
                </p14:cNvPr>
                <p14:cNvContentPartPr/>
                <p14:nvPr/>
              </p14:nvContentPartPr>
              <p14:xfrm>
                <a:off x="6170931" y="6342726"/>
                <a:ext cx="215280" cy="1137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1AFD37DD-94A7-1B63-8093-432B01D24F9C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6162291" y="6333726"/>
                  <a:ext cx="232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629F9403-B762-9A38-0E27-AE51F45749F5}"/>
                    </a:ext>
                  </a:extLst>
                </p14:cNvPr>
                <p14:cNvContentPartPr/>
                <p14:nvPr/>
              </p14:nvContentPartPr>
              <p14:xfrm>
                <a:off x="6427251" y="6231486"/>
                <a:ext cx="276120" cy="2192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629F9403-B762-9A38-0E27-AE51F45749F5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6418611" y="6222846"/>
                  <a:ext cx="2937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5F355084-BC42-D100-1B8A-8B7098FAA73D}"/>
                    </a:ext>
                  </a:extLst>
                </p14:cNvPr>
                <p14:cNvContentPartPr/>
                <p14:nvPr/>
              </p14:nvContentPartPr>
              <p14:xfrm>
                <a:off x="6499611" y="6491406"/>
                <a:ext cx="33840" cy="57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5F355084-BC42-D100-1B8A-8B7098FAA73D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6490971" y="6482766"/>
                  <a:ext cx="51480" cy="2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A4A0747E-286A-9214-71A8-7225AE3ACC6C}"/>
              </a:ext>
            </a:extLst>
          </p:cNvPr>
          <p:cNvGrpSpPr/>
          <p:nvPr/>
        </p:nvGrpSpPr>
        <p:grpSpPr>
          <a:xfrm>
            <a:off x="3535371" y="5177406"/>
            <a:ext cx="2198520" cy="468000"/>
            <a:chOff x="3535371" y="5177406"/>
            <a:chExt cx="2198520" cy="46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A42A13D2-8F57-8747-7BCC-13FF79D02A62}"/>
                    </a:ext>
                  </a:extLst>
                </p14:cNvPr>
                <p14:cNvContentPartPr/>
                <p14:nvPr/>
              </p14:nvContentPartPr>
              <p14:xfrm>
                <a:off x="3549411" y="5200446"/>
                <a:ext cx="28080" cy="2685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A42A13D2-8F57-8747-7BCC-13FF79D02A62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3540411" y="5191446"/>
                  <a:ext cx="457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D705F483-BF2E-1A14-EB8B-40A5A9A96E47}"/>
                    </a:ext>
                  </a:extLst>
                </p14:cNvPr>
                <p14:cNvContentPartPr/>
                <p14:nvPr/>
              </p14:nvContentPartPr>
              <p14:xfrm>
                <a:off x="3535371" y="5177406"/>
                <a:ext cx="201240" cy="1616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D705F483-BF2E-1A14-EB8B-40A5A9A96E47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3526731" y="5168766"/>
                  <a:ext cx="2188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8C891D44-BD44-9A34-EC02-923AE875A6FA}"/>
                    </a:ext>
                  </a:extLst>
                </p14:cNvPr>
                <p14:cNvContentPartPr/>
                <p14:nvPr/>
              </p14:nvContentPartPr>
              <p14:xfrm>
                <a:off x="3682971" y="5342646"/>
                <a:ext cx="440640" cy="1591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8C891D44-BD44-9A34-EC02-923AE875A6FA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3674331" y="5333646"/>
                  <a:ext cx="4582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A3A96A2-2C36-9994-03C8-4AF6B4AE6D16}"/>
                    </a:ext>
                  </a:extLst>
                </p14:cNvPr>
                <p14:cNvContentPartPr/>
                <p14:nvPr/>
              </p14:nvContentPartPr>
              <p14:xfrm>
                <a:off x="4209651" y="5332926"/>
                <a:ext cx="577800" cy="1782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A3A96A2-2C36-9994-03C8-4AF6B4AE6D16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4200651" y="5324286"/>
                  <a:ext cx="5954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6F8B6B2C-3202-13BD-B865-6163A95BFCEE}"/>
                    </a:ext>
                  </a:extLst>
                </p14:cNvPr>
                <p14:cNvContentPartPr/>
                <p14:nvPr/>
              </p14:nvContentPartPr>
              <p14:xfrm>
                <a:off x="4652091" y="5256966"/>
                <a:ext cx="112320" cy="504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6F8B6B2C-3202-13BD-B865-6163A95BFCEE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4643451" y="5248326"/>
                  <a:ext cx="1299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1B9AB00D-0D75-A5FE-6B94-E88F53BD6F3C}"/>
                    </a:ext>
                  </a:extLst>
                </p14:cNvPr>
                <p14:cNvContentPartPr/>
                <p14:nvPr/>
              </p14:nvContentPartPr>
              <p14:xfrm>
                <a:off x="4948011" y="5427606"/>
                <a:ext cx="360" cy="21780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1B9AB00D-0D75-A5FE-6B94-E88F53BD6F3C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4939011" y="5418606"/>
                  <a:ext cx="180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11436216-D5F8-6A19-F22E-1CE1A8E59143}"/>
                    </a:ext>
                  </a:extLst>
                </p14:cNvPr>
                <p14:cNvContentPartPr/>
                <p14:nvPr/>
              </p14:nvContentPartPr>
              <p14:xfrm>
                <a:off x="4911651" y="5259126"/>
                <a:ext cx="304200" cy="2286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11436216-D5F8-6A19-F22E-1CE1A8E59143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4903011" y="5250486"/>
                  <a:ext cx="3218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F522ECC6-2107-47AA-84CE-10B73008FCFF}"/>
                    </a:ext>
                  </a:extLst>
                </p14:cNvPr>
                <p14:cNvContentPartPr/>
                <p14:nvPr/>
              </p14:nvContentPartPr>
              <p14:xfrm>
                <a:off x="5126211" y="5244366"/>
                <a:ext cx="256680" cy="2131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F522ECC6-2107-47AA-84CE-10B73008FCFF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5117571" y="5235366"/>
                  <a:ext cx="2743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80A01DB5-7B38-26B3-5191-43A66E0F2D43}"/>
                    </a:ext>
                  </a:extLst>
                </p14:cNvPr>
                <p14:cNvContentPartPr/>
                <p14:nvPr/>
              </p14:nvContentPartPr>
              <p14:xfrm>
                <a:off x="5287851" y="5245446"/>
                <a:ext cx="446040" cy="2343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80A01DB5-7B38-26B3-5191-43A66E0F2D43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5278851" y="5236806"/>
                  <a:ext cx="463680" cy="252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266371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DFFA499-4420-CC99-C7DF-C90D62F60253}"/>
              </a:ext>
            </a:extLst>
          </p:cNvPr>
          <p:cNvGrpSpPr/>
          <p:nvPr/>
        </p:nvGrpSpPr>
        <p:grpSpPr>
          <a:xfrm>
            <a:off x="1013931" y="658326"/>
            <a:ext cx="1544760" cy="244080"/>
            <a:chOff x="1013931" y="658326"/>
            <a:chExt cx="1544760" cy="24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3B2307F-98EA-0FD3-E78C-61053AE2A0C8}"/>
                    </a:ext>
                  </a:extLst>
                </p14:cNvPr>
                <p14:cNvContentPartPr/>
                <p14:nvPr/>
              </p14:nvContentPartPr>
              <p14:xfrm>
                <a:off x="1013931" y="707286"/>
                <a:ext cx="42120" cy="1944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3B2307F-98EA-0FD3-E78C-61053AE2A0C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96291" y="689646"/>
                  <a:ext cx="777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32F3734-68BF-6F66-69F7-8A9A9FD36F1A}"/>
                    </a:ext>
                  </a:extLst>
                </p14:cNvPr>
                <p14:cNvContentPartPr/>
                <p14:nvPr/>
              </p14:nvContentPartPr>
              <p14:xfrm>
                <a:off x="1114011" y="705846"/>
                <a:ext cx="106200" cy="892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32F3734-68BF-6F66-69F7-8A9A9FD36F1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96371" y="687846"/>
                  <a:ext cx="1418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8D16693-DC75-5593-AB48-194DB0F4FBF4}"/>
                    </a:ext>
                  </a:extLst>
                </p14:cNvPr>
                <p14:cNvContentPartPr/>
                <p14:nvPr/>
              </p14:nvContentPartPr>
              <p14:xfrm>
                <a:off x="1114371" y="702246"/>
                <a:ext cx="237240" cy="2001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8D16693-DC75-5593-AB48-194DB0F4FBF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96371" y="684246"/>
                  <a:ext cx="2728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A7B2D21-9E36-11C6-D22E-C23AAA65482B}"/>
                    </a:ext>
                  </a:extLst>
                </p14:cNvPr>
                <p14:cNvContentPartPr/>
                <p14:nvPr/>
              </p14:nvContentPartPr>
              <p14:xfrm>
                <a:off x="1426491" y="769206"/>
                <a:ext cx="203760" cy="1040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A7B2D21-9E36-11C6-D22E-C23AAA65482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08491" y="751206"/>
                  <a:ext cx="2394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7666579-14EC-26BC-84BD-3FC441BB14BD}"/>
                    </a:ext>
                  </a:extLst>
                </p14:cNvPr>
                <p14:cNvContentPartPr/>
                <p14:nvPr/>
              </p14:nvContentPartPr>
              <p14:xfrm>
                <a:off x="1579131" y="658326"/>
                <a:ext cx="463320" cy="2224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7666579-14EC-26BC-84BD-3FC441BB14B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61131" y="640686"/>
                  <a:ext cx="4989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F18630E-C654-AACA-7713-F260B9879C55}"/>
                    </a:ext>
                  </a:extLst>
                </p14:cNvPr>
                <p14:cNvContentPartPr/>
                <p14:nvPr/>
              </p14:nvContentPartPr>
              <p14:xfrm>
                <a:off x="1952811" y="687126"/>
                <a:ext cx="59040" cy="324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F18630E-C654-AACA-7713-F260B9879C5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34811" y="669486"/>
                  <a:ext cx="946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05ACFFE-8E66-47E2-A51A-D29E92D7D2A4}"/>
                    </a:ext>
                  </a:extLst>
                </p14:cNvPr>
                <p14:cNvContentPartPr/>
                <p14:nvPr/>
              </p14:nvContentPartPr>
              <p14:xfrm>
                <a:off x="2035611" y="782886"/>
                <a:ext cx="185040" cy="1137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05ACFFE-8E66-47E2-A51A-D29E92D7D2A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17971" y="765246"/>
                  <a:ext cx="2206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9BBE53F-A70F-227B-FD49-BA26687A84F4}"/>
                    </a:ext>
                  </a:extLst>
                </p14:cNvPr>
                <p14:cNvContentPartPr/>
                <p14:nvPr/>
              </p14:nvContentPartPr>
              <p14:xfrm>
                <a:off x="2376531" y="765966"/>
                <a:ext cx="182160" cy="1047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9BBE53F-A70F-227B-FD49-BA26687A84F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58531" y="747966"/>
                  <a:ext cx="217800" cy="14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D8DA601-895B-E1F4-4E8E-03250E839F68}"/>
                  </a:ext>
                </a:extLst>
              </p14:cNvPr>
              <p14:cNvContentPartPr/>
              <p14:nvPr/>
            </p14:nvContentPartPr>
            <p14:xfrm>
              <a:off x="966771" y="1012566"/>
              <a:ext cx="1822320" cy="511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D8DA601-895B-E1F4-4E8E-03250E839F6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48771" y="994926"/>
                <a:ext cx="1857960" cy="8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3712865F-4972-1A9F-27DB-8252AFD249A2}"/>
              </a:ext>
            </a:extLst>
          </p:cNvPr>
          <p:cNvGrpSpPr/>
          <p:nvPr/>
        </p:nvGrpSpPr>
        <p:grpSpPr>
          <a:xfrm>
            <a:off x="902691" y="1453206"/>
            <a:ext cx="156600" cy="303840"/>
            <a:chOff x="902691" y="1453206"/>
            <a:chExt cx="156600" cy="30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2B36E26-B43D-40EA-4AA1-D7EF7E3378C3}"/>
                    </a:ext>
                  </a:extLst>
                </p14:cNvPr>
                <p14:cNvContentPartPr/>
                <p14:nvPr/>
              </p14:nvContentPartPr>
              <p14:xfrm>
                <a:off x="902691" y="1523766"/>
                <a:ext cx="12600" cy="1249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2B36E26-B43D-40EA-4AA1-D7EF7E3378C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84691" y="1505766"/>
                  <a:ext cx="482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371D3F2-1A8D-98AF-9CC1-32942992166D}"/>
                    </a:ext>
                  </a:extLst>
                </p14:cNvPr>
                <p14:cNvContentPartPr/>
                <p14:nvPr/>
              </p14:nvContentPartPr>
              <p14:xfrm>
                <a:off x="1000251" y="1453206"/>
                <a:ext cx="59040" cy="3038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371D3F2-1A8D-98AF-9CC1-32942992166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82251" y="1435206"/>
                  <a:ext cx="94680" cy="33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A56C7E-A1C6-7ED2-D72E-D15386978709}"/>
              </a:ext>
            </a:extLst>
          </p:cNvPr>
          <p:cNvGrpSpPr/>
          <p:nvPr/>
        </p:nvGrpSpPr>
        <p:grpSpPr>
          <a:xfrm>
            <a:off x="1623771" y="1369326"/>
            <a:ext cx="870120" cy="313920"/>
            <a:chOff x="1623771" y="1369326"/>
            <a:chExt cx="870120" cy="31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FF76851-7341-EB88-F611-EDCD979448D5}"/>
                    </a:ext>
                  </a:extLst>
                </p14:cNvPr>
                <p14:cNvContentPartPr/>
                <p14:nvPr/>
              </p14:nvContentPartPr>
              <p14:xfrm>
                <a:off x="1623771" y="1369326"/>
                <a:ext cx="220680" cy="2880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FF76851-7341-EB88-F611-EDCD979448D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606131" y="1351326"/>
                  <a:ext cx="2563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C50C9B6-611F-44BB-E3ED-A607C792B4EF}"/>
                    </a:ext>
                  </a:extLst>
                </p14:cNvPr>
                <p14:cNvContentPartPr/>
                <p14:nvPr/>
              </p14:nvContentPartPr>
              <p14:xfrm>
                <a:off x="1891251" y="1542126"/>
                <a:ext cx="102240" cy="1087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C50C9B6-611F-44BB-E3ED-A607C792B4E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73611" y="1524126"/>
                  <a:ext cx="1378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9825C52-5DD0-4B43-89B1-9913F426E4C9}"/>
                    </a:ext>
                  </a:extLst>
                </p14:cNvPr>
                <p14:cNvContentPartPr/>
                <p14:nvPr/>
              </p14:nvContentPartPr>
              <p14:xfrm>
                <a:off x="2099691" y="1525566"/>
                <a:ext cx="163080" cy="1576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9825C52-5DD0-4B43-89B1-9913F426E4C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081691" y="1507566"/>
                  <a:ext cx="1987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CE26C71-1B67-5720-F36B-71506BE36EE0}"/>
                    </a:ext>
                  </a:extLst>
                </p14:cNvPr>
                <p14:cNvContentPartPr/>
                <p14:nvPr/>
              </p14:nvContentPartPr>
              <p14:xfrm>
                <a:off x="2398851" y="1421166"/>
                <a:ext cx="86760" cy="255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CE26C71-1B67-5720-F36B-71506BE36EE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380851" y="1403166"/>
                  <a:ext cx="12240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054EBA1-06D7-6C06-70B7-2FF42764AE4B}"/>
                    </a:ext>
                  </a:extLst>
                </p14:cNvPr>
                <p14:cNvContentPartPr/>
                <p14:nvPr/>
              </p14:nvContentPartPr>
              <p14:xfrm>
                <a:off x="2334771" y="1578846"/>
                <a:ext cx="159120" cy="316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054EBA1-06D7-6C06-70B7-2FF42764AE4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316771" y="1561206"/>
                  <a:ext cx="194760" cy="6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CDC605F-5939-5ECB-0992-439943EB5707}"/>
              </a:ext>
            </a:extLst>
          </p:cNvPr>
          <p:cNvGrpSpPr/>
          <p:nvPr/>
        </p:nvGrpSpPr>
        <p:grpSpPr>
          <a:xfrm>
            <a:off x="723771" y="2007606"/>
            <a:ext cx="542160" cy="474120"/>
            <a:chOff x="723771" y="2007606"/>
            <a:chExt cx="542160" cy="47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5130595-AB99-7A94-98AF-A80CF6397F30}"/>
                    </a:ext>
                  </a:extLst>
                </p14:cNvPr>
                <p14:cNvContentPartPr/>
                <p14:nvPr/>
              </p14:nvContentPartPr>
              <p14:xfrm>
                <a:off x="813051" y="2140806"/>
                <a:ext cx="176400" cy="196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5130595-AB99-7A94-98AF-A80CF6397F3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95051" y="2122806"/>
                  <a:ext cx="2120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192EF1D-BD7A-AD0E-6E1B-B1E4E8937D37}"/>
                    </a:ext>
                  </a:extLst>
                </p14:cNvPr>
                <p14:cNvContentPartPr/>
                <p14:nvPr/>
              </p14:nvContentPartPr>
              <p14:xfrm>
                <a:off x="723771" y="2007606"/>
                <a:ext cx="542160" cy="4741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192EF1D-BD7A-AD0E-6E1B-B1E4E8937D3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06131" y="1989966"/>
                  <a:ext cx="577800" cy="50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E4143DE-5B21-1BB9-4916-4FAF4E30A147}"/>
              </a:ext>
            </a:extLst>
          </p:cNvPr>
          <p:cNvGrpSpPr/>
          <p:nvPr/>
        </p:nvGrpSpPr>
        <p:grpSpPr>
          <a:xfrm>
            <a:off x="1782891" y="2075286"/>
            <a:ext cx="234360" cy="191520"/>
            <a:chOff x="1782891" y="2075286"/>
            <a:chExt cx="234360" cy="19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1FE2390-0C28-D8EF-F17C-8D6F50A2D70D}"/>
                    </a:ext>
                  </a:extLst>
                </p14:cNvPr>
                <p14:cNvContentPartPr/>
                <p14:nvPr/>
              </p14:nvContentPartPr>
              <p14:xfrm>
                <a:off x="1782891" y="2083566"/>
                <a:ext cx="16200" cy="183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1FE2390-0C28-D8EF-F17C-8D6F50A2D70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764891" y="2065566"/>
                  <a:ext cx="518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A54038A-0671-1EAD-EB95-88092643B3BA}"/>
                    </a:ext>
                  </a:extLst>
                </p14:cNvPr>
                <p14:cNvContentPartPr/>
                <p14:nvPr/>
              </p14:nvContentPartPr>
              <p14:xfrm>
                <a:off x="1791171" y="2075286"/>
                <a:ext cx="226080" cy="1738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A54038A-0671-1EAD-EB95-88092643B3B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773531" y="2057646"/>
                  <a:ext cx="26172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935CAF3-518E-87D9-7ABA-03EC8BA6DE01}"/>
              </a:ext>
            </a:extLst>
          </p:cNvPr>
          <p:cNvGrpSpPr/>
          <p:nvPr/>
        </p:nvGrpSpPr>
        <p:grpSpPr>
          <a:xfrm>
            <a:off x="2470851" y="1935966"/>
            <a:ext cx="1443600" cy="308160"/>
            <a:chOff x="2470851" y="1935966"/>
            <a:chExt cx="1443600" cy="30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66E2E6E-4004-7900-1551-EC229E9A55EF}"/>
                    </a:ext>
                  </a:extLst>
                </p14:cNvPr>
                <p14:cNvContentPartPr/>
                <p14:nvPr/>
              </p14:nvContentPartPr>
              <p14:xfrm>
                <a:off x="2470851" y="2155926"/>
                <a:ext cx="385200" cy="23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66E2E6E-4004-7900-1551-EC229E9A55E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452851" y="2138286"/>
                  <a:ext cx="4208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98444C9-6478-F934-800E-FA1F47C11F0D}"/>
                    </a:ext>
                  </a:extLst>
                </p14:cNvPr>
                <p14:cNvContentPartPr/>
                <p14:nvPr/>
              </p14:nvContentPartPr>
              <p14:xfrm>
                <a:off x="2732931" y="2059086"/>
                <a:ext cx="162720" cy="1850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98444C9-6478-F934-800E-FA1F47C11F0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715291" y="2041086"/>
                  <a:ext cx="1983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A90EDC6-E2CA-2DF6-CE48-86F90E9FEA8D}"/>
                    </a:ext>
                  </a:extLst>
                </p14:cNvPr>
                <p14:cNvContentPartPr/>
                <p14:nvPr/>
              </p14:nvContentPartPr>
              <p14:xfrm>
                <a:off x="3159171" y="2086446"/>
                <a:ext cx="209520" cy="997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A90EDC6-E2CA-2DF6-CE48-86F90E9FEA8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141531" y="2068446"/>
                  <a:ext cx="2451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1A6EA0F-1EF6-40B8-C23F-7FE591BA3D86}"/>
                    </a:ext>
                  </a:extLst>
                </p14:cNvPr>
                <p14:cNvContentPartPr/>
                <p14:nvPr/>
              </p14:nvContentPartPr>
              <p14:xfrm>
                <a:off x="3439251" y="1956126"/>
                <a:ext cx="196920" cy="2304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1A6EA0F-1EF6-40B8-C23F-7FE591BA3D8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421611" y="1938126"/>
                  <a:ext cx="2325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9A8419C-61A6-376C-71AC-9CE8EAC4ACF4}"/>
                    </a:ext>
                  </a:extLst>
                </p14:cNvPr>
                <p14:cNvContentPartPr/>
                <p14:nvPr/>
              </p14:nvContentPartPr>
              <p14:xfrm>
                <a:off x="3738051" y="1935966"/>
                <a:ext cx="176400" cy="2491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9A8419C-61A6-376C-71AC-9CE8EAC4ACF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720411" y="1917966"/>
                  <a:ext cx="212040" cy="28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F1C4909-65AE-043F-690A-E9F71938F78E}"/>
              </a:ext>
            </a:extLst>
          </p:cNvPr>
          <p:cNvGrpSpPr/>
          <p:nvPr/>
        </p:nvGrpSpPr>
        <p:grpSpPr>
          <a:xfrm>
            <a:off x="2535291" y="2857206"/>
            <a:ext cx="564120" cy="166320"/>
            <a:chOff x="2535291" y="2857206"/>
            <a:chExt cx="564120" cy="16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EC41BFB-302F-0C93-C94E-6596696B4D1C}"/>
                    </a:ext>
                  </a:extLst>
                </p14:cNvPr>
                <p14:cNvContentPartPr/>
                <p14:nvPr/>
              </p14:nvContentPartPr>
              <p14:xfrm>
                <a:off x="2535291" y="2945046"/>
                <a:ext cx="365400" cy="154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EC41BFB-302F-0C93-C94E-6596696B4D1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517291" y="2927406"/>
                  <a:ext cx="4010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8164E71-CD74-CBB3-B892-15F095B4A895}"/>
                    </a:ext>
                  </a:extLst>
                </p14:cNvPr>
                <p14:cNvContentPartPr/>
                <p14:nvPr/>
              </p14:nvContentPartPr>
              <p14:xfrm>
                <a:off x="2841651" y="2857206"/>
                <a:ext cx="257760" cy="1663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8164E71-CD74-CBB3-B892-15F095B4A89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824011" y="2839566"/>
                  <a:ext cx="29340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D6DB5DD-CC7A-7F5B-22C8-9C1938EBCFEE}"/>
              </a:ext>
            </a:extLst>
          </p:cNvPr>
          <p:cNvGrpSpPr/>
          <p:nvPr/>
        </p:nvGrpSpPr>
        <p:grpSpPr>
          <a:xfrm>
            <a:off x="3419811" y="2886366"/>
            <a:ext cx="936000" cy="141840"/>
            <a:chOff x="3419811" y="2886366"/>
            <a:chExt cx="936000" cy="14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C373242-1662-16C0-C942-97D58559F4ED}"/>
                    </a:ext>
                  </a:extLst>
                </p14:cNvPr>
                <p14:cNvContentPartPr/>
                <p14:nvPr/>
              </p14:nvContentPartPr>
              <p14:xfrm>
                <a:off x="3419811" y="2912646"/>
                <a:ext cx="160560" cy="1080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C373242-1662-16C0-C942-97D58559F4E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401811" y="2895006"/>
                  <a:ext cx="1962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77A769F-84FF-B60E-A148-D3D206EA9368}"/>
                    </a:ext>
                  </a:extLst>
                </p14:cNvPr>
                <p14:cNvContentPartPr/>
                <p14:nvPr/>
              </p14:nvContentPartPr>
              <p14:xfrm>
                <a:off x="3652011" y="2896086"/>
                <a:ext cx="365760" cy="1321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77A769F-84FF-B60E-A148-D3D206EA936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634011" y="2878086"/>
                  <a:ext cx="4014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0EA34CE-94E2-3CF7-1FA2-62E9F4120AEA}"/>
                    </a:ext>
                  </a:extLst>
                </p14:cNvPr>
                <p14:cNvContentPartPr/>
                <p14:nvPr/>
              </p14:nvContentPartPr>
              <p14:xfrm>
                <a:off x="4124691" y="2886366"/>
                <a:ext cx="231120" cy="1234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0EA34CE-94E2-3CF7-1FA2-62E9F4120AE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106691" y="2868366"/>
                  <a:ext cx="26676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855AFDF-332B-3DAF-C6F7-285AC5CA4A5F}"/>
              </a:ext>
            </a:extLst>
          </p:cNvPr>
          <p:cNvGrpSpPr/>
          <p:nvPr/>
        </p:nvGrpSpPr>
        <p:grpSpPr>
          <a:xfrm>
            <a:off x="5422131" y="1359246"/>
            <a:ext cx="2568960" cy="1076040"/>
            <a:chOff x="5422131" y="1359246"/>
            <a:chExt cx="2568960" cy="107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31E2501-542B-6D45-7C9B-66C59069DC92}"/>
                    </a:ext>
                  </a:extLst>
                </p14:cNvPr>
                <p14:cNvContentPartPr/>
                <p14:nvPr/>
              </p14:nvContentPartPr>
              <p14:xfrm>
                <a:off x="5544171" y="1826886"/>
                <a:ext cx="237240" cy="1274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31E2501-542B-6D45-7C9B-66C59069DC9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526171" y="1808886"/>
                  <a:ext cx="2728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9060F00-F42E-1763-522E-A6D1E82EEE45}"/>
                    </a:ext>
                  </a:extLst>
                </p14:cNvPr>
                <p14:cNvContentPartPr/>
                <p14:nvPr/>
              </p14:nvContentPartPr>
              <p14:xfrm>
                <a:off x="5992731" y="1801686"/>
                <a:ext cx="45000" cy="1504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9060F00-F42E-1763-522E-A6D1E82EEE4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974731" y="1784046"/>
                  <a:ext cx="806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9A149EC-0120-62EA-3FD7-F845548CEE0F}"/>
                    </a:ext>
                  </a:extLst>
                </p14:cNvPr>
                <p14:cNvContentPartPr/>
                <p14:nvPr/>
              </p14:nvContentPartPr>
              <p14:xfrm>
                <a:off x="5939811" y="1879806"/>
                <a:ext cx="128520" cy="140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9A149EC-0120-62EA-3FD7-F845548CEE0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921811" y="1861806"/>
                  <a:ext cx="1641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4899C18-443D-1408-5B5E-845C57C55690}"/>
                    </a:ext>
                  </a:extLst>
                </p14:cNvPr>
                <p14:cNvContentPartPr/>
                <p14:nvPr/>
              </p14:nvContentPartPr>
              <p14:xfrm>
                <a:off x="6340851" y="1797726"/>
                <a:ext cx="30960" cy="1659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4899C18-443D-1408-5B5E-845C57C5569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323211" y="1779726"/>
                  <a:ext cx="666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7D23231-54DD-C0BE-06A6-FF08B9806D8C}"/>
                    </a:ext>
                  </a:extLst>
                </p14:cNvPr>
                <p14:cNvContentPartPr/>
                <p14:nvPr/>
              </p14:nvContentPartPr>
              <p14:xfrm>
                <a:off x="5739291" y="2052246"/>
                <a:ext cx="802800" cy="482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7D23231-54DD-C0BE-06A6-FF08B9806D8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721291" y="2034246"/>
                  <a:ext cx="8384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D9C8CA8-B31F-0F2E-46DD-DB2C439C38E3}"/>
                    </a:ext>
                  </a:extLst>
                </p14:cNvPr>
                <p14:cNvContentPartPr/>
                <p14:nvPr/>
              </p14:nvContentPartPr>
              <p14:xfrm>
                <a:off x="6045651" y="2199126"/>
                <a:ext cx="279000" cy="1476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D9C8CA8-B31F-0F2E-46DD-DB2C439C38E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28011" y="2181126"/>
                  <a:ext cx="3146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FA3F5FB-725F-A4A5-11B7-6ED04AD53943}"/>
                    </a:ext>
                  </a:extLst>
                </p14:cNvPr>
                <p14:cNvContentPartPr/>
                <p14:nvPr/>
              </p14:nvContentPartPr>
              <p14:xfrm>
                <a:off x="5422131" y="1760646"/>
                <a:ext cx="345240" cy="6746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FA3F5FB-725F-A4A5-11B7-6ED04AD5394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404131" y="1743006"/>
                  <a:ext cx="380880" cy="71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96E97D6-0B3F-4CE0-A698-B620ACD9B4EB}"/>
                    </a:ext>
                  </a:extLst>
                </p14:cNvPr>
                <p14:cNvContentPartPr/>
                <p14:nvPr/>
              </p14:nvContentPartPr>
              <p14:xfrm>
                <a:off x="6371811" y="1615926"/>
                <a:ext cx="282240" cy="6624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96E97D6-0B3F-4CE0-A698-B620ACD9B4E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353811" y="1597926"/>
                  <a:ext cx="317880" cy="69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77EAC29-7727-728D-3657-D9C449932508}"/>
                    </a:ext>
                  </a:extLst>
                </p14:cNvPr>
                <p14:cNvContentPartPr/>
                <p14:nvPr/>
              </p14:nvContentPartPr>
              <p14:xfrm>
                <a:off x="6566571" y="1359246"/>
                <a:ext cx="192600" cy="2862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77EAC29-7727-728D-3657-D9C44993250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548931" y="1341606"/>
                  <a:ext cx="22824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C2D34DD-D19C-1B19-6728-4946412D9272}"/>
                    </a:ext>
                  </a:extLst>
                </p14:cNvPr>
                <p14:cNvContentPartPr/>
                <p14:nvPr/>
              </p14:nvContentPartPr>
              <p14:xfrm>
                <a:off x="6510771" y="1537806"/>
                <a:ext cx="178560" cy="399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C2D34DD-D19C-1B19-6728-4946412D927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93131" y="1520166"/>
                  <a:ext cx="2142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68BA51D-DECE-68D2-607A-CC8C32CD94BF}"/>
                    </a:ext>
                  </a:extLst>
                </p14:cNvPr>
                <p14:cNvContentPartPr/>
                <p14:nvPr/>
              </p14:nvContentPartPr>
              <p14:xfrm>
                <a:off x="6758811" y="1413246"/>
                <a:ext cx="162360" cy="3038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68BA51D-DECE-68D2-607A-CC8C32CD94B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741171" y="1395606"/>
                  <a:ext cx="19800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24CA55C-F473-2DF9-0B57-C202296121B0}"/>
                    </a:ext>
                  </a:extLst>
                </p14:cNvPr>
                <p14:cNvContentPartPr/>
                <p14:nvPr/>
              </p14:nvContentPartPr>
              <p14:xfrm>
                <a:off x="7118091" y="1708086"/>
                <a:ext cx="293040" cy="2314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24CA55C-F473-2DF9-0B57-C202296121B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100091" y="1690086"/>
                  <a:ext cx="3286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7AF76A2-3012-A6FF-C0F7-78BEECE9FE67}"/>
                    </a:ext>
                  </a:extLst>
                </p14:cNvPr>
                <p14:cNvContentPartPr/>
                <p14:nvPr/>
              </p14:nvContentPartPr>
              <p14:xfrm>
                <a:off x="7009731" y="1806006"/>
                <a:ext cx="173160" cy="291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7AF76A2-3012-A6FF-C0F7-78BEECE9FE6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91731" y="1788006"/>
                  <a:ext cx="2088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9554027-981C-FFCB-4DA7-040ED385B745}"/>
                    </a:ext>
                  </a:extLst>
                </p14:cNvPr>
                <p14:cNvContentPartPr/>
                <p14:nvPr/>
              </p14:nvContentPartPr>
              <p14:xfrm>
                <a:off x="7402491" y="1801686"/>
                <a:ext cx="144360" cy="1288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9554027-981C-FFCB-4DA7-040ED385B74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384491" y="1784046"/>
                  <a:ext cx="1800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8538140-2C6E-F676-C15E-4F41B0A46385}"/>
                    </a:ext>
                  </a:extLst>
                </p14:cNvPr>
                <p14:cNvContentPartPr/>
                <p14:nvPr/>
              </p14:nvContentPartPr>
              <p14:xfrm>
                <a:off x="7605891" y="1819326"/>
                <a:ext cx="385200" cy="1364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8538140-2C6E-F676-C15E-4F41B0A4638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587891" y="1801686"/>
                  <a:ext cx="420840" cy="17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3ACD66F-40CE-5F10-35A6-73964F69AFD0}"/>
              </a:ext>
            </a:extLst>
          </p:cNvPr>
          <p:cNvGrpSpPr/>
          <p:nvPr/>
        </p:nvGrpSpPr>
        <p:grpSpPr>
          <a:xfrm>
            <a:off x="5510691" y="2764686"/>
            <a:ext cx="490680" cy="285840"/>
            <a:chOff x="5510691" y="2764686"/>
            <a:chExt cx="490680" cy="28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8FBEAC3-E2B0-C605-620A-894607EC14C7}"/>
                    </a:ext>
                  </a:extLst>
                </p14:cNvPr>
                <p14:cNvContentPartPr/>
                <p14:nvPr/>
              </p14:nvContentPartPr>
              <p14:xfrm>
                <a:off x="5691771" y="2764686"/>
                <a:ext cx="5760" cy="1454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8FBEAC3-E2B0-C605-620A-894607EC14C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674131" y="2746686"/>
                  <a:ext cx="414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00094D8-DB85-0FC2-1F6D-470E3A02F506}"/>
                    </a:ext>
                  </a:extLst>
                </p14:cNvPr>
                <p14:cNvContentPartPr/>
                <p14:nvPr/>
              </p14:nvContentPartPr>
              <p14:xfrm>
                <a:off x="5510691" y="3005166"/>
                <a:ext cx="490680" cy="453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00094D8-DB85-0FC2-1F6D-470E3A02F50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493051" y="2987526"/>
                  <a:ext cx="526320" cy="8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FBAF0F3C-C79E-B747-2FD3-7543B96DBA1A}"/>
                  </a:ext>
                </a:extLst>
              </p14:cNvPr>
              <p14:cNvContentPartPr/>
              <p14:nvPr/>
            </p14:nvContentPartPr>
            <p14:xfrm>
              <a:off x="5719491" y="3196686"/>
              <a:ext cx="234720" cy="12492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FBAF0F3C-C79E-B747-2FD3-7543B96DBA1A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701851" y="3179046"/>
                <a:ext cx="270360" cy="16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5D3624A5-50AD-A132-AFA2-829545EB6AFA}"/>
              </a:ext>
            </a:extLst>
          </p:cNvPr>
          <p:cNvGrpSpPr/>
          <p:nvPr/>
        </p:nvGrpSpPr>
        <p:grpSpPr>
          <a:xfrm>
            <a:off x="6460011" y="2617806"/>
            <a:ext cx="1073880" cy="775440"/>
            <a:chOff x="6460011" y="2617806"/>
            <a:chExt cx="1073880" cy="77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70FA618-0D51-EB12-9693-D2601EE4732D}"/>
                    </a:ext>
                  </a:extLst>
                </p14:cNvPr>
                <p14:cNvContentPartPr/>
                <p14:nvPr/>
              </p14:nvContentPartPr>
              <p14:xfrm>
                <a:off x="6460011" y="2617806"/>
                <a:ext cx="343800" cy="7754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70FA618-0D51-EB12-9693-D2601EE4732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442371" y="2599806"/>
                  <a:ext cx="379440" cy="81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742874F-65B5-B4F2-22FB-CFF7DBBDE02F}"/>
                    </a:ext>
                  </a:extLst>
                </p14:cNvPr>
                <p14:cNvContentPartPr/>
                <p14:nvPr/>
              </p14:nvContentPartPr>
              <p14:xfrm>
                <a:off x="7095411" y="2654886"/>
                <a:ext cx="192960" cy="1497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742874F-65B5-B4F2-22FB-CFF7DBBDE02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077771" y="2637246"/>
                  <a:ext cx="2286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55A2AEE-7B70-71C5-16DB-12DBFEF8EB95}"/>
                    </a:ext>
                  </a:extLst>
                </p14:cNvPr>
                <p14:cNvContentPartPr/>
                <p14:nvPr/>
              </p14:nvContentPartPr>
              <p14:xfrm>
                <a:off x="7084971" y="2845326"/>
                <a:ext cx="448920" cy="453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55A2AEE-7B70-71C5-16DB-12DBFEF8EB9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066971" y="2827326"/>
                  <a:ext cx="4845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130A1C0-F797-8727-0AE2-20F67855986D}"/>
                    </a:ext>
                  </a:extLst>
                </p14:cNvPr>
                <p14:cNvContentPartPr/>
                <p14:nvPr/>
              </p14:nvContentPartPr>
              <p14:xfrm>
                <a:off x="7176051" y="3032526"/>
                <a:ext cx="304920" cy="1263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130A1C0-F797-8727-0AE2-20F67855986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158411" y="3014886"/>
                  <a:ext cx="3405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CEC2BE0-BAC7-E5F9-E959-3ED468CBEB2A}"/>
                    </a:ext>
                  </a:extLst>
                </p14:cNvPr>
                <p14:cNvContentPartPr/>
                <p14:nvPr/>
              </p14:nvContentPartPr>
              <p14:xfrm>
                <a:off x="6811371" y="2708526"/>
                <a:ext cx="279360" cy="4845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CEC2BE0-BAC7-E5F9-E959-3ED468CBEB2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793731" y="2690886"/>
                  <a:ext cx="315000" cy="52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CBB41F1-537B-2AFA-37D1-BFC49AC66C00}"/>
              </a:ext>
            </a:extLst>
          </p:cNvPr>
          <p:cNvGrpSpPr/>
          <p:nvPr/>
        </p:nvGrpSpPr>
        <p:grpSpPr>
          <a:xfrm>
            <a:off x="7814331" y="2101206"/>
            <a:ext cx="3489840" cy="1006560"/>
            <a:chOff x="7814331" y="2101206"/>
            <a:chExt cx="3489840" cy="100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3465BC4-72EB-4E9E-6FCB-BB7325899085}"/>
                    </a:ext>
                  </a:extLst>
                </p14:cNvPr>
                <p14:cNvContentPartPr/>
                <p14:nvPr/>
              </p14:nvContentPartPr>
              <p14:xfrm>
                <a:off x="7814331" y="2631846"/>
                <a:ext cx="190800" cy="4132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3465BC4-72EB-4E9E-6FCB-BB732589908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796331" y="2614206"/>
                  <a:ext cx="22644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81BC698-CDAC-EF66-0056-372B66FC81F9}"/>
                    </a:ext>
                  </a:extLst>
                </p14:cNvPr>
                <p14:cNvContentPartPr/>
                <p14:nvPr/>
              </p14:nvContentPartPr>
              <p14:xfrm>
                <a:off x="7928811" y="2358606"/>
                <a:ext cx="128520" cy="2365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81BC698-CDAC-EF66-0056-372B66FC81F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911171" y="2340606"/>
                  <a:ext cx="1641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6FFB86B-F0AC-403B-CC2D-75EF14BF8ABC}"/>
                    </a:ext>
                  </a:extLst>
                </p14:cNvPr>
                <p14:cNvContentPartPr/>
                <p14:nvPr/>
              </p14:nvContentPartPr>
              <p14:xfrm>
                <a:off x="7901091" y="2465166"/>
                <a:ext cx="139680" cy="385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6FFB86B-F0AC-403B-CC2D-75EF14BF8A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883451" y="2447166"/>
                  <a:ext cx="1753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2B5089A-5084-FD64-6A08-F0022F73C6A1}"/>
                    </a:ext>
                  </a:extLst>
                </p14:cNvPr>
                <p14:cNvContentPartPr/>
                <p14:nvPr/>
              </p14:nvContentPartPr>
              <p14:xfrm>
                <a:off x="8134731" y="2336646"/>
                <a:ext cx="138240" cy="2790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2B5089A-5084-FD64-6A08-F0022F73C6A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117091" y="2318646"/>
                  <a:ext cx="1738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6539AE9-A65B-FD74-A6DD-F87473FF2A0E}"/>
                    </a:ext>
                  </a:extLst>
                </p14:cNvPr>
                <p14:cNvContentPartPr/>
                <p14:nvPr/>
              </p14:nvContentPartPr>
              <p14:xfrm>
                <a:off x="8600571" y="2559486"/>
                <a:ext cx="3240" cy="2764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6539AE9-A65B-FD74-A6DD-F87473FF2A0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582571" y="2541486"/>
                  <a:ext cx="3888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3EB2218-7E85-96B6-5C56-1257F88261C8}"/>
                    </a:ext>
                  </a:extLst>
                </p14:cNvPr>
                <p14:cNvContentPartPr/>
                <p14:nvPr/>
              </p14:nvContentPartPr>
              <p14:xfrm>
                <a:off x="8408331" y="2670366"/>
                <a:ext cx="329040" cy="428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3EB2218-7E85-96B6-5C56-1257F88261C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390331" y="2652366"/>
                  <a:ext cx="3646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FF4AB30-E075-89F9-0959-7DFF27DD2C03}"/>
                    </a:ext>
                  </a:extLst>
                </p14:cNvPr>
                <p14:cNvContentPartPr/>
                <p14:nvPr/>
              </p14:nvContentPartPr>
              <p14:xfrm>
                <a:off x="8976771" y="2571726"/>
                <a:ext cx="599400" cy="2602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FF4AB30-E075-89F9-0959-7DFF27DD2C0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958771" y="2554086"/>
                  <a:ext cx="6350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0899A47-A806-013C-CF9D-3835ACB09533}"/>
                    </a:ext>
                  </a:extLst>
                </p14:cNvPr>
                <p14:cNvContentPartPr/>
                <p14:nvPr/>
              </p14:nvContentPartPr>
              <p14:xfrm>
                <a:off x="9134451" y="2959806"/>
                <a:ext cx="291240" cy="1479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0899A47-A806-013C-CF9D-3835ACB0953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116451" y="2942166"/>
                  <a:ext cx="3268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AFDF762-DB1F-2AAB-7149-143F97B541DD}"/>
                    </a:ext>
                  </a:extLst>
                </p14:cNvPr>
                <p14:cNvContentPartPr/>
                <p14:nvPr/>
              </p14:nvContentPartPr>
              <p14:xfrm>
                <a:off x="9751131" y="2617086"/>
                <a:ext cx="360" cy="1836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AFDF762-DB1F-2AAB-7149-143F97B541D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733491" y="2599086"/>
                  <a:ext cx="360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FFC4364-8289-EAC0-3938-E5D1DF1A33CD}"/>
                    </a:ext>
                  </a:extLst>
                </p14:cNvPr>
                <p14:cNvContentPartPr/>
                <p14:nvPr/>
              </p14:nvContentPartPr>
              <p14:xfrm>
                <a:off x="9653571" y="2679726"/>
                <a:ext cx="231480" cy="223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FFC4364-8289-EAC0-3938-E5D1DF1A33C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635931" y="2662086"/>
                  <a:ext cx="2671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CD0BBFB-EA67-0CCE-ACC7-D1E620028967}"/>
                    </a:ext>
                  </a:extLst>
                </p14:cNvPr>
                <p14:cNvContentPartPr/>
                <p14:nvPr/>
              </p14:nvContentPartPr>
              <p14:xfrm>
                <a:off x="10060371" y="2463726"/>
                <a:ext cx="415440" cy="5256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CD0BBFB-EA67-0CCE-ACC7-D1E62002896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042731" y="2446086"/>
                  <a:ext cx="451080" cy="56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B332BC6-AD46-38CC-6B63-5E1DB55390ED}"/>
                    </a:ext>
                  </a:extLst>
                </p14:cNvPr>
                <p14:cNvContentPartPr/>
                <p14:nvPr/>
              </p14:nvContentPartPr>
              <p14:xfrm>
                <a:off x="8700651" y="2548326"/>
                <a:ext cx="223200" cy="5436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B332BC6-AD46-38CC-6B63-5E1DB55390E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683011" y="2530326"/>
                  <a:ext cx="258840" cy="57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0CCBE9D-4F55-AFF8-8E9C-E61E407D3AB5}"/>
                    </a:ext>
                  </a:extLst>
                </p14:cNvPr>
                <p14:cNvContentPartPr/>
                <p14:nvPr/>
              </p14:nvContentPartPr>
              <p14:xfrm>
                <a:off x="10322451" y="2101206"/>
                <a:ext cx="30960" cy="2455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0CCBE9D-4F55-AFF8-8E9C-E61E407D3AB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304451" y="2083566"/>
                  <a:ext cx="666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BFA903B-05E7-69FB-8491-96853CF4F912}"/>
                    </a:ext>
                  </a:extLst>
                </p14:cNvPr>
                <p14:cNvContentPartPr/>
                <p14:nvPr/>
              </p14:nvContentPartPr>
              <p14:xfrm>
                <a:off x="10247211" y="2169606"/>
                <a:ext cx="164880" cy="399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BFA903B-05E7-69FB-8491-96853CF4F91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229211" y="2151966"/>
                  <a:ext cx="2005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1E935EB-49CA-97B3-AA6D-2062657DE6E4}"/>
                    </a:ext>
                  </a:extLst>
                </p14:cNvPr>
                <p14:cNvContentPartPr/>
                <p14:nvPr/>
              </p14:nvContentPartPr>
              <p14:xfrm>
                <a:off x="10483731" y="2112366"/>
                <a:ext cx="184320" cy="2462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1E935EB-49CA-97B3-AA6D-2062657DE6E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466091" y="2094366"/>
                  <a:ext cx="2199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F585DF2-52FB-29E9-9E28-CDF05FC9439F}"/>
                    </a:ext>
                  </a:extLst>
                </p14:cNvPr>
                <p14:cNvContentPartPr/>
                <p14:nvPr/>
              </p14:nvContentPartPr>
              <p14:xfrm>
                <a:off x="10718091" y="2171766"/>
                <a:ext cx="586080" cy="7657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F585DF2-52FB-29E9-9E28-CDF05FC9439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700091" y="2153766"/>
                  <a:ext cx="621720" cy="80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CA391409-2F1D-211B-0D89-32F532B4142B}"/>
                  </a:ext>
                </a:extLst>
              </p14:cNvPr>
              <p14:cNvContentPartPr/>
              <p14:nvPr/>
            </p14:nvContentPartPr>
            <p14:xfrm>
              <a:off x="1075131" y="3741006"/>
              <a:ext cx="25920" cy="14544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CA391409-2F1D-211B-0D89-32F532B4142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057491" y="3723366"/>
                <a:ext cx="6156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2815F573-C5BB-D99B-3EF1-0F83C52FB923}"/>
                  </a:ext>
                </a:extLst>
              </p14:cNvPr>
              <p14:cNvContentPartPr/>
              <p14:nvPr/>
            </p14:nvContentPartPr>
            <p14:xfrm>
              <a:off x="2308131" y="3764046"/>
              <a:ext cx="124560" cy="11952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2815F573-C5BB-D99B-3EF1-0F83C52FB923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290131" y="3746406"/>
                <a:ext cx="16020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D34E33BA-46D7-D39A-DAB2-02B39D4BFC92}"/>
                  </a:ext>
                </a:extLst>
              </p14:cNvPr>
              <p14:cNvContentPartPr/>
              <p14:nvPr/>
            </p14:nvContentPartPr>
            <p14:xfrm>
              <a:off x="3718971" y="3745326"/>
              <a:ext cx="238680" cy="18504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D34E33BA-46D7-D39A-DAB2-02B39D4BFC92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701331" y="3727326"/>
                <a:ext cx="274320" cy="22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5220A5E6-3BD5-84E2-370F-4C983397A669}"/>
              </a:ext>
            </a:extLst>
          </p:cNvPr>
          <p:cNvGrpSpPr/>
          <p:nvPr/>
        </p:nvGrpSpPr>
        <p:grpSpPr>
          <a:xfrm>
            <a:off x="5234571" y="3806886"/>
            <a:ext cx="212400" cy="204120"/>
            <a:chOff x="5234571" y="3806886"/>
            <a:chExt cx="212400" cy="20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81D8041-370D-026C-DA80-1693DF3F77A0}"/>
                    </a:ext>
                  </a:extLst>
                </p14:cNvPr>
                <p14:cNvContentPartPr/>
                <p14:nvPr/>
              </p14:nvContentPartPr>
              <p14:xfrm>
                <a:off x="5234571" y="3806886"/>
                <a:ext cx="212400" cy="1400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81D8041-370D-026C-DA80-1693DF3F77A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216931" y="3788886"/>
                  <a:ext cx="2480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E2F0447-00E9-C3FE-9620-2CF90833CBB7}"/>
                    </a:ext>
                  </a:extLst>
                </p14:cNvPr>
                <p14:cNvContentPartPr/>
                <p14:nvPr/>
              </p14:nvContentPartPr>
              <p14:xfrm>
                <a:off x="5385411" y="3877806"/>
                <a:ext cx="16920" cy="1332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E2F0447-00E9-C3FE-9620-2CF90833CBB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367411" y="3860166"/>
                  <a:ext cx="52560" cy="16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008F000B-B243-D4E7-AB84-DDA17BA36E6D}"/>
                  </a:ext>
                </a:extLst>
              </p14:cNvPr>
              <p14:cNvContentPartPr/>
              <p14:nvPr/>
            </p14:nvContentPartPr>
            <p14:xfrm>
              <a:off x="6633531" y="3854406"/>
              <a:ext cx="277200" cy="15516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008F000B-B243-D4E7-AB84-DDA17BA36E6D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615531" y="3836766"/>
                <a:ext cx="312840" cy="19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EB30C02B-3508-07D3-6764-4EBF485D699D}"/>
              </a:ext>
            </a:extLst>
          </p:cNvPr>
          <p:cNvGrpSpPr/>
          <p:nvPr/>
        </p:nvGrpSpPr>
        <p:grpSpPr>
          <a:xfrm>
            <a:off x="1393011" y="4672686"/>
            <a:ext cx="554760" cy="191520"/>
            <a:chOff x="1393011" y="4672686"/>
            <a:chExt cx="554760" cy="19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CBBDDE2-914F-A500-7E07-4B6B8AB26A1F}"/>
                    </a:ext>
                  </a:extLst>
                </p14:cNvPr>
                <p14:cNvContentPartPr/>
                <p14:nvPr/>
              </p14:nvContentPartPr>
              <p14:xfrm>
                <a:off x="1393011" y="4672686"/>
                <a:ext cx="67320" cy="1796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CBBDDE2-914F-A500-7E07-4B6B8AB26A1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375011" y="4654686"/>
                  <a:ext cx="1029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716ED48-74DB-4981-9852-37683D2DBB2F}"/>
                    </a:ext>
                  </a:extLst>
                </p14:cNvPr>
                <p14:cNvContentPartPr/>
                <p14:nvPr/>
              </p14:nvContentPartPr>
              <p14:xfrm>
                <a:off x="1423611" y="4677006"/>
                <a:ext cx="242280" cy="1339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716ED48-74DB-4981-9852-37683D2DBB2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405611" y="4659006"/>
                  <a:ext cx="2779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A093921-3780-30A5-1F0C-56878E6128CF}"/>
                    </a:ext>
                  </a:extLst>
                </p14:cNvPr>
                <p14:cNvContentPartPr/>
                <p14:nvPr/>
              </p14:nvContentPartPr>
              <p14:xfrm>
                <a:off x="1769211" y="4770966"/>
                <a:ext cx="178560" cy="43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A093921-3780-30A5-1F0C-56878E6128C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751211" y="4753326"/>
                  <a:ext cx="2142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38C31E1-3A94-1081-1249-86B75C862101}"/>
                    </a:ext>
                  </a:extLst>
                </p14:cNvPr>
                <p14:cNvContentPartPr/>
                <p14:nvPr/>
              </p14:nvContentPartPr>
              <p14:xfrm>
                <a:off x="1732851" y="4774926"/>
                <a:ext cx="189720" cy="892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38C31E1-3A94-1081-1249-86B75C86210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714851" y="4757286"/>
                  <a:ext cx="22536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C0C20592-92EB-E132-9E3A-F01F6D3CEDE4}"/>
                  </a:ext>
                </a:extLst>
              </p14:cNvPr>
              <p14:cNvContentPartPr/>
              <p14:nvPr/>
            </p14:nvContentPartPr>
            <p14:xfrm>
              <a:off x="2379051" y="4654686"/>
              <a:ext cx="259560" cy="20304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C0C20592-92EB-E132-9E3A-F01F6D3CEDE4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361051" y="4637046"/>
                <a:ext cx="295200" cy="23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438709B-83B2-F062-B580-ECC3B53470F2}"/>
              </a:ext>
            </a:extLst>
          </p:cNvPr>
          <p:cNvGrpSpPr/>
          <p:nvPr/>
        </p:nvGrpSpPr>
        <p:grpSpPr>
          <a:xfrm>
            <a:off x="2926971" y="4725606"/>
            <a:ext cx="330840" cy="130680"/>
            <a:chOff x="2926971" y="4725606"/>
            <a:chExt cx="330840" cy="13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9C0F368-E368-9C6F-9A71-335A7E303A96}"/>
                    </a:ext>
                  </a:extLst>
                </p14:cNvPr>
                <p14:cNvContentPartPr/>
                <p14:nvPr/>
              </p14:nvContentPartPr>
              <p14:xfrm>
                <a:off x="2926971" y="4796886"/>
                <a:ext cx="299520" cy="169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9C0F368-E368-9C6F-9A71-335A7E303A9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909331" y="4779246"/>
                  <a:ext cx="3351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B79C38D-400F-39D4-692B-AD09911EDA1E}"/>
                    </a:ext>
                  </a:extLst>
                </p14:cNvPr>
                <p14:cNvContentPartPr/>
                <p14:nvPr/>
              </p14:nvContentPartPr>
              <p14:xfrm>
                <a:off x="3148011" y="4725606"/>
                <a:ext cx="109800" cy="1306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B79C38D-400F-39D4-692B-AD09911EDA1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130371" y="4707606"/>
                  <a:ext cx="145440" cy="16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4D8E6BB-97AD-62DC-D3EB-CF7C3E7A999B}"/>
              </a:ext>
            </a:extLst>
          </p:cNvPr>
          <p:cNvGrpSpPr/>
          <p:nvPr/>
        </p:nvGrpSpPr>
        <p:grpSpPr>
          <a:xfrm>
            <a:off x="3596211" y="4637046"/>
            <a:ext cx="725760" cy="262800"/>
            <a:chOff x="3596211" y="4637046"/>
            <a:chExt cx="725760" cy="26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F458778-16C5-B205-5B4F-03C128BB931E}"/>
                    </a:ext>
                  </a:extLst>
                </p14:cNvPr>
                <p14:cNvContentPartPr/>
                <p14:nvPr/>
              </p14:nvContentPartPr>
              <p14:xfrm>
                <a:off x="3596211" y="4756926"/>
                <a:ext cx="201600" cy="835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F458778-16C5-B205-5B4F-03C128BB931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578571" y="4739286"/>
                  <a:ext cx="2372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C32E24D-A013-C9AC-AC2E-3C85DD74CB1D}"/>
                    </a:ext>
                  </a:extLst>
                </p14:cNvPr>
                <p14:cNvContentPartPr/>
                <p14:nvPr/>
              </p14:nvContentPartPr>
              <p14:xfrm>
                <a:off x="3907971" y="4779246"/>
                <a:ext cx="159840" cy="507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C32E24D-A013-C9AC-AC2E-3C85DD74CB1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889971" y="4761246"/>
                  <a:ext cx="1954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1FDA92A-3289-74C9-2405-9B35CE1D335C}"/>
                    </a:ext>
                  </a:extLst>
                </p14:cNvPr>
                <p14:cNvContentPartPr/>
                <p14:nvPr/>
              </p14:nvContentPartPr>
              <p14:xfrm>
                <a:off x="4062051" y="4659006"/>
                <a:ext cx="5760" cy="2041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1FDA92A-3289-74C9-2405-9B35CE1D335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044051" y="4641006"/>
                  <a:ext cx="414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97B430F-F1ED-8EFD-E526-4CD916431F15}"/>
                    </a:ext>
                  </a:extLst>
                </p14:cNvPr>
                <p14:cNvContentPartPr/>
                <p14:nvPr/>
              </p14:nvContentPartPr>
              <p14:xfrm>
                <a:off x="4139451" y="4637046"/>
                <a:ext cx="182520" cy="2628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97B430F-F1ED-8EFD-E526-4CD916431F1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121811" y="4619406"/>
                  <a:ext cx="218160" cy="29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765B114-17A8-3A99-7A48-BAEDB2690D40}"/>
              </a:ext>
            </a:extLst>
          </p:cNvPr>
          <p:cNvGrpSpPr/>
          <p:nvPr/>
        </p:nvGrpSpPr>
        <p:grpSpPr>
          <a:xfrm>
            <a:off x="9040851" y="4358046"/>
            <a:ext cx="1666080" cy="799200"/>
            <a:chOff x="9040851" y="4358046"/>
            <a:chExt cx="1666080" cy="79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2A915EC-5EA1-589A-841A-C84C7EBBE507}"/>
                    </a:ext>
                  </a:extLst>
                </p14:cNvPr>
                <p14:cNvContentPartPr/>
                <p14:nvPr/>
              </p14:nvContentPartPr>
              <p14:xfrm>
                <a:off x="9040851" y="4587366"/>
                <a:ext cx="299160" cy="5698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2A915EC-5EA1-589A-841A-C84C7EBBE50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022851" y="4569366"/>
                  <a:ext cx="334800" cy="60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1EA08C7-A5BB-9955-7314-C8808744976F}"/>
                    </a:ext>
                  </a:extLst>
                </p14:cNvPr>
                <p14:cNvContentPartPr/>
                <p14:nvPr/>
              </p14:nvContentPartPr>
              <p14:xfrm>
                <a:off x="9193851" y="4433286"/>
                <a:ext cx="217800" cy="2001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1EA08C7-A5BB-9955-7314-C8808744976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176211" y="4415286"/>
                  <a:ext cx="2534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7FE2694-6308-ECD9-8D73-401B58F374C0}"/>
                    </a:ext>
                  </a:extLst>
                </p14:cNvPr>
                <p14:cNvContentPartPr/>
                <p14:nvPr/>
              </p14:nvContentPartPr>
              <p14:xfrm>
                <a:off x="9425331" y="4358046"/>
                <a:ext cx="150840" cy="2610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7FE2694-6308-ECD9-8D73-401B58F374C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407331" y="4340046"/>
                  <a:ext cx="18648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04AA1A2-4C3E-EB19-6EDA-C2008FDEBCBD}"/>
                    </a:ext>
                  </a:extLst>
                </p14:cNvPr>
                <p14:cNvContentPartPr/>
                <p14:nvPr/>
              </p14:nvContentPartPr>
              <p14:xfrm>
                <a:off x="9893331" y="4489086"/>
                <a:ext cx="267840" cy="2343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04AA1A2-4C3E-EB19-6EDA-C2008FDEBCB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875331" y="4471446"/>
                  <a:ext cx="3034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DD0EDE1-73E7-55DD-7FF0-96D48D2660FD}"/>
                    </a:ext>
                  </a:extLst>
                </p14:cNvPr>
                <p14:cNvContentPartPr/>
                <p14:nvPr/>
              </p14:nvContentPartPr>
              <p14:xfrm>
                <a:off x="9801171" y="4580886"/>
                <a:ext cx="234360" cy="237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DD0EDE1-73E7-55DD-7FF0-96D48D2660F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783531" y="4562886"/>
                  <a:ext cx="2700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76CC2DD-E8D7-808D-FDA5-5B28AB090DF9}"/>
                    </a:ext>
                  </a:extLst>
                </p14:cNvPr>
                <p14:cNvContentPartPr/>
                <p14:nvPr/>
              </p14:nvContentPartPr>
              <p14:xfrm>
                <a:off x="10185651" y="4601406"/>
                <a:ext cx="86760" cy="1263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76CC2DD-E8D7-808D-FDA5-5B28AB090DF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168011" y="4583406"/>
                  <a:ext cx="1224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E21D6D3-77CA-328E-40CA-84C8E48BA5D9}"/>
                    </a:ext>
                  </a:extLst>
                </p14:cNvPr>
                <p14:cNvContentPartPr/>
                <p14:nvPr/>
              </p14:nvContentPartPr>
              <p14:xfrm>
                <a:off x="10185651" y="4592766"/>
                <a:ext cx="521280" cy="1443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E21D6D3-77CA-328E-40CA-84C8E48BA5D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168011" y="4574766"/>
                  <a:ext cx="556920" cy="18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A8FDD920-4D93-9C30-236F-23A8577C7819}"/>
                  </a:ext>
                </a:extLst>
              </p14:cNvPr>
              <p14:cNvContentPartPr/>
              <p14:nvPr/>
            </p14:nvContentPartPr>
            <p14:xfrm>
              <a:off x="3502611" y="3556326"/>
              <a:ext cx="700920" cy="51768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A8FDD920-4D93-9C30-236F-23A8577C7819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3484971" y="3538686"/>
                <a:ext cx="736560" cy="55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Group 142">
            <a:extLst>
              <a:ext uri="{FF2B5EF4-FFF2-40B4-BE49-F238E27FC236}">
                <a16:creationId xmlns:a16="http://schemas.microsoft.com/office/drawing/2014/main" id="{DAE770EE-DE0F-8B42-4DB9-9FC86BD38F65}"/>
              </a:ext>
            </a:extLst>
          </p:cNvPr>
          <p:cNvGrpSpPr/>
          <p:nvPr/>
        </p:nvGrpSpPr>
        <p:grpSpPr>
          <a:xfrm>
            <a:off x="7893891" y="3300726"/>
            <a:ext cx="3268800" cy="848160"/>
            <a:chOff x="7893891" y="3300726"/>
            <a:chExt cx="3268800" cy="84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EC7AF5A-95E9-1A6A-F94E-943793368FC7}"/>
                    </a:ext>
                  </a:extLst>
                </p14:cNvPr>
                <p14:cNvContentPartPr/>
                <p14:nvPr/>
              </p14:nvContentPartPr>
              <p14:xfrm>
                <a:off x="8330211" y="3708966"/>
                <a:ext cx="911520" cy="2462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EC7AF5A-95E9-1A6A-F94E-943793368FC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312571" y="3691326"/>
                  <a:ext cx="9471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8F872EC-D2FB-4399-7386-90D952F92A92}"/>
                    </a:ext>
                  </a:extLst>
                </p14:cNvPr>
                <p14:cNvContentPartPr/>
                <p14:nvPr/>
              </p14:nvContentPartPr>
              <p14:xfrm>
                <a:off x="9088011" y="3668646"/>
                <a:ext cx="5760" cy="316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8F872EC-D2FB-4399-7386-90D952F92A9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070371" y="3651006"/>
                  <a:ext cx="414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F43E45A-5E98-8DC4-11F3-5B5ABB313735}"/>
                    </a:ext>
                  </a:extLst>
                </p14:cNvPr>
                <p14:cNvContentPartPr/>
                <p14:nvPr/>
              </p14:nvContentPartPr>
              <p14:xfrm>
                <a:off x="9263331" y="3762246"/>
                <a:ext cx="217800" cy="1152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F43E45A-5E98-8DC4-11F3-5B5ABB31373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245691" y="3744246"/>
                  <a:ext cx="2534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F7A5F6A-6E21-1748-465E-8F89A5A5914F}"/>
                    </a:ext>
                  </a:extLst>
                </p14:cNvPr>
                <p14:cNvContentPartPr/>
                <p14:nvPr/>
              </p14:nvContentPartPr>
              <p14:xfrm>
                <a:off x="9408411" y="3732726"/>
                <a:ext cx="266040" cy="1173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F7A5F6A-6E21-1748-465E-8F89A5A5914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390771" y="3715086"/>
                  <a:ext cx="3016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851CB7A-744B-4963-555C-F6F32CE53600}"/>
                    </a:ext>
                  </a:extLst>
                </p14:cNvPr>
                <p14:cNvContentPartPr/>
                <p14:nvPr/>
              </p14:nvContentPartPr>
              <p14:xfrm>
                <a:off x="9957411" y="3721926"/>
                <a:ext cx="125640" cy="345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851CB7A-744B-4963-555C-F6F32CE5360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939411" y="3704286"/>
                  <a:ext cx="1612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1956A5C-8B56-7D39-428E-16ACED6BEE85}"/>
                    </a:ext>
                  </a:extLst>
                </p14:cNvPr>
                <p14:cNvContentPartPr/>
                <p14:nvPr/>
              </p14:nvContentPartPr>
              <p14:xfrm>
                <a:off x="9904491" y="3756126"/>
                <a:ext cx="162000" cy="565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1956A5C-8B56-7D39-428E-16ACED6BEE8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886491" y="3738486"/>
                  <a:ext cx="1976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BA97E4B-41FF-148C-609F-CBA7694F466A}"/>
                    </a:ext>
                  </a:extLst>
                </p14:cNvPr>
                <p14:cNvContentPartPr/>
                <p14:nvPr/>
              </p14:nvContentPartPr>
              <p14:xfrm>
                <a:off x="10205451" y="3581166"/>
                <a:ext cx="302040" cy="2120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BA97E4B-41FF-148C-609F-CBA7694F466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187451" y="3563526"/>
                  <a:ext cx="3376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8472C75-531A-AFC5-FE1E-5F251C425CCD}"/>
                    </a:ext>
                  </a:extLst>
                </p14:cNvPr>
                <p14:cNvContentPartPr/>
                <p14:nvPr/>
              </p14:nvContentPartPr>
              <p14:xfrm>
                <a:off x="7893891" y="3300726"/>
                <a:ext cx="3268800" cy="8481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8472C75-531A-AFC5-FE1E-5F251C425CC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875891" y="3283086"/>
                  <a:ext cx="3304440" cy="88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B37FC0F2-7DCB-449A-0457-CFA2EDF625C2}"/>
                  </a:ext>
                </a:extLst>
              </p14:cNvPr>
              <p14:cNvContentPartPr/>
              <p14:nvPr/>
            </p14:nvContentPartPr>
            <p14:xfrm>
              <a:off x="688131" y="5328966"/>
              <a:ext cx="36720" cy="17136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B37FC0F2-7DCB-449A-0457-CFA2EDF625C2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670131" y="5311326"/>
                <a:ext cx="72360" cy="20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16B0E65-3553-C270-A1ED-D8F442835D82}"/>
              </a:ext>
            </a:extLst>
          </p:cNvPr>
          <p:cNvGrpSpPr/>
          <p:nvPr/>
        </p:nvGrpSpPr>
        <p:grpSpPr>
          <a:xfrm>
            <a:off x="2972691" y="5312406"/>
            <a:ext cx="280800" cy="213840"/>
            <a:chOff x="2972691" y="5312406"/>
            <a:chExt cx="280800" cy="21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F6E7198-912E-8192-C99C-F0DE4ED13FC6}"/>
                    </a:ext>
                  </a:extLst>
                </p14:cNvPr>
                <p14:cNvContentPartPr/>
                <p14:nvPr/>
              </p14:nvContentPartPr>
              <p14:xfrm>
                <a:off x="2972691" y="5312406"/>
                <a:ext cx="280800" cy="1303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F6E7198-912E-8192-C99C-F0DE4ED13FC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954691" y="5294766"/>
                  <a:ext cx="3164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9006F02-931D-CDBE-7A33-E60A913B1428}"/>
                    </a:ext>
                  </a:extLst>
                </p14:cNvPr>
                <p14:cNvContentPartPr/>
                <p14:nvPr/>
              </p14:nvContentPartPr>
              <p14:xfrm>
                <a:off x="3178611" y="5359206"/>
                <a:ext cx="16920" cy="1670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9006F02-931D-CDBE-7A33-E60A913B142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160971" y="5341206"/>
                  <a:ext cx="52560" cy="20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2312290A-72FA-146D-E740-CB13C92287BC}"/>
                  </a:ext>
                </a:extLst>
              </p14:cNvPr>
              <p14:cNvContentPartPr/>
              <p14:nvPr/>
            </p14:nvContentPartPr>
            <p14:xfrm>
              <a:off x="3911571" y="5330766"/>
              <a:ext cx="254880" cy="20916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2312290A-72FA-146D-E740-CB13C92287BC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3893571" y="5312766"/>
                <a:ext cx="290520" cy="24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2" name="Group 161">
            <a:extLst>
              <a:ext uri="{FF2B5EF4-FFF2-40B4-BE49-F238E27FC236}">
                <a16:creationId xmlns:a16="http://schemas.microsoft.com/office/drawing/2014/main" id="{0627CA7D-6285-F13A-3AC9-D0AB672B694F}"/>
              </a:ext>
            </a:extLst>
          </p:cNvPr>
          <p:cNvGrpSpPr/>
          <p:nvPr/>
        </p:nvGrpSpPr>
        <p:grpSpPr>
          <a:xfrm>
            <a:off x="922131" y="5868246"/>
            <a:ext cx="969840" cy="198000"/>
            <a:chOff x="922131" y="5868246"/>
            <a:chExt cx="969840" cy="19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5314B54-8DE6-2314-372B-6259097E8B0E}"/>
                    </a:ext>
                  </a:extLst>
                </p14:cNvPr>
                <p14:cNvContentPartPr/>
                <p14:nvPr/>
              </p14:nvContentPartPr>
              <p14:xfrm>
                <a:off x="922131" y="5920086"/>
                <a:ext cx="198000" cy="1461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5314B54-8DE6-2314-372B-6259097E8B0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04131" y="5902086"/>
                  <a:ext cx="233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634D8D7-C324-AAF3-13B3-DED2CF3F39CA}"/>
                    </a:ext>
                  </a:extLst>
                </p14:cNvPr>
                <p14:cNvContentPartPr/>
                <p14:nvPr/>
              </p14:nvContentPartPr>
              <p14:xfrm>
                <a:off x="1289691" y="5982726"/>
                <a:ext cx="103320" cy="32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634D8D7-C324-AAF3-13B3-DED2CF3F39C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272051" y="5965086"/>
                  <a:ext cx="1389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664FB2C-058B-B718-43E8-CB01FDE66F2C}"/>
                    </a:ext>
                  </a:extLst>
                </p14:cNvPr>
                <p14:cNvContentPartPr/>
                <p14:nvPr/>
              </p14:nvContentPartPr>
              <p14:xfrm>
                <a:off x="1289691" y="5985606"/>
                <a:ext cx="103320" cy="702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664FB2C-058B-B718-43E8-CB01FDE66F2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272051" y="5967606"/>
                  <a:ext cx="1389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D32801A-4741-DA9D-173F-647AA18975D7}"/>
                    </a:ext>
                  </a:extLst>
                </p14:cNvPr>
                <p14:cNvContentPartPr/>
                <p14:nvPr/>
              </p14:nvContentPartPr>
              <p14:xfrm>
                <a:off x="1601811" y="5868246"/>
                <a:ext cx="290160" cy="1911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D32801A-4741-DA9D-173F-647AA18975D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584171" y="5850606"/>
                  <a:ext cx="32580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CDA2299-DBFE-A961-15E2-85CF5E2CBBBC}"/>
              </a:ext>
            </a:extLst>
          </p:cNvPr>
          <p:cNvGrpSpPr/>
          <p:nvPr/>
        </p:nvGrpSpPr>
        <p:grpSpPr>
          <a:xfrm>
            <a:off x="1540611" y="6169926"/>
            <a:ext cx="479520" cy="140040"/>
            <a:chOff x="1540611" y="6169926"/>
            <a:chExt cx="479520" cy="14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9A3135D-8047-9C6C-96B8-4AB18B65EA0C}"/>
                    </a:ext>
                  </a:extLst>
                </p14:cNvPr>
                <p14:cNvContentPartPr/>
                <p14:nvPr/>
              </p14:nvContentPartPr>
              <p14:xfrm>
                <a:off x="1579131" y="6169926"/>
                <a:ext cx="441000" cy="496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9A3135D-8047-9C6C-96B8-4AB18B65EA0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561131" y="6152286"/>
                  <a:ext cx="4766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FBE6118-9C3B-89F2-205C-D5C23C4BB9CA}"/>
                    </a:ext>
                  </a:extLst>
                </p14:cNvPr>
                <p14:cNvContentPartPr/>
                <p14:nvPr/>
              </p14:nvContentPartPr>
              <p14:xfrm>
                <a:off x="1540611" y="6253446"/>
                <a:ext cx="407160" cy="565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FBE6118-9C3B-89F2-205C-D5C23C4BB9C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522611" y="6235806"/>
                  <a:ext cx="442800" cy="9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131EB496-A519-EFD1-167E-FC7B1C46C0F8}"/>
              </a:ext>
            </a:extLst>
          </p:cNvPr>
          <p:cNvGrpSpPr/>
          <p:nvPr/>
        </p:nvGrpSpPr>
        <p:grpSpPr>
          <a:xfrm>
            <a:off x="2618811" y="5798766"/>
            <a:ext cx="1749960" cy="683280"/>
            <a:chOff x="2618811" y="5798766"/>
            <a:chExt cx="1749960" cy="68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BAA5D9E-D3E2-AB7A-00E2-FA4081C6438C}"/>
                    </a:ext>
                  </a:extLst>
                </p14:cNvPr>
                <p14:cNvContentPartPr/>
                <p14:nvPr/>
              </p14:nvContentPartPr>
              <p14:xfrm>
                <a:off x="2618811" y="5885526"/>
                <a:ext cx="293040" cy="1713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BAA5D9E-D3E2-AB7A-00E2-FA4081C6438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600811" y="5867886"/>
                  <a:ext cx="3286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771D1BD-DBDD-68D2-609B-9B717D423169}"/>
                    </a:ext>
                  </a:extLst>
                </p14:cNvPr>
                <p14:cNvContentPartPr/>
                <p14:nvPr/>
              </p14:nvContentPartPr>
              <p14:xfrm>
                <a:off x="3086811" y="5978766"/>
                <a:ext cx="69840" cy="86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771D1BD-DBDD-68D2-609B-9B717D42316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069171" y="5960766"/>
                  <a:ext cx="1054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FDC081A-10D8-D3E7-C90D-605D5B2E50B1}"/>
                    </a:ext>
                  </a:extLst>
                </p14:cNvPr>
                <p14:cNvContentPartPr/>
                <p14:nvPr/>
              </p14:nvContentPartPr>
              <p14:xfrm>
                <a:off x="2983851" y="5986686"/>
                <a:ext cx="167400" cy="658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FDC081A-10D8-D3E7-C90D-605D5B2E50B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965851" y="5969046"/>
                  <a:ext cx="2030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FCAF3F9-9B68-3D92-52BB-CBDDD1E82066}"/>
                    </a:ext>
                  </a:extLst>
                </p14:cNvPr>
                <p14:cNvContentPartPr/>
                <p14:nvPr/>
              </p14:nvContentPartPr>
              <p14:xfrm>
                <a:off x="3571731" y="5895246"/>
                <a:ext cx="17280" cy="1468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FCAF3F9-9B68-3D92-52BB-CBDDD1E8206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553731" y="5877246"/>
                  <a:ext cx="529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C2EC7AF-2893-2FD7-A0FB-9D6357B50FC7}"/>
                    </a:ext>
                  </a:extLst>
                </p14:cNvPr>
                <p14:cNvContentPartPr/>
                <p14:nvPr/>
              </p14:nvContentPartPr>
              <p14:xfrm>
                <a:off x="3398931" y="6169926"/>
                <a:ext cx="437760" cy="72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C2EC7AF-2893-2FD7-A0FB-9D6357B50FC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380931" y="6152286"/>
                  <a:ext cx="4734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5910170-F884-A5D1-CD36-E4B278146C4B}"/>
                    </a:ext>
                  </a:extLst>
                </p14:cNvPr>
                <p14:cNvContentPartPr/>
                <p14:nvPr/>
              </p14:nvContentPartPr>
              <p14:xfrm>
                <a:off x="3468411" y="6305646"/>
                <a:ext cx="251280" cy="1458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5910170-F884-A5D1-CD36-E4B278146C4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450771" y="6287646"/>
                  <a:ext cx="2869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C51C927-C222-0F3F-033D-8EB67112628E}"/>
                    </a:ext>
                  </a:extLst>
                </p14:cNvPr>
                <p14:cNvContentPartPr/>
                <p14:nvPr/>
              </p14:nvContentPartPr>
              <p14:xfrm>
                <a:off x="3994731" y="5798766"/>
                <a:ext cx="374040" cy="6832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C51C927-C222-0F3F-033D-8EB67112628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976731" y="5781126"/>
                  <a:ext cx="409680" cy="71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AAA0E892-E347-8457-D543-8740AE92235D}"/>
              </a:ext>
            </a:extLst>
          </p:cNvPr>
          <p:cNvGrpSpPr/>
          <p:nvPr/>
        </p:nvGrpSpPr>
        <p:grpSpPr>
          <a:xfrm>
            <a:off x="1243971" y="5185326"/>
            <a:ext cx="1214280" cy="494640"/>
            <a:chOff x="1243971" y="5185326"/>
            <a:chExt cx="1214280" cy="49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9F89077-C3E1-9F16-CAAA-6F29D3E053B2}"/>
                    </a:ext>
                  </a:extLst>
                </p14:cNvPr>
                <p14:cNvContentPartPr/>
                <p14:nvPr/>
              </p14:nvContentPartPr>
              <p14:xfrm>
                <a:off x="1243971" y="5367486"/>
                <a:ext cx="216000" cy="1522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9F89077-C3E1-9F16-CAAA-6F29D3E053B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225971" y="5349486"/>
                  <a:ext cx="2516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9F3D802-3DB7-9799-5460-EE06EFC003E8}"/>
                    </a:ext>
                  </a:extLst>
                </p14:cNvPr>
                <p14:cNvContentPartPr/>
                <p14:nvPr/>
              </p14:nvContentPartPr>
              <p14:xfrm>
                <a:off x="1978011" y="5354886"/>
                <a:ext cx="235080" cy="1825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9F3D802-3DB7-9799-5460-EE06EFC003E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960011" y="5336886"/>
                  <a:ext cx="2707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0692E59-F5F1-9AA3-2FEC-E3621701ABE0}"/>
                    </a:ext>
                  </a:extLst>
                </p14:cNvPr>
                <p14:cNvContentPartPr/>
                <p14:nvPr/>
              </p14:nvContentPartPr>
              <p14:xfrm>
                <a:off x="1702251" y="5185326"/>
                <a:ext cx="756000" cy="4946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0692E59-F5F1-9AA3-2FEC-E3621701ABE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684251" y="5167326"/>
                  <a:ext cx="791640" cy="53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2BBD6B84-0E10-65BA-3D6A-F2D111585517}"/>
                  </a:ext>
                </a:extLst>
              </p14:cNvPr>
              <p14:cNvContentPartPr/>
              <p14:nvPr/>
            </p14:nvContentPartPr>
            <p14:xfrm>
              <a:off x="4156731" y="6020886"/>
              <a:ext cx="343080" cy="19368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2BBD6B84-0E10-65BA-3D6A-F2D111585517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4138731" y="6003246"/>
                <a:ext cx="378720" cy="22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C9E7547-884B-94AB-E797-FCB22E323A3F}"/>
              </a:ext>
            </a:extLst>
          </p:cNvPr>
          <p:cNvGrpSpPr/>
          <p:nvPr/>
        </p:nvGrpSpPr>
        <p:grpSpPr>
          <a:xfrm>
            <a:off x="4752891" y="4582686"/>
            <a:ext cx="3973320" cy="2253960"/>
            <a:chOff x="4752891" y="4582686"/>
            <a:chExt cx="3973320" cy="225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172099F-E3F1-5BA1-B3BC-9FA198113CCB}"/>
                    </a:ext>
                  </a:extLst>
                </p14:cNvPr>
                <p14:cNvContentPartPr/>
                <p14:nvPr/>
              </p14:nvContentPartPr>
              <p14:xfrm>
                <a:off x="5430051" y="4721646"/>
                <a:ext cx="902880" cy="2235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172099F-E3F1-5BA1-B3BC-9FA198113CC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412051" y="4703646"/>
                  <a:ext cx="9385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D2EB305-5E32-D563-CC1F-0A70432444E8}"/>
                    </a:ext>
                  </a:extLst>
                </p14:cNvPr>
                <p14:cNvContentPartPr/>
                <p14:nvPr/>
              </p14:nvContentPartPr>
              <p14:xfrm>
                <a:off x="6231771" y="4673766"/>
                <a:ext cx="59400" cy="367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D2EB305-5E32-D563-CC1F-0A70432444E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213771" y="4655766"/>
                  <a:ext cx="950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72E1EF1-AB43-5072-1DB1-80916B0A5BE4}"/>
                    </a:ext>
                  </a:extLst>
                </p14:cNvPr>
                <p14:cNvContentPartPr/>
                <p14:nvPr/>
              </p14:nvContentPartPr>
              <p14:xfrm>
                <a:off x="6371091" y="4861326"/>
                <a:ext cx="268560" cy="1040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72E1EF1-AB43-5072-1DB1-80916B0A5BE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353091" y="4843686"/>
                  <a:ext cx="3042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46B6A2F-E66A-97C7-F584-2AF5E9CCC92F}"/>
                    </a:ext>
                  </a:extLst>
                </p14:cNvPr>
                <p14:cNvContentPartPr/>
                <p14:nvPr/>
              </p14:nvContentPartPr>
              <p14:xfrm>
                <a:off x="6572331" y="4844766"/>
                <a:ext cx="234360" cy="1206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46B6A2F-E66A-97C7-F584-2AF5E9CCC92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554331" y="4827126"/>
                  <a:ext cx="2700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73458A9-EA3B-5EF8-B83E-7F7211A21E82}"/>
                    </a:ext>
                  </a:extLst>
                </p14:cNvPr>
                <p14:cNvContentPartPr/>
                <p14:nvPr/>
              </p14:nvContentPartPr>
              <p14:xfrm>
                <a:off x="7098651" y="4899486"/>
                <a:ext cx="128520" cy="18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73458A9-EA3B-5EF8-B83E-7F7211A21E8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081011" y="4881846"/>
                  <a:ext cx="1641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4FC666E-869C-2915-78C9-1A449C2AC16D}"/>
                    </a:ext>
                  </a:extLst>
                </p14:cNvPr>
                <p14:cNvContentPartPr/>
                <p14:nvPr/>
              </p14:nvContentPartPr>
              <p14:xfrm>
                <a:off x="7098651" y="4900926"/>
                <a:ext cx="159120" cy="604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4FC666E-869C-2915-78C9-1A449C2AC16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081011" y="4882926"/>
                  <a:ext cx="1947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6697B8B-BC29-F3F1-A050-BCFDAC1124CD}"/>
                    </a:ext>
                  </a:extLst>
                </p14:cNvPr>
                <p14:cNvContentPartPr/>
                <p14:nvPr/>
              </p14:nvContentPartPr>
              <p14:xfrm>
                <a:off x="7798131" y="4727046"/>
                <a:ext cx="226080" cy="1756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6697B8B-BC29-F3F1-A050-BCFDAC1124C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780131" y="4709046"/>
                  <a:ext cx="2617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3C777B5-A0A5-8B53-A318-1EAF44A702CE}"/>
                    </a:ext>
                  </a:extLst>
                </p14:cNvPr>
                <p14:cNvContentPartPr/>
                <p14:nvPr/>
              </p14:nvContentPartPr>
              <p14:xfrm>
                <a:off x="8271891" y="4735326"/>
                <a:ext cx="360" cy="1699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3C777B5-A0A5-8B53-A318-1EAF44A702C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53891" y="4717686"/>
                  <a:ext cx="360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B6E8810-889D-B393-4D26-036A7954FD4C}"/>
                    </a:ext>
                  </a:extLst>
                </p14:cNvPr>
                <p14:cNvContentPartPr/>
                <p14:nvPr/>
              </p14:nvContentPartPr>
              <p14:xfrm>
                <a:off x="8115651" y="4723086"/>
                <a:ext cx="465480" cy="1659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B6E8810-889D-B393-4D26-036A7954FD4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098011" y="4705446"/>
                  <a:ext cx="5011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F2AEA1E-730B-A562-067D-DAF4B434901E}"/>
                    </a:ext>
                  </a:extLst>
                </p14:cNvPr>
                <p14:cNvContentPartPr/>
                <p14:nvPr/>
              </p14:nvContentPartPr>
              <p14:xfrm>
                <a:off x="7903971" y="5010366"/>
                <a:ext cx="822240" cy="237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F2AEA1E-730B-A562-067D-DAF4B434901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886331" y="4992366"/>
                  <a:ext cx="8578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9161587-F7CA-408E-76CE-0A909FA4399B}"/>
                    </a:ext>
                  </a:extLst>
                </p14:cNvPr>
                <p14:cNvContentPartPr/>
                <p14:nvPr/>
              </p14:nvContentPartPr>
              <p14:xfrm>
                <a:off x="8143371" y="5160846"/>
                <a:ext cx="276480" cy="1389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9161587-F7CA-408E-76CE-0A909FA4399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125371" y="5142846"/>
                  <a:ext cx="3121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8026061-2847-0F0D-E3F6-78F74D6F65C5}"/>
                    </a:ext>
                  </a:extLst>
                </p14:cNvPr>
                <p14:cNvContentPartPr/>
                <p14:nvPr/>
              </p14:nvContentPartPr>
              <p14:xfrm>
                <a:off x="7450011" y="4582686"/>
                <a:ext cx="362520" cy="6562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8026061-2847-0F0D-E3F6-78F74D6F65C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432011" y="4565046"/>
                  <a:ext cx="398160" cy="69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5DB9E05-E6E0-F5E3-E693-392BE41B04D6}"/>
                    </a:ext>
                  </a:extLst>
                </p14:cNvPr>
                <p14:cNvContentPartPr/>
                <p14:nvPr/>
              </p14:nvContentPartPr>
              <p14:xfrm>
                <a:off x="7318971" y="5769246"/>
                <a:ext cx="298440" cy="1537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5DB9E05-E6E0-F5E3-E693-392BE41B04D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300971" y="5751606"/>
                  <a:ext cx="3340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884D7E6-B9FF-6A4A-2F84-F149F4693509}"/>
                    </a:ext>
                  </a:extLst>
                </p14:cNvPr>
                <p14:cNvContentPartPr/>
                <p14:nvPr/>
              </p14:nvContentPartPr>
              <p14:xfrm>
                <a:off x="7697691" y="5641446"/>
                <a:ext cx="228960" cy="1094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884D7E6-B9FF-6A4A-2F84-F149F469350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80051" y="5623806"/>
                  <a:ext cx="2646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4D4763C-6224-532A-4969-14F4BAF18FBE}"/>
                    </a:ext>
                  </a:extLst>
                </p14:cNvPr>
                <p14:cNvContentPartPr/>
                <p14:nvPr/>
              </p14:nvContentPartPr>
              <p14:xfrm>
                <a:off x="7886691" y="5497806"/>
                <a:ext cx="224280" cy="2721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4D4763C-6224-532A-4969-14F4BAF18FB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868691" y="5479806"/>
                  <a:ext cx="25992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2E8CA73-EE35-BE9A-4749-4C5202E2E958}"/>
                    </a:ext>
                  </a:extLst>
                </p14:cNvPr>
                <p14:cNvContentPartPr/>
                <p14:nvPr/>
              </p14:nvContentPartPr>
              <p14:xfrm>
                <a:off x="7182531" y="6101886"/>
                <a:ext cx="869760" cy="961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2E8CA73-EE35-BE9A-4749-4C5202E2E95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164531" y="6083886"/>
                  <a:ext cx="9054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BC8F4B3-B031-1F9A-E318-31F3E8188244}"/>
                    </a:ext>
                  </a:extLst>
                </p14:cNvPr>
                <p14:cNvContentPartPr/>
                <p14:nvPr/>
              </p14:nvContentPartPr>
              <p14:xfrm>
                <a:off x="7304931" y="6222126"/>
                <a:ext cx="794520" cy="550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BC8F4B3-B031-1F9A-E318-31F3E818824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287291" y="6204126"/>
                  <a:ext cx="8301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E0D36F0-4680-7A34-A9DD-FDCEC6A372F6}"/>
                    </a:ext>
                  </a:extLst>
                </p14:cNvPr>
                <p14:cNvContentPartPr/>
                <p14:nvPr/>
              </p14:nvContentPartPr>
              <p14:xfrm>
                <a:off x="4852971" y="5372886"/>
                <a:ext cx="223200" cy="1645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E0D36F0-4680-7A34-A9DD-FDCEC6A372F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835331" y="5354886"/>
                  <a:ext cx="2588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508DA61-1592-ADD2-493D-51D1C9257DE0}"/>
                    </a:ext>
                  </a:extLst>
                </p14:cNvPr>
                <p14:cNvContentPartPr/>
                <p14:nvPr/>
              </p14:nvContentPartPr>
              <p14:xfrm>
                <a:off x="4964571" y="5323566"/>
                <a:ext cx="471960" cy="1918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508DA61-1592-ADD2-493D-51D1C9257DE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946931" y="5305566"/>
                  <a:ext cx="5076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45424C1-8F23-96C1-A5EF-67459E88BA59}"/>
                    </a:ext>
                  </a:extLst>
                </p14:cNvPr>
                <p14:cNvContentPartPr/>
                <p14:nvPr/>
              </p14:nvContentPartPr>
              <p14:xfrm>
                <a:off x="5558211" y="5394126"/>
                <a:ext cx="252000" cy="1458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45424C1-8F23-96C1-A5EF-67459E88BA5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540211" y="5376126"/>
                  <a:ext cx="2876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3183312-0A63-0AAC-2CB4-64034D302C0B}"/>
                    </a:ext>
                  </a:extLst>
                </p14:cNvPr>
                <p14:cNvContentPartPr/>
                <p14:nvPr/>
              </p14:nvContentPartPr>
              <p14:xfrm>
                <a:off x="4861611" y="6004686"/>
                <a:ext cx="14400" cy="2138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3183312-0A63-0AAC-2CB4-64034D302C0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843611" y="5986686"/>
                  <a:ext cx="500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0BF8B527-49CB-3AC2-2189-F9DEA745D189}"/>
                    </a:ext>
                  </a:extLst>
                </p14:cNvPr>
                <p14:cNvContentPartPr/>
                <p14:nvPr/>
              </p14:nvContentPartPr>
              <p14:xfrm>
                <a:off x="4752891" y="6118086"/>
                <a:ext cx="264960" cy="100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0BF8B527-49CB-3AC2-2189-F9DEA745D18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735251" y="6100446"/>
                  <a:ext cx="3006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AE1D6FD-21C0-2B3E-BD64-E2D464F05534}"/>
                    </a:ext>
                  </a:extLst>
                </p14:cNvPr>
                <p14:cNvContentPartPr/>
                <p14:nvPr/>
              </p14:nvContentPartPr>
              <p14:xfrm>
                <a:off x="5109651" y="6027726"/>
                <a:ext cx="220320" cy="1598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AE1D6FD-21C0-2B3E-BD64-E2D464F0553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091651" y="6010086"/>
                  <a:ext cx="2559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8E50F73B-63AC-8C36-08B9-532C1CCF0701}"/>
                    </a:ext>
                  </a:extLst>
                </p14:cNvPr>
                <p14:cNvContentPartPr/>
                <p14:nvPr/>
              </p14:nvContentPartPr>
              <p14:xfrm>
                <a:off x="5271291" y="6081366"/>
                <a:ext cx="11160" cy="1724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8E50F73B-63AC-8C36-08B9-532C1CCF070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253291" y="6063366"/>
                  <a:ext cx="468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B83F939-9064-183F-AF8A-BF401224D4AE}"/>
                    </a:ext>
                  </a:extLst>
                </p14:cNvPr>
                <p14:cNvContentPartPr/>
                <p14:nvPr/>
              </p14:nvContentPartPr>
              <p14:xfrm>
                <a:off x="5232051" y="5759886"/>
                <a:ext cx="507600" cy="5911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B83F939-9064-183F-AF8A-BF401224D4A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214411" y="5741886"/>
                  <a:ext cx="54324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350D77D-C46C-2AA4-63B7-A6E03A54CB96}"/>
                    </a:ext>
                  </a:extLst>
                </p14:cNvPr>
                <p14:cNvContentPartPr/>
                <p14:nvPr/>
              </p14:nvContentPartPr>
              <p14:xfrm>
                <a:off x="5967531" y="6455406"/>
                <a:ext cx="212040" cy="79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350D77D-C46C-2AA4-63B7-A6E03A54CB9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949891" y="6437406"/>
                  <a:ext cx="2476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6EBAC9E-232C-81A0-4407-5A4EDDC67FBF}"/>
                    </a:ext>
                  </a:extLst>
                </p14:cNvPr>
                <p14:cNvContentPartPr/>
                <p14:nvPr/>
              </p14:nvContentPartPr>
              <p14:xfrm>
                <a:off x="5992731" y="6561246"/>
                <a:ext cx="123120" cy="86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6EBAC9E-232C-81A0-4407-5A4EDDC67FB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974731" y="6543606"/>
                  <a:ext cx="1587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20B9257-68F6-71E6-84B8-52B9A0B72357}"/>
                    </a:ext>
                  </a:extLst>
                </p14:cNvPr>
                <p14:cNvContentPartPr/>
                <p14:nvPr/>
              </p14:nvContentPartPr>
              <p14:xfrm>
                <a:off x="6424731" y="6415086"/>
                <a:ext cx="142920" cy="2354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20B9257-68F6-71E6-84B8-52B9A0B7235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406731" y="6397086"/>
                  <a:ext cx="1785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253ED40-E12F-0CAE-83A5-C8A802553446}"/>
                    </a:ext>
                  </a:extLst>
                </p14:cNvPr>
                <p14:cNvContentPartPr/>
                <p14:nvPr/>
              </p14:nvContentPartPr>
              <p14:xfrm>
                <a:off x="6652971" y="6546126"/>
                <a:ext cx="22680" cy="442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253ED40-E12F-0CAE-83A5-C8A80255344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635331" y="6528486"/>
                  <a:ext cx="583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5872124-3CEC-A4ED-24DA-985F144B0246}"/>
                    </a:ext>
                  </a:extLst>
                </p14:cNvPr>
                <p14:cNvContentPartPr/>
                <p14:nvPr/>
              </p14:nvContentPartPr>
              <p14:xfrm>
                <a:off x="6725331" y="6459366"/>
                <a:ext cx="203760" cy="1652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5872124-3CEC-A4ED-24DA-985F144B024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707691" y="6441726"/>
                  <a:ext cx="2394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F08897D-06CA-59BC-8FE3-EB47FC8D2B3E}"/>
                    </a:ext>
                  </a:extLst>
                </p14:cNvPr>
                <p14:cNvContentPartPr/>
                <p14:nvPr/>
              </p14:nvContentPartPr>
              <p14:xfrm>
                <a:off x="6061131" y="6192966"/>
                <a:ext cx="1113120" cy="6436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F08897D-06CA-59BC-8FE3-EB47FC8D2B3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043131" y="6174966"/>
                  <a:ext cx="1148760" cy="67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4C2C1D18-6978-3CA1-B5E3-EFF0D4A44E85}"/>
                  </a:ext>
                </a:extLst>
              </p14:cNvPr>
              <p14:cNvContentPartPr/>
              <p14:nvPr/>
            </p14:nvContentPartPr>
            <p14:xfrm>
              <a:off x="2136771" y="5645046"/>
              <a:ext cx="47880" cy="36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4C2C1D18-6978-3CA1-B5E3-EFF0D4A44E85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2119131" y="5627046"/>
                <a:ext cx="8352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66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82DDBB4-CA51-B04D-C4AA-EC1FAE88B468}"/>
              </a:ext>
            </a:extLst>
          </p:cNvPr>
          <p:cNvGrpSpPr/>
          <p:nvPr/>
        </p:nvGrpSpPr>
        <p:grpSpPr>
          <a:xfrm>
            <a:off x="863451" y="540966"/>
            <a:ext cx="693720" cy="232560"/>
            <a:chOff x="863451" y="540966"/>
            <a:chExt cx="693720" cy="23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594EC53-08A4-FF5B-BD39-86FA13450DC1}"/>
                    </a:ext>
                  </a:extLst>
                </p14:cNvPr>
                <p14:cNvContentPartPr/>
                <p14:nvPr/>
              </p14:nvContentPartPr>
              <p14:xfrm>
                <a:off x="863451" y="616206"/>
                <a:ext cx="50400" cy="1429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594EC53-08A4-FF5B-BD39-86FA13450DC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45811" y="598206"/>
                  <a:ext cx="860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3BD30E2-B94E-2F0C-D531-528B77D556BF}"/>
                    </a:ext>
                  </a:extLst>
                </p14:cNvPr>
                <p14:cNvContentPartPr/>
                <p14:nvPr/>
              </p14:nvContentPartPr>
              <p14:xfrm>
                <a:off x="955611" y="612966"/>
                <a:ext cx="97920" cy="1605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3BD30E2-B94E-2F0C-D531-528B77D556B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7611" y="595326"/>
                  <a:ext cx="1335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94BA295-7FB2-5974-CC1E-30811B2317B9}"/>
                    </a:ext>
                  </a:extLst>
                </p14:cNvPr>
                <p14:cNvContentPartPr/>
                <p14:nvPr/>
              </p14:nvContentPartPr>
              <p14:xfrm>
                <a:off x="882891" y="683166"/>
                <a:ext cx="136800" cy="399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94BA295-7FB2-5974-CC1E-30811B2317B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65251" y="665166"/>
                  <a:ext cx="1724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720333D-6657-943E-651C-1C4E23010314}"/>
                    </a:ext>
                  </a:extLst>
                </p14:cNvPr>
                <p14:cNvContentPartPr/>
                <p14:nvPr/>
              </p14:nvContentPartPr>
              <p14:xfrm>
                <a:off x="1099251" y="540966"/>
                <a:ext cx="180000" cy="2080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720333D-6657-943E-651C-1C4E2301031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81611" y="522966"/>
                  <a:ext cx="2156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B0F8EB5-1D4A-DB85-C350-3CA68C9B2AD6}"/>
                    </a:ext>
                  </a:extLst>
                </p14:cNvPr>
                <p14:cNvContentPartPr/>
                <p14:nvPr/>
              </p14:nvContentPartPr>
              <p14:xfrm>
                <a:off x="1420731" y="607206"/>
                <a:ext cx="136440" cy="1159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B0F8EB5-1D4A-DB85-C350-3CA68C9B2AD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03091" y="589566"/>
                  <a:ext cx="172080" cy="15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EE2A897-3837-9BD0-E5DC-C2399375214D}"/>
                  </a:ext>
                </a:extLst>
              </p14:cNvPr>
              <p14:cNvContentPartPr/>
              <p14:nvPr/>
            </p14:nvContentPartPr>
            <p14:xfrm>
              <a:off x="808011" y="902046"/>
              <a:ext cx="696960" cy="248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EE2A897-3837-9BD0-E5DC-C2399375214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0011" y="884046"/>
                <a:ext cx="732600" cy="6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80F75250-5BB0-ABF9-5CC5-AB286099BEA8}"/>
              </a:ext>
            </a:extLst>
          </p:cNvPr>
          <p:cNvGrpSpPr/>
          <p:nvPr/>
        </p:nvGrpSpPr>
        <p:grpSpPr>
          <a:xfrm>
            <a:off x="8350371" y="479406"/>
            <a:ext cx="750240" cy="208440"/>
            <a:chOff x="8350371" y="479406"/>
            <a:chExt cx="750240" cy="20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BEBC639-3B5E-0EB6-4060-B7A63AC11F3D}"/>
                    </a:ext>
                  </a:extLst>
                </p14:cNvPr>
                <p14:cNvContentPartPr/>
                <p14:nvPr/>
              </p14:nvContentPartPr>
              <p14:xfrm>
                <a:off x="8391411" y="534126"/>
                <a:ext cx="8640" cy="1494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BEBC639-3B5E-0EB6-4060-B7A63AC11F3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373771" y="516126"/>
                  <a:ext cx="442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DF4EF05-642E-B140-4BB0-4548EB9C1C63}"/>
                    </a:ext>
                  </a:extLst>
                </p14:cNvPr>
                <p14:cNvContentPartPr/>
                <p14:nvPr/>
              </p14:nvContentPartPr>
              <p14:xfrm>
                <a:off x="8350371" y="537006"/>
                <a:ext cx="281880" cy="1508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DF4EF05-642E-B140-4BB0-4548EB9C1C6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332371" y="519006"/>
                  <a:ext cx="3175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413CEFD-C745-9BD0-17C7-3428F70A0B4E}"/>
                    </a:ext>
                  </a:extLst>
                </p14:cNvPr>
                <p14:cNvContentPartPr/>
                <p14:nvPr/>
              </p14:nvContentPartPr>
              <p14:xfrm>
                <a:off x="8731611" y="479406"/>
                <a:ext cx="42120" cy="204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413CEFD-C745-9BD0-17C7-3428F70A0B4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713611" y="461406"/>
                  <a:ext cx="777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624E641-E377-92FC-E7FF-583A3DB625F8}"/>
                    </a:ext>
                  </a:extLst>
                </p14:cNvPr>
                <p14:cNvContentPartPr/>
                <p14:nvPr/>
              </p14:nvContentPartPr>
              <p14:xfrm>
                <a:off x="8901531" y="535206"/>
                <a:ext cx="199080" cy="1404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624E641-E377-92FC-E7FF-583A3DB625F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883531" y="517566"/>
                  <a:ext cx="234720" cy="17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4D9E8C5-9BD3-F47E-3415-00A06B7130E8}"/>
                  </a:ext>
                </a:extLst>
              </p14:cNvPr>
              <p14:cNvContentPartPr/>
              <p14:nvPr/>
            </p14:nvContentPartPr>
            <p14:xfrm>
              <a:off x="8238411" y="833646"/>
              <a:ext cx="1081440" cy="108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4D9E8C5-9BD3-F47E-3415-00A06B7130E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220411" y="815646"/>
                <a:ext cx="111708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8C716F09-2B35-0D13-BC7B-61F55B78FE05}"/>
              </a:ext>
            </a:extLst>
          </p:cNvPr>
          <p:cNvGrpSpPr/>
          <p:nvPr/>
        </p:nvGrpSpPr>
        <p:grpSpPr>
          <a:xfrm>
            <a:off x="7122051" y="1079886"/>
            <a:ext cx="1113840" cy="559440"/>
            <a:chOff x="7122051" y="1079886"/>
            <a:chExt cx="1113840" cy="55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423FA9D-D912-5E15-9F1F-671C0C18974E}"/>
                    </a:ext>
                  </a:extLst>
                </p14:cNvPr>
                <p14:cNvContentPartPr/>
                <p14:nvPr/>
              </p14:nvContentPartPr>
              <p14:xfrm>
                <a:off x="7122051" y="1171326"/>
                <a:ext cx="181080" cy="1947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423FA9D-D912-5E15-9F1F-671C0C18974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104411" y="1153326"/>
                  <a:ext cx="2167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E7AABF1-5E8A-3D6A-A3BF-59A13A12A916}"/>
                    </a:ext>
                  </a:extLst>
                </p14:cNvPr>
                <p14:cNvContentPartPr/>
                <p14:nvPr/>
              </p14:nvContentPartPr>
              <p14:xfrm>
                <a:off x="7268571" y="1191846"/>
                <a:ext cx="399240" cy="207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E7AABF1-5E8A-3D6A-A3BF-59A13A12A91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250571" y="1173846"/>
                  <a:ext cx="4348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7EB1B4A-7085-0244-1506-A140FDAFBC7B}"/>
                    </a:ext>
                  </a:extLst>
                </p14:cNvPr>
                <p14:cNvContentPartPr/>
                <p14:nvPr/>
              </p14:nvContentPartPr>
              <p14:xfrm>
                <a:off x="7561251" y="1277886"/>
                <a:ext cx="192600" cy="180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7EB1B4A-7085-0244-1506-A140FDAFBC7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543611" y="1260246"/>
                  <a:ext cx="2282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74B7175-384B-6FF6-751A-4EEBCEBD99BA}"/>
                    </a:ext>
                  </a:extLst>
                </p14:cNvPr>
                <p14:cNvContentPartPr/>
                <p14:nvPr/>
              </p14:nvContentPartPr>
              <p14:xfrm>
                <a:off x="7742331" y="1284006"/>
                <a:ext cx="394200" cy="3553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74B7175-384B-6FF6-751A-4EEBCEBD99B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24691" y="1266366"/>
                  <a:ext cx="42984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4048678-979F-3E24-AF3D-3E73D2563D49}"/>
                    </a:ext>
                  </a:extLst>
                </p14:cNvPr>
                <p14:cNvContentPartPr/>
                <p14:nvPr/>
              </p14:nvContentPartPr>
              <p14:xfrm>
                <a:off x="7604811" y="1079886"/>
                <a:ext cx="631080" cy="4878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4048678-979F-3E24-AF3D-3E73D2563D4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586811" y="1061886"/>
                  <a:ext cx="66672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B37D48B-7CCC-D122-755B-684A7F7B1658}"/>
                    </a:ext>
                  </a:extLst>
                </p14:cNvPr>
                <p14:cNvContentPartPr/>
                <p14:nvPr/>
              </p14:nvContentPartPr>
              <p14:xfrm>
                <a:off x="7460811" y="1227126"/>
                <a:ext cx="754560" cy="2725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B37D48B-7CCC-D122-755B-684A7F7B165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443171" y="1209486"/>
                  <a:ext cx="790200" cy="30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0DBE93A-BB25-5117-911D-D339514C5CF9}"/>
              </a:ext>
            </a:extLst>
          </p:cNvPr>
          <p:cNvGrpSpPr/>
          <p:nvPr/>
        </p:nvGrpSpPr>
        <p:grpSpPr>
          <a:xfrm>
            <a:off x="624051" y="1357446"/>
            <a:ext cx="599040" cy="251280"/>
            <a:chOff x="624051" y="1357446"/>
            <a:chExt cx="599040" cy="25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2D16970-BABA-65CA-7EDA-55CF0615B653}"/>
                    </a:ext>
                  </a:extLst>
                </p14:cNvPr>
                <p14:cNvContentPartPr/>
                <p14:nvPr/>
              </p14:nvContentPartPr>
              <p14:xfrm>
                <a:off x="624051" y="1403886"/>
                <a:ext cx="39240" cy="2048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2D16970-BABA-65CA-7EDA-55CF0615B65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6051" y="1385886"/>
                  <a:ext cx="748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6B60522-567F-27B8-FF52-10D1D3977F72}"/>
                    </a:ext>
                  </a:extLst>
                </p14:cNvPr>
                <p14:cNvContentPartPr/>
                <p14:nvPr/>
              </p14:nvContentPartPr>
              <p14:xfrm>
                <a:off x="660051" y="1394886"/>
                <a:ext cx="170280" cy="1911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6B60522-567F-27B8-FF52-10D1D3977F7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42411" y="1377246"/>
                  <a:ext cx="2059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6BC5410-47EB-639F-C3A2-A5B1D568B423}"/>
                    </a:ext>
                  </a:extLst>
                </p14:cNvPr>
                <p14:cNvContentPartPr/>
                <p14:nvPr/>
              </p14:nvContentPartPr>
              <p14:xfrm>
                <a:off x="869211" y="1459686"/>
                <a:ext cx="142560" cy="1004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6BC5410-47EB-639F-C3A2-A5B1D568B42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51211" y="1441686"/>
                  <a:ext cx="178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FA854A1-0AA8-B3B1-ADFF-2DAD1FA9B67F}"/>
                    </a:ext>
                  </a:extLst>
                </p14:cNvPr>
                <p14:cNvContentPartPr/>
                <p14:nvPr/>
              </p14:nvContentPartPr>
              <p14:xfrm>
                <a:off x="1097451" y="1357446"/>
                <a:ext cx="125640" cy="2412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FA854A1-0AA8-B3B1-ADFF-2DAD1FA9B67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79811" y="1339446"/>
                  <a:ext cx="16128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44546AA-81FA-DFC5-D9FA-6369299F0EC5}"/>
              </a:ext>
            </a:extLst>
          </p:cNvPr>
          <p:cNvGrpSpPr/>
          <p:nvPr/>
        </p:nvGrpSpPr>
        <p:grpSpPr>
          <a:xfrm>
            <a:off x="1771731" y="1200126"/>
            <a:ext cx="2822760" cy="811800"/>
            <a:chOff x="1771731" y="1200126"/>
            <a:chExt cx="2822760" cy="81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4ECE385-C269-5E78-86B8-FBFCCA67F3E7}"/>
                    </a:ext>
                  </a:extLst>
                </p14:cNvPr>
                <p14:cNvContentPartPr/>
                <p14:nvPr/>
              </p14:nvContentPartPr>
              <p14:xfrm>
                <a:off x="1771731" y="1461126"/>
                <a:ext cx="53280" cy="1152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4ECE385-C269-5E78-86B8-FBFCCA67F3E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754091" y="1443486"/>
                  <a:ext cx="889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4517A7D-E9A9-0068-C140-3FE54E1231A8}"/>
                    </a:ext>
                  </a:extLst>
                </p14:cNvPr>
                <p14:cNvContentPartPr/>
                <p14:nvPr/>
              </p14:nvContentPartPr>
              <p14:xfrm>
                <a:off x="1798731" y="1306326"/>
                <a:ext cx="82800" cy="55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4517A7D-E9A9-0068-C140-3FE54E1231A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781091" y="1288686"/>
                  <a:ext cx="1184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CF92A1E-2029-6A02-3FC0-D1DB923840E6}"/>
                    </a:ext>
                  </a:extLst>
                </p14:cNvPr>
                <p14:cNvContentPartPr/>
                <p14:nvPr/>
              </p14:nvContentPartPr>
              <p14:xfrm>
                <a:off x="1946331" y="1438446"/>
                <a:ext cx="230040" cy="1281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CF92A1E-2029-6A02-3FC0-D1DB923840E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928331" y="1420806"/>
                  <a:ext cx="2656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2FA6570-183E-56D8-1FE6-BF5FE356D97B}"/>
                    </a:ext>
                  </a:extLst>
                </p14:cNvPr>
                <p14:cNvContentPartPr/>
                <p14:nvPr/>
              </p14:nvContentPartPr>
              <p14:xfrm>
                <a:off x="2192571" y="1424406"/>
                <a:ext cx="72720" cy="2862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2FA6570-183E-56D8-1FE6-BF5FE356D97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174571" y="1406406"/>
                  <a:ext cx="10836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89A5D3E-D303-B035-C954-E72835AC4E59}"/>
                    </a:ext>
                  </a:extLst>
                </p14:cNvPr>
                <p14:cNvContentPartPr/>
                <p14:nvPr/>
              </p14:nvContentPartPr>
              <p14:xfrm>
                <a:off x="2256651" y="1400646"/>
                <a:ext cx="117720" cy="1195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89A5D3E-D303-B035-C954-E72835AC4E5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238651" y="1383006"/>
                  <a:ext cx="1533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F808686-1D7C-3B8E-54FD-BA91C9ACF5CB}"/>
                    </a:ext>
                  </a:extLst>
                </p14:cNvPr>
                <p14:cNvContentPartPr/>
                <p14:nvPr/>
              </p14:nvContentPartPr>
              <p14:xfrm>
                <a:off x="2417571" y="1366446"/>
                <a:ext cx="240480" cy="1224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F808686-1D7C-3B8E-54FD-BA91C9ACF5C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399931" y="1348806"/>
                  <a:ext cx="2761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8569CEC-5265-840D-E5A5-3D01D8E745F7}"/>
                    </a:ext>
                  </a:extLst>
                </p14:cNvPr>
                <p14:cNvContentPartPr/>
                <p14:nvPr/>
              </p14:nvContentPartPr>
              <p14:xfrm>
                <a:off x="2688291" y="1257726"/>
                <a:ext cx="281880" cy="2170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8569CEC-5265-840D-E5A5-3D01D8E745F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670651" y="1240086"/>
                  <a:ext cx="3175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2EE15FC-9275-B2D3-5B18-3455724F887E}"/>
                    </a:ext>
                  </a:extLst>
                </p14:cNvPr>
                <p14:cNvContentPartPr/>
                <p14:nvPr/>
              </p14:nvContentPartPr>
              <p14:xfrm>
                <a:off x="2883411" y="1218126"/>
                <a:ext cx="469080" cy="2707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2EE15FC-9275-B2D3-5B18-3455724F887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865771" y="1200486"/>
                  <a:ext cx="50472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9050A0C-C8AA-65CA-C766-0BC2C8CA1A00}"/>
                    </a:ext>
                  </a:extLst>
                </p14:cNvPr>
                <p14:cNvContentPartPr/>
                <p14:nvPr/>
              </p14:nvContentPartPr>
              <p14:xfrm>
                <a:off x="3983571" y="1200126"/>
                <a:ext cx="269640" cy="2653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9050A0C-C8AA-65CA-C766-0BC2C8CA1A0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965571" y="1182126"/>
                  <a:ext cx="30528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6289B97-5D0C-5A81-2559-64042096FFAD}"/>
                    </a:ext>
                  </a:extLst>
                </p14:cNvPr>
                <p14:cNvContentPartPr/>
                <p14:nvPr/>
              </p14:nvContentPartPr>
              <p14:xfrm>
                <a:off x="4314051" y="1321806"/>
                <a:ext cx="280440" cy="3265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6289B97-5D0C-5A81-2559-64042096FFA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296411" y="1303806"/>
                  <a:ext cx="3160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D1A1ACF-FD01-0189-CA74-F3C626251950}"/>
                    </a:ext>
                  </a:extLst>
                </p14:cNvPr>
                <p14:cNvContentPartPr/>
                <p14:nvPr/>
              </p14:nvContentPartPr>
              <p14:xfrm>
                <a:off x="2752371" y="1892406"/>
                <a:ext cx="207000" cy="1195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D1A1ACF-FD01-0189-CA74-F3C62625195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734371" y="1874406"/>
                  <a:ext cx="2426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558458C-6BB4-C739-1FB8-243D25CBE46B}"/>
                    </a:ext>
                  </a:extLst>
                </p14:cNvPr>
                <p14:cNvContentPartPr/>
                <p14:nvPr/>
              </p14:nvContentPartPr>
              <p14:xfrm>
                <a:off x="3047931" y="1774326"/>
                <a:ext cx="334800" cy="2206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558458C-6BB4-C739-1FB8-243D25CBE46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029931" y="1756686"/>
                  <a:ext cx="3704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14C016D-5323-E37F-35EA-2FE27BB8E80D}"/>
                    </a:ext>
                  </a:extLst>
                </p14:cNvPr>
                <p14:cNvContentPartPr/>
                <p14:nvPr/>
              </p14:nvContentPartPr>
              <p14:xfrm>
                <a:off x="3287331" y="1874406"/>
                <a:ext cx="200880" cy="385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14C016D-5323-E37F-35EA-2FE27BB8E80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269691" y="1856406"/>
                  <a:ext cx="2365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4104F2F-1D12-1A2A-90ED-037C14CA5924}"/>
                    </a:ext>
                  </a:extLst>
                </p14:cNvPr>
                <p14:cNvContentPartPr/>
                <p14:nvPr/>
              </p14:nvContentPartPr>
              <p14:xfrm>
                <a:off x="3459411" y="1716726"/>
                <a:ext cx="240480" cy="293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4104F2F-1D12-1A2A-90ED-037C14CA592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441771" y="1698726"/>
                  <a:ext cx="27612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A898667-2ECA-E25C-1795-79908D5E8C9B}"/>
                    </a:ext>
                  </a:extLst>
                </p14:cNvPr>
                <p14:cNvContentPartPr/>
                <p14:nvPr/>
              </p14:nvContentPartPr>
              <p14:xfrm>
                <a:off x="3658131" y="1763526"/>
                <a:ext cx="11520" cy="180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A898667-2ECA-E25C-1795-79908D5E8C9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640131" y="1745526"/>
                  <a:ext cx="471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B1137AF-1485-28F4-4B85-FDA35378C2E1}"/>
                    </a:ext>
                  </a:extLst>
                </p14:cNvPr>
                <p14:cNvContentPartPr/>
                <p14:nvPr/>
              </p14:nvContentPartPr>
              <p14:xfrm>
                <a:off x="3729051" y="1831926"/>
                <a:ext cx="563400" cy="1479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B1137AF-1485-28F4-4B85-FDA35378C2E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711411" y="1814286"/>
                  <a:ext cx="59904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ADA5E8C-FEF4-E2A6-9C56-688C9C921D05}"/>
              </a:ext>
            </a:extLst>
          </p:cNvPr>
          <p:cNvGrpSpPr/>
          <p:nvPr/>
        </p:nvGrpSpPr>
        <p:grpSpPr>
          <a:xfrm>
            <a:off x="618291" y="2472006"/>
            <a:ext cx="668880" cy="291600"/>
            <a:chOff x="618291" y="2472006"/>
            <a:chExt cx="668880" cy="29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5596BBE-B8D4-D250-E339-58418F56DE9C}"/>
                    </a:ext>
                  </a:extLst>
                </p14:cNvPr>
                <p14:cNvContentPartPr/>
                <p14:nvPr/>
              </p14:nvContentPartPr>
              <p14:xfrm>
                <a:off x="618291" y="2586846"/>
                <a:ext cx="97920" cy="1767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5596BBE-B8D4-D250-E339-58418F56DE9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00651" y="2568846"/>
                  <a:ext cx="1335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8C789B7-B4D3-6CB1-CE33-738CE6DFE631}"/>
                    </a:ext>
                  </a:extLst>
                </p14:cNvPr>
                <p14:cNvContentPartPr/>
                <p14:nvPr/>
              </p14:nvContentPartPr>
              <p14:xfrm>
                <a:off x="674091" y="2505486"/>
                <a:ext cx="280800" cy="1994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8C789B7-B4D3-6CB1-CE33-738CE6DFE63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56451" y="2487846"/>
                  <a:ext cx="3164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4F501B2-9B7A-E58D-9AAB-B7D77B73B12C}"/>
                    </a:ext>
                  </a:extLst>
                </p14:cNvPr>
                <p14:cNvContentPartPr/>
                <p14:nvPr/>
              </p14:nvContentPartPr>
              <p14:xfrm>
                <a:off x="969291" y="2586126"/>
                <a:ext cx="77040" cy="986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4F501B2-9B7A-E58D-9AAB-B7D77B73B12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51651" y="2568126"/>
                  <a:ext cx="1126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5C425AB-2F90-4434-13D1-33B5CE33054F}"/>
                    </a:ext>
                  </a:extLst>
                </p14:cNvPr>
                <p14:cNvContentPartPr/>
                <p14:nvPr/>
              </p14:nvContentPartPr>
              <p14:xfrm>
                <a:off x="1150371" y="2472006"/>
                <a:ext cx="136800" cy="2260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5C425AB-2F90-4434-13D1-33B5CE33054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32731" y="2454006"/>
                  <a:ext cx="172440" cy="26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4E04593-5999-F711-73F0-6222A2E66042}"/>
              </a:ext>
            </a:extLst>
          </p:cNvPr>
          <p:cNvGrpSpPr/>
          <p:nvPr/>
        </p:nvGrpSpPr>
        <p:grpSpPr>
          <a:xfrm>
            <a:off x="1707651" y="2313246"/>
            <a:ext cx="3736440" cy="850680"/>
            <a:chOff x="1707651" y="2313246"/>
            <a:chExt cx="3736440" cy="85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826CA0D-334B-9527-32F9-57668874F261}"/>
                    </a:ext>
                  </a:extLst>
                </p14:cNvPr>
                <p14:cNvContentPartPr/>
                <p14:nvPr/>
              </p14:nvContentPartPr>
              <p14:xfrm>
                <a:off x="1707651" y="2538246"/>
                <a:ext cx="390600" cy="1303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826CA0D-334B-9527-32F9-57668874F26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689651" y="2520606"/>
                  <a:ext cx="4262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ECD39F9-3B82-242B-B4DE-7485CDF90403}"/>
                    </a:ext>
                  </a:extLst>
                </p14:cNvPr>
                <p14:cNvContentPartPr/>
                <p14:nvPr/>
              </p14:nvContentPartPr>
              <p14:xfrm>
                <a:off x="2211651" y="2536086"/>
                <a:ext cx="527400" cy="1411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ECD39F9-3B82-242B-B4DE-7485CDF9040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193651" y="2518446"/>
                  <a:ext cx="5630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5470144-9FF4-DA05-1E07-4F538DC6A0D9}"/>
                    </a:ext>
                  </a:extLst>
                </p14:cNvPr>
                <p14:cNvContentPartPr/>
                <p14:nvPr/>
              </p14:nvContentPartPr>
              <p14:xfrm>
                <a:off x="2604051" y="2392806"/>
                <a:ext cx="98640" cy="604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5470144-9FF4-DA05-1E07-4F538DC6A0D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586051" y="2374806"/>
                  <a:ext cx="1342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1C0C5FB-D973-C45E-1E89-EF7845EFF400}"/>
                    </a:ext>
                  </a:extLst>
                </p14:cNvPr>
                <p14:cNvContentPartPr/>
                <p14:nvPr/>
              </p14:nvContentPartPr>
              <p14:xfrm>
                <a:off x="2754171" y="2382726"/>
                <a:ext cx="869040" cy="2689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1C0C5FB-D973-C45E-1E89-EF7845EFF40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736531" y="2365086"/>
                  <a:ext cx="90468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07C0433-6E5B-D2FE-1237-6BF495753871}"/>
                    </a:ext>
                  </a:extLst>
                </p14:cNvPr>
                <p14:cNvContentPartPr/>
                <p14:nvPr/>
              </p14:nvContentPartPr>
              <p14:xfrm>
                <a:off x="3464451" y="2396766"/>
                <a:ext cx="77040" cy="532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07C0433-6E5B-D2FE-1237-6BF49575387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446451" y="2378766"/>
                  <a:ext cx="1126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F6E5301-41EF-489E-0F47-C24AE76394C1}"/>
                    </a:ext>
                  </a:extLst>
                </p14:cNvPr>
                <p14:cNvContentPartPr/>
                <p14:nvPr/>
              </p14:nvContentPartPr>
              <p14:xfrm>
                <a:off x="3632931" y="2502246"/>
                <a:ext cx="164880" cy="1378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F6E5301-41EF-489E-0F47-C24AE76394C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614931" y="2484606"/>
                  <a:ext cx="2005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01B3467-0A53-36CD-2560-A6877EAA6DFB}"/>
                    </a:ext>
                  </a:extLst>
                </p14:cNvPr>
                <p14:cNvContentPartPr/>
                <p14:nvPr/>
              </p14:nvContentPartPr>
              <p14:xfrm>
                <a:off x="3789531" y="2517366"/>
                <a:ext cx="236880" cy="3628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01B3467-0A53-36CD-2560-A6877EAA6DF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771891" y="2499726"/>
                  <a:ext cx="27252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8C7AB6F-4601-E609-732A-6BB6FFC07B3F}"/>
                    </a:ext>
                  </a:extLst>
                </p14:cNvPr>
                <p14:cNvContentPartPr/>
                <p14:nvPr/>
              </p14:nvContentPartPr>
              <p14:xfrm>
                <a:off x="4546251" y="2444286"/>
                <a:ext cx="265320" cy="1044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8C7AB6F-4601-E609-732A-6BB6FFC07B3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528611" y="2426646"/>
                  <a:ext cx="3009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B8AFB0C-E3D8-49C3-6C3A-9F051D3D78DF}"/>
                    </a:ext>
                  </a:extLst>
                </p14:cNvPr>
                <p14:cNvContentPartPr/>
                <p14:nvPr/>
              </p14:nvContentPartPr>
              <p14:xfrm>
                <a:off x="4928571" y="2313246"/>
                <a:ext cx="5760" cy="2574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B8AFB0C-E3D8-49C3-6C3A-9F051D3D78D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910571" y="2295606"/>
                  <a:ext cx="414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320CBD7-57EC-13D1-D012-BEA3A11EC81E}"/>
                    </a:ext>
                  </a:extLst>
                </p14:cNvPr>
                <p14:cNvContentPartPr/>
                <p14:nvPr/>
              </p14:nvContentPartPr>
              <p14:xfrm>
                <a:off x="5117931" y="2318646"/>
                <a:ext cx="3240" cy="2808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320CBD7-57EC-13D1-D012-BEA3A11EC81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099931" y="2301006"/>
                  <a:ext cx="388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978FF4D-BB50-1008-4F83-7092F2FB3934}"/>
                    </a:ext>
                  </a:extLst>
                </p14:cNvPr>
                <p14:cNvContentPartPr/>
                <p14:nvPr/>
              </p14:nvContentPartPr>
              <p14:xfrm>
                <a:off x="3956211" y="2918406"/>
                <a:ext cx="758160" cy="2455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978FF4D-BB50-1008-4F83-7092F2FB393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938211" y="2900766"/>
                  <a:ext cx="7938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45DDCE6-9DFE-62BF-E354-A7BC51246D78}"/>
                    </a:ext>
                  </a:extLst>
                </p14:cNvPr>
                <p14:cNvContentPartPr/>
                <p14:nvPr/>
              </p14:nvContentPartPr>
              <p14:xfrm>
                <a:off x="4741731" y="2982126"/>
                <a:ext cx="301320" cy="1209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45DDCE6-9DFE-62BF-E354-A7BC51246D7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724091" y="2964126"/>
                  <a:ext cx="3369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7A3E1A7-A277-0AB0-6D9F-98F70ADFE019}"/>
                    </a:ext>
                  </a:extLst>
                </p14:cNvPr>
                <p14:cNvContentPartPr/>
                <p14:nvPr/>
              </p14:nvContentPartPr>
              <p14:xfrm>
                <a:off x="5079051" y="2849286"/>
                <a:ext cx="365040" cy="2131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7A3E1A7-A277-0AB0-6D9F-98F70ADFE01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061411" y="2831646"/>
                  <a:ext cx="400680" cy="24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77A8EFF-85A0-C0DB-1C7D-75C7A10A8BFE}"/>
              </a:ext>
            </a:extLst>
          </p:cNvPr>
          <p:cNvGrpSpPr/>
          <p:nvPr/>
        </p:nvGrpSpPr>
        <p:grpSpPr>
          <a:xfrm>
            <a:off x="565371" y="3988326"/>
            <a:ext cx="1142640" cy="257760"/>
            <a:chOff x="565371" y="3988326"/>
            <a:chExt cx="1142640" cy="25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0509EC3-BF3F-83A7-49E0-D460C131BB9A}"/>
                    </a:ext>
                  </a:extLst>
                </p14:cNvPr>
                <p14:cNvContentPartPr/>
                <p14:nvPr/>
              </p14:nvContentPartPr>
              <p14:xfrm>
                <a:off x="565371" y="4079046"/>
                <a:ext cx="23040" cy="1670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0509EC3-BF3F-83A7-49E0-D460C131BB9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47731" y="4061046"/>
                  <a:ext cx="586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9DD613B-5993-6FF0-BDD0-13B949A87D42}"/>
                    </a:ext>
                  </a:extLst>
                </p14:cNvPr>
                <p14:cNvContentPartPr/>
                <p14:nvPr/>
              </p14:nvContentPartPr>
              <p14:xfrm>
                <a:off x="587691" y="4070766"/>
                <a:ext cx="173160" cy="932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9DD613B-5993-6FF0-BDD0-13B949A87D4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70051" y="4052766"/>
                  <a:ext cx="2088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5EA823E-4103-57F3-26A3-314452D37E03}"/>
                    </a:ext>
                  </a:extLst>
                </p14:cNvPr>
                <p14:cNvContentPartPr/>
                <p14:nvPr/>
              </p14:nvContentPartPr>
              <p14:xfrm>
                <a:off x="704691" y="4022886"/>
                <a:ext cx="220680" cy="2041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5EA823E-4103-57F3-26A3-314452D37E0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87051" y="4005246"/>
                  <a:ext cx="2563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93FE24F-2EBE-5E9B-447D-CEE7E2EE173E}"/>
                    </a:ext>
                  </a:extLst>
                </p14:cNvPr>
                <p14:cNvContentPartPr/>
                <p14:nvPr/>
              </p14:nvContentPartPr>
              <p14:xfrm>
                <a:off x="1018971" y="4128006"/>
                <a:ext cx="159840" cy="1040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93FE24F-2EBE-5E9B-447D-CEE7E2EE173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01331" y="4110366"/>
                  <a:ext cx="1954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08FBF7D-87A8-CFF4-2C92-4627D24DFEB9}"/>
                    </a:ext>
                  </a:extLst>
                </p14:cNvPr>
                <p14:cNvContentPartPr/>
                <p14:nvPr/>
              </p14:nvContentPartPr>
              <p14:xfrm>
                <a:off x="1264851" y="4122246"/>
                <a:ext cx="145080" cy="651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08FBF7D-87A8-CFF4-2C92-4627D24DFEB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246851" y="4104606"/>
                  <a:ext cx="1807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0E44A9C-6F33-6707-E40C-C962453A8251}"/>
                    </a:ext>
                  </a:extLst>
                </p14:cNvPr>
                <p14:cNvContentPartPr/>
                <p14:nvPr/>
              </p14:nvContentPartPr>
              <p14:xfrm>
                <a:off x="1426131" y="3988326"/>
                <a:ext cx="281880" cy="2257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0E44A9C-6F33-6707-E40C-C962453A825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408491" y="3970686"/>
                  <a:ext cx="317520" cy="26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F050175E-D419-6C43-2346-36599D9B0848}"/>
                  </a:ext>
                </a:extLst>
              </p14:cNvPr>
              <p14:cNvContentPartPr/>
              <p14:nvPr/>
            </p14:nvContentPartPr>
            <p14:xfrm>
              <a:off x="403731" y="4353726"/>
              <a:ext cx="945000" cy="3744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F050175E-D419-6C43-2346-36599D9B0848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86091" y="4336086"/>
                <a:ext cx="980640" cy="7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394AC222-7FDE-7EDC-A397-7B24260066F2}"/>
              </a:ext>
            </a:extLst>
          </p:cNvPr>
          <p:cNvGrpSpPr/>
          <p:nvPr/>
        </p:nvGrpSpPr>
        <p:grpSpPr>
          <a:xfrm>
            <a:off x="3125691" y="3800046"/>
            <a:ext cx="1340640" cy="572760"/>
            <a:chOff x="3125691" y="3800046"/>
            <a:chExt cx="1340640" cy="57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B54878B-AD5B-6755-C521-5450BE6ECE8E}"/>
                    </a:ext>
                  </a:extLst>
                </p14:cNvPr>
                <p14:cNvContentPartPr/>
                <p14:nvPr/>
              </p14:nvContentPartPr>
              <p14:xfrm>
                <a:off x="3288411" y="3836766"/>
                <a:ext cx="247680" cy="2682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B54878B-AD5B-6755-C521-5450BE6ECE8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270411" y="3819126"/>
                  <a:ext cx="28332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C30E791-28BD-928A-C0CB-5541B6689A1E}"/>
                    </a:ext>
                  </a:extLst>
                </p14:cNvPr>
                <p14:cNvContentPartPr/>
                <p14:nvPr/>
              </p14:nvContentPartPr>
              <p14:xfrm>
                <a:off x="3203811" y="4021446"/>
                <a:ext cx="136800" cy="100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C30E791-28BD-928A-C0CB-5541B6689A1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186171" y="4003806"/>
                  <a:ext cx="1724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01D89EC-88E9-496B-FB78-FA46ADCD32CC}"/>
                    </a:ext>
                  </a:extLst>
                </p14:cNvPr>
                <p14:cNvContentPartPr/>
                <p14:nvPr/>
              </p14:nvContentPartPr>
              <p14:xfrm>
                <a:off x="3432771" y="3959526"/>
                <a:ext cx="743760" cy="4132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01D89EC-88E9-496B-FB78-FA46ADCD32C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414771" y="3941886"/>
                  <a:ext cx="77940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D376EE1-E1FF-3E9C-8B6E-731770897E79}"/>
                    </a:ext>
                  </a:extLst>
                </p14:cNvPr>
                <p14:cNvContentPartPr/>
                <p14:nvPr/>
              </p14:nvContentPartPr>
              <p14:xfrm>
                <a:off x="4323771" y="3931086"/>
                <a:ext cx="142560" cy="4230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D376EE1-E1FF-3E9C-8B6E-731770897E7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306131" y="3913446"/>
                  <a:ext cx="17820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97BA9DA-9D52-3DE2-42A3-1693971E0948}"/>
                    </a:ext>
                  </a:extLst>
                </p14:cNvPr>
                <p14:cNvContentPartPr/>
                <p14:nvPr/>
              </p14:nvContentPartPr>
              <p14:xfrm>
                <a:off x="3125691" y="3800046"/>
                <a:ext cx="150840" cy="4503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97BA9DA-9D52-3DE2-42A3-1693971E094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108051" y="3782046"/>
                  <a:ext cx="186480" cy="48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A6B5528E-304F-439F-E271-9715A53953A2}"/>
                  </a:ext>
                </a:extLst>
              </p14:cNvPr>
              <p14:cNvContentPartPr/>
              <p14:nvPr/>
            </p14:nvContentPartPr>
            <p14:xfrm>
              <a:off x="1504251" y="4910286"/>
              <a:ext cx="33840" cy="15948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A6B5528E-304F-439F-E271-9715A53953A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486611" y="4892286"/>
                <a:ext cx="6948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E6D8AF4D-6772-3F90-8CF4-020C80313F30}"/>
                  </a:ext>
                </a:extLst>
              </p14:cNvPr>
              <p14:cNvContentPartPr/>
              <p14:nvPr/>
            </p14:nvContentPartPr>
            <p14:xfrm>
              <a:off x="3245571" y="4910646"/>
              <a:ext cx="360" cy="16848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E6D8AF4D-6772-3F90-8CF4-020C80313F30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227931" y="4892646"/>
                <a:ext cx="3600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D9024ADB-A398-C37D-0726-90A0AF2D3AAC}"/>
                  </a:ext>
                </a:extLst>
              </p14:cNvPr>
              <p14:cNvContentPartPr/>
              <p14:nvPr/>
            </p14:nvContentPartPr>
            <p14:xfrm>
              <a:off x="4594131" y="4902366"/>
              <a:ext cx="331920" cy="14112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D9024ADB-A398-C37D-0726-90A0AF2D3AA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576131" y="4884726"/>
                <a:ext cx="36756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661BDD38-2E92-C70A-22FD-594058A1D398}"/>
                  </a:ext>
                </a:extLst>
              </p14:cNvPr>
              <p14:cNvContentPartPr/>
              <p14:nvPr/>
            </p14:nvContentPartPr>
            <p14:xfrm>
              <a:off x="5795091" y="4862406"/>
              <a:ext cx="423720" cy="13824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661BDD38-2E92-C70A-22FD-594058A1D398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777091" y="4844406"/>
                <a:ext cx="45936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F05A35D7-448F-35A1-CFC0-1779FFDE12F8}"/>
                  </a:ext>
                </a:extLst>
              </p14:cNvPr>
              <p14:cNvContentPartPr/>
              <p14:nvPr/>
            </p14:nvContentPartPr>
            <p14:xfrm>
              <a:off x="7263171" y="4798686"/>
              <a:ext cx="368640" cy="21168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F05A35D7-448F-35A1-CFC0-1779FFDE12F8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245531" y="4780686"/>
                <a:ext cx="404280" cy="24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5AC09B4E-A5F8-3E76-03D0-D57E7004544F}"/>
              </a:ext>
            </a:extLst>
          </p:cNvPr>
          <p:cNvGrpSpPr/>
          <p:nvPr/>
        </p:nvGrpSpPr>
        <p:grpSpPr>
          <a:xfrm>
            <a:off x="8641971" y="4806606"/>
            <a:ext cx="343440" cy="283320"/>
            <a:chOff x="8641971" y="4806606"/>
            <a:chExt cx="343440" cy="28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C7C2B21-703A-03DF-64BC-88B39F36DDD4}"/>
                    </a:ext>
                  </a:extLst>
                </p14:cNvPr>
                <p14:cNvContentPartPr/>
                <p14:nvPr/>
              </p14:nvContentPartPr>
              <p14:xfrm>
                <a:off x="8641971" y="4806606"/>
                <a:ext cx="343440" cy="1548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C7C2B21-703A-03DF-64BC-88B39F36DDD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623971" y="4788606"/>
                  <a:ext cx="3790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A798B4A-F74B-3CD3-FAFB-8111CBA29DC2}"/>
                    </a:ext>
                  </a:extLst>
                </p14:cNvPr>
                <p14:cNvContentPartPr/>
                <p14:nvPr/>
              </p14:nvContentPartPr>
              <p14:xfrm>
                <a:off x="8834571" y="4881846"/>
                <a:ext cx="16920" cy="2080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A798B4A-F74B-3CD3-FAFB-8111CBA29DC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816571" y="4863846"/>
                  <a:ext cx="52560" cy="24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8A9E1BF3-3ADD-A583-260D-1FB68914F708}"/>
                  </a:ext>
                </a:extLst>
              </p14:cNvPr>
              <p14:cNvContentPartPr/>
              <p14:nvPr/>
            </p14:nvContentPartPr>
            <p14:xfrm>
              <a:off x="10157931" y="4737846"/>
              <a:ext cx="263160" cy="19764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8A9E1BF3-3ADD-A583-260D-1FB68914F708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0139931" y="4719846"/>
                <a:ext cx="29880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8E7F3E7E-F3D8-DBE3-B395-E129A11774ED}"/>
                  </a:ext>
                </a:extLst>
              </p14:cNvPr>
              <p14:cNvContentPartPr/>
              <p14:nvPr/>
            </p14:nvContentPartPr>
            <p14:xfrm>
              <a:off x="10912851" y="4645326"/>
              <a:ext cx="251280" cy="29232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8E7F3E7E-F3D8-DBE3-B395-E129A11774ED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0895211" y="4627326"/>
                <a:ext cx="28692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21B78551-5BDF-9047-92AA-34224F173517}"/>
                  </a:ext>
                </a:extLst>
              </p14:cNvPr>
              <p14:cNvContentPartPr/>
              <p14:nvPr/>
            </p14:nvContentPartPr>
            <p14:xfrm>
              <a:off x="11651211" y="4684926"/>
              <a:ext cx="61920" cy="32328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21B78551-5BDF-9047-92AA-34224F17351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1633571" y="4666926"/>
                <a:ext cx="97560" cy="35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Group 97">
            <a:extLst>
              <a:ext uri="{FF2B5EF4-FFF2-40B4-BE49-F238E27FC236}">
                <a16:creationId xmlns:a16="http://schemas.microsoft.com/office/drawing/2014/main" id="{BC393D86-8E6B-27FA-012A-AE9C94323B3F}"/>
              </a:ext>
            </a:extLst>
          </p:cNvPr>
          <p:cNvGrpSpPr/>
          <p:nvPr/>
        </p:nvGrpSpPr>
        <p:grpSpPr>
          <a:xfrm>
            <a:off x="1596771" y="5575566"/>
            <a:ext cx="1470960" cy="301680"/>
            <a:chOff x="1596771" y="5575566"/>
            <a:chExt cx="1470960" cy="30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9E19ADD-8767-27E1-74F7-A22E5A173B77}"/>
                    </a:ext>
                  </a:extLst>
                </p14:cNvPr>
                <p14:cNvContentPartPr/>
                <p14:nvPr/>
              </p14:nvContentPartPr>
              <p14:xfrm>
                <a:off x="1596771" y="5646126"/>
                <a:ext cx="348480" cy="2311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9E19ADD-8767-27E1-74F7-A22E5A173B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578771" y="5628486"/>
                  <a:ext cx="3841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3934D9F-23D2-2311-287A-428B708C0A5A}"/>
                    </a:ext>
                  </a:extLst>
                </p14:cNvPr>
                <p14:cNvContentPartPr/>
                <p14:nvPr/>
              </p14:nvContentPartPr>
              <p14:xfrm>
                <a:off x="2002491" y="5734326"/>
                <a:ext cx="115560" cy="1134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3934D9F-23D2-2311-287A-428B708C0A5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984851" y="5716686"/>
                  <a:ext cx="1512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0BAEF64-82BD-DBD1-2F4E-23BBF972A9B7}"/>
                    </a:ext>
                  </a:extLst>
                </p14:cNvPr>
                <p14:cNvContentPartPr/>
                <p14:nvPr/>
              </p14:nvContentPartPr>
              <p14:xfrm>
                <a:off x="2163051" y="5575566"/>
                <a:ext cx="444960" cy="2782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0BAEF64-82BD-DBD1-2F4E-23BBF972A9B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145411" y="5557926"/>
                  <a:ext cx="4806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5AE24D3-2202-2659-07D7-CEAF0C52DFBB}"/>
                    </a:ext>
                  </a:extLst>
                </p14:cNvPr>
                <p14:cNvContentPartPr/>
                <p14:nvPr/>
              </p14:nvContentPartPr>
              <p14:xfrm>
                <a:off x="2950371" y="5765286"/>
                <a:ext cx="117360" cy="86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5AE24D3-2202-2659-07D7-CEAF0C52DFB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932371" y="5747286"/>
                  <a:ext cx="1530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E5D52A3-3B0C-89ED-B628-53F71327DDCB}"/>
                    </a:ext>
                  </a:extLst>
                </p14:cNvPr>
                <p14:cNvContentPartPr/>
                <p14:nvPr/>
              </p14:nvContentPartPr>
              <p14:xfrm>
                <a:off x="2900331" y="5773566"/>
                <a:ext cx="133920" cy="878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E5D52A3-3B0C-89ED-B628-53F71327DDC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882331" y="5755566"/>
                  <a:ext cx="169560" cy="12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F7C4613B-9520-E4FD-878E-CA86D9B3E083}"/>
                  </a:ext>
                </a:extLst>
              </p14:cNvPr>
              <p14:cNvContentPartPr/>
              <p14:nvPr/>
            </p14:nvContentPartPr>
            <p14:xfrm>
              <a:off x="3903291" y="5646126"/>
              <a:ext cx="38520" cy="25884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F7C4613B-9520-E4FD-878E-CA86D9B3E083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885291" y="5628486"/>
                <a:ext cx="741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BDC5538C-4CC7-91BE-8C98-1C7D75896BDF}"/>
                  </a:ext>
                </a:extLst>
              </p14:cNvPr>
              <p14:cNvContentPartPr/>
              <p14:nvPr/>
            </p14:nvContentPartPr>
            <p14:xfrm>
              <a:off x="6580611" y="3757566"/>
              <a:ext cx="327240" cy="18108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BDC5538C-4CC7-91BE-8C98-1C7D75896BDF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6562611" y="3739566"/>
                <a:ext cx="36288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09A261F3-17B9-A50A-4F70-D5988F0533F1}"/>
                  </a:ext>
                </a:extLst>
              </p14:cNvPr>
              <p14:cNvContentPartPr/>
              <p14:nvPr/>
            </p14:nvContentPartPr>
            <p14:xfrm>
              <a:off x="7671411" y="3771606"/>
              <a:ext cx="203040" cy="15048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09A261F3-17B9-A50A-4F70-D5988F0533F1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653411" y="3753606"/>
                <a:ext cx="23868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36DFEB40-3296-5623-3B72-76D74FB881B1}"/>
                  </a:ext>
                </a:extLst>
              </p14:cNvPr>
              <p14:cNvContentPartPr/>
              <p14:nvPr/>
            </p14:nvContentPartPr>
            <p14:xfrm>
              <a:off x="8683371" y="3730926"/>
              <a:ext cx="282600" cy="16236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36DFEB40-3296-5623-3B72-76D74FB881B1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665371" y="3712926"/>
                <a:ext cx="318240" cy="19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2786992-4326-AA95-DD06-75FD4D376C94}"/>
              </a:ext>
            </a:extLst>
          </p:cNvPr>
          <p:cNvGrpSpPr/>
          <p:nvPr/>
        </p:nvGrpSpPr>
        <p:grpSpPr>
          <a:xfrm>
            <a:off x="9561051" y="3687726"/>
            <a:ext cx="221400" cy="203040"/>
            <a:chOff x="9561051" y="3687726"/>
            <a:chExt cx="221400" cy="20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65E3A31-2669-F1C2-2076-0B2F9E792A2C}"/>
                    </a:ext>
                  </a:extLst>
                </p14:cNvPr>
                <p14:cNvContentPartPr/>
                <p14:nvPr/>
              </p14:nvContentPartPr>
              <p14:xfrm>
                <a:off x="9561051" y="3687726"/>
                <a:ext cx="221400" cy="2030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65E3A31-2669-F1C2-2076-0B2F9E792A2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543051" y="3670086"/>
                  <a:ext cx="2570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F36F659-AEE0-212D-5ED4-D74500FDF7BB}"/>
                    </a:ext>
                  </a:extLst>
                </p14:cNvPr>
                <p14:cNvContentPartPr/>
                <p14:nvPr/>
              </p14:nvContentPartPr>
              <p14:xfrm>
                <a:off x="9597771" y="3810846"/>
                <a:ext cx="133920" cy="3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F36F659-AEE0-212D-5ED4-D74500FDF7B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580131" y="3793206"/>
                  <a:ext cx="16956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F7002D7B-8E09-E7D8-4DB9-8E54C41C40DB}"/>
                  </a:ext>
                </a:extLst>
              </p14:cNvPr>
              <p14:cNvContentPartPr/>
              <p14:nvPr/>
            </p14:nvContentPartPr>
            <p14:xfrm>
              <a:off x="10419651" y="3705366"/>
              <a:ext cx="228960" cy="15552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F7002D7B-8E09-E7D8-4DB9-8E54C41C40DB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0402011" y="3687726"/>
                <a:ext cx="26460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9604BEE-BDDB-E769-A422-A5BB6D1BCAFA}"/>
                  </a:ext>
                </a:extLst>
              </p14:cNvPr>
              <p14:cNvContentPartPr/>
              <p14:nvPr/>
            </p14:nvContentPartPr>
            <p14:xfrm>
              <a:off x="11080251" y="3671526"/>
              <a:ext cx="248400" cy="21384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9604BEE-BDDB-E769-A422-A5BB6D1BCAF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1062251" y="3653526"/>
                <a:ext cx="284040" cy="24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4C92605-DA51-821B-0733-6603D93C5826}"/>
              </a:ext>
            </a:extLst>
          </p:cNvPr>
          <p:cNvGrpSpPr/>
          <p:nvPr/>
        </p:nvGrpSpPr>
        <p:grpSpPr>
          <a:xfrm>
            <a:off x="5808051" y="4167966"/>
            <a:ext cx="1728360" cy="249480"/>
            <a:chOff x="5808051" y="4167966"/>
            <a:chExt cx="1728360" cy="24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BB63A9E-3EE6-7DDA-7880-49D3B6839AB7}"/>
                    </a:ext>
                  </a:extLst>
                </p14:cNvPr>
                <p14:cNvContentPartPr/>
                <p14:nvPr/>
              </p14:nvContentPartPr>
              <p14:xfrm>
                <a:off x="5808051" y="4233486"/>
                <a:ext cx="288720" cy="1324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BB63A9E-3EE6-7DDA-7880-49D3B6839AB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790411" y="4215846"/>
                  <a:ext cx="3243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D9586A0-6997-D68B-2CDD-ACDF56A15174}"/>
                    </a:ext>
                  </a:extLst>
                </p14:cNvPr>
                <p14:cNvContentPartPr/>
                <p14:nvPr/>
              </p14:nvContentPartPr>
              <p14:xfrm>
                <a:off x="6143211" y="4275966"/>
                <a:ext cx="185400" cy="1033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D9586A0-6997-D68B-2CDD-ACDF56A1517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125211" y="4257966"/>
                  <a:ext cx="2210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6614BAB-2A50-CEA1-ABB4-E68A81FC3666}"/>
                    </a:ext>
                  </a:extLst>
                </p14:cNvPr>
                <p14:cNvContentPartPr/>
                <p14:nvPr/>
              </p14:nvContentPartPr>
              <p14:xfrm>
                <a:off x="6415011" y="4167966"/>
                <a:ext cx="533880" cy="2494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6614BAB-2A50-CEA1-ABB4-E68A81FC366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397011" y="4150326"/>
                  <a:ext cx="5695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17BB122-E423-2E34-CDF0-262379921AA5}"/>
                    </a:ext>
                  </a:extLst>
                </p14:cNvPr>
                <p14:cNvContentPartPr/>
                <p14:nvPr/>
              </p14:nvContentPartPr>
              <p14:xfrm>
                <a:off x="7271451" y="4286766"/>
                <a:ext cx="264960" cy="853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17BB122-E423-2E34-CDF0-262379921AA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253811" y="4269126"/>
                  <a:ext cx="300600" cy="12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2700D793-07A8-F92E-19C9-D29829850BFE}"/>
                  </a:ext>
                </a:extLst>
              </p14:cNvPr>
              <p14:cNvContentPartPr/>
              <p14:nvPr/>
            </p14:nvContentPartPr>
            <p14:xfrm>
              <a:off x="8004411" y="4185606"/>
              <a:ext cx="218160" cy="18504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2700D793-07A8-F92E-19C9-D29829850BFE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7986411" y="4167966"/>
                <a:ext cx="253800" cy="22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25597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45578D8-93D8-0188-F886-B1834D1E5AA7}"/>
                  </a:ext>
                </a:extLst>
              </p14:cNvPr>
              <p14:cNvContentPartPr/>
              <p14:nvPr/>
            </p14:nvContentPartPr>
            <p14:xfrm>
              <a:off x="1382211" y="1101486"/>
              <a:ext cx="217080" cy="212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45578D8-93D8-0188-F886-B1834D1E5AA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64571" y="1083486"/>
                <a:ext cx="25272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529A370-2505-42C6-0B62-8F1F398264A9}"/>
                  </a:ext>
                </a:extLst>
              </p14:cNvPr>
              <p14:cNvContentPartPr/>
              <p14:nvPr/>
            </p14:nvContentPartPr>
            <p14:xfrm>
              <a:off x="2659491" y="1111206"/>
              <a:ext cx="215640" cy="185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529A370-2505-42C6-0B62-8F1F398264A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41491" y="1093206"/>
                <a:ext cx="25128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0EB1C30-F7C6-88CB-DDAC-D9DD878E7FEC}"/>
                  </a:ext>
                </a:extLst>
              </p14:cNvPr>
              <p14:cNvContentPartPr/>
              <p14:nvPr/>
            </p14:nvContentPartPr>
            <p14:xfrm>
              <a:off x="4446531" y="1064046"/>
              <a:ext cx="360" cy="184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0EB1C30-F7C6-88CB-DDAC-D9DD878E7FE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28531" y="1046406"/>
                <a:ext cx="36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7B1C963-E7CB-A3D5-44E4-94A1760EB932}"/>
                  </a:ext>
                </a:extLst>
              </p14:cNvPr>
              <p14:cNvContentPartPr/>
              <p14:nvPr/>
            </p14:nvContentPartPr>
            <p14:xfrm>
              <a:off x="5795091" y="1062246"/>
              <a:ext cx="199080" cy="191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7B1C963-E7CB-A3D5-44E4-94A1760EB93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77091" y="1044246"/>
                <a:ext cx="234720" cy="22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F71F9237-6CB7-8CC7-EC3E-D6A43FFD1FFD}"/>
              </a:ext>
            </a:extLst>
          </p:cNvPr>
          <p:cNvGrpSpPr/>
          <p:nvPr/>
        </p:nvGrpSpPr>
        <p:grpSpPr>
          <a:xfrm>
            <a:off x="7151211" y="1088166"/>
            <a:ext cx="231120" cy="235440"/>
            <a:chOff x="7151211" y="1088166"/>
            <a:chExt cx="231120" cy="23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65B4B64-AF39-2CAE-4BDF-2802FD497570}"/>
                    </a:ext>
                  </a:extLst>
                </p14:cNvPr>
                <p14:cNvContentPartPr/>
                <p14:nvPr/>
              </p14:nvContentPartPr>
              <p14:xfrm>
                <a:off x="7151211" y="1088166"/>
                <a:ext cx="231120" cy="1594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65B4B64-AF39-2CAE-4BDF-2802FD49757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133571" y="1070166"/>
                  <a:ext cx="2667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5A7FB4D-0656-0A8F-5B46-27AF97CD3E81}"/>
                    </a:ext>
                  </a:extLst>
                </p14:cNvPr>
                <p14:cNvContentPartPr/>
                <p14:nvPr/>
              </p14:nvContentPartPr>
              <p14:xfrm>
                <a:off x="7243731" y="1109766"/>
                <a:ext cx="125640" cy="2138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5A7FB4D-0656-0A8F-5B46-27AF97CD3E8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225731" y="1092126"/>
                  <a:ext cx="161280" cy="24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0967039-483E-6BC1-2EA7-AD09EE2334B7}"/>
              </a:ext>
            </a:extLst>
          </p:cNvPr>
          <p:cNvGrpSpPr/>
          <p:nvPr/>
        </p:nvGrpSpPr>
        <p:grpSpPr>
          <a:xfrm>
            <a:off x="8617131" y="1072686"/>
            <a:ext cx="205560" cy="260280"/>
            <a:chOff x="8617131" y="1072686"/>
            <a:chExt cx="205560" cy="26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3B19984-8CCD-9B6C-A69F-9698F74B85AF}"/>
                    </a:ext>
                  </a:extLst>
                </p14:cNvPr>
                <p14:cNvContentPartPr/>
                <p14:nvPr/>
              </p14:nvContentPartPr>
              <p14:xfrm>
                <a:off x="8617131" y="1072686"/>
                <a:ext cx="205560" cy="1875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3B19984-8CCD-9B6C-A69F-9698F74B85A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599491" y="1055046"/>
                  <a:ext cx="2412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690A8E5-697D-88BA-D251-79595EF40F91}"/>
                    </a:ext>
                  </a:extLst>
                </p14:cNvPr>
                <p14:cNvContentPartPr/>
                <p14:nvPr/>
              </p14:nvContentPartPr>
              <p14:xfrm>
                <a:off x="8751051" y="1141086"/>
                <a:ext cx="14400" cy="1918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690A8E5-697D-88BA-D251-79595EF40F9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733051" y="1123446"/>
                  <a:ext cx="50040" cy="22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38F8634-4DBC-8654-68CE-F3BECA1368EC}"/>
                  </a:ext>
                </a:extLst>
              </p14:cNvPr>
              <p14:cNvContentPartPr/>
              <p14:nvPr/>
            </p14:nvContentPartPr>
            <p14:xfrm>
              <a:off x="9909891" y="1031646"/>
              <a:ext cx="257400" cy="2019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38F8634-4DBC-8654-68CE-F3BECA1368E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892251" y="1014006"/>
                <a:ext cx="29304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7F5F90D-5882-6EBA-8348-6BF80A4E06DD}"/>
                  </a:ext>
                </a:extLst>
              </p14:cNvPr>
              <p14:cNvContentPartPr/>
              <p14:nvPr/>
            </p14:nvContentPartPr>
            <p14:xfrm>
              <a:off x="11146851" y="938766"/>
              <a:ext cx="221040" cy="2210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7F5F90D-5882-6EBA-8348-6BF80A4E06D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129211" y="921126"/>
                <a:ext cx="256680" cy="25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5E38A6AC-9EDF-3C22-2BBC-EFC7E2837712}"/>
              </a:ext>
            </a:extLst>
          </p:cNvPr>
          <p:cNvGrpSpPr/>
          <p:nvPr/>
        </p:nvGrpSpPr>
        <p:grpSpPr>
          <a:xfrm>
            <a:off x="2120211" y="1859646"/>
            <a:ext cx="1189800" cy="254160"/>
            <a:chOff x="2120211" y="1859646"/>
            <a:chExt cx="1189800" cy="25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6FF2B29-58F1-43B8-482F-304A6FEC4CF7}"/>
                    </a:ext>
                  </a:extLst>
                </p14:cNvPr>
                <p14:cNvContentPartPr/>
                <p14:nvPr/>
              </p14:nvContentPartPr>
              <p14:xfrm>
                <a:off x="2120211" y="1933806"/>
                <a:ext cx="360" cy="1756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6FF2B29-58F1-43B8-482F-304A6FEC4CF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102211" y="1916166"/>
                  <a:ext cx="360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3DCB11D-4026-6DF9-43AD-48C6B86160AC}"/>
                    </a:ext>
                  </a:extLst>
                </p14:cNvPr>
                <p14:cNvContentPartPr/>
                <p14:nvPr/>
              </p14:nvContentPartPr>
              <p14:xfrm>
                <a:off x="2176011" y="1950726"/>
                <a:ext cx="111600" cy="604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3DCB11D-4026-6DF9-43AD-48C6B86160A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58371" y="1933086"/>
                  <a:ext cx="1472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E76E342-42ED-5535-4E1A-05A559908E23}"/>
                    </a:ext>
                  </a:extLst>
                </p14:cNvPr>
                <p14:cNvContentPartPr/>
                <p14:nvPr/>
              </p14:nvContentPartPr>
              <p14:xfrm>
                <a:off x="2220291" y="1931646"/>
                <a:ext cx="198000" cy="1821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E76E342-42ED-5535-4E1A-05A559908E2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02651" y="1914006"/>
                  <a:ext cx="2336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F726E80-76CE-E6EB-9B71-43AE38D48098}"/>
                    </a:ext>
                  </a:extLst>
                </p14:cNvPr>
                <p14:cNvContentPartPr/>
                <p14:nvPr/>
              </p14:nvContentPartPr>
              <p14:xfrm>
                <a:off x="2518371" y="1975206"/>
                <a:ext cx="170640" cy="979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F726E80-76CE-E6EB-9B71-43AE38D4809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00371" y="1957206"/>
                  <a:ext cx="2062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4674A9A-6696-4ECF-1972-C8FBDDFD64BE}"/>
                    </a:ext>
                  </a:extLst>
                </p14:cNvPr>
                <p14:cNvContentPartPr/>
                <p14:nvPr/>
              </p14:nvContentPartPr>
              <p14:xfrm>
                <a:off x="2824731" y="2005086"/>
                <a:ext cx="131400" cy="626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4674A9A-6696-4ECF-1972-C8FBDDFD64B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06731" y="1987446"/>
                  <a:ext cx="1670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F666650-303F-2FF8-8285-C621A388E11A}"/>
                    </a:ext>
                  </a:extLst>
                </p14:cNvPr>
                <p14:cNvContentPartPr/>
                <p14:nvPr/>
              </p14:nvContentPartPr>
              <p14:xfrm>
                <a:off x="2969811" y="1859646"/>
                <a:ext cx="340200" cy="2354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F666650-303F-2FF8-8285-C621A388E11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951811" y="1841646"/>
                  <a:ext cx="375840" cy="27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4F0C707-6217-744B-37EE-D4B40029FA08}"/>
              </a:ext>
            </a:extLst>
          </p:cNvPr>
          <p:cNvGrpSpPr/>
          <p:nvPr/>
        </p:nvGrpSpPr>
        <p:grpSpPr>
          <a:xfrm>
            <a:off x="3730491" y="1897446"/>
            <a:ext cx="172440" cy="134640"/>
            <a:chOff x="3730491" y="1897446"/>
            <a:chExt cx="172440" cy="13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920A278-3BEE-493B-C3ED-0108AAD2389B}"/>
                    </a:ext>
                  </a:extLst>
                </p14:cNvPr>
                <p14:cNvContentPartPr/>
                <p14:nvPr/>
              </p14:nvContentPartPr>
              <p14:xfrm>
                <a:off x="3732651" y="1897446"/>
                <a:ext cx="170280" cy="374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920A278-3BEE-493B-C3ED-0108AAD2389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715011" y="1879806"/>
                  <a:ext cx="2059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105A651-8DD8-E648-A455-6EF34D56CB69}"/>
                    </a:ext>
                  </a:extLst>
                </p14:cNvPr>
                <p14:cNvContentPartPr/>
                <p14:nvPr/>
              </p14:nvContentPartPr>
              <p14:xfrm>
                <a:off x="3730491" y="1934526"/>
                <a:ext cx="147960" cy="975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105A651-8DD8-E648-A455-6EF34D56CB6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712491" y="1916526"/>
                  <a:ext cx="183600" cy="13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9DD2500-2B1C-D26E-1B90-EB88B5D6BA30}"/>
              </a:ext>
            </a:extLst>
          </p:cNvPr>
          <p:cNvGrpSpPr/>
          <p:nvPr/>
        </p:nvGrpSpPr>
        <p:grpSpPr>
          <a:xfrm>
            <a:off x="7369011" y="1864686"/>
            <a:ext cx="734040" cy="239760"/>
            <a:chOff x="7369011" y="1864686"/>
            <a:chExt cx="734040" cy="23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4687F55-2497-E09C-E993-85A8E6C76EE3}"/>
                    </a:ext>
                  </a:extLst>
                </p14:cNvPr>
                <p14:cNvContentPartPr/>
                <p14:nvPr/>
              </p14:nvContentPartPr>
              <p14:xfrm>
                <a:off x="7369011" y="2004366"/>
                <a:ext cx="513000" cy="126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4687F55-2497-E09C-E993-85A8E6C76EE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351371" y="1986366"/>
                  <a:ext cx="5486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7BDFC88-BADD-51F8-B892-A43CA30AE166}"/>
                    </a:ext>
                  </a:extLst>
                </p14:cNvPr>
                <p14:cNvContentPartPr/>
                <p14:nvPr/>
              </p14:nvContentPartPr>
              <p14:xfrm>
                <a:off x="7722891" y="1864686"/>
                <a:ext cx="380160" cy="2397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7BDFC88-BADD-51F8-B892-A43CA30AE16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704891" y="1847046"/>
                  <a:ext cx="415800" cy="27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F9A1C8-5BC7-567F-BB14-C8DDB06BECF1}"/>
              </a:ext>
            </a:extLst>
          </p:cNvPr>
          <p:cNvGrpSpPr/>
          <p:nvPr/>
        </p:nvGrpSpPr>
        <p:grpSpPr>
          <a:xfrm>
            <a:off x="8633691" y="1686846"/>
            <a:ext cx="1962720" cy="357120"/>
            <a:chOff x="8633691" y="1686846"/>
            <a:chExt cx="1962720" cy="35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EAA94D3-9D42-27F1-268E-993F77B420CC}"/>
                    </a:ext>
                  </a:extLst>
                </p14:cNvPr>
                <p14:cNvContentPartPr/>
                <p14:nvPr/>
              </p14:nvContentPartPr>
              <p14:xfrm>
                <a:off x="8633691" y="1771806"/>
                <a:ext cx="282600" cy="2602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EAA94D3-9D42-27F1-268E-993F77B420C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616051" y="1753806"/>
                  <a:ext cx="3182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F94ADA0-F084-BC14-7195-A2173BC43AAB}"/>
                    </a:ext>
                  </a:extLst>
                </p14:cNvPr>
                <p14:cNvContentPartPr/>
                <p14:nvPr/>
              </p14:nvContentPartPr>
              <p14:xfrm>
                <a:off x="9021051" y="1894926"/>
                <a:ext cx="5760" cy="1220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F94ADA0-F084-BC14-7195-A2173BC43AA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003411" y="1876926"/>
                  <a:ext cx="414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6BDE0A1-F9E8-95C0-BB38-F8C4CA97AC0D}"/>
                    </a:ext>
                  </a:extLst>
                </p14:cNvPr>
                <p14:cNvContentPartPr/>
                <p14:nvPr/>
              </p14:nvContentPartPr>
              <p14:xfrm>
                <a:off x="8903331" y="1751286"/>
                <a:ext cx="104400" cy="439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6BDE0A1-F9E8-95C0-BB38-F8C4CA97AC0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885691" y="1733286"/>
                  <a:ext cx="1400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C7DF6EE-187E-2B58-0B2D-87FB306451DE}"/>
                    </a:ext>
                  </a:extLst>
                </p14:cNvPr>
                <p14:cNvContentPartPr/>
                <p14:nvPr/>
              </p14:nvContentPartPr>
              <p14:xfrm>
                <a:off x="9227331" y="1897446"/>
                <a:ext cx="312840" cy="1465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C7DF6EE-187E-2B58-0B2D-87FB306451D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209691" y="1879806"/>
                  <a:ext cx="3484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B169C1C-7224-8584-6D50-D24AE14BF19A}"/>
                    </a:ext>
                  </a:extLst>
                </p14:cNvPr>
                <p14:cNvContentPartPr/>
                <p14:nvPr/>
              </p14:nvContentPartPr>
              <p14:xfrm>
                <a:off x="9583731" y="1913646"/>
                <a:ext cx="168120" cy="1137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B169C1C-7224-8584-6D50-D24AE14BF19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565731" y="1896006"/>
                  <a:ext cx="2037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F7BB98F-C0A3-8F48-D70A-FFDB134A932E}"/>
                    </a:ext>
                  </a:extLst>
                </p14:cNvPr>
                <p14:cNvContentPartPr/>
                <p14:nvPr/>
              </p14:nvContentPartPr>
              <p14:xfrm>
                <a:off x="9856251" y="1791966"/>
                <a:ext cx="201960" cy="2181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F7BB98F-C0A3-8F48-D70A-FFDB134A932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838251" y="1773966"/>
                  <a:ext cx="2376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A0BE7D7-EDB8-6E51-C461-F75DD8E9B936}"/>
                    </a:ext>
                  </a:extLst>
                </p14:cNvPr>
                <p14:cNvContentPartPr/>
                <p14:nvPr/>
              </p14:nvContentPartPr>
              <p14:xfrm>
                <a:off x="10165851" y="1686846"/>
                <a:ext cx="430560" cy="3196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A0BE7D7-EDB8-6E51-C461-F75DD8E9B93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148211" y="1669206"/>
                  <a:ext cx="466200" cy="35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5C05533-EF35-5AC6-FCEB-0B0EDF5FBDFF}"/>
              </a:ext>
            </a:extLst>
          </p:cNvPr>
          <p:cNvGrpSpPr/>
          <p:nvPr/>
        </p:nvGrpSpPr>
        <p:grpSpPr>
          <a:xfrm>
            <a:off x="2986371" y="3029286"/>
            <a:ext cx="699840" cy="266760"/>
            <a:chOff x="2986371" y="3029286"/>
            <a:chExt cx="699840" cy="26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297FB48-1963-5B32-C17A-B0F4625D223E}"/>
                    </a:ext>
                  </a:extLst>
                </p14:cNvPr>
                <p14:cNvContentPartPr/>
                <p14:nvPr/>
              </p14:nvContentPartPr>
              <p14:xfrm>
                <a:off x="2986371" y="3029286"/>
                <a:ext cx="316080" cy="2502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297FB48-1963-5B32-C17A-B0F4625D223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968731" y="3011286"/>
                  <a:ext cx="35172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8FA45B4-78D7-F18F-FF18-B4E04E3E8BEB}"/>
                    </a:ext>
                  </a:extLst>
                </p14:cNvPr>
                <p14:cNvContentPartPr/>
                <p14:nvPr/>
              </p14:nvContentPartPr>
              <p14:xfrm>
                <a:off x="3396051" y="3072846"/>
                <a:ext cx="290160" cy="2232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8FA45B4-78D7-F18F-FF18-B4E04E3E8BE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378411" y="3054846"/>
                  <a:ext cx="325800" cy="25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904BCBE-A664-A041-26CD-7B45024B009A}"/>
                  </a:ext>
                </a:extLst>
              </p14:cNvPr>
              <p14:cNvContentPartPr/>
              <p14:nvPr/>
            </p14:nvContentPartPr>
            <p14:xfrm>
              <a:off x="2882691" y="3440406"/>
              <a:ext cx="859320" cy="3456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904BCBE-A664-A041-26CD-7B45024B009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864691" y="3422406"/>
                <a:ext cx="89496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E697AD15-10BE-970F-1E98-C756463BE72E}"/>
                  </a:ext>
                </a:extLst>
              </p14:cNvPr>
              <p14:cNvContentPartPr/>
              <p14:nvPr/>
            </p14:nvContentPartPr>
            <p14:xfrm>
              <a:off x="2857851" y="3623646"/>
              <a:ext cx="784080" cy="4212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E697AD15-10BE-970F-1E98-C756463BE72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840211" y="3605646"/>
                <a:ext cx="819720" cy="7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D3B4E5D7-8542-3576-7CC9-76216D9F5542}"/>
              </a:ext>
            </a:extLst>
          </p:cNvPr>
          <p:cNvGrpSpPr/>
          <p:nvPr/>
        </p:nvGrpSpPr>
        <p:grpSpPr>
          <a:xfrm>
            <a:off x="4362651" y="2947206"/>
            <a:ext cx="1277280" cy="378720"/>
            <a:chOff x="4362651" y="2947206"/>
            <a:chExt cx="1277280" cy="37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3175024-BBB0-5195-972A-0C57FBFC25D3}"/>
                    </a:ext>
                  </a:extLst>
                </p14:cNvPr>
                <p14:cNvContentPartPr/>
                <p14:nvPr/>
              </p14:nvContentPartPr>
              <p14:xfrm>
                <a:off x="4362651" y="3036126"/>
                <a:ext cx="1123560" cy="2898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3175024-BBB0-5195-972A-0C57FBFC25D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344651" y="3018486"/>
                  <a:ext cx="11592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9B07621-9717-B17C-8740-60C8DAD6B059}"/>
                    </a:ext>
                  </a:extLst>
                </p14:cNvPr>
                <p14:cNvContentPartPr/>
                <p14:nvPr/>
              </p14:nvContentPartPr>
              <p14:xfrm>
                <a:off x="5243211" y="2947206"/>
                <a:ext cx="396720" cy="2077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9B07621-9717-B17C-8740-60C8DAD6B05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225571" y="2929206"/>
                  <a:ext cx="432360" cy="24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7F625DF-7621-F8E6-1E6F-204FE9E31FB3}"/>
              </a:ext>
            </a:extLst>
          </p:cNvPr>
          <p:cNvGrpSpPr/>
          <p:nvPr/>
        </p:nvGrpSpPr>
        <p:grpSpPr>
          <a:xfrm>
            <a:off x="4410171" y="1541406"/>
            <a:ext cx="2007000" cy="790200"/>
            <a:chOff x="4410171" y="1541406"/>
            <a:chExt cx="2007000" cy="79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0240AC2-B4CC-2897-CCEC-86536434DAD9}"/>
                    </a:ext>
                  </a:extLst>
                </p14:cNvPr>
                <p14:cNvContentPartPr/>
                <p14:nvPr/>
              </p14:nvContentPartPr>
              <p14:xfrm>
                <a:off x="4794291" y="1740126"/>
                <a:ext cx="282240" cy="2235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0240AC2-B4CC-2897-CCEC-86536434DAD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776651" y="1722486"/>
                  <a:ext cx="3178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E07AEF7-6C86-B244-D4C9-491CD8AB8A5D}"/>
                    </a:ext>
                  </a:extLst>
                </p14:cNvPr>
                <p14:cNvContentPartPr/>
                <p14:nvPr/>
              </p14:nvContentPartPr>
              <p14:xfrm>
                <a:off x="5452371" y="1964406"/>
                <a:ext cx="162000" cy="1029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E07AEF7-6C86-B244-D4C9-491CD8AB8A5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434371" y="1946766"/>
                  <a:ext cx="1976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C6D8524-8F28-088F-C373-EC0D467C367E}"/>
                    </a:ext>
                  </a:extLst>
                </p14:cNvPr>
                <p14:cNvContentPartPr/>
                <p14:nvPr/>
              </p14:nvContentPartPr>
              <p14:xfrm>
                <a:off x="5953851" y="1821126"/>
                <a:ext cx="230760" cy="1551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C6D8524-8F28-088F-C373-EC0D467C367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935851" y="1803126"/>
                  <a:ext cx="2664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BC3B3D9-C441-6A55-FE0F-014BB2EF027D}"/>
                    </a:ext>
                  </a:extLst>
                </p14:cNvPr>
                <p14:cNvContentPartPr/>
                <p14:nvPr/>
              </p14:nvContentPartPr>
              <p14:xfrm>
                <a:off x="6106851" y="1861806"/>
                <a:ext cx="5760" cy="2012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BC3B3D9-C441-6A55-FE0F-014BB2EF027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89211" y="1844166"/>
                  <a:ext cx="414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946D701-6F51-7204-7819-1DEEA671903E}"/>
                    </a:ext>
                  </a:extLst>
                </p14:cNvPr>
                <p14:cNvContentPartPr/>
                <p14:nvPr/>
              </p14:nvContentPartPr>
              <p14:xfrm>
                <a:off x="4580091" y="1684326"/>
                <a:ext cx="22320" cy="5076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946D701-6F51-7204-7819-1DEEA671903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562451" y="1666326"/>
                  <a:ext cx="57960" cy="5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5181F41-36A0-10E3-9D53-9486995D08D4}"/>
                    </a:ext>
                  </a:extLst>
                </p14:cNvPr>
                <p14:cNvContentPartPr/>
                <p14:nvPr/>
              </p14:nvContentPartPr>
              <p14:xfrm>
                <a:off x="4410171" y="1541406"/>
                <a:ext cx="2007000" cy="790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5181F41-36A0-10E3-9D53-9486995D08D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392531" y="1523406"/>
                  <a:ext cx="2042640" cy="82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E701D5C-B4A4-A2A8-CAED-076897EE8541}"/>
                    </a:ext>
                  </a:extLst>
                </p14:cNvPr>
                <p14:cNvContentPartPr/>
                <p14:nvPr/>
              </p14:nvContentPartPr>
              <p14:xfrm>
                <a:off x="4948011" y="2012286"/>
                <a:ext cx="19440" cy="140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E701D5C-B4A4-A2A8-CAED-076897EE854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930011" y="1994646"/>
                  <a:ext cx="55080" cy="4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1504020-942B-C408-9189-5BAE82EFE634}"/>
              </a:ext>
            </a:extLst>
          </p:cNvPr>
          <p:cNvGrpSpPr/>
          <p:nvPr/>
        </p:nvGrpSpPr>
        <p:grpSpPr>
          <a:xfrm>
            <a:off x="8249211" y="4012086"/>
            <a:ext cx="1699200" cy="295920"/>
            <a:chOff x="8249211" y="4012086"/>
            <a:chExt cx="1699200" cy="29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D28FBF4-8251-40FE-4A74-3C09D34F94D0}"/>
                    </a:ext>
                  </a:extLst>
                </p14:cNvPr>
                <p14:cNvContentPartPr/>
                <p14:nvPr/>
              </p14:nvContentPartPr>
              <p14:xfrm>
                <a:off x="8249571" y="4098126"/>
                <a:ext cx="59040" cy="1670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D28FBF4-8251-40FE-4A74-3C09D34F94D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31571" y="4080126"/>
                  <a:ext cx="946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5E4F428-719C-BB85-7F0C-5B681ADAE072}"/>
                    </a:ext>
                  </a:extLst>
                </p14:cNvPr>
                <p14:cNvContentPartPr/>
                <p14:nvPr/>
              </p14:nvContentPartPr>
              <p14:xfrm>
                <a:off x="8249211" y="4098486"/>
                <a:ext cx="318600" cy="1623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5E4F428-719C-BB85-7F0C-5B681ADAE07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31211" y="4080486"/>
                  <a:ext cx="3542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3F5388C-10DD-E4D0-A506-29F3033B9BEF}"/>
                    </a:ext>
                  </a:extLst>
                </p14:cNvPr>
                <p14:cNvContentPartPr/>
                <p14:nvPr/>
              </p14:nvContentPartPr>
              <p14:xfrm>
                <a:off x="8725851" y="4155366"/>
                <a:ext cx="28080" cy="1029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3F5388C-10DD-E4D0-A506-29F3033B9BE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708211" y="4137726"/>
                  <a:ext cx="637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189C344-7D32-5951-AF5D-F2EB85A4A539}"/>
                    </a:ext>
                  </a:extLst>
                </p14:cNvPr>
                <p14:cNvContentPartPr/>
                <p14:nvPr/>
              </p14:nvContentPartPr>
              <p14:xfrm>
                <a:off x="8742411" y="4047366"/>
                <a:ext cx="11520" cy="1083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189C344-7D32-5951-AF5D-F2EB85A4A53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724771" y="4029726"/>
                  <a:ext cx="471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BC3B5F3-0DB4-A26C-4C3D-4009B0F7EEE5}"/>
                    </a:ext>
                  </a:extLst>
                </p14:cNvPr>
                <p14:cNvContentPartPr/>
                <p14:nvPr/>
              </p14:nvContentPartPr>
              <p14:xfrm>
                <a:off x="8753571" y="4135926"/>
                <a:ext cx="196920" cy="1256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BC3B5F3-0DB4-A26C-4C3D-4009B0F7EEE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735931" y="4118286"/>
                  <a:ext cx="2325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8835E45-64E9-88C5-6D28-5F429F1FBAEA}"/>
                    </a:ext>
                  </a:extLst>
                </p14:cNvPr>
                <p14:cNvContentPartPr/>
                <p14:nvPr/>
              </p14:nvContentPartPr>
              <p14:xfrm>
                <a:off x="9023931" y="4012086"/>
                <a:ext cx="599400" cy="2415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8835E45-64E9-88C5-6D28-5F429F1FBAE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005931" y="3994086"/>
                  <a:ext cx="6350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688076D-F42A-ACD9-764E-91675AE6171A}"/>
                    </a:ext>
                  </a:extLst>
                </p14:cNvPr>
                <p14:cNvContentPartPr/>
                <p14:nvPr/>
              </p14:nvContentPartPr>
              <p14:xfrm>
                <a:off x="9766611" y="4129086"/>
                <a:ext cx="181800" cy="1789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688076D-F42A-ACD9-764E-91675AE6171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748971" y="4111446"/>
                  <a:ext cx="21744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13F4ADC-3A67-B190-D9CD-4ACD5A959F84}"/>
              </a:ext>
            </a:extLst>
          </p:cNvPr>
          <p:cNvGrpSpPr/>
          <p:nvPr/>
        </p:nvGrpSpPr>
        <p:grpSpPr>
          <a:xfrm>
            <a:off x="1264851" y="4023606"/>
            <a:ext cx="892080" cy="322200"/>
            <a:chOff x="1264851" y="4023606"/>
            <a:chExt cx="892080" cy="32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DFC59E0-51A2-A9E1-7ADE-CA4B1FF58A99}"/>
                    </a:ext>
                  </a:extLst>
                </p14:cNvPr>
                <p14:cNvContentPartPr/>
                <p14:nvPr/>
              </p14:nvContentPartPr>
              <p14:xfrm>
                <a:off x="1264851" y="4032246"/>
                <a:ext cx="201240" cy="2124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DFC59E0-51A2-A9E1-7ADE-CA4B1FF58A9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246851" y="4014606"/>
                  <a:ext cx="2368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4B17F03-83EE-AD90-EAC1-C37C4333F898}"/>
                    </a:ext>
                  </a:extLst>
                </p14:cNvPr>
                <p14:cNvContentPartPr/>
                <p14:nvPr/>
              </p14:nvContentPartPr>
              <p14:xfrm>
                <a:off x="1276011" y="4111806"/>
                <a:ext cx="142560" cy="169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4B17F03-83EE-AD90-EAC1-C37C4333F89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258011" y="4093806"/>
                  <a:ext cx="178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4C6C492-703C-DB52-531B-AA9083EA893D}"/>
                    </a:ext>
                  </a:extLst>
                </p14:cNvPr>
                <p14:cNvContentPartPr/>
                <p14:nvPr/>
              </p14:nvContentPartPr>
              <p14:xfrm>
                <a:off x="1562211" y="4023606"/>
                <a:ext cx="171000" cy="2214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4C6C492-703C-DB52-531B-AA9083EA893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544571" y="4005606"/>
                  <a:ext cx="2066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86305B2-B03B-A226-CC0D-767D6B5DE239}"/>
                    </a:ext>
                  </a:extLst>
                </p14:cNvPr>
                <p14:cNvContentPartPr/>
                <p14:nvPr/>
              </p14:nvContentPartPr>
              <p14:xfrm>
                <a:off x="1886211" y="4076166"/>
                <a:ext cx="270720" cy="1540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86305B2-B03B-A226-CC0D-767D6B5DE23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868211" y="4058526"/>
                  <a:ext cx="3063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E924C52-40F0-28D7-005E-68DB898F51DD}"/>
                    </a:ext>
                  </a:extLst>
                </p14:cNvPr>
                <p14:cNvContentPartPr/>
                <p14:nvPr/>
              </p14:nvContentPartPr>
              <p14:xfrm>
                <a:off x="1291491" y="4262286"/>
                <a:ext cx="784440" cy="835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E924C52-40F0-28D7-005E-68DB898F51D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273851" y="4244286"/>
                  <a:ext cx="820080" cy="11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D23C38E-73E7-A69A-194D-6BE9C5F20DC6}"/>
              </a:ext>
            </a:extLst>
          </p:cNvPr>
          <p:cNvGrpSpPr/>
          <p:nvPr/>
        </p:nvGrpSpPr>
        <p:grpSpPr>
          <a:xfrm>
            <a:off x="902691" y="4698606"/>
            <a:ext cx="198000" cy="301320"/>
            <a:chOff x="902691" y="4698606"/>
            <a:chExt cx="198000" cy="30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CA2C53B-F831-1E7F-6EA0-0E379ACE109E}"/>
                    </a:ext>
                  </a:extLst>
                </p14:cNvPr>
                <p14:cNvContentPartPr/>
                <p14:nvPr/>
              </p14:nvContentPartPr>
              <p14:xfrm>
                <a:off x="902691" y="4767006"/>
                <a:ext cx="5760" cy="1332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CA2C53B-F831-1E7F-6EA0-0E379ACE109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84691" y="4749006"/>
                  <a:ext cx="414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F50C471-4EE9-E9C6-FA9C-B9104DA9DBBE}"/>
                    </a:ext>
                  </a:extLst>
                </p14:cNvPr>
                <p14:cNvContentPartPr/>
                <p14:nvPr/>
              </p14:nvContentPartPr>
              <p14:xfrm>
                <a:off x="927531" y="4698606"/>
                <a:ext cx="173160" cy="3013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F50C471-4EE9-E9C6-FA9C-B9104DA9DBB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09891" y="4680606"/>
                  <a:ext cx="208800" cy="33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1A728E5-8D86-7E7A-69FD-73216DAAC7B0}"/>
              </a:ext>
            </a:extLst>
          </p:cNvPr>
          <p:cNvGrpSpPr/>
          <p:nvPr/>
        </p:nvGrpSpPr>
        <p:grpSpPr>
          <a:xfrm>
            <a:off x="1572291" y="4620486"/>
            <a:ext cx="2459160" cy="542520"/>
            <a:chOff x="1572291" y="4620486"/>
            <a:chExt cx="2459160" cy="54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C253C59-7D95-965C-C56E-DEAF657B5EA4}"/>
                    </a:ext>
                  </a:extLst>
                </p14:cNvPr>
                <p14:cNvContentPartPr/>
                <p14:nvPr/>
              </p14:nvContentPartPr>
              <p14:xfrm>
                <a:off x="1572291" y="4685646"/>
                <a:ext cx="241560" cy="1890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C253C59-7D95-965C-C56E-DEAF657B5EA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554291" y="4667646"/>
                  <a:ext cx="2772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2D12324-5F77-9150-C1F1-50C606FE723A}"/>
                    </a:ext>
                  </a:extLst>
                </p14:cNvPr>
                <p14:cNvContentPartPr/>
                <p14:nvPr/>
              </p14:nvContentPartPr>
              <p14:xfrm>
                <a:off x="1776771" y="4671606"/>
                <a:ext cx="382680" cy="2282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2D12324-5F77-9150-C1F1-50C606FE723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759131" y="4653966"/>
                  <a:ext cx="4183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F2BBBA2-C739-92EE-0B58-6501F9D28129}"/>
                    </a:ext>
                  </a:extLst>
                </p14:cNvPr>
                <p14:cNvContentPartPr/>
                <p14:nvPr/>
              </p14:nvContentPartPr>
              <p14:xfrm>
                <a:off x="2136771" y="4761246"/>
                <a:ext cx="156240" cy="111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F2BBBA2-C739-92EE-0B58-6501F9D2812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119131" y="4743606"/>
                  <a:ext cx="1918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88ED8AD-BFDC-CE0A-5FDE-47B73B7656C1}"/>
                    </a:ext>
                  </a:extLst>
                </p14:cNvPr>
                <p14:cNvContentPartPr/>
                <p14:nvPr/>
              </p14:nvContentPartPr>
              <p14:xfrm>
                <a:off x="2326131" y="4798686"/>
                <a:ext cx="487800" cy="3643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88ED8AD-BFDC-CE0A-5FDE-47B73B7656C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308491" y="4781046"/>
                  <a:ext cx="52344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2DC4CDE-6C14-8817-9844-3FB130569A14}"/>
                    </a:ext>
                  </a:extLst>
                </p14:cNvPr>
                <p14:cNvContentPartPr/>
                <p14:nvPr/>
              </p14:nvContentPartPr>
              <p14:xfrm>
                <a:off x="2774331" y="4825686"/>
                <a:ext cx="432720" cy="1242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2DC4CDE-6C14-8817-9844-3FB130569A1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756691" y="4808046"/>
                  <a:ext cx="4683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F5FDEAB-B0CC-4176-FC07-245B0819E40E}"/>
                    </a:ext>
                  </a:extLst>
                </p14:cNvPr>
                <p14:cNvContentPartPr/>
                <p14:nvPr/>
              </p14:nvContentPartPr>
              <p14:xfrm>
                <a:off x="3116691" y="4693206"/>
                <a:ext cx="109800" cy="907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F5FDEAB-B0CC-4176-FC07-245B0819E40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099051" y="4675206"/>
                  <a:ext cx="1454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C702E80-D690-05BF-F8E4-ED4838A5C2ED}"/>
                    </a:ext>
                  </a:extLst>
                </p14:cNvPr>
                <p14:cNvContentPartPr/>
                <p14:nvPr/>
              </p14:nvContentPartPr>
              <p14:xfrm>
                <a:off x="3367971" y="4825686"/>
                <a:ext cx="273600" cy="1209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C702E80-D690-05BF-F8E4-ED4838A5C2E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349971" y="4808046"/>
                  <a:ext cx="3092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9A79CB6-56E9-17E5-3C07-DE1EFC295010}"/>
                    </a:ext>
                  </a:extLst>
                </p14:cNvPr>
                <p14:cNvContentPartPr/>
                <p14:nvPr/>
              </p14:nvContentPartPr>
              <p14:xfrm>
                <a:off x="3648771" y="4620486"/>
                <a:ext cx="382680" cy="3380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9A79CB6-56E9-17E5-3C07-DE1EFC29501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631131" y="4602846"/>
                  <a:ext cx="418320" cy="37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8E90FE1-4865-DCDA-59D5-73F7AC544A0C}"/>
              </a:ext>
            </a:extLst>
          </p:cNvPr>
          <p:cNvGrpSpPr/>
          <p:nvPr/>
        </p:nvGrpSpPr>
        <p:grpSpPr>
          <a:xfrm>
            <a:off x="7878771" y="4806606"/>
            <a:ext cx="755280" cy="189360"/>
            <a:chOff x="7878771" y="4806606"/>
            <a:chExt cx="755280" cy="18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C275CA7-1805-78F8-7022-4DADA67E4630}"/>
                    </a:ext>
                  </a:extLst>
                </p14:cNvPr>
                <p14:cNvContentPartPr/>
                <p14:nvPr/>
              </p14:nvContentPartPr>
              <p14:xfrm>
                <a:off x="7878771" y="4809846"/>
                <a:ext cx="106200" cy="1818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C275CA7-1805-78F8-7022-4DADA67E463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861131" y="4791846"/>
                  <a:ext cx="1418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B19F390-2111-401D-359B-11645DD269E0}"/>
                    </a:ext>
                  </a:extLst>
                </p14:cNvPr>
                <p14:cNvContentPartPr/>
                <p14:nvPr/>
              </p14:nvContentPartPr>
              <p14:xfrm>
                <a:off x="7895691" y="4806606"/>
                <a:ext cx="253440" cy="1893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B19F390-2111-401D-359B-11645DD269E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877691" y="4788606"/>
                  <a:ext cx="2890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499E6EA-8CAF-22F3-B038-CAF0C0D67E8E}"/>
                    </a:ext>
                  </a:extLst>
                </p14:cNvPr>
                <p14:cNvContentPartPr/>
                <p14:nvPr/>
              </p14:nvContentPartPr>
              <p14:xfrm>
                <a:off x="8216091" y="4878966"/>
                <a:ext cx="140760" cy="1033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499E6EA-8CAF-22F3-B038-CAF0C0D67E8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198091" y="4861326"/>
                  <a:ext cx="1764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383A881-4A67-6BE6-C6FE-7977BB0EE98D}"/>
                    </a:ext>
                  </a:extLst>
                </p14:cNvPr>
                <p14:cNvContentPartPr/>
                <p14:nvPr/>
              </p14:nvContentPartPr>
              <p14:xfrm>
                <a:off x="8391411" y="4817406"/>
                <a:ext cx="242640" cy="1767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383A881-4A67-6BE6-C6FE-7977BB0EE98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373771" y="4799766"/>
                  <a:ext cx="278280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3F12CD6-4A6B-1516-45E7-8EB115C61E45}"/>
              </a:ext>
            </a:extLst>
          </p:cNvPr>
          <p:cNvGrpSpPr/>
          <p:nvPr/>
        </p:nvGrpSpPr>
        <p:grpSpPr>
          <a:xfrm>
            <a:off x="8992971" y="4716246"/>
            <a:ext cx="2157840" cy="802440"/>
            <a:chOff x="8992971" y="4716246"/>
            <a:chExt cx="2157840" cy="80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D6F7F4B-1059-A897-19C6-FEE4ADEBCD91}"/>
                    </a:ext>
                  </a:extLst>
                </p14:cNvPr>
                <p14:cNvContentPartPr/>
                <p14:nvPr/>
              </p14:nvContentPartPr>
              <p14:xfrm>
                <a:off x="8992971" y="4863846"/>
                <a:ext cx="327240" cy="1242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D6F7F4B-1059-A897-19C6-FEE4ADEBCD9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975331" y="4846206"/>
                  <a:ext cx="3628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8AC5D14-A0D2-74B7-9500-B687C7A074E8}"/>
                    </a:ext>
                  </a:extLst>
                </p14:cNvPr>
                <p14:cNvContentPartPr/>
                <p14:nvPr/>
              </p14:nvContentPartPr>
              <p14:xfrm>
                <a:off x="9405171" y="4873566"/>
                <a:ext cx="488880" cy="1404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8AC5D14-A0D2-74B7-9500-B687C7A074E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387171" y="4855566"/>
                  <a:ext cx="5245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18BE19B-3210-BA29-CBCB-CE8A336795D4}"/>
                    </a:ext>
                  </a:extLst>
                </p14:cNvPr>
                <p14:cNvContentPartPr/>
                <p14:nvPr/>
              </p14:nvContentPartPr>
              <p14:xfrm>
                <a:off x="9848691" y="4716246"/>
                <a:ext cx="39240" cy="756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18BE19B-3210-BA29-CBCB-CE8A336795D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830691" y="4698606"/>
                  <a:ext cx="748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88E0B25-F877-1C6C-CA83-AE9E2D0E2706}"/>
                    </a:ext>
                  </a:extLst>
                </p14:cNvPr>
                <p14:cNvContentPartPr/>
                <p14:nvPr/>
              </p14:nvContentPartPr>
              <p14:xfrm>
                <a:off x="9962811" y="4732806"/>
                <a:ext cx="726120" cy="2840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88E0B25-F877-1C6C-CA83-AE9E2D0E270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945171" y="4715166"/>
                  <a:ext cx="76176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788FA28-F436-D61A-9776-783A4C1AFA74}"/>
                    </a:ext>
                  </a:extLst>
                </p14:cNvPr>
                <p14:cNvContentPartPr/>
                <p14:nvPr/>
              </p14:nvContentPartPr>
              <p14:xfrm>
                <a:off x="10648251" y="4735326"/>
                <a:ext cx="3240" cy="169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788FA28-F436-D61A-9776-783A4C1AFA7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630611" y="4717686"/>
                  <a:ext cx="388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A3E61CD-0F50-3790-5184-F92E25AAB119}"/>
                    </a:ext>
                  </a:extLst>
                </p14:cNvPr>
                <p14:cNvContentPartPr/>
                <p14:nvPr/>
              </p14:nvContentPartPr>
              <p14:xfrm>
                <a:off x="10804131" y="4871766"/>
                <a:ext cx="346680" cy="3830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A3E61CD-0F50-3790-5184-F92E25AAB11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786131" y="4854126"/>
                  <a:ext cx="38232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E57F634-9BAC-1B6F-EC27-C155FB362EF1}"/>
                    </a:ext>
                  </a:extLst>
                </p14:cNvPr>
                <p14:cNvContentPartPr/>
                <p14:nvPr/>
              </p14:nvContentPartPr>
              <p14:xfrm>
                <a:off x="9071451" y="5256606"/>
                <a:ext cx="460080" cy="2617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E57F634-9BAC-1B6F-EC27-C155FB362EF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053451" y="5238606"/>
                  <a:ext cx="49572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26D6557-2B2D-3F86-471A-7D623F115FD3}"/>
                    </a:ext>
                  </a:extLst>
                </p14:cNvPr>
                <p14:cNvContentPartPr/>
                <p14:nvPr/>
              </p14:nvContentPartPr>
              <p14:xfrm>
                <a:off x="10058931" y="5278926"/>
                <a:ext cx="963000" cy="2397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26D6557-2B2D-3F86-471A-7D623F115FD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041291" y="5260926"/>
                  <a:ext cx="998640" cy="27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43E3F4D-CB2E-CF19-00BF-C7F6E4C05A21}"/>
              </a:ext>
            </a:extLst>
          </p:cNvPr>
          <p:cNvGrpSpPr/>
          <p:nvPr/>
        </p:nvGrpSpPr>
        <p:grpSpPr>
          <a:xfrm>
            <a:off x="7832331" y="5759886"/>
            <a:ext cx="1779840" cy="297360"/>
            <a:chOff x="7832331" y="5759886"/>
            <a:chExt cx="1779840" cy="29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51EAD3A-4D38-B201-22B0-8A0BBF462D2B}"/>
                    </a:ext>
                  </a:extLst>
                </p14:cNvPr>
                <p14:cNvContentPartPr/>
                <p14:nvPr/>
              </p14:nvContentPartPr>
              <p14:xfrm>
                <a:off x="7832331" y="5848806"/>
                <a:ext cx="278280" cy="2008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51EAD3A-4D38-B201-22B0-8A0BBF462D2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814691" y="5831166"/>
                  <a:ext cx="3139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5982452-2046-7C79-89C2-4BB91D9AF280}"/>
                    </a:ext>
                  </a:extLst>
                </p14:cNvPr>
                <p14:cNvContentPartPr/>
                <p14:nvPr/>
              </p14:nvContentPartPr>
              <p14:xfrm>
                <a:off x="8196651" y="5918286"/>
                <a:ext cx="89640" cy="1069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5982452-2046-7C79-89C2-4BB91D9AF28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178651" y="5900646"/>
                  <a:ext cx="1252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040C417-A1A5-0631-AB7B-A6A5A2692BED}"/>
                    </a:ext>
                  </a:extLst>
                </p14:cNvPr>
                <p14:cNvContentPartPr/>
                <p14:nvPr/>
              </p14:nvContentPartPr>
              <p14:xfrm>
                <a:off x="8160291" y="5780406"/>
                <a:ext cx="8640" cy="208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040C417-A1A5-0631-AB7B-A6A5A2692BE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142651" y="5762406"/>
                  <a:ext cx="442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A1678A3-9B99-2E9A-7458-28DE3FBDA770}"/>
                    </a:ext>
                  </a:extLst>
                </p14:cNvPr>
                <p14:cNvContentPartPr/>
                <p14:nvPr/>
              </p14:nvContentPartPr>
              <p14:xfrm>
                <a:off x="8277291" y="5915766"/>
                <a:ext cx="271800" cy="1303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A1678A3-9B99-2E9A-7458-28DE3FBDA77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259651" y="5897766"/>
                  <a:ext cx="3074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68CDA80-F96F-429B-453D-5FAD30CA3482}"/>
                    </a:ext>
                  </a:extLst>
                </p14:cNvPr>
                <p14:cNvContentPartPr/>
                <p14:nvPr/>
              </p14:nvContentPartPr>
              <p14:xfrm>
                <a:off x="8681211" y="5931966"/>
                <a:ext cx="131760" cy="910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68CDA80-F96F-429B-453D-5FAD30CA348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663211" y="5914326"/>
                  <a:ext cx="1674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3AA03BA-883F-BE28-6B9D-5E9EA207B163}"/>
                    </a:ext>
                  </a:extLst>
                </p14:cNvPr>
                <p14:cNvContentPartPr/>
                <p14:nvPr/>
              </p14:nvContentPartPr>
              <p14:xfrm>
                <a:off x="8873451" y="5815326"/>
                <a:ext cx="145440" cy="2419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3AA03BA-883F-BE28-6B9D-5E9EA207B16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855451" y="5797326"/>
                  <a:ext cx="1810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24FA442-77E0-3088-EEF6-FF35C42EC9B0}"/>
                    </a:ext>
                  </a:extLst>
                </p14:cNvPr>
                <p14:cNvContentPartPr/>
                <p14:nvPr/>
              </p14:nvContentPartPr>
              <p14:xfrm>
                <a:off x="9240651" y="5759886"/>
                <a:ext cx="371520" cy="2548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24FA442-77E0-3088-EEF6-FF35C42EC9B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223011" y="5741886"/>
                  <a:ext cx="407160" cy="29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990FB724-16C1-754A-FB15-BC807A202EB2}"/>
                  </a:ext>
                </a:extLst>
              </p14:cNvPr>
              <p14:cNvContentPartPr/>
              <p14:nvPr/>
            </p14:nvContentPartPr>
            <p14:xfrm>
              <a:off x="10141371" y="5974446"/>
              <a:ext cx="128520" cy="864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990FB724-16C1-754A-FB15-BC807A202EB2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0123371" y="5956806"/>
                <a:ext cx="16416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5B610730-92F6-21EF-783C-1CE5EBDC4435}"/>
                  </a:ext>
                </a:extLst>
              </p14:cNvPr>
              <p14:cNvContentPartPr/>
              <p14:nvPr/>
            </p14:nvContentPartPr>
            <p14:xfrm>
              <a:off x="10547811" y="5985606"/>
              <a:ext cx="437760" cy="2232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5B610730-92F6-21EF-783C-1CE5EBDC443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0530171" y="5967606"/>
                <a:ext cx="473400" cy="5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457777F-1C2D-2A37-6FB7-8B6EA800B806}"/>
              </a:ext>
            </a:extLst>
          </p:cNvPr>
          <p:cNvGrpSpPr/>
          <p:nvPr/>
        </p:nvGrpSpPr>
        <p:grpSpPr>
          <a:xfrm>
            <a:off x="8805051" y="6154806"/>
            <a:ext cx="2520720" cy="316440"/>
            <a:chOff x="8805051" y="6154806"/>
            <a:chExt cx="2520720" cy="31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237290C-95FE-7130-EEE5-FB96347DD7B7}"/>
                    </a:ext>
                  </a:extLst>
                </p14:cNvPr>
                <p14:cNvContentPartPr/>
                <p14:nvPr/>
              </p14:nvContentPartPr>
              <p14:xfrm>
                <a:off x="8805051" y="6293046"/>
                <a:ext cx="219600" cy="1692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237290C-95FE-7130-EEE5-FB96347DD7B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787051" y="6275406"/>
                  <a:ext cx="2552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89447C5-E67A-759E-5991-31500915DDDB}"/>
                    </a:ext>
                  </a:extLst>
                </p14:cNvPr>
                <p14:cNvContentPartPr/>
                <p14:nvPr/>
              </p14:nvContentPartPr>
              <p14:xfrm>
                <a:off x="9157851" y="6227526"/>
                <a:ext cx="331920" cy="2077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89447C5-E67A-759E-5991-31500915DDD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139851" y="6209886"/>
                  <a:ext cx="3675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C31A547-BB81-7A65-CD07-7DB20B432CE7}"/>
                    </a:ext>
                  </a:extLst>
                </p14:cNvPr>
                <p14:cNvContentPartPr/>
                <p14:nvPr/>
              </p14:nvContentPartPr>
              <p14:xfrm>
                <a:off x="9648171" y="6231486"/>
                <a:ext cx="33840" cy="2300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C31A547-BB81-7A65-CD07-7DB20B432CE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630171" y="6213846"/>
                  <a:ext cx="694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4A7CE27-F2F3-80B3-34AF-665A4EE90BBA}"/>
                    </a:ext>
                  </a:extLst>
                </p14:cNvPr>
                <p14:cNvContentPartPr/>
                <p14:nvPr/>
              </p14:nvContentPartPr>
              <p14:xfrm>
                <a:off x="9528291" y="6232926"/>
                <a:ext cx="384840" cy="2034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4A7CE27-F2F3-80B3-34AF-665A4EE90BB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510291" y="6215286"/>
                  <a:ext cx="4204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A39F453-A175-D9B8-A81C-6B475F618049}"/>
                    </a:ext>
                  </a:extLst>
                </p14:cNvPr>
                <p14:cNvContentPartPr/>
                <p14:nvPr/>
              </p14:nvContentPartPr>
              <p14:xfrm>
                <a:off x="9895851" y="6316806"/>
                <a:ext cx="307080" cy="1188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A39F453-A175-D9B8-A81C-6B475F61804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878211" y="6299166"/>
                  <a:ext cx="3427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E27BE0D-FD22-8A01-D174-E96A410D57CE}"/>
                    </a:ext>
                  </a:extLst>
                </p14:cNvPr>
                <p14:cNvContentPartPr/>
                <p14:nvPr/>
              </p14:nvContentPartPr>
              <p14:xfrm>
                <a:off x="10322451" y="6341286"/>
                <a:ext cx="172080" cy="907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E27BE0D-FD22-8A01-D174-E96A410D57C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304451" y="6323286"/>
                  <a:ext cx="2077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C767E41-7FAE-1FE5-E55B-89737FB5E7D9}"/>
                    </a:ext>
                  </a:extLst>
                </p14:cNvPr>
                <p14:cNvContentPartPr/>
                <p14:nvPr/>
              </p14:nvContentPartPr>
              <p14:xfrm>
                <a:off x="10521891" y="6222126"/>
                <a:ext cx="216000" cy="2491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C767E41-7FAE-1FE5-E55B-89737FB5E7D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503891" y="6204126"/>
                  <a:ext cx="2516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FB8FF95-7467-5E70-DA99-D118A07B9C51}"/>
                    </a:ext>
                  </a:extLst>
                </p14:cNvPr>
                <p14:cNvContentPartPr/>
                <p14:nvPr/>
              </p14:nvContentPartPr>
              <p14:xfrm>
                <a:off x="10859931" y="6154806"/>
                <a:ext cx="465840" cy="3150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FB8FF95-7467-5E70-DA99-D118A07B9C5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842291" y="6137166"/>
                  <a:ext cx="501480" cy="350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799237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FF0C7A8-16B9-3DC7-63E4-D88614C6A12A}"/>
                  </a:ext>
                </a:extLst>
              </p14:cNvPr>
              <p14:cNvContentPartPr/>
              <p14:nvPr/>
            </p14:nvContentPartPr>
            <p14:xfrm>
              <a:off x="3473091" y="4541286"/>
              <a:ext cx="5657040" cy="7718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FF0C7A8-16B9-3DC7-63E4-D88614C6A12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55451" y="4523646"/>
                <a:ext cx="5692680" cy="80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B326B346-1B2A-7832-09E0-0297CB5215BB}"/>
              </a:ext>
            </a:extLst>
          </p:cNvPr>
          <p:cNvGrpSpPr/>
          <p:nvPr/>
        </p:nvGrpSpPr>
        <p:grpSpPr>
          <a:xfrm>
            <a:off x="1486971" y="3269406"/>
            <a:ext cx="547920" cy="340560"/>
            <a:chOff x="1486971" y="3269406"/>
            <a:chExt cx="547920" cy="34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5B91F12-7EB7-7DF4-8EE8-0F5F6462D312}"/>
                    </a:ext>
                  </a:extLst>
                </p14:cNvPr>
                <p14:cNvContentPartPr/>
                <p14:nvPr/>
              </p14:nvContentPartPr>
              <p14:xfrm>
                <a:off x="1681011" y="3403326"/>
                <a:ext cx="43920" cy="921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5B91F12-7EB7-7DF4-8EE8-0F5F6462D31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63011" y="3385326"/>
                  <a:ext cx="795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0BDC6A2-3A97-03C2-0CA6-8E291FE63E70}"/>
                    </a:ext>
                  </a:extLst>
                </p14:cNvPr>
                <p14:cNvContentPartPr/>
                <p14:nvPr/>
              </p14:nvContentPartPr>
              <p14:xfrm>
                <a:off x="1486971" y="3269406"/>
                <a:ext cx="547920" cy="3405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0BDC6A2-3A97-03C2-0CA6-8E291FE63E7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68971" y="3251406"/>
                  <a:ext cx="583560" cy="37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902DE84-6E8E-AEF2-9D0F-1519DA5F94CD}"/>
              </a:ext>
            </a:extLst>
          </p:cNvPr>
          <p:cNvGrpSpPr/>
          <p:nvPr/>
        </p:nvGrpSpPr>
        <p:grpSpPr>
          <a:xfrm>
            <a:off x="885771" y="574806"/>
            <a:ext cx="6517080" cy="2192760"/>
            <a:chOff x="885771" y="574806"/>
            <a:chExt cx="6517080" cy="219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E7EE17E-3A68-A354-B87D-AF91E8B1A933}"/>
                    </a:ext>
                  </a:extLst>
                </p14:cNvPr>
                <p14:cNvContentPartPr/>
                <p14:nvPr/>
              </p14:nvContentPartPr>
              <p14:xfrm>
                <a:off x="885771" y="1929126"/>
                <a:ext cx="1886400" cy="7963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E7EE17E-3A68-A354-B87D-AF91E8B1A93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8131" y="1911486"/>
                  <a:ext cx="1922040" cy="83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106CD6D-D774-87D4-6E6A-A30BA4D570A6}"/>
                    </a:ext>
                  </a:extLst>
                </p14:cNvPr>
                <p14:cNvContentPartPr/>
                <p14:nvPr/>
              </p14:nvContentPartPr>
              <p14:xfrm>
                <a:off x="4365531" y="1820046"/>
                <a:ext cx="3037320" cy="9003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106CD6D-D774-87D4-6E6A-A30BA4D570A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347891" y="1802406"/>
                  <a:ext cx="3072960" cy="9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148A7F7-622B-E229-DB43-5A5A253753FF}"/>
                    </a:ext>
                  </a:extLst>
                </p14:cNvPr>
                <p14:cNvContentPartPr/>
                <p14:nvPr/>
              </p14:nvContentPartPr>
              <p14:xfrm>
                <a:off x="1866411" y="1800966"/>
                <a:ext cx="6840" cy="1008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148A7F7-622B-E229-DB43-5A5A253753F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48771" y="1783326"/>
                  <a:ext cx="424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648D38D-9F39-D63D-094F-ABC6D823BF15}"/>
                    </a:ext>
                  </a:extLst>
                </p14:cNvPr>
                <p14:cNvContentPartPr/>
                <p14:nvPr/>
              </p14:nvContentPartPr>
              <p14:xfrm>
                <a:off x="1830411" y="2095806"/>
                <a:ext cx="3240" cy="169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648D38D-9F39-D63D-094F-ABC6D823BF1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12411" y="2078166"/>
                  <a:ext cx="388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77166F5-4D23-609A-7A2D-3F2AB7902125}"/>
                    </a:ext>
                  </a:extLst>
                </p14:cNvPr>
                <p14:cNvContentPartPr/>
                <p14:nvPr/>
              </p14:nvContentPartPr>
              <p14:xfrm>
                <a:off x="1830411" y="2090406"/>
                <a:ext cx="11520" cy="921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77166F5-4D23-609A-7A2D-3F2AB790212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12411" y="2072406"/>
                  <a:ext cx="471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F9986F2-C9E5-5644-F24E-D3E1AD1ACCBC}"/>
                    </a:ext>
                  </a:extLst>
                </p14:cNvPr>
                <p14:cNvContentPartPr/>
                <p14:nvPr/>
              </p14:nvContentPartPr>
              <p14:xfrm>
                <a:off x="1833291" y="2402166"/>
                <a:ext cx="16920" cy="756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F9986F2-C9E5-5644-F24E-D3E1AD1ACCB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15291" y="2384526"/>
                  <a:ext cx="525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555EE63-A43B-CA68-7AE1-0EE0C2F45A0A}"/>
                    </a:ext>
                  </a:extLst>
                </p14:cNvPr>
                <p14:cNvContentPartPr/>
                <p14:nvPr/>
              </p14:nvContentPartPr>
              <p14:xfrm>
                <a:off x="1749411" y="2708526"/>
                <a:ext cx="33840" cy="590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555EE63-A43B-CA68-7AE1-0EE0C2F45A0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31771" y="2690886"/>
                  <a:ext cx="694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AC2DFCB-9462-9D72-F5BF-CEF9373E43FB}"/>
                    </a:ext>
                  </a:extLst>
                </p14:cNvPr>
                <p14:cNvContentPartPr/>
                <p14:nvPr/>
              </p14:nvContentPartPr>
              <p14:xfrm>
                <a:off x="1406331" y="850566"/>
                <a:ext cx="187560" cy="2293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AC2DFCB-9462-9D72-F5BF-CEF9373E43F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88691" y="832926"/>
                  <a:ext cx="2232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2766FB3-55A0-BDBE-092D-B6489DA87689}"/>
                    </a:ext>
                  </a:extLst>
                </p14:cNvPr>
                <p14:cNvContentPartPr/>
                <p14:nvPr/>
              </p14:nvContentPartPr>
              <p14:xfrm>
                <a:off x="1641411" y="947046"/>
                <a:ext cx="209160" cy="3103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2766FB3-55A0-BDBE-092D-B6489DA8768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623411" y="929046"/>
                  <a:ext cx="24480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8AE8A96-C63D-C6E5-1A8E-0FC8BE38B6F9}"/>
                    </a:ext>
                  </a:extLst>
                </p14:cNvPr>
                <p14:cNvContentPartPr/>
                <p14:nvPr/>
              </p14:nvContentPartPr>
              <p14:xfrm>
                <a:off x="1952811" y="922206"/>
                <a:ext cx="262080" cy="1220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8AE8A96-C63D-C6E5-1A8E-0FC8BE38B6F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35171" y="904566"/>
                  <a:ext cx="2977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6D8FB1C-31D6-FD9F-C7A0-46333B8C0116}"/>
                    </a:ext>
                  </a:extLst>
                </p14:cNvPr>
                <p14:cNvContentPartPr/>
                <p14:nvPr/>
              </p14:nvContentPartPr>
              <p14:xfrm>
                <a:off x="2314971" y="810246"/>
                <a:ext cx="571680" cy="1674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6D8FB1C-31D6-FD9F-C7A0-46333B8C011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297331" y="792246"/>
                  <a:ext cx="6073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4559F4A-7929-EDA9-DD64-FD0F071417AE}"/>
                    </a:ext>
                  </a:extLst>
                </p14:cNvPr>
                <p14:cNvContentPartPr/>
                <p14:nvPr/>
              </p14:nvContentPartPr>
              <p14:xfrm>
                <a:off x="2872251" y="688566"/>
                <a:ext cx="103320" cy="2149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4559F4A-7929-EDA9-DD64-FD0F071417A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54611" y="670566"/>
                  <a:ext cx="1389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94EB1B5-B047-CEC7-71D5-4A25CAADE40A}"/>
                    </a:ext>
                  </a:extLst>
                </p14:cNvPr>
                <p14:cNvContentPartPr/>
                <p14:nvPr/>
              </p14:nvContentPartPr>
              <p14:xfrm>
                <a:off x="2966931" y="750126"/>
                <a:ext cx="326520" cy="1245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94EB1B5-B047-CEC7-71D5-4A25CAADE40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948931" y="732126"/>
                  <a:ext cx="3621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AECA216-4E7A-EA71-681E-8ACCBA18E0B4}"/>
                    </a:ext>
                  </a:extLst>
                </p14:cNvPr>
                <p14:cNvContentPartPr/>
                <p14:nvPr/>
              </p14:nvContentPartPr>
              <p14:xfrm>
                <a:off x="3208491" y="574806"/>
                <a:ext cx="363600" cy="1987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AECA216-4E7A-EA71-681E-8ACCBA18E0B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90491" y="557166"/>
                  <a:ext cx="3992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087EF49-7FFC-4D38-4F41-A34C6BE90CEE}"/>
                    </a:ext>
                  </a:extLst>
                </p14:cNvPr>
                <p14:cNvContentPartPr/>
                <p14:nvPr/>
              </p14:nvContentPartPr>
              <p14:xfrm>
                <a:off x="2119851" y="1450326"/>
                <a:ext cx="273960" cy="1425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087EF49-7FFC-4D38-4F41-A34C6BE90CE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102211" y="1432326"/>
                  <a:ext cx="3096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FA878A8-68D9-ECCB-F996-4E35EF0FEE01}"/>
                    </a:ext>
                  </a:extLst>
                </p14:cNvPr>
                <p14:cNvContentPartPr/>
                <p14:nvPr/>
              </p14:nvContentPartPr>
              <p14:xfrm>
                <a:off x="2521251" y="1412526"/>
                <a:ext cx="168480" cy="1123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FA878A8-68D9-ECCB-F996-4E35EF0FEE0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503611" y="1394526"/>
                  <a:ext cx="2041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02BA400-D2F0-B1D4-CD33-2664BE94E6D6}"/>
                    </a:ext>
                  </a:extLst>
                </p14:cNvPr>
                <p14:cNvContentPartPr/>
                <p14:nvPr/>
              </p14:nvContentPartPr>
              <p14:xfrm>
                <a:off x="2577051" y="1429806"/>
                <a:ext cx="360" cy="3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02BA400-D2F0-B1D4-CD33-2664BE94E6D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559051" y="141180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A8A3681-4B54-1664-A90F-63B7064B4206}"/>
                    </a:ext>
                  </a:extLst>
                </p14:cNvPr>
                <p14:cNvContentPartPr/>
                <p14:nvPr/>
              </p14:nvContentPartPr>
              <p14:xfrm>
                <a:off x="2577051" y="1381926"/>
                <a:ext cx="312480" cy="1180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A8A3681-4B54-1664-A90F-63B7064B420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559051" y="1363926"/>
                  <a:ext cx="3481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F2AA1A3-E10C-64FD-AAFD-3910F55C7854}"/>
                    </a:ext>
                  </a:extLst>
                </p14:cNvPr>
                <p14:cNvContentPartPr/>
                <p14:nvPr/>
              </p14:nvContentPartPr>
              <p14:xfrm>
                <a:off x="2969811" y="1345566"/>
                <a:ext cx="228240" cy="1393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F2AA1A3-E10C-64FD-AAFD-3910F55C785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952171" y="1327566"/>
                  <a:ext cx="2638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DBAE270-32D0-7718-CA65-EFAC0DE31567}"/>
                    </a:ext>
                  </a:extLst>
                </p14:cNvPr>
                <p14:cNvContentPartPr/>
                <p14:nvPr/>
              </p14:nvContentPartPr>
              <p14:xfrm>
                <a:off x="3301011" y="1094646"/>
                <a:ext cx="321120" cy="2988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DBAE270-32D0-7718-CA65-EFAC0DE3156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283371" y="1077006"/>
                  <a:ext cx="3567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E71D382-F248-9F1E-273A-7D4235B8EBFF}"/>
                    </a:ext>
                  </a:extLst>
                </p14:cNvPr>
                <p14:cNvContentPartPr/>
                <p14:nvPr/>
              </p14:nvContentPartPr>
              <p14:xfrm>
                <a:off x="3008691" y="1653006"/>
                <a:ext cx="345600" cy="2300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E71D382-F248-9F1E-273A-7D4235B8EBF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990691" y="1635366"/>
                  <a:ext cx="3812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F3486DF-D995-5A2C-0C9A-B9F8D16BF738}"/>
                    </a:ext>
                  </a:extLst>
                </p14:cNvPr>
                <p14:cNvContentPartPr/>
                <p14:nvPr/>
              </p14:nvContentPartPr>
              <p14:xfrm>
                <a:off x="3284091" y="1603326"/>
                <a:ext cx="73080" cy="367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F3486DF-D995-5A2C-0C9A-B9F8D16BF73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266451" y="1585326"/>
                  <a:ext cx="1087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2088478-C427-5028-FEAD-D672EAB41C92}"/>
                    </a:ext>
                  </a:extLst>
                </p14:cNvPr>
                <p14:cNvContentPartPr/>
                <p14:nvPr/>
              </p14:nvContentPartPr>
              <p14:xfrm>
                <a:off x="3409731" y="1665966"/>
                <a:ext cx="164880" cy="1310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2088478-C427-5028-FEAD-D672EAB41C9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392091" y="1647966"/>
                  <a:ext cx="2005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BCF36FB-C98A-CAE2-BBF3-54E9A18C42C2}"/>
                    </a:ext>
                  </a:extLst>
                </p14:cNvPr>
                <p14:cNvContentPartPr/>
                <p14:nvPr/>
              </p14:nvContentPartPr>
              <p14:xfrm>
                <a:off x="3580011" y="1556886"/>
                <a:ext cx="173160" cy="1836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BCF36FB-C98A-CAE2-BBF3-54E9A18C42C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562011" y="1539246"/>
                  <a:ext cx="2088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727F273-8B48-0AE7-1DD1-F9B94AE2256B}"/>
                    </a:ext>
                  </a:extLst>
                </p14:cNvPr>
                <p14:cNvContentPartPr/>
                <p14:nvPr/>
              </p14:nvContentPartPr>
              <p14:xfrm>
                <a:off x="3591171" y="1586766"/>
                <a:ext cx="381960" cy="1382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727F273-8B48-0AE7-1DD1-F9B94AE2256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573171" y="1569126"/>
                  <a:ext cx="4176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DF2D396-9A23-ADFE-5321-A84F47E1EAF5}"/>
                    </a:ext>
                  </a:extLst>
                </p14:cNvPr>
                <p14:cNvContentPartPr/>
                <p14:nvPr/>
              </p14:nvContentPartPr>
              <p14:xfrm>
                <a:off x="1574091" y="948486"/>
                <a:ext cx="3232440" cy="11826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DF2D396-9A23-ADFE-5321-A84F47E1EAF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556091" y="930486"/>
                  <a:ext cx="3268080" cy="121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20C164E-8480-7BE7-3987-3B32BCC19E44}"/>
              </a:ext>
            </a:extLst>
          </p:cNvPr>
          <p:cNvGrpSpPr/>
          <p:nvPr/>
        </p:nvGrpSpPr>
        <p:grpSpPr>
          <a:xfrm>
            <a:off x="671571" y="3689166"/>
            <a:ext cx="3109320" cy="319320"/>
            <a:chOff x="671571" y="3689166"/>
            <a:chExt cx="3109320" cy="31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89F5947-747F-23CE-F945-9B3EF81FDE83}"/>
                    </a:ext>
                  </a:extLst>
                </p14:cNvPr>
                <p14:cNvContentPartPr/>
                <p14:nvPr/>
              </p14:nvContentPartPr>
              <p14:xfrm>
                <a:off x="671571" y="3823086"/>
                <a:ext cx="22320" cy="1515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89F5947-747F-23CE-F945-9B3EF81FDE8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53571" y="3805446"/>
                  <a:ext cx="579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F99585F-6532-5143-09EB-FE5E1E9979A3}"/>
                    </a:ext>
                  </a:extLst>
                </p14:cNvPr>
                <p14:cNvContentPartPr/>
                <p14:nvPr/>
              </p14:nvContentPartPr>
              <p14:xfrm>
                <a:off x="735291" y="3791766"/>
                <a:ext cx="92160" cy="702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F99585F-6532-5143-09EB-FE5E1E9979A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17651" y="3773766"/>
                  <a:ext cx="1278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5FF2CED-401A-E70C-E819-220D1F84CF57}"/>
                    </a:ext>
                  </a:extLst>
                </p14:cNvPr>
                <p14:cNvContentPartPr/>
                <p14:nvPr/>
              </p14:nvContentPartPr>
              <p14:xfrm>
                <a:off x="735291" y="3771246"/>
                <a:ext cx="212040" cy="2095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5FF2CED-401A-E70C-E819-220D1F84CF5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17651" y="3753246"/>
                  <a:ext cx="2476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B18658A-5904-0D8D-20A9-BDC1839F607B}"/>
                    </a:ext>
                  </a:extLst>
                </p14:cNvPr>
                <p14:cNvContentPartPr/>
                <p14:nvPr/>
              </p14:nvContentPartPr>
              <p14:xfrm>
                <a:off x="1015371" y="3869166"/>
                <a:ext cx="132480" cy="1062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B18658A-5904-0D8D-20A9-BDC1839F607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97731" y="3851526"/>
                  <a:ext cx="1681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CFB9F15-9D36-0DE1-D157-C13845A70CFF}"/>
                    </a:ext>
                  </a:extLst>
                </p14:cNvPr>
                <p14:cNvContentPartPr/>
                <p14:nvPr/>
              </p14:nvContentPartPr>
              <p14:xfrm>
                <a:off x="1200051" y="3877086"/>
                <a:ext cx="212760" cy="1087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CFB9F15-9D36-0DE1-D157-C13845A70CF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82051" y="3859086"/>
                  <a:ext cx="248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574E2A7-5DFA-78E9-5922-29A54AA751C7}"/>
                    </a:ext>
                  </a:extLst>
                </p14:cNvPr>
                <p14:cNvContentPartPr/>
                <p14:nvPr/>
              </p14:nvContentPartPr>
              <p14:xfrm>
                <a:off x="1326051" y="3906606"/>
                <a:ext cx="360" cy="3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574E2A7-5DFA-78E9-5922-29A54AA751C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308051" y="388896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121E04D-F731-B775-AF1D-5355405D5122}"/>
                    </a:ext>
                  </a:extLst>
                </p14:cNvPr>
                <p14:cNvContentPartPr/>
                <p14:nvPr/>
              </p14:nvContentPartPr>
              <p14:xfrm>
                <a:off x="1326051" y="3861606"/>
                <a:ext cx="298800" cy="113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121E04D-F731-B775-AF1D-5355405D512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308051" y="3843606"/>
                  <a:ext cx="3344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198CF25-11EA-CF24-8844-7CE46385E5F3}"/>
                    </a:ext>
                  </a:extLst>
                </p14:cNvPr>
                <p14:cNvContentPartPr/>
                <p14:nvPr/>
              </p14:nvContentPartPr>
              <p14:xfrm>
                <a:off x="1902771" y="3937926"/>
                <a:ext cx="248400" cy="126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198CF25-11EA-CF24-8844-7CE46385E5F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884771" y="3920286"/>
                  <a:ext cx="284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F09027B-1D1D-2A1D-3846-2E74DD3E0028}"/>
                    </a:ext>
                  </a:extLst>
                </p14:cNvPr>
                <p14:cNvContentPartPr/>
                <p14:nvPr/>
              </p14:nvContentPartPr>
              <p14:xfrm>
                <a:off x="1972251" y="3950526"/>
                <a:ext cx="162000" cy="579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F09027B-1D1D-2A1D-3846-2E74DD3E002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954611" y="3932526"/>
                  <a:ext cx="1976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3C2B89E-A085-95FE-C1ED-8D70623CAC10}"/>
                    </a:ext>
                  </a:extLst>
                </p14:cNvPr>
                <p14:cNvContentPartPr/>
                <p14:nvPr/>
              </p14:nvContentPartPr>
              <p14:xfrm>
                <a:off x="2431971" y="3756846"/>
                <a:ext cx="543600" cy="2102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3C2B89E-A085-95FE-C1ED-8D70623CAC1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414331" y="3739206"/>
                  <a:ext cx="5792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B81C89F-8D3D-E439-E238-E2C790790B45}"/>
                    </a:ext>
                  </a:extLst>
                </p14:cNvPr>
                <p14:cNvContentPartPr/>
                <p14:nvPr/>
              </p14:nvContentPartPr>
              <p14:xfrm>
                <a:off x="2938491" y="3720486"/>
                <a:ext cx="366120" cy="2484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B81C89F-8D3D-E439-E238-E2C790790B4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920851" y="3702846"/>
                  <a:ext cx="4017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459C94E-C76C-CD77-471F-4958CFB557F1}"/>
                    </a:ext>
                  </a:extLst>
                </p14:cNvPr>
                <p14:cNvContentPartPr/>
                <p14:nvPr/>
              </p14:nvContentPartPr>
              <p14:xfrm>
                <a:off x="3241611" y="3689166"/>
                <a:ext cx="68400" cy="658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459C94E-C76C-CD77-471F-4958CFB557F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223611" y="3671526"/>
                  <a:ext cx="1040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E36643F-CFBA-2B89-C842-D247C9669825}"/>
                    </a:ext>
                  </a:extLst>
                </p14:cNvPr>
                <p14:cNvContentPartPr/>
                <p14:nvPr/>
              </p14:nvContentPartPr>
              <p14:xfrm>
                <a:off x="3378771" y="3827046"/>
                <a:ext cx="192960" cy="1227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E36643F-CFBA-2B89-C842-D247C966982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361131" y="3809406"/>
                  <a:ext cx="2286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A5BF0A9-5BB0-86FF-0DD3-4237F4C7C661}"/>
                    </a:ext>
                  </a:extLst>
                </p14:cNvPr>
                <p14:cNvContentPartPr/>
                <p14:nvPr/>
              </p14:nvContentPartPr>
              <p14:xfrm>
                <a:off x="3543651" y="3805446"/>
                <a:ext cx="237240" cy="1123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A5BF0A9-5BB0-86FF-0DD3-4237F4C7C66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526011" y="3787806"/>
                  <a:ext cx="27288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164F2FA-8C00-B829-BDF7-645651D67267}"/>
              </a:ext>
            </a:extLst>
          </p:cNvPr>
          <p:cNvGrpSpPr/>
          <p:nvPr/>
        </p:nvGrpSpPr>
        <p:grpSpPr>
          <a:xfrm>
            <a:off x="4150971" y="3612486"/>
            <a:ext cx="1502280" cy="329760"/>
            <a:chOff x="4150971" y="3612486"/>
            <a:chExt cx="1502280" cy="32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86497CD-D08D-0C48-09BA-F5FE35C4D1A7}"/>
                    </a:ext>
                  </a:extLst>
                </p14:cNvPr>
                <p14:cNvContentPartPr/>
                <p14:nvPr/>
              </p14:nvContentPartPr>
              <p14:xfrm>
                <a:off x="4153851" y="3872406"/>
                <a:ext cx="200880" cy="111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86497CD-D08D-0C48-09BA-F5FE35C4D1A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136211" y="3854766"/>
                  <a:ext cx="2365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846B725-0958-084A-3B2E-5CEB8B30100F}"/>
                    </a:ext>
                  </a:extLst>
                </p14:cNvPr>
                <p14:cNvContentPartPr/>
                <p14:nvPr/>
              </p14:nvContentPartPr>
              <p14:xfrm>
                <a:off x="4150971" y="3883206"/>
                <a:ext cx="156240" cy="590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846B725-0958-084A-3B2E-5CEB8B30100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133331" y="3865566"/>
                  <a:ext cx="1918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7C9659E-B8BA-B346-D8A3-70E47A1366CF}"/>
                    </a:ext>
                  </a:extLst>
                </p14:cNvPr>
                <p14:cNvContentPartPr/>
                <p14:nvPr/>
              </p14:nvContentPartPr>
              <p14:xfrm>
                <a:off x="4555251" y="3698526"/>
                <a:ext cx="217800" cy="2008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7C9659E-B8BA-B346-D8A3-70E47A1366C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537251" y="3680886"/>
                  <a:ext cx="2534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9777DB0-DDB4-1FE6-C5B6-1E3643338E10}"/>
                    </a:ext>
                  </a:extLst>
                </p14:cNvPr>
                <p14:cNvContentPartPr/>
                <p14:nvPr/>
              </p14:nvContentPartPr>
              <p14:xfrm>
                <a:off x="4878171" y="3757206"/>
                <a:ext cx="148320" cy="1119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9777DB0-DDB4-1FE6-C5B6-1E3643338E1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860531" y="3739566"/>
                  <a:ext cx="1839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31CE71B-DBC1-37AE-74E2-AEDD3B5E9C49}"/>
                    </a:ext>
                  </a:extLst>
                </p14:cNvPr>
                <p14:cNvContentPartPr/>
                <p14:nvPr/>
              </p14:nvContentPartPr>
              <p14:xfrm>
                <a:off x="5139891" y="3612486"/>
                <a:ext cx="513360" cy="2293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31CE71B-DBC1-37AE-74E2-AEDD3B5E9C4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121891" y="3594486"/>
                  <a:ext cx="549000" cy="26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143DB150-58F1-0744-E631-771546E6378B}"/>
                  </a:ext>
                </a:extLst>
              </p14:cNvPr>
              <p14:cNvContentPartPr/>
              <p14:nvPr/>
            </p14:nvContentPartPr>
            <p14:xfrm>
              <a:off x="6970491" y="1571646"/>
              <a:ext cx="12960" cy="8028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143DB150-58F1-0744-E631-771546E6378B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6952851" y="1553646"/>
                <a:ext cx="4860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1C3F7340-0FF8-25B2-D530-58B3030D84AB}"/>
                  </a:ext>
                </a:extLst>
              </p14:cNvPr>
              <p14:cNvContentPartPr/>
              <p14:nvPr/>
            </p14:nvContentPartPr>
            <p14:xfrm>
              <a:off x="6948171" y="1849566"/>
              <a:ext cx="36720" cy="741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1C3F7340-0FF8-25B2-D530-58B3030D84AB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6930531" y="1831926"/>
                <a:ext cx="7236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97F3932C-AB13-05D4-8237-572A92754FE2}"/>
                  </a:ext>
                </a:extLst>
              </p14:cNvPr>
              <p14:cNvContentPartPr/>
              <p14:nvPr/>
            </p14:nvContentPartPr>
            <p14:xfrm>
              <a:off x="6870411" y="2131446"/>
              <a:ext cx="8640" cy="1083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97F3932C-AB13-05D4-8237-572A92754FE2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6852411" y="2113446"/>
                <a:ext cx="44280" cy="14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F36B10E7-C414-5E16-EE76-047194A62DD0}"/>
              </a:ext>
            </a:extLst>
          </p:cNvPr>
          <p:cNvGrpSpPr/>
          <p:nvPr/>
        </p:nvGrpSpPr>
        <p:grpSpPr>
          <a:xfrm>
            <a:off x="4971411" y="2400726"/>
            <a:ext cx="2262240" cy="335520"/>
            <a:chOff x="4971411" y="2400726"/>
            <a:chExt cx="2262240" cy="33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FAB15E6-9644-3A22-B0B7-FD2BBA248B6F}"/>
                    </a:ext>
                  </a:extLst>
                </p14:cNvPr>
                <p14:cNvContentPartPr/>
                <p14:nvPr/>
              </p14:nvContentPartPr>
              <p14:xfrm>
                <a:off x="6803451" y="2400726"/>
                <a:ext cx="28080" cy="810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FAB15E6-9644-3A22-B0B7-FD2BBA248B6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785811" y="2383086"/>
                  <a:ext cx="637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2FB9A17-B8EB-1583-C1DE-3F52E857DDF8}"/>
                    </a:ext>
                  </a:extLst>
                </p14:cNvPr>
                <p14:cNvContentPartPr/>
                <p14:nvPr/>
              </p14:nvContentPartPr>
              <p14:xfrm>
                <a:off x="6817491" y="2590086"/>
                <a:ext cx="398880" cy="79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2FB9A17-B8EB-1583-C1DE-3F52E857DDF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799491" y="2572086"/>
                  <a:ext cx="4345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E9BCAB1-EE7E-57AD-E840-B431D745609F}"/>
                    </a:ext>
                  </a:extLst>
                </p14:cNvPr>
                <p14:cNvContentPartPr/>
                <p14:nvPr/>
              </p14:nvContentPartPr>
              <p14:xfrm>
                <a:off x="7129611" y="2499726"/>
                <a:ext cx="104040" cy="1695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E9BCAB1-EE7E-57AD-E840-B431D745609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111611" y="2482086"/>
                  <a:ext cx="1396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741B902-B1CE-B6B2-9BE3-09C08B18859A}"/>
                    </a:ext>
                  </a:extLst>
                </p14:cNvPr>
                <p14:cNvContentPartPr/>
                <p14:nvPr/>
              </p14:nvContentPartPr>
              <p14:xfrm>
                <a:off x="6769251" y="2465166"/>
                <a:ext cx="190800" cy="2152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741B902-B1CE-B6B2-9BE3-09C08B18859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751251" y="2447166"/>
                  <a:ext cx="2264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DD66FD9-AABC-C1F6-6895-4BFBFC06DB0E}"/>
                    </a:ext>
                  </a:extLst>
                </p14:cNvPr>
                <p14:cNvContentPartPr/>
                <p14:nvPr/>
              </p14:nvContentPartPr>
              <p14:xfrm>
                <a:off x="5034411" y="2555166"/>
                <a:ext cx="1616400" cy="334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DD66FD9-AABC-C1F6-6895-4BFBFC06DB0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016411" y="2537166"/>
                  <a:ext cx="16520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91CA3F3-9399-3B8D-45C7-1B2FFDA77432}"/>
                    </a:ext>
                  </a:extLst>
                </p14:cNvPr>
                <p14:cNvContentPartPr/>
                <p14:nvPr/>
              </p14:nvContentPartPr>
              <p14:xfrm>
                <a:off x="6460731" y="2472006"/>
                <a:ext cx="276120" cy="2642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91CA3F3-9399-3B8D-45C7-1B2FFDA7743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443091" y="2454006"/>
                  <a:ext cx="3117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43AE55F-8490-846E-CD89-C5D8A092C71D}"/>
                    </a:ext>
                  </a:extLst>
                </p14:cNvPr>
                <p14:cNvContentPartPr/>
                <p14:nvPr/>
              </p14:nvContentPartPr>
              <p14:xfrm>
                <a:off x="4971411" y="2454006"/>
                <a:ext cx="356040" cy="2275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43AE55F-8490-846E-CD89-C5D8A092C71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953411" y="2436366"/>
                  <a:ext cx="39168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2283F3B-1859-F5D8-07B1-21C3BFFAEC53}"/>
              </a:ext>
            </a:extLst>
          </p:cNvPr>
          <p:cNvGrpSpPr/>
          <p:nvPr/>
        </p:nvGrpSpPr>
        <p:grpSpPr>
          <a:xfrm>
            <a:off x="8270451" y="2607366"/>
            <a:ext cx="1572840" cy="281880"/>
            <a:chOff x="8270451" y="2607366"/>
            <a:chExt cx="1572840" cy="28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CC82B31-4C4D-C139-2A2F-6DD51F2A9B6D}"/>
                    </a:ext>
                  </a:extLst>
                </p14:cNvPr>
                <p14:cNvContentPartPr/>
                <p14:nvPr/>
              </p14:nvContentPartPr>
              <p14:xfrm>
                <a:off x="8270451" y="2653806"/>
                <a:ext cx="150480" cy="1882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CC82B31-4C4D-C139-2A2F-6DD51F2A9B6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252811" y="2636166"/>
                  <a:ext cx="1861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200956F-A538-7EA5-4009-2BE02D022326}"/>
                    </a:ext>
                  </a:extLst>
                </p14:cNvPr>
                <p14:cNvContentPartPr/>
                <p14:nvPr/>
              </p14:nvContentPartPr>
              <p14:xfrm>
                <a:off x="8536851" y="2607366"/>
                <a:ext cx="77760" cy="2588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200956F-A538-7EA5-4009-2BE02D02232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519211" y="2589366"/>
                  <a:ext cx="11340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AB6838F-B35B-96DA-D7AA-33E3083162E2}"/>
                    </a:ext>
                  </a:extLst>
                </p14:cNvPr>
                <p14:cNvContentPartPr/>
                <p14:nvPr/>
              </p14:nvContentPartPr>
              <p14:xfrm>
                <a:off x="8541891" y="2727966"/>
                <a:ext cx="384840" cy="1519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AB6838F-B35B-96DA-D7AA-33E3083162E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524251" y="2709966"/>
                  <a:ext cx="4204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172C160-B952-DBB7-8625-3A949C3CB103}"/>
                    </a:ext>
                  </a:extLst>
                </p14:cNvPr>
                <p14:cNvContentPartPr/>
                <p14:nvPr/>
              </p14:nvContentPartPr>
              <p14:xfrm>
                <a:off x="8996211" y="2754246"/>
                <a:ext cx="243000" cy="1134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172C160-B952-DBB7-8625-3A949C3CB10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978211" y="2736606"/>
                  <a:ext cx="2786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3BC497A-9A25-8703-0C64-7A8D0991DB8C}"/>
                    </a:ext>
                  </a:extLst>
                </p14:cNvPr>
                <p14:cNvContentPartPr/>
                <p14:nvPr/>
              </p14:nvContentPartPr>
              <p14:xfrm>
                <a:off x="9326331" y="2629326"/>
                <a:ext cx="516960" cy="2599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3BC497A-9A25-8703-0C64-7A8D0991DB8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308691" y="2611686"/>
                  <a:ext cx="552600" cy="29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40F1CF2B-61B2-089C-89DD-B574152DFF25}"/>
                  </a:ext>
                </a:extLst>
              </p14:cNvPr>
              <p14:cNvContentPartPr/>
              <p14:nvPr/>
            </p14:nvContentPartPr>
            <p14:xfrm>
              <a:off x="4964571" y="4171926"/>
              <a:ext cx="30960" cy="23148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40F1CF2B-61B2-089C-89DD-B574152DFF25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4946931" y="4154286"/>
                <a:ext cx="6660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1B25AC09-C6E5-40D2-1788-74634CB5F1BC}"/>
                  </a:ext>
                </a:extLst>
              </p14:cNvPr>
              <p14:cNvContentPartPr/>
              <p14:nvPr/>
            </p14:nvContentPartPr>
            <p14:xfrm>
              <a:off x="5017491" y="4587726"/>
              <a:ext cx="360" cy="14004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1B25AC09-C6E5-40D2-1788-74634CB5F1BC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4999851" y="4569726"/>
                <a:ext cx="36000" cy="17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0B78F829-39A5-126B-7275-53EA86F9CA3D}"/>
              </a:ext>
            </a:extLst>
          </p:cNvPr>
          <p:cNvGrpSpPr/>
          <p:nvPr/>
        </p:nvGrpSpPr>
        <p:grpSpPr>
          <a:xfrm>
            <a:off x="3593691" y="4962486"/>
            <a:ext cx="5845680" cy="534960"/>
            <a:chOff x="3593691" y="4962486"/>
            <a:chExt cx="5845680" cy="53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ADA7F57-9AE1-4B08-15CD-8D3750C7BDFC}"/>
                    </a:ext>
                  </a:extLst>
                </p14:cNvPr>
                <p14:cNvContentPartPr/>
                <p14:nvPr/>
              </p14:nvContentPartPr>
              <p14:xfrm>
                <a:off x="4928571" y="4962486"/>
                <a:ext cx="11520" cy="1303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ADA7F57-9AE1-4B08-15CD-8D3750C7BDFC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910571" y="4944486"/>
                  <a:ext cx="471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70FC976-6F61-4859-91BA-CA8CCC474735}"/>
                    </a:ext>
                  </a:extLst>
                </p14:cNvPr>
                <p14:cNvContentPartPr/>
                <p14:nvPr/>
              </p14:nvContentPartPr>
              <p14:xfrm>
                <a:off x="4883931" y="5270286"/>
                <a:ext cx="360" cy="727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70FC976-6F61-4859-91BA-CA8CCC474735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865931" y="5252286"/>
                  <a:ext cx="360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203D655-9039-DBE4-3918-1963A82CAFA5}"/>
                    </a:ext>
                  </a:extLst>
                </p14:cNvPr>
                <p14:cNvContentPartPr/>
                <p14:nvPr/>
              </p14:nvContentPartPr>
              <p14:xfrm>
                <a:off x="3897171" y="5315286"/>
                <a:ext cx="875520" cy="208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203D655-9039-DBE4-3918-1963A82CAFA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879171" y="5297646"/>
                  <a:ext cx="9111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9CD5219-A00E-A12E-73A1-351168E9B720}"/>
                    </a:ext>
                  </a:extLst>
                </p14:cNvPr>
                <p14:cNvContentPartPr/>
                <p14:nvPr/>
              </p14:nvContentPartPr>
              <p14:xfrm>
                <a:off x="3593691" y="5202966"/>
                <a:ext cx="443520" cy="2084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9CD5219-A00E-A12E-73A1-351168E9B720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576051" y="5185326"/>
                  <a:ext cx="4791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83A860F-F62B-6E20-F0F8-CC24CE15D47A}"/>
                    </a:ext>
                  </a:extLst>
                </p14:cNvPr>
                <p14:cNvContentPartPr/>
                <p14:nvPr/>
              </p14:nvContentPartPr>
              <p14:xfrm>
                <a:off x="5023251" y="5391966"/>
                <a:ext cx="4416120" cy="583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83A860F-F62B-6E20-F0F8-CC24CE15D47A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005251" y="5373966"/>
                  <a:ext cx="44517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1F3F17D-8A66-E807-A06A-98BA14756C5D}"/>
                    </a:ext>
                  </a:extLst>
                </p14:cNvPr>
                <p14:cNvContentPartPr/>
                <p14:nvPr/>
              </p14:nvContentPartPr>
              <p14:xfrm>
                <a:off x="8675811" y="5204406"/>
                <a:ext cx="438120" cy="2930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1F3F17D-8A66-E807-A06A-98BA14756C5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657811" y="5186766"/>
                  <a:ext cx="473760" cy="32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0FF7406-9F66-5B8C-3B48-799EBBBC55C0}"/>
              </a:ext>
            </a:extLst>
          </p:cNvPr>
          <p:cNvGrpSpPr/>
          <p:nvPr/>
        </p:nvGrpSpPr>
        <p:grpSpPr>
          <a:xfrm>
            <a:off x="4646331" y="5702646"/>
            <a:ext cx="1553040" cy="327240"/>
            <a:chOff x="4646331" y="5702646"/>
            <a:chExt cx="1553040" cy="32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FE09974-B113-EE70-5B2B-774529CF4CDD}"/>
                    </a:ext>
                  </a:extLst>
                </p14:cNvPr>
                <p14:cNvContentPartPr/>
                <p14:nvPr/>
              </p14:nvContentPartPr>
              <p14:xfrm>
                <a:off x="4646331" y="5793726"/>
                <a:ext cx="276840" cy="2210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FE09974-B113-EE70-5B2B-774529CF4CD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628691" y="5776086"/>
                  <a:ext cx="3124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FC1F610-5F8E-0CA0-8C26-F50432E729E8}"/>
                    </a:ext>
                  </a:extLst>
                </p14:cNvPr>
                <p14:cNvContentPartPr/>
                <p14:nvPr/>
              </p14:nvContentPartPr>
              <p14:xfrm>
                <a:off x="4925691" y="5788686"/>
                <a:ext cx="686160" cy="2412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FC1F610-5F8E-0CA0-8C26-F50432E729E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907691" y="5770686"/>
                  <a:ext cx="7218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C848FDA-690A-E547-0158-14E7A27CC471}"/>
                    </a:ext>
                  </a:extLst>
                </p14:cNvPr>
                <p14:cNvContentPartPr/>
                <p14:nvPr/>
              </p14:nvContentPartPr>
              <p14:xfrm>
                <a:off x="5668731" y="5702646"/>
                <a:ext cx="530640" cy="3056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C848FDA-690A-E547-0158-14E7A27CC47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650731" y="5685006"/>
                  <a:ext cx="566280" cy="34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5419C41-BB7B-3061-7364-22756FD74F27}"/>
              </a:ext>
            </a:extLst>
          </p:cNvPr>
          <p:cNvGrpSpPr/>
          <p:nvPr/>
        </p:nvGrpSpPr>
        <p:grpSpPr>
          <a:xfrm>
            <a:off x="8062011" y="1227486"/>
            <a:ext cx="904320" cy="198720"/>
            <a:chOff x="8062011" y="1227486"/>
            <a:chExt cx="904320" cy="19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D032477-102C-733E-9C88-71E263EF7572}"/>
                    </a:ext>
                  </a:extLst>
                </p14:cNvPr>
                <p14:cNvContentPartPr/>
                <p14:nvPr/>
              </p14:nvContentPartPr>
              <p14:xfrm>
                <a:off x="8062011" y="1227486"/>
                <a:ext cx="533160" cy="1987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D032477-102C-733E-9C88-71E263EF7572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044371" y="1209486"/>
                  <a:ext cx="5688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5DCFE8C-AF9E-B424-C812-EBFC45B5D451}"/>
                    </a:ext>
                  </a:extLst>
                </p14:cNvPr>
                <p14:cNvContentPartPr/>
                <p14:nvPr/>
              </p14:nvContentPartPr>
              <p14:xfrm>
                <a:off x="8566731" y="1292646"/>
                <a:ext cx="209520" cy="842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5DCFE8C-AF9E-B424-C812-EBFC45B5D45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549091" y="1274646"/>
                  <a:ext cx="2451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A93E7E8-2EE3-AD3A-0768-5607A9B51B00}"/>
                    </a:ext>
                  </a:extLst>
                </p14:cNvPr>
                <p14:cNvContentPartPr/>
                <p14:nvPr/>
              </p14:nvContentPartPr>
              <p14:xfrm>
                <a:off x="8753571" y="1269606"/>
                <a:ext cx="212760" cy="1184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A93E7E8-2EE3-AD3A-0768-5607A9B51B00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735931" y="1251606"/>
                  <a:ext cx="24840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46D45A8-1425-F73A-E4BA-EC54E3DE7AE4}"/>
              </a:ext>
            </a:extLst>
          </p:cNvPr>
          <p:cNvGrpSpPr/>
          <p:nvPr/>
        </p:nvGrpSpPr>
        <p:grpSpPr>
          <a:xfrm>
            <a:off x="9288531" y="1152246"/>
            <a:ext cx="273600" cy="358560"/>
            <a:chOff x="9288531" y="1152246"/>
            <a:chExt cx="273600" cy="35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529712B-6C14-7853-20D9-3BB34B3B4FA2}"/>
                    </a:ext>
                  </a:extLst>
                </p14:cNvPr>
                <p14:cNvContentPartPr/>
                <p14:nvPr/>
              </p14:nvContentPartPr>
              <p14:xfrm>
                <a:off x="9288531" y="1305246"/>
                <a:ext cx="264960" cy="18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529712B-6C14-7853-20D9-3BB34B3B4FA2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9270891" y="1287606"/>
                  <a:ext cx="3006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DABE006-1CD9-83B6-5957-50580FEF3C96}"/>
                    </a:ext>
                  </a:extLst>
                </p14:cNvPr>
                <p14:cNvContentPartPr/>
                <p14:nvPr/>
              </p14:nvContentPartPr>
              <p14:xfrm>
                <a:off x="9291411" y="1402446"/>
                <a:ext cx="270720" cy="111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DABE006-1CD9-83B6-5957-50580FEF3C9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273771" y="1384806"/>
                  <a:ext cx="3063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8AFA1EA-10AC-8AD6-B2EE-612F8BBD70F1}"/>
                    </a:ext>
                  </a:extLst>
                </p14:cNvPr>
                <p14:cNvContentPartPr/>
                <p14:nvPr/>
              </p14:nvContentPartPr>
              <p14:xfrm>
                <a:off x="9358371" y="1152246"/>
                <a:ext cx="159120" cy="3585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8AFA1EA-10AC-8AD6-B2EE-612F8BBD70F1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340371" y="1134246"/>
                  <a:ext cx="1947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B4B2067-FCE9-2F29-A908-381BF8EAB34A}"/>
              </a:ext>
            </a:extLst>
          </p:cNvPr>
          <p:cNvGrpSpPr/>
          <p:nvPr/>
        </p:nvGrpSpPr>
        <p:grpSpPr>
          <a:xfrm>
            <a:off x="9909891" y="1124886"/>
            <a:ext cx="2201400" cy="332640"/>
            <a:chOff x="9909891" y="1124886"/>
            <a:chExt cx="2201400" cy="33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4E30851-A978-A932-F5F7-42200FB50392}"/>
                    </a:ext>
                  </a:extLst>
                </p14:cNvPr>
                <p14:cNvContentPartPr/>
                <p14:nvPr/>
              </p14:nvContentPartPr>
              <p14:xfrm>
                <a:off x="9909891" y="1280406"/>
                <a:ext cx="496440" cy="1566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4E30851-A978-A932-F5F7-42200FB5039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891891" y="1262406"/>
                  <a:ext cx="5320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50F5DE6-FAC4-A834-3803-57D29E052639}"/>
                    </a:ext>
                  </a:extLst>
                </p14:cNvPr>
                <p14:cNvContentPartPr/>
                <p14:nvPr/>
              </p14:nvContentPartPr>
              <p14:xfrm>
                <a:off x="10227411" y="1169886"/>
                <a:ext cx="214920" cy="2232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50F5DE6-FAC4-A834-3803-57D29E052639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0209771" y="1152246"/>
                  <a:ext cx="2505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3EC50E7-6F9E-69FB-FA18-82AF93E6D104}"/>
                    </a:ext>
                  </a:extLst>
                </p14:cNvPr>
                <p14:cNvContentPartPr/>
                <p14:nvPr/>
              </p14:nvContentPartPr>
              <p14:xfrm>
                <a:off x="10715211" y="1277886"/>
                <a:ext cx="240120" cy="86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3EC50E7-6F9E-69FB-FA18-82AF93E6D104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697211" y="1260246"/>
                  <a:ext cx="2757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DAAB3FA-7562-61DC-5C4B-6BF409C09C5C}"/>
                    </a:ext>
                  </a:extLst>
                </p14:cNvPr>
                <p14:cNvContentPartPr/>
                <p14:nvPr/>
              </p14:nvContentPartPr>
              <p14:xfrm>
                <a:off x="10701171" y="1361406"/>
                <a:ext cx="189720" cy="100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DAAB3FA-7562-61DC-5C4B-6BF409C09C5C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683531" y="1343766"/>
                  <a:ext cx="2253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F97096A-49F0-8217-B483-84B97C76AA03}"/>
                    </a:ext>
                  </a:extLst>
                </p14:cNvPr>
                <p14:cNvContentPartPr/>
                <p14:nvPr/>
              </p14:nvContentPartPr>
              <p14:xfrm>
                <a:off x="10821051" y="1146846"/>
                <a:ext cx="89640" cy="3106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F97096A-49F0-8217-B483-84B97C76AA03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803051" y="1128846"/>
                  <a:ext cx="12528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6DE533C-72E5-CD5C-C02A-E353C9247C82}"/>
                    </a:ext>
                  </a:extLst>
                </p14:cNvPr>
                <p14:cNvContentPartPr/>
                <p14:nvPr/>
              </p14:nvContentPartPr>
              <p14:xfrm>
                <a:off x="11149731" y="1257366"/>
                <a:ext cx="178560" cy="1864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6DE533C-72E5-CD5C-C02A-E353C9247C82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1132091" y="1239726"/>
                  <a:ext cx="2142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D293B7A-9AA4-D856-12D5-0ED9E1997989}"/>
                    </a:ext>
                  </a:extLst>
                </p14:cNvPr>
                <p14:cNvContentPartPr/>
                <p14:nvPr/>
              </p14:nvContentPartPr>
              <p14:xfrm>
                <a:off x="11364291" y="1304886"/>
                <a:ext cx="157680" cy="1148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D293B7A-9AA4-D856-12D5-0ED9E1997989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1346291" y="1286886"/>
                  <a:ext cx="1933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909B802-D913-1412-7CBB-AABEB24F39F4}"/>
                    </a:ext>
                  </a:extLst>
                </p14:cNvPr>
                <p14:cNvContentPartPr/>
                <p14:nvPr/>
              </p14:nvContentPartPr>
              <p14:xfrm>
                <a:off x="11566971" y="1124886"/>
                <a:ext cx="544320" cy="2584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909B802-D913-1412-7CBB-AABEB24F39F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1549331" y="1106886"/>
                  <a:ext cx="579960" cy="29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98B93B7-C438-A28F-D7B5-456FC96BBB37}"/>
              </a:ext>
            </a:extLst>
          </p:cNvPr>
          <p:cNvGrpSpPr/>
          <p:nvPr/>
        </p:nvGrpSpPr>
        <p:grpSpPr>
          <a:xfrm>
            <a:off x="7296651" y="4184526"/>
            <a:ext cx="4457880" cy="419760"/>
            <a:chOff x="7296651" y="4184526"/>
            <a:chExt cx="4457880" cy="41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97F0016-4243-2E40-F38F-BC88EE709A29}"/>
                    </a:ext>
                  </a:extLst>
                </p14:cNvPr>
                <p14:cNvContentPartPr/>
                <p14:nvPr/>
              </p14:nvContentPartPr>
              <p14:xfrm>
                <a:off x="7296651" y="4228086"/>
                <a:ext cx="646920" cy="2307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97F0016-4243-2E40-F38F-BC88EE709A29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278651" y="4210086"/>
                  <a:ext cx="6825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183F47D-5188-40CD-9860-486FCCF3B733}"/>
                    </a:ext>
                  </a:extLst>
                </p14:cNvPr>
                <p14:cNvContentPartPr/>
                <p14:nvPr/>
              </p14:nvContentPartPr>
              <p14:xfrm>
                <a:off x="7995771" y="4315566"/>
                <a:ext cx="134280" cy="1000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183F47D-5188-40CD-9860-486FCCF3B733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978131" y="4297566"/>
                  <a:ext cx="1699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11F2B57-4775-A17F-172E-94311182F817}"/>
                    </a:ext>
                  </a:extLst>
                </p14:cNvPr>
                <p14:cNvContentPartPr/>
                <p14:nvPr/>
              </p14:nvContentPartPr>
              <p14:xfrm>
                <a:off x="8355411" y="4375686"/>
                <a:ext cx="284400" cy="180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11F2B57-4775-A17F-172E-94311182F81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337411" y="4358046"/>
                  <a:ext cx="3200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24078C0-5472-81AF-178F-D664D906FED0}"/>
                    </a:ext>
                  </a:extLst>
                </p14:cNvPr>
                <p14:cNvContentPartPr/>
                <p14:nvPr/>
              </p14:nvContentPartPr>
              <p14:xfrm>
                <a:off x="8380251" y="4238886"/>
                <a:ext cx="264960" cy="3052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24078C0-5472-81AF-178F-D664D906FED0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362611" y="4221246"/>
                  <a:ext cx="30060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77DEFE1-0F37-70CD-FCF5-8F08F33D114C}"/>
                    </a:ext>
                  </a:extLst>
                </p14:cNvPr>
                <p14:cNvContentPartPr/>
                <p14:nvPr/>
              </p14:nvContentPartPr>
              <p14:xfrm>
                <a:off x="8984691" y="4200726"/>
                <a:ext cx="697320" cy="2696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77DEFE1-0F37-70CD-FCF5-8F08F33D114C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967051" y="4182726"/>
                  <a:ext cx="73296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1155140-2988-16E8-CEBB-858D1EB89DA4}"/>
                    </a:ext>
                  </a:extLst>
                </p14:cNvPr>
                <p14:cNvContentPartPr/>
                <p14:nvPr/>
              </p14:nvContentPartPr>
              <p14:xfrm>
                <a:off x="10052091" y="4381086"/>
                <a:ext cx="293040" cy="72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1155140-2988-16E8-CEBB-858D1EB89DA4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0034091" y="4363446"/>
                  <a:ext cx="3286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51A99C3-B877-AD4C-0FAE-37AFA4223E27}"/>
                    </a:ext>
                  </a:extLst>
                </p14:cNvPr>
                <p14:cNvContentPartPr/>
                <p14:nvPr/>
              </p14:nvContentPartPr>
              <p14:xfrm>
                <a:off x="10032651" y="4279926"/>
                <a:ext cx="262080" cy="3243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51A99C3-B877-AD4C-0FAE-37AFA4223E27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014651" y="4262286"/>
                  <a:ext cx="29772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4396869-87AE-B98D-50F7-22B3746C6776}"/>
                    </a:ext>
                  </a:extLst>
                </p14:cNvPr>
                <p14:cNvContentPartPr/>
                <p14:nvPr/>
              </p14:nvContentPartPr>
              <p14:xfrm>
                <a:off x="10550691" y="4293246"/>
                <a:ext cx="248400" cy="2138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4396869-87AE-B98D-50F7-22B3746C6776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0533051" y="4275246"/>
                  <a:ext cx="2840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40850F2-E7F5-04FE-7E91-52A3A7BEFD50}"/>
                    </a:ext>
                  </a:extLst>
                </p14:cNvPr>
                <p14:cNvContentPartPr/>
                <p14:nvPr/>
              </p14:nvContentPartPr>
              <p14:xfrm>
                <a:off x="10917531" y="4357686"/>
                <a:ext cx="137880" cy="1144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40850F2-E7F5-04FE-7E91-52A3A7BEFD5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0899891" y="4340046"/>
                  <a:ext cx="1735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659D063-B6F5-EC06-40E6-9ED77067E882}"/>
                    </a:ext>
                  </a:extLst>
                </p14:cNvPr>
                <p14:cNvContentPartPr/>
                <p14:nvPr/>
              </p14:nvContentPartPr>
              <p14:xfrm>
                <a:off x="11129571" y="4184526"/>
                <a:ext cx="624960" cy="2883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659D063-B6F5-EC06-40E6-9ED77067E882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1111931" y="4166886"/>
                  <a:ext cx="660600" cy="32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7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68F23C60-4D0F-D320-5260-630585B0AF05}"/>
                  </a:ext>
                </a:extLst>
              </p14:cNvPr>
              <p14:cNvContentPartPr/>
              <p14:nvPr/>
            </p14:nvContentPartPr>
            <p14:xfrm>
              <a:off x="4474251" y="566886"/>
              <a:ext cx="699840" cy="33552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68F23C60-4D0F-D320-5260-630585B0AF05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4456611" y="548886"/>
                <a:ext cx="735480" cy="37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761F2B96-4931-E313-F873-FA72B857BF25}"/>
              </a:ext>
            </a:extLst>
          </p:cNvPr>
          <p:cNvGrpSpPr/>
          <p:nvPr/>
        </p:nvGrpSpPr>
        <p:grpSpPr>
          <a:xfrm>
            <a:off x="5697531" y="289686"/>
            <a:ext cx="2357280" cy="430920"/>
            <a:chOff x="5697531" y="289686"/>
            <a:chExt cx="2357280" cy="43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73DCABD-7F45-7AEE-9403-2697FB74BB02}"/>
                    </a:ext>
                  </a:extLst>
                </p14:cNvPr>
                <p14:cNvContentPartPr/>
                <p14:nvPr/>
              </p14:nvContentPartPr>
              <p14:xfrm>
                <a:off x="5697531" y="493086"/>
                <a:ext cx="376560" cy="223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73DCABD-7F45-7AEE-9403-2697FB74BB0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679531" y="475086"/>
                  <a:ext cx="4122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543BD06-E8FD-51DA-257B-F6971BFEC529}"/>
                    </a:ext>
                  </a:extLst>
                </p14:cNvPr>
                <p14:cNvContentPartPr/>
                <p14:nvPr/>
              </p14:nvContentPartPr>
              <p14:xfrm>
                <a:off x="5906331" y="420366"/>
                <a:ext cx="170280" cy="1645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543BD06-E8FD-51DA-257B-F6971BFEC529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888691" y="402726"/>
                  <a:ext cx="2059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F6CE329-01C6-D4DC-C0F8-96C4202F2FFC}"/>
                    </a:ext>
                  </a:extLst>
                </p14:cNvPr>
                <p14:cNvContentPartPr/>
                <p14:nvPr/>
              </p14:nvContentPartPr>
              <p14:xfrm>
                <a:off x="6321411" y="337206"/>
                <a:ext cx="86760" cy="2070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F6CE329-01C6-D4DC-C0F8-96C4202F2FFC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303771" y="319206"/>
                  <a:ext cx="1224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0C3C788-2457-3BA2-32E8-20F562F962E8}"/>
                    </a:ext>
                  </a:extLst>
                </p14:cNvPr>
                <p14:cNvContentPartPr/>
                <p14:nvPr/>
              </p14:nvContentPartPr>
              <p14:xfrm>
                <a:off x="6510411" y="289686"/>
                <a:ext cx="357840" cy="4309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0C3C788-2457-3BA2-32E8-20F562F962E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492771" y="272046"/>
                  <a:ext cx="39348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786B763-021C-AA65-4B76-66709CA1326E}"/>
                    </a:ext>
                  </a:extLst>
                </p14:cNvPr>
                <p14:cNvContentPartPr/>
                <p14:nvPr/>
              </p14:nvContentPartPr>
              <p14:xfrm>
                <a:off x="6851691" y="421446"/>
                <a:ext cx="687600" cy="1454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786B763-021C-AA65-4B76-66709CA1326E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834051" y="403446"/>
                  <a:ext cx="723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0208333-F6B9-DD04-0DE2-747338F08FD1}"/>
                    </a:ext>
                  </a:extLst>
                </p14:cNvPr>
                <p14:cNvContentPartPr/>
                <p14:nvPr/>
              </p14:nvContentPartPr>
              <p14:xfrm>
                <a:off x="7562691" y="435846"/>
                <a:ext cx="130680" cy="1382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0208333-F6B9-DD04-0DE2-747338F08FD1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545051" y="418206"/>
                  <a:ext cx="1663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E4F85A1-B9B0-225A-C170-39F11B726D0E}"/>
                    </a:ext>
                  </a:extLst>
                </p14:cNvPr>
                <p14:cNvContentPartPr/>
                <p14:nvPr/>
              </p14:nvContentPartPr>
              <p14:xfrm>
                <a:off x="7775091" y="424686"/>
                <a:ext cx="279720" cy="1537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E4F85A1-B9B0-225A-C170-39F11B726D0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757451" y="406686"/>
                  <a:ext cx="315360" cy="18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9B2539EE-1BBD-EFEE-6552-A9035B945C74}"/>
              </a:ext>
            </a:extLst>
          </p:cNvPr>
          <p:cNvGrpSpPr/>
          <p:nvPr/>
        </p:nvGrpSpPr>
        <p:grpSpPr>
          <a:xfrm>
            <a:off x="8722971" y="135966"/>
            <a:ext cx="1699920" cy="489960"/>
            <a:chOff x="8722971" y="135966"/>
            <a:chExt cx="1699920" cy="48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0C66681-CCBF-213E-DE3F-8ED0F2366DF7}"/>
                    </a:ext>
                  </a:extLst>
                </p14:cNvPr>
                <p14:cNvContentPartPr/>
                <p14:nvPr/>
              </p14:nvContentPartPr>
              <p14:xfrm>
                <a:off x="9190971" y="363126"/>
                <a:ext cx="5760" cy="32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0C66681-CCBF-213E-DE3F-8ED0F2366DF7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173331" y="345126"/>
                  <a:ext cx="414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D716802-9162-F798-4070-476804577AE7}"/>
                    </a:ext>
                  </a:extLst>
                </p14:cNvPr>
                <p14:cNvContentPartPr/>
                <p14:nvPr/>
              </p14:nvContentPartPr>
              <p14:xfrm>
                <a:off x="8762211" y="412086"/>
                <a:ext cx="75600" cy="1180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D716802-9162-F798-4070-476804577AE7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744211" y="394446"/>
                  <a:ext cx="1112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9FA89F1-0D45-2FBD-0E32-7314B5F2BB54}"/>
                    </a:ext>
                  </a:extLst>
                </p14:cNvPr>
                <p14:cNvContentPartPr/>
                <p14:nvPr/>
              </p14:nvContentPartPr>
              <p14:xfrm>
                <a:off x="8722971" y="300126"/>
                <a:ext cx="42120" cy="100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9FA89F1-0D45-2FBD-0E32-7314B5F2BB54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8705331" y="282126"/>
                  <a:ext cx="777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F6ABC72-4D4F-D45F-C50E-91EB27F45A69}"/>
                    </a:ext>
                  </a:extLst>
                </p14:cNvPr>
                <p14:cNvContentPartPr/>
                <p14:nvPr/>
              </p14:nvContentPartPr>
              <p14:xfrm>
                <a:off x="8827731" y="379326"/>
                <a:ext cx="186120" cy="1425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F6ABC72-4D4F-D45F-C50E-91EB27F45A6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810091" y="361686"/>
                  <a:ext cx="2217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8439A71-D168-36A2-0E7F-AABE1196A606}"/>
                    </a:ext>
                  </a:extLst>
                </p14:cNvPr>
                <p14:cNvContentPartPr/>
                <p14:nvPr/>
              </p14:nvContentPartPr>
              <p14:xfrm>
                <a:off x="9372411" y="336846"/>
                <a:ext cx="524520" cy="2890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8439A71-D168-36A2-0E7F-AABE1196A606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54771" y="319206"/>
                  <a:ext cx="56016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2781E45-7A83-921C-2A26-E414BBB21ED1}"/>
                    </a:ext>
                  </a:extLst>
                </p14:cNvPr>
                <p14:cNvContentPartPr/>
                <p14:nvPr/>
              </p14:nvContentPartPr>
              <p14:xfrm>
                <a:off x="9951291" y="342246"/>
                <a:ext cx="157680" cy="1058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2781E45-7A83-921C-2A26-E414BBB21ED1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933651" y="324606"/>
                  <a:ext cx="1933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73A2492-A4F0-7C85-8492-ADB7A783735A}"/>
                    </a:ext>
                  </a:extLst>
                </p14:cNvPr>
                <p14:cNvContentPartPr/>
                <p14:nvPr/>
              </p14:nvContentPartPr>
              <p14:xfrm>
                <a:off x="10171971" y="135966"/>
                <a:ext cx="250920" cy="3492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73A2492-A4F0-7C85-8492-ADB7A783735A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0154331" y="118326"/>
                  <a:ext cx="286560" cy="384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383267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7691F5-EC8A-E5DB-862C-3B8AA9568180}"/>
              </a:ext>
            </a:extLst>
          </p:cNvPr>
          <p:cNvSpPr txBox="1"/>
          <p:nvPr/>
        </p:nvSpPr>
        <p:spPr>
          <a:xfrm>
            <a:off x="2683042" y="1275347"/>
            <a:ext cx="74114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Measures of  Dispersion</a:t>
            </a:r>
          </a:p>
          <a:p>
            <a:endParaRPr lang="en-IN" sz="2400" dirty="0"/>
          </a:p>
          <a:p>
            <a:r>
              <a:rPr lang="en-IN" sz="2400" dirty="0"/>
              <a:t>Variance</a:t>
            </a:r>
          </a:p>
          <a:p>
            <a:endParaRPr lang="en-IN" sz="2400" dirty="0"/>
          </a:p>
          <a:p>
            <a:r>
              <a:rPr lang="en-IN" sz="2400" dirty="0"/>
              <a:t>Std</a:t>
            </a:r>
          </a:p>
          <a:p>
            <a:endParaRPr lang="en-IN" sz="2400" dirty="0"/>
          </a:p>
          <a:p>
            <a:r>
              <a:rPr lang="en-IN" sz="2400" dirty="0"/>
              <a:t>Range</a:t>
            </a:r>
          </a:p>
          <a:p>
            <a:endParaRPr lang="en-IN" sz="2400" dirty="0"/>
          </a:p>
          <a:p>
            <a:r>
              <a:rPr lang="en-IN" sz="2400" dirty="0"/>
              <a:t>Quartiles</a:t>
            </a:r>
          </a:p>
        </p:txBody>
      </p:sp>
    </p:spTree>
    <p:extLst>
      <p:ext uri="{BB962C8B-B14F-4D97-AF65-F5344CB8AC3E}">
        <p14:creationId xmlns:p14="http://schemas.microsoft.com/office/powerpoint/2010/main" val="30113729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7FBA701-97DE-2A9E-55B3-15EC75EDED85}"/>
                  </a:ext>
                </a:extLst>
              </p14:cNvPr>
              <p14:cNvContentPartPr/>
              <p14:nvPr/>
            </p14:nvContentPartPr>
            <p14:xfrm>
              <a:off x="1794051" y="706926"/>
              <a:ext cx="30960" cy="138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7FBA701-97DE-2A9E-55B3-15EC75EDED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76411" y="689286"/>
                <a:ext cx="666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C3C7278-F97B-215F-0D86-2F740E985035}"/>
                  </a:ext>
                </a:extLst>
              </p14:cNvPr>
              <p14:cNvContentPartPr/>
              <p14:nvPr/>
            </p14:nvContentPartPr>
            <p14:xfrm>
              <a:off x="2808171" y="755886"/>
              <a:ext cx="120240" cy="114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C3C7278-F97B-215F-0D86-2F740E98503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90171" y="737886"/>
                <a:ext cx="15588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BC9B2FA-1F76-BBCF-8D79-A0FEBE33954B}"/>
                  </a:ext>
                </a:extLst>
              </p14:cNvPr>
              <p14:cNvContentPartPr/>
              <p14:nvPr/>
            </p14:nvContentPartPr>
            <p14:xfrm>
              <a:off x="4056291" y="741846"/>
              <a:ext cx="186120" cy="148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BC9B2FA-1F76-BBCF-8D79-A0FEBE33954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38651" y="724206"/>
                <a:ext cx="221760" cy="18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60AEEFBE-07A9-AB0A-7212-57D73915AFE3}"/>
              </a:ext>
            </a:extLst>
          </p:cNvPr>
          <p:cNvGrpSpPr/>
          <p:nvPr/>
        </p:nvGrpSpPr>
        <p:grpSpPr>
          <a:xfrm>
            <a:off x="5535891" y="718446"/>
            <a:ext cx="172800" cy="164520"/>
            <a:chOff x="5535891" y="718446"/>
            <a:chExt cx="172800" cy="16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268DE85-5026-FEA5-8D2A-442C79B2C9FC}"/>
                    </a:ext>
                  </a:extLst>
                </p14:cNvPr>
                <p14:cNvContentPartPr/>
                <p14:nvPr/>
              </p14:nvContentPartPr>
              <p14:xfrm>
                <a:off x="5535891" y="718446"/>
                <a:ext cx="172800" cy="1375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268DE85-5026-FEA5-8D2A-442C79B2C9F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17891" y="700806"/>
                  <a:ext cx="2084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CB0AB7E-C148-7F75-2103-D60B86193298}"/>
                    </a:ext>
                  </a:extLst>
                </p14:cNvPr>
                <p14:cNvContentPartPr/>
                <p14:nvPr/>
              </p14:nvContentPartPr>
              <p14:xfrm>
                <a:off x="5569371" y="740406"/>
                <a:ext cx="120240" cy="1425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CB0AB7E-C148-7F75-2103-D60B8619329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551371" y="722766"/>
                  <a:ext cx="155880" cy="17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C296941-71EE-B2D2-3162-0E7C2F01910A}"/>
                  </a:ext>
                </a:extLst>
              </p14:cNvPr>
              <p14:cNvContentPartPr/>
              <p14:nvPr/>
            </p14:nvContentPartPr>
            <p14:xfrm>
              <a:off x="7299891" y="744006"/>
              <a:ext cx="224640" cy="1483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C296941-71EE-B2D2-3162-0E7C2F01910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81891" y="726366"/>
                <a:ext cx="260280" cy="18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38D601BC-8CFA-429E-9D21-94D37A98DAFE}"/>
              </a:ext>
            </a:extLst>
          </p:cNvPr>
          <p:cNvGrpSpPr/>
          <p:nvPr/>
        </p:nvGrpSpPr>
        <p:grpSpPr>
          <a:xfrm>
            <a:off x="1267371" y="1529526"/>
            <a:ext cx="1231920" cy="413280"/>
            <a:chOff x="1267371" y="1529526"/>
            <a:chExt cx="1231920" cy="41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B1BF133-280A-59AA-EB12-C6AABBB5020A}"/>
                    </a:ext>
                  </a:extLst>
                </p14:cNvPr>
                <p14:cNvContentPartPr/>
                <p14:nvPr/>
              </p14:nvContentPartPr>
              <p14:xfrm>
                <a:off x="1340091" y="1578846"/>
                <a:ext cx="39240" cy="1710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B1BF133-280A-59AA-EB12-C6AABBB5020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22091" y="1561206"/>
                  <a:ext cx="748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2EA153B-AEE3-6C81-B35E-E2911C59CF64}"/>
                    </a:ext>
                  </a:extLst>
                </p14:cNvPr>
                <p14:cNvContentPartPr/>
                <p14:nvPr/>
              </p14:nvContentPartPr>
              <p14:xfrm>
                <a:off x="1267371" y="1529526"/>
                <a:ext cx="259560" cy="2329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2EA153B-AEE3-6C81-B35E-E2911C59CF6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49731" y="1511526"/>
                  <a:ext cx="2952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FA135F1-30E3-09BB-ACBC-720823B403B1}"/>
                    </a:ext>
                  </a:extLst>
                </p14:cNvPr>
                <p14:cNvContentPartPr/>
                <p14:nvPr/>
              </p14:nvContentPartPr>
              <p14:xfrm>
                <a:off x="1593171" y="1676766"/>
                <a:ext cx="151200" cy="982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FA135F1-30E3-09BB-ACBC-720823B403B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75531" y="1659126"/>
                  <a:ext cx="1868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0F3396B-783A-2DDB-D224-2C3D58095355}"/>
                    </a:ext>
                  </a:extLst>
                </p14:cNvPr>
                <p14:cNvContentPartPr/>
                <p14:nvPr/>
              </p14:nvContentPartPr>
              <p14:xfrm>
                <a:off x="1826091" y="1676406"/>
                <a:ext cx="96840" cy="1188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0F3396B-783A-2DDB-D224-2C3D5809535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08451" y="1658766"/>
                  <a:ext cx="1324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ED42B68-EB53-AC65-9CE6-D0AD74C8D7AF}"/>
                    </a:ext>
                  </a:extLst>
                </p14:cNvPr>
                <p14:cNvContentPartPr/>
                <p14:nvPr/>
              </p14:nvContentPartPr>
              <p14:xfrm>
                <a:off x="2108691" y="1617006"/>
                <a:ext cx="390600" cy="3258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ED42B68-EB53-AC65-9CE6-D0AD74C8D7A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90691" y="1599366"/>
                  <a:ext cx="426240" cy="36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74012F2-5505-F9CF-92C2-54D5012B58B3}"/>
              </a:ext>
            </a:extLst>
          </p:cNvPr>
          <p:cNvGrpSpPr/>
          <p:nvPr/>
        </p:nvGrpSpPr>
        <p:grpSpPr>
          <a:xfrm>
            <a:off x="3148011" y="1708806"/>
            <a:ext cx="181800" cy="73080"/>
            <a:chOff x="3148011" y="1708806"/>
            <a:chExt cx="181800" cy="7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D1D3A1B-7E2A-C2CD-5545-A062E9C039C6}"/>
                    </a:ext>
                  </a:extLst>
                </p14:cNvPr>
                <p14:cNvContentPartPr/>
                <p14:nvPr/>
              </p14:nvContentPartPr>
              <p14:xfrm>
                <a:off x="3148011" y="1708806"/>
                <a:ext cx="136800" cy="100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D1D3A1B-7E2A-C2CD-5545-A062E9C039C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30371" y="1690806"/>
                  <a:ext cx="1724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C45AE4C-8811-2789-41E9-3AC36CE4A040}"/>
                    </a:ext>
                  </a:extLst>
                </p14:cNvPr>
                <p14:cNvContentPartPr/>
                <p14:nvPr/>
              </p14:nvContentPartPr>
              <p14:xfrm>
                <a:off x="3156651" y="1718526"/>
                <a:ext cx="173160" cy="63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C45AE4C-8811-2789-41E9-3AC36CE4A04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38651" y="1700526"/>
                  <a:ext cx="208800" cy="9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68B9BF7-B20F-57E1-9A55-1F3CED3C3356}"/>
              </a:ext>
            </a:extLst>
          </p:cNvPr>
          <p:cNvGrpSpPr/>
          <p:nvPr/>
        </p:nvGrpSpPr>
        <p:grpSpPr>
          <a:xfrm>
            <a:off x="3741651" y="1496406"/>
            <a:ext cx="2025720" cy="270360"/>
            <a:chOff x="3741651" y="1496406"/>
            <a:chExt cx="2025720" cy="27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34D7856-78F1-3F44-B050-AC691F6D9F4C}"/>
                    </a:ext>
                  </a:extLst>
                </p14:cNvPr>
                <p14:cNvContentPartPr/>
                <p14:nvPr/>
              </p14:nvContentPartPr>
              <p14:xfrm>
                <a:off x="3741651" y="1566606"/>
                <a:ext cx="11520" cy="187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34D7856-78F1-3F44-B050-AC691F6D9F4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23651" y="1548606"/>
                  <a:ext cx="471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A38D1D9-8F10-4BF3-0F04-5DC85BF03144}"/>
                    </a:ext>
                  </a:extLst>
                </p14:cNvPr>
                <p14:cNvContentPartPr/>
                <p14:nvPr/>
              </p14:nvContentPartPr>
              <p14:xfrm>
                <a:off x="3775131" y="1572006"/>
                <a:ext cx="192600" cy="109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A38D1D9-8F10-4BF3-0F04-5DC85BF0314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57131" y="1554366"/>
                  <a:ext cx="2282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2E72927-757D-E740-60D7-333F8D1DBC4E}"/>
                    </a:ext>
                  </a:extLst>
                </p14:cNvPr>
                <p14:cNvContentPartPr/>
                <p14:nvPr/>
              </p14:nvContentPartPr>
              <p14:xfrm>
                <a:off x="4009131" y="1587126"/>
                <a:ext cx="11520" cy="1796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2E72927-757D-E740-60D7-333F8D1DBC4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91131" y="1569126"/>
                  <a:ext cx="471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B042890-2F61-A83D-A6D1-BA17EE4CE9A0}"/>
                    </a:ext>
                  </a:extLst>
                </p14:cNvPr>
                <p14:cNvContentPartPr/>
                <p14:nvPr/>
              </p14:nvContentPartPr>
              <p14:xfrm>
                <a:off x="4061691" y="1607286"/>
                <a:ext cx="430920" cy="1317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B042890-2F61-A83D-A6D1-BA17EE4CE9A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44051" y="1589646"/>
                  <a:ext cx="4665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3FB24CC-9D6A-AC2C-5DE5-63A845C070CD}"/>
                    </a:ext>
                  </a:extLst>
                </p14:cNvPr>
                <p14:cNvContentPartPr/>
                <p14:nvPr/>
              </p14:nvContentPartPr>
              <p14:xfrm>
                <a:off x="4635171" y="1686846"/>
                <a:ext cx="20520" cy="190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3FB24CC-9D6A-AC2C-5DE5-63A845C070C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617171" y="1669206"/>
                  <a:ext cx="561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B10560C-A956-B2C8-700B-49ACAA3F844A}"/>
                    </a:ext>
                  </a:extLst>
                </p14:cNvPr>
                <p14:cNvContentPartPr/>
                <p14:nvPr/>
              </p14:nvContentPartPr>
              <p14:xfrm>
                <a:off x="4655331" y="1582806"/>
                <a:ext cx="295200" cy="144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B10560C-A956-B2C8-700B-49ACAA3F844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37691" y="1565166"/>
                  <a:ext cx="3308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44B71EC-88E5-D62E-1A3A-763CDEE5363F}"/>
                    </a:ext>
                  </a:extLst>
                </p14:cNvPr>
                <p14:cNvContentPartPr/>
                <p14:nvPr/>
              </p14:nvContentPartPr>
              <p14:xfrm>
                <a:off x="4989411" y="1496406"/>
                <a:ext cx="777960" cy="2422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44B71EC-88E5-D62E-1A3A-763CDEE5363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971411" y="1478406"/>
                  <a:ext cx="813600" cy="27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061854F-E013-0040-5310-34CC9A3968DA}"/>
                  </a:ext>
                </a:extLst>
              </p14:cNvPr>
              <p14:cNvContentPartPr/>
              <p14:nvPr/>
            </p14:nvContentPartPr>
            <p14:xfrm>
              <a:off x="6087411" y="1712766"/>
              <a:ext cx="131400" cy="86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061854F-E013-0040-5310-34CC9A3968D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069771" y="1695126"/>
                <a:ext cx="167040" cy="4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9E54F342-24B6-50F4-D5B7-29D0E2D1B52B}"/>
              </a:ext>
            </a:extLst>
          </p:cNvPr>
          <p:cNvGrpSpPr/>
          <p:nvPr/>
        </p:nvGrpSpPr>
        <p:grpSpPr>
          <a:xfrm>
            <a:off x="6600051" y="1407846"/>
            <a:ext cx="1828080" cy="308160"/>
            <a:chOff x="6600051" y="1407846"/>
            <a:chExt cx="1828080" cy="30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4754B0A-6405-413E-940F-3D8DC59E204B}"/>
                    </a:ext>
                  </a:extLst>
                </p14:cNvPr>
                <p14:cNvContentPartPr/>
                <p14:nvPr/>
              </p14:nvContentPartPr>
              <p14:xfrm>
                <a:off x="6600051" y="1524126"/>
                <a:ext cx="8640" cy="1782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4754B0A-6405-413E-940F-3D8DC59E204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582411" y="1506486"/>
                  <a:ext cx="442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56341E9-F284-6926-86B3-9E54DBBAA3B4}"/>
                    </a:ext>
                  </a:extLst>
                </p14:cNvPr>
                <p14:cNvContentPartPr/>
                <p14:nvPr/>
              </p14:nvContentPartPr>
              <p14:xfrm>
                <a:off x="6608331" y="1513326"/>
                <a:ext cx="259560" cy="1029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56341E9-F284-6926-86B3-9E54DBBAA3B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90691" y="1495326"/>
                  <a:ext cx="2952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90C4C23-70CD-A4D4-C0E5-A1AC0217E058}"/>
                    </a:ext>
                  </a:extLst>
                </p14:cNvPr>
                <p14:cNvContentPartPr/>
                <p14:nvPr/>
              </p14:nvContentPartPr>
              <p14:xfrm>
                <a:off x="6867531" y="1496766"/>
                <a:ext cx="30960" cy="1972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90C4C23-70CD-A4D4-C0E5-A1AC0217E05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49891" y="1479126"/>
                  <a:ext cx="666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ACB4E91-CE26-C743-F145-28C8EE8B5851}"/>
                    </a:ext>
                  </a:extLst>
                </p14:cNvPr>
                <p14:cNvContentPartPr/>
                <p14:nvPr/>
              </p14:nvContentPartPr>
              <p14:xfrm>
                <a:off x="7003611" y="1485966"/>
                <a:ext cx="73440" cy="2286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ACB4E91-CE26-C743-F145-28C8EE8B585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985611" y="1467966"/>
                  <a:ext cx="1090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EB3B31E-43D2-30FE-5A51-B6C8AE381417}"/>
                    </a:ext>
                  </a:extLst>
                </p14:cNvPr>
                <p14:cNvContentPartPr/>
                <p14:nvPr/>
              </p14:nvContentPartPr>
              <p14:xfrm>
                <a:off x="7153371" y="1617006"/>
                <a:ext cx="115560" cy="990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EB3B31E-43D2-30FE-5A51-B6C8AE38141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135731" y="1599366"/>
                  <a:ext cx="1512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B4747C5-C493-05CC-30F6-09632BFB8A67}"/>
                    </a:ext>
                  </a:extLst>
                </p14:cNvPr>
                <p14:cNvContentPartPr/>
                <p14:nvPr/>
              </p14:nvContentPartPr>
              <p14:xfrm>
                <a:off x="7363251" y="1666686"/>
                <a:ext cx="23040" cy="165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B4747C5-C493-05CC-30F6-09632BFB8A6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345251" y="1648686"/>
                  <a:ext cx="58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81AC014-C833-0EEF-BBAC-AFDA3E1C1FB8}"/>
                    </a:ext>
                  </a:extLst>
                </p14:cNvPr>
                <p14:cNvContentPartPr/>
                <p14:nvPr/>
              </p14:nvContentPartPr>
              <p14:xfrm>
                <a:off x="7474851" y="1575606"/>
                <a:ext cx="142200" cy="1263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81AC014-C833-0EEF-BBAC-AFDA3E1C1FB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57211" y="1557606"/>
                  <a:ext cx="1778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B9052D0-F9E3-56E7-0767-2BAE02D9C4AD}"/>
                    </a:ext>
                  </a:extLst>
                </p14:cNvPr>
                <p14:cNvContentPartPr/>
                <p14:nvPr/>
              </p14:nvContentPartPr>
              <p14:xfrm>
                <a:off x="7682931" y="1599726"/>
                <a:ext cx="179640" cy="810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B9052D0-F9E3-56E7-0767-2BAE02D9C4A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665291" y="1581726"/>
                  <a:ext cx="2152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CBA6C1E-0EA9-5289-776B-E5C5B95B8F26}"/>
                    </a:ext>
                  </a:extLst>
                </p14:cNvPr>
                <p14:cNvContentPartPr/>
                <p14:nvPr/>
              </p14:nvContentPartPr>
              <p14:xfrm>
                <a:off x="7931691" y="1407846"/>
                <a:ext cx="6120" cy="2714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CBA6C1E-0EA9-5289-776B-E5C5B95B8F2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914051" y="1390206"/>
                  <a:ext cx="417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6F9754A-FBDF-96C0-9AEE-F87AB658E0CA}"/>
                    </a:ext>
                  </a:extLst>
                </p14:cNvPr>
                <p14:cNvContentPartPr/>
                <p14:nvPr/>
              </p14:nvContentPartPr>
              <p14:xfrm>
                <a:off x="8032131" y="1530966"/>
                <a:ext cx="396000" cy="1566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6F9754A-FBDF-96C0-9AEE-F87AB658E0C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014491" y="1512966"/>
                  <a:ext cx="431640" cy="19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84708E7-CABA-9053-9E51-B7CF0ED732C1}"/>
                  </a:ext>
                </a:extLst>
              </p14:cNvPr>
              <p14:cNvContentPartPr/>
              <p14:nvPr/>
            </p14:nvContentPartPr>
            <p14:xfrm>
              <a:off x="3209571" y="2377686"/>
              <a:ext cx="220320" cy="100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84708E7-CABA-9053-9E51-B7CF0ED732C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191571" y="2359686"/>
                <a:ext cx="25596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E0CA7FE9-C554-E34C-9623-1F7BC49BA7E5}"/>
                  </a:ext>
                </a:extLst>
              </p14:cNvPr>
              <p14:cNvContentPartPr/>
              <p14:nvPr/>
            </p14:nvContentPartPr>
            <p14:xfrm>
              <a:off x="3240171" y="2472006"/>
              <a:ext cx="131400" cy="3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E0CA7FE9-C554-E34C-9623-1F7BC49BA7E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222171" y="2454006"/>
                <a:ext cx="16704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279BBF42-A0EA-4E99-FC5E-F14FB2FA8C1C}"/>
              </a:ext>
            </a:extLst>
          </p:cNvPr>
          <p:cNvGrpSpPr/>
          <p:nvPr/>
        </p:nvGrpSpPr>
        <p:grpSpPr>
          <a:xfrm>
            <a:off x="3671451" y="2238006"/>
            <a:ext cx="566280" cy="201240"/>
            <a:chOff x="3671451" y="2238006"/>
            <a:chExt cx="566280" cy="20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42F9E3C-D4AA-8EE0-19B3-DCBDFE0F8766}"/>
                    </a:ext>
                  </a:extLst>
                </p14:cNvPr>
                <p14:cNvContentPartPr/>
                <p14:nvPr/>
              </p14:nvContentPartPr>
              <p14:xfrm>
                <a:off x="3671451" y="2249886"/>
                <a:ext cx="160560" cy="1893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42F9E3C-D4AA-8EE0-19B3-DCBDFE0F876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653451" y="2232246"/>
                  <a:ext cx="196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0CED3CA-0F8E-E4D0-2D9C-EA6FAD59BCC9}"/>
                    </a:ext>
                  </a:extLst>
                </p14:cNvPr>
                <p14:cNvContentPartPr/>
                <p14:nvPr/>
              </p14:nvContentPartPr>
              <p14:xfrm>
                <a:off x="3780531" y="2238006"/>
                <a:ext cx="145080" cy="140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0CED3CA-0F8E-E4D0-2D9C-EA6FAD59BCC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62891" y="2220366"/>
                  <a:ext cx="1807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064BE4C-A0DC-7222-35D9-933A7ADAE4A4}"/>
                    </a:ext>
                  </a:extLst>
                </p14:cNvPr>
                <p14:cNvContentPartPr/>
                <p14:nvPr/>
              </p14:nvContentPartPr>
              <p14:xfrm>
                <a:off x="4089771" y="2332326"/>
                <a:ext cx="147960" cy="154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064BE4C-A0DC-7222-35D9-933A7ADAE4A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072131" y="2314686"/>
                  <a:ext cx="183600" cy="5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FD9C3BD1-BF8E-E161-8E2F-214EC8583D4C}"/>
                  </a:ext>
                </a:extLst>
              </p14:cNvPr>
              <p14:cNvContentPartPr/>
              <p14:nvPr/>
            </p14:nvContentPartPr>
            <p14:xfrm>
              <a:off x="4482531" y="2209206"/>
              <a:ext cx="47880" cy="2260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FD9C3BD1-BF8E-E161-8E2F-214EC8583D4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64891" y="2191566"/>
                <a:ext cx="8352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3EDA5F7-21F1-6D2D-C20E-8D64EB72B71C}"/>
                  </a:ext>
                </a:extLst>
              </p14:cNvPr>
              <p14:cNvContentPartPr/>
              <p14:nvPr/>
            </p14:nvContentPartPr>
            <p14:xfrm>
              <a:off x="3315411" y="2956206"/>
              <a:ext cx="234360" cy="10008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3EDA5F7-21F1-6D2D-C20E-8D64EB72B71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297411" y="2938206"/>
                <a:ext cx="270000" cy="13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F78D2F68-BE91-9945-912C-2779EB27C324}"/>
              </a:ext>
            </a:extLst>
          </p:cNvPr>
          <p:cNvGrpSpPr/>
          <p:nvPr/>
        </p:nvGrpSpPr>
        <p:grpSpPr>
          <a:xfrm>
            <a:off x="3846051" y="2836686"/>
            <a:ext cx="259920" cy="313920"/>
            <a:chOff x="3846051" y="2836686"/>
            <a:chExt cx="259920" cy="31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8C7774D-663A-0922-D110-2B4586136DA2}"/>
                    </a:ext>
                  </a:extLst>
                </p14:cNvPr>
                <p14:cNvContentPartPr/>
                <p14:nvPr/>
              </p14:nvContentPartPr>
              <p14:xfrm>
                <a:off x="3846051" y="2836686"/>
                <a:ext cx="259920" cy="1879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8C7774D-663A-0922-D110-2B4586136DA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828411" y="2818686"/>
                  <a:ext cx="2955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D22F8BC-67F3-CD9B-F022-4ED5871B583E}"/>
                    </a:ext>
                  </a:extLst>
                </p14:cNvPr>
                <p14:cNvContentPartPr/>
                <p14:nvPr/>
              </p14:nvContentPartPr>
              <p14:xfrm>
                <a:off x="3989691" y="2901486"/>
                <a:ext cx="75600" cy="2491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D22F8BC-67F3-CD9B-F022-4ED5871B583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971691" y="2883486"/>
                  <a:ext cx="111240" cy="28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204A883-8062-8AC7-04B7-F2D7F48D692C}"/>
              </a:ext>
            </a:extLst>
          </p:cNvPr>
          <p:cNvGrpSpPr/>
          <p:nvPr/>
        </p:nvGrpSpPr>
        <p:grpSpPr>
          <a:xfrm>
            <a:off x="1225251" y="3571446"/>
            <a:ext cx="1433160" cy="340920"/>
            <a:chOff x="1225251" y="3571446"/>
            <a:chExt cx="1433160" cy="34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8DC330A-4D06-453B-7E5A-D44BBC1F7E2C}"/>
                    </a:ext>
                  </a:extLst>
                </p14:cNvPr>
                <p14:cNvContentPartPr/>
                <p14:nvPr/>
              </p14:nvContentPartPr>
              <p14:xfrm>
                <a:off x="1225251" y="3571446"/>
                <a:ext cx="148320" cy="2739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8DC330A-4D06-453B-7E5A-D44BBC1F7E2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207611" y="3553806"/>
                  <a:ext cx="18396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96824CB-85AF-756C-9418-C8A70A934112}"/>
                    </a:ext>
                  </a:extLst>
                </p14:cNvPr>
                <p14:cNvContentPartPr/>
                <p14:nvPr/>
              </p14:nvContentPartPr>
              <p14:xfrm>
                <a:off x="1381851" y="3705726"/>
                <a:ext cx="440640" cy="1796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96824CB-85AF-756C-9418-C8A70A93411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363851" y="3687726"/>
                  <a:ext cx="4762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871CF68-E6A6-2B67-866A-A5A7980043B0}"/>
                    </a:ext>
                  </a:extLst>
                </p14:cNvPr>
                <p14:cNvContentPartPr/>
                <p14:nvPr/>
              </p14:nvContentPartPr>
              <p14:xfrm>
                <a:off x="1701531" y="3607086"/>
                <a:ext cx="97200" cy="568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871CF68-E6A6-2B67-866A-A5A7980043B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683531" y="3589446"/>
                  <a:ext cx="1328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C634759-3DD5-48B2-D879-03BABD4A8731}"/>
                    </a:ext>
                  </a:extLst>
                </p14:cNvPr>
                <p14:cNvContentPartPr/>
                <p14:nvPr/>
              </p14:nvContentPartPr>
              <p14:xfrm>
                <a:off x="1907091" y="3770526"/>
                <a:ext cx="180000" cy="1418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C634759-3DD5-48B2-D879-03BABD4A873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889091" y="3752886"/>
                  <a:ext cx="2156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4FFCC27-DBAA-E101-E787-173C0031523E}"/>
                    </a:ext>
                  </a:extLst>
                </p14:cNvPr>
                <p14:cNvContentPartPr/>
                <p14:nvPr/>
              </p14:nvContentPartPr>
              <p14:xfrm>
                <a:off x="2058651" y="3764046"/>
                <a:ext cx="162000" cy="135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4FFCC27-DBAA-E101-E787-173C0031523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041011" y="3746406"/>
                  <a:ext cx="1976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0026713-38A3-256F-10AE-B5E535501F0D}"/>
                    </a:ext>
                  </a:extLst>
                </p14:cNvPr>
                <p14:cNvContentPartPr/>
                <p14:nvPr/>
              </p14:nvContentPartPr>
              <p14:xfrm>
                <a:off x="2331891" y="3715446"/>
                <a:ext cx="326520" cy="1846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0026713-38A3-256F-10AE-B5E535501F0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313891" y="3697806"/>
                  <a:ext cx="362160" cy="22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72FEB1C2-4B06-4C35-6DA1-0C773C633000}"/>
                  </a:ext>
                </a:extLst>
              </p14:cNvPr>
              <p14:cNvContentPartPr/>
              <p14:nvPr/>
            </p14:nvContentPartPr>
            <p14:xfrm>
              <a:off x="1253691" y="4126926"/>
              <a:ext cx="1725120" cy="2088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72FEB1C2-4B06-4C35-6DA1-0C773C63300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235691" y="4108926"/>
                <a:ext cx="176076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7624D96B-EF10-1CC1-B358-32D4D1627197}"/>
                  </a:ext>
                </a:extLst>
              </p14:cNvPr>
              <p14:cNvContentPartPr/>
              <p14:nvPr/>
            </p14:nvContentPartPr>
            <p14:xfrm>
              <a:off x="4981491" y="4327806"/>
              <a:ext cx="156240" cy="31464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7624D96B-EF10-1CC1-B358-32D4D162719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963491" y="4310166"/>
                <a:ext cx="191880" cy="35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0595BFBA-D4ED-F5BD-25B0-C872455C8018}"/>
              </a:ext>
            </a:extLst>
          </p:cNvPr>
          <p:cNvGrpSpPr/>
          <p:nvPr/>
        </p:nvGrpSpPr>
        <p:grpSpPr>
          <a:xfrm>
            <a:off x="4850811" y="3648846"/>
            <a:ext cx="261000" cy="219240"/>
            <a:chOff x="4850811" y="3648846"/>
            <a:chExt cx="261000" cy="21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3B8BC90-2D3E-E101-1DA9-F469DF02EF60}"/>
                    </a:ext>
                  </a:extLst>
                </p14:cNvPr>
                <p14:cNvContentPartPr/>
                <p14:nvPr/>
              </p14:nvContentPartPr>
              <p14:xfrm>
                <a:off x="4850811" y="3712566"/>
                <a:ext cx="167040" cy="1555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3B8BC90-2D3E-E101-1DA9-F469DF02EF6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833171" y="3694926"/>
                  <a:ext cx="2026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96A9AFE-4A8C-4E29-B766-64EF364D4F88}"/>
                    </a:ext>
                  </a:extLst>
                </p14:cNvPr>
                <p14:cNvContentPartPr/>
                <p14:nvPr/>
              </p14:nvContentPartPr>
              <p14:xfrm>
                <a:off x="4878171" y="3671526"/>
                <a:ext cx="145080" cy="1630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96A9AFE-4A8C-4E29-B766-64EF364D4F8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860531" y="3653526"/>
                  <a:ext cx="1807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F5F4634-D6C5-BB9A-5533-B2D8E2BB5C24}"/>
                    </a:ext>
                  </a:extLst>
                </p14:cNvPr>
                <p14:cNvContentPartPr/>
                <p14:nvPr/>
              </p14:nvContentPartPr>
              <p14:xfrm>
                <a:off x="4922811" y="3648846"/>
                <a:ext cx="189000" cy="1393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F5F4634-D6C5-BB9A-5533-B2D8E2BB5C2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905171" y="3630846"/>
                  <a:ext cx="224640" cy="17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BFC5F1E8-F272-78BA-ED60-291E3CB87844}"/>
                  </a:ext>
                </a:extLst>
              </p14:cNvPr>
              <p14:cNvContentPartPr/>
              <p14:nvPr/>
            </p14:nvContentPartPr>
            <p14:xfrm>
              <a:off x="5976171" y="3562086"/>
              <a:ext cx="16920" cy="16704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BFC5F1E8-F272-78BA-ED60-291E3CB87844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958171" y="3544086"/>
                <a:ext cx="5256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3DA02262-9E9D-DF06-B903-A0059676B173}"/>
                  </a:ext>
                </a:extLst>
              </p14:cNvPr>
              <p14:cNvContentPartPr/>
              <p14:nvPr/>
            </p14:nvContentPartPr>
            <p14:xfrm>
              <a:off x="7123491" y="3553806"/>
              <a:ext cx="131760" cy="14904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3DA02262-9E9D-DF06-B903-A0059676B173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105851" y="3535806"/>
                <a:ext cx="16740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4B7E0B7B-F3CD-EA22-B140-AE59E5702A05}"/>
                  </a:ext>
                </a:extLst>
              </p14:cNvPr>
              <p14:cNvContentPartPr/>
              <p14:nvPr/>
            </p14:nvContentPartPr>
            <p14:xfrm>
              <a:off x="8176851" y="3473166"/>
              <a:ext cx="192600" cy="17820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4B7E0B7B-F3CD-EA22-B140-AE59E5702A05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159211" y="3455526"/>
                <a:ext cx="22824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A1516B96-2AEE-6C47-1846-C8816BEDDE07}"/>
                  </a:ext>
                </a:extLst>
              </p14:cNvPr>
              <p14:cNvContentPartPr/>
              <p14:nvPr/>
            </p14:nvContentPartPr>
            <p14:xfrm>
              <a:off x="9422811" y="3496926"/>
              <a:ext cx="211320" cy="10800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A1516B96-2AEE-6C47-1846-C8816BEDDE07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404811" y="3478926"/>
                <a:ext cx="246960" cy="14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1212E031-D660-0691-D357-FD05B6ED270E}"/>
              </a:ext>
            </a:extLst>
          </p:cNvPr>
          <p:cNvGrpSpPr/>
          <p:nvPr/>
        </p:nvGrpSpPr>
        <p:grpSpPr>
          <a:xfrm>
            <a:off x="9556011" y="3477126"/>
            <a:ext cx="45000" cy="289080"/>
            <a:chOff x="9556011" y="3477126"/>
            <a:chExt cx="45000" cy="28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D994E27-AFDE-5FB8-30C2-E7F5DEA0CB6B}"/>
                    </a:ext>
                  </a:extLst>
                </p14:cNvPr>
                <p14:cNvContentPartPr/>
                <p14:nvPr/>
              </p14:nvContentPartPr>
              <p14:xfrm>
                <a:off x="9556011" y="3477126"/>
                <a:ext cx="42120" cy="18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D994E27-AFDE-5FB8-30C2-E7F5DEA0CB6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538371" y="3459486"/>
                  <a:ext cx="777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7824C5A-39BB-4F4E-BE6F-AAFEBBC999DC}"/>
                    </a:ext>
                  </a:extLst>
                </p14:cNvPr>
                <p14:cNvContentPartPr/>
                <p14:nvPr/>
              </p14:nvContentPartPr>
              <p14:xfrm>
                <a:off x="9556011" y="3478566"/>
                <a:ext cx="45000" cy="2876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7824C5A-39BB-4F4E-BE6F-AAFEBBC999D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538371" y="3460566"/>
                  <a:ext cx="80640" cy="32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E504156-4F88-8C5E-1E66-F198886D1099}"/>
              </a:ext>
            </a:extLst>
          </p:cNvPr>
          <p:cNvGrpSpPr/>
          <p:nvPr/>
        </p:nvGrpSpPr>
        <p:grpSpPr>
          <a:xfrm>
            <a:off x="10353051" y="3348606"/>
            <a:ext cx="387360" cy="224640"/>
            <a:chOff x="10353051" y="3348606"/>
            <a:chExt cx="387360" cy="22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A1047D8-4D7F-F0FB-FCD2-742F06B1E9EF}"/>
                    </a:ext>
                  </a:extLst>
                </p14:cNvPr>
                <p14:cNvContentPartPr/>
                <p14:nvPr/>
              </p14:nvContentPartPr>
              <p14:xfrm>
                <a:off x="10353051" y="3445806"/>
                <a:ext cx="198360" cy="1274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A1047D8-4D7F-F0FB-FCD2-742F06B1E9E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335051" y="3428166"/>
                  <a:ext cx="2340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3726396-FF71-B523-559C-7B95D9A61815}"/>
                    </a:ext>
                  </a:extLst>
                </p14:cNvPr>
                <p14:cNvContentPartPr/>
                <p14:nvPr/>
              </p14:nvContentPartPr>
              <p14:xfrm>
                <a:off x="10464291" y="3348606"/>
                <a:ext cx="276120" cy="442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3726396-FF71-B523-559C-7B95D9A6181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446651" y="3330966"/>
                  <a:ext cx="311760" cy="79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A50608F8-A227-211D-5D03-B6506EA0F77F}"/>
                  </a:ext>
                </a:extLst>
              </p14:cNvPr>
              <p14:cNvContentPartPr/>
              <p14:nvPr/>
            </p14:nvContentPartPr>
            <p14:xfrm>
              <a:off x="4876011" y="4328886"/>
              <a:ext cx="245160" cy="4017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A50608F8-A227-211D-5D03-B6506EA0F77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858011" y="4310886"/>
                <a:ext cx="28080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A3CBCD0A-0AD6-4F68-51A1-B23F721665A6}"/>
                  </a:ext>
                </a:extLst>
              </p14:cNvPr>
              <p14:cNvContentPartPr/>
              <p14:nvPr/>
            </p14:nvContentPartPr>
            <p14:xfrm>
              <a:off x="1027971" y="5260566"/>
              <a:ext cx="360" cy="864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A3CBCD0A-0AD6-4F68-51A1-B23F721665A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009971" y="5242926"/>
                <a:ext cx="36000" cy="4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F75D83EE-2516-43F7-9FB6-F902D6E78824}"/>
              </a:ext>
            </a:extLst>
          </p:cNvPr>
          <p:cNvGrpSpPr/>
          <p:nvPr/>
        </p:nvGrpSpPr>
        <p:grpSpPr>
          <a:xfrm>
            <a:off x="2147931" y="5174166"/>
            <a:ext cx="610560" cy="363600"/>
            <a:chOff x="2147931" y="5174166"/>
            <a:chExt cx="610560" cy="36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6F0A7E7-74EF-54B4-9F4D-97B3BACA095E}"/>
                    </a:ext>
                  </a:extLst>
                </p14:cNvPr>
                <p14:cNvContentPartPr/>
                <p14:nvPr/>
              </p14:nvContentPartPr>
              <p14:xfrm>
                <a:off x="2147931" y="5369646"/>
                <a:ext cx="36720" cy="158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6F0A7E7-74EF-54B4-9F4D-97B3BACA095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130291" y="5352006"/>
                  <a:ext cx="723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59823C4-337B-F431-6E0F-D372092F72A4}"/>
                    </a:ext>
                  </a:extLst>
                </p14:cNvPr>
                <p14:cNvContentPartPr/>
                <p14:nvPr/>
              </p14:nvContentPartPr>
              <p14:xfrm>
                <a:off x="2150451" y="5358846"/>
                <a:ext cx="321120" cy="1789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59823C4-337B-F431-6E0F-D372092F72A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132811" y="5341206"/>
                  <a:ext cx="3567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7F5D4BA-C77E-D92D-47C3-AB38AAF696C4}"/>
                    </a:ext>
                  </a:extLst>
                </p14:cNvPr>
                <p14:cNvContentPartPr/>
                <p14:nvPr/>
              </p14:nvContentPartPr>
              <p14:xfrm>
                <a:off x="2585331" y="5174166"/>
                <a:ext cx="173160" cy="1072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7F5D4BA-C77E-D92D-47C3-AB38AAF696C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567331" y="5156526"/>
                  <a:ext cx="208800" cy="14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03908AD3-739E-5139-BE55-D06661DDCE25}"/>
                  </a:ext>
                </a:extLst>
              </p14:cNvPr>
              <p14:cNvContentPartPr/>
              <p14:nvPr/>
            </p14:nvContentPartPr>
            <p14:xfrm>
              <a:off x="3407211" y="5471166"/>
              <a:ext cx="167400" cy="1548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03908AD3-739E-5139-BE55-D06661DDCE25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389571" y="5453526"/>
                <a:ext cx="20304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0182C731-0109-7818-1C53-32F5B642EDF5}"/>
                  </a:ext>
                </a:extLst>
              </p14:cNvPr>
              <p14:cNvContentPartPr/>
              <p14:nvPr/>
            </p14:nvContentPartPr>
            <p14:xfrm>
              <a:off x="3448971" y="5594286"/>
              <a:ext cx="97920" cy="36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0182C731-0109-7818-1C53-32F5B642EDF5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431331" y="5576646"/>
                <a:ext cx="1335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127C7A26-1A2F-5F8C-4818-BE87752D0A30}"/>
                  </a:ext>
                </a:extLst>
              </p14:cNvPr>
              <p14:cNvContentPartPr/>
              <p14:nvPr/>
            </p14:nvContentPartPr>
            <p14:xfrm>
              <a:off x="4025331" y="5380086"/>
              <a:ext cx="497160" cy="47052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127C7A26-1A2F-5F8C-4818-BE87752D0A30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007331" y="5362086"/>
                <a:ext cx="532800" cy="50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EF81106-D016-50FA-A36F-7CCDCD365BEE}"/>
              </a:ext>
            </a:extLst>
          </p:cNvPr>
          <p:cNvGrpSpPr/>
          <p:nvPr/>
        </p:nvGrpSpPr>
        <p:grpSpPr>
          <a:xfrm>
            <a:off x="4892211" y="5443806"/>
            <a:ext cx="930960" cy="331200"/>
            <a:chOff x="4892211" y="5443806"/>
            <a:chExt cx="930960" cy="33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57E30AC-3624-0BAC-306F-23C370725AEE}"/>
                    </a:ext>
                  </a:extLst>
                </p14:cNvPr>
                <p14:cNvContentPartPr/>
                <p14:nvPr/>
              </p14:nvContentPartPr>
              <p14:xfrm>
                <a:off x="4892211" y="5443806"/>
                <a:ext cx="120240" cy="3312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57E30AC-3624-0BAC-306F-23C370725AE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874211" y="5426166"/>
                  <a:ext cx="1558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56DBEBC-41C2-A5EF-E93F-6226C6899A39}"/>
                    </a:ext>
                  </a:extLst>
                </p14:cNvPr>
                <p14:cNvContentPartPr/>
                <p14:nvPr/>
              </p14:nvContentPartPr>
              <p14:xfrm>
                <a:off x="5166171" y="5517606"/>
                <a:ext cx="222480" cy="1569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56DBEBC-41C2-A5EF-E93F-6226C6899A3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148531" y="5499966"/>
                  <a:ext cx="2581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6247B58-8B34-61F0-799E-12AE96B8F412}"/>
                    </a:ext>
                  </a:extLst>
                </p14:cNvPr>
                <p14:cNvContentPartPr/>
                <p14:nvPr/>
              </p14:nvContentPartPr>
              <p14:xfrm>
                <a:off x="5226291" y="5522286"/>
                <a:ext cx="178920" cy="1828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6247B58-8B34-61F0-799E-12AE96B8F41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208291" y="5504646"/>
                  <a:ext cx="2145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0C17184-375C-6FFA-8A75-C3B9079FEA0A}"/>
                    </a:ext>
                  </a:extLst>
                </p14:cNvPr>
                <p14:cNvContentPartPr/>
                <p14:nvPr/>
              </p14:nvContentPartPr>
              <p14:xfrm>
                <a:off x="5680611" y="5590326"/>
                <a:ext cx="142560" cy="140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0C17184-375C-6FFA-8A75-C3B9079FEA0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662971" y="5572326"/>
                  <a:ext cx="178200" cy="4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A2257E26-E124-23B0-A3C4-FFAC2A90D8D8}"/>
              </a:ext>
            </a:extLst>
          </p:cNvPr>
          <p:cNvGrpSpPr/>
          <p:nvPr/>
        </p:nvGrpSpPr>
        <p:grpSpPr>
          <a:xfrm>
            <a:off x="6095691" y="4992726"/>
            <a:ext cx="1036800" cy="616320"/>
            <a:chOff x="6095691" y="4992726"/>
            <a:chExt cx="1036800" cy="61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1CE5DA9-0C45-7A60-5CF5-DA9543D13A22}"/>
                    </a:ext>
                  </a:extLst>
                </p14:cNvPr>
                <p14:cNvContentPartPr/>
                <p14:nvPr/>
              </p14:nvContentPartPr>
              <p14:xfrm>
                <a:off x="6157251" y="5439846"/>
                <a:ext cx="198000" cy="1692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1CE5DA9-0C45-7A60-5CF5-DA9543D13A2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139251" y="5421846"/>
                  <a:ext cx="2336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B14E299-7AA3-11C3-743C-9EF4EBCE326F}"/>
                    </a:ext>
                  </a:extLst>
                </p14:cNvPr>
                <p14:cNvContentPartPr/>
                <p14:nvPr/>
              </p14:nvContentPartPr>
              <p14:xfrm>
                <a:off x="6188931" y="5426166"/>
                <a:ext cx="107640" cy="1670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B14E299-7AA3-11C3-743C-9EF4EBCE326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171291" y="5408166"/>
                  <a:ext cx="1432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AFC2A51-8F73-061D-16B3-0F996005EBC2}"/>
                    </a:ext>
                  </a:extLst>
                </p14:cNvPr>
                <p14:cNvContentPartPr/>
                <p14:nvPr/>
              </p14:nvContentPartPr>
              <p14:xfrm>
                <a:off x="6095691" y="5282526"/>
                <a:ext cx="159120" cy="169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AFC2A51-8F73-061D-16B3-0F996005EBC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078051" y="5264526"/>
                  <a:ext cx="1947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120ED70-A98F-91E5-C1F9-9ABB680E9F6A}"/>
                    </a:ext>
                  </a:extLst>
                </p14:cNvPr>
                <p14:cNvContentPartPr/>
                <p14:nvPr/>
              </p14:nvContentPartPr>
              <p14:xfrm>
                <a:off x="6605811" y="5271006"/>
                <a:ext cx="106560" cy="3060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120ED70-A98F-91E5-C1F9-9ABB680E9F6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587811" y="5253006"/>
                  <a:ext cx="14220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D03C599-72BA-73AC-EC30-8DDC9CC564AC}"/>
                    </a:ext>
                  </a:extLst>
                </p14:cNvPr>
                <p14:cNvContentPartPr/>
                <p14:nvPr/>
              </p14:nvContentPartPr>
              <p14:xfrm>
                <a:off x="6836931" y="4992726"/>
                <a:ext cx="295560" cy="2026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D03C599-72BA-73AC-EC30-8DDC9CC564A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818931" y="4974726"/>
                  <a:ext cx="331200" cy="23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52496DDF-9A37-F5B9-EB61-DA73EEC19C44}"/>
                  </a:ext>
                </a:extLst>
              </p14:cNvPr>
              <p14:cNvContentPartPr/>
              <p14:nvPr/>
            </p14:nvContentPartPr>
            <p14:xfrm>
              <a:off x="3866931" y="6102966"/>
              <a:ext cx="3042720" cy="14544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52496DDF-9A37-F5B9-EB61-DA73EEC19C44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849291" y="6085326"/>
                <a:ext cx="307836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3925ED39-EA8A-6169-D9B9-F7E5158EE3E2}"/>
                  </a:ext>
                </a:extLst>
              </p14:cNvPr>
              <p14:cNvContentPartPr/>
              <p14:nvPr/>
            </p14:nvContentPartPr>
            <p14:xfrm>
              <a:off x="5193171" y="6381606"/>
              <a:ext cx="256680" cy="16740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3925ED39-EA8A-6169-D9B9-F7E5158EE3E2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175171" y="6363606"/>
                <a:ext cx="292320" cy="20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C8A0505-2A2B-1D09-8427-A8B5ADE9F7BC}"/>
              </a:ext>
            </a:extLst>
          </p:cNvPr>
          <p:cNvGrpSpPr/>
          <p:nvPr/>
        </p:nvGrpSpPr>
        <p:grpSpPr>
          <a:xfrm>
            <a:off x="6201171" y="4608606"/>
            <a:ext cx="3324600" cy="482400"/>
            <a:chOff x="6201171" y="4608606"/>
            <a:chExt cx="3324600" cy="48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E58F9DF-7248-1D94-589E-F04C02C7DF0E}"/>
                    </a:ext>
                  </a:extLst>
                </p14:cNvPr>
                <p14:cNvContentPartPr/>
                <p14:nvPr/>
              </p14:nvContentPartPr>
              <p14:xfrm>
                <a:off x="6201171" y="4651806"/>
                <a:ext cx="1954080" cy="3999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E58F9DF-7248-1D94-589E-F04C02C7DF0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183171" y="4633806"/>
                  <a:ext cx="198972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3AA843D-8409-C3A4-0740-2C808D7CAFE2}"/>
                    </a:ext>
                  </a:extLst>
                </p14:cNvPr>
                <p14:cNvContentPartPr/>
                <p14:nvPr/>
              </p14:nvContentPartPr>
              <p14:xfrm>
                <a:off x="7956171" y="4608606"/>
                <a:ext cx="252720" cy="3186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3AA843D-8409-C3A4-0740-2C808D7CAFE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938171" y="4590606"/>
                  <a:ext cx="28836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9247D57-3C75-BAE7-DE91-C6462E272CE5}"/>
                    </a:ext>
                  </a:extLst>
                </p14:cNvPr>
                <p14:cNvContentPartPr/>
                <p14:nvPr/>
              </p14:nvContentPartPr>
              <p14:xfrm>
                <a:off x="8444331" y="4912086"/>
                <a:ext cx="800280" cy="1789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9247D57-3C75-BAE7-DE91-C6462E272CE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426331" y="4894446"/>
                  <a:ext cx="8359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50FB627-44D7-D658-6A48-80A1E73DC80E}"/>
                    </a:ext>
                  </a:extLst>
                </p14:cNvPr>
                <p14:cNvContentPartPr/>
                <p14:nvPr/>
              </p14:nvContentPartPr>
              <p14:xfrm>
                <a:off x="9333171" y="4908486"/>
                <a:ext cx="192600" cy="1130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50FB627-44D7-D658-6A48-80A1E73DC80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315531" y="4890486"/>
                  <a:ext cx="228240" cy="14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8DF917FE-5A45-00CD-F41C-4421FDEFBE05}"/>
                  </a:ext>
                </a:extLst>
              </p14:cNvPr>
              <p14:cNvContentPartPr/>
              <p14:nvPr/>
            </p14:nvContentPartPr>
            <p14:xfrm>
              <a:off x="8530731" y="5212686"/>
              <a:ext cx="1126080" cy="6588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8DF917FE-5A45-00CD-F41C-4421FDEFBE0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513091" y="5195046"/>
                <a:ext cx="116172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7D8A2049-B248-4AFE-2643-7E2CB5505AFA}"/>
                  </a:ext>
                </a:extLst>
              </p14:cNvPr>
              <p14:cNvContentPartPr/>
              <p14:nvPr/>
            </p14:nvContentPartPr>
            <p14:xfrm>
              <a:off x="8081811" y="5692926"/>
              <a:ext cx="318960" cy="17604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7D8A2049-B248-4AFE-2643-7E2CB5505AFA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064171" y="5674926"/>
                <a:ext cx="354600" cy="21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C52FEDA-6661-63E9-B406-19334C6E9EBC}"/>
              </a:ext>
            </a:extLst>
          </p:cNvPr>
          <p:cNvGrpSpPr/>
          <p:nvPr/>
        </p:nvGrpSpPr>
        <p:grpSpPr>
          <a:xfrm>
            <a:off x="8848611" y="5334726"/>
            <a:ext cx="1454400" cy="452880"/>
            <a:chOff x="8848611" y="5334726"/>
            <a:chExt cx="1454400" cy="45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E69B8D3-6A90-F647-4A89-796AECE0C768}"/>
                    </a:ext>
                  </a:extLst>
                </p14:cNvPr>
                <p14:cNvContentPartPr/>
                <p14:nvPr/>
              </p14:nvContentPartPr>
              <p14:xfrm>
                <a:off x="8848611" y="5724246"/>
                <a:ext cx="362520" cy="262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E69B8D3-6A90-F647-4A89-796AECE0C76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830611" y="5706246"/>
                  <a:ext cx="3981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C164E3D-D239-A01E-461C-6FE45A60BCD0}"/>
                    </a:ext>
                  </a:extLst>
                </p14:cNvPr>
                <p14:cNvContentPartPr/>
                <p14:nvPr/>
              </p14:nvContentPartPr>
              <p14:xfrm>
                <a:off x="9118611" y="5614086"/>
                <a:ext cx="218880" cy="1735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C164E3D-D239-A01E-461C-6FE45A60BCD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100971" y="5596446"/>
                  <a:ext cx="2545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D96B703-66FA-07B0-EF79-75397CC4A20F}"/>
                    </a:ext>
                  </a:extLst>
                </p14:cNvPr>
                <p14:cNvContentPartPr/>
                <p14:nvPr/>
              </p14:nvContentPartPr>
              <p14:xfrm>
                <a:off x="9641331" y="5513286"/>
                <a:ext cx="191520" cy="1515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D96B703-66FA-07B0-EF79-75397CC4A20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623691" y="5495286"/>
                  <a:ext cx="2271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5B73CF6-9615-0052-1B24-8164CAB27F32}"/>
                    </a:ext>
                  </a:extLst>
                </p14:cNvPr>
                <p14:cNvContentPartPr/>
                <p14:nvPr/>
              </p14:nvContentPartPr>
              <p14:xfrm>
                <a:off x="9949131" y="5436966"/>
                <a:ext cx="50400" cy="1728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5B73CF6-9615-0052-1B24-8164CAB27F3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931131" y="5419326"/>
                  <a:ext cx="860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9F2D245-7521-7BAD-FBA0-688345A88153}"/>
                    </a:ext>
                  </a:extLst>
                </p14:cNvPr>
                <p14:cNvContentPartPr/>
                <p14:nvPr/>
              </p14:nvContentPartPr>
              <p14:xfrm>
                <a:off x="9879291" y="5521926"/>
                <a:ext cx="176040" cy="262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9F2D245-7521-7BAD-FBA0-688345A8815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861651" y="5503926"/>
                  <a:ext cx="2116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526551A-F25E-2BC9-635F-648119240F6F}"/>
                    </a:ext>
                  </a:extLst>
                </p14:cNvPr>
                <p14:cNvContentPartPr/>
                <p14:nvPr/>
              </p14:nvContentPartPr>
              <p14:xfrm>
                <a:off x="10134531" y="5334726"/>
                <a:ext cx="168480" cy="2530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526551A-F25E-2BC9-635F-648119240F6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116891" y="5316726"/>
                  <a:ext cx="204120" cy="28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98728267-CCCF-2DAC-C399-7BD186734740}"/>
              </a:ext>
            </a:extLst>
          </p:cNvPr>
          <p:cNvGrpSpPr/>
          <p:nvPr/>
        </p:nvGrpSpPr>
        <p:grpSpPr>
          <a:xfrm>
            <a:off x="1952451" y="5610846"/>
            <a:ext cx="600120" cy="135720"/>
            <a:chOff x="1952451" y="5610846"/>
            <a:chExt cx="600120" cy="13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6070C95-3270-9CF6-71C9-301A8AE7CC5E}"/>
                    </a:ext>
                  </a:extLst>
                </p14:cNvPr>
                <p14:cNvContentPartPr/>
                <p14:nvPr/>
              </p14:nvContentPartPr>
              <p14:xfrm>
                <a:off x="1952451" y="5610846"/>
                <a:ext cx="557640" cy="266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6070C95-3270-9CF6-71C9-301A8AE7CC5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934811" y="5592846"/>
                  <a:ext cx="5932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30E5F09-7A21-CF05-4C80-82FCE391139C}"/>
                    </a:ext>
                  </a:extLst>
                </p14:cNvPr>
                <p14:cNvContentPartPr/>
                <p14:nvPr/>
              </p14:nvContentPartPr>
              <p14:xfrm>
                <a:off x="2003211" y="5709126"/>
                <a:ext cx="549360" cy="374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30E5F09-7A21-CF05-4C80-82FCE391139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985211" y="5691486"/>
                  <a:ext cx="585000" cy="7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F84DB1E7-CDCD-381C-50C4-C62A4AC7E110}"/>
              </a:ext>
            </a:extLst>
          </p:cNvPr>
          <p:cNvGrpSpPr/>
          <p:nvPr/>
        </p:nvGrpSpPr>
        <p:grpSpPr>
          <a:xfrm>
            <a:off x="827091" y="5106846"/>
            <a:ext cx="903240" cy="319320"/>
            <a:chOff x="827091" y="5106846"/>
            <a:chExt cx="903240" cy="31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482DAD4-D5BD-A40B-63B8-86BB7E9AB265}"/>
                    </a:ext>
                  </a:extLst>
                </p14:cNvPr>
                <p14:cNvContentPartPr/>
                <p14:nvPr/>
              </p14:nvContentPartPr>
              <p14:xfrm>
                <a:off x="827091" y="5106846"/>
                <a:ext cx="251280" cy="2242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482DAD4-D5BD-A40B-63B8-86BB7E9AB26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09451" y="5088846"/>
                  <a:ext cx="28692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4E63C4E-298D-6A7F-76A3-676A43898DDB}"/>
                    </a:ext>
                  </a:extLst>
                </p14:cNvPr>
                <p14:cNvContentPartPr/>
                <p14:nvPr/>
              </p14:nvContentPartPr>
              <p14:xfrm>
                <a:off x="1080531" y="5154006"/>
                <a:ext cx="376560" cy="1454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4E63C4E-298D-6A7F-76A3-676A43898DD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62891" y="5136006"/>
                  <a:ext cx="4122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E998785-6497-EF40-2BCB-1C126FA138B3}"/>
                    </a:ext>
                  </a:extLst>
                </p14:cNvPr>
                <p14:cNvContentPartPr/>
                <p14:nvPr/>
              </p14:nvContentPartPr>
              <p14:xfrm>
                <a:off x="1668771" y="5339766"/>
                <a:ext cx="61560" cy="864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E998785-6497-EF40-2BCB-1C126FA138B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650771" y="5322126"/>
                  <a:ext cx="97200" cy="12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A19E911D-3F8B-CD5C-C127-08613642F481}"/>
              </a:ext>
            </a:extLst>
          </p:cNvPr>
          <p:cNvGrpSpPr/>
          <p:nvPr/>
        </p:nvGrpSpPr>
        <p:grpSpPr>
          <a:xfrm>
            <a:off x="7558371" y="2090406"/>
            <a:ext cx="646560" cy="277920"/>
            <a:chOff x="7558371" y="2090406"/>
            <a:chExt cx="646560" cy="27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562143C-3940-40C3-5DE1-D827F369FC1B}"/>
                    </a:ext>
                  </a:extLst>
                </p14:cNvPr>
                <p14:cNvContentPartPr/>
                <p14:nvPr/>
              </p14:nvContentPartPr>
              <p14:xfrm>
                <a:off x="7558371" y="2202366"/>
                <a:ext cx="185400" cy="1638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562143C-3940-40C3-5DE1-D827F369FC1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40731" y="2184366"/>
                  <a:ext cx="2210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7329A2F-40F1-110F-2296-6978162D160A}"/>
                    </a:ext>
                  </a:extLst>
                </p14:cNvPr>
                <p14:cNvContentPartPr/>
                <p14:nvPr/>
              </p14:nvContentPartPr>
              <p14:xfrm>
                <a:off x="7803531" y="2167086"/>
                <a:ext cx="83880" cy="1742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7329A2F-40F1-110F-2296-6978162D160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785891" y="2149086"/>
                  <a:ext cx="1195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2565DC3-60DA-E1FB-35A4-34AB70622864}"/>
                    </a:ext>
                  </a:extLst>
                </p14:cNvPr>
                <p14:cNvContentPartPr/>
                <p14:nvPr/>
              </p14:nvContentPartPr>
              <p14:xfrm>
                <a:off x="7775811" y="2234046"/>
                <a:ext cx="109080" cy="154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2565DC3-60DA-E1FB-35A4-34AB7062286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758171" y="2216046"/>
                  <a:ext cx="1447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13D8CB6-9D87-3858-47BF-22B3DEB8AF2E}"/>
                    </a:ext>
                  </a:extLst>
                </p14:cNvPr>
                <p14:cNvContentPartPr/>
                <p14:nvPr/>
              </p14:nvContentPartPr>
              <p14:xfrm>
                <a:off x="8020251" y="2090406"/>
                <a:ext cx="184680" cy="2779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13D8CB6-9D87-3858-47BF-22B3DEB8AF2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002611" y="2072766"/>
                  <a:ext cx="220320" cy="31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CFC422D-F6E5-961D-184E-EAAEAF74F019}"/>
              </a:ext>
            </a:extLst>
          </p:cNvPr>
          <p:cNvGrpSpPr/>
          <p:nvPr/>
        </p:nvGrpSpPr>
        <p:grpSpPr>
          <a:xfrm>
            <a:off x="8469531" y="2168166"/>
            <a:ext cx="209160" cy="108360"/>
            <a:chOff x="8469531" y="2168166"/>
            <a:chExt cx="209160" cy="10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D62D855-618A-3FA0-8A7E-A498C73014C1}"/>
                    </a:ext>
                  </a:extLst>
                </p14:cNvPr>
                <p14:cNvContentPartPr/>
                <p14:nvPr/>
              </p14:nvContentPartPr>
              <p14:xfrm>
                <a:off x="8539371" y="2168166"/>
                <a:ext cx="131400" cy="154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D62D855-618A-3FA0-8A7E-A498C73014C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521371" y="2150526"/>
                  <a:ext cx="1670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A668116-5035-23E3-EE4A-E5F72D188280}"/>
                    </a:ext>
                  </a:extLst>
                </p14:cNvPr>
                <p14:cNvContentPartPr/>
                <p14:nvPr/>
              </p14:nvContentPartPr>
              <p14:xfrm>
                <a:off x="8469531" y="2258526"/>
                <a:ext cx="209160" cy="180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A668116-5035-23E3-EE4A-E5F72D18828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451891" y="2240886"/>
                  <a:ext cx="24480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D839569-3B7D-36B8-595D-DE6DA1E3C057}"/>
              </a:ext>
            </a:extLst>
          </p:cNvPr>
          <p:cNvGrpSpPr/>
          <p:nvPr/>
        </p:nvGrpSpPr>
        <p:grpSpPr>
          <a:xfrm>
            <a:off x="9042651" y="1835886"/>
            <a:ext cx="945720" cy="469440"/>
            <a:chOff x="9042651" y="1835886"/>
            <a:chExt cx="945720" cy="46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9911241-8D23-FEAA-6ADC-27EE78E53B02}"/>
                    </a:ext>
                  </a:extLst>
                </p14:cNvPr>
                <p14:cNvContentPartPr/>
                <p14:nvPr/>
              </p14:nvContentPartPr>
              <p14:xfrm>
                <a:off x="9042651" y="1835886"/>
                <a:ext cx="945720" cy="4694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9911241-8D23-FEAA-6ADC-27EE78E53B0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024651" y="1818246"/>
                  <a:ext cx="98136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7149702-6A4C-84FE-F9DE-5AB6431B6B74}"/>
                    </a:ext>
                  </a:extLst>
                </p14:cNvPr>
                <p14:cNvContentPartPr/>
                <p14:nvPr/>
              </p14:nvContentPartPr>
              <p14:xfrm>
                <a:off x="9315891" y="2008326"/>
                <a:ext cx="151560" cy="1429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7149702-6A4C-84FE-F9DE-5AB6431B6B7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297891" y="1990326"/>
                  <a:ext cx="1872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DB30E91-B863-1494-D574-3207321A13BE}"/>
                    </a:ext>
                  </a:extLst>
                </p14:cNvPr>
                <p14:cNvContentPartPr/>
                <p14:nvPr/>
              </p14:nvContentPartPr>
              <p14:xfrm>
                <a:off x="9503091" y="2020566"/>
                <a:ext cx="396000" cy="1278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DB30E91-B863-1494-D574-3207321A13B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485451" y="2002566"/>
                  <a:ext cx="431640" cy="163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018094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7A14521-D3AD-CDD4-426D-4CF8E8B4CAAC}"/>
              </a:ext>
            </a:extLst>
          </p:cNvPr>
          <p:cNvGrpSpPr/>
          <p:nvPr/>
        </p:nvGrpSpPr>
        <p:grpSpPr>
          <a:xfrm>
            <a:off x="1721691" y="858126"/>
            <a:ext cx="240120" cy="169920"/>
            <a:chOff x="1721691" y="858126"/>
            <a:chExt cx="240120" cy="16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35CC42B-C9C8-AEA2-F80A-FBC33645507C}"/>
                    </a:ext>
                  </a:extLst>
                </p14:cNvPr>
                <p14:cNvContentPartPr/>
                <p14:nvPr/>
              </p14:nvContentPartPr>
              <p14:xfrm>
                <a:off x="1721691" y="871806"/>
                <a:ext cx="240120" cy="1558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35CC42B-C9C8-AEA2-F80A-FBC33645507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703691" y="853806"/>
                  <a:ext cx="2757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E4516DB-3C7E-FFAF-2001-1CA30520D3BF}"/>
                    </a:ext>
                  </a:extLst>
                </p14:cNvPr>
                <p14:cNvContentPartPr/>
                <p14:nvPr/>
              </p14:nvContentPartPr>
              <p14:xfrm>
                <a:off x="1802331" y="858126"/>
                <a:ext cx="109440" cy="1699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E4516DB-3C7E-FFAF-2001-1CA30520D3B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84331" y="840126"/>
                  <a:ext cx="145080" cy="20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D3E8EE5-7D2C-15EE-E751-B9F59B50AA2E}"/>
                  </a:ext>
                </a:extLst>
              </p14:cNvPr>
              <p14:cNvContentPartPr/>
              <p14:nvPr/>
            </p14:nvContentPartPr>
            <p14:xfrm>
              <a:off x="1738251" y="1435206"/>
              <a:ext cx="78480" cy="173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D3E8EE5-7D2C-15EE-E751-B9F59B50AA2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20611" y="1417566"/>
                <a:ext cx="11412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B198039-4CC0-455A-BA48-3885DDDF0236}"/>
                  </a:ext>
                </a:extLst>
              </p14:cNvPr>
              <p14:cNvContentPartPr/>
              <p14:nvPr/>
            </p14:nvContentPartPr>
            <p14:xfrm>
              <a:off x="1601451" y="2034606"/>
              <a:ext cx="162360" cy="2091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B198039-4CC0-455A-BA48-3885DDDF023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83451" y="2016966"/>
                <a:ext cx="198000" cy="24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743EAFA4-6252-AB10-285F-D70883585444}"/>
              </a:ext>
            </a:extLst>
          </p:cNvPr>
          <p:cNvGrpSpPr/>
          <p:nvPr/>
        </p:nvGrpSpPr>
        <p:grpSpPr>
          <a:xfrm>
            <a:off x="3223251" y="810246"/>
            <a:ext cx="203760" cy="141480"/>
            <a:chOff x="3223251" y="810246"/>
            <a:chExt cx="203760" cy="14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7E08995-F06D-C6D7-A34C-FD2DE8F72DFF}"/>
                    </a:ext>
                  </a:extLst>
                </p14:cNvPr>
                <p14:cNvContentPartPr/>
                <p14:nvPr/>
              </p14:nvContentPartPr>
              <p14:xfrm>
                <a:off x="3223251" y="832206"/>
                <a:ext cx="189720" cy="1195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7E08995-F06D-C6D7-A34C-FD2DE8F72DF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05611" y="814206"/>
                  <a:ext cx="2253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0E58C90-5059-508A-C3EC-0BF4D2144DBA}"/>
                    </a:ext>
                  </a:extLst>
                </p14:cNvPr>
                <p14:cNvContentPartPr/>
                <p14:nvPr/>
              </p14:nvContentPartPr>
              <p14:xfrm>
                <a:off x="3226131" y="810246"/>
                <a:ext cx="200880" cy="1029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0E58C90-5059-508A-C3EC-0BF4D2144DB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08491" y="792606"/>
                  <a:ext cx="236520" cy="13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8C9D57A-D662-B3F5-04B6-087C2974B9FB}"/>
                  </a:ext>
                </a:extLst>
              </p14:cNvPr>
              <p14:cNvContentPartPr/>
              <p14:nvPr/>
            </p14:nvContentPartPr>
            <p14:xfrm>
              <a:off x="3265011" y="621606"/>
              <a:ext cx="200880" cy="208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8C9D57A-D662-B3F5-04B6-087C2974B9F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47371" y="603606"/>
                <a:ext cx="23652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7C45CEF-43F9-A18D-2BF3-AB506BA29E48}"/>
                  </a:ext>
                </a:extLst>
              </p14:cNvPr>
              <p14:cNvContentPartPr/>
              <p14:nvPr/>
            </p14:nvContentPartPr>
            <p14:xfrm>
              <a:off x="3176091" y="1410726"/>
              <a:ext cx="165600" cy="1508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7C45CEF-43F9-A18D-2BF3-AB506BA29E4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58091" y="1392726"/>
                <a:ext cx="20124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8F1CC0D-02B4-9303-D729-91DBE0D3E6A6}"/>
                  </a:ext>
                </a:extLst>
              </p14:cNvPr>
              <p14:cNvContentPartPr/>
              <p14:nvPr/>
            </p14:nvContentPartPr>
            <p14:xfrm>
              <a:off x="2980611" y="1960446"/>
              <a:ext cx="148680" cy="2214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8F1CC0D-02B4-9303-D729-91DBE0D3E6A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62971" y="1942446"/>
                <a:ext cx="184320" cy="25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1A848B47-230E-20D2-B1F3-719B6D7926A5}"/>
              </a:ext>
            </a:extLst>
          </p:cNvPr>
          <p:cNvGrpSpPr/>
          <p:nvPr/>
        </p:nvGrpSpPr>
        <p:grpSpPr>
          <a:xfrm>
            <a:off x="4858731" y="754086"/>
            <a:ext cx="434880" cy="219240"/>
            <a:chOff x="4858731" y="754086"/>
            <a:chExt cx="434880" cy="21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3976CA9-E5BD-CE40-ED9E-161BB19C33D7}"/>
                    </a:ext>
                  </a:extLst>
                </p14:cNvPr>
                <p14:cNvContentPartPr/>
                <p14:nvPr/>
              </p14:nvContentPartPr>
              <p14:xfrm>
                <a:off x="4858731" y="754086"/>
                <a:ext cx="86760" cy="219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3976CA9-E5BD-CE40-ED9E-161BB19C33D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841091" y="736446"/>
                  <a:ext cx="1224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958BFA7-82A1-139D-2C86-215A4AEE1F25}"/>
                    </a:ext>
                  </a:extLst>
                </p14:cNvPr>
                <p14:cNvContentPartPr/>
                <p14:nvPr/>
              </p14:nvContentPartPr>
              <p14:xfrm>
                <a:off x="5145651" y="778926"/>
                <a:ext cx="142560" cy="1591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958BFA7-82A1-139D-2C86-215A4AEE1F2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128011" y="760926"/>
                  <a:ext cx="1782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EB192AE-B296-871B-929D-677DC75E1944}"/>
                    </a:ext>
                  </a:extLst>
                </p14:cNvPr>
                <p14:cNvContentPartPr/>
                <p14:nvPr/>
              </p14:nvContentPartPr>
              <p14:xfrm>
                <a:off x="5126211" y="777486"/>
                <a:ext cx="167400" cy="1562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EB192AE-B296-871B-929D-677DC75E194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108571" y="759486"/>
                  <a:ext cx="203040" cy="19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130112D-4F4C-38E5-717F-1F7385172286}"/>
              </a:ext>
            </a:extLst>
          </p:cNvPr>
          <p:cNvGrpSpPr/>
          <p:nvPr/>
        </p:nvGrpSpPr>
        <p:grpSpPr>
          <a:xfrm>
            <a:off x="5627691" y="611886"/>
            <a:ext cx="767160" cy="345240"/>
            <a:chOff x="5627691" y="611886"/>
            <a:chExt cx="767160" cy="34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9910C82-5A20-9B3A-72F7-C4C06C39A346}"/>
                    </a:ext>
                  </a:extLst>
                </p14:cNvPr>
                <p14:cNvContentPartPr/>
                <p14:nvPr/>
              </p14:nvContentPartPr>
              <p14:xfrm>
                <a:off x="5627691" y="832206"/>
                <a:ext cx="156240" cy="57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9910C82-5A20-9B3A-72F7-C4C06C39A34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610051" y="814206"/>
                  <a:ext cx="191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41DE55E-D16D-A835-673D-CEB92F8FF156}"/>
                    </a:ext>
                  </a:extLst>
                </p14:cNvPr>
                <p14:cNvContentPartPr/>
                <p14:nvPr/>
              </p14:nvContentPartPr>
              <p14:xfrm>
                <a:off x="5931891" y="749406"/>
                <a:ext cx="158760" cy="1436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41DE55E-D16D-A835-673D-CEB92F8FF15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914251" y="731766"/>
                  <a:ext cx="1944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2DBCC4B-5FE6-AF14-F844-A04C15094E56}"/>
                    </a:ext>
                  </a:extLst>
                </p14:cNvPr>
                <p14:cNvContentPartPr/>
                <p14:nvPr/>
              </p14:nvContentPartPr>
              <p14:xfrm>
                <a:off x="5937651" y="736086"/>
                <a:ext cx="150120" cy="1472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2DBCC4B-5FE6-AF14-F844-A04C15094E5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919651" y="718086"/>
                  <a:ext cx="1857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9DEB685-92AC-6BAA-2863-10EA04BF417E}"/>
                    </a:ext>
                  </a:extLst>
                </p14:cNvPr>
                <p14:cNvContentPartPr/>
                <p14:nvPr/>
              </p14:nvContentPartPr>
              <p14:xfrm>
                <a:off x="5856291" y="611886"/>
                <a:ext cx="123120" cy="10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9DEB685-92AC-6BAA-2863-10EA04BF417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838291" y="594246"/>
                  <a:ext cx="1587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AAC026D-FE7A-4FC2-AB16-1235D1C60807}"/>
                    </a:ext>
                  </a:extLst>
                </p14:cNvPr>
                <p14:cNvContentPartPr/>
                <p14:nvPr/>
              </p14:nvContentPartPr>
              <p14:xfrm>
                <a:off x="6265611" y="657246"/>
                <a:ext cx="129240" cy="2998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AAC026D-FE7A-4FC2-AB16-1235D1C6080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47971" y="639246"/>
                  <a:ext cx="164880" cy="33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6E4A3E1-6BF0-1D89-7C59-71217E48D7B4}"/>
              </a:ext>
            </a:extLst>
          </p:cNvPr>
          <p:cNvGrpSpPr/>
          <p:nvPr/>
        </p:nvGrpSpPr>
        <p:grpSpPr>
          <a:xfrm>
            <a:off x="5282451" y="1399566"/>
            <a:ext cx="474120" cy="163440"/>
            <a:chOff x="5282451" y="1399566"/>
            <a:chExt cx="474120" cy="16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AB3CB75-C1AD-BFBB-3A47-881C4856CDAD}"/>
                    </a:ext>
                  </a:extLst>
                </p14:cNvPr>
                <p14:cNvContentPartPr/>
                <p14:nvPr/>
              </p14:nvContentPartPr>
              <p14:xfrm>
                <a:off x="5282451" y="1493166"/>
                <a:ext cx="198360" cy="151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AB3CB75-C1AD-BFBB-3A47-881C4856CDA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264451" y="1475526"/>
                  <a:ext cx="2340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2F13740-1649-5987-3B40-FE344A36047B}"/>
                    </a:ext>
                  </a:extLst>
                </p14:cNvPr>
                <p14:cNvContentPartPr/>
                <p14:nvPr/>
              </p14:nvContentPartPr>
              <p14:xfrm>
                <a:off x="5641731" y="1399566"/>
                <a:ext cx="114840" cy="1634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2F13740-1649-5987-3B40-FE344A36047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623731" y="1381566"/>
                  <a:ext cx="150480" cy="19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4E156F6-E531-380B-B1B0-887B7F899739}"/>
                  </a:ext>
                </a:extLst>
              </p14:cNvPr>
              <p14:cNvContentPartPr/>
              <p14:nvPr/>
            </p14:nvContentPartPr>
            <p14:xfrm>
              <a:off x="6422211" y="291846"/>
              <a:ext cx="231120" cy="18900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4E156F6-E531-380B-B1B0-887B7F89973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404571" y="274206"/>
                <a:ext cx="26676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84A91F2-166F-5E35-37F1-54E0E1E16F50}"/>
                  </a:ext>
                </a:extLst>
              </p14:cNvPr>
              <p14:cNvContentPartPr/>
              <p14:nvPr/>
            </p14:nvContentPartPr>
            <p14:xfrm>
              <a:off x="5069691" y="1436286"/>
              <a:ext cx="104400" cy="31824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84A91F2-166F-5E35-37F1-54E0E1E16F5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052051" y="1418286"/>
                <a:ext cx="140040" cy="35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F2F74133-851F-E949-BEC7-7A2BAF91C28B}"/>
              </a:ext>
            </a:extLst>
          </p:cNvPr>
          <p:cNvGrpSpPr/>
          <p:nvPr/>
        </p:nvGrpSpPr>
        <p:grpSpPr>
          <a:xfrm>
            <a:off x="5895171" y="1111206"/>
            <a:ext cx="318600" cy="546120"/>
            <a:chOff x="5895171" y="1111206"/>
            <a:chExt cx="318600" cy="54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5FCF2ED-FB3A-186A-6647-5843F06C79DE}"/>
                    </a:ext>
                  </a:extLst>
                </p14:cNvPr>
                <p14:cNvContentPartPr/>
                <p14:nvPr/>
              </p14:nvContentPartPr>
              <p14:xfrm>
                <a:off x="5895171" y="1364646"/>
                <a:ext cx="90000" cy="2926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5FCF2ED-FB3A-186A-6647-5843F06C79D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77531" y="1346646"/>
                  <a:ext cx="12564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2ACB602-FBF9-80C7-BA29-F5ABA28D2849}"/>
                    </a:ext>
                  </a:extLst>
                </p14:cNvPr>
                <p14:cNvContentPartPr/>
                <p14:nvPr/>
              </p14:nvContentPartPr>
              <p14:xfrm>
                <a:off x="6076251" y="1111206"/>
                <a:ext cx="137520" cy="1782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2ACB602-FBF9-80C7-BA29-F5ABA28D284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58251" y="1093206"/>
                  <a:ext cx="17316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AD07FD0-37B5-4572-8F0F-F275D8EBAC8A}"/>
              </a:ext>
            </a:extLst>
          </p:cNvPr>
          <p:cNvGrpSpPr/>
          <p:nvPr/>
        </p:nvGrpSpPr>
        <p:grpSpPr>
          <a:xfrm>
            <a:off x="6449571" y="1494246"/>
            <a:ext cx="184320" cy="67320"/>
            <a:chOff x="6449571" y="1494246"/>
            <a:chExt cx="184320" cy="6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04E9AF8-DA68-F3BD-B062-CA104DE415BD}"/>
                    </a:ext>
                  </a:extLst>
                </p14:cNvPr>
                <p14:cNvContentPartPr/>
                <p14:nvPr/>
              </p14:nvContentPartPr>
              <p14:xfrm>
                <a:off x="6524811" y="1494246"/>
                <a:ext cx="109080" cy="43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04E9AF8-DA68-F3BD-B062-CA104DE415B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507171" y="1476246"/>
                  <a:ext cx="1447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7168004-49A4-5325-6406-38911AEE9324}"/>
                    </a:ext>
                  </a:extLst>
                </p14:cNvPr>
                <p14:cNvContentPartPr/>
                <p14:nvPr/>
              </p14:nvContentPartPr>
              <p14:xfrm>
                <a:off x="6449571" y="1498206"/>
                <a:ext cx="147960" cy="633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7168004-49A4-5325-6406-38911AEE932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431931" y="1480206"/>
                  <a:ext cx="183600" cy="9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824B19C-604D-60E8-17B4-403F669059A8}"/>
              </a:ext>
            </a:extLst>
          </p:cNvPr>
          <p:cNvGrpSpPr/>
          <p:nvPr/>
        </p:nvGrpSpPr>
        <p:grpSpPr>
          <a:xfrm>
            <a:off x="6949611" y="1353126"/>
            <a:ext cx="249840" cy="331560"/>
            <a:chOff x="6949611" y="1353126"/>
            <a:chExt cx="249840" cy="33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618C4A5-4FF7-0D83-8CBE-239F03D7743F}"/>
                    </a:ext>
                  </a:extLst>
                </p14:cNvPr>
                <p14:cNvContentPartPr/>
                <p14:nvPr/>
              </p14:nvContentPartPr>
              <p14:xfrm>
                <a:off x="6949611" y="1353126"/>
                <a:ext cx="249840" cy="2232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618C4A5-4FF7-0D83-8CBE-239F03D7743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31971" y="1335486"/>
                  <a:ext cx="2854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299ED4C-F924-B262-4509-5432F8A7FAE2}"/>
                    </a:ext>
                  </a:extLst>
                </p14:cNvPr>
                <p14:cNvContentPartPr/>
                <p14:nvPr/>
              </p14:nvContentPartPr>
              <p14:xfrm>
                <a:off x="7012251" y="1443486"/>
                <a:ext cx="103320" cy="2412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299ED4C-F924-B262-4509-5432F8A7FAE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94611" y="1425486"/>
                  <a:ext cx="13896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BB5CDAB-58E8-F3C1-0628-85C62F1C0BB4}"/>
              </a:ext>
            </a:extLst>
          </p:cNvPr>
          <p:cNvGrpSpPr/>
          <p:nvPr/>
        </p:nvGrpSpPr>
        <p:grpSpPr>
          <a:xfrm>
            <a:off x="5229171" y="1771446"/>
            <a:ext cx="973800" cy="535320"/>
            <a:chOff x="5229171" y="1771446"/>
            <a:chExt cx="973800" cy="53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6773803-73CF-8002-A75F-B1AF0F833186}"/>
                    </a:ext>
                  </a:extLst>
                </p14:cNvPr>
                <p14:cNvContentPartPr/>
                <p14:nvPr/>
              </p14:nvContentPartPr>
              <p14:xfrm>
                <a:off x="5391891" y="2121726"/>
                <a:ext cx="194400" cy="140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6773803-73CF-8002-A75F-B1AF0F83318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373891" y="2104086"/>
                  <a:ext cx="2300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6D6A158-DB3D-EA99-BC65-C0EBEDC49BDD}"/>
                    </a:ext>
                  </a:extLst>
                </p14:cNvPr>
                <p14:cNvContentPartPr/>
                <p14:nvPr/>
              </p14:nvContentPartPr>
              <p14:xfrm>
                <a:off x="5736411" y="2039646"/>
                <a:ext cx="3240" cy="1000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6D6A158-DB3D-EA99-BC65-C0EBEDC49BD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718411" y="2022006"/>
                  <a:ext cx="388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4F50C0B-4C92-DE1A-D59E-9B9EA72D2143}"/>
                    </a:ext>
                  </a:extLst>
                </p14:cNvPr>
                <p14:cNvContentPartPr/>
                <p14:nvPr/>
              </p14:nvContentPartPr>
              <p14:xfrm>
                <a:off x="5836851" y="2005446"/>
                <a:ext cx="89640" cy="2109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4F50C0B-4C92-DE1A-D59E-9B9EA72D214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818851" y="1987806"/>
                  <a:ext cx="1252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369D27F-EA46-A253-35FC-4AF339062450}"/>
                    </a:ext>
                  </a:extLst>
                </p14:cNvPr>
                <p14:cNvContentPartPr/>
                <p14:nvPr/>
              </p14:nvContentPartPr>
              <p14:xfrm>
                <a:off x="5229171" y="1950726"/>
                <a:ext cx="117360" cy="3560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369D27F-EA46-A253-35FC-4AF33906245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211531" y="1933086"/>
                  <a:ext cx="15300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990B96E-F18D-F77B-0703-BE894E8DEB93}"/>
                    </a:ext>
                  </a:extLst>
                </p14:cNvPr>
                <p14:cNvContentPartPr/>
                <p14:nvPr/>
              </p14:nvContentPartPr>
              <p14:xfrm>
                <a:off x="6062931" y="1771446"/>
                <a:ext cx="140040" cy="1414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990B96E-F18D-F77B-0703-BE894E8DEB9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44931" y="1753806"/>
                  <a:ext cx="17568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CA83527-81AF-7702-C537-0C20CE3BBE57}"/>
              </a:ext>
            </a:extLst>
          </p:cNvPr>
          <p:cNvGrpSpPr/>
          <p:nvPr/>
        </p:nvGrpSpPr>
        <p:grpSpPr>
          <a:xfrm>
            <a:off x="6605811" y="2093286"/>
            <a:ext cx="125640" cy="73800"/>
            <a:chOff x="6605811" y="2093286"/>
            <a:chExt cx="125640" cy="7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C469BF8-A3E9-5A34-9976-D92A4943D428}"/>
                    </a:ext>
                  </a:extLst>
                </p14:cNvPr>
                <p14:cNvContentPartPr/>
                <p14:nvPr/>
              </p14:nvContentPartPr>
              <p14:xfrm>
                <a:off x="6622371" y="2093286"/>
                <a:ext cx="109080" cy="86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C469BF8-A3E9-5A34-9976-D92A4943D42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604731" y="2075286"/>
                  <a:ext cx="1447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6143A5B-7A85-54C9-2921-EC0D2165458F}"/>
                    </a:ext>
                  </a:extLst>
                </p14:cNvPr>
                <p14:cNvContentPartPr/>
                <p14:nvPr/>
              </p14:nvContentPartPr>
              <p14:xfrm>
                <a:off x="6605811" y="2101206"/>
                <a:ext cx="106200" cy="658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6143A5B-7A85-54C9-2921-EC0D2165458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587811" y="2083566"/>
                  <a:ext cx="141840" cy="10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0BF782F4-C95F-5D69-B031-97DA788A4C65}"/>
                  </a:ext>
                </a:extLst>
              </p14:cNvPr>
              <p14:cNvContentPartPr/>
              <p14:nvPr/>
            </p14:nvContentPartPr>
            <p14:xfrm>
              <a:off x="7115571" y="1950726"/>
              <a:ext cx="8640" cy="24228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0BF782F4-C95F-5D69-B031-97DA788A4C6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097571" y="1933086"/>
                <a:ext cx="4428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E4225D42-B775-DE22-14A4-C7C7FAC11AC1}"/>
                  </a:ext>
                </a:extLst>
              </p14:cNvPr>
              <p14:cNvContentPartPr/>
              <p14:nvPr/>
            </p14:nvContentPartPr>
            <p14:xfrm>
              <a:off x="8575011" y="666606"/>
              <a:ext cx="167760" cy="17676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E4225D42-B775-DE22-14A4-C7C7FAC11AC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557371" y="648966"/>
                <a:ext cx="203400" cy="21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B137589-7195-6C06-4EEB-750D59FE3B40}"/>
              </a:ext>
            </a:extLst>
          </p:cNvPr>
          <p:cNvGrpSpPr/>
          <p:nvPr/>
        </p:nvGrpSpPr>
        <p:grpSpPr>
          <a:xfrm>
            <a:off x="9238491" y="676326"/>
            <a:ext cx="167760" cy="174600"/>
            <a:chOff x="9238491" y="676326"/>
            <a:chExt cx="167760" cy="17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2AD6587-0BE6-B362-602A-D0C41BAC099B}"/>
                    </a:ext>
                  </a:extLst>
                </p14:cNvPr>
                <p14:cNvContentPartPr/>
                <p14:nvPr/>
              </p14:nvContentPartPr>
              <p14:xfrm>
                <a:off x="9238491" y="676326"/>
                <a:ext cx="167760" cy="1227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2AD6587-0BE6-B362-602A-D0C41BAC099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220491" y="658686"/>
                  <a:ext cx="2034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0C4E293-C984-AF26-8A33-6BDC7AE96056}"/>
                    </a:ext>
                  </a:extLst>
                </p14:cNvPr>
                <p14:cNvContentPartPr/>
                <p14:nvPr/>
              </p14:nvContentPartPr>
              <p14:xfrm>
                <a:off x="9358011" y="709446"/>
                <a:ext cx="31680" cy="1414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0C4E293-C984-AF26-8A33-6BDC7AE9605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340371" y="691806"/>
                  <a:ext cx="67320" cy="17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E24CF6C5-CE31-A136-085D-D189E6D6C556}"/>
                  </a:ext>
                </a:extLst>
              </p14:cNvPr>
              <p14:cNvContentPartPr/>
              <p14:nvPr/>
            </p14:nvContentPartPr>
            <p14:xfrm>
              <a:off x="9991971" y="654366"/>
              <a:ext cx="210960" cy="16848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E24CF6C5-CE31-A136-085D-D189E6D6C55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974331" y="636366"/>
                <a:ext cx="24660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DA474867-BD72-1906-F401-C5B9B448450E}"/>
                  </a:ext>
                </a:extLst>
              </p14:cNvPr>
              <p14:cNvContentPartPr/>
              <p14:nvPr/>
            </p14:nvContentPartPr>
            <p14:xfrm>
              <a:off x="10851291" y="651486"/>
              <a:ext cx="151920" cy="15840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DA474867-BD72-1906-F401-C5B9B448450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833651" y="633486"/>
                <a:ext cx="187560" cy="19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D59FF01-B1B2-34D3-781E-252531A4C20E}"/>
              </a:ext>
            </a:extLst>
          </p:cNvPr>
          <p:cNvGrpSpPr/>
          <p:nvPr/>
        </p:nvGrpSpPr>
        <p:grpSpPr>
          <a:xfrm>
            <a:off x="11528811" y="605046"/>
            <a:ext cx="278640" cy="164520"/>
            <a:chOff x="11528811" y="605046"/>
            <a:chExt cx="278640" cy="16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61E366A-49A9-B2F0-AB6C-C993410E6E8E}"/>
                    </a:ext>
                  </a:extLst>
                </p14:cNvPr>
                <p14:cNvContentPartPr/>
                <p14:nvPr/>
              </p14:nvContentPartPr>
              <p14:xfrm>
                <a:off x="11528811" y="605046"/>
                <a:ext cx="5760" cy="1645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61E366A-49A9-B2F0-AB6C-C993410E6E8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510811" y="587406"/>
                  <a:ext cx="414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980302D-DEB6-00B0-3045-B5D81DF81AAC}"/>
                    </a:ext>
                  </a:extLst>
                </p14:cNvPr>
                <p14:cNvContentPartPr/>
                <p14:nvPr/>
              </p14:nvContentPartPr>
              <p14:xfrm>
                <a:off x="11640051" y="627006"/>
                <a:ext cx="167400" cy="1278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980302D-DEB6-00B0-3045-B5D81DF81AA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622411" y="609006"/>
                  <a:ext cx="203040" cy="16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756DB105-32C3-FBB1-D83D-582CD3DF4FD9}"/>
                  </a:ext>
                </a:extLst>
              </p14:cNvPr>
              <p14:cNvContentPartPr/>
              <p14:nvPr/>
            </p14:nvContentPartPr>
            <p14:xfrm>
              <a:off x="10653651" y="1835526"/>
              <a:ext cx="212400" cy="17604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756DB105-32C3-FBB1-D83D-582CD3DF4FD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636011" y="1817526"/>
                <a:ext cx="248040" cy="21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9C5531B-B358-2CB3-6B49-435B557B9CFC}"/>
              </a:ext>
            </a:extLst>
          </p:cNvPr>
          <p:cNvGrpSpPr/>
          <p:nvPr/>
        </p:nvGrpSpPr>
        <p:grpSpPr>
          <a:xfrm>
            <a:off x="9405531" y="1635366"/>
            <a:ext cx="1757160" cy="568440"/>
            <a:chOff x="9405531" y="1635366"/>
            <a:chExt cx="1757160" cy="56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C36383B-F3BF-EB08-216B-FE36AA29D356}"/>
                    </a:ext>
                  </a:extLst>
                </p14:cNvPr>
                <p14:cNvContentPartPr/>
                <p14:nvPr/>
              </p14:nvContentPartPr>
              <p14:xfrm>
                <a:off x="9405531" y="1830486"/>
                <a:ext cx="192600" cy="2408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C36383B-F3BF-EB08-216B-FE36AA29D35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387891" y="1812846"/>
                  <a:ext cx="2282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B141CFB-72E0-630A-C682-5902E8E70B96}"/>
                    </a:ext>
                  </a:extLst>
                </p14:cNvPr>
                <p14:cNvContentPartPr/>
                <p14:nvPr/>
              </p14:nvContentPartPr>
              <p14:xfrm>
                <a:off x="9602091" y="1909686"/>
                <a:ext cx="312120" cy="1515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B141CFB-72E0-630A-C682-5902E8E70B9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584091" y="1892046"/>
                  <a:ext cx="3477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A458A4A-4984-6B00-5661-6D6316424CC8}"/>
                    </a:ext>
                  </a:extLst>
                </p14:cNvPr>
                <p14:cNvContentPartPr/>
                <p14:nvPr/>
              </p14:nvContentPartPr>
              <p14:xfrm>
                <a:off x="10155051" y="1946766"/>
                <a:ext cx="83880" cy="180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A458A4A-4984-6B00-5661-6D6316424CC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137411" y="1929126"/>
                  <a:ext cx="1195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40874F0-AEBB-AC1A-B692-E345FA9D275D}"/>
                    </a:ext>
                  </a:extLst>
                </p14:cNvPr>
                <p14:cNvContentPartPr/>
                <p14:nvPr/>
              </p14:nvContentPartPr>
              <p14:xfrm>
                <a:off x="10099251" y="1964406"/>
                <a:ext cx="95040" cy="784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40874F0-AEBB-AC1A-B692-E345FA9D275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081611" y="1946766"/>
                  <a:ext cx="1306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7BB490D-2367-CE6F-F4C3-4FCC880DB507}"/>
                    </a:ext>
                  </a:extLst>
                </p14:cNvPr>
                <p14:cNvContentPartPr/>
                <p14:nvPr/>
              </p14:nvContentPartPr>
              <p14:xfrm>
                <a:off x="10319571" y="1635366"/>
                <a:ext cx="843120" cy="5684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7BB490D-2367-CE6F-F4C3-4FCC880DB50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301571" y="1617726"/>
                  <a:ext cx="878760" cy="60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B8B85F15-081B-8A3D-5AB7-5E89FDB46E05}"/>
                  </a:ext>
                </a:extLst>
              </p14:cNvPr>
              <p14:cNvContentPartPr/>
              <p14:nvPr/>
            </p14:nvContentPartPr>
            <p14:xfrm>
              <a:off x="7698771" y="4953846"/>
              <a:ext cx="2646360" cy="82044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B8B85F15-081B-8A3D-5AB7-5E89FDB46E05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680771" y="4936206"/>
                <a:ext cx="2682000" cy="85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4AA238C-EBD8-E144-5143-D659D1922EB7}"/>
              </a:ext>
            </a:extLst>
          </p:cNvPr>
          <p:cNvGrpSpPr/>
          <p:nvPr/>
        </p:nvGrpSpPr>
        <p:grpSpPr>
          <a:xfrm>
            <a:off x="1166211" y="2632926"/>
            <a:ext cx="10014480" cy="4121280"/>
            <a:chOff x="1166211" y="2632926"/>
            <a:chExt cx="10014480" cy="412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28CC5BB-8DB2-077D-E2F1-669E5DE99C90}"/>
                    </a:ext>
                  </a:extLst>
                </p14:cNvPr>
                <p14:cNvContentPartPr/>
                <p14:nvPr/>
              </p14:nvContentPartPr>
              <p14:xfrm>
                <a:off x="1632411" y="2700246"/>
                <a:ext cx="157320" cy="192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28CC5BB-8DB2-077D-E2F1-669E5DE99C9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614771" y="2682606"/>
                  <a:ext cx="1929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D443BC9-E898-051D-0819-6385973E8E3E}"/>
                    </a:ext>
                  </a:extLst>
                </p14:cNvPr>
                <p14:cNvContentPartPr/>
                <p14:nvPr/>
              </p14:nvContentPartPr>
              <p14:xfrm>
                <a:off x="1510371" y="3408366"/>
                <a:ext cx="182880" cy="1674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D443BC9-E898-051D-0819-6385973E8E3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492731" y="3390726"/>
                  <a:ext cx="2185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2D1B095-22BD-3B4A-1F6C-EC9C71D74F2A}"/>
                    </a:ext>
                  </a:extLst>
                </p14:cNvPr>
                <p14:cNvContentPartPr/>
                <p14:nvPr/>
              </p14:nvContentPartPr>
              <p14:xfrm>
                <a:off x="1607571" y="3503046"/>
                <a:ext cx="61560" cy="1890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2D1B095-22BD-3B4A-1F6C-EC9C71D74F2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589571" y="3485406"/>
                  <a:ext cx="972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DA92D70-6CCF-04C3-3B21-DB1A2E16201D}"/>
                    </a:ext>
                  </a:extLst>
                </p14:cNvPr>
                <p14:cNvContentPartPr/>
                <p14:nvPr/>
              </p14:nvContentPartPr>
              <p14:xfrm>
                <a:off x="1481931" y="4276326"/>
                <a:ext cx="243000" cy="2458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DA92D70-6CCF-04C3-3B21-DB1A2E16201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464291" y="4258686"/>
                  <a:ext cx="27864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256EB5A-E495-346B-420F-6F3656CB522A}"/>
                    </a:ext>
                  </a:extLst>
                </p14:cNvPr>
                <p14:cNvContentPartPr/>
                <p14:nvPr/>
              </p14:nvContentPartPr>
              <p14:xfrm>
                <a:off x="2995011" y="2678286"/>
                <a:ext cx="187920" cy="2606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256EB5A-E495-346B-420F-6F3656CB522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977011" y="2660646"/>
                  <a:ext cx="2235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C8ED431-C5DC-7FBC-8BD0-6FFCC4E064C2}"/>
                    </a:ext>
                  </a:extLst>
                </p14:cNvPr>
                <p14:cNvContentPartPr/>
                <p14:nvPr/>
              </p14:nvContentPartPr>
              <p14:xfrm>
                <a:off x="3055491" y="3467406"/>
                <a:ext cx="196560" cy="2390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C8ED431-C5DC-7FBC-8BD0-6FFCC4E064C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037491" y="3449766"/>
                  <a:ext cx="2322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B826E2B-713D-A5AD-8E07-91AE9897CAB4}"/>
                    </a:ext>
                  </a:extLst>
                </p14:cNvPr>
                <p14:cNvContentPartPr/>
                <p14:nvPr/>
              </p14:nvContentPartPr>
              <p14:xfrm>
                <a:off x="2950371" y="4379646"/>
                <a:ext cx="204120" cy="2498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B826E2B-713D-A5AD-8E07-91AE9897CAB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932371" y="4362006"/>
                  <a:ext cx="23976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612CAEE-4811-17ED-4DCE-6A52E2F8656C}"/>
                    </a:ext>
                  </a:extLst>
                </p14:cNvPr>
                <p14:cNvContentPartPr/>
                <p14:nvPr/>
              </p14:nvContentPartPr>
              <p14:xfrm>
                <a:off x="5650011" y="2734446"/>
                <a:ext cx="226440" cy="1339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612CAEE-4811-17ED-4DCE-6A52E2F8656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632371" y="2716806"/>
                  <a:ext cx="2620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3B4DD02-A3B6-D1A6-423A-8FCF7027FF78}"/>
                    </a:ext>
                  </a:extLst>
                </p14:cNvPr>
                <p14:cNvContentPartPr/>
                <p14:nvPr/>
              </p14:nvContentPartPr>
              <p14:xfrm>
                <a:off x="5861691" y="3265086"/>
                <a:ext cx="44640" cy="2660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3B4DD02-A3B6-D1A6-423A-8FCF7027FF7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843691" y="3247086"/>
                  <a:ext cx="802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C179264-247D-E735-EEC0-914DDF161FDE}"/>
                    </a:ext>
                  </a:extLst>
                </p14:cNvPr>
                <p14:cNvContentPartPr/>
                <p14:nvPr/>
              </p14:nvContentPartPr>
              <p14:xfrm>
                <a:off x="5713731" y="4210086"/>
                <a:ext cx="170640" cy="1998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C179264-247D-E735-EEC0-914DDF161FD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696091" y="4192446"/>
                  <a:ext cx="2062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6B54D2B-1723-4224-F44F-A8E69F35FBEF}"/>
                    </a:ext>
                  </a:extLst>
                </p14:cNvPr>
                <p14:cNvContentPartPr/>
                <p14:nvPr/>
              </p14:nvContentPartPr>
              <p14:xfrm>
                <a:off x="5800491" y="4293606"/>
                <a:ext cx="22680" cy="1767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6B54D2B-1723-4224-F44F-A8E69F35FBE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782491" y="4275966"/>
                  <a:ext cx="583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B4CE9AB-2E3E-AAE6-98C4-442B1A98C1C8}"/>
                    </a:ext>
                  </a:extLst>
                </p14:cNvPr>
                <p14:cNvContentPartPr/>
                <p14:nvPr/>
              </p14:nvContentPartPr>
              <p14:xfrm>
                <a:off x="1166211" y="5407086"/>
                <a:ext cx="346320" cy="3016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B4CE9AB-2E3E-AAE6-98C4-442B1A98C1C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48571" y="5389446"/>
                  <a:ext cx="38196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799A652-75EE-64C2-5A83-E1ADE1CE2A73}"/>
                    </a:ext>
                  </a:extLst>
                </p14:cNvPr>
                <p14:cNvContentPartPr/>
                <p14:nvPr/>
              </p14:nvContentPartPr>
              <p14:xfrm>
                <a:off x="1785411" y="5316006"/>
                <a:ext cx="134640" cy="4266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799A652-75EE-64C2-5A83-E1ADE1CE2A7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767411" y="5298006"/>
                  <a:ext cx="17028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F977189-0CBD-5EC5-49D7-349EB4EF596D}"/>
                    </a:ext>
                  </a:extLst>
                </p14:cNvPr>
                <p14:cNvContentPartPr/>
                <p14:nvPr/>
              </p14:nvContentPartPr>
              <p14:xfrm>
                <a:off x="2075571" y="5467206"/>
                <a:ext cx="231480" cy="1616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F977189-0CBD-5EC5-49D7-349EB4EF596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057571" y="5449206"/>
                  <a:ext cx="2671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A5177AE-2DCF-A003-EE4B-DDF36236DCC7}"/>
                    </a:ext>
                  </a:extLst>
                </p14:cNvPr>
                <p14:cNvContentPartPr/>
                <p14:nvPr/>
              </p14:nvContentPartPr>
              <p14:xfrm>
                <a:off x="2100411" y="5469726"/>
                <a:ext cx="501840" cy="1821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A5177AE-2DCF-A003-EE4B-DDF36236DCC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082771" y="5452086"/>
                  <a:ext cx="5374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62CAB10-4A80-7EFB-6AFE-F2828D894F61}"/>
                    </a:ext>
                  </a:extLst>
                </p14:cNvPr>
                <p14:cNvContentPartPr/>
                <p14:nvPr/>
              </p14:nvContentPartPr>
              <p14:xfrm>
                <a:off x="2710611" y="5472606"/>
                <a:ext cx="209160" cy="1425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62CAB10-4A80-7EFB-6AFE-F2828D894F6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692971" y="5454606"/>
                  <a:ext cx="2448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F38590D-F086-9DFF-47EC-D7E4C06B4134}"/>
                    </a:ext>
                  </a:extLst>
                </p14:cNvPr>
                <p14:cNvContentPartPr/>
                <p14:nvPr/>
              </p14:nvContentPartPr>
              <p14:xfrm>
                <a:off x="2694051" y="5338686"/>
                <a:ext cx="240120" cy="2779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F38590D-F086-9DFF-47EC-D7E4C06B413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676051" y="5320686"/>
                  <a:ext cx="2757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76248CA-DE30-4582-F522-04CFB1EE410A}"/>
                    </a:ext>
                  </a:extLst>
                </p14:cNvPr>
                <p14:cNvContentPartPr/>
                <p14:nvPr/>
              </p14:nvContentPartPr>
              <p14:xfrm>
                <a:off x="3017331" y="5316726"/>
                <a:ext cx="192600" cy="3106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76248CA-DE30-4582-F522-04CFB1EE410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999331" y="5298726"/>
                  <a:ext cx="22824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D45D088-BD9C-742D-C660-015D967DCB73}"/>
                    </a:ext>
                  </a:extLst>
                </p14:cNvPr>
                <p14:cNvContentPartPr/>
                <p14:nvPr/>
              </p14:nvContentPartPr>
              <p14:xfrm>
                <a:off x="3339891" y="5169846"/>
                <a:ext cx="187560" cy="1731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D45D088-BD9C-742D-C660-015D967DCB7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321891" y="5152206"/>
                  <a:ext cx="2232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7AF3CC9-3923-D933-F0C3-FA55190491F9}"/>
                    </a:ext>
                  </a:extLst>
                </p14:cNvPr>
                <p14:cNvContentPartPr/>
                <p14:nvPr/>
              </p14:nvContentPartPr>
              <p14:xfrm>
                <a:off x="1607931" y="5893806"/>
                <a:ext cx="1433520" cy="1015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7AF3CC9-3923-D933-F0C3-FA55190491F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590291" y="5876166"/>
                  <a:ext cx="14691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35B4102-6B9D-DFA6-C7AF-A99642A723D6}"/>
                    </a:ext>
                  </a:extLst>
                </p14:cNvPr>
                <p14:cNvContentPartPr/>
                <p14:nvPr/>
              </p14:nvContentPartPr>
              <p14:xfrm>
                <a:off x="2161971" y="6156246"/>
                <a:ext cx="293040" cy="1616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35B4102-6B9D-DFA6-C7AF-A99642A723D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143971" y="6138606"/>
                  <a:ext cx="3286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5933468-F45F-E500-B88C-E80414C60D1E}"/>
                    </a:ext>
                  </a:extLst>
                </p14:cNvPr>
                <p14:cNvContentPartPr/>
                <p14:nvPr/>
              </p14:nvContentPartPr>
              <p14:xfrm>
                <a:off x="3936771" y="5741886"/>
                <a:ext cx="276120" cy="248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5933468-F45F-E500-B88C-E80414C60D1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918771" y="5724246"/>
                  <a:ext cx="3117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60DE6E1-0DBF-EBC9-C2A4-ECB9F127E13D}"/>
                    </a:ext>
                  </a:extLst>
                </p14:cNvPr>
                <p14:cNvContentPartPr/>
                <p14:nvPr/>
              </p14:nvContentPartPr>
              <p14:xfrm>
                <a:off x="3975651" y="5836566"/>
                <a:ext cx="228960" cy="32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60DE6E1-0DBF-EBC9-C2A4-ECB9F127E13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957651" y="5818566"/>
                  <a:ext cx="2646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11691C4-66C9-7D14-B7E8-23AF13344F3B}"/>
                    </a:ext>
                  </a:extLst>
                </p14:cNvPr>
                <p14:cNvContentPartPr/>
                <p14:nvPr/>
              </p14:nvContentPartPr>
              <p14:xfrm>
                <a:off x="5494131" y="4606806"/>
                <a:ext cx="1170360" cy="536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11691C4-66C9-7D14-B7E8-23AF13344F3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476131" y="4589166"/>
                  <a:ext cx="12060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9403E57-2030-6D0F-6BC1-9D049BD9715D}"/>
                    </a:ext>
                  </a:extLst>
                </p14:cNvPr>
                <p14:cNvContentPartPr/>
                <p14:nvPr/>
              </p14:nvContentPartPr>
              <p14:xfrm>
                <a:off x="6065091" y="4831086"/>
                <a:ext cx="11520" cy="1616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9403E57-2030-6D0F-6BC1-9D049BD9715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047451" y="4813446"/>
                  <a:ext cx="471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6E228C2-306D-D652-4B5E-AE1DCECA2984}"/>
                    </a:ext>
                  </a:extLst>
                </p14:cNvPr>
                <p14:cNvContentPartPr/>
                <p14:nvPr/>
              </p14:nvContentPartPr>
              <p14:xfrm>
                <a:off x="6195771" y="4870686"/>
                <a:ext cx="246600" cy="1296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6E228C2-306D-D652-4B5E-AE1DCECA298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178131" y="4853046"/>
                  <a:ext cx="2822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9054CA8-B13F-F8EB-A46E-EE4E69083519}"/>
                    </a:ext>
                  </a:extLst>
                </p14:cNvPr>
                <p14:cNvContentPartPr/>
                <p14:nvPr/>
              </p14:nvContentPartPr>
              <p14:xfrm>
                <a:off x="6073371" y="5659806"/>
                <a:ext cx="16920" cy="2037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9054CA8-B13F-F8EB-A46E-EE4E6908351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055731" y="5642166"/>
                  <a:ext cx="525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1C6BACA-7A60-D09D-8738-4C6F96CFB7C2}"/>
                    </a:ext>
                  </a:extLst>
                </p14:cNvPr>
                <p14:cNvContentPartPr/>
                <p14:nvPr/>
              </p14:nvContentPartPr>
              <p14:xfrm>
                <a:off x="6249051" y="5673486"/>
                <a:ext cx="182160" cy="1674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1C6BACA-7A60-D09D-8738-4C6F96CFB7C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231051" y="5655846"/>
                  <a:ext cx="2178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8F5BC71-BD77-9E25-0121-F4CFCA0FEE80}"/>
                    </a:ext>
                  </a:extLst>
                </p14:cNvPr>
                <p14:cNvContentPartPr/>
                <p14:nvPr/>
              </p14:nvContentPartPr>
              <p14:xfrm>
                <a:off x="5910291" y="5967966"/>
                <a:ext cx="718560" cy="529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8F5BC71-BD77-9E25-0121-F4CFCA0FEE8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892651" y="5949966"/>
                  <a:ext cx="7542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1F5F5E0-71A4-39DA-E0C0-46890E8CF502}"/>
                    </a:ext>
                  </a:extLst>
                </p14:cNvPr>
                <p14:cNvContentPartPr/>
                <p14:nvPr/>
              </p14:nvContentPartPr>
              <p14:xfrm>
                <a:off x="6324291" y="6221766"/>
                <a:ext cx="192600" cy="1566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1F5F5E0-71A4-39DA-E0C0-46890E8CF50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306291" y="6204126"/>
                  <a:ext cx="2282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B32AB13-E93F-EE09-9397-BF1130F06860}"/>
                    </a:ext>
                  </a:extLst>
                </p14:cNvPr>
                <p14:cNvContentPartPr/>
                <p14:nvPr/>
              </p14:nvContentPartPr>
              <p14:xfrm>
                <a:off x="6345891" y="6137166"/>
                <a:ext cx="257400" cy="468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B32AB13-E93F-EE09-9397-BF1130F0686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327891" y="6119526"/>
                  <a:ext cx="2930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E25DD39-D381-5917-7A65-9450183A0BC5}"/>
                    </a:ext>
                  </a:extLst>
                </p14:cNvPr>
                <p14:cNvContentPartPr/>
                <p14:nvPr/>
              </p14:nvContentPartPr>
              <p14:xfrm>
                <a:off x="6844491" y="3193086"/>
                <a:ext cx="1188000" cy="5389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E25DD39-D381-5917-7A65-9450183A0BC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826491" y="3175086"/>
                  <a:ext cx="122364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B1AFCC7-635C-A790-6DFD-9295B2480EA8}"/>
                    </a:ext>
                  </a:extLst>
                </p14:cNvPr>
                <p14:cNvContentPartPr/>
                <p14:nvPr/>
              </p14:nvContentPartPr>
              <p14:xfrm>
                <a:off x="8915211" y="3050166"/>
                <a:ext cx="2265480" cy="8074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B1AFCC7-635C-A790-6DFD-9295B2480EA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897571" y="3032166"/>
                  <a:ext cx="2301120" cy="84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BD06422-1125-D4FF-ED29-F209161578D5}"/>
                    </a:ext>
                  </a:extLst>
                </p14:cNvPr>
                <p14:cNvContentPartPr/>
                <p14:nvPr/>
              </p14:nvContentPartPr>
              <p14:xfrm>
                <a:off x="7591851" y="4166886"/>
                <a:ext cx="33840" cy="1245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BD06422-1125-D4FF-ED29-F209161578D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574211" y="4148886"/>
                  <a:ext cx="694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67FDD54-515B-3554-E540-E9C719955E5D}"/>
                    </a:ext>
                  </a:extLst>
                </p14:cNvPr>
                <p14:cNvContentPartPr/>
                <p14:nvPr/>
              </p14:nvContentPartPr>
              <p14:xfrm>
                <a:off x="7446771" y="4013886"/>
                <a:ext cx="510480" cy="3132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67FDD54-515B-3554-E540-E9C719955E5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428771" y="3995886"/>
                  <a:ext cx="5461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D72CCAB-4763-4ABB-06AF-864721B1D736}"/>
                    </a:ext>
                  </a:extLst>
                </p14:cNvPr>
                <p14:cNvContentPartPr/>
                <p14:nvPr/>
              </p14:nvContentPartPr>
              <p14:xfrm>
                <a:off x="9697851" y="4164006"/>
                <a:ext cx="170640" cy="1328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D72CCAB-4763-4ABB-06AF-864721B1D73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679851" y="4146006"/>
                  <a:ext cx="2062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81AAC13-080F-4744-8B96-8E9FCD375597}"/>
                    </a:ext>
                  </a:extLst>
                </p14:cNvPr>
                <p14:cNvContentPartPr/>
                <p14:nvPr/>
              </p14:nvContentPartPr>
              <p14:xfrm>
                <a:off x="9508851" y="4007766"/>
                <a:ext cx="694800" cy="4122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81AAC13-080F-4744-8B96-8E9FCD37559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490851" y="3990126"/>
                  <a:ext cx="73044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44AB2E9-F5CF-A7A0-6480-897FF7AA904B}"/>
                    </a:ext>
                  </a:extLst>
                </p14:cNvPr>
                <p14:cNvContentPartPr/>
                <p14:nvPr/>
              </p14:nvContentPartPr>
              <p14:xfrm>
                <a:off x="7876251" y="5642166"/>
                <a:ext cx="2204280" cy="1720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44AB2E9-F5CF-A7A0-6480-897FF7AA904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858251" y="5624526"/>
                  <a:ext cx="22399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792A4FC-FEFB-4C60-67F2-8BB2B6042D35}"/>
                    </a:ext>
                  </a:extLst>
                </p14:cNvPr>
                <p14:cNvContentPartPr/>
                <p14:nvPr/>
              </p14:nvContentPartPr>
              <p14:xfrm>
                <a:off x="7984611" y="5323566"/>
                <a:ext cx="264960" cy="2710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792A4FC-FEFB-4C60-67F2-8BB2B6042D3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966971" y="5305566"/>
                  <a:ext cx="3006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34FAB59-2B87-4C01-0248-E98D394BACDC}"/>
                    </a:ext>
                  </a:extLst>
                </p14:cNvPr>
                <p14:cNvContentPartPr/>
                <p14:nvPr/>
              </p14:nvContentPartPr>
              <p14:xfrm>
                <a:off x="8346771" y="5357046"/>
                <a:ext cx="382680" cy="2048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34FAB59-2B87-4C01-0248-E98D394BACD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329131" y="5339046"/>
                  <a:ext cx="4183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4112284-88DD-489F-3BCA-E17A96F50067}"/>
                    </a:ext>
                  </a:extLst>
                </p14:cNvPr>
                <p14:cNvContentPartPr/>
                <p14:nvPr/>
              </p14:nvContentPartPr>
              <p14:xfrm>
                <a:off x="9227331" y="5346606"/>
                <a:ext cx="145080" cy="385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4112284-88DD-489F-3BCA-E17A96F5006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209691" y="5328966"/>
                  <a:ext cx="1807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B25A394-D3B7-A9C2-3E4F-CCDA3DC3B3D2}"/>
                    </a:ext>
                  </a:extLst>
                </p14:cNvPr>
                <p14:cNvContentPartPr/>
                <p14:nvPr/>
              </p14:nvContentPartPr>
              <p14:xfrm>
                <a:off x="9227331" y="5385126"/>
                <a:ext cx="159120" cy="579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B25A394-D3B7-A9C2-3E4F-CCDA3DC3B3D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209691" y="5367126"/>
                  <a:ext cx="1947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DC585DC-5342-70AE-474C-8EE76F316DAE}"/>
                    </a:ext>
                  </a:extLst>
                </p14:cNvPr>
                <p14:cNvContentPartPr/>
                <p14:nvPr/>
              </p14:nvContentPartPr>
              <p14:xfrm>
                <a:off x="9221931" y="5395926"/>
                <a:ext cx="264960" cy="727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DC585DC-5342-70AE-474C-8EE76F316DA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203931" y="5378286"/>
                  <a:ext cx="3006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5504401-8AFD-8BBF-D8C3-B3E2542E7D0B}"/>
                    </a:ext>
                  </a:extLst>
                </p14:cNvPr>
                <p14:cNvContentPartPr/>
                <p14:nvPr/>
              </p14:nvContentPartPr>
              <p14:xfrm>
                <a:off x="9588051" y="5209806"/>
                <a:ext cx="450360" cy="2152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5504401-8AFD-8BBF-D8C3-B3E2542E7D0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570411" y="5191806"/>
                  <a:ext cx="4860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6490C91-29DF-2B7F-EB08-2ABD8DD9BF72}"/>
                    </a:ext>
                  </a:extLst>
                </p14:cNvPr>
                <p14:cNvContentPartPr/>
                <p14:nvPr/>
              </p14:nvContentPartPr>
              <p14:xfrm>
                <a:off x="9471411" y="5530206"/>
                <a:ext cx="516960" cy="878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6490C91-29DF-2B7F-EB08-2ABD8DD9BF7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453411" y="5512206"/>
                  <a:ext cx="5526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D76BEA4-B490-A388-70FF-B33F63230197}"/>
                    </a:ext>
                  </a:extLst>
                </p14:cNvPr>
                <p14:cNvContentPartPr/>
                <p14:nvPr/>
              </p14:nvContentPartPr>
              <p14:xfrm>
                <a:off x="9444771" y="5713446"/>
                <a:ext cx="434880" cy="691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D76BEA4-B490-A388-70FF-B33F6323019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426771" y="5695446"/>
                  <a:ext cx="4705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C8B8EF4-C499-BF29-620F-E37D86863BCC}"/>
                    </a:ext>
                  </a:extLst>
                </p14:cNvPr>
                <p14:cNvContentPartPr/>
                <p14:nvPr/>
              </p14:nvContentPartPr>
              <p14:xfrm>
                <a:off x="6731091" y="2796006"/>
                <a:ext cx="223200" cy="2376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C8B8EF4-C499-BF29-620F-E37D86863BC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713091" y="2778366"/>
                  <a:ext cx="2588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4F865CB-F742-0BFF-323C-4CD56DD76B12}"/>
                    </a:ext>
                  </a:extLst>
                </p14:cNvPr>
                <p14:cNvContentPartPr/>
                <p14:nvPr/>
              </p14:nvContentPartPr>
              <p14:xfrm>
                <a:off x="6975891" y="2805726"/>
                <a:ext cx="449280" cy="1551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4F865CB-F742-0BFF-323C-4CD56DD76B1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958251" y="2787726"/>
                  <a:ext cx="4849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26EA606-0BE7-C688-1189-F44C6C249D68}"/>
                    </a:ext>
                  </a:extLst>
                </p14:cNvPr>
                <p14:cNvContentPartPr/>
                <p14:nvPr/>
              </p14:nvContentPartPr>
              <p14:xfrm>
                <a:off x="7583571" y="2819406"/>
                <a:ext cx="100800" cy="208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26EA606-0BE7-C688-1189-F44C6C249D6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565931" y="2801406"/>
                  <a:ext cx="1364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422B986-A696-C006-0A1F-9D72266128E9}"/>
                    </a:ext>
                  </a:extLst>
                </p14:cNvPr>
                <p14:cNvContentPartPr/>
                <p14:nvPr/>
              </p14:nvContentPartPr>
              <p14:xfrm>
                <a:off x="7586451" y="2839926"/>
                <a:ext cx="75600" cy="536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422B986-A696-C006-0A1F-9D72266128E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568451" y="2821926"/>
                  <a:ext cx="1112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818916B-8423-7F86-2313-7A7CDF92C961}"/>
                    </a:ext>
                  </a:extLst>
                </p14:cNvPr>
                <p14:cNvContentPartPr/>
                <p14:nvPr/>
              </p14:nvContentPartPr>
              <p14:xfrm>
                <a:off x="7898571" y="2731566"/>
                <a:ext cx="176040" cy="1454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818916B-8423-7F86-2313-7A7CDF92C96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880571" y="2713926"/>
                  <a:ext cx="2116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33F66B4-5A2A-BAB5-A103-2865131D0CE9}"/>
                    </a:ext>
                  </a:extLst>
                </p14:cNvPr>
                <p14:cNvContentPartPr/>
                <p14:nvPr/>
              </p14:nvContentPartPr>
              <p14:xfrm>
                <a:off x="9469611" y="2698446"/>
                <a:ext cx="304200" cy="2019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33F66B4-5A2A-BAB5-A103-2865131D0CE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451971" y="2680446"/>
                  <a:ext cx="3398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4DD01AB-AF92-42D3-DBE3-5EF7FABA7ED9}"/>
                    </a:ext>
                  </a:extLst>
                </p14:cNvPr>
                <p14:cNvContentPartPr/>
                <p14:nvPr/>
              </p14:nvContentPartPr>
              <p14:xfrm>
                <a:off x="9742851" y="2739846"/>
                <a:ext cx="376560" cy="1317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4DD01AB-AF92-42D3-DBE3-5EF7FABA7ED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724851" y="2722206"/>
                  <a:ext cx="4122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CA50EE0-8D04-425F-FB36-1F21C4D98463}"/>
                    </a:ext>
                  </a:extLst>
                </p14:cNvPr>
                <p14:cNvContentPartPr/>
                <p14:nvPr/>
              </p14:nvContentPartPr>
              <p14:xfrm>
                <a:off x="10330731" y="2739846"/>
                <a:ext cx="125640" cy="727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CA50EE0-8D04-425F-FB36-1F21C4D9846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312731" y="2722206"/>
                  <a:ext cx="1612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4D3E25F-0C8E-1F1B-F127-092DD1A9DA1B}"/>
                    </a:ext>
                  </a:extLst>
                </p14:cNvPr>
                <p14:cNvContentPartPr/>
                <p14:nvPr/>
              </p14:nvContentPartPr>
              <p14:xfrm>
                <a:off x="10654011" y="2632926"/>
                <a:ext cx="343080" cy="2088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4D3E25F-0C8E-1F1B-F127-092DD1A9DA1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636011" y="2615286"/>
                  <a:ext cx="3787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963113C-9E92-1F25-1F4B-A31B499F60AB}"/>
                    </a:ext>
                  </a:extLst>
                </p14:cNvPr>
                <p14:cNvContentPartPr/>
                <p14:nvPr/>
              </p14:nvContentPartPr>
              <p14:xfrm>
                <a:off x="7093251" y="3671526"/>
                <a:ext cx="527040" cy="100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963113C-9E92-1F25-1F4B-A31B499F60A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075251" y="3653526"/>
                  <a:ext cx="5626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EDA9403-D598-9411-FBC8-EEE0C1CB390B}"/>
                    </a:ext>
                  </a:extLst>
                </p14:cNvPr>
                <p14:cNvContentPartPr/>
                <p14:nvPr/>
              </p14:nvContentPartPr>
              <p14:xfrm>
                <a:off x="7567011" y="3570726"/>
                <a:ext cx="309960" cy="1530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EDA9403-D598-9411-FBC8-EEE0C1CB390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549011" y="3552726"/>
                  <a:ext cx="3456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D55AD90-E572-898A-F60E-9C3D79A88D0D}"/>
                    </a:ext>
                  </a:extLst>
                </p14:cNvPr>
                <p14:cNvContentPartPr/>
                <p14:nvPr/>
              </p14:nvContentPartPr>
              <p14:xfrm>
                <a:off x="6961131" y="3510606"/>
                <a:ext cx="338400" cy="2527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D55AD90-E572-898A-F60E-9C3D79A88D0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943491" y="3492606"/>
                  <a:ext cx="3740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D1E03D1-55A5-79B5-56A9-F09CBEECF038}"/>
                    </a:ext>
                  </a:extLst>
                </p14:cNvPr>
                <p14:cNvContentPartPr/>
                <p14:nvPr/>
              </p14:nvContentPartPr>
              <p14:xfrm>
                <a:off x="9060291" y="3698886"/>
                <a:ext cx="1802880" cy="151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D1E03D1-55A5-79B5-56A9-F09CBEECF03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042291" y="3680886"/>
                  <a:ext cx="18385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ECF83B1-4FA6-3579-633C-A89E8AEF106B}"/>
                    </a:ext>
                  </a:extLst>
                </p14:cNvPr>
                <p14:cNvContentPartPr/>
                <p14:nvPr/>
              </p14:nvContentPartPr>
              <p14:xfrm>
                <a:off x="10542411" y="3617526"/>
                <a:ext cx="349560" cy="1623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ECF83B1-4FA6-3579-633C-A89E8AEF106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524411" y="3599886"/>
                  <a:ext cx="3852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E67991C-636A-43B6-D10B-46AEBD643D7B}"/>
                    </a:ext>
                  </a:extLst>
                </p14:cNvPr>
                <p14:cNvContentPartPr/>
                <p14:nvPr/>
              </p14:nvContentPartPr>
              <p14:xfrm>
                <a:off x="9149571" y="3568926"/>
                <a:ext cx="367920" cy="2466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E67991C-636A-43B6-D10B-46AEBD643D7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131931" y="3550926"/>
                  <a:ext cx="4035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4084ADB-55FD-5950-5B1A-4177DA4803FD}"/>
                    </a:ext>
                  </a:extLst>
                </p14:cNvPr>
                <p14:cNvContentPartPr/>
                <p14:nvPr/>
              </p14:nvContentPartPr>
              <p14:xfrm>
                <a:off x="3705291" y="3755766"/>
                <a:ext cx="824040" cy="4550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4084ADB-55FD-5950-5B1A-4177DA4803F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687651" y="3737766"/>
                  <a:ext cx="85968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E19674F-E2B6-3E84-E258-A536C007EF5B}"/>
                    </a:ext>
                  </a:extLst>
                </p14:cNvPr>
                <p14:cNvContentPartPr/>
                <p14:nvPr/>
              </p14:nvContentPartPr>
              <p14:xfrm>
                <a:off x="3507651" y="4400526"/>
                <a:ext cx="1702800" cy="7167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E19674F-E2B6-3E84-E258-A536C007EF5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489651" y="4382526"/>
                  <a:ext cx="1738440" cy="75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BB5B619-6621-2D99-35A0-12F41A2799AD}"/>
                    </a:ext>
                  </a:extLst>
                </p14:cNvPr>
                <p14:cNvContentPartPr/>
                <p14:nvPr/>
              </p14:nvContentPartPr>
              <p14:xfrm>
                <a:off x="3802851" y="4932966"/>
                <a:ext cx="1273680" cy="640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BB5B619-6621-2D99-35A0-12F41A2799A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785211" y="4915326"/>
                  <a:ext cx="13093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0945DC4-FE6E-694C-F866-F173EB233348}"/>
                    </a:ext>
                  </a:extLst>
                </p14:cNvPr>
                <p14:cNvContentPartPr/>
                <p14:nvPr/>
              </p14:nvContentPartPr>
              <p14:xfrm>
                <a:off x="4922811" y="4792926"/>
                <a:ext cx="240120" cy="1958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0945DC4-FE6E-694C-F866-F173EB23334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905171" y="4774926"/>
                  <a:ext cx="2757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FEC3352-D9EB-4C5F-13D1-55C353C52251}"/>
                    </a:ext>
                  </a:extLst>
                </p14:cNvPr>
                <p14:cNvContentPartPr/>
                <p14:nvPr/>
              </p14:nvContentPartPr>
              <p14:xfrm>
                <a:off x="3577131" y="4888326"/>
                <a:ext cx="500040" cy="2044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FEC3352-D9EB-4C5F-13D1-55C353C5225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559491" y="4870326"/>
                  <a:ext cx="5356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D6742C7-1871-0EE5-438D-C43F7AA86870}"/>
                    </a:ext>
                  </a:extLst>
                </p14:cNvPr>
                <p14:cNvContentPartPr/>
                <p14:nvPr/>
              </p14:nvContentPartPr>
              <p14:xfrm>
                <a:off x="2784411" y="6037446"/>
                <a:ext cx="2188800" cy="5432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D6742C7-1871-0EE5-438D-C43F7AA8687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766771" y="6019446"/>
                  <a:ext cx="2224440" cy="57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A7EC4F1-0A0A-6A10-48B2-0AF2F24920F8}"/>
                    </a:ext>
                  </a:extLst>
                </p14:cNvPr>
                <p14:cNvContentPartPr/>
                <p14:nvPr/>
              </p14:nvContentPartPr>
              <p14:xfrm>
                <a:off x="2958651" y="6496806"/>
                <a:ext cx="1911600" cy="1612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A7EC4F1-0A0A-6A10-48B2-0AF2F24920F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941011" y="6479166"/>
                  <a:ext cx="19472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24E3CF3-FDBC-76B2-EECC-D74A9D2BB886}"/>
                    </a:ext>
                  </a:extLst>
                </p14:cNvPr>
                <p14:cNvContentPartPr/>
                <p14:nvPr/>
              </p14:nvContentPartPr>
              <p14:xfrm>
                <a:off x="4736331" y="6406806"/>
                <a:ext cx="273600" cy="2041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24E3CF3-FDBC-76B2-EECC-D74A9D2BB88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718331" y="6388806"/>
                  <a:ext cx="3092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3B7F2B8-7392-9C93-4FC6-B3EBE0312C1E}"/>
                    </a:ext>
                  </a:extLst>
                </p14:cNvPr>
                <p14:cNvContentPartPr/>
                <p14:nvPr/>
              </p14:nvContentPartPr>
              <p14:xfrm>
                <a:off x="2765331" y="6476286"/>
                <a:ext cx="466560" cy="2779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3B7F2B8-7392-9C93-4FC6-B3EBE0312C1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747691" y="6458646"/>
                  <a:ext cx="502200" cy="31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53F71D35-8A8F-CA9E-283D-E54860357259}"/>
                  </a:ext>
                </a:extLst>
              </p14:cNvPr>
              <p14:cNvContentPartPr/>
              <p14:nvPr/>
            </p14:nvContentPartPr>
            <p14:xfrm>
              <a:off x="8486091" y="6095766"/>
              <a:ext cx="217800" cy="16668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53F71D35-8A8F-CA9E-283D-E54860357259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468451" y="6078126"/>
                <a:ext cx="25344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FF14F5CC-B0F7-4590-CD15-E39806B65BB5}"/>
                  </a:ext>
                </a:extLst>
              </p14:cNvPr>
              <p14:cNvContentPartPr/>
              <p14:nvPr/>
            </p14:nvContentPartPr>
            <p14:xfrm>
              <a:off x="8781651" y="6085326"/>
              <a:ext cx="30960" cy="14976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FF14F5CC-B0F7-4590-CD15-E39806B65BB5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763651" y="6067326"/>
                <a:ext cx="6660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2EA4049D-F1BC-4856-1BDF-49FF400F0D89}"/>
                  </a:ext>
                </a:extLst>
              </p14:cNvPr>
              <p14:cNvContentPartPr/>
              <p14:nvPr/>
            </p14:nvContentPartPr>
            <p14:xfrm>
              <a:off x="8717571" y="6150846"/>
              <a:ext cx="170280" cy="864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2EA4049D-F1BC-4856-1BDF-49FF400F0D89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8699571" y="6133206"/>
                <a:ext cx="20592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BC8FB6D1-97BB-566D-96BE-8E0CF2558B9E}"/>
                  </a:ext>
                </a:extLst>
              </p14:cNvPr>
              <p14:cNvContentPartPr/>
              <p14:nvPr/>
            </p14:nvContentPartPr>
            <p14:xfrm>
              <a:off x="8915931" y="6033486"/>
              <a:ext cx="219600" cy="22464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BC8FB6D1-97BB-566D-96BE-8E0CF2558B9E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8898291" y="6015486"/>
                <a:ext cx="25524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9EC0D514-20D7-6314-E861-21CBF4C16E7B}"/>
                  </a:ext>
                </a:extLst>
              </p14:cNvPr>
              <p14:cNvContentPartPr/>
              <p14:nvPr/>
            </p14:nvContentPartPr>
            <p14:xfrm>
              <a:off x="9427851" y="6172806"/>
              <a:ext cx="139680" cy="1008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9EC0D514-20D7-6314-E861-21CBF4C16E7B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9410211" y="6155166"/>
                <a:ext cx="17532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7A15F124-47F2-3D56-8BA5-50D5B8A4D0DB}"/>
                  </a:ext>
                </a:extLst>
              </p14:cNvPr>
              <p14:cNvContentPartPr/>
              <p14:nvPr/>
            </p14:nvContentPartPr>
            <p14:xfrm>
              <a:off x="9427851" y="6182526"/>
              <a:ext cx="217800" cy="5796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7A15F124-47F2-3D56-8BA5-50D5B8A4D0DB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9410211" y="6164526"/>
                <a:ext cx="253440" cy="9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7989BB7E-ACD6-F009-5836-AFAAEF1D2C54}"/>
              </a:ext>
            </a:extLst>
          </p:cNvPr>
          <p:cNvGrpSpPr/>
          <p:nvPr/>
        </p:nvGrpSpPr>
        <p:grpSpPr>
          <a:xfrm>
            <a:off x="9964251" y="5980566"/>
            <a:ext cx="1711800" cy="351720"/>
            <a:chOff x="9964251" y="5980566"/>
            <a:chExt cx="1711800" cy="35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84B3A1C-63CC-A8D7-C4D1-A468A4A15B7E}"/>
                    </a:ext>
                  </a:extLst>
                </p14:cNvPr>
                <p14:cNvContentPartPr/>
                <p14:nvPr/>
              </p14:nvContentPartPr>
              <p14:xfrm>
                <a:off x="9964251" y="5980566"/>
                <a:ext cx="514440" cy="3517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84B3A1C-63CC-A8D7-C4D1-A468A4A15B7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946611" y="5962926"/>
                  <a:ext cx="55008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CCB18F9-BAC5-887E-FF93-371A005862A1}"/>
                    </a:ext>
                  </a:extLst>
                </p14:cNvPr>
                <p14:cNvContentPartPr/>
                <p14:nvPr/>
              </p14:nvContentPartPr>
              <p14:xfrm>
                <a:off x="10309851" y="6162366"/>
                <a:ext cx="174240" cy="1598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CCB18F9-BAC5-887E-FF93-371A005862A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292211" y="6144366"/>
                  <a:ext cx="2098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52F9935-1FE5-1B3A-034A-341D8F44609B}"/>
                    </a:ext>
                  </a:extLst>
                </p14:cNvPr>
                <p14:cNvContentPartPr/>
                <p14:nvPr/>
              </p14:nvContentPartPr>
              <p14:xfrm>
                <a:off x="10545291" y="6157686"/>
                <a:ext cx="173160" cy="57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52F9935-1FE5-1B3A-034A-341D8F44609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527291" y="6140046"/>
                  <a:ext cx="2088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6C833AD-513C-FEB8-D329-2F130C13314A}"/>
                    </a:ext>
                  </a:extLst>
                </p14:cNvPr>
                <p14:cNvContentPartPr/>
                <p14:nvPr/>
              </p14:nvContentPartPr>
              <p14:xfrm>
                <a:off x="10564731" y="6160566"/>
                <a:ext cx="147960" cy="633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6C833AD-513C-FEB8-D329-2F130C13314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546731" y="6142566"/>
                  <a:ext cx="1836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4561DAF-705D-94B9-8BD6-6FD5420D9699}"/>
                    </a:ext>
                  </a:extLst>
                </p14:cNvPr>
                <p14:cNvContentPartPr/>
                <p14:nvPr/>
              </p14:nvContentPartPr>
              <p14:xfrm>
                <a:off x="10993851" y="6064806"/>
                <a:ext cx="72720" cy="1465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4561DAF-705D-94B9-8BD6-6FD5420D969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975851" y="6046806"/>
                  <a:ext cx="1083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BFF460C-D896-19FD-C592-78AA30EF5C6F}"/>
                    </a:ext>
                  </a:extLst>
                </p14:cNvPr>
                <p14:cNvContentPartPr/>
                <p14:nvPr/>
              </p14:nvContentPartPr>
              <p14:xfrm>
                <a:off x="11163411" y="6060846"/>
                <a:ext cx="137160" cy="1699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BFF460C-D896-19FD-C592-78AA30EF5C6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145411" y="6043206"/>
                  <a:ext cx="1728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8E514C0-4F7C-EAD1-2831-4C59F09EC506}"/>
                    </a:ext>
                  </a:extLst>
                </p14:cNvPr>
                <p14:cNvContentPartPr/>
                <p14:nvPr/>
              </p14:nvContentPartPr>
              <p14:xfrm>
                <a:off x="11244411" y="6051126"/>
                <a:ext cx="223200" cy="2260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8E514C0-4F7C-EAD1-2831-4C59F09EC50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226771" y="6033126"/>
                  <a:ext cx="2588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B8AD89D-7267-183A-B4D0-73C60475C570}"/>
                    </a:ext>
                  </a:extLst>
                </p14:cNvPr>
                <p14:cNvContentPartPr/>
                <p14:nvPr/>
              </p14:nvContentPartPr>
              <p14:xfrm>
                <a:off x="11520171" y="6074526"/>
                <a:ext cx="155880" cy="1400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B8AD89D-7267-183A-B4D0-73C60475C57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502531" y="6056526"/>
                  <a:ext cx="1915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78B45AB-5BE9-2A3E-F206-18A34A16BABF}"/>
                    </a:ext>
                  </a:extLst>
                </p14:cNvPr>
                <p14:cNvContentPartPr/>
                <p14:nvPr/>
              </p14:nvContentPartPr>
              <p14:xfrm>
                <a:off x="11592891" y="6114126"/>
                <a:ext cx="50400" cy="1782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78B45AB-5BE9-2A3E-F206-18A34A16BAB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1574891" y="6096126"/>
                  <a:ext cx="8604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2E0D6447-270C-9F29-2886-A90CA03C8C30}"/>
              </a:ext>
            </a:extLst>
          </p:cNvPr>
          <p:cNvGrpSpPr/>
          <p:nvPr/>
        </p:nvGrpSpPr>
        <p:grpSpPr>
          <a:xfrm>
            <a:off x="10821051" y="2936046"/>
            <a:ext cx="777600" cy="268920"/>
            <a:chOff x="10821051" y="2936046"/>
            <a:chExt cx="777600" cy="26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7CBCD5E-2CEB-303E-CD95-C00DB4EDEC46}"/>
                    </a:ext>
                  </a:extLst>
                </p14:cNvPr>
                <p14:cNvContentPartPr/>
                <p14:nvPr/>
              </p14:nvContentPartPr>
              <p14:xfrm>
                <a:off x="10821051" y="3095526"/>
                <a:ext cx="125640" cy="32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7CBCD5E-2CEB-303E-CD95-C00DB4EDEC4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803411" y="3077886"/>
                  <a:ext cx="1612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4126A55-114A-3253-B6D0-A6AB5F20E5B1}"/>
                    </a:ext>
                  </a:extLst>
                </p14:cNvPr>
                <p14:cNvContentPartPr/>
                <p14:nvPr/>
              </p14:nvContentPartPr>
              <p14:xfrm>
                <a:off x="10826451" y="3095526"/>
                <a:ext cx="69840" cy="795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4126A55-114A-3253-B6D0-A6AB5F20E5B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808811" y="3077886"/>
                  <a:ext cx="1054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6C2163B-54B4-49A9-3A73-449FD44ECFE1}"/>
                    </a:ext>
                  </a:extLst>
                </p14:cNvPr>
                <p14:cNvContentPartPr/>
                <p14:nvPr/>
              </p14:nvContentPartPr>
              <p14:xfrm>
                <a:off x="11152611" y="2936046"/>
                <a:ext cx="362520" cy="2689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6C2163B-54B4-49A9-3A73-449FD44ECFE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1134611" y="2918406"/>
                  <a:ext cx="39816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C158AF2-290F-793F-93C4-8CBEBF6513E2}"/>
                    </a:ext>
                  </a:extLst>
                </p14:cNvPr>
                <p14:cNvContentPartPr/>
                <p14:nvPr/>
              </p14:nvContentPartPr>
              <p14:xfrm>
                <a:off x="11383731" y="3039366"/>
                <a:ext cx="214920" cy="1414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C158AF2-290F-793F-93C4-8CBEBF6513E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1365731" y="3021726"/>
                  <a:ext cx="250560" cy="17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0567AC4A-6465-ADEA-2153-07D5F9810EA3}"/>
                  </a:ext>
                </a:extLst>
              </p14:cNvPr>
              <p14:cNvContentPartPr/>
              <p14:nvPr/>
            </p14:nvContentPartPr>
            <p14:xfrm>
              <a:off x="621171" y="4976166"/>
              <a:ext cx="3326760" cy="149112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0567AC4A-6465-ADEA-2153-07D5F9810EA3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603171" y="4958166"/>
                <a:ext cx="3362400" cy="152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41475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55FE2E3-95AD-5A4B-C031-3EF0FC81BE19}"/>
              </a:ext>
            </a:extLst>
          </p:cNvPr>
          <p:cNvGrpSpPr/>
          <p:nvPr/>
        </p:nvGrpSpPr>
        <p:grpSpPr>
          <a:xfrm>
            <a:off x="835731" y="367446"/>
            <a:ext cx="2045520" cy="408600"/>
            <a:chOff x="835731" y="367446"/>
            <a:chExt cx="2045520" cy="40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FB632F8-823B-3F9F-0787-1984E60E31F9}"/>
                    </a:ext>
                  </a:extLst>
                </p14:cNvPr>
                <p14:cNvContentPartPr/>
                <p14:nvPr/>
              </p14:nvContentPartPr>
              <p14:xfrm>
                <a:off x="1143891" y="417486"/>
                <a:ext cx="284400" cy="2491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FB632F8-823B-3F9F-0787-1984E60E31F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25891" y="399846"/>
                  <a:ext cx="3200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9059B4D-7B92-1074-A918-9238F0C495A1}"/>
                    </a:ext>
                  </a:extLst>
                </p14:cNvPr>
                <p14:cNvContentPartPr/>
                <p14:nvPr/>
              </p14:nvContentPartPr>
              <p14:xfrm>
                <a:off x="1270251" y="540246"/>
                <a:ext cx="131400" cy="1213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9059B4D-7B92-1074-A918-9238F0C495A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52611" y="522246"/>
                  <a:ext cx="1670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7F6F6B4-BB52-FC59-B2A6-226AAF0D749D}"/>
                    </a:ext>
                  </a:extLst>
                </p14:cNvPr>
                <p14:cNvContentPartPr/>
                <p14:nvPr/>
              </p14:nvContentPartPr>
              <p14:xfrm>
                <a:off x="1480491" y="527286"/>
                <a:ext cx="138600" cy="1317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7F6F6B4-BB52-FC59-B2A6-226AAF0D749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62491" y="509286"/>
                  <a:ext cx="1742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46B248E-56AF-F8DA-D0FE-36D5E601B654}"/>
                    </a:ext>
                  </a:extLst>
                </p14:cNvPr>
                <p14:cNvContentPartPr/>
                <p14:nvPr/>
              </p14:nvContentPartPr>
              <p14:xfrm>
                <a:off x="1685331" y="504966"/>
                <a:ext cx="348840" cy="1440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46B248E-56AF-F8DA-D0FE-36D5E601B65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67691" y="487326"/>
                  <a:ext cx="3844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32A144A-3007-0AE8-DF84-47E5D371C144}"/>
                    </a:ext>
                  </a:extLst>
                </p14:cNvPr>
                <p14:cNvContentPartPr/>
                <p14:nvPr/>
              </p14:nvContentPartPr>
              <p14:xfrm>
                <a:off x="2186811" y="411006"/>
                <a:ext cx="67320" cy="2196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32A144A-3007-0AE8-DF84-47E5D371C14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69171" y="393006"/>
                  <a:ext cx="1029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4E21796-FF9C-C912-A3BF-F78BB697D242}"/>
                    </a:ext>
                  </a:extLst>
                </p14:cNvPr>
                <p14:cNvContentPartPr/>
                <p14:nvPr/>
              </p14:nvContentPartPr>
              <p14:xfrm>
                <a:off x="2128491" y="522966"/>
                <a:ext cx="214920" cy="1234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4E21796-FF9C-C912-A3BF-F78BB697D24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10491" y="505326"/>
                  <a:ext cx="2505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C0ECDE8-9CEE-785E-FB93-72CBCC7D4854}"/>
                    </a:ext>
                  </a:extLst>
                </p14:cNvPr>
                <p14:cNvContentPartPr/>
                <p14:nvPr/>
              </p14:nvContentPartPr>
              <p14:xfrm>
                <a:off x="2278251" y="367446"/>
                <a:ext cx="74160" cy="781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C0ECDE8-9CEE-785E-FB93-72CBCC7D485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60251" y="349446"/>
                  <a:ext cx="1098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83321FE-1927-28F5-4112-A510915A679A}"/>
                    </a:ext>
                  </a:extLst>
                </p14:cNvPr>
                <p14:cNvContentPartPr/>
                <p14:nvPr/>
              </p14:nvContentPartPr>
              <p14:xfrm>
                <a:off x="2482371" y="371046"/>
                <a:ext cx="56160" cy="2588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83321FE-1927-28F5-4112-A510915A679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64371" y="353406"/>
                  <a:ext cx="9180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7DA14DD-2065-6089-78AA-BBB6A33D3501}"/>
                    </a:ext>
                  </a:extLst>
                </p14:cNvPr>
                <p14:cNvContentPartPr/>
                <p14:nvPr/>
              </p14:nvContentPartPr>
              <p14:xfrm>
                <a:off x="2640771" y="499566"/>
                <a:ext cx="165240" cy="1375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7DA14DD-2065-6089-78AA-BBB6A33D350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22771" y="481566"/>
                  <a:ext cx="2008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DF99435-0917-D6BC-A9C4-93FA2AF9F0B9}"/>
                    </a:ext>
                  </a:extLst>
                </p14:cNvPr>
                <p14:cNvContentPartPr/>
                <p14:nvPr/>
              </p14:nvContentPartPr>
              <p14:xfrm>
                <a:off x="835731" y="741846"/>
                <a:ext cx="2045520" cy="342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DF99435-0917-D6BC-A9C4-93FA2AF9F0B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17731" y="724206"/>
                  <a:ext cx="2081160" cy="6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D3E30CD-AA43-25F0-E76A-0B87646C3304}"/>
                  </a:ext>
                </a:extLst>
              </p14:cNvPr>
              <p14:cNvContentPartPr/>
              <p14:nvPr/>
            </p14:nvContentPartPr>
            <p14:xfrm>
              <a:off x="1162971" y="1335486"/>
              <a:ext cx="1800" cy="2167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D3E30CD-AA43-25F0-E76A-0B87646C330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45331" y="1317486"/>
                <a:ext cx="3744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CAF4F06-CFD0-177F-B480-E788E2739876}"/>
                  </a:ext>
                </a:extLst>
              </p14:cNvPr>
              <p14:cNvContentPartPr/>
              <p14:nvPr/>
            </p14:nvContentPartPr>
            <p14:xfrm>
              <a:off x="2518371" y="1321806"/>
              <a:ext cx="126720" cy="1904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CAF4F06-CFD0-177F-B480-E788E273987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500731" y="1303806"/>
                <a:ext cx="16236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8A96065-BD83-C933-F257-4CE6F44ACFA6}"/>
                  </a:ext>
                </a:extLst>
              </p14:cNvPr>
              <p14:cNvContentPartPr/>
              <p14:nvPr/>
            </p14:nvContentPartPr>
            <p14:xfrm>
              <a:off x="3880971" y="1256286"/>
              <a:ext cx="240480" cy="2080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8A96065-BD83-C933-F257-4CE6F44ACFA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862971" y="1238286"/>
                <a:ext cx="276120" cy="24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F4FBCFF2-6654-9D3A-DBD0-4561E4282D45}"/>
              </a:ext>
            </a:extLst>
          </p:cNvPr>
          <p:cNvGrpSpPr/>
          <p:nvPr/>
        </p:nvGrpSpPr>
        <p:grpSpPr>
          <a:xfrm>
            <a:off x="5468931" y="1217766"/>
            <a:ext cx="172800" cy="275400"/>
            <a:chOff x="5468931" y="1217766"/>
            <a:chExt cx="172800" cy="27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F6EF606-514F-62B8-EA73-8F4938A6AA99}"/>
                    </a:ext>
                  </a:extLst>
                </p14:cNvPr>
                <p14:cNvContentPartPr/>
                <p14:nvPr/>
              </p14:nvContentPartPr>
              <p14:xfrm>
                <a:off x="5468931" y="1217766"/>
                <a:ext cx="172800" cy="1645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F6EF606-514F-62B8-EA73-8F4938A6AA9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451291" y="1200126"/>
                  <a:ext cx="2084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0A42874-E0DE-0E89-7AA6-0DDECCBF5B33}"/>
                    </a:ext>
                  </a:extLst>
                </p14:cNvPr>
                <p14:cNvContentPartPr/>
                <p14:nvPr/>
              </p14:nvContentPartPr>
              <p14:xfrm>
                <a:off x="5549571" y="1299846"/>
                <a:ext cx="5760" cy="1933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0A42874-E0DE-0E89-7AA6-0DDECCBF5B3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531931" y="1282206"/>
                  <a:ext cx="41400" cy="22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1EE8AA4-21DA-69FE-504C-6060AF032E94}"/>
                  </a:ext>
                </a:extLst>
              </p14:cNvPr>
              <p14:cNvContentPartPr/>
              <p14:nvPr/>
            </p14:nvContentPartPr>
            <p14:xfrm>
              <a:off x="7129611" y="1109046"/>
              <a:ext cx="303120" cy="2448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1EE8AA4-21DA-69FE-504C-6060AF032E9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111611" y="1091406"/>
                <a:ext cx="338760" cy="28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76A7080B-AD77-F934-76E4-08B712CAE394}"/>
              </a:ext>
            </a:extLst>
          </p:cNvPr>
          <p:cNvGrpSpPr/>
          <p:nvPr/>
        </p:nvGrpSpPr>
        <p:grpSpPr>
          <a:xfrm>
            <a:off x="8915211" y="106086"/>
            <a:ext cx="2850480" cy="681120"/>
            <a:chOff x="8915211" y="106086"/>
            <a:chExt cx="2850480" cy="68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42DC810-3D84-5722-79F0-3B34271616F1}"/>
                    </a:ext>
                  </a:extLst>
                </p14:cNvPr>
                <p14:cNvContentPartPr/>
                <p14:nvPr/>
              </p14:nvContentPartPr>
              <p14:xfrm>
                <a:off x="8915211" y="106086"/>
                <a:ext cx="2850480" cy="3970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42DC810-3D84-5722-79F0-3B34271616F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897571" y="88086"/>
                  <a:ext cx="288612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1CDAAE0-DADE-F088-1AA1-A9ADE68075FB}"/>
                    </a:ext>
                  </a:extLst>
                </p14:cNvPr>
                <p14:cNvContentPartPr/>
                <p14:nvPr/>
              </p14:nvContentPartPr>
              <p14:xfrm>
                <a:off x="9131931" y="172686"/>
                <a:ext cx="210240" cy="1184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1CDAAE0-DADE-F088-1AA1-A9ADE68075F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113931" y="154686"/>
                  <a:ext cx="2458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6448CAF-D946-1C6D-50EE-467244FEF14D}"/>
                    </a:ext>
                  </a:extLst>
                </p14:cNvPr>
                <p14:cNvContentPartPr/>
                <p14:nvPr/>
              </p14:nvContentPartPr>
              <p14:xfrm>
                <a:off x="9224451" y="230286"/>
                <a:ext cx="360" cy="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6448CAF-D946-1C6D-50EE-467244FEF14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206811" y="21264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8C424A7-9F42-3FE5-B939-2F37A3DAA711}"/>
                    </a:ext>
                  </a:extLst>
                </p14:cNvPr>
                <p14:cNvContentPartPr/>
                <p14:nvPr/>
              </p14:nvContentPartPr>
              <p14:xfrm>
                <a:off x="9224451" y="203286"/>
                <a:ext cx="557640" cy="1062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8C424A7-9F42-3FE5-B939-2F37A3DAA71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206811" y="185646"/>
                  <a:ext cx="5932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77C9C11-0F99-034C-B96A-FEF9A1273E4E}"/>
                    </a:ext>
                  </a:extLst>
                </p14:cNvPr>
                <p14:cNvContentPartPr/>
                <p14:nvPr/>
              </p14:nvContentPartPr>
              <p14:xfrm>
                <a:off x="9859131" y="219486"/>
                <a:ext cx="159840" cy="619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77C9C11-0F99-034C-B96A-FEF9A1273E4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841131" y="201486"/>
                  <a:ext cx="1954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50F2055-B801-C4C9-9872-0045D361248C}"/>
                    </a:ext>
                  </a:extLst>
                </p14:cNvPr>
                <p14:cNvContentPartPr/>
                <p14:nvPr/>
              </p14:nvContentPartPr>
              <p14:xfrm>
                <a:off x="10497771" y="133806"/>
                <a:ext cx="106560" cy="1393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50F2055-B801-C4C9-9872-0045D361248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480131" y="115806"/>
                  <a:ext cx="1422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7E1B607-BBCE-985E-0221-6BCDA9168FC0}"/>
                    </a:ext>
                  </a:extLst>
                </p14:cNvPr>
                <p14:cNvContentPartPr/>
                <p14:nvPr/>
              </p14:nvContentPartPr>
              <p14:xfrm>
                <a:off x="10504971" y="300126"/>
                <a:ext cx="59760" cy="442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7E1B607-BBCE-985E-0221-6BCDA9168FC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486971" y="282126"/>
                  <a:ext cx="954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A0C85A3-5F90-8C46-717F-3341C0F9528B}"/>
                    </a:ext>
                  </a:extLst>
                </p14:cNvPr>
                <p14:cNvContentPartPr/>
                <p14:nvPr/>
              </p14:nvContentPartPr>
              <p14:xfrm>
                <a:off x="10383651" y="447726"/>
                <a:ext cx="212040" cy="2779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A0C85A3-5F90-8C46-717F-3341C0F9528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365651" y="430086"/>
                  <a:ext cx="24768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B210DA8-2053-8928-7B59-9A72AB4EE54C}"/>
                    </a:ext>
                  </a:extLst>
                </p14:cNvPr>
                <p14:cNvContentPartPr/>
                <p14:nvPr/>
              </p14:nvContentPartPr>
              <p14:xfrm>
                <a:off x="10439451" y="724206"/>
                <a:ext cx="281880" cy="511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B210DA8-2053-8928-7B59-9A72AB4EE54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421451" y="706206"/>
                  <a:ext cx="3175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8CF360D-FA10-1959-A526-B390222A4E6E}"/>
                    </a:ext>
                  </a:extLst>
                </p14:cNvPr>
                <p14:cNvContentPartPr/>
                <p14:nvPr/>
              </p14:nvContentPartPr>
              <p14:xfrm>
                <a:off x="10731771" y="595686"/>
                <a:ext cx="14400" cy="604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8CF360D-FA10-1959-A526-B390222A4E6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714131" y="577686"/>
                  <a:ext cx="500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DB84CFF-A22C-4194-2291-7F0100BF9E3A}"/>
                    </a:ext>
                  </a:extLst>
                </p14:cNvPr>
                <p14:cNvContentPartPr/>
                <p14:nvPr/>
              </p14:nvContentPartPr>
              <p14:xfrm>
                <a:off x="10706931" y="645006"/>
                <a:ext cx="88920" cy="142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DB84CFF-A22C-4194-2291-7F0100BF9E3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688931" y="627006"/>
                  <a:ext cx="124560" cy="17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9FA7AFA-8110-77D2-4D39-602F9FFB390E}"/>
              </a:ext>
            </a:extLst>
          </p:cNvPr>
          <p:cNvGrpSpPr/>
          <p:nvPr/>
        </p:nvGrpSpPr>
        <p:grpSpPr>
          <a:xfrm>
            <a:off x="682371" y="2338086"/>
            <a:ext cx="1599480" cy="342000"/>
            <a:chOff x="682371" y="2338086"/>
            <a:chExt cx="1599480" cy="34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658B81F-3AB9-98CA-F131-4DC0BC5B9349}"/>
                    </a:ext>
                  </a:extLst>
                </p14:cNvPr>
                <p14:cNvContentPartPr/>
                <p14:nvPr/>
              </p14:nvContentPartPr>
              <p14:xfrm>
                <a:off x="690651" y="2346366"/>
                <a:ext cx="42120" cy="2206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658B81F-3AB9-98CA-F131-4DC0BC5B93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73011" y="2328726"/>
                  <a:ext cx="777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4F96637-3A1E-F4A6-8A3A-3D5080BD70FB}"/>
                    </a:ext>
                  </a:extLst>
                </p14:cNvPr>
                <p14:cNvContentPartPr/>
                <p14:nvPr/>
              </p14:nvContentPartPr>
              <p14:xfrm>
                <a:off x="682371" y="2349966"/>
                <a:ext cx="393480" cy="2109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4F96637-3A1E-F4A6-8A3A-3D5080BD70F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64371" y="2332326"/>
                  <a:ext cx="4291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E81D4F5-991B-353C-3F11-88B33766A365}"/>
                    </a:ext>
                  </a:extLst>
                </p14:cNvPr>
                <p14:cNvContentPartPr/>
                <p14:nvPr/>
              </p14:nvContentPartPr>
              <p14:xfrm>
                <a:off x="1050291" y="2338086"/>
                <a:ext cx="365400" cy="2595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E81D4F5-991B-353C-3F11-88B33766A36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32291" y="2320446"/>
                  <a:ext cx="40104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B41FDF7-1EAF-5A71-915D-A5BD46A7304C}"/>
                    </a:ext>
                  </a:extLst>
                </p14:cNvPr>
                <p14:cNvContentPartPr/>
                <p14:nvPr/>
              </p14:nvContentPartPr>
              <p14:xfrm>
                <a:off x="1309131" y="2355726"/>
                <a:ext cx="43200" cy="360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B41FDF7-1EAF-5A71-915D-A5BD46A7304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291131" y="2337726"/>
                  <a:ext cx="788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35F4F15-F1F2-1DC9-739A-BAACFE452575}"/>
                    </a:ext>
                  </a:extLst>
                </p14:cNvPr>
                <p14:cNvContentPartPr/>
                <p14:nvPr/>
              </p14:nvContentPartPr>
              <p14:xfrm>
                <a:off x="1505691" y="2455806"/>
                <a:ext cx="400320" cy="1422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35F4F15-F1F2-1DC9-739A-BAACFE45257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488051" y="2437806"/>
                  <a:ext cx="4359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A3EDA1B-128C-CA6A-E06A-EB09ED73B70B}"/>
                    </a:ext>
                  </a:extLst>
                </p14:cNvPr>
                <p14:cNvContentPartPr/>
                <p14:nvPr/>
              </p14:nvContentPartPr>
              <p14:xfrm>
                <a:off x="2175651" y="2578566"/>
                <a:ext cx="106200" cy="1015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A3EDA1B-128C-CA6A-E06A-EB09ED73B70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158011" y="2560926"/>
                  <a:ext cx="141840" cy="13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FF5AAA0-5AF2-FC3A-C4D8-735BFD79EE4C}"/>
              </a:ext>
            </a:extLst>
          </p:cNvPr>
          <p:cNvGrpSpPr/>
          <p:nvPr/>
        </p:nvGrpSpPr>
        <p:grpSpPr>
          <a:xfrm>
            <a:off x="2716011" y="2358606"/>
            <a:ext cx="532800" cy="347760"/>
            <a:chOff x="2716011" y="2358606"/>
            <a:chExt cx="532800" cy="34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A49A7AF-D27F-E8D4-30E6-E6DBBF44A495}"/>
                    </a:ext>
                  </a:extLst>
                </p14:cNvPr>
                <p14:cNvContentPartPr/>
                <p14:nvPr/>
              </p14:nvContentPartPr>
              <p14:xfrm>
                <a:off x="2716011" y="2358606"/>
                <a:ext cx="309960" cy="2066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A49A7AF-D27F-E8D4-30E6-E6DBBF44A49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698371" y="2340966"/>
                  <a:ext cx="3456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A73BEA1-0EEE-7A95-44E4-D697B4CAF93B}"/>
                    </a:ext>
                  </a:extLst>
                </p14:cNvPr>
                <p14:cNvContentPartPr/>
                <p14:nvPr/>
              </p14:nvContentPartPr>
              <p14:xfrm>
                <a:off x="3019851" y="2500806"/>
                <a:ext cx="228960" cy="2055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A73BEA1-0EEE-7A95-44E4-D697B4CAF93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002211" y="2482806"/>
                  <a:ext cx="264600" cy="24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7EBEF84E-B7C4-F4BA-1230-3C8189459DB1}"/>
                  </a:ext>
                </a:extLst>
              </p14:cNvPr>
              <p14:cNvContentPartPr/>
              <p14:nvPr/>
            </p14:nvContentPartPr>
            <p14:xfrm>
              <a:off x="3721851" y="2322246"/>
              <a:ext cx="126000" cy="30204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7EBEF84E-B7C4-F4BA-1230-3C8189459DB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703851" y="2304246"/>
                <a:ext cx="161640" cy="33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83578776-E881-7F9F-7BC2-758E5D927FC5}"/>
              </a:ext>
            </a:extLst>
          </p:cNvPr>
          <p:cNvGrpSpPr/>
          <p:nvPr/>
        </p:nvGrpSpPr>
        <p:grpSpPr>
          <a:xfrm>
            <a:off x="4136931" y="2261766"/>
            <a:ext cx="1723320" cy="250560"/>
            <a:chOff x="4136931" y="2261766"/>
            <a:chExt cx="1723320" cy="25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DB60603-0E4F-37DE-FF32-199F35DA8FFC}"/>
                    </a:ext>
                  </a:extLst>
                </p14:cNvPr>
                <p14:cNvContentPartPr/>
                <p14:nvPr/>
              </p14:nvContentPartPr>
              <p14:xfrm>
                <a:off x="4136931" y="2293446"/>
                <a:ext cx="245880" cy="2156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DB60603-0E4F-37DE-FF32-199F35DA8FF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119291" y="2275806"/>
                  <a:ext cx="2815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2D3E6F0-5A16-5577-F9F8-90554C96FE4A}"/>
                    </a:ext>
                  </a:extLst>
                </p14:cNvPr>
                <p14:cNvContentPartPr/>
                <p14:nvPr/>
              </p14:nvContentPartPr>
              <p14:xfrm>
                <a:off x="4529691" y="2386686"/>
                <a:ext cx="137160" cy="1256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2D3E6F0-5A16-5577-F9F8-90554C96FE4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511691" y="2368686"/>
                  <a:ext cx="1728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46AF999-1D01-7D3C-F71B-5DD3AC785E90}"/>
                    </a:ext>
                  </a:extLst>
                </p14:cNvPr>
                <p14:cNvContentPartPr/>
                <p14:nvPr/>
              </p14:nvContentPartPr>
              <p14:xfrm>
                <a:off x="4838571" y="2373366"/>
                <a:ext cx="392040" cy="972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46AF999-1D01-7D3C-F71B-5DD3AC785E9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820931" y="2355726"/>
                  <a:ext cx="4276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E69018F-4337-1354-C6B9-CD1E54CDE30C}"/>
                    </a:ext>
                  </a:extLst>
                </p14:cNvPr>
                <p14:cNvContentPartPr/>
                <p14:nvPr/>
              </p14:nvContentPartPr>
              <p14:xfrm>
                <a:off x="5346531" y="2383086"/>
                <a:ext cx="171360" cy="990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E69018F-4337-1354-C6B9-CD1E54CDE30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28531" y="2365086"/>
                  <a:ext cx="2070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952B05D-3FD2-59E8-B307-4F8019B3FD8F}"/>
                    </a:ext>
                  </a:extLst>
                </p14:cNvPr>
                <p14:cNvContentPartPr/>
                <p14:nvPr/>
              </p14:nvContentPartPr>
              <p14:xfrm>
                <a:off x="5640651" y="2261766"/>
                <a:ext cx="219600" cy="2282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952B05D-3FD2-59E8-B307-4F8019B3FD8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622651" y="2244126"/>
                  <a:ext cx="255240" cy="26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D9268E9-E8D5-45AD-53A5-2436B39988D0}"/>
              </a:ext>
            </a:extLst>
          </p:cNvPr>
          <p:cNvGrpSpPr/>
          <p:nvPr/>
        </p:nvGrpSpPr>
        <p:grpSpPr>
          <a:xfrm>
            <a:off x="6565131" y="2133966"/>
            <a:ext cx="1901880" cy="373680"/>
            <a:chOff x="6565131" y="2133966"/>
            <a:chExt cx="1901880" cy="37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C940988-FF88-7923-CA06-80463516B2D4}"/>
                    </a:ext>
                  </a:extLst>
                </p14:cNvPr>
                <p14:cNvContentPartPr/>
                <p14:nvPr/>
              </p14:nvContentPartPr>
              <p14:xfrm>
                <a:off x="6565131" y="2273286"/>
                <a:ext cx="308520" cy="1843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C940988-FF88-7923-CA06-80463516B2D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547131" y="2255286"/>
                  <a:ext cx="3441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C740011-DEE7-1913-CF01-299F5207A9FC}"/>
                    </a:ext>
                  </a:extLst>
                </p14:cNvPr>
                <p14:cNvContentPartPr/>
                <p14:nvPr/>
              </p14:nvContentPartPr>
              <p14:xfrm>
                <a:off x="6939891" y="2352846"/>
                <a:ext cx="147960" cy="1152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C740011-DEE7-1913-CF01-299F5207A9F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22251" y="2335206"/>
                  <a:ext cx="1836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AE4DFFB-1312-37C0-F1C4-ED0B1DC517CD}"/>
                    </a:ext>
                  </a:extLst>
                </p14:cNvPr>
                <p14:cNvContentPartPr/>
                <p14:nvPr/>
              </p14:nvContentPartPr>
              <p14:xfrm>
                <a:off x="7144731" y="2331966"/>
                <a:ext cx="430560" cy="1227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AE4DFFB-1312-37C0-F1C4-ED0B1DC517C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27091" y="2314326"/>
                  <a:ext cx="4662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11B353F-AF76-27B0-D515-5996110A220A}"/>
                    </a:ext>
                  </a:extLst>
                </p14:cNvPr>
                <p14:cNvContentPartPr/>
                <p14:nvPr/>
              </p14:nvContentPartPr>
              <p14:xfrm>
                <a:off x="7658811" y="2210646"/>
                <a:ext cx="78480" cy="2502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11B353F-AF76-27B0-D515-5996110A220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640811" y="2192646"/>
                  <a:ext cx="11412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824EAFD-25CC-432C-E2B4-B398CE8577B2}"/>
                    </a:ext>
                  </a:extLst>
                </p14:cNvPr>
                <p14:cNvContentPartPr/>
                <p14:nvPr/>
              </p14:nvContentPartPr>
              <p14:xfrm>
                <a:off x="7619211" y="2352846"/>
                <a:ext cx="197280" cy="1339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824EAFD-25CC-432C-E2B4-B398CE8577B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01571" y="2335206"/>
                  <a:ext cx="2329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84F0950-A34A-7372-768A-D1FEA7A365A9}"/>
                    </a:ext>
                  </a:extLst>
                </p14:cNvPr>
                <p14:cNvContentPartPr/>
                <p14:nvPr/>
              </p14:nvContentPartPr>
              <p14:xfrm>
                <a:off x="7731171" y="2232246"/>
                <a:ext cx="56520" cy="252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84F0950-A34A-7372-768A-D1FEA7A365A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713531" y="2214606"/>
                  <a:ext cx="921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7A68FFD-FB12-E00E-26C3-0AF0DAFD2505}"/>
                    </a:ext>
                  </a:extLst>
                </p14:cNvPr>
                <p14:cNvContentPartPr/>
                <p14:nvPr/>
              </p14:nvContentPartPr>
              <p14:xfrm>
                <a:off x="7937091" y="2205246"/>
                <a:ext cx="318240" cy="2505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7A68FFD-FB12-E00E-26C3-0AF0DAFD250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919091" y="2187606"/>
                  <a:ext cx="3538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89554AB-A1B8-DEAE-A1CF-A86D0E55BED6}"/>
                    </a:ext>
                  </a:extLst>
                </p14:cNvPr>
                <p14:cNvContentPartPr/>
                <p14:nvPr/>
              </p14:nvContentPartPr>
              <p14:xfrm>
                <a:off x="8307891" y="2133966"/>
                <a:ext cx="159120" cy="3736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89554AB-A1B8-DEAE-A1CF-A86D0E55BED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290251" y="2116326"/>
                  <a:ext cx="194760" cy="40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C4B863C-760D-A9D1-9D2C-D3F94EFA0E85}"/>
              </a:ext>
            </a:extLst>
          </p:cNvPr>
          <p:cNvGrpSpPr/>
          <p:nvPr/>
        </p:nvGrpSpPr>
        <p:grpSpPr>
          <a:xfrm>
            <a:off x="3532491" y="3018846"/>
            <a:ext cx="1011960" cy="276840"/>
            <a:chOff x="3532491" y="3018846"/>
            <a:chExt cx="1011960" cy="27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1938DC0-4505-A690-A90D-1CA155BF65D7}"/>
                    </a:ext>
                  </a:extLst>
                </p14:cNvPr>
                <p14:cNvContentPartPr/>
                <p14:nvPr/>
              </p14:nvContentPartPr>
              <p14:xfrm>
                <a:off x="3532491" y="3096966"/>
                <a:ext cx="210240" cy="1987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1938DC0-4505-A690-A90D-1CA155BF65D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514851" y="3079326"/>
                  <a:ext cx="2458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C322955-9320-B086-C2A5-1649825EA62F}"/>
                    </a:ext>
                  </a:extLst>
                </p14:cNvPr>
                <p14:cNvContentPartPr/>
                <p14:nvPr/>
              </p14:nvContentPartPr>
              <p14:xfrm>
                <a:off x="3850011" y="3140886"/>
                <a:ext cx="277560" cy="1411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C322955-9320-B086-C2A5-1649825EA6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832011" y="3122886"/>
                  <a:ext cx="3132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43046CE-F0BA-D14E-306F-CCC868262B4D}"/>
                    </a:ext>
                  </a:extLst>
                </p14:cNvPr>
                <p14:cNvContentPartPr/>
                <p14:nvPr/>
              </p14:nvContentPartPr>
              <p14:xfrm>
                <a:off x="4349331" y="3018846"/>
                <a:ext cx="195120" cy="2768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43046CE-F0BA-D14E-306F-CCC868262B4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331691" y="3001206"/>
                  <a:ext cx="23076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5F63991-15DA-A899-1F5B-E1D97631974F}"/>
                    </a:ext>
                  </a:extLst>
                </p14:cNvPr>
                <p14:cNvContentPartPr/>
                <p14:nvPr/>
              </p14:nvContentPartPr>
              <p14:xfrm>
                <a:off x="4287771" y="3073566"/>
                <a:ext cx="47880" cy="295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5F63991-15DA-A899-1F5B-E1D97631974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269771" y="3055566"/>
                  <a:ext cx="835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D800317-2DBF-0A62-E454-93554CC737AD}"/>
                    </a:ext>
                  </a:extLst>
                </p14:cNvPr>
                <p14:cNvContentPartPr/>
                <p14:nvPr/>
              </p14:nvContentPartPr>
              <p14:xfrm>
                <a:off x="4507731" y="3237366"/>
                <a:ext cx="28440" cy="313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D800317-2DBF-0A62-E454-93554CC737A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490091" y="3219726"/>
                  <a:ext cx="64080" cy="6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9184F1D-19C2-2D4C-725A-4B701E26C392}"/>
              </a:ext>
            </a:extLst>
          </p:cNvPr>
          <p:cNvGrpSpPr/>
          <p:nvPr/>
        </p:nvGrpSpPr>
        <p:grpSpPr>
          <a:xfrm>
            <a:off x="5187411" y="3024606"/>
            <a:ext cx="679680" cy="213480"/>
            <a:chOff x="5187411" y="3024606"/>
            <a:chExt cx="679680" cy="21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CF50C28-31AE-A085-3908-8E55B842889D}"/>
                    </a:ext>
                  </a:extLst>
                </p14:cNvPr>
                <p14:cNvContentPartPr/>
                <p14:nvPr/>
              </p14:nvContentPartPr>
              <p14:xfrm>
                <a:off x="5187411" y="3117486"/>
                <a:ext cx="646560" cy="126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CF50C28-31AE-A085-3908-8E55B842889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169771" y="3099846"/>
                  <a:ext cx="6822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229D0AA-E81F-CD25-A20D-B263E6470E5B}"/>
                    </a:ext>
                  </a:extLst>
                </p14:cNvPr>
                <p14:cNvContentPartPr/>
                <p14:nvPr/>
              </p14:nvContentPartPr>
              <p14:xfrm>
                <a:off x="5574771" y="3024606"/>
                <a:ext cx="292320" cy="2134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229D0AA-E81F-CD25-A20D-B263E6470E5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557131" y="3006966"/>
                  <a:ext cx="327960" cy="24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BEC901B-40E3-ADED-73C4-D2887CFF63FB}"/>
              </a:ext>
            </a:extLst>
          </p:cNvPr>
          <p:cNvGrpSpPr/>
          <p:nvPr/>
        </p:nvGrpSpPr>
        <p:grpSpPr>
          <a:xfrm>
            <a:off x="6118011" y="2744166"/>
            <a:ext cx="714600" cy="587160"/>
            <a:chOff x="6118011" y="2744166"/>
            <a:chExt cx="714600" cy="58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95E40DA-6B6E-40F7-288F-B6355817E57A}"/>
                    </a:ext>
                  </a:extLst>
                </p14:cNvPr>
                <p14:cNvContentPartPr/>
                <p14:nvPr/>
              </p14:nvContentPartPr>
              <p14:xfrm>
                <a:off x="6301971" y="2960166"/>
                <a:ext cx="321480" cy="2026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95E40DA-6B6E-40F7-288F-B6355817E57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284331" y="2942526"/>
                  <a:ext cx="3571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13AB76E-844E-AF16-434B-8149DEA325F2}"/>
                    </a:ext>
                  </a:extLst>
                </p14:cNvPr>
                <p14:cNvContentPartPr/>
                <p14:nvPr/>
              </p14:nvContentPartPr>
              <p14:xfrm>
                <a:off x="6221331" y="2852166"/>
                <a:ext cx="28080" cy="3859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13AB76E-844E-AF16-434B-8149DEA325F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203331" y="2834166"/>
                  <a:ext cx="6372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E60E9CD-A6B5-A93F-4B90-63AE9480D625}"/>
                    </a:ext>
                  </a:extLst>
                </p14:cNvPr>
                <p14:cNvContentPartPr/>
                <p14:nvPr/>
              </p14:nvContentPartPr>
              <p14:xfrm>
                <a:off x="6118011" y="2744166"/>
                <a:ext cx="714600" cy="5871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E60E9CD-A6B5-A93F-4B90-63AE9480D62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100371" y="2726166"/>
                  <a:ext cx="750240" cy="62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9FAC5C6-3B7B-7891-931E-DE9D1C39752C}"/>
              </a:ext>
            </a:extLst>
          </p:cNvPr>
          <p:cNvGrpSpPr/>
          <p:nvPr/>
        </p:nvGrpSpPr>
        <p:grpSpPr>
          <a:xfrm>
            <a:off x="3646971" y="1030926"/>
            <a:ext cx="691920" cy="612360"/>
            <a:chOff x="3646971" y="1030926"/>
            <a:chExt cx="691920" cy="61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C748415-C776-E429-FE4A-B67E39353C8E}"/>
                    </a:ext>
                  </a:extLst>
                </p14:cNvPr>
                <p14:cNvContentPartPr/>
                <p14:nvPr/>
              </p14:nvContentPartPr>
              <p14:xfrm>
                <a:off x="3646971" y="1112286"/>
                <a:ext cx="59040" cy="4734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C748415-C776-E429-FE4A-B67E39353C8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628971" y="1094646"/>
                  <a:ext cx="9468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59A20AB-27E5-1636-AA9E-2C63DC7E2776}"/>
                    </a:ext>
                  </a:extLst>
                </p14:cNvPr>
                <p14:cNvContentPartPr/>
                <p14:nvPr/>
              </p14:nvContentPartPr>
              <p14:xfrm>
                <a:off x="3716451" y="1030926"/>
                <a:ext cx="622440" cy="6123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59A20AB-27E5-1636-AA9E-2C63DC7E277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698811" y="1013286"/>
                  <a:ext cx="658080" cy="64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6CFD3B7-9B65-B24D-4720-7AE525879B6D}"/>
              </a:ext>
            </a:extLst>
          </p:cNvPr>
          <p:cNvGrpSpPr/>
          <p:nvPr/>
        </p:nvGrpSpPr>
        <p:grpSpPr>
          <a:xfrm>
            <a:off x="897291" y="1726086"/>
            <a:ext cx="2788920" cy="307080"/>
            <a:chOff x="897291" y="1726086"/>
            <a:chExt cx="2788920" cy="30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A55F10F-40F5-A303-F551-2E618A9A4BA5}"/>
                    </a:ext>
                  </a:extLst>
                </p14:cNvPr>
                <p14:cNvContentPartPr/>
                <p14:nvPr/>
              </p14:nvContentPartPr>
              <p14:xfrm>
                <a:off x="1050291" y="1834086"/>
                <a:ext cx="2635920" cy="500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A55F10F-40F5-A303-F551-2E618A9A4BA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32291" y="1816086"/>
                  <a:ext cx="26715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B51619F-C0CF-E900-8B48-19FF1F3DCEC4}"/>
                    </a:ext>
                  </a:extLst>
                </p14:cNvPr>
                <p14:cNvContentPartPr/>
                <p14:nvPr/>
              </p14:nvContentPartPr>
              <p14:xfrm>
                <a:off x="897291" y="1726086"/>
                <a:ext cx="496080" cy="3070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B51619F-C0CF-E900-8B48-19FF1F3DCEC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79651" y="1708446"/>
                  <a:ext cx="531720" cy="34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BE5C8F3-3B94-7CFE-36B1-399B62C923A8}"/>
              </a:ext>
            </a:extLst>
          </p:cNvPr>
          <p:cNvGrpSpPr/>
          <p:nvPr/>
        </p:nvGrpSpPr>
        <p:grpSpPr>
          <a:xfrm>
            <a:off x="4078611" y="1726446"/>
            <a:ext cx="3457800" cy="275400"/>
            <a:chOff x="4078611" y="1726446"/>
            <a:chExt cx="3457800" cy="27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6661F80-E8AA-004D-DA9C-9F4964AD9517}"/>
                    </a:ext>
                  </a:extLst>
                </p14:cNvPr>
                <p14:cNvContentPartPr/>
                <p14:nvPr/>
              </p14:nvContentPartPr>
              <p14:xfrm>
                <a:off x="4078611" y="1831926"/>
                <a:ext cx="3421800" cy="565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6661F80-E8AA-004D-DA9C-9F4964AD951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060971" y="1813926"/>
                  <a:ext cx="345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10CF0F9-032B-7732-3C1E-F57A6E40B04A}"/>
                    </a:ext>
                  </a:extLst>
                </p14:cNvPr>
                <p14:cNvContentPartPr/>
                <p14:nvPr/>
              </p14:nvContentPartPr>
              <p14:xfrm>
                <a:off x="7082091" y="1726446"/>
                <a:ext cx="454320" cy="2754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10CF0F9-032B-7732-3C1E-F57A6E40B04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064091" y="1708806"/>
                  <a:ext cx="489960" cy="31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FC88937-6E3F-36CA-3295-7AE5C9640526}"/>
              </a:ext>
            </a:extLst>
          </p:cNvPr>
          <p:cNvGrpSpPr/>
          <p:nvPr/>
        </p:nvGrpSpPr>
        <p:grpSpPr>
          <a:xfrm>
            <a:off x="899451" y="3769446"/>
            <a:ext cx="340560" cy="346680"/>
            <a:chOff x="899451" y="3769446"/>
            <a:chExt cx="340560" cy="34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59C2CC6-C679-2193-046F-1DF99BAB2163}"/>
                    </a:ext>
                  </a:extLst>
                </p14:cNvPr>
                <p14:cNvContentPartPr/>
                <p14:nvPr/>
              </p14:nvContentPartPr>
              <p14:xfrm>
                <a:off x="899451" y="3769446"/>
                <a:ext cx="221040" cy="2224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59C2CC6-C679-2193-046F-1DF99BAB216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81451" y="3751446"/>
                  <a:ext cx="2566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AC9B8EB-A754-2400-21F4-8E6A150CA367}"/>
                    </a:ext>
                  </a:extLst>
                </p14:cNvPr>
                <p14:cNvContentPartPr/>
                <p14:nvPr/>
              </p14:nvContentPartPr>
              <p14:xfrm>
                <a:off x="1189611" y="3918846"/>
                <a:ext cx="50400" cy="1972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AC9B8EB-A754-2400-21F4-8E6A150CA36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71611" y="3901206"/>
                  <a:ext cx="86040" cy="23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168E08B0-CAD8-BCAB-6DBE-710135954348}"/>
              </a:ext>
            </a:extLst>
          </p:cNvPr>
          <p:cNvGrpSpPr/>
          <p:nvPr/>
        </p:nvGrpSpPr>
        <p:grpSpPr>
          <a:xfrm>
            <a:off x="1643211" y="3746766"/>
            <a:ext cx="1413360" cy="317160"/>
            <a:chOff x="1643211" y="3746766"/>
            <a:chExt cx="1413360" cy="31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CA51C2D-4357-24C7-7277-BC4B52D2F181}"/>
                    </a:ext>
                  </a:extLst>
                </p14:cNvPr>
                <p14:cNvContentPartPr/>
                <p14:nvPr/>
              </p14:nvContentPartPr>
              <p14:xfrm>
                <a:off x="1643211" y="3760806"/>
                <a:ext cx="164880" cy="3031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CA51C2D-4357-24C7-7277-BC4B52D2F18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625571" y="3743166"/>
                  <a:ext cx="20052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540E566-4A19-CEA1-DF4D-3F589515273D}"/>
                    </a:ext>
                  </a:extLst>
                </p14:cNvPr>
                <p14:cNvContentPartPr/>
                <p14:nvPr/>
              </p14:nvContentPartPr>
              <p14:xfrm>
                <a:off x="1952811" y="3841086"/>
                <a:ext cx="75600" cy="1738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540E566-4A19-CEA1-DF4D-3F589515273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935171" y="3823086"/>
                  <a:ext cx="1112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179076B-738B-0AC2-155C-F8E46E1D095F}"/>
                    </a:ext>
                  </a:extLst>
                </p14:cNvPr>
                <p14:cNvContentPartPr/>
                <p14:nvPr/>
              </p14:nvContentPartPr>
              <p14:xfrm>
                <a:off x="2025531" y="3822006"/>
                <a:ext cx="203760" cy="1274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179076B-738B-0AC2-155C-F8E46E1D095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007531" y="3804006"/>
                  <a:ext cx="2394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48CF885-B577-702E-6DB0-2CF3A3398422}"/>
                    </a:ext>
                  </a:extLst>
                </p14:cNvPr>
                <p14:cNvContentPartPr/>
                <p14:nvPr/>
              </p14:nvContentPartPr>
              <p14:xfrm>
                <a:off x="2278971" y="3776646"/>
                <a:ext cx="67320" cy="2124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48CF885-B577-702E-6DB0-2CF3A339842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260971" y="3759006"/>
                  <a:ext cx="1029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6AA8162-41E9-C34C-B798-C5280D65DAA5}"/>
                    </a:ext>
                  </a:extLst>
                </p14:cNvPr>
                <p14:cNvContentPartPr/>
                <p14:nvPr/>
              </p14:nvContentPartPr>
              <p14:xfrm>
                <a:off x="2359611" y="3854766"/>
                <a:ext cx="264960" cy="1144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6AA8162-41E9-C34C-B798-C5280D65DAA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341971" y="3836766"/>
                  <a:ext cx="3006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768A1AE-C19A-9CB8-8823-BC8C38285961}"/>
                    </a:ext>
                  </a:extLst>
                </p14:cNvPr>
                <p14:cNvContentPartPr/>
                <p14:nvPr/>
              </p14:nvContentPartPr>
              <p14:xfrm>
                <a:off x="2607651" y="3843606"/>
                <a:ext cx="137160" cy="1274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768A1AE-C19A-9CB8-8823-BC8C3828596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589651" y="3825966"/>
                  <a:ext cx="1728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110B13C-F193-F004-790F-E110A286B17D}"/>
                    </a:ext>
                  </a:extLst>
                </p14:cNvPr>
                <p14:cNvContentPartPr/>
                <p14:nvPr/>
              </p14:nvContentPartPr>
              <p14:xfrm>
                <a:off x="2889171" y="3746766"/>
                <a:ext cx="167400" cy="2588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110B13C-F193-F004-790F-E110A286B17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871171" y="3728766"/>
                  <a:ext cx="203040" cy="29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7ADFAAF-A1CA-BE2B-E170-E81EB3500583}"/>
              </a:ext>
            </a:extLst>
          </p:cNvPr>
          <p:cNvGrpSpPr/>
          <p:nvPr/>
        </p:nvGrpSpPr>
        <p:grpSpPr>
          <a:xfrm>
            <a:off x="3680091" y="3646686"/>
            <a:ext cx="2076120" cy="419040"/>
            <a:chOff x="3680091" y="3646686"/>
            <a:chExt cx="2076120" cy="41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39AC017-3593-187A-6FE0-F06BABC9073F}"/>
                    </a:ext>
                  </a:extLst>
                </p14:cNvPr>
                <p14:cNvContentPartPr/>
                <p14:nvPr/>
              </p14:nvContentPartPr>
              <p14:xfrm>
                <a:off x="3680091" y="3798606"/>
                <a:ext cx="343440" cy="2671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39AC017-3593-187A-6FE0-F06BABC9073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662451" y="3780606"/>
                  <a:ext cx="37908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EA48D00-99CD-0347-5BE4-F349EE9A39A3}"/>
                    </a:ext>
                  </a:extLst>
                </p14:cNvPr>
                <p14:cNvContentPartPr/>
                <p14:nvPr/>
              </p14:nvContentPartPr>
              <p14:xfrm>
                <a:off x="4059171" y="3914526"/>
                <a:ext cx="287280" cy="1339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EA48D00-99CD-0347-5BE4-F349EE9A39A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041171" y="3896886"/>
                  <a:ext cx="3229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081ECA8-73F0-066C-B47D-CC95DE2701A0}"/>
                    </a:ext>
                  </a:extLst>
                </p14:cNvPr>
                <p14:cNvContentPartPr/>
                <p14:nvPr/>
              </p14:nvContentPartPr>
              <p14:xfrm>
                <a:off x="4275531" y="3902286"/>
                <a:ext cx="363240" cy="1512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081ECA8-73F0-066C-B47D-CC95DE2701A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257891" y="3884286"/>
                  <a:ext cx="3988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1BDA735-B69E-E0B9-48FF-DB592D520065}"/>
                    </a:ext>
                  </a:extLst>
                </p14:cNvPr>
                <p14:cNvContentPartPr/>
                <p14:nvPr/>
              </p14:nvContentPartPr>
              <p14:xfrm>
                <a:off x="4762611" y="3804366"/>
                <a:ext cx="160560" cy="2131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1BDA735-B69E-E0B9-48FF-DB592D52006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744611" y="3786726"/>
                  <a:ext cx="1962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32D7170-08FB-4555-BAE4-5552D3487981}"/>
                    </a:ext>
                  </a:extLst>
                </p14:cNvPr>
                <p14:cNvContentPartPr/>
                <p14:nvPr/>
              </p14:nvContentPartPr>
              <p14:xfrm>
                <a:off x="4774491" y="3786366"/>
                <a:ext cx="346680" cy="2379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32D7170-08FB-4555-BAE4-5552D348798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756851" y="3768366"/>
                  <a:ext cx="3823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FF7D2A0-A6E4-1071-AF32-90E7E85F7E27}"/>
                    </a:ext>
                  </a:extLst>
                </p14:cNvPr>
                <p14:cNvContentPartPr/>
                <p14:nvPr/>
              </p14:nvContentPartPr>
              <p14:xfrm>
                <a:off x="5026131" y="3779526"/>
                <a:ext cx="465480" cy="2516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FF7D2A0-A6E4-1071-AF32-90E7E85F7E2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008131" y="3761526"/>
                  <a:ext cx="50112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1885777-D533-3D35-4CBD-EB9E71549033}"/>
                    </a:ext>
                  </a:extLst>
                </p14:cNvPr>
                <p14:cNvContentPartPr/>
                <p14:nvPr/>
              </p14:nvContentPartPr>
              <p14:xfrm>
                <a:off x="5630571" y="3646686"/>
                <a:ext cx="125640" cy="3722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1885777-D533-3D35-4CBD-EB9E7154903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612571" y="3629046"/>
                  <a:ext cx="161280" cy="40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5AD1CFE-AA32-85D2-BCEB-31F0F286E08A}"/>
              </a:ext>
            </a:extLst>
          </p:cNvPr>
          <p:cNvGrpSpPr/>
          <p:nvPr/>
        </p:nvGrpSpPr>
        <p:grpSpPr>
          <a:xfrm>
            <a:off x="2788371" y="4446966"/>
            <a:ext cx="1062360" cy="326880"/>
            <a:chOff x="2788371" y="4446966"/>
            <a:chExt cx="1062360" cy="32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24D51FA-1C1C-33EF-796B-843869F9EF43}"/>
                    </a:ext>
                  </a:extLst>
                </p14:cNvPr>
                <p14:cNvContentPartPr/>
                <p14:nvPr/>
              </p14:nvContentPartPr>
              <p14:xfrm>
                <a:off x="2788371" y="4494486"/>
                <a:ext cx="224640" cy="2098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24D51FA-1C1C-33EF-796B-843869F9EF4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770371" y="4476846"/>
                  <a:ext cx="2602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E4A2255-6AA9-32C5-88E3-48B2DB51F245}"/>
                    </a:ext>
                  </a:extLst>
                </p14:cNvPr>
                <p14:cNvContentPartPr/>
                <p14:nvPr/>
              </p14:nvContentPartPr>
              <p14:xfrm>
                <a:off x="3150891" y="4538766"/>
                <a:ext cx="151200" cy="1724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E4A2255-6AA9-32C5-88E3-48B2DB51F24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133251" y="4520766"/>
                  <a:ext cx="1868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75AFB48-5F00-8740-D560-1600E7E1594C}"/>
                    </a:ext>
                  </a:extLst>
                </p14:cNvPr>
                <p14:cNvContentPartPr/>
                <p14:nvPr/>
              </p14:nvContentPartPr>
              <p14:xfrm>
                <a:off x="3167811" y="4526166"/>
                <a:ext cx="226080" cy="169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75AFB48-5F00-8740-D560-1600E7E1594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149811" y="4508526"/>
                  <a:ext cx="2617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A030BE6-FC5F-18F5-093D-9B02B207914D}"/>
                    </a:ext>
                  </a:extLst>
                </p14:cNvPr>
                <p14:cNvContentPartPr/>
                <p14:nvPr/>
              </p14:nvContentPartPr>
              <p14:xfrm>
                <a:off x="3624651" y="4446966"/>
                <a:ext cx="226080" cy="3135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A030BE6-FC5F-18F5-093D-9B02B207914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606651" y="4428966"/>
                  <a:ext cx="26172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607E4DD-9F75-BEE0-D2F2-BA7F6850D51F}"/>
                    </a:ext>
                  </a:extLst>
                </p14:cNvPr>
                <p14:cNvContentPartPr/>
                <p14:nvPr/>
              </p14:nvContentPartPr>
              <p14:xfrm>
                <a:off x="3638331" y="4476846"/>
                <a:ext cx="25560" cy="158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607E4DD-9F75-BEE0-D2F2-BA7F6850D51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620691" y="4459206"/>
                  <a:ext cx="612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5C32CC2-2226-16C9-F47E-C8612FDA2B50}"/>
                    </a:ext>
                  </a:extLst>
                </p14:cNvPr>
                <p14:cNvContentPartPr/>
                <p14:nvPr/>
              </p14:nvContentPartPr>
              <p14:xfrm>
                <a:off x="3749571" y="4731366"/>
                <a:ext cx="52200" cy="424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5C32CC2-2226-16C9-F47E-C8612FDA2B5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731571" y="4713366"/>
                  <a:ext cx="87840" cy="7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A82928E9-7492-1173-3516-89061BB0B419}"/>
                  </a:ext>
                </a:extLst>
              </p14:cNvPr>
              <p14:cNvContentPartPr/>
              <p14:nvPr/>
            </p14:nvContentPartPr>
            <p14:xfrm>
              <a:off x="417771" y="726366"/>
              <a:ext cx="4303800" cy="130716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A82928E9-7492-1173-3516-89061BB0B419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400131" y="708366"/>
                <a:ext cx="4339440" cy="134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Group 113">
            <a:extLst>
              <a:ext uri="{FF2B5EF4-FFF2-40B4-BE49-F238E27FC236}">
                <a16:creationId xmlns:a16="http://schemas.microsoft.com/office/drawing/2014/main" id="{7FC0A253-045C-FC9E-A3AA-67C953B9AA80}"/>
              </a:ext>
            </a:extLst>
          </p:cNvPr>
          <p:cNvGrpSpPr/>
          <p:nvPr/>
        </p:nvGrpSpPr>
        <p:grpSpPr>
          <a:xfrm>
            <a:off x="5301891" y="4266606"/>
            <a:ext cx="2031840" cy="709560"/>
            <a:chOff x="5301891" y="4266606"/>
            <a:chExt cx="2031840" cy="70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0F089AD-AAE8-2D84-7665-55C67134BB13}"/>
                    </a:ext>
                  </a:extLst>
                </p14:cNvPr>
                <p14:cNvContentPartPr/>
                <p14:nvPr/>
              </p14:nvContentPartPr>
              <p14:xfrm>
                <a:off x="5301891" y="4680606"/>
                <a:ext cx="521280" cy="154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0F089AD-AAE8-2D84-7665-55C67134BB1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283891" y="4662966"/>
                  <a:ext cx="5569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5ACA090-B4CF-DDF6-C22A-F2F81E255AD9}"/>
                    </a:ext>
                  </a:extLst>
                </p14:cNvPr>
                <p14:cNvContentPartPr/>
                <p14:nvPr/>
              </p14:nvContentPartPr>
              <p14:xfrm>
                <a:off x="5652891" y="4568286"/>
                <a:ext cx="282240" cy="2386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5ACA090-B4CF-DDF6-C22A-F2F81E255AD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634891" y="4550646"/>
                  <a:ext cx="3178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77AE89C-B552-6FCE-14CE-5861B562F9D5}"/>
                    </a:ext>
                  </a:extLst>
                </p14:cNvPr>
                <p14:cNvContentPartPr/>
                <p14:nvPr/>
              </p14:nvContentPartPr>
              <p14:xfrm>
                <a:off x="6613371" y="4445526"/>
                <a:ext cx="237600" cy="2095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77AE89C-B552-6FCE-14CE-5861B562F9D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595731" y="4427526"/>
                  <a:ext cx="2732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EE2798A-3E6B-C31E-0CEB-65CC3228AF70}"/>
                    </a:ext>
                  </a:extLst>
                </p14:cNvPr>
                <p14:cNvContentPartPr/>
                <p14:nvPr/>
              </p14:nvContentPartPr>
              <p14:xfrm>
                <a:off x="6332571" y="4367406"/>
                <a:ext cx="25560" cy="5212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EE2798A-3E6B-C31E-0CEB-65CC3228AF7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314931" y="4349766"/>
                  <a:ext cx="6120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B9E9169-9401-02F5-83AF-3D8BB92CC5A1}"/>
                    </a:ext>
                  </a:extLst>
                </p14:cNvPr>
                <p14:cNvContentPartPr/>
                <p14:nvPr/>
              </p14:nvContentPartPr>
              <p14:xfrm>
                <a:off x="6143211" y="4266606"/>
                <a:ext cx="1190520" cy="7095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B9E9169-9401-02F5-83AF-3D8BB92CC5A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125211" y="4248966"/>
                  <a:ext cx="1226160" cy="74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E1D81C6-7526-C355-8609-740B6CE0C18B}"/>
              </a:ext>
            </a:extLst>
          </p:cNvPr>
          <p:cNvGrpSpPr/>
          <p:nvPr/>
        </p:nvGrpSpPr>
        <p:grpSpPr>
          <a:xfrm>
            <a:off x="1042011" y="2095806"/>
            <a:ext cx="1649520" cy="252000"/>
            <a:chOff x="1042011" y="2095806"/>
            <a:chExt cx="1649520" cy="25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C23FB1E-9FDD-DD45-B178-1D9C53596EF4}"/>
                    </a:ext>
                  </a:extLst>
                </p14:cNvPr>
                <p14:cNvContentPartPr/>
                <p14:nvPr/>
              </p14:nvContentPartPr>
              <p14:xfrm>
                <a:off x="1172691" y="2196966"/>
                <a:ext cx="1518840" cy="252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C23FB1E-9FDD-DD45-B178-1D9C53596EF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55051" y="2178966"/>
                  <a:ext cx="15544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BF30775-9A69-5661-35F6-ACFBB8D229DF}"/>
                    </a:ext>
                  </a:extLst>
                </p14:cNvPr>
                <p14:cNvContentPartPr/>
                <p14:nvPr/>
              </p14:nvContentPartPr>
              <p14:xfrm>
                <a:off x="1042011" y="2095806"/>
                <a:ext cx="281880" cy="2520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BF30775-9A69-5661-35F6-ACFBB8D229D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24011" y="2078166"/>
                  <a:ext cx="317520" cy="28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AA41F80-B861-2169-4ACB-BFECF6966EB7}"/>
              </a:ext>
            </a:extLst>
          </p:cNvPr>
          <p:cNvGrpSpPr/>
          <p:nvPr/>
        </p:nvGrpSpPr>
        <p:grpSpPr>
          <a:xfrm>
            <a:off x="2992491" y="2005086"/>
            <a:ext cx="4921560" cy="230760"/>
            <a:chOff x="2992491" y="2005086"/>
            <a:chExt cx="4921560" cy="23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3A01DC6-2712-44DC-0AAF-76336A57044B}"/>
                    </a:ext>
                  </a:extLst>
                </p14:cNvPr>
                <p14:cNvContentPartPr/>
                <p14:nvPr/>
              </p14:nvContentPartPr>
              <p14:xfrm>
                <a:off x="2992491" y="2092206"/>
                <a:ext cx="4889520" cy="1436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3A01DC6-2712-44DC-0AAF-76336A57044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974491" y="2074206"/>
                  <a:ext cx="49251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B07BB29-870D-E704-FC02-00F2A99A1399}"/>
                    </a:ext>
                  </a:extLst>
                </p14:cNvPr>
                <p14:cNvContentPartPr/>
                <p14:nvPr/>
              </p14:nvContentPartPr>
              <p14:xfrm>
                <a:off x="7538931" y="2005086"/>
                <a:ext cx="375120" cy="2214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B07BB29-870D-E704-FC02-00F2A99A139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521291" y="1987086"/>
                  <a:ext cx="410760" cy="25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E2293F3-B50E-BB59-FF1C-F1CAC0D62C6A}"/>
                  </a:ext>
                </a:extLst>
              </p14:cNvPr>
              <p14:cNvContentPartPr/>
              <p14:nvPr/>
            </p14:nvContentPartPr>
            <p14:xfrm>
              <a:off x="2267811" y="1176366"/>
              <a:ext cx="652320" cy="55116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E2293F3-B50E-BB59-FF1C-F1CAC0D62C6A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2249811" y="1158366"/>
                <a:ext cx="687960" cy="58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CD03DF1-998F-A01C-955A-BDAE0C4A71C1}"/>
              </a:ext>
            </a:extLst>
          </p:cNvPr>
          <p:cNvGrpSpPr/>
          <p:nvPr/>
        </p:nvGrpSpPr>
        <p:grpSpPr>
          <a:xfrm>
            <a:off x="606411" y="5208726"/>
            <a:ext cx="4801680" cy="461520"/>
            <a:chOff x="606411" y="5208726"/>
            <a:chExt cx="4801680" cy="46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2540EED-51DC-68D4-56B5-DF6E405A5A92}"/>
                    </a:ext>
                  </a:extLst>
                </p14:cNvPr>
                <p14:cNvContentPartPr/>
                <p14:nvPr/>
              </p14:nvContentPartPr>
              <p14:xfrm>
                <a:off x="606411" y="5294406"/>
                <a:ext cx="239040" cy="2678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2540EED-51DC-68D4-56B5-DF6E405A5A9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88771" y="5276766"/>
                  <a:ext cx="27468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2B6022D-86E0-AB2E-004E-2B0CEBEAA782}"/>
                    </a:ext>
                  </a:extLst>
                </p14:cNvPr>
                <p14:cNvContentPartPr/>
                <p14:nvPr/>
              </p14:nvContentPartPr>
              <p14:xfrm>
                <a:off x="955611" y="5487726"/>
                <a:ext cx="156960" cy="1825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2B6022D-86E0-AB2E-004E-2B0CEBEAA78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37611" y="5469726"/>
                  <a:ext cx="1926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A8F60B9-9F6B-B0BA-8199-BE9D9AEBF818}"/>
                    </a:ext>
                  </a:extLst>
                </p14:cNvPr>
                <p14:cNvContentPartPr/>
                <p14:nvPr/>
              </p14:nvContentPartPr>
              <p14:xfrm>
                <a:off x="1443051" y="5208726"/>
                <a:ext cx="131400" cy="3711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A8F60B9-9F6B-B0BA-8199-BE9D9AEBF81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425411" y="5190726"/>
                  <a:ext cx="1670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8A65E59-6176-9091-5E65-A904DA0966FD}"/>
                    </a:ext>
                  </a:extLst>
                </p14:cNvPr>
                <p14:cNvContentPartPr/>
                <p14:nvPr/>
              </p14:nvContentPartPr>
              <p14:xfrm>
                <a:off x="1961091" y="5277126"/>
                <a:ext cx="69840" cy="1944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8A65E59-6176-9091-5E65-A904DA0966F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943451" y="5259126"/>
                  <a:ext cx="1054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EBCA95A-9CBA-5C15-B9AB-EBC005224871}"/>
                    </a:ext>
                  </a:extLst>
                </p14:cNvPr>
                <p14:cNvContentPartPr/>
                <p14:nvPr/>
              </p14:nvContentPartPr>
              <p14:xfrm>
                <a:off x="1858131" y="5234646"/>
                <a:ext cx="632880" cy="2836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EBCA95A-9CBA-5C15-B9AB-EBC00522487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840491" y="5216646"/>
                  <a:ext cx="66852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E951B27-C6ED-81C7-F0F9-DE89F63B9312}"/>
                    </a:ext>
                  </a:extLst>
                </p14:cNvPr>
                <p14:cNvContentPartPr/>
                <p14:nvPr/>
              </p14:nvContentPartPr>
              <p14:xfrm>
                <a:off x="2382651" y="5277126"/>
                <a:ext cx="36000" cy="331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E951B27-C6ED-81C7-F0F9-DE89F63B931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364651" y="5259126"/>
                  <a:ext cx="716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15266E0-2C01-049F-FE7E-1D7A28C463FF}"/>
                    </a:ext>
                  </a:extLst>
                </p14:cNvPr>
                <p14:cNvContentPartPr/>
                <p14:nvPr/>
              </p14:nvContentPartPr>
              <p14:xfrm>
                <a:off x="2543211" y="5409246"/>
                <a:ext cx="237600" cy="1396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15266E0-2C01-049F-FE7E-1D7A28C463F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525571" y="5391606"/>
                  <a:ext cx="2732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9421701-DCE0-A1A3-79C3-C5AF0CB69A6B}"/>
                    </a:ext>
                  </a:extLst>
                </p14:cNvPr>
                <p14:cNvContentPartPr/>
                <p14:nvPr/>
              </p14:nvContentPartPr>
              <p14:xfrm>
                <a:off x="2757771" y="5287926"/>
                <a:ext cx="192960" cy="2779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9421701-DCE0-A1A3-79C3-C5AF0CB69A6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740131" y="5270286"/>
                  <a:ext cx="2286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1B8DB7B-48ED-944F-40F7-7698689E905B}"/>
                    </a:ext>
                  </a:extLst>
                </p14:cNvPr>
                <p14:cNvContentPartPr/>
                <p14:nvPr/>
              </p14:nvContentPartPr>
              <p14:xfrm>
                <a:off x="3300651" y="5305566"/>
                <a:ext cx="288000" cy="2908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1B8DB7B-48ED-944F-40F7-7698689E905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282651" y="5287566"/>
                  <a:ext cx="3236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177094C-6028-3E46-1011-667D393F7A6B}"/>
                    </a:ext>
                  </a:extLst>
                </p14:cNvPr>
                <p14:cNvContentPartPr/>
                <p14:nvPr/>
              </p14:nvContentPartPr>
              <p14:xfrm>
                <a:off x="3708171" y="5476566"/>
                <a:ext cx="256680" cy="1198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177094C-6028-3E46-1011-667D393F7A6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690171" y="5458566"/>
                  <a:ext cx="2923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BAFAD7C-FBB9-C517-339F-C57F6B11EBE1}"/>
                    </a:ext>
                  </a:extLst>
                </p14:cNvPr>
                <p14:cNvContentPartPr/>
                <p14:nvPr/>
              </p14:nvContentPartPr>
              <p14:xfrm>
                <a:off x="3932451" y="5458206"/>
                <a:ext cx="188280" cy="1227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BAFAD7C-FBB9-C517-339F-C57F6B11EBE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914811" y="5440206"/>
                  <a:ext cx="2239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F3898F4-7E92-7D6E-67D5-042E1A502400}"/>
                    </a:ext>
                  </a:extLst>
                </p14:cNvPr>
                <p14:cNvContentPartPr/>
                <p14:nvPr/>
              </p14:nvContentPartPr>
              <p14:xfrm>
                <a:off x="4092651" y="5445246"/>
                <a:ext cx="262080" cy="1278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F3898F4-7E92-7D6E-67D5-042E1A50240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074651" y="5427246"/>
                  <a:ext cx="2977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A1AB7B4-EEE5-29C4-0BC0-D567D826CDF8}"/>
                    </a:ext>
                  </a:extLst>
                </p14:cNvPr>
                <p14:cNvContentPartPr/>
                <p14:nvPr/>
              </p14:nvContentPartPr>
              <p14:xfrm>
                <a:off x="4538331" y="5325006"/>
                <a:ext cx="25560" cy="2379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A1AB7B4-EEE5-29C4-0BC0-D567D826CDF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520691" y="5307006"/>
                  <a:ext cx="612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B54D327-CC9C-5CA8-B4D6-C32007BDBBF4}"/>
                    </a:ext>
                  </a:extLst>
                </p14:cNvPr>
                <p14:cNvContentPartPr/>
                <p14:nvPr/>
              </p14:nvContentPartPr>
              <p14:xfrm>
                <a:off x="4453731" y="5417886"/>
                <a:ext cx="291600" cy="1285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B54D327-CC9C-5CA8-B4D6-C32007BDBBF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436091" y="5399886"/>
                  <a:ext cx="3272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D4CCB06-4235-EEE6-3074-6A242410553A}"/>
                    </a:ext>
                  </a:extLst>
                </p14:cNvPr>
                <p14:cNvContentPartPr/>
                <p14:nvPr/>
              </p14:nvContentPartPr>
              <p14:xfrm>
                <a:off x="4719411" y="5234286"/>
                <a:ext cx="89640" cy="457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D4CCB06-4235-EEE6-3074-6A242410553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701771" y="5216646"/>
                  <a:ext cx="1252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23F2BAE-4C3C-1273-807F-9C22B47B7E1F}"/>
                    </a:ext>
                  </a:extLst>
                </p14:cNvPr>
                <p14:cNvContentPartPr/>
                <p14:nvPr/>
              </p14:nvContentPartPr>
              <p14:xfrm>
                <a:off x="4869891" y="5219526"/>
                <a:ext cx="538200" cy="4258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23F2BAE-4C3C-1273-807F-9C22B47B7E1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852251" y="5201886"/>
                  <a:ext cx="573840" cy="46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6CA662FB-4432-5FAD-F59E-BF571AEB23A9}"/>
              </a:ext>
            </a:extLst>
          </p:cNvPr>
          <p:cNvGrpSpPr/>
          <p:nvPr/>
        </p:nvGrpSpPr>
        <p:grpSpPr>
          <a:xfrm>
            <a:off x="1916451" y="6060486"/>
            <a:ext cx="967320" cy="336600"/>
            <a:chOff x="1916451" y="6060486"/>
            <a:chExt cx="967320" cy="33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A72E3F8-D33C-0ADB-1730-E3184BE4F834}"/>
                    </a:ext>
                  </a:extLst>
                </p14:cNvPr>
                <p14:cNvContentPartPr/>
                <p14:nvPr/>
              </p14:nvContentPartPr>
              <p14:xfrm>
                <a:off x="1916451" y="6060486"/>
                <a:ext cx="212400" cy="2433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A72E3F8-D33C-0ADB-1730-E3184BE4F83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898811" y="6042846"/>
                  <a:ext cx="2480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91CE8E7-9888-8490-D500-F414CEE3394D}"/>
                    </a:ext>
                  </a:extLst>
                </p14:cNvPr>
                <p14:cNvContentPartPr/>
                <p14:nvPr/>
              </p14:nvContentPartPr>
              <p14:xfrm>
                <a:off x="2189691" y="6163086"/>
                <a:ext cx="120960" cy="1688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91CE8E7-9888-8490-D500-F414CEE3394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172051" y="6145446"/>
                  <a:ext cx="1566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C410914-0A49-D2ED-7E04-07B00CF36F76}"/>
                    </a:ext>
                  </a:extLst>
                </p14:cNvPr>
                <p14:cNvContentPartPr/>
                <p14:nvPr/>
              </p14:nvContentPartPr>
              <p14:xfrm>
                <a:off x="2273211" y="6064806"/>
                <a:ext cx="565920" cy="3322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C410914-0A49-D2ED-7E04-07B00CF36F7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255571" y="6046806"/>
                  <a:ext cx="60156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65F18BB-727E-5444-8178-15C6A401E2D8}"/>
                    </a:ext>
                  </a:extLst>
                </p14:cNvPr>
                <p14:cNvContentPartPr/>
                <p14:nvPr/>
              </p14:nvContentPartPr>
              <p14:xfrm>
                <a:off x="2618811" y="6129246"/>
                <a:ext cx="264960" cy="2232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65F18BB-727E-5444-8178-15C6A401E2D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600811" y="6111246"/>
                  <a:ext cx="300600" cy="25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CA17AAD6-FA89-6C1C-E00B-F17C3A9278D2}"/>
                  </a:ext>
                </a:extLst>
              </p14:cNvPr>
              <p14:cNvContentPartPr/>
              <p14:nvPr/>
            </p14:nvContentPartPr>
            <p14:xfrm>
              <a:off x="3295971" y="405246"/>
              <a:ext cx="5101560" cy="165600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CA17AAD6-FA89-6C1C-E00B-F17C3A9278D2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3277971" y="387606"/>
                <a:ext cx="5137200" cy="169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941F7B1D-563E-E400-396D-6328AF25512B}"/>
                  </a:ext>
                </a:extLst>
              </p14:cNvPr>
              <p14:cNvContentPartPr/>
              <p14:nvPr/>
            </p14:nvContentPartPr>
            <p14:xfrm>
              <a:off x="5758731" y="5640366"/>
              <a:ext cx="131400" cy="216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941F7B1D-563E-E400-396D-6328AF25512B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5740731" y="5622366"/>
                <a:ext cx="16704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AA6230CE-D0FD-8A25-3737-72AEC338821C}"/>
                  </a:ext>
                </a:extLst>
              </p14:cNvPr>
              <p14:cNvContentPartPr/>
              <p14:nvPr/>
            </p14:nvContentPartPr>
            <p14:xfrm>
              <a:off x="5680611" y="5789766"/>
              <a:ext cx="123120" cy="720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AA6230CE-D0FD-8A25-3737-72AEC338821C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5662971" y="5772126"/>
                <a:ext cx="158760" cy="4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1" name="Group 150">
            <a:extLst>
              <a:ext uri="{FF2B5EF4-FFF2-40B4-BE49-F238E27FC236}">
                <a16:creationId xmlns:a16="http://schemas.microsoft.com/office/drawing/2014/main" id="{701610F8-5B7A-3FAA-D00C-D1316B87A449}"/>
              </a:ext>
            </a:extLst>
          </p:cNvPr>
          <p:cNvGrpSpPr/>
          <p:nvPr/>
        </p:nvGrpSpPr>
        <p:grpSpPr>
          <a:xfrm>
            <a:off x="6374331" y="5369646"/>
            <a:ext cx="1014840" cy="730800"/>
            <a:chOff x="6374331" y="5369646"/>
            <a:chExt cx="1014840" cy="73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78FE95D-0216-2DD5-B5BD-902201556922}"/>
                    </a:ext>
                  </a:extLst>
                </p14:cNvPr>
                <p14:cNvContentPartPr/>
                <p14:nvPr/>
              </p14:nvContentPartPr>
              <p14:xfrm>
                <a:off x="6845211" y="5629926"/>
                <a:ext cx="164880" cy="2656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78FE95D-0216-2DD5-B5BD-90220155692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827211" y="5611926"/>
                  <a:ext cx="2005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CED9A87-1F78-BE08-AE37-78A89B178A54}"/>
                    </a:ext>
                  </a:extLst>
                </p14:cNvPr>
                <p14:cNvContentPartPr/>
                <p14:nvPr/>
              </p14:nvContentPartPr>
              <p14:xfrm>
                <a:off x="6998571" y="5753046"/>
                <a:ext cx="11520" cy="2368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CED9A87-1F78-BE08-AE37-78A89B178A5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980571" y="5735046"/>
                  <a:ext cx="471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B257FFD-AF36-E3DE-D036-C099533186A5}"/>
                    </a:ext>
                  </a:extLst>
                </p14:cNvPr>
                <p14:cNvContentPartPr/>
                <p14:nvPr/>
              </p14:nvContentPartPr>
              <p14:xfrm>
                <a:off x="6510771" y="5434806"/>
                <a:ext cx="81000" cy="5878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B257FFD-AF36-E3DE-D036-C099533186A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493131" y="5416806"/>
                  <a:ext cx="116640" cy="62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CBC8406-BB43-8521-CB73-731D7286C1D7}"/>
                    </a:ext>
                  </a:extLst>
                </p14:cNvPr>
                <p14:cNvContentPartPr/>
                <p14:nvPr/>
              </p14:nvContentPartPr>
              <p14:xfrm>
                <a:off x="6374331" y="5369646"/>
                <a:ext cx="1014840" cy="7308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CBC8406-BB43-8521-CB73-731D7286C1D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356691" y="5352006"/>
                  <a:ext cx="1050480" cy="76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1994A6C9-909B-3A81-0CCD-6946D0340DDD}"/>
              </a:ext>
            </a:extLst>
          </p:cNvPr>
          <p:cNvGrpSpPr/>
          <p:nvPr/>
        </p:nvGrpSpPr>
        <p:grpSpPr>
          <a:xfrm>
            <a:off x="9271971" y="1227486"/>
            <a:ext cx="1112040" cy="303840"/>
            <a:chOff x="9271971" y="1227486"/>
            <a:chExt cx="1112040" cy="30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A587B8C-3BA7-FC02-7056-574F27FD6180}"/>
                    </a:ext>
                  </a:extLst>
                </p14:cNvPr>
                <p14:cNvContentPartPr/>
                <p14:nvPr/>
              </p14:nvContentPartPr>
              <p14:xfrm>
                <a:off x="9271971" y="1256286"/>
                <a:ext cx="360" cy="2174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A587B8C-3BA7-FC02-7056-574F27FD618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253971" y="1238286"/>
                  <a:ext cx="360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D854BC5-A2DB-1C14-AB2F-50C8F02CBCFB}"/>
                    </a:ext>
                  </a:extLst>
                </p14:cNvPr>
                <p14:cNvContentPartPr/>
                <p14:nvPr/>
              </p14:nvContentPartPr>
              <p14:xfrm>
                <a:off x="9291771" y="1253406"/>
                <a:ext cx="78480" cy="738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D854BC5-A2DB-1C14-AB2F-50C8F02CBCF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274131" y="1235406"/>
                  <a:ext cx="1141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8BFBD3A-08E3-3450-6571-6BE84C55A773}"/>
                    </a:ext>
                  </a:extLst>
                </p14:cNvPr>
                <p14:cNvContentPartPr/>
                <p14:nvPr/>
              </p14:nvContentPartPr>
              <p14:xfrm>
                <a:off x="9297171" y="1227486"/>
                <a:ext cx="131400" cy="1195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8BFBD3A-08E3-3450-6571-6BE84C55A77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279171" y="1209486"/>
                  <a:ext cx="1670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AA412F1-79B7-9F1D-C75B-ED4E1A3870F2}"/>
                    </a:ext>
                  </a:extLst>
                </p14:cNvPr>
                <p14:cNvContentPartPr/>
                <p14:nvPr/>
              </p14:nvContentPartPr>
              <p14:xfrm>
                <a:off x="9455931" y="1234686"/>
                <a:ext cx="162000" cy="2217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AA412F1-79B7-9F1D-C75B-ED4E1A3870F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437931" y="1216686"/>
                  <a:ext cx="1976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C9EB3EF-5A7D-CC74-7C29-758DBFB28C23}"/>
                    </a:ext>
                  </a:extLst>
                </p14:cNvPr>
                <p14:cNvContentPartPr/>
                <p14:nvPr/>
              </p14:nvContentPartPr>
              <p14:xfrm>
                <a:off x="9539451" y="1231446"/>
                <a:ext cx="8640" cy="169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C9EB3EF-5A7D-CC74-7C29-758DBFB28C2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521451" y="1213806"/>
                  <a:ext cx="442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1BD0251-988B-DEAC-BD12-7AEF08151633}"/>
                    </a:ext>
                  </a:extLst>
                </p14:cNvPr>
                <p14:cNvContentPartPr/>
                <p14:nvPr/>
              </p14:nvContentPartPr>
              <p14:xfrm>
                <a:off x="9699291" y="1366446"/>
                <a:ext cx="130320" cy="1062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1BD0251-988B-DEAC-BD12-7AEF0815163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681651" y="1348806"/>
                  <a:ext cx="1659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A25037C-08F7-69BA-6575-F16C8F441040}"/>
                    </a:ext>
                  </a:extLst>
                </p14:cNvPr>
                <p14:cNvContentPartPr/>
                <p14:nvPr/>
              </p14:nvContentPartPr>
              <p14:xfrm>
                <a:off x="10143891" y="1399566"/>
                <a:ext cx="111960" cy="194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A25037C-08F7-69BA-6575-F16C8F44104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126251" y="1381926"/>
                  <a:ext cx="1476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5BB3FC7-E426-50D3-EF6A-62E093F7AE13}"/>
                    </a:ext>
                  </a:extLst>
                </p14:cNvPr>
                <p14:cNvContentPartPr/>
                <p14:nvPr/>
              </p14:nvContentPartPr>
              <p14:xfrm>
                <a:off x="10124451" y="1419006"/>
                <a:ext cx="131400" cy="795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5BB3FC7-E426-50D3-EF6A-62E093F7AE1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106811" y="1401006"/>
                  <a:ext cx="1670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08A3FCC-B77B-ADEB-3F9C-432251EAD415}"/>
                    </a:ext>
                  </a:extLst>
                </p14:cNvPr>
                <p14:cNvContentPartPr/>
                <p14:nvPr/>
              </p14:nvContentPartPr>
              <p14:xfrm>
                <a:off x="10143891" y="1405326"/>
                <a:ext cx="240120" cy="165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08A3FCC-B77B-ADEB-3F9C-432251EAD41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126251" y="1387686"/>
                  <a:ext cx="2757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C5CB85C-E2AC-19BA-D63D-E941A84B2006}"/>
                    </a:ext>
                  </a:extLst>
                </p14:cNvPr>
                <p14:cNvContentPartPr/>
                <p14:nvPr/>
              </p14:nvContentPartPr>
              <p14:xfrm>
                <a:off x="10169091" y="1518726"/>
                <a:ext cx="192960" cy="126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C5CB85C-E2AC-19BA-D63D-E941A84B200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151091" y="1500726"/>
                  <a:ext cx="228600" cy="4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9CCF6EDE-536F-F57C-C64E-57FD59649174}"/>
                  </a:ext>
                </a:extLst>
              </p14:cNvPr>
              <p14:cNvContentPartPr/>
              <p14:nvPr/>
            </p14:nvContentPartPr>
            <p14:xfrm>
              <a:off x="10923291" y="1200126"/>
              <a:ext cx="15120" cy="23688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9CCF6EDE-536F-F57C-C64E-57FD59649174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10905651" y="1182126"/>
                <a:ext cx="50760" cy="27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3" name="Group 172">
            <a:extLst>
              <a:ext uri="{FF2B5EF4-FFF2-40B4-BE49-F238E27FC236}">
                <a16:creationId xmlns:a16="http://schemas.microsoft.com/office/drawing/2014/main" id="{877463B3-6B64-F83C-03E6-65B3ABBA545D}"/>
              </a:ext>
            </a:extLst>
          </p:cNvPr>
          <p:cNvGrpSpPr/>
          <p:nvPr/>
        </p:nvGrpSpPr>
        <p:grpSpPr>
          <a:xfrm>
            <a:off x="9274491" y="2100126"/>
            <a:ext cx="632880" cy="266760"/>
            <a:chOff x="9274491" y="2100126"/>
            <a:chExt cx="632880" cy="26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2C7D8B5-3A5E-5210-7EE9-F126E9185BFC}"/>
                    </a:ext>
                  </a:extLst>
                </p14:cNvPr>
                <p14:cNvContentPartPr/>
                <p14:nvPr/>
              </p14:nvContentPartPr>
              <p14:xfrm>
                <a:off x="9294291" y="2100126"/>
                <a:ext cx="25560" cy="2232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2C7D8B5-3A5E-5210-7EE9-F126E9185BF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276291" y="2082126"/>
                  <a:ext cx="612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4D7D2E7-B9CD-FDEE-F420-8D6708B1A5BE}"/>
                    </a:ext>
                  </a:extLst>
                </p14:cNvPr>
                <p14:cNvContentPartPr/>
                <p14:nvPr/>
              </p14:nvContentPartPr>
              <p14:xfrm>
                <a:off x="9274491" y="2126046"/>
                <a:ext cx="101160" cy="1152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4D7D2E7-B9CD-FDEE-F420-8D6708B1A5B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256491" y="2108406"/>
                  <a:ext cx="1368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5184DCB-9247-F529-E811-A14B887CD202}"/>
                    </a:ext>
                  </a:extLst>
                </p14:cNvPr>
                <p14:cNvContentPartPr/>
                <p14:nvPr/>
              </p14:nvContentPartPr>
              <p14:xfrm>
                <a:off x="9383211" y="2108046"/>
                <a:ext cx="128520" cy="2588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5184DCB-9247-F529-E811-A14B887CD20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365571" y="2090406"/>
                  <a:ext cx="1641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566977D-3406-2226-92CA-998DDAED37A1}"/>
                    </a:ext>
                  </a:extLst>
                </p14:cNvPr>
                <p14:cNvContentPartPr/>
                <p14:nvPr/>
              </p14:nvContentPartPr>
              <p14:xfrm>
                <a:off x="9608931" y="2210646"/>
                <a:ext cx="131400" cy="1317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566977D-3406-2226-92CA-998DDAED37A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590931" y="2193006"/>
                  <a:ext cx="1670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4DE7B6E-9C6D-F7E8-E37D-6C52113FF2B3}"/>
                    </a:ext>
                  </a:extLst>
                </p14:cNvPr>
                <p14:cNvContentPartPr/>
                <p14:nvPr/>
              </p14:nvContentPartPr>
              <p14:xfrm>
                <a:off x="9728811" y="2259966"/>
                <a:ext cx="360" cy="3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4DE7B6E-9C6D-F7E8-E37D-6C52113FF2B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711171" y="224232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EC41F91-9AE4-B1EC-8844-0F33BE172B34}"/>
                    </a:ext>
                  </a:extLst>
                </p14:cNvPr>
                <p14:cNvContentPartPr/>
                <p14:nvPr/>
              </p14:nvContentPartPr>
              <p14:xfrm>
                <a:off x="9728811" y="2199846"/>
                <a:ext cx="178560" cy="1602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EC41F91-9AE4-B1EC-8844-0F33BE172B3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711171" y="2181846"/>
                  <a:ext cx="214200" cy="19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DA30DA43-6D84-3B7D-683B-17A7B8E8BAF9}"/>
                  </a:ext>
                </a:extLst>
              </p14:cNvPr>
              <p14:cNvContentPartPr/>
              <p14:nvPr/>
            </p14:nvContentPartPr>
            <p14:xfrm>
              <a:off x="10258371" y="2242326"/>
              <a:ext cx="159120" cy="8784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DA30DA43-6D84-3B7D-683B-17A7B8E8BAF9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10240371" y="2224326"/>
                <a:ext cx="19476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0862C495-D5EA-4BB5-ECA6-292D0542E7C1}"/>
                  </a:ext>
                </a:extLst>
              </p14:cNvPr>
              <p14:cNvContentPartPr/>
              <p14:nvPr/>
            </p14:nvContentPartPr>
            <p14:xfrm>
              <a:off x="10943451" y="2109846"/>
              <a:ext cx="254520" cy="21636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0862C495-D5EA-4BB5-ECA6-292D0542E7C1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10925811" y="2091846"/>
                <a:ext cx="29016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CD14531-DD96-9F97-E320-0529A5F9E187}"/>
              </a:ext>
            </a:extLst>
          </p:cNvPr>
          <p:cNvGrpSpPr/>
          <p:nvPr/>
        </p:nvGrpSpPr>
        <p:grpSpPr>
          <a:xfrm>
            <a:off x="8497251" y="3309006"/>
            <a:ext cx="591120" cy="350640"/>
            <a:chOff x="8497251" y="3309006"/>
            <a:chExt cx="591120" cy="35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9271BE3-0120-6BDC-CB66-EFD665DFB613}"/>
                    </a:ext>
                  </a:extLst>
                </p14:cNvPr>
                <p14:cNvContentPartPr/>
                <p14:nvPr/>
              </p14:nvContentPartPr>
              <p14:xfrm>
                <a:off x="8497251" y="3365886"/>
                <a:ext cx="19800" cy="2685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9271BE3-0120-6BDC-CB66-EFD665DFB61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479611" y="3348246"/>
                  <a:ext cx="5544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F97929C4-CFAB-F12D-4AB3-7C457774C60F}"/>
                    </a:ext>
                  </a:extLst>
                </p14:cNvPr>
                <p14:cNvContentPartPr/>
                <p14:nvPr/>
              </p14:nvContentPartPr>
              <p14:xfrm>
                <a:off x="8514171" y="3309006"/>
                <a:ext cx="203760" cy="345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F97929C4-CFAB-F12D-4AB3-7C457774C60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496171" y="3291006"/>
                  <a:ext cx="2394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D6B0BF9-3408-3A79-DB24-9768D8BBDC2D}"/>
                    </a:ext>
                  </a:extLst>
                </p14:cNvPr>
                <p14:cNvContentPartPr/>
                <p14:nvPr/>
              </p14:nvContentPartPr>
              <p14:xfrm>
                <a:off x="8589411" y="3483966"/>
                <a:ext cx="78480" cy="86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D6B0BF9-3408-3A79-DB24-9768D8BBDC2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571411" y="3466326"/>
                  <a:ext cx="1141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CB1D9D4-E9D7-4609-B980-4BB15BA92FF4}"/>
                    </a:ext>
                  </a:extLst>
                </p14:cNvPr>
                <p14:cNvContentPartPr/>
                <p14:nvPr/>
              </p14:nvContentPartPr>
              <p14:xfrm>
                <a:off x="8589411" y="3492246"/>
                <a:ext cx="136800" cy="1591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CB1D9D4-E9D7-4609-B980-4BB15BA92FF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571411" y="3474246"/>
                  <a:ext cx="1724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D93633D-AC78-9D00-228A-5676C868C31A}"/>
                    </a:ext>
                  </a:extLst>
                </p14:cNvPr>
                <p14:cNvContentPartPr/>
                <p14:nvPr/>
              </p14:nvContentPartPr>
              <p14:xfrm>
                <a:off x="8680851" y="3423846"/>
                <a:ext cx="47880" cy="266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D93633D-AC78-9D00-228A-5676C868C31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663211" y="3405846"/>
                  <a:ext cx="835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76A5F85-18FD-C528-BD89-850F9A0D637A}"/>
                    </a:ext>
                  </a:extLst>
                </p14:cNvPr>
                <p14:cNvContentPartPr/>
                <p14:nvPr/>
              </p14:nvContentPartPr>
              <p14:xfrm>
                <a:off x="8806491" y="3529686"/>
                <a:ext cx="281880" cy="1299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76A5F85-18FD-C528-BD89-850F9A0D637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788851" y="3511686"/>
                  <a:ext cx="317520" cy="16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932BFEAB-A1AD-F4E1-17AE-43C244E69FEC}"/>
              </a:ext>
            </a:extLst>
          </p:cNvPr>
          <p:cNvGrpSpPr/>
          <p:nvPr/>
        </p:nvGrpSpPr>
        <p:grpSpPr>
          <a:xfrm>
            <a:off x="9436131" y="3336366"/>
            <a:ext cx="1532880" cy="291960"/>
            <a:chOff x="9436131" y="3336366"/>
            <a:chExt cx="1532880" cy="29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33831EE-4994-CF46-EB69-084D535348B7}"/>
                    </a:ext>
                  </a:extLst>
                </p14:cNvPr>
                <p14:cNvContentPartPr/>
                <p14:nvPr/>
              </p14:nvContentPartPr>
              <p14:xfrm>
                <a:off x="9436131" y="3485046"/>
                <a:ext cx="426600" cy="1432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33831EE-4994-CF46-EB69-084D535348B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418491" y="3467406"/>
                  <a:ext cx="4622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3AC86AF-76B7-37F5-2CAF-EEF7D7446742}"/>
                    </a:ext>
                  </a:extLst>
                </p14:cNvPr>
                <p14:cNvContentPartPr/>
                <p14:nvPr/>
              </p14:nvContentPartPr>
              <p14:xfrm>
                <a:off x="9873531" y="3467406"/>
                <a:ext cx="288360" cy="1288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3AC86AF-76B7-37F5-2CAF-EEF7D744674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855531" y="3449766"/>
                  <a:ext cx="3240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95FC2F8-009D-2154-4243-8D8849BB4252}"/>
                    </a:ext>
                  </a:extLst>
                </p14:cNvPr>
                <p14:cNvContentPartPr/>
                <p14:nvPr/>
              </p14:nvContentPartPr>
              <p14:xfrm>
                <a:off x="10219131" y="3336366"/>
                <a:ext cx="240120" cy="2754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95FC2F8-009D-2154-4243-8D8849BB425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201491" y="3318366"/>
                  <a:ext cx="2757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6C121C05-E7A3-8849-1841-D33055EA64EA}"/>
                    </a:ext>
                  </a:extLst>
                </p14:cNvPr>
                <p14:cNvContentPartPr/>
                <p14:nvPr/>
              </p14:nvContentPartPr>
              <p14:xfrm>
                <a:off x="10439451" y="3397926"/>
                <a:ext cx="529560" cy="1933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6C121C05-E7A3-8849-1841-D33055EA64E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421451" y="3379926"/>
                  <a:ext cx="565200" cy="22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D58F081E-5BB0-4D67-750A-8ACB57332322}"/>
              </a:ext>
            </a:extLst>
          </p:cNvPr>
          <p:cNvGrpSpPr/>
          <p:nvPr/>
        </p:nvGrpSpPr>
        <p:grpSpPr>
          <a:xfrm>
            <a:off x="9936891" y="3852246"/>
            <a:ext cx="1959840" cy="435240"/>
            <a:chOff x="9936891" y="3852246"/>
            <a:chExt cx="1959840" cy="43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2E11DE3-1F26-1A70-14B3-7642E49197B7}"/>
                    </a:ext>
                  </a:extLst>
                </p14:cNvPr>
                <p14:cNvContentPartPr/>
                <p14:nvPr/>
              </p14:nvContentPartPr>
              <p14:xfrm>
                <a:off x="9936891" y="3876726"/>
                <a:ext cx="241560" cy="2008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2E11DE3-1F26-1A70-14B3-7642E49197B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919251" y="3859086"/>
                  <a:ext cx="2772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DFE0EDA-6C13-2012-3CA6-BDA84ABA020F}"/>
                    </a:ext>
                  </a:extLst>
                </p14:cNvPr>
                <p14:cNvContentPartPr/>
                <p14:nvPr/>
              </p14:nvContentPartPr>
              <p14:xfrm>
                <a:off x="10188531" y="3962766"/>
                <a:ext cx="178560" cy="1130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DFE0EDA-6C13-2012-3CA6-BDA84ABA020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170891" y="3944766"/>
                  <a:ext cx="2142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3B0C388-18A2-5B89-E56F-833BE237E0B4}"/>
                    </a:ext>
                  </a:extLst>
                </p14:cNvPr>
                <p14:cNvContentPartPr/>
                <p14:nvPr/>
              </p14:nvContentPartPr>
              <p14:xfrm>
                <a:off x="10424691" y="3962766"/>
                <a:ext cx="243360" cy="1152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3B0C388-18A2-5B89-E56F-833BE237E0B4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407051" y="3944766"/>
                  <a:ext cx="2790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465AEF3-350E-CCA5-BD89-B3CA8B95FFC6}"/>
                    </a:ext>
                  </a:extLst>
                </p14:cNvPr>
                <p14:cNvContentPartPr/>
                <p14:nvPr/>
              </p14:nvContentPartPr>
              <p14:xfrm>
                <a:off x="10771011" y="3954486"/>
                <a:ext cx="249120" cy="1357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465AEF3-350E-CCA5-BD89-B3CA8B95FFC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753011" y="3936846"/>
                  <a:ext cx="2847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02E7AAC-8FB3-9F8F-8409-F7266D3F4188}"/>
                    </a:ext>
                  </a:extLst>
                </p14:cNvPr>
                <p14:cNvContentPartPr/>
                <p14:nvPr/>
              </p14:nvContentPartPr>
              <p14:xfrm>
                <a:off x="11093931" y="3852246"/>
                <a:ext cx="802800" cy="4352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02E7AAC-8FB3-9F8F-8409-F7266D3F418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1075931" y="3834606"/>
                  <a:ext cx="838440" cy="470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829988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2426BD7-A858-0B76-00CE-0E4844352BC4}"/>
              </a:ext>
            </a:extLst>
          </p:cNvPr>
          <p:cNvGrpSpPr/>
          <p:nvPr/>
        </p:nvGrpSpPr>
        <p:grpSpPr>
          <a:xfrm>
            <a:off x="1621251" y="923646"/>
            <a:ext cx="797760" cy="267120"/>
            <a:chOff x="1621251" y="923646"/>
            <a:chExt cx="797760" cy="26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313D152-6573-141F-5D09-4782948E2E87}"/>
                    </a:ext>
                  </a:extLst>
                </p14:cNvPr>
                <p14:cNvContentPartPr/>
                <p14:nvPr/>
              </p14:nvContentPartPr>
              <p14:xfrm>
                <a:off x="1693971" y="949926"/>
                <a:ext cx="12600" cy="1576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313D152-6573-141F-5D09-4782948E2E8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75971" y="931926"/>
                  <a:ext cx="482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E90FC5D-D78C-8CA2-2C8D-150A5509E20B}"/>
                    </a:ext>
                  </a:extLst>
                </p14:cNvPr>
                <p14:cNvContentPartPr/>
                <p14:nvPr/>
              </p14:nvContentPartPr>
              <p14:xfrm>
                <a:off x="1632051" y="1113366"/>
                <a:ext cx="164160" cy="230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E90FC5D-D78C-8CA2-2C8D-150A5509E20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14411" y="1095726"/>
                  <a:ext cx="1998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E7A38A1-4C01-66E0-463B-A6416D16E392}"/>
                    </a:ext>
                  </a:extLst>
                </p14:cNvPr>
                <p14:cNvContentPartPr/>
                <p14:nvPr/>
              </p14:nvContentPartPr>
              <p14:xfrm>
                <a:off x="1621251" y="923646"/>
                <a:ext cx="103320" cy="100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E7A38A1-4C01-66E0-463B-A6416D16E39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03611" y="906006"/>
                  <a:ext cx="1389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116AB46-887D-3F16-9C52-699F7063C8FE}"/>
                    </a:ext>
                  </a:extLst>
                </p14:cNvPr>
                <p14:cNvContentPartPr/>
                <p14:nvPr/>
              </p14:nvContentPartPr>
              <p14:xfrm>
                <a:off x="1899891" y="982686"/>
                <a:ext cx="223200" cy="1796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116AB46-887D-3F16-9C52-699F7063C8F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82251" y="964686"/>
                  <a:ext cx="2588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7D320D2-A954-A39E-DBEA-EDABC23D9F9A}"/>
                    </a:ext>
                  </a:extLst>
                </p14:cNvPr>
                <p14:cNvContentPartPr/>
                <p14:nvPr/>
              </p14:nvContentPartPr>
              <p14:xfrm>
                <a:off x="2287251" y="1012566"/>
                <a:ext cx="25560" cy="1782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7D320D2-A954-A39E-DBEA-EDABC23D9F9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69251" y="994926"/>
                  <a:ext cx="612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FCD6A4C-8A79-2343-1728-D6F23A6458C9}"/>
                    </a:ext>
                  </a:extLst>
                </p14:cNvPr>
                <p14:cNvContentPartPr/>
                <p14:nvPr/>
              </p14:nvContentPartPr>
              <p14:xfrm>
                <a:off x="2256291" y="978006"/>
                <a:ext cx="162720" cy="2102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FCD6A4C-8A79-2343-1728-D6F23A6458C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38651" y="960006"/>
                  <a:ext cx="19836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326D6FE-E413-8315-4CEB-F6B76C9C4229}"/>
              </a:ext>
            </a:extLst>
          </p:cNvPr>
          <p:cNvGrpSpPr/>
          <p:nvPr/>
        </p:nvGrpSpPr>
        <p:grpSpPr>
          <a:xfrm>
            <a:off x="3173211" y="974406"/>
            <a:ext cx="494280" cy="194400"/>
            <a:chOff x="3173211" y="974406"/>
            <a:chExt cx="494280" cy="19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4ECB5A8-28F0-E54A-9A51-D8A3E1F6D816}"/>
                    </a:ext>
                  </a:extLst>
                </p14:cNvPr>
                <p14:cNvContentPartPr/>
                <p14:nvPr/>
              </p14:nvContentPartPr>
              <p14:xfrm>
                <a:off x="3173211" y="1093206"/>
                <a:ext cx="390240" cy="8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4ECB5A8-28F0-E54A-9A51-D8A3E1F6D81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55571" y="1075566"/>
                  <a:ext cx="4258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A3AC3C0-E037-C486-C0BE-836853EEAEFD}"/>
                    </a:ext>
                  </a:extLst>
                </p14:cNvPr>
                <p14:cNvContentPartPr/>
                <p14:nvPr/>
              </p14:nvContentPartPr>
              <p14:xfrm>
                <a:off x="3515931" y="974406"/>
                <a:ext cx="151560" cy="1944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A3AC3C0-E037-C486-C0BE-836853EEAEF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497931" y="956766"/>
                  <a:ext cx="187200" cy="23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762307B-6FEB-0CF1-BAA2-3504BA41D7AC}"/>
              </a:ext>
            </a:extLst>
          </p:cNvPr>
          <p:cNvGrpSpPr/>
          <p:nvPr/>
        </p:nvGrpSpPr>
        <p:grpSpPr>
          <a:xfrm>
            <a:off x="4265451" y="925086"/>
            <a:ext cx="1019880" cy="235440"/>
            <a:chOff x="4265451" y="925086"/>
            <a:chExt cx="1019880" cy="23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D8EF0A0-249D-3038-F26C-8E0D5CB614D5}"/>
                    </a:ext>
                  </a:extLst>
                </p14:cNvPr>
                <p14:cNvContentPartPr/>
                <p14:nvPr/>
              </p14:nvContentPartPr>
              <p14:xfrm>
                <a:off x="4374171" y="960726"/>
                <a:ext cx="5760" cy="1220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D8EF0A0-249D-3038-F26C-8E0D5CB614D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356171" y="942726"/>
                  <a:ext cx="414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13D33F7-32C0-4081-A932-16B18371D8E5}"/>
                    </a:ext>
                  </a:extLst>
                </p14:cNvPr>
                <p14:cNvContentPartPr/>
                <p14:nvPr/>
              </p14:nvContentPartPr>
              <p14:xfrm>
                <a:off x="4315491" y="1126326"/>
                <a:ext cx="142560" cy="100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13D33F7-32C0-4081-A932-16B18371D8E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97851" y="1108326"/>
                  <a:ext cx="1782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C1A6B9C-1D0B-C692-9FEC-B7E705D3420E}"/>
                    </a:ext>
                  </a:extLst>
                </p14:cNvPr>
                <p14:cNvContentPartPr/>
                <p14:nvPr/>
              </p14:nvContentPartPr>
              <p14:xfrm>
                <a:off x="4265451" y="925086"/>
                <a:ext cx="100800" cy="237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C1A6B9C-1D0B-C692-9FEC-B7E705D3420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47451" y="907446"/>
                  <a:ext cx="1364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88CE5AB-F446-B728-A51C-4957E21B0CE1}"/>
                    </a:ext>
                  </a:extLst>
                </p14:cNvPr>
                <p14:cNvContentPartPr/>
                <p14:nvPr/>
              </p14:nvContentPartPr>
              <p14:xfrm>
                <a:off x="4510611" y="969006"/>
                <a:ext cx="136800" cy="190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88CE5AB-F446-B728-A51C-4957E21B0CE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92611" y="951006"/>
                  <a:ext cx="1724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C166384-A08F-D964-ADB9-CD542A32F296}"/>
                    </a:ext>
                  </a:extLst>
                </p14:cNvPr>
                <p14:cNvContentPartPr/>
                <p14:nvPr/>
              </p14:nvContentPartPr>
              <p14:xfrm>
                <a:off x="4708251" y="927966"/>
                <a:ext cx="103320" cy="2260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C166384-A08F-D964-ADB9-CD542A32F29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690611" y="909966"/>
                  <a:ext cx="1389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77E8C72-BF1B-148E-9BEB-1AD0D87709C4}"/>
                    </a:ext>
                  </a:extLst>
                </p14:cNvPr>
                <p14:cNvContentPartPr/>
                <p14:nvPr/>
              </p14:nvContentPartPr>
              <p14:xfrm>
                <a:off x="4882851" y="1001766"/>
                <a:ext cx="402480" cy="1587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77E8C72-BF1B-148E-9BEB-1AD0D87709C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65211" y="983766"/>
                  <a:ext cx="43812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1A232B5-5047-CEB9-C522-725038E62E0B}"/>
              </a:ext>
            </a:extLst>
          </p:cNvPr>
          <p:cNvGrpSpPr/>
          <p:nvPr/>
        </p:nvGrpSpPr>
        <p:grpSpPr>
          <a:xfrm>
            <a:off x="5864571" y="906006"/>
            <a:ext cx="1560600" cy="256320"/>
            <a:chOff x="5864571" y="906006"/>
            <a:chExt cx="1560600" cy="25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087A154-662B-6FFB-743A-FD75FDEA4861}"/>
                    </a:ext>
                  </a:extLst>
                </p14:cNvPr>
                <p14:cNvContentPartPr/>
                <p14:nvPr/>
              </p14:nvContentPartPr>
              <p14:xfrm>
                <a:off x="5864571" y="938046"/>
                <a:ext cx="262440" cy="2242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087A154-662B-6FFB-743A-FD75FDEA486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846571" y="920046"/>
                  <a:ext cx="2980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CF35794-F3BB-38C0-9010-0AFD8013CD5F}"/>
                    </a:ext>
                  </a:extLst>
                </p14:cNvPr>
                <p14:cNvContentPartPr/>
                <p14:nvPr/>
              </p14:nvContentPartPr>
              <p14:xfrm>
                <a:off x="6280731" y="1019406"/>
                <a:ext cx="199800" cy="1317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CF35794-F3BB-38C0-9010-0AFD8013CD5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263091" y="1001766"/>
                  <a:ext cx="2354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F3CC818-BE1F-E51E-DA31-A222831B604F}"/>
                    </a:ext>
                  </a:extLst>
                </p14:cNvPr>
                <p14:cNvContentPartPr/>
                <p14:nvPr/>
              </p14:nvContentPartPr>
              <p14:xfrm>
                <a:off x="6519051" y="1011126"/>
                <a:ext cx="309960" cy="1306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F3CC818-BE1F-E51E-DA31-A222831B604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501051" y="993486"/>
                  <a:ext cx="3456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4A04857-A9B0-1007-473D-55DB1C88C0B0}"/>
                    </a:ext>
                  </a:extLst>
                </p14:cNvPr>
                <p14:cNvContentPartPr/>
                <p14:nvPr/>
              </p14:nvContentPartPr>
              <p14:xfrm>
                <a:off x="6926211" y="911406"/>
                <a:ext cx="72720" cy="2113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4A04857-A9B0-1007-473D-55DB1C88C0B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908211" y="893766"/>
                  <a:ext cx="1083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70F4A55-FA5D-E5AE-E29B-49AA217CC18E}"/>
                    </a:ext>
                  </a:extLst>
                </p14:cNvPr>
                <p14:cNvContentPartPr/>
                <p14:nvPr/>
              </p14:nvContentPartPr>
              <p14:xfrm>
                <a:off x="6878691" y="1016886"/>
                <a:ext cx="228240" cy="1162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70F4A55-FA5D-E5AE-E29B-49AA217CC18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61051" y="998886"/>
                  <a:ext cx="2638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54F4DBA-311B-103F-BAA4-39AB48E08E90}"/>
                    </a:ext>
                  </a:extLst>
                </p14:cNvPr>
                <p14:cNvContentPartPr/>
                <p14:nvPr/>
              </p14:nvContentPartPr>
              <p14:xfrm>
                <a:off x="7025931" y="907446"/>
                <a:ext cx="48600" cy="280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54F4DBA-311B-103F-BAA4-39AB48E08E9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008291" y="889446"/>
                  <a:ext cx="842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EFFE684-863C-FF85-001C-D500179AA192}"/>
                    </a:ext>
                  </a:extLst>
                </p14:cNvPr>
                <p14:cNvContentPartPr/>
                <p14:nvPr/>
              </p14:nvContentPartPr>
              <p14:xfrm>
                <a:off x="7054371" y="906006"/>
                <a:ext cx="370800" cy="2397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EFFE684-863C-FF85-001C-D500179AA19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036371" y="888006"/>
                  <a:ext cx="406440" cy="27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8837D6F-F845-8B31-436B-A91CF77190EB}"/>
              </a:ext>
            </a:extLst>
          </p:cNvPr>
          <p:cNvGrpSpPr/>
          <p:nvPr/>
        </p:nvGrpSpPr>
        <p:grpSpPr>
          <a:xfrm>
            <a:off x="8181891" y="851646"/>
            <a:ext cx="1165680" cy="423720"/>
            <a:chOff x="8181891" y="851646"/>
            <a:chExt cx="1165680" cy="4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BEAF032-8DE0-FCDB-2675-4C56F2A03DAE}"/>
                    </a:ext>
                  </a:extLst>
                </p14:cNvPr>
                <p14:cNvContentPartPr/>
                <p14:nvPr/>
              </p14:nvContentPartPr>
              <p14:xfrm>
                <a:off x="8224371" y="875766"/>
                <a:ext cx="5760" cy="1875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BEAF032-8DE0-FCDB-2675-4C56F2A03DA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206731" y="858126"/>
                  <a:ext cx="414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823A2CA-DEB7-3872-4234-2F99B2B7BBC6}"/>
                    </a:ext>
                  </a:extLst>
                </p14:cNvPr>
                <p14:cNvContentPartPr/>
                <p14:nvPr/>
              </p14:nvContentPartPr>
              <p14:xfrm>
                <a:off x="8181891" y="851646"/>
                <a:ext cx="210240" cy="2134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823A2CA-DEB7-3872-4234-2F99B2B7BBC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163891" y="833646"/>
                  <a:ext cx="2458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2239BA1-02BE-7E28-B3F8-FDDEE963ADE2}"/>
                    </a:ext>
                  </a:extLst>
                </p14:cNvPr>
                <p14:cNvContentPartPr/>
                <p14:nvPr/>
              </p14:nvContentPartPr>
              <p14:xfrm>
                <a:off x="8463771" y="935886"/>
                <a:ext cx="206640" cy="1058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2239BA1-02BE-7E28-B3F8-FDDEE963ADE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445771" y="917886"/>
                  <a:ext cx="2422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B1D362F-6462-2FD7-6A7A-CC876FDAE32B}"/>
                    </a:ext>
                  </a:extLst>
                </p14:cNvPr>
                <p14:cNvContentPartPr/>
                <p14:nvPr/>
              </p14:nvContentPartPr>
              <p14:xfrm>
                <a:off x="8600571" y="931926"/>
                <a:ext cx="170640" cy="975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B1D362F-6462-2FD7-6A7A-CC876FDAE32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582571" y="913926"/>
                  <a:ext cx="2062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7CFC739-0645-0E42-5C09-6A3DB16A404F}"/>
                    </a:ext>
                  </a:extLst>
                </p14:cNvPr>
                <p14:cNvContentPartPr/>
                <p14:nvPr/>
              </p14:nvContentPartPr>
              <p14:xfrm>
                <a:off x="8853651" y="901326"/>
                <a:ext cx="493920" cy="3740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7CFC739-0645-0E42-5C09-6A3DB16A404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835651" y="883326"/>
                  <a:ext cx="529560" cy="40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ACE6DC-DA92-5CAA-A1F6-9D678737E94A}"/>
              </a:ext>
            </a:extLst>
          </p:cNvPr>
          <p:cNvGrpSpPr/>
          <p:nvPr/>
        </p:nvGrpSpPr>
        <p:grpSpPr>
          <a:xfrm>
            <a:off x="2534931" y="1749126"/>
            <a:ext cx="408600" cy="348480"/>
            <a:chOff x="2534931" y="1749126"/>
            <a:chExt cx="408600" cy="34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FA66FCD-003D-FC26-1275-237AAC4CB531}"/>
                    </a:ext>
                  </a:extLst>
                </p14:cNvPr>
                <p14:cNvContentPartPr/>
                <p14:nvPr/>
              </p14:nvContentPartPr>
              <p14:xfrm>
                <a:off x="2534931" y="1749126"/>
                <a:ext cx="246960" cy="2206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FA66FCD-003D-FC26-1275-237AAC4CB53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516931" y="1731126"/>
                  <a:ext cx="2826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BBB2D15-66B8-29E5-ECC4-23476802FE0B}"/>
                    </a:ext>
                  </a:extLst>
                </p14:cNvPr>
                <p14:cNvContentPartPr/>
                <p14:nvPr/>
              </p14:nvContentPartPr>
              <p14:xfrm>
                <a:off x="2777571" y="1890606"/>
                <a:ext cx="165960" cy="2070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BBB2D15-66B8-29E5-ECC4-23476802FE0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759931" y="1872966"/>
                  <a:ext cx="20160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69F16B4-0346-CA27-96ED-AC8E054ECFB6}"/>
              </a:ext>
            </a:extLst>
          </p:cNvPr>
          <p:cNvGrpSpPr/>
          <p:nvPr/>
        </p:nvGrpSpPr>
        <p:grpSpPr>
          <a:xfrm>
            <a:off x="3281211" y="1753446"/>
            <a:ext cx="898200" cy="307080"/>
            <a:chOff x="3281211" y="1753446"/>
            <a:chExt cx="898200" cy="30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43E3090-62CB-E606-E443-29EDE62D5FC9}"/>
                    </a:ext>
                  </a:extLst>
                </p14:cNvPr>
                <p14:cNvContentPartPr/>
                <p14:nvPr/>
              </p14:nvContentPartPr>
              <p14:xfrm>
                <a:off x="3281211" y="1963326"/>
                <a:ext cx="262800" cy="248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43E3090-62CB-E606-E443-29EDE62D5FC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263571" y="1945326"/>
                  <a:ext cx="2984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A542655-AD42-0A70-6671-43E2E87F4B97}"/>
                    </a:ext>
                  </a:extLst>
                </p14:cNvPr>
                <p14:cNvContentPartPr/>
                <p14:nvPr/>
              </p14:nvContentPartPr>
              <p14:xfrm>
                <a:off x="3690171" y="1753446"/>
                <a:ext cx="213840" cy="1980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A542655-AD42-0A70-6671-43E2E87F4B9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672171" y="1735806"/>
                  <a:ext cx="2494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156622F-BB7A-5064-2FEB-FC5BD8134C04}"/>
                    </a:ext>
                  </a:extLst>
                </p14:cNvPr>
                <p14:cNvContentPartPr/>
                <p14:nvPr/>
              </p14:nvContentPartPr>
              <p14:xfrm>
                <a:off x="3802851" y="1884846"/>
                <a:ext cx="259560" cy="957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156622F-BB7A-5064-2FEB-FC5BD8134C0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784851" y="1867206"/>
                  <a:ext cx="2952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40F3AD9-0D4A-4B4D-2A91-A279D00836E4}"/>
                    </a:ext>
                  </a:extLst>
                </p14:cNvPr>
                <p14:cNvContentPartPr/>
                <p14:nvPr/>
              </p14:nvContentPartPr>
              <p14:xfrm>
                <a:off x="4142691" y="1907166"/>
                <a:ext cx="36720" cy="1533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40F3AD9-0D4A-4B4D-2A91-A279D00836E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125051" y="1889166"/>
                  <a:ext cx="7236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EE9C6F6-F2D6-C17A-DD9A-98291A667763}"/>
              </a:ext>
            </a:extLst>
          </p:cNvPr>
          <p:cNvGrpSpPr/>
          <p:nvPr/>
        </p:nvGrpSpPr>
        <p:grpSpPr>
          <a:xfrm>
            <a:off x="4931091" y="1815366"/>
            <a:ext cx="223200" cy="103320"/>
            <a:chOff x="4931091" y="1815366"/>
            <a:chExt cx="223200" cy="10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F45995A-3743-9E8B-A3A3-F6AC59D0B44E}"/>
                    </a:ext>
                  </a:extLst>
                </p14:cNvPr>
                <p14:cNvContentPartPr/>
                <p14:nvPr/>
              </p14:nvContentPartPr>
              <p14:xfrm>
                <a:off x="4956291" y="1815366"/>
                <a:ext cx="198000" cy="316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F45995A-3743-9E8B-A3A3-F6AC59D0B44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938651" y="1797726"/>
                  <a:ext cx="2336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ABAEE71-38AB-DBCA-2558-58701641CE63}"/>
                    </a:ext>
                  </a:extLst>
                </p14:cNvPr>
                <p14:cNvContentPartPr/>
                <p14:nvPr/>
              </p14:nvContentPartPr>
              <p14:xfrm>
                <a:off x="4931091" y="1847046"/>
                <a:ext cx="195480" cy="716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ABAEE71-38AB-DBCA-2558-58701641CE6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913451" y="1829046"/>
                  <a:ext cx="231120" cy="10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9570AE9-2958-9E44-0B60-AC88129E2F4E}"/>
              </a:ext>
            </a:extLst>
          </p:cNvPr>
          <p:cNvGrpSpPr/>
          <p:nvPr/>
        </p:nvGrpSpPr>
        <p:grpSpPr>
          <a:xfrm>
            <a:off x="5527251" y="1711686"/>
            <a:ext cx="164880" cy="277920"/>
            <a:chOff x="5527251" y="1711686"/>
            <a:chExt cx="164880" cy="27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98C1E7C-B254-07E1-A952-12A96D93CBF2}"/>
                    </a:ext>
                  </a:extLst>
                </p14:cNvPr>
                <p14:cNvContentPartPr/>
                <p14:nvPr/>
              </p14:nvContentPartPr>
              <p14:xfrm>
                <a:off x="5527251" y="1711686"/>
                <a:ext cx="164520" cy="2145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98C1E7C-B254-07E1-A952-12A96D93CBF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509251" y="1694046"/>
                  <a:ext cx="2001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BE5F116-798C-DDA3-8A85-FF742DD1EEF2}"/>
                    </a:ext>
                  </a:extLst>
                </p14:cNvPr>
                <p14:cNvContentPartPr/>
                <p14:nvPr/>
              </p14:nvContentPartPr>
              <p14:xfrm>
                <a:off x="5691771" y="1806006"/>
                <a:ext cx="360" cy="1836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BE5F116-798C-DDA3-8A85-FF742DD1EEF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674131" y="1788006"/>
                  <a:ext cx="36000" cy="21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86C070A0-53A5-1CE5-3591-C5F958CE7323}"/>
                  </a:ext>
                </a:extLst>
              </p14:cNvPr>
              <p14:cNvContentPartPr/>
              <p14:nvPr/>
            </p14:nvContentPartPr>
            <p14:xfrm>
              <a:off x="6034491" y="1897446"/>
              <a:ext cx="142560" cy="180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86C070A0-53A5-1CE5-3591-C5F958CE732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016851" y="1879806"/>
                <a:ext cx="17820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06A669B3-5015-D5BE-C8C2-1F6377357A1F}"/>
                  </a:ext>
                </a:extLst>
              </p14:cNvPr>
              <p14:cNvContentPartPr/>
              <p14:nvPr/>
            </p14:nvContentPartPr>
            <p14:xfrm>
              <a:off x="6468651" y="1748406"/>
              <a:ext cx="183600" cy="22320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06A669B3-5015-D5BE-C8C2-1F6377357A1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450651" y="1730766"/>
                <a:ext cx="219240" cy="25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5A62EF17-AC2E-C4CC-5DA6-06FAFF59EB62}"/>
              </a:ext>
            </a:extLst>
          </p:cNvPr>
          <p:cNvGrpSpPr/>
          <p:nvPr/>
        </p:nvGrpSpPr>
        <p:grpSpPr>
          <a:xfrm>
            <a:off x="7235451" y="1902846"/>
            <a:ext cx="192240" cy="99000"/>
            <a:chOff x="7235451" y="1902846"/>
            <a:chExt cx="192240" cy="9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A03FE53-BE59-2FD7-97D0-80FFAEF6609A}"/>
                    </a:ext>
                  </a:extLst>
                </p14:cNvPr>
                <p14:cNvContentPartPr/>
                <p14:nvPr/>
              </p14:nvContentPartPr>
              <p14:xfrm>
                <a:off x="7290891" y="1902846"/>
                <a:ext cx="136800" cy="154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A03FE53-BE59-2FD7-97D0-80FFAEF6609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273251" y="1885206"/>
                  <a:ext cx="1724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7FBBC9E-9EBB-D2FD-8509-CAFB2F8FA464}"/>
                    </a:ext>
                  </a:extLst>
                </p14:cNvPr>
                <p14:cNvContentPartPr/>
                <p14:nvPr/>
              </p14:nvContentPartPr>
              <p14:xfrm>
                <a:off x="7235451" y="1917966"/>
                <a:ext cx="156240" cy="838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7FBBC9E-9EBB-D2FD-8509-CAFB2F8FA46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217451" y="1900326"/>
                  <a:ext cx="191880" cy="11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4F272FB8-5EB3-CCE8-0813-02AD3B810A07}"/>
                  </a:ext>
                </a:extLst>
              </p14:cNvPr>
              <p14:cNvContentPartPr/>
              <p14:nvPr/>
            </p14:nvContentPartPr>
            <p14:xfrm>
              <a:off x="7836651" y="1766406"/>
              <a:ext cx="352080" cy="23508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4F272FB8-5EB3-CCE8-0813-02AD3B810A07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818651" y="1748406"/>
                <a:ext cx="387720" cy="27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B3F707BB-8584-32E2-90F7-1168C9ED950A}"/>
              </a:ext>
            </a:extLst>
          </p:cNvPr>
          <p:cNvGrpSpPr/>
          <p:nvPr/>
        </p:nvGrpSpPr>
        <p:grpSpPr>
          <a:xfrm>
            <a:off x="902331" y="2670366"/>
            <a:ext cx="678240" cy="212040"/>
            <a:chOff x="902331" y="2670366"/>
            <a:chExt cx="678240" cy="21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82EAF35-C16D-D263-67F4-22A5CD1069E7}"/>
                    </a:ext>
                  </a:extLst>
                </p14:cNvPr>
                <p14:cNvContentPartPr/>
                <p14:nvPr/>
              </p14:nvContentPartPr>
              <p14:xfrm>
                <a:off x="902331" y="2704206"/>
                <a:ext cx="9000" cy="277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82EAF35-C16D-D263-67F4-22A5CD1069E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84331" y="2686566"/>
                  <a:ext cx="446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9E6C289-99E7-B793-36C2-0A11DB43DD9A}"/>
                    </a:ext>
                  </a:extLst>
                </p14:cNvPr>
                <p14:cNvContentPartPr/>
                <p14:nvPr/>
              </p14:nvContentPartPr>
              <p14:xfrm>
                <a:off x="938691" y="2674326"/>
                <a:ext cx="17280" cy="2080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9E6C289-99E7-B793-36C2-0A11DB43DD9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21051" y="2656686"/>
                  <a:ext cx="529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E9615A9-954F-8DB2-FEE9-38A3BA513288}"/>
                    </a:ext>
                  </a:extLst>
                </p14:cNvPr>
                <p14:cNvContentPartPr/>
                <p14:nvPr/>
              </p14:nvContentPartPr>
              <p14:xfrm>
                <a:off x="1044531" y="2670366"/>
                <a:ext cx="53280" cy="2012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E9615A9-954F-8DB2-FEE9-38A3BA51328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26891" y="2652366"/>
                  <a:ext cx="889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DB36E74-D81B-06A4-5433-C50DDCB4D68B}"/>
                    </a:ext>
                  </a:extLst>
                </p14:cNvPr>
                <p14:cNvContentPartPr/>
                <p14:nvPr/>
              </p14:nvContentPartPr>
              <p14:xfrm>
                <a:off x="972171" y="2779806"/>
                <a:ext cx="142560" cy="140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DB36E74-D81B-06A4-5433-C50DDCB4D68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54531" y="2761806"/>
                  <a:ext cx="1782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764578C-129B-4C86-7FC4-B8BC380BC44A}"/>
                    </a:ext>
                  </a:extLst>
                </p14:cNvPr>
                <p14:cNvContentPartPr/>
                <p14:nvPr/>
              </p14:nvContentPartPr>
              <p14:xfrm>
                <a:off x="972171" y="2775846"/>
                <a:ext cx="324000" cy="846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764578C-129B-4C86-7FC4-B8BC380BC4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54531" y="2757846"/>
                  <a:ext cx="3596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3EE635B-732D-8604-8413-E54C8D2F6A2F}"/>
                    </a:ext>
                  </a:extLst>
                </p14:cNvPr>
                <p14:cNvContentPartPr/>
                <p14:nvPr/>
              </p14:nvContentPartPr>
              <p14:xfrm>
                <a:off x="1350891" y="2735526"/>
                <a:ext cx="229680" cy="1252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3EE635B-732D-8604-8413-E54C8D2F6A2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333251" y="2717526"/>
                  <a:ext cx="265320" cy="16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4622A1E-5C69-B7CA-34B6-D7E49360F39D}"/>
              </a:ext>
            </a:extLst>
          </p:cNvPr>
          <p:cNvGrpSpPr/>
          <p:nvPr/>
        </p:nvGrpSpPr>
        <p:grpSpPr>
          <a:xfrm>
            <a:off x="1880451" y="2662086"/>
            <a:ext cx="385200" cy="244080"/>
            <a:chOff x="1880451" y="2662086"/>
            <a:chExt cx="385200" cy="24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724935B-DC63-1C10-C554-A82C3BF3D083}"/>
                    </a:ext>
                  </a:extLst>
                </p14:cNvPr>
                <p14:cNvContentPartPr/>
                <p14:nvPr/>
              </p14:nvContentPartPr>
              <p14:xfrm>
                <a:off x="1963971" y="2662086"/>
                <a:ext cx="22680" cy="2343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724935B-DC63-1C10-C554-A82C3BF3D08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946331" y="2644086"/>
                  <a:ext cx="583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FDB2207-0FF7-A6A5-FCF2-14E246A55BD5}"/>
                    </a:ext>
                  </a:extLst>
                </p14:cNvPr>
                <p14:cNvContentPartPr/>
                <p14:nvPr/>
              </p14:nvContentPartPr>
              <p14:xfrm>
                <a:off x="1880451" y="2774046"/>
                <a:ext cx="385200" cy="1321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FDB2207-0FF7-A6A5-FCF2-14E246A55BD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862451" y="2756406"/>
                  <a:ext cx="42084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E67378E-BA24-CCC6-B466-155815E58A23}"/>
              </a:ext>
            </a:extLst>
          </p:cNvPr>
          <p:cNvGrpSpPr/>
          <p:nvPr/>
        </p:nvGrpSpPr>
        <p:grpSpPr>
          <a:xfrm>
            <a:off x="3050451" y="2630766"/>
            <a:ext cx="805680" cy="281880"/>
            <a:chOff x="3050451" y="2630766"/>
            <a:chExt cx="805680" cy="28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9A431CA-C259-F8F2-945D-29B38B2A1797}"/>
                    </a:ext>
                  </a:extLst>
                </p14:cNvPr>
                <p14:cNvContentPartPr/>
                <p14:nvPr/>
              </p14:nvContentPartPr>
              <p14:xfrm>
                <a:off x="3050451" y="2630766"/>
                <a:ext cx="231840" cy="2671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9A431CA-C259-F8F2-945D-29B38B2A179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032811" y="2613126"/>
                  <a:ext cx="26748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B76E40A-8295-6527-D914-8E2EE4E1198F}"/>
                    </a:ext>
                  </a:extLst>
                </p14:cNvPr>
                <p14:cNvContentPartPr/>
                <p14:nvPr/>
              </p14:nvContentPartPr>
              <p14:xfrm>
                <a:off x="3245571" y="2719326"/>
                <a:ext cx="78480" cy="277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B76E40A-8295-6527-D914-8E2EE4E1198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227931" y="2701686"/>
                  <a:ext cx="1141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A1D0CEA-17CC-6A5C-CC8B-7EE89ED881EC}"/>
                    </a:ext>
                  </a:extLst>
                </p14:cNvPr>
                <p14:cNvContentPartPr/>
                <p14:nvPr/>
              </p14:nvContentPartPr>
              <p14:xfrm>
                <a:off x="3293091" y="2722206"/>
                <a:ext cx="318600" cy="1904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A1D0CEA-17CC-6A5C-CC8B-7EE89ED881E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275091" y="2704566"/>
                  <a:ext cx="3542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D1EE0BA-477E-9A2A-7AD7-0BF9B2FBC3A6}"/>
                    </a:ext>
                  </a:extLst>
                </p14:cNvPr>
                <p14:cNvContentPartPr/>
                <p14:nvPr/>
              </p14:nvContentPartPr>
              <p14:xfrm>
                <a:off x="3652011" y="2655606"/>
                <a:ext cx="204120" cy="2570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D1EE0BA-477E-9A2A-7AD7-0BF9B2FBC3A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634371" y="2637966"/>
                  <a:ext cx="239760" cy="29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AC7DA04-2A04-7771-1A2D-1F483293CE20}"/>
              </a:ext>
            </a:extLst>
          </p:cNvPr>
          <p:cNvGrpSpPr/>
          <p:nvPr/>
        </p:nvGrpSpPr>
        <p:grpSpPr>
          <a:xfrm>
            <a:off x="4735971" y="2588646"/>
            <a:ext cx="2040840" cy="279720"/>
            <a:chOff x="4735971" y="2588646"/>
            <a:chExt cx="2040840" cy="27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AF12B69-2CCC-0163-0733-B591692721B3}"/>
                    </a:ext>
                  </a:extLst>
                </p14:cNvPr>
                <p14:cNvContentPartPr/>
                <p14:nvPr/>
              </p14:nvContentPartPr>
              <p14:xfrm>
                <a:off x="4735971" y="2715726"/>
                <a:ext cx="186480" cy="1526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AF12B69-2CCC-0163-0733-B591692721B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717971" y="2697726"/>
                  <a:ext cx="2221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034D9C3-7F3B-C6CD-E5C0-49B6CE31C140}"/>
                    </a:ext>
                  </a:extLst>
                </p14:cNvPr>
                <p14:cNvContentPartPr/>
                <p14:nvPr/>
              </p14:nvContentPartPr>
              <p14:xfrm>
                <a:off x="4858731" y="2716806"/>
                <a:ext cx="360" cy="3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034D9C3-7F3B-C6CD-E5C0-49B6CE31C14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841091" y="269880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3192DD9-82FD-69AF-DCDD-82C51401EC37}"/>
                    </a:ext>
                  </a:extLst>
                </p14:cNvPr>
                <p14:cNvContentPartPr/>
                <p14:nvPr/>
              </p14:nvContentPartPr>
              <p14:xfrm>
                <a:off x="4858731" y="2646966"/>
                <a:ext cx="570600" cy="2192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3192DD9-82FD-69AF-DCDD-82C51401EC3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841091" y="2629326"/>
                  <a:ext cx="6062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657C72F-3009-CAD8-AC4B-385DB272D152}"/>
                    </a:ext>
                  </a:extLst>
                </p14:cNvPr>
                <p14:cNvContentPartPr/>
                <p14:nvPr/>
              </p14:nvContentPartPr>
              <p14:xfrm>
                <a:off x="5287851" y="2757846"/>
                <a:ext cx="209160" cy="140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657C72F-3009-CAD8-AC4B-385DB272D15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269851" y="2739846"/>
                  <a:ext cx="2448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7716B61-9754-9521-ADFF-7DC571AB423E}"/>
                    </a:ext>
                  </a:extLst>
                </p14:cNvPr>
                <p14:cNvContentPartPr/>
                <p14:nvPr/>
              </p14:nvContentPartPr>
              <p14:xfrm>
                <a:off x="5507811" y="2612766"/>
                <a:ext cx="267840" cy="2444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7716B61-9754-9521-ADFF-7DC571AB423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490171" y="2595126"/>
                  <a:ext cx="3034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18A3AE3-5713-4A11-B33A-39380B9547B3}"/>
                    </a:ext>
                  </a:extLst>
                </p14:cNvPr>
                <p14:cNvContentPartPr/>
                <p14:nvPr/>
              </p14:nvContentPartPr>
              <p14:xfrm>
                <a:off x="5803371" y="2689806"/>
                <a:ext cx="673560" cy="1616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18A3AE3-5713-4A11-B33A-39380B9547B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785371" y="2671806"/>
                  <a:ext cx="7092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F507A89-B1C8-6076-9DB9-A5840FE2FD99}"/>
                    </a:ext>
                  </a:extLst>
                </p14:cNvPr>
                <p14:cNvContentPartPr/>
                <p14:nvPr/>
              </p14:nvContentPartPr>
              <p14:xfrm>
                <a:off x="6628131" y="2588646"/>
                <a:ext cx="148680" cy="1774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F507A89-B1C8-6076-9DB9-A5840FE2FD9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610131" y="2571006"/>
                  <a:ext cx="1843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7325B29-0F01-DACE-356F-8E13B503649D}"/>
                    </a:ext>
                  </a:extLst>
                </p14:cNvPr>
                <p14:cNvContentPartPr/>
                <p14:nvPr/>
              </p14:nvContentPartPr>
              <p14:xfrm>
                <a:off x="6636411" y="2855046"/>
                <a:ext cx="45000" cy="43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7325B29-0F01-DACE-356F-8E13B503649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618411" y="2837046"/>
                  <a:ext cx="80640" cy="3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D4697A04-CA85-657B-BE94-9273886D665B}"/>
                  </a:ext>
                </a:extLst>
              </p14:cNvPr>
              <p14:cNvContentPartPr/>
              <p14:nvPr/>
            </p14:nvContentPartPr>
            <p14:xfrm>
              <a:off x="1558251" y="3410166"/>
              <a:ext cx="330840" cy="15840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D4697A04-CA85-657B-BE94-9273886D665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540251" y="3392526"/>
                <a:ext cx="366480" cy="19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21DABD88-CA86-DEFA-A627-945F724C85EF}"/>
              </a:ext>
            </a:extLst>
          </p:cNvPr>
          <p:cNvGrpSpPr/>
          <p:nvPr/>
        </p:nvGrpSpPr>
        <p:grpSpPr>
          <a:xfrm>
            <a:off x="2379051" y="3342846"/>
            <a:ext cx="515880" cy="379800"/>
            <a:chOff x="2379051" y="3342846"/>
            <a:chExt cx="515880" cy="37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000DB70-8902-5597-8D7A-85428C309C40}"/>
                    </a:ext>
                  </a:extLst>
                </p14:cNvPr>
                <p14:cNvContentPartPr/>
                <p14:nvPr/>
              </p14:nvContentPartPr>
              <p14:xfrm>
                <a:off x="2379051" y="3342846"/>
                <a:ext cx="276120" cy="2469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000DB70-8902-5597-8D7A-85428C309C4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361411" y="3324846"/>
                  <a:ext cx="3117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DB85116-7D93-41B9-2676-A5137533CED2}"/>
                    </a:ext>
                  </a:extLst>
                </p14:cNvPr>
                <p14:cNvContentPartPr/>
                <p14:nvPr/>
              </p14:nvContentPartPr>
              <p14:xfrm>
                <a:off x="2841651" y="3501966"/>
                <a:ext cx="53280" cy="2206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DB85116-7D93-41B9-2676-A5137533CED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824011" y="3483966"/>
                  <a:ext cx="88920" cy="25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96E11F1-44ED-E998-4FC7-6AFF7200E7FB}"/>
              </a:ext>
            </a:extLst>
          </p:cNvPr>
          <p:cNvGrpSpPr/>
          <p:nvPr/>
        </p:nvGrpSpPr>
        <p:grpSpPr>
          <a:xfrm>
            <a:off x="3306771" y="3366246"/>
            <a:ext cx="2469240" cy="245520"/>
            <a:chOff x="3306771" y="3366246"/>
            <a:chExt cx="2469240" cy="24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ECB9D35-0B84-D56A-2FB2-99148AE5DF49}"/>
                    </a:ext>
                  </a:extLst>
                </p14:cNvPr>
                <p14:cNvContentPartPr/>
                <p14:nvPr/>
              </p14:nvContentPartPr>
              <p14:xfrm>
                <a:off x="3306771" y="3537246"/>
                <a:ext cx="256680" cy="316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ECB9D35-0B84-D56A-2FB2-99148AE5DF4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289131" y="3519606"/>
                  <a:ext cx="2923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356AF4D-60AD-C5B3-F798-D37B468249F2}"/>
                    </a:ext>
                  </a:extLst>
                </p14:cNvPr>
                <p14:cNvContentPartPr/>
                <p14:nvPr/>
              </p14:nvContentPartPr>
              <p14:xfrm>
                <a:off x="3769371" y="3400446"/>
                <a:ext cx="360" cy="1857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356AF4D-60AD-C5B3-F798-D37B468249F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751731" y="3382806"/>
                  <a:ext cx="360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75CB85F-BAFC-E7A1-700A-EE15EAED7BD1}"/>
                    </a:ext>
                  </a:extLst>
                </p14:cNvPr>
                <p14:cNvContentPartPr/>
                <p14:nvPr/>
              </p14:nvContentPartPr>
              <p14:xfrm>
                <a:off x="3950451" y="3485406"/>
                <a:ext cx="8640" cy="180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75CB85F-BAFC-E7A1-700A-EE15EAED7BD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932811" y="3467406"/>
                  <a:ext cx="442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F0819C7-5E58-93C8-5C2D-B2B4E7CE5736}"/>
                    </a:ext>
                  </a:extLst>
                </p14:cNvPr>
                <p14:cNvContentPartPr/>
                <p14:nvPr/>
              </p14:nvContentPartPr>
              <p14:xfrm>
                <a:off x="4139811" y="3413766"/>
                <a:ext cx="196560" cy="1429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F0819C7-5E58-93C8-5C2D-B2B4E7CE573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122171" y="3396126"/>
                  <a:ext cx="2322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A9542CD-FF4B-5F58-9CBA-514FFBA3973C}"/>
                    </a:ext>
                  </a:extLst>
                </p14:cNvPr>
                <p14:cNvContentPartPr/>
                <p14:nvPr/>
              </p14:nvContentPartPr>
              <p14:xfrm>
                <a:off x="4246011" y="3388206"/>
                <a:ext cx="231480" cy="331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A9542CD-FF4B-5F58-9CBA-514FFBA3973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228011" y="3370566"/>
                  <a:ext cx="2671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AD83238-0263-60E7-9FDE-A7C01E151244}"/>
                    </a:ext>
                  </a:extLst>
                </p14:cNvPr>
                <p14:cNvContentPartPr/>
                <p14:nvPr/>
              </p14:nvContentPartPr>
              <p14:xfrm>
                <a:off x="4797531" y="3445806"/>
                <a:ext cx="5760" cy="1386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AD83238-0263-60E7-9FDE-A7C01E15124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779531" y="3427806"/>
                  <a:ext cx="414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AEE9771-D683-CEAC-292F-3190ABEE1A1D}"/>
                    </a:ext>
                  </a:extLst>
                </p14:cNvPr>
                <p14:cNvContentPartPr/>
                <p14:nvPr/>
              </p14:nvContentPartPr>
              <p14:xfrm>
                <a:off x="4641651" y="3366246"/>
                <a:ext cx="357120" cy="2354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AEE9771-D683-CEAC-292F-3190ABEE1A1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623651" y="3348606"/>
                  <a:ext cx="3927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A18BCC7-7606-58F6-0FFF-3FBCCA2E3482}"/>
                    </a:ext>
                  </a:extLst>
                </p14:cNvPr>
                <p14:cNvContentPartPr/>
                <p14:nvPr/>
              </p14:nvContentPartPr>
              <p14:xfrm>
                <a:off x="5084451" y="3396126"/>
                <a:ext cx="234360" cy="2109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A18BCC7-7606-58F6-0FFF-3FBCCA2E348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066811" y="3378486"/>
                  <a:ext cx="2700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FA82A4A-4D55-356D-E2FD-697521F82F97}"/>
                    </a:ext>
                  </a:extLst>
                </p14:cNvPr>
                <p14:cNvContentPartPr/>
                <p14:nvPr/>
              </p14:nvContentPartPr>
              <p14:xfrm>
                <a:off x="5513571" y="3397926"/>
                <a:ext cx="22680" cy="2138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FA82A4A-4D55-356D-E2FD-697521F82F9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495571" y="3379926"/>
                  <a:ext cx="583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006E517-8911-FE98-62C4-4DFE20217804}"/>
                    </a:ext>
                  </a:extLst>
                </p14:cNvPr>
                <p14:cNvContentPartPr/>
                <p14:nvPr/>
              </p14:nvContentPartPr>
              <p14:xfrm>
                <a:off x="5538771" y="3375246"/>
                <a:ext cx="237240" cy="2293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006E517-8911-FE98-62C4-4DFE2021780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520771" y="3357606"/>
                  <a:ext cx="272880" cy="26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24C83DE2-904C-480F-7FE6-9C09AA964839}"/>
              </a:ext>
            </a:extLst>
          </p:cNvPr>
          <p:cNvGrpSpPr/>
          <p:nvPr/>
        </p:nvGrpSpPr>
        <p:grpSpPr>
          <a:xfrm>
            <a:off x="7998651" y="3168966"/>
            <a:ext cx="3326760" cy="381240"/>
            <a:chOff x="7998651" y="3168966"/>
            <a:chExt cx="3326760" cy="38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045FBB5-82C3-85B2-96BC-AEFD1353CB35}"/>
                    </a:ext>
                  </a:extLst>
                </p14:cNvPr>
                <p14:cNvContentPartPr/>
                <p14:nvPr/>
              </p14:nvContentPartPr>
              <p14:xfrm>
                <a:off x="7998651" y="3280926"/>
                <a:ext cx="302400" cy="1785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045FBB5-82C3-85B2-96BC-AEFD1353CB3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981011" y="3263286"/>
                  <a:ext cx="3380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76C1101-BAD9-22D4-79D6-A9750FB558D8}"/>
                    </a:ext>
                  </a:extLst>
                </p14:cNvPr>
                <p14:cNvContentPartPr/>
                <p14:nvPr/>
              </p14:nvContentPartPr>
              <p14:xfrm>
                <a:off x="8514171" y="3179046"/>
                <a:ext cx="267840" cy="2491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76C1101-BAD9-22D4-79D6-A9750FB558D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496171" y="3161406"/>
                  <a:ext cx="3034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9734DC8-D5C9-9542-EF05-CAA5BB609558}"/>
                    </a:ext>
                  </a:extLst>
                </p14:cNvPr>
                <p14:cNvContentPartPr/>
                <p14:nvPr/>
              </p14:nvContentPartPr>
              <p14:xfrm>
                <a:off x="8817651" y="3382446"/>
                <a:ext cx="227160" cy="1677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9734DC8-D5C9-9542-EF05-CAA5BB60955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800011" y="3364446"/>
                  <a:ext cx="2628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B977BD6-5976-8709-6129-60594EEF3D4F}"/>
                    </a:ext>
                  </a:extLst>
                </p14:cNvPr>
                <p14:cNvContentPartPr/>
                <p14:nvPr/>
              </p14:nvContentPartPr>
              <p14:xfrm>
                <a:off x="9253971" y="3228366"/>
                <a:ext cx="21240" cy="2109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B977BD6-5976-8709-6129-60594EEF3D4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235971" y="3210366"/>
                  <a:ext cx="568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1B1EFF9-D774-03DA-0B54-0F568D359320}"/>
                    </a:ext>
                  </a:extLst>
                </p14:cNvPr>
                <p14:cNvContentPartPr/>
                <p14:nvPr/>
              </p14:nvContentPartPr>
              <p14:xfrm>
                <a:off x="9182691" y="3289926"/>
                <a:ext cx="226080" cy="277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1B1EFF9-D774-03DA-0B54-0F568D35932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165051" y="3271926"/>
                  <a:ext cx="2617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F0753C2-FFE3-C2EF-2528-CBD042FEE948}"/>
                    </a:ext>
                  </a:extLst>
                </p14:cNvPr>
                <p14:cNvContentPartPr/>
                <p14:nvPr/>
              </p14:nvContentPartPr>
              <p14:xfrm>
                <a:off x="9563931" y="3239166"/>
                <a:ext cx="14760" cy="1717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F0753C2-FFE3-C2EF-2528-CBD042FEE94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546291" y="3221526"/>
                  <a:ext cx="504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75ECAAF-F7CD-5CAC-B393-8EE31FAAB832}"/>
                    </a:ext>
                  </a:extLst>
                </p14:cNvPr>
                <p14:cNvContentPartPr/>
                <p14:nvPr/>
              </p14:nvContentPartPr>
              <p14:xfrm>
                <a:off x="9720531" y="3304686"/>
                <a:ext cx="27360" cy="446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75ECAAF-F7CD-5CAC-B393-8EE31FAAB83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702531" y="3286686"/>
                  <a:ext cx="630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11050A2-C8C9-3FEA-8497-F8C2E6EE5142}"/>
                    </a:ext>
                  </a:extLst>
                </p14:cNvPr>
                <p14:cNvContentPartPr/>
                <p14:nvPr/>
              </p14:nvContentPartPr>
              <p14:xfrm>
                <a:off x="9873891" y="3216126"/>
                <a:ext cx="267840" cy="1684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11050A2-C8C9-3FEA-8497-F8C2E6EE514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855891" y="3198126"/>
                  <a:ext cx="3034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C54DE0A-D211-D50F-28D5-AFC63399BFD1}"/>
                    </a:ext>
                  </a:extLst>
                </p14:cNvPr>
                <p14:cNvContentPartPr/>
                <p14:nvPr/>
              </p14:nvContentPartPr>
              <p14:xfrm>
                <a:off x="10405971" y="3204966"/>
                <a:ext cx="78480" cy="1454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C54DE0A-D211-D50F-28D5-AFC63399BFD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387971" y="3187326"/>
                  <a:ext cx="1141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C6B78BA-6557-384B-AECD-579B21C507EB}"/>
                    </a:ext>
                  </a:extLst>
                </p14:cNvPr>
                <p14:cNvContentPartPr/>
                <p14:nvPr/>
              </p14:nvContentPartPr>
              <p14:xfrm>
                <a:off x="10249731" y="3172206"/>
                <a:ext cx="309600" cy="2124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C6B78BA-6557-384B-AECD-579B21C507E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232091" y="3154206"/>
                  <a:ext cx="3452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8AACC86-6CC8-927C-66F7-98E03539FD77}"/>
                    </a:ext>
                  </a:extLst>
                </p14:cNvPr>
                <p14:cNvContentPartPr/>
                <p14:nvPr/>
              </p14:nvContentPartPr>
              <p14:xfrm>
                <a:off x="10648251" y="3186966"/>
                <a:ext cx="237960" cy="1893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8AACC86-6CC8-927C-66F7-98E03539FD7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630611" y="3169326"/>
                  <a:ext cx="2736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F605ACC-BF47-00D6-5B39-8E05E8A41AE6}"/>
                    </a:ext>
                  </a:extLst>
                </p14:cNvPr>
                <p14:cNvContentPartPr/>
                <p14:nvPr/>
              </p14:nvContentPartPr>
              <p14:xfrm>
                <a:off x="11021571" y="3184446"/>
                <a:ext cx="8640" cy="2026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F605ACC-BF47-00D6-5B39-8E05E8A41AE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003931" y="3166806"/>
                  <a:ext cx="442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172E89C-EEE5-1AEE-B2C3-5C8F70A1EEE1}"/>
                    </a:ext>
                  </a:extLst>
                </p14:cNvPr>
                <p14:cNvContentPartPr/>
                <p14:nvPr/>
              </p14:nvContentPartPr>
              <p14:xfrm>
                <a:off x="11060451" y="3168966"/>
                <a:ext cx="264960" cy="2354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172E89C-EEE5-1AEE-B2C3-5C8F70A1EEE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042811" y="3151326"/>
                  <a:ext cx="300600" cy="27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4BAD4F6F-2721-8661-1806-D4375A9FA01E}"/>
                  </a:ext>
                </a:extLst>
              </p14:cNvPr>
              <p14:cNvContentPartPr/>
              <p14:nvPr/>
            </p14:nvContentPartPr>
            <p14:xfrm>
              <a:off x="2415411" y="4332126"/>
              <a:ext cx="251280" cy="24120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4BAD4F6F-2721-8661-1806-D4375A9FA01E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397411" y="4314126"/>
                <a:ext cx="28692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F19DD0E4-DC4B-6972-6D82-8F6B38487220}"/>
                  </a:ext>
                </a:extLst>
              </p14:cNvPr>
              <p14:cNvContentPartPr/>
              <p14:nvPr/>
            </p14:nvContentPartPr>
            <p14:xfrm>
              <a:off x="3057291" y="4505646"/>
              <a:ext cx="230400" cy="576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F19DD0E4-DC4B-6972-6D82-8F6B38487220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039651" y="4488006"/>
                <a:ext cx="266040" cy="4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2CEEFE8-C1E8-620A-32FE-2BFD36E001C3}"/>
              </a:ext>
            </a:extLst>
          </p:cNvPr>
          <p:cNvGrpSpPr/>
          <p:nvPr/>
        </p:nvGrpSpPr>
        <p:grpSpPr>
          <a:xfrm>
            <a:off x="3744171" y="4244286"/>
            <a:ext cx="1407600" cy="343800"/>
            <a:chOff x="3744171" y="4244286"/>
            <a:chExt cx="1407600" cy="34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DA0661A-5BD2-4990-43C3-C46D7F238A1A}"/>
                    </a:ext>
                  </a:extLst>
                </p14:cNvPr>
                <p14:cNvContentPartPr/>
                <p14:nvPr/>
              </p14:nvContentPartPr>
              <p14:xfrm>
                <a:off x="3744171" y="4353726"/>
                <a:ext cx="8640" cy="1746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DA0661A-5BD2-4990-43C3-C46D7F238A1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726531" y="4336086"/>
                  <a:ext cx="442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27B8D4F-3EE8-E82D-AC8E-F1E3B0F52758}"/>
                    </a:ext>
                  </a:extLst>
                </p14:cNvPr>
                <p14:cNvContentPartPr/>
                <p14:nvPr/>
              </p14:nvContentPartPr>
              <p14:xfrm>
                <a:off x="3883491" y="4422126"/>
                <a:ext cx="14760" cy="320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27B8D4F-3EE8-E82D-AC8E-F1E3B0F5275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865491" y="4404126"/>
                  <a:ext cx="504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5136583-2B53-94AB-D5DE-752DEEFDE16E}"/>
                    </a:ext>
                  </a:extLst>
                </p14:cNvPr>
                <p14:cNvContentPartPr/>
                <p14:nvPr/>
              </p14:nvContentPartPr>
              <p14:xfrm>
                <a:off x="4028571" y="4345446"/>
                <a:ext cx="322560" cy="1846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5136583-2B53-94AB-D5DE-752DEEFDE16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010571" y="4327446"/>
                  <a:ext cx="3582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530072C-A44D-D735-6173-16BBAD6C2E08}"/>
                    </a:ext>
                  </a:extLst>
                </p14:cNvPr>
                <p14:cNvContentPartPr/>
                <p14:nvPr/>
              </p14:nvContentPartPr>
              <p14:xfrm>
                <a:off x="4421331" y="4263366"/>
                <a:ext cx="126000" cy="3218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530072C-A44D-D735-6173-16BBAD6C2E0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403331" y="4245366"/>
                  <a:ext cx="16164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47E0A2F-B27C-556C-745A-97E3FEE4F15A}"/>
                    </a:ext>
                  </a:extLst>
                </p14:cNvPr>
                <p14:cNvContentPartPr/>
                <p14:nvPr/>
              </p14:nvContentPartPr>
              <p14:xfrm>
                <a:off x="4657851" y="4319166"/>
                <a:ext cx="231840" cy="2196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47E0A2F-B27C-556C-745A-97E3FEE4F15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640211" y="4301166"/>
                  <a:ext cx="2674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BE92D8E-5CBF-C320-9B05-D75BF386E007}"/>
                    </a:ext>
                  </a:extLst>
                </p14:cNvPr>
                <p14:cNvContentPartPr/>
                <p14:nvPr/>
              </p14:nvContentPartPr>
              <p14:xfrm>
                <a:off x="5053851" y="4244286"/>
                <a:ext cx="97920" cy="3438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BE92D8E-5CBF-C320-9B05-D75BF386E00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035851" y="4226646"/>
                  <a:ext cx="133560" cy="37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37A7C206-F27B-2BF5-374E-7B36CCA071DD}"/>
                  </a:ext>
                </a:extLst>
              </p14:cNvPr>
              <p14:cNvContentPartPr/>
              <p14:nvPr/>
            </p14:nvContentPartPr>
            <p14:xfrm>
              <a:off x="3078171" y="4975446"/>
              <a:ext cx="235440" cy="26748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37A7C206-F27B-2BF5-374E-7B36CCA071DD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060531" y="4957806"/>
                <a:ext cx="27108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C98D3B04-2B55-8E8C-9851-F05F6559B762}"/>
                  </a:ext>
                </a:extLst>
              </p14:cNvPr>
              <p14:cNvContentPartPr/>
              <p14:nvPr/>
            </p14:nvContentPartPr>
            <p14:xfrm>
              <a:off x="3574251" y="5218086"/>
              <a:ext cx="198000" cy="612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C98D3B04-2B55-8E8C-9851-F05F6559B762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3556611" y="5200086"/>
                <a:ext cx="23364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79099F21-A4AE-AA3F-CFC7-558B6B2E641F}"/>
                  </a:ext>
                </a:extLst>
              </p14:cNvPr>
              <p14:cNvContentPartPr/>
              <p14:nvPr/>
            </p14:nvContentPartPr>
            <p14:xfrm>
              <a:off x="4098051" y="5113326"/>
              <a:ext cx="223920" cy="19980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79099F21-A4AE-AA3F-CFC7-558B6B2E641F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080411" y="5095326"/>
                <a:ext cx="259560" cy="23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74915A85-9C35-0E1D-C0CE-66B1D42FE142}"/>
              </a:ext>
            </a:extLst>
          </p:cNvPr>
          <p:cNvGrpSpPr/>
          <p:nvPr/>
        </p:nvGrpSpPr>
        <p:grpSpPr>
          <a:xfrm>
            <a:off x="3042171" y="5742966"/>
            <a:ext cx="1037520" cy="658800"/>
            <a:chOff x="3042171" y="5742966"/>
            <a:chExt cx="1037520" cy="65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269DB0F-9215-6AB2-9149-EC4E7F519D72}"/>
                    </a:ext>
                  </a:extLst>
                </p14:cNvPr>
                <p14:cNvContentPartPr/>
                <p14:nvPr/>
              </p14:nvContentPartPr>
              <p14:xfrm>
                <a:off x="3338451" y="6090726"/>
                <a:ext cx="191520" cy="32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269DB0F-9215-6AB2-9149-EC4E7F519D7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320811" y="6073086"/>
                  <a:ext cx="2271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506FF52-C84D-D52F-6419-4EA43008E35D}"/>
                    </a:ext>
                  </a:extLst>
                </p14:cNvPr>
                <p14:cNvContentPartPr/>
                <p14:nvPr/>
              </p14:nvContentPartPr>
              <p14:xfrm>
                <a:off x="3708171" y="5974446"/>
                <a:ext cx="33840" cy="1958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506FF52-C84D-D52F-6419-4EA43008E35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690171" y="5956806"/>
                  <a:ext cx="694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8C1821B-A006-0718-4DC3-ECA978D30009}"/>
                    </a:ext>
                  </a:extLst>
                </p14:cNvPr>
                <p14:cNvContentPartPr/>
                <p14:nvPr/>
              </p14:nvContentPartPr>
              <p14:xfrm>
                <a:off x="3042171" y="5922606"/>
                <a:ext cx="67320" cy="4064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8C1821B-A006-0718-4DC3-ECA978D3000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024531" y="5904606"/>
                  <a:ext cx="10296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E63DCC5-4426-2871-CA03-8B6A69851873}"/>
                    </a:ext>
                  </a:extLst>
                </p14:cNvPr>
                <p14:cNvContentPartPr/>
                <p14:nvPr/>
              </p14:nvContentPartPr>
              <p14:xfrm>
                <a:off x="3086811" y="5742966"/>
                <a:ext cx="992880" cy="6588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E63DCC5-4426-2871-CA03-8B6A6985187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068811" y="5724966"/>
                  <a:ext cx="1028520" cy="69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2708BEBD-BAED-65A9-EDDA-71BA613BC502}"/>
                  </a:ext>
                </a:extLst>
              </p14:cNvPr>
              <p14:cNvContentPartPr/>
              <p14:nvPr/>
            </p14:nvContentPartPr>
            <p14:xfrm>
              <a:off x="9263691" y="4200726"/>
              <a:ext cx="360" cy="36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2708BEBD-BAED-65A9-EDDA-71BA613BC502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245691" y="4182726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B2AFC88-3F90-53BE-1106-C15ADDFF73E7}"/>
              </a:ext>
            </a:extLst>
          </p:cNvPr>
          <p:cNvGrpSpPr/>
          <p:nvPr/>
        </p:nvGrpSpPr>
        <p:grpSpPr>
          <a:xfrm>
            <a:off x="8343531" y="4140606"/>
            <a:ext cx="229680" cy="257040"/>
            <a:chOff x="8343531" y="4140606"/>
            <a:chExt cx="229680" cy="25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0A0AF79-ECC0-AFD1-36B8-40C56EC12158}"/>
                    </a:ext>
                  </a:extLst>
                </p14:cNvPr>
                <p14:cNvContentPartPr/>
                <p14:nvPr/>
              </p14:nvContentPartPr>
              <p14:xfrm>
                <a:off x="8343531" y="4140606"/>
                <a:ext cx="229680" cy="1796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0A0AF79-ECC0-AFD1-36B8-40C56EC12158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325891" y="4122606"/>
                  <a:ext cx="2653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C01A477-71ED-9B94-DB17-3EFBDEFC5990}"/>
                    </a:ext>
                  </a:extLst>
                </p14:cNvPr>
                <p14:cNvContentPartPr/>
                <p14:nvPr/>
              </p14:nvContentPartPr>
              <p14:xfrm>
                <a:off x="8447211" y="4230606"/>
                <a:ext cx="59040" cy="1670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C01A477-71ED-9B94-DB17-3EFBDEFC5990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429571" y="4212966"/>
                  <a:ext cx="94680" cy="20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E1B79548-21B9-4574-F640-AEFD83B2E64F}"/>
              </a:ext>
            </a:extLst>
          </p:cNvPr>
          <p:cNvGrpSpPr/>
          <p:nvPr/>
        </p:nvGrpSpPr>
        <p:grpSpPr>
          <a:xfrm>
            <a:off x="8884611" y="4110366"/>
            <a:ext cx="206280" cy="203760"/>
            <a:chOff x="8884611" y="4110366"/>
            <a:chExt cx="206280" cy="20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CAD3E75-BF6B-5901-2387-2111B4AD7745}"/>
                    </a:ext>
                  </a:extLst>
                </p14:cNvPr>
                <p14:cNvContentPartPr/>
                <p14:nvPr/>
              </p14:nvContentPartPr>
              <p14:xfrm>
                <a:off x="9007371" y="4110366"/>
                <a:ext cx="17280" cy="2037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CAD3E75-BF6B-5901-2387-2111B4AD774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989371" y="4092726"/>
                  <a:ext cx="529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D3E0564-E65C-B286-E3E4-AE04B4FF921D}"/>
                    </a:ext>
                  </a:extLst>
                </p14:cNvPr>
                <p14:cNvContentPartPr/>
                <p14:nvPr/>
              </p14:nvContentPartPr>
              <p14:xfrm>
                <a:off x="8884611" y="4199286"/>
                <a:ext cx="206280" cy="345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D3E0564-E65C-B286-E3E4-AE04B4FF921D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866971" y="4181646"/>
                  <a:ext cx="24192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E2BD49A6-B3A3-C7A6-3EAC-29C2187CAB50}"/>
              </a:ext>
            </a:extLst>
          </p:cNvPr>
          <p:cNvGrpSpPr/>
          <p:nvPr/>
        </p:nvGrpSpPr>
        <p:grpSpPr>
          <a:xfrm>
            <a:off x="9505971" y="3983286"/>
            <a:ext cx="1429560" cy="376200"/>
            <a:chOff x="9505971" y="3983286"/>
            <a:chExt cx="1429560" cy="37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77ABD2B-E517-F0E8-BC6C-652C34297F82}"/>
                    </a:ext>
                  </a:extLst>
                </p14:cNvPr>
                <p14:cNvContentPartPr/>
                <p14:nvPr/>
              </p14:nvContentPartPr>
              <p14:xfrm>
                <a:off x="9505971" y="4139886"/>
                <a:ext cx="5760" cy="2196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77ABD2B-E517-F0E8-BC6C-652C34297F8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487971" y="4122246"/>
                  <a:ext cx="414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ED477B4-4DC2-6720-C6D5-CFC38D581792}"/>
                    </a:ext>
                  </a:extLst>
                </p14:cNvPr>
                <p14:cNvContentPartPr/>
                <p14:nvPr/>
              </p14:nvContentPartPr>
              <p14:xfrm>
                <a:off x="9628731" y="4240326"/>
                <a:ext cx="25560" cy="316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ED477B4-4DC2-6720-C6D5-CFC38D581792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610731" y="4222686"/>
                  <a:ext cx="612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8913E7D-15BE-8F1B-F1E7-9C3A832DDA88}"/>
                    </a:ext>
                  </a:extLst>
                </p14:cNvPr>
                <p14:cNvContentPartPr/>
                <p14:nvPr/>
              </p14:nvContentPartPr>
              <p14:xfrm>
                <a:off x="9859851" y="4136286"/>
                <a:ext cx="188640" cy="2055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8913E7D-15BE-8F1B-F1E7-9C3A832DDA88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841851" y="4118646"/>
                  <a:ext cx="2242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2EA4C8C-AB6D-0544-B764-851325A346D8}"/>
                    </a:ext>
                  </a:extLst>
                </p14:cNvPr>
                <p14:cNvContentPartPr/>
                <p14:nvPr/>
              </p14:nvContentPartPr>
              <p14:xfrm>
                <a:off x="10246491" y="4035846"/>
                <a:ext cx="154080" cy="2761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2EA4C8C-AB6D-0544-B764-851325A346D8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0228491" y="4018206"/>
                  <a:ext cx="18972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3A1CC02-B38C-BB7B-67FA-176A26553DED}"/>
                    </a:ext>
                  </a:extLst>
                </p14:cNvPr>
                <p14:cNvContentPartPr/>
                <p14:nvPr/>
              </p14:nvContentPartPr>
              <p14:xfrm>
                <a:off x="10475451" y="4062486"/>
                <a:ext cx="201240" cy="1890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3A1CC02-B38C-BB7B-67FA-176A26553DED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0457451" y="4044846"/>
                  <a:ext cx="2368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5DD4722-9F25-554B-5B81-5BF0A1F8B6A2}"/>
                    </a:ext>
                  </a:extLst>
                </p14:cNvPr>
                <p14:cNvContentPartPr/>
                <p14:nvPr/>
              </p14:nvContentPartPr>
              <p14:xfrm>
                <a:off x="10807011" y="3983286"/>
                <a:ext cx="128520" cy="3654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5DD4722-9F25-554B-5B81-5BF0A1F8B6A2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0789371" y="3965286"/>
                  <a:ext cx="164160" cy="40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E87ADC78-CEDC-C608-1E16-3AABF00FF96B}"/>
              </a:ext>
            </a:extLst>
          </p:cNvPr>
          <p:cNvGrpSpPr/>
          <p:nvPr/>
        </p:nvGrpSpPr>
        <p:grpSpPr>
          <a:xfrm>
            <a:off x="8881731" y="4778166"/>
            <a:ext cx="1237680" cy="752400"/>
            <a:chOff x="8881731" y="4778166"/>
            <a:chExt cx="1237680" cy="75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4AF8330-4661-FE10-008B-36EC66D810A5}"/>
                    </a:ext>
                  </a:extLst>
                </p14:cNvPr>
                <p14:cNvContentPartPr/>
                <p14:nvPr/>
              </p14:nvContentPartPr>
              <p14:xfrm>
                <a:off x="9288531" y="5006046"/>
                <a:ext cx="206640" cy="2314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4AF8330-4661-FE10-008B-36EC66D810A5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270891" y="4988406"/>
                  <a:ext cx="2422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1191769-22AC-B40E-57EC-DD18AA0343CD}"/>
                    </a:ext>
                  </a:extLst>
                </p14:cNvPr>
                <p14:cNvContentPartPr/>
                <p14:nvPr/>
              </p14:nvContentPartPr>
              <p14:xfrm>
                <a:off x="9372411" y="5145726"/>
                <a:ext cx="173160" cy="194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1191769-22AC-B40E-57EC-DD18AA0343CD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354411" y="5127726"/>
                  <a:ext cx="2088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6FDDE6F-885F-F5BD-E15A-3B6262E6FFDF}"/>
                    </a:ext>
                  </a:extLst>
                </p14:cNvPr>
                <p14:cNvContentPartPr/>
                <p14:nvPr/>
              </p14:nvContentPartPr>
              <p14:xfrm>
                <a:off x="8881731" y="4846566"/>
                <a:ext cx="78480" cy="5184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6FDDE6F-885F-F5BD-E15A-3B6262E6FFDF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8864091" y="4828926"/>
                  <a:ext cx="114120" cy="55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C47E3D4-CB9A-1E41-F4E6-5A10EB166B29}"/>
                    </a:ext>
                  </a:extLst>
                </p14:cNvPr>
                <p14:cNvContentPartPr/>
                <p14:nvPr/>
              </p14:nvContentPartPr>
              <p14:xfrm>
                <a:off x="8956971" y="4778166"/>
                <a:ext cx="1162440" cy="7524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C47E3D4-CB9A-1E41-F4E6-5A10EB166B29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939331" y="4760166"/>
                  <a:ext cx="1198080" cy="78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5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760C9DCE-A611-34E5-2A57-C6CD91BC1DFB}"/>
                  </a:ext>
                </a:extLst>
              </p14:cNvPr>
              <p14:cNvContentPartPr/>
              <p14:nvPr/>
            </p14:nvContentPartPr>
            <p14:xfrm>
              <a:off x="9338211" y="1898886"/>
              <a:ext cx="11880" cy="8676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760C9DCE-A611-34E5-2A57-C6CD91BC1DFB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9320571" y="1880886"/>
                <a:ext cx="47520" cy="12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2" name="Group 151">
            <a:extLst>
              <a:ext uri="{FF2B5EF4-FFF2-40B4-BE49-F238E27FC236}">
                <a16:creationId xmlns:a16="http://schemas.microsoft.com/office/drawing/2014/main" id="{9FF1D652-339D-0310-A17F-CE549236A90E}"/>
              </a:ext>
            </a:extLst>
          </p:cNvPr>
          <p:cNvGrpSpPr/>
          <p:nvPr/>
        </p:nvGrpSpPr>
        <p:grpSpPr>
          <a:xfrm>
            <a:off x="9749331" y="1845606"/>
            <a:ext cx="551520" cy="119520"/>
            <a:chOff x="9749331" y="1845606"/>
            <a:chExt cx="551520" cy="11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B21070D-40AF-A9A0-9EB7-30DF4E21D515}"/>
                    </a:ext>
                  </a:extLst>
                </p14:cNvPr>
                <p14:cNvContentPartPr/>
                <p14:nvPr/>
              </p14:nvContentPartPr>
              <p14:xfrm>
                <a:off x="9749331" y="1856406"/>
                <a:ext cx="172080" cy="1062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B21070D-40AF-A9A0-9EB7-30DF4E21D515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9731331" y="1838406"/>
                  <a:ext cx="2077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0D383E8-3FB8-7CB8-0E53-E15B82F10282}"/>
                    </a:ext>
                  </a:extLst>
                </p14:cNvPr>
                <p14:cNvContentPartPr/>
                <p14:nvPr/>
              </p14:nvContentPartPr>
              <p14:xfrm>
                <a:off x="10166211" y="1845606"/>
                <a:ext cx="134640" cy="1195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0D383E8-3FB8-7CB8-0E53-E15B82F10282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148571" y="1827606"/>
                  <a:ext cx="17028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9FFB22D4-18DA-2DE6-9EB7-17FD61BFC1CC}"/>
              </a:ext>
            </a:extLst>
          </p:cNvPr>
          <p:cNvGrpSpPr/>
          <p:nvPr/>
        </p:nvGrpSpPr>
        <p:grpSpPr>
          <a:xfrm>
            <a:off x="10801251" y="1791246"/>
            <a:ext cx="505080" cy="212040"/>
            <a:chOff x="10801251" y="1791246"/>
            <a:chExt cx="505080" cy="21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EE027C4-BDD9-87F2-7832-FBA050B965EE}"/>
                    </a:ext>
                  </a:extLst>
                </p14:cNvPr>
                <p14:cNvContentPartPr/>
                <p14:nvPr/>
              </p14:nvContentPartPr>
              <p14:xfrm>
                <a:off x="10801251" y="1822206"/>
                <a:ext cx="173160" cy="1022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EE027C4-BDD9-87F2-7832-FBA050B965EE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783611" y="1804206"/>
                  <a:ext cx="2088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7DDB053-04FC-EB61-BA91-3910DFC3E3B6}"/>
                    </a:ext>
                  </a:extLst>
                </p14:cNvPr>
                <p14:cNvContentPartPr/>
                <p14:nvPr/>
              </p14:nvContentPartPr>
              <p14:xfrm>
                <a:off x="10865691" y="1823646"/>
                <a:ext cx="33840" cy="1753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7DDB053-04FC-EB61-BA91-3910DFC3E3B6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847691" y="1806006"/>
                  <a:ext cx="694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728B29C-DFC9-8F82-AFF8-5FB180F0CB9A}"/>
                    </a:ext>
                  </a:extLst>
                </p14:cNvPr>
                <p14:cNvContentPartPr/>
                <p14:nvPr/>
              </p14:nvContentPartPr>
              <p14:xfrm>
                <a:off x="11133171" y="1791246"/>
                <a:ext cx="173160" cy="2120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728B29C-DFC9-8F82-AFF8-5FB180F0CB9A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1115171" y="1773606"/>
                  <a:ext cx="208800" cy="24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7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33C94424-57D0-C27B-2149-5A072BDA60BD}"/>
                  </a:ext>
                </a:extLst>
              </p14:cNvPr>
              <p14:cNvContentPartPr/>
              <p14:nvPr/>
            </p14:nvContentPartPr>
            <p14:xfrm>
              <a:off x="9068931" y="2164206"/>
              <a:ext cx="2649600" cy="13716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33C94424-57D0-C27B-2149-5A072BDA60BD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9051291" y="2146566"/>
                <a:ext cx="2685240" cy="17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B97889A7-1D6C-D1FC-900D-E7307FFCC520}"/>
              </a:ext>
            </a:extLst>
          </p:cNvPr>
          <p:cNvGrpSpPr/>
          <p:nvPr/>
        </p:nvGrpSpPr>
        <p:grpSpPr>
          <a:xfrm>
            <a:off x="5736411" y="5502126"/>
            <a:ext cx="4713480" cy="750600"/>
            <a:chOff x="5736411" y="5502126"/>
            <a:chExt cx="4713480" cy="75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4C8B3B3-6BA9-EBC4-2FD8-F6D0AF7FB58A}"/>
                    </a:ext>
                  </a:extLst>
                </p14:cNvPr>
                <p14:cNvContentPartPr/>
                <p14:nvPr/>
              </p14:nvContentPartPr>
              <p14:xfrm>
                <a:off x="6423291" y="5832246"/>
                <a:ext cx="263520" cy="1371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4C8B3B3-6BA9-EBC4-2FD8-F6D0AF7FB58A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405291" y="5814606"/>
                  <a:ext cx="2991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DBB21B2-3E4B-4B56-C22E-64302ADB6907}"/>
                    </a:ext>
                  </a:extLst>
                </p14:cNvPr>
                <p14:cNvContentPartPr/>
                <p14:nvPr/>
              </p14:nvContentPartPr>
              <p14:xfrm>
                <a:off x="6812451" y="5929446"/>
                <a:ext cx="210240" cy="205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DBB21B2-3E4B-4B56-C22E-64302ADB6907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794451" y="5911446"/>
                  <a:ext cx="2458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DBF4867-9D12-95BF-4625-7B40DEE47D2E}"/>
                    </a:ext>
                  </a:extLst>
                </p14:cNvPr>
                <p14:cNvContentPartPr/>
                <p14:nvPr/>
              </p14:nvContentPartPr>
              <p14:xfrm>
                <a:off x="7268571" y="5806326"/>
                <a:ext cx="31680" cy="2109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DBF4867-9D12-95BF-4625-7B40DEE47D2E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250931" y="5788326"/>
                  <a:ext cx="673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8B74E27-5CDD-ECF8-3A73-B87B81E503ED}"/>
                    </a:ext>
                  </a:extLst>
                </p14:cNvPr>
                <p14:cNvContentPartPr/>
                <p14:nvPr/>
              </p14:nvContentPartPr>
              <p14:xfrm>
                <a:off x="8101251" y="5888406"/>
                <a:ext cx="234720" cy="1184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8B74E27-5CDD-ECF8-3A73-B87B81E503ED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083611" y="5870406"/>
                  <a:ext cx="2703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5CCFA18-7C63-1DD6-62B6-F435F6FB5C02}"/>
                    </a:ext>
                  </a:extLst>
                </p14:cNvPr>
                <p14:cNvContentPartPr/>
                <p14:nvPr/>
              </p14:nvContentPartPr>
              <p14:xfrm>
                <a:off x="8469531" y="5917206"/>
                <a:ext cx="56520" cy="1044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5CCFA18-7C63-1DD6-62B6-F435F6FB5C0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451531" y="5899206"/>
                  <a:ext cx="921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A873BE0-B11A-33DC-6DBE-9F044207BC93}"/>
                    </a:ext>
                  </a:extLst>
                </p14:cNvPr>
                <p14:cNvContentPartPr/>
                <p14:nvPr/>
              </p14:nvContentPartPr>
              <p14:xfrm>
                <a:off x="8622531" y="5836566"/>
                <a:ext cx="252720" cy="2106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A873BE0-B11A-33DC-6DBE-9F044207BC93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604891" y="5818926"/>
                  <a:ext cx="2883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53BB9E7-5CB2-9B12-8879-7A25ABAB680D}"/>
                    </a:ext>
                  </a:extLst>
                </p14:cNvPr>
                <p14:cNvContentPartPr/>
                <p14:nvPr/>
              </p14:nvContentPartPr>
              <p14:xfrm>
                <a:off x="9441891" y="5800926"/>
                <a:ext cx="223200" cy="1958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53BB9E7-5CB2-9B12-8879-7A25ABAB680D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9423891" y="5782926"/>
                  <a:ext cx="2588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5C3C9E8D-34E5-24BD-8E27-1AD95661F524}"/>
                    </a:ext>
                  </a:extLst>
                </p14:cNvPr>
                <p14:cNvContentPartPr/>
                <p14:nvPr/>
              </p14:nvContentPartPr>
              <p14:xfrm>
                <a:off x="9965691" y="5747646"/>
                <a:ext cx="201600" cy="2300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5C3C9E8D-34E5-24BD-8E27-1AD95661F524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947691" y="5729646"/>
                  <a:ext cx="2372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2F2547B-6D5F-DFBC-1192-4CEE2556DA1A}"/>
                    </a:ext>
                  </a:extLst>
                </p14:cNvPr>
                <p14:cNvContentPartPr/>
                <p14:nvPr/>
              </p14:nvContentPartPr>
              <p14:xfrm>
                <a:off x="9946251" y="5854206"/>
                <a:ext cx="256680" cy="291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2F2547B-6D5F-DFBC-1192-4CEE2556DA1A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928251" y="5836206"/>
                  <a:ext cx="2923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045439B-A416-92F3-2431-3C2F90837A20}"/>
                    </a:ext>
                  </a:extLst>
                </p14:cNvPr>
                <p14:cNvContentPartPr/>
                <p14:nvPr/>
              </p14:nvContentPartPr>
              <p14:xfrm>
                <a:off x="5736411" y="5502126"/>
                <a:ext cx="4713480" cy="7506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045439B-A416-92F3-2431-3C2F90837A20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718411" y="5484126"/>
                  <a:ext cx="4749120" cy="786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199162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A9D5907-7F13-0E0D-E556-01E74539E7B6}"/>
              </a:ext>
            </a:extLst>
          </p:cNvPr>
          <p:cNvGrpSpPr/>
          <p:nvPr/>
        </p:nvGrpSpPr>
        <p:grpSpPr>
          <a:xfrm>
            <a:off x="2838051" y="1518726"/>
            <a:ext cx="6601680" cy="837360"/>
            <a:chOff x="2838051" y="1518726"/>
            <a:chExt cx="6601680" cy="83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065EC9F-6D22-D2C0-50AE-05B466E28F44}"/>
                    </a:ext>
                  </a:extLst>
                </p14:cNvPr>
                <p14:cNvContentPartPr/>
                <p14:nvPr/>
              </p14:nvContentPartPr>
              <p14:xfrm>
                <a:off x="3666411" y="1707366"/>
                <a:ext cx="82080" cy="6404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065EC9F-6D22-D2C0-50AE-05B466E28F4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48411" y="1689726"/>
                  <a:ext cx="117720" cy="67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94F8648-FA51-318A-D123-D3FA03AF12AD}"/>
                    </a:ext>
                  </a:extLst>
                </p14:cNvPr>
                <p14:cNvContentPartPr/>
                <p14:nvPr/>
              </p14:nvContentPartPr>
              <p14:xfrm>
                <a:off x="3780531" y="1692246"/>
                <a:ext cx="11520" cy="18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94F8648-FA51-318A-D123-D3FA03AF12A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62891" y="1674606"/>
                  <a:ext cx="471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7D28776-D0FA-AC14-B8F7-30746AC158F0}"/>
                    </a:ext>
                  </a:extLst>
                </p14:cNvPr>
                <p14:cNvContentPartPr/>
                <p14:nvPr/>
              </p14:nvContentPartPr>
              <p14:xfrm>
                <a:off x="3705291" y="1597926"/>
                <a:ext cx="4132800" cy="756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7D28776-D0FA-AC14-B8F7-30746AC158F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87651" y="1580286"/>
                  <a:ext cx="41684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DCB321A-4763-0B6E-FCDF-1D1209771B86}"/>
                    </a:ext>
                  </a:extLst>
                </p14:cNvPr>
                <p14:cNvContentPartPr/>
                <p14:nvPr/>
              </p14:nvContentPartPr>
              <p14:xfrm>
                <a:off x="3621771" y="2233686"/>
                <a:ext cx="4368960" cy="694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DCB321A-4763-0B6E-FCDF-1D1209771B8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604131" y="2216046"/>
                  <a:ext cx="44046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F1FE24D-08D6-E8A9-3A7A-5CB0AC4EF171}"/>
                    </a:ext>
                  </a:extLst>
                </p14:cNvPr>
                <p14:cNvContentPartPr/>
                <p14:nvPr/>
              </p14:nvContentPartPr>
              <p14:xfrm>
                <a:off x="7801011" y="1592166"/>
                <a:ext cx="134280" cy="6598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F1FE24D-08D6-E8A9-3A7A-5CB0AC4EF17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783011" y="1574526"/>
                  <a:ext cx="169920" cy="69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66BA775-9777-DA2F-E9AD-1EBC35CDFD50}"/>
                    </a:ext>
                  </a:extLst>
                </p14:cNvPr>
                <p14:cNvContentPartPr/>
                <p14:nvPr/>
              </p14:nvContentPartPr>
              <p14:xfrm>
                <a:off x="5388291" y="1671006"/>
                <a:ext cx="86760" cy="685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66BA775-9777-DA2F-E9AD-1EBC35CDFD5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70291" y="1653006"/>
                  <a:ext cx="122400" cy="72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9B66191-CB3B-903B-34F4-273512A0A640}"/>
                    </a:ext>
                  </a:extLst>
                </p14:cNvPr>
                <p14:cNvContentPartPr/>
                <p14:nvPr/>
              </p14:nvContentPartPr>
              <p14:xfrm>
                <a:off x="7951491" y="1879446"/>
                <a:ext cx="1488240" cy="12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9B66191-CB3B-903B-34F4-273512A0A64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933491" y="1861446"/>
                  <a:ext cx="15238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E74A64A-EFF4-3198-56E5-FCDB1C3AE630}"/>
                    </a:ext>
                  </a:extLst>
                </p14:cNvPr>
                <p14:cNvContentPartPr/>
                <p14:nvPr/>
              </p14:nvContentPartPr>
              <p14:xfrm>
                <a:off x="9294291" y="1518726"/>
                <a:ext cx="123120" cy="7725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E74A64A-EFF4-3198-56E5-FCDB1C3AE63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276291" y="1500726"/>
                  <a:ext cx="158760" cy="8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E28793D-35B2-AF9F-DFD0-6DEC0BDF8054}"/>
                    </a:ext>
                  </a:extLst>
                </p14:cNvPr>
                <p14:cNvContentPartPr/>
                <p14:nvPr/>
              </p14:nvContentPartPr>
              <p14:xfrm>
                <a:off x="2838051" y="1982406"/>
                <a:ext cx="909720" cy="46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E28793D-35B2-AF9F-DFD0-6DEC0BDF805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20051" y="1964406"/>
                  <a:ext cx="9453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17A7D3A-F4B6-C95B-85D5-B98EC020BAC5}"/>
                    </a:ext>
                  </a:extLst>
                </p14:cNvPr>
                <p14:cNvContentPartPr/>
                <p14:nvPr/>
              </p14:nvContentPartPr>
              <p14:xfrm>
                <a:off x="2844531" y="1790886"/>
                <a:ext cx="56160" cy="3780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17A7D3A-F4B6-C95B-85D5-B98EC020BAC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26531" y="1772886"/>
                  <a:ext cx="91800" cy="41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F4EF4FF-9C7F-6DD8-32D4-83A8528E571E}"/>
              </a:ext>
            </a:extLst>
          </p:cNvPr>
          <p:cNvGrpSpPr/>
          <p:nvPr/>
        </p:nvGrpSpPr>
        <p:grpSpPr>
          <a:xfrm>
            <a:off x="4450491" y="2880246"/>
            <a:ext cx="2668320" cy="851040"/>
            <a:chOff x="4450491" y="2880246"/>
            <a:chExt cx="2668320" cy="85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F1FD249-0C4E-A18E-2838-67856E465EF7}"/>
                    </a:ext>
                  </a:extLst>
                </p14:cNvPr>
                <p14:cNvContentPartPr/>
                <p14:nvPr/>
              </p14:nvContentPartPr>
              <p14:xfrm>
                <a:off x="5165091" y="3175086"/>
                <a:ext cx="23400" cy="2448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F1FD249-0C4E-A18E-2838-67856E465EF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147451" y="3157086"/>
                  <a:ext cx="590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70C46C8-668F-A1FB-1796-F1AA9A5829D7}"/>
                    </a:ext>
                  </a:extLst>
                </p14:cNvPr>
                <p14:cNvContentPartPr/>
                <p14:nvPr/>
              </p14:nvContentPartPr>
              <p14:xfrm>
                <a:off x="5161491" y="3161406"/>
                <a:ext cx="295560" cy="2210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70C46C8-668F-A1FB-1796-F1AA9A5829D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143491" y="3143766"/>
                  <a:ext cx="3312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649505D-E43D-8605-1AC4-C546AAD80E2D}"/>
                    </a:ext>
                  </a:extLst>
                </p14:cNvPr>
                <p14:cNvContentPartPr/>
                <p14:nvPr/>
              </p14:nvContentPartPr>
              <p14:xfrm>
                <a:off x="5471811" y="3243486"/>
                <a:ext cx="421200" cy="1447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649505D-E43D-8605-1AC4-C546AAD80E2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453811" y="3225486"/>
                  <a:ext cx="4568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25AA7BA-7AED-0596-1D98-81B62EA0BA11}"/>
                    </a:ext>
                  </a:extLst>
                </p14:cNvPr>
                <p14:cNvContentPartPr/>
                <p14:nvPr/>
              </p14:nvContentPartPr>
              <p14:xfrm>
                <a:off x="5850531" y="3270486"/>
                <a:ext cx="70200" cy="351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25AA7BA-7AED-0596-1D98-81B62EA0BA1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832891" y="3252846"/>
                  <a:ext cx="10584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AF764A7-4FC9-6619-70CE-CDEE03D61F4C}"/>
                    </a:ext>
                  </a:extLst>
                </p14:cNvPr>
                <p14:cNvContentPartPr/>
                <p14:nvPr/>
              </p14:nvContentPartPr>
              <p14:xfrm>
                <a:off x="5930091" y="3245646"/>
                <a:ext cx="164520" cy="1306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AF764A7-4FC9-6619-70CE-CDEE03D61F4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912451" y="3228006"/>
                  <a:ext cx="2001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3F9D36A-093F-DDD7-95A3-1918A0E381E8}"/>
                    </a:ext>
                  </a:extLst>
                </p14:cNvPr>
                <p14:cNvContentPartPr/>
                <p14:nvPr/>
              </p14:nvContentPartPr>
              <p14:xfrm>
                <a:off x="6126291" y="3090126"/>
                <a:ext cx="226800" cy="2962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3F9D36A-093F-DDD7-95A3-1918A0E381E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108651" y="3072486"/>
                  <a:ext cx="2624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3F2ED13-2557-9DC9-F034-8A5FDFDB5C1C}"/>
                    </a:ext>
                  </a:extLst>
                </p14:cNvPr>
                <p14:cNvContentPartPr/>
                <p14:nvPr/>
              </p14:nvContentPartPr>
              <p14:xfrm>
                <a:off x="6391251" y="3154566"/>
                <a:ext cx="164880" cy="2682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3F2ED13-2557-9DC9-F034-8A5FDFDB5C1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373251" y="3136566"/>
                  <a:ext cx="20052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2B0CBD3-4AE7-0C0F-B3B9-596BA051588D}"/>
                    </a:ext>
                  </a:extLst>
                </p14:cNvPr>
                <p14:cNvContentPartPr/>
                <p14:nvPr/>
              </p14:nvContentPartPr>
              <p14:xfrm>
                <a:off x="4450491" y="2880246"/>
                <a:ext cx="2668320" cy="851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2B0CBD3-4AE7-0C0F-B3B9-596BA051588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432851" y="2862606"/>
                  <a:ext cx="2703960" cy="88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D97D5A7-3F36-806E-8B03-85FCFD38C71C}"/>
              </a:ext>
            </a:extLst>
          </p:cNvPr>
          <p:cNvGrpSpPr/>
          <p:nvPr/>
        </p:nvGrpSpPr>
        <p:grpSpPr>
          <a:xfrm>
            <a:off x="3331611" y="4069326"/>
            <a:ext cx="1988640" cy="288720"/>
            <a:chOff x="3331611" y="4069326"/>
            <a:chExt cx="1988640" cy="28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BD10843-FCCC-6380-7B43-6F921F3EA46C}"/>
                    </a:ext>
                  </a:extLst>
                </p14:cNvPr>
                <p14:cNvContentPartPr/>
                <p14:nvPr/>
              </p14:nvContentPartPr>
              <p14:xfrm>
                <a:off x="3331611" y="4234926"/>
                <a:ext cx="429840" cy="111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BD10843-FCCC-6380-7B43-6F921F3EA46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313971" y="4216926"/>
                  <a:ext cx="4654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9E97D7F-3D98-37F2-54F4-42BC30B3C1D9}"/>
                    </a:ext>
                  </a:extLst>
                </p14:cNvPr>
                <p14:cNvContentPartPr/>
                <p14:nvPr/>
              </p14:nvContentPartPr>
              <p14:xfrm>
                <a:off x="3697011" y="4161126"/>
                <a:ext cx="127080" cy="176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9E97D7F-3D98-37F2-54F4-42BC30B3C1D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679011" y="4143126"/>
                  <a:ext cx="1627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47B4E80-8F72-EBA8-A340-4F2C550BC6AD}"/>
                    </a:ext>
                  </a:extLst>
                </p14:cNvPr>
                <p14:cNvContentPartPr/>
                <p14:nvPr/>
              </p14:nvContentPartPr>
              <p14:xfrm>
                <a:off x="4400451" y="4082286"/>
                <a:ext cx="146880" cy="2757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47B4E80-8F72-EBA8-A340-4F2C550BC6A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82811" y="4064646"/>
                  <a:ext cx="1825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760F300-127C-B502-FE6C-A7E05D50DCBE}"/>
                    </a:ext>
                  </a:extLst>
                </p14:cNvPr>
                <p14:cNvContentPartPr/>
                <p14:nvPr/>
              </p14:nvContentPartPr>
              <p14:xfrm>
                <a:off x="4287771" y="4215846"/>
                <a:ext cx="357120" cy="1234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760F300-127C-B502-FE6C-A7E05D50DCB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269771" y="4197846"/>
                  <a:ext cx="3927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492F9A8-61EF-D8AC-D92A-5EF00DDD1D0D}"/>
                    </a:ext>
                  </a:extLst>
                </p14:cNvPr>
                <p14:cNvContentPartPr/>
                <p14:nvPr/>
              </p14:nvContentPartPr>
              <p14:xfrm>
                <a:off x="4641651" y="4215846"/>
                <a:ext cx="360" cy="3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492F9A8-61EF-D8AC-D92A-5EF00DDD1D0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623651" y="419784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70C7BE7-8E9B-93B8-EDAF-FE63572DD49E}"/>
                    </a:ext>
                  </a:extLst>
                </p14:cNvPr>
                <p14:cNvContentPartPr/>
                <p14:nvPr/>
              </p14:nvContentPartPr>
              <p14:xfrm>
                <a:off x="4641651" y="4126926"/>
                <a:ext cx="53280" cy="892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70C7BE7-8E9B-93B8-EDAF-FE63572DD49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23651" y="4108926"/>
                  <a:ext cx="88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71CF4CC-16F1-D916-D957-98535EE20588}"/>
                    </a:ext>
                  </a:extLst>
                </p14:cNvPr>
                <p14:cNvContentPartPr/>
                <p14:nvPr/>
              </p14:nvContentPartPr>
              <p14:xfrm>
                <a:off x="4752891" y="4197486"/>
                <a:ext cx="249120" cy="1472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71CF4CC-16F1-D916-D957-98535EE2058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735251" y="4179846"/>
                  <a:ext cx="2847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E2D95E8-FC5D-77D3-7674-43D85B9B5219}"/>
                    </a:ext>
                  </a:extLst>
                </p14:cNvPr>
                <p14:cNvContentPartPr/>
                <p14:nvPr/>
              </p14:nvContentPartPr>
              <p14:xfrm>
                <a:off x="5061771" y="4069326"/>
                <a:ext cx="258480" cy="2617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E2D95E8-FC5D-77D3-7674-43D85B9B521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044131" y="4051686"/>
                  <a:ext cx="294120" cy="29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B474000-9D01-6214-1C12-3D06E06F1A88}"/>
              </a:ext>
            </a:extLst>
          </p:cNvPr>
          <p:cNvGrpSpPr/>
          <p:nvPr/>
        </p:nvGrpSpPr>
        <p:grpSpPr>
          <a:xfrm>
            <a:off x="5919651" y="4065366"/>
            <a:ext cx="1856880" cy="321480"/>
            <a:chOff x="5919651" y="4065366"/>
            <a:chExt cx="1856880" cy="32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5B32926-FF41-C1BB-5DA3-7045D05C39C7}"/>
                    </a:ext>
                  </a:extLst>
                </p14:cNvPr>
                <p14:cNvContentPartPr/>
                <p14:nvPr/>
              </p14:nvContentPartPr>
              <p14:xfrm>
                <a:off x="5919651" y="4191366"/>
                <a:ext cx="219960" cy="1396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5B32926-FF41-C1BB-5DA3-7045D05C39C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902011" y="4173726"/>
                  <a:ext cx="2556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546BC32-7D3F-DC0F-26E6-AFDBDCC6267F}"/>
                    </a:ext>
                  </a:extLst>
                </p14:cNvPr>
                <p14:cNvContentPartPr/>
                <p14:nvPr/>
              </p14:nvContentPartPr>
              <p14:xfrm>
                <a:off x="6238971" y="4076166"/>
                <a:ext cx="400680" cy="2588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546BC32-7D3F-DC0F-26E6-AFDBDCC6267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220971" y="4058526"/>
                  <a:ext cx="4363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BF0D8F0-7DF6-652E-D9EB-36C4E82C90F7}"/>
                    </a:ext>
                  </a:extLst>
                </p14:cNvPr>
                <p14:cNvContentPartPr/>
                <p14:nvPr/>
              </p14:nvContentPartPr>
              <p14:xfrm>
                <a:off x="6569451" y="4182726"/>
                <a:ext cx="176040" cy="111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BF0D8F0-7DF6-652E-D9EB-36C4E82C90F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551451" y="4165086"/>
                  <a:ext cx="211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B5F902C-7D2A-E6A6-944A-C505EE2A7104}"/>
                    </a:ext>
                  </a:extLst>
                </p14:cNvPr>
                <p14:cNvContentPartPr/>
                <p14:nvPr/>
              </p14:nvContentPartPr>
              <p14:xfrm>
                <a:off x="6777891" y="4065366"/>
                <a:ext cx="268560" cy="2941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B5F902C-7D2A-E6A6-944A-C505EE2A710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759891" y="4047726"/>
                  <a:ext cx="30420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4F5902B-D7FF-09E4-8420-4A1BFE867AC8}"/>
                    </a:ext>
                  </a:extLst>
                </p14:cNvPr>
                <p14:cNvContentPartPr/>
                <p14:nvPr/>
              </p14:nvContentPartPr>
              <p14:xfrm>
                <a:off x="6958971" y="4098126"/>
                <a:ext cx="73080" cy="349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4F5902B-D7FF-09E4-8420-4A1BFE867AC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941331" y="4080126"/>
                  <a:ext cx="1087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19D7CAD-C915-E2FC-B91D-B94EA4D12E95}"/>
                    </a:ext>
                  </a:extLst>
                </p14:cNvPr>
                <p14:cNvContentPartPr/>
                <p14:nvPr/>
              </p14:nvContentPartPr>
              <p14:xfrm>
                <a:off x="7115211" y="4178406"/>
                <a:ext cx="661320" cy="2084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19D7CAD-C915-E2FC-B91D-B94EA4D12E9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097571" y="4160766"/>
                  <a:ext cx="696960" cy="24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E7C4233-8E5E-AF77-5E9A-83B5E94CD19A}"/>
              </a:ext>
            </a:extLst>
          </p:cNvPr>
          <p:cNvGrpSpPr/>
          <p:nvPr/>
        </p:nvGrpSpPr>
        <p:grpSpPr>
          <a:xfrm>
            <a:off x="3362571" y="5125206"/>
            <a:ext cx="496440" cy="167040"/>
            <a:chOff x="3362571" y="5125206"/>
            <a:chExt cx="496440" cy="16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FB8C2FE-6DCC-A02F-3A2D-70C35C42EE8A}"/>
                    </a:ext>
                  </a:extLst>
                </p14:cNvPr>
                <p14:cNvContentPartPr/>
                <p14:nvPr/>
              </p14:nvContentPartPr>
              <p14:xfrm>
                <a:off x="3362571" y="5218086"/>
                <a:ext cx="421200" cy="111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FB8C2FE-6DCC-A02F-3A2D-70C35C42EE8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344931" y="5200446"/>
                  <a:ext cx="4568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ABA6FE6-064A-9F02-BACA-0481AE9BF10B}"/>
                    </a:ext>
                  </a:extLst>
                </p14:cNvPr>
                <p14:cNvContentPartPr/>
                <p14:nvPr/>
              </p14:nvContentPartPr>
              <p14:xfrm>
                <a:off x="3747051" y="5125206"/>
                <a:ext cx="111960" cy="1670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ABA6FE6-064A-9F02-BACA-0481AE9BF10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729411" y="5107566"/>
                  <a:ext cx="147600" cy="20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6BAE541-19F1-6394-FBD1-D1E41B76E98F}"/>
              </a:ext>
            </a:extLst>
          </p:cNvPr>
          <p:cNvGrpSpPr/>
          <p:nvPr/>
        </p:nvGrpSpPr>
        <p:grpSpPr>
          <a:xfrm>
            <a:off x="4399011" y="5053206"/>
            <a:ext cx="791640" cy="359640"/>
            <a:chOff x="4399011" y="5053206"/>
            <a:chExt cx="791640" cy="35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7FE6FB7-7A31-56CF-479C-66A0078F11F7}"/>
                    </a:ext>
                  </a:extLst>
                </p14:cNvPr>
                <p14:cNvContentPartPr/>
                <p14:nvPr/>
              </p14:nvContentPartPr>
              <p14:xfrm>
                <a:off x="4493691" y="5053206"/>
                <a:ext cx="134280" cy="3416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7FE6FB7-7A31-56CF-479C-66A0078F11F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476051" y="5035566"/>
                  <a:ext cx="16992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B6F8307-4520-4080-F35D-B7E5309925A2}"/>
                    </a:ext>
                  </a:extLst>
                </p14:cNvPr>
                <p14:cNvContentPartPr/>
                <p14:nvPr/>
              </p14:nvContentPartPr>
              <p14:xfrm>
                <a:off x="4399011" y="5270286"/>
                <a:ext cx="287280" cy="1425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B6F8307-4520-4080-F35D-B7E5309925A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381371" y="5252286"/>
                  <a:ext cx="3229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FA581D9-9726-003D-91F4-0693D4AADC96}"/>
                    </a:ext>
                  </a:extLst>
                </p14:cNvPr>
                <p14:cNvContentPartPr/>
                <p14:nvPr/>
              </p14:nvContentPartPr>
              <p14:xfrm>
                <a:off x="4618611" y="5139246"/>
                <a:ext cx="112320" cy="432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FA581D9-9726-003D-91F4-0693D4AADC9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600611" y="5121606"/>
                  <a:ext cx="1479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E5C6786-9A24-2939-EEC8-AE6B0AEEEA73}"/>
                    </a:ext>
                  </a:extLst>
                </p14:cNvPr>
                <p14:cNvContentPartPr/>
                <p14:nvPr/>
              </p14:nvContentPartPr>
              <p14:xfrm>
                <a:off x="4853331" y="5232126"/>
                <a:ext cx="337320" cy="1530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E5C6786-9A24-2939-EEC8-AE6B0AEEEA7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5331" y="5214486"/>
                  <a:ext cx="37296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7FC68A4-EC75-E6EB-0B12-2196619DE07F}"/>
              </a:ext>
            </a:extLst>
          </p:cNvPr>
          <p:cNvGrpSpPr/>
          <p:nvPr/>
        </p:nvGrpSpPr>
        <p:grpSpPr>
          <a:xfrm>
            <a:off x="5694291" y="5106126"/>
            <a:ext cx="3380400" cy="392400"/>
            <a:chOff x="5694291" y="5106126"/>
            <a:chExt cx="338040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29FADC8-7181-1121-D2E7-16C5487DD3E3}"/>
                    </a:ext>
                  </a:extLst>
                </p14:cNvPr>
                <p14:cNvContentPartPr/>
                <p14:nvPr/>
              </p14:nvContentPartPr>
              <p14:xfrm>
                <a:off x="5694291" y="5213766"/>
                <a:ext cx="382680" cy="1612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29FADC8-7181-1121-D2E7-16C5487DD3E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676291" y="5196126"/>
                  <a:ext cx="4183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6C805D4-6965-CD9C-AB13-EAB24A5C8B36}"/>
                    </a:ext>
                  </a:extLst>
                </p14:cNvPr>
                <p14:cNvContentPartPr/>
                <p14:nvPr/>
              </p14:nvContentPartPr>
              <p14:xfrm>
                <a:off x="6377211" y="5301606"/>
                <a:ext cx="14400" cy="57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6C805D4-6965-CD9C-AB13-EAB24A5C8B3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359211" y="5283966"/>
                  <a:ext cx="500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9300564-78DC-9DF1-AFCC-5188AD9640FC}"/>
                    </a:ext>
                  </a:extLst>
                </p14:cNvPr>
                <p14:cNvContentPartPr/>
                <p14:nvPr/>
              </p14:nvContentPartPr>
              <p14:xfrm>
                <a:off x="6772491" y="5168766"/>
                <a:ext cx="174600" cy="1530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9300564-78DC-9DF1-AFCC-5188AD9640F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754491" y="5150766"/>
                  <a:ext cx="2102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3C85BCD-C803-37F9-46CB-82AE6D7EB883}"/>
                    </a:ext>
                  </a:extLst>
                </p14:cNvPr>
                <p14:cNvContentPartPr/>
                <p14:nvPr/>
              </p14:nvContentPartPr>
              <p14:xfrm>
                <a:off x="6945651" y="5190726"/>
                <a:ext cx="429480" cy="1069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3C85BCD-C803-37F9-46CB-82AE6D7EB88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927651" y="5173086"/>
                  <a:ext cx="4651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E980776-F6C6-EF31-1E59-9744CDBCBC2A}"/>
                    </a:ext>
                  </a:extLst>
                </p14:cNvPr>
                <p14:cNvContentPartPr/>
                <p14:nvPr/>
              </p14:nvContentPartPr>
              <p14:xfrm>
                <a:off x="7438491" y="5192166"/>
                <a:ext cx="279720" cy="1058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E980776-F6C6-EF31-1E59-9744CDBCBC2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420851" y="5174526"/>
                  <a:ext cx="3153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E0D54BE-4375-9913-2B5D-AA63CD58BC1B}"/>
                    </a:ext>
                  </a:extLst>
                </p14:cNvPr>
                <p14:cNvContentPartPr/>
                <p14:nvPr/>
              </p14:nvContentPartPr>
              <p14:xfrm>
                <a:off x="7839891" y="5179926"/>
                <a:ext cx="331920" cy="1270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E0D54BE-4375-9913-2B5D-AA63CD58BC1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821891" y="5161926"/>
                  <a:ext cx="3675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5788F92-E167-7FD5-AC9B-544B8012D99E}"/>
                    </a:ext>
                  </a:extLst>
                </p14:cNvPr>
                <p14:cNvContentPartPr/>
                <p14:nvPr/>
              </p14:nvContentPartPr>
              <p14:xfrm>
                <a:off x="8164971" y="5106126"/>
                <a:ext cx="909720" cy="3924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5788F92-E167-7FD5-AC9B-544B8012D99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146971" y="5088126"/>
                  <a:ext cx="945360" cy="42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18A7CBF-D11D-B5F4-20E0-B398842CB0F6}"/>
              </a:ext>
            </a:extLst>
          </p:cNvPr>
          <p:cNvGrpSpPr/>
          <p:nvPr/>
        </p:nvGrpSpPr>
        <p:grpSpPr>
          <a:xfrm>
            <a:off x="2635371" y="2424486"/>
            <a:ext cx="582840" cy="266760"/>
            <a:chOff x="2635371" y="2424486"/>
            <a:chExt cx="582840" cy="26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10F91AE-084C-3F2B-FA80-9D0EC35614BA}"/>
                    </a:ext>
                  </a:extLst>
                </p14:cNvPr>
                <p14:cNvContentPartPr/>
                <p14:nvPr/>
              </p14:nvContentPartPr>
              <p14:xfrm>
                <a:off x="2635371" y="2467686"/>
                <a:ext cx="17280" cy="2030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10F91AE-084C-3F2B-FA80-9D0EC35614B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617731" y="2450046"/>
                  <a:ext cx="529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75184A2-77DD-7F2F-1830-6253829E4975}"/>
                    </a:ext>
                  </a:extLst>
                </p14:cNvPr>
                <p14:cNvContentPartPr/>
                <p14:nvPr/>
              </p14:nvContentPartPr>
              <p14:xfrm>
                <a:off x="2691171" y="2492526"/>
                <a:ext cx="81000" cy="860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75184A2-77DD-7F2F-1830-6253829E497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673531" y="2474526"/>
                  <a:ext cx="1166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B11E817-0B05-997B-F89B-CAB58FC7CC81}"/>
                    </a:ext>
                  </a:extLst>
                </p14:cNvPr>
                <p14:cNvContentPartPr/>
                <p14:nvPr/>
              </p14:nvContentPartPr>
              <p14:xfrm>
                <a:off x="2691171" y="2477406"/>
                <a:ext cx="178560" cy="1137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B11E817-0B05-997B-F89B-CAB58FC7CC8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673531" y="2459766"/>
                  <a:ext cx="2142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CB5557B-1D98-6C9E-1176-6FD29179A516}"/>
                    </a:ext>
                  </a:extLst>
                </p14:cNvPr>
                <p14:cNvContentPartPr/>
                <p14:nvPr/>
              </p14:nvContentPartPr>
              <p14:xfrm>
                <a:off x="2878011" y="2472006"/>
                <a:ext cx="103320" cy="1987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CB5557B-1D98-6C9E-1176-6FD29179A51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860011" y="2454006"/>
                  <a:ext cx="1389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4B820C0-1265-2413-FEC4-5E373DB60F81}"/>
                    </a:ext>
                  </a:extLst>
                </p14:cNvPr>
                <p14:cNvContentPartPr/>
                <p14:nvPr/>
              </p14:nvContentPartPr>
              <p14:xfrm>
                <a:off x="2960811" y="2424486"/>
                <a:ext cx="59760" cy="439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4B820C0-1265-2413-FEC4-5E373DB60F8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942811" y="2406486"/>
                  <a:ext cx="954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D88E626-E058-2D4C-498F-D16A0947AB11}"/>
                    </a:ext>
                  </a:extLst>
                </p14:cNvPr>
                <p14:cNvContentPartPr/>
                <p14:nvPr/>
              </p14:nvContentPartPr>
              <p14:xfrm>
                <a:off x="3092571" y="2577126"/>
                <a:ext cx="125640" cy="1141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D88E626-E058-2D4C-498F-D16A0947AB1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074571" y="2559486"/>
                  <a:ext cx="161280" cy="14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03FF2FC-DD7E-5021-21C3-FE1E585E3978}"/>
              </a:ext>
            </a:extLst>
          </p:cNvPr>
          <p:cNvGrpSpPr/>
          <p:nvPr/>
        </p:nvGrpSpPr>
        <p:grpSpPr>
          <a:xfrm>
            <a:off x="9304731" y="2503326"/>
            <a:ext cx="631080" cy="224640"/>
            <a:chOff x="9304731" y="2503326"/>
            <a:chExt cx="631080" cy="22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AF03B0F-9950-DB1E-030A-71C9026EFE27}"/>
                    </a:ext>
                  </a:extLst>
                </p14:cNvPr>
                <p14:cNvContentPartPr/>
                <p14:nvPr/>
              </p14:nvContentPartPr>
              <p14:xfrm>
                <a:off x="9322011" y="2544366"/>
                <a:ext cx="19800" cy="208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AF03B0F-9950-DB1E-030A-71C9026EFE2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304371" y="2526726"/>
                  <a:ext cx="554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4595FCD-AE7B-1E58-1555-74A6F0B18D3B}"/>
                    </a:ext>
                  </a:extLst>
                </p14:cNvPr>
                <p14:cNvContentPartPr/>
                <p14:nvPr/>
              </p14:nvContentPartPr>
              <p14:xfrm>
                <a:off x="9304731" y="2503326"/>
                <a:ext cx="18000" cy="1958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4595FCD-AE7B-1E58-1555-74A6F0B18D3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286731" y="2485686"/>
                  <a:ext cx="536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AFFC1E6-3553-0448-00DD-6CFECEA84C69}"/>
                    </a:ext>
                  </a:extLst>
                </p14:cNvPr>
                <p14:cNvContentPartPr/>
                <p14:nvPr/>
              </p14:nvContentPartPr>
              <p14:xfrm>
                <a:off x="9338211" y="2526006"/>
                <a:ext cx="140400" cy="2019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AFFC1E6-3553-0448-00DD-6CFECEA84C6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320571" y="2508006"/>
                  <a:ext cx="1760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94EC33B-7B2C-30D4-42BC-B6174A50FB71}"/>
                    </a:ext>
                  </a:extLst>
                </p14:cNvPr>
                <p14:cNvContentPartPr/>
                <p14:nvPr/>
              </p14:nvContentPartPr>
              <p14:xfrm>
                <a:off x="9616491" y="2586486"/>
                <a:ext cx="115560" cy="1177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94EC33B-7B2C-30D4-42BC-B6174A50FB7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598491" y="2568846"/>
                  <a:ext cx="1512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674D22E-8A48-1F5B-A02B-37F9F91D7AA2}"/>
                    </a:ext>
                  </a:extLst>
                </p14:cNvPr>
                <p14:cNvContentPartPr/>
                <p14:nvPr/>
              </p14:nvContentPartPr>
              <p14:xfrm>
                <a:off x="9687051" y="2625006"/>
                <a:ext cx="360" cy="3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674D22E-8A48-1F5B-A02B-37F9F91D7AA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669411" y="260736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9A3A5FA-E494-FF15-A6AC-D02618548399}"/>
                    </a:ext>
                  </a:extLst>
                </p14:cNvPr>
                <p14:cNvContentPartPr/>
                <p14:nvPr/>
              </p14:nvContentPartPr>
              <p14:xfrm>
                <a:off x="9687051" y="2565606"/>
                <a:ext cx="248760" cy="1422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9A3A5FA-E494-FF15-A6AC-D0261854839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669411" y="2547606"/>
                  <a:ext cx="284400" cy="17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8540289-4B83-E28F-0FB9-7F93EA4E5D55}"/>
              </a:ext>
            </a:extLst>
          </p:cNvPr>
          <p:cNvGrpSpPr/>
          <p:nvPr/>
        </p:nvGrpSpPr>
        <p:grpSpPr>
          <a:xfrm>
            <a:off x="5295051" y="2501526"/>
            <a:ext cx="525240" cy="293400"/>
            <a:chOff x="5295051" y="2501526"/>
            <a:chExt cx="525240" cy="29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E039671-2BC0-74BE-FBF6-DA7EF7E2EC9F}"/>
                    </a:ext>
                  </a:extLst>
                </p14:cNvPr>
                <p14:cNvContentPartPr/>
                <p14:nvPr/>
              </p14:nvContentPartPr>
              <p14:xfrm>
                <a:off x="5295051" y="2501526"/>
                <a:ext cx="250200" cy="2113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E039671-2BC0-74BE-FBF6-DA7EF7E2EC9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277051" y="2483886"/>
                  <a:ext cx="2858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F6FE612-6074-56C1-F347-ABBFC90E0270}"/>
                    </a:ext>
                  </a:extLst>
                </p14:cNvPr>
                <p14:cNvContentPartPr/>
                <p14:nvPr/>
              </p14:nvContentPartPr>
              <p14:xfrm>
                <a:off x="5580171" y="2619246"/>
                <a:ext cx="240120" cy="1756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F6FE612-6074-56C1-F347-ABBFC90E027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562171" y="2601246"/>
                  <a:ext cx="275760" cy="21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83799F2-DFF9-CB73-0805-F1F9E0278209}"/>
              </a:ext>
            </a:extLst>
          </p:cNvPr>
          <p:cNvGrpSpPr/>
          <p:nvPr/>
        </p:nvGrpSpPr>
        <p:grpSpPr>
          <a:xfrm>
            <a:off x="3565971" y="2526366"/>
            <a:ext cx="365400" cy="313920"/>
            <a:chOff x="3565971" y="2526366"/>
            <a:chExt cx="365400" cy="31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7243482-F47B-F81F-8963-244AF84D1414}"/>
                    </a:ext>
                  </a:extLst>
                </p14:cNvPr>
                <p14:cNvContentPartPr/>
                <p14:nvPr/>
              </p14:nvContentPartPr>
              <p14:xfrm>
                <a:off x="3565971" y="2526366"/>
                <a:ext cx="240120" cy="2329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7243482-F47B-F81F-8963-244AF84D141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548331" y="2508726"/>
                  <a:ext cx="2757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72B4196-AB96-2D19-8724-C1EE3DA62A79}"/>
                    </a:ext>
                  </a:extLst>
                </p14:cNvPr>
                <p14:cNvContentPartPr/>
                <p14:nvPr/>
              </p14:nvContentPartPr>
              <p14:xfrm>
                <a:off x="3880971" y="2689446"/>
                <a:ext cx="50400" cy="1508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72B4196-AB96-2D19-8724-C1EE3DA62A79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862971" y="2671446"/>
                  <a:ext cx="86040" cy="18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C6BC8BB-222A-B018-E77C-B916668506E2}"/>
              </a:ext>
            </a:extLst>
          </p:cNvPr>
          <p:cNvGrpSpPr/>
          <p:nvPr/>
        </p:nvGrpSpPr>
        <p:grpSpPr>
          <a:xfrm>
            <a:off x="7691931" y="2474526"/>
            <a:ext cx="474840" cy="330120"/>
            <a:chOff x="7691931" y="2474526"/>
            <a:chExt cx="474840" cy="33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3402A30-16FE-D920-267D-9E02D03C6955}"/>
                    </a:ext>
                  </a:extLst>
                </p14:cNvPr>
                <p14:cNvContentPartPr/>
                <p14:nvPr/>
              </p14:nvContentPartPr>
              <p14:xfrm>
                <a:off x="7691931" y="2474526"/>
                <a:ext cx="252000" cy="2386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3402A30-16FE-D920-267D-9E02D03C695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674291" y="2456526"/>
                  <a:ext cx="2876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8CEE736-4B74-E4AD-38BA-76D19CBAEF7A}"/>
                    </a:ext>
                  </a:extLst>
                </p14:cNvPr>
                <p14:cNvContentPartPr/>
                <p14:nvPr/>
              </p14:nvContentPartPr>
              <p14:xfrm>
                <a:off x="7942851" y="2632566"/>
                <a:ext cx="223920" cy="1720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8CEE736-4B74-E4AD-38BA-76D19CBAEF7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925211" y="2614566"/>
                  <a:ext cx="259560" cy="20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A1F7B61-8015-853A-383F-7BE1829554A5}"/>
              </a:ext>
            </a:extLst>
          </p:cNvPr>
          <p:cNvGrpSpPr/>
          <p:nvPr/>
        </p:nvGrpSpPr>
        <p:grpSpPr>
          <a:xfrm>
            <a:off x="3607731" y="369966"/>
            <a:ext cx="3565440" cy="600840"/>
            <a:chOff x="3607731" y="369966"/>
            <a:chExt cx="3565440" cy="60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3F8A4D3-4B19-7DD1-C9E0-6ECA7D4052B9}"/>
                    </a:ext>
                  </a:extLst>
                </p14:cNvPr>
                <p14:cNvContentPartPr/>
                <p14:nvPr/>
              </p14:nvContentPartPr>
              <p14:xfrm>
                <a:off x="4315491" y="477966"/>
                <a:ext cx="19800" cy="4928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3F8A4D3-4B19-7DD1-C9E0-6ECA7D4052B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297851" y="459966"/>
                  <a:ext cx="55440" cy="52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D832B12-BA73-D6FB-4762-47565515F683}"/>
                    </a:ext>
                  </a:extLst>
                </p14:cNvPr>
                <p14:cNvContentPartPr/>
                <p14:nvPr/>
              </p14:nvContentPartPr>
              <p14:xfrm>
                <a:off x="4298931" y="369966"/>
                <a:ext cx="2293200" cy="5511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D832B12-BA73-D6FB-4762-47565515F68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280931" y="351966"/>
                  <a:ext cx="2328840" cy="58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9ECEE3E-D79C-BB87-D4B0-3DCA83645E72}"/>
                    </a:ext>
                  </a:extLst>
                </p14:cNvPr>
                <p14:cNvContentPartPr/>
                <p14:nvPr/>
              </p14:nvContentPartPr>
              <p14:xfrm>
                <a:off x="5398371" y="408846"/>
                <a:ext cx="162360" cy="4374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9ECEE3E-D79C-BB87-D4B0-3DCA83645E72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380731" y="390846"/>
                  <a:ext cx="19800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5DA0512-4425-781A-06AE-488F28C5E381}"/>
                    </a:ext>
                  </a:extLst>
                </p14:cNvPr>
                <p14:cNvContentPartPr/>
                <p14:nvPr/>
              </p14:nvContentPartPr>
              <p14:xfrm>
                <a:off x="5363091" y="421086"/>
                <a:ext cx="170640" cy="4582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5DA0512-4425-781A-06AE-488F28C5E38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345091" y="403446"/>
                  <a:ext cx="20628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044DAD4-CF10-FCC4-29F7-4D5B92B16FBC}"/>
                    </a:ext>
                  </a:extLst>
                </p14:cNvPr>
                <p14:cNvContentPartPr/>
                <p14:nvPr/>
              </p14:nvContentPartPr>
              <p14:xfrm>
                <a:off x="6564051" y="578046"/>
                <a:ext cx="587880" cy="234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044DAD4-CF10-FCC4-29F7-4D5B92B16FB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546051" y="560046"/>
                  <a:ext cx="6235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D6F4378-B595-FDE2-B2BF-2AF5E1995EDF}"/>
                    </a:ext>
                  </a:extLst>
                </p14:cNvPr>
                <p14:cNvContentPartPr/>
                <p14:nvPr/>
              </p14:nvContentPartPr>
              <p14:xfrm>
                <a:off x="7155531" y="449526"/>
                <a:ext cx="17640" cy="2833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D6F4378-B595-FDE2-B2BF-2AF5E1995ED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137891" y="431526"/>
                  <a:ext cx="532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7E99D37-FEE3-4EDB-EAFB-DE34C27B2AC8}"/>
                    </a:ext>
                  </a:extLst>
                </p14:cNvPr>
                <p14:cNvContentPartPr/>
                <p14:nvPr/>
              </p14:nvContentPartPr>
              <p14:xfrm>
                <a:off x="3632931" y="682806"/>
                <a:ext cx="772200" cy="122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7E99D37-FEE3-4EDB-EAFB-DE34C27B2AC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614931" y="665166"/>
                  <a:ext cx="8078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D70400F-6C3C-29FC-D462-F3A3BA8B2AAD}"/>
                    </a:ext>
                  </a:extLst>
                </p14:cNvPr>
                <p14:cNvContentPartPr/>
                <p14:nvPr/>
              </p14:nvContentPartPr>
              <p14:xfrm>
                <a:off x="3607731" y="542046"/>
                <a:ext cx="5760" cy="3711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D70400F-6C3C-29FC-D462-F3A3BA8B2AA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590091" y="524406"/>
                  <a:ext cx="41400" cy="40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0FA2ED7F-6FBD-7FFC-BFCC-6B53932B30F3}"/>
                  </a:ext>
                </a:extLst>
              </p14:cNvPr>
              <p14:cNvContentPartPr/>
              <p14:nvPr/>
            </p14:nvContentPartPr>
            <p14:xfrm>
              <a:off x="8363691" y="571206"/>
              <a:ext cx="36720" cy="26100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0FA2ED7F-6FBD-7FFC-BFCC-6B53932B30F3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8345691" y="553566"/>
                <a:ext cx="7236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078262B8-AF04-5DF5-85C7-547D04C75BED}"/>
                  </a:ext>
                </a:extLst>
              </p14:cNvPr>
              <p14:cNvContentPartPr/>
              <p14:nvPr/>
            </p14:nvContentPartPr>
            <p14:xfrm>
              <a:off x="8354691" y="687126"/>
              <a:ext cx="335160" cy="1692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078262B8-AF04-5DF5-85C7-547D04C75BED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8337051" y="669486"/>
                <a:ext cx="3708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C6A381EC-6FE7-10B9-50C4-85D23BC8FFD8}"/>
                  </a:ext>
                </a:extLst>
              </p14:cNvPr>
              <p14:cNvContentPartPr/>
              <p14:nvPr/>
            </p14:nvContentPartPr>
            <p14:xfrm>
              <a:off x="8672931" y="582006"/>
              <a:ext cx="45000" cy="25128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C6A381EC-6FE7-10B9-50C4-85D23BC8FFD8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8655291" y="564366"/>
                <a:ext cx="8064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BB7CF93-DCAE-15AA-64EC-48CD501203F7}"/>
                  </a:ext>
                </a:extLst>
              </p14:cNvPr>
              <p14:cNvContentPartPr/>
              <p14:nvPr/>
            </p14:nvContentPartPr>
            <p14:xfrm>
              <a:off x="8697051" y="432966"/>
              <a:ext cx="2169360" cy="51480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BB7CF93-DCAE-15AA-64EC-48CD501203F7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8679051" y="414966"/>
                <a:ext cx="2205000" cy="55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9B164640-545F-6849-DBBE-30F8A3C694BE}"/>
                  </a:ext>
                </a:extLst>
              </p14:cNvPr>
              <p14:cNvContentPartPr/>
              <p14:nvPr/>
            </p14:nvContentPartPr>
            <p14:xfrm>
              <a:off x="9286011" y="449166"/>
              <a:ext cx="14400" cy="39960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9B164640-545F-6849-DBBE-30F8A3C694BE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9268011" y="431526"/>
                <a:ext cx="5004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221722C4-4F5C-358F-CFF3-0A8289296BC1}"/>
                  </a:ext>
                </a:extLst>
              </p14:cNvPr>
              <p14:cNvContentPartPr/>
              <p14:nvPr/>
            </p14:nvContentPartPr>
            <p14:xfrm>
              <a:off x="9271971" y="738606"/>
              <a:ext cx="53280" cy="23904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221722C4-4F5C-358F-CFF3-0A8289296BC1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9253971" y="720606"/>
                <a:ext cx="8892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F8C6CA2D-BA64-44F6-798D-6A2CC3B9CF4B}"/>
                  </a:ext>
                </a:extLst>
              </p14:cNvPr>
              <p14:cNvContentPartPr/>
              <p14:nvPr/>
            </p14:nvContentPartPr>
            <p14:xfrm>
              <a:off x="10929051" y="579126"/>
              <a:ext cx="648720" cy="3600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F8C6CA2D-BA64-44F6-798D-6A2CC3B9CF4B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10911051" y="561126"/>
                <a:ext cx="68436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F442146-D23A-ABB0-2A19-813A9889A5D8}"/>
                  </a:ext>
                </a:extLst>
              </p14:cNvPr>
              <p14:cNvContentPartPr/>
              <p14:nvPr/>
            </p14:nvContentPartPr>
            <p14:xfrm>
              <a:off x="11553651" y="445926"/>
              <a:ext cx="36720" cy="31824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F442146-D23A-ABB0-2A19-813A9889A5D8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11536011" y="427926"/>
                <a:ext cx="72360" cy="3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9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5C81D28-B847-AC8D-CD84-0609694C0719}"/>
                  </a:ext>
                </a:extLst>
              </p14:cNvPr>
              <p14:cNvContentPartPr/>
              <p14:nvPr/>
            </p14:nvContentPartPr>
            <p14:xfrm>
              <a:off x="9238491" y="1060446"/>
              <a:ext cx="457560" cy="20016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5C81D28-B847-AC8D-CD84-0609694C0719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9220491" y="1042446"/>
                <a:ext cx="49320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A5473C71-BD74-CECF-6DCF-401DEEF9E60E}"/>
                  </a:ext>
                </a:extLst>
              </p14:cNvPr>
              <p14:cNvContentPartPr/>
              <p14:nvPr/>
            </p14:nvContentPartPr>
            <p14:xfrm>
              <a:off x="8463411" y="1088886"/>
              <a:ext cx="259920" cy="14508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A5473C71-BD74-CECF-6DCF-401DEEF9E60E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8445771" y="1070886"/>
                <a:ext cx="29556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3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79618D51-B2E6-F243-B0FF-27B8CE371D56}"/>
                  </a:ext>
                </a:extLst>
              </p14:cNvPr>
              <p14:cNvContentPartPr/>
              <p14:nvPr/>
            </p14:nvContentPartPr>
            <p14:xfrm>
              <a:off x="8823411" y="1200126"/>
              <a:ext cx="8640" cy="12888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79618D51-B2E6-F243-B0FF-27B8CE371D56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8805411" y="1182126"/>
                <a:ext cx="44280" cy="16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5F2F961-5AFC-49C1-6186-8FB879DFD663}"/>
              </a:ext>
            </a:extLst>
          </p:cNvPr>
          <p:cNvGrpSpPr/>
          <p:nvPr/>
        </p:nvGrpSpPr>
        <p:grpSpPr>
          <a:xfrm>
            <a:off x="10219131" y="904566"/>
            <a:ext cx="1516680" cy="649800"/>
            <a:chOff x="10219131" y="904566"/>
            <a:chExt cx="1516680" cy="64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1DEA785-2568-2D00-0F44-419528B7DBE2}"/>
                    </a:ext>
                  </a:extLst>
                </p14:cNvPr>
                <p14:cNvContentPartPr/>
                <p14:nvPr/>
              </p14:nvContentPartPr>
              <p14:xfrm>
                <a:off x="10219131" y="1222446"/>
                <a:ext cx="183240" cy="2062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1DEA785-2568-2D00-0F44-419528B7DBE2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201131" y="1204446"/>
                  <a:ext cx="2188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CEBE59E-D813-5796-7D8B-2842F1658567}"/>
                    </a:ext>
                  </a:extLst>
                </p14:cNvPr>
                <p14:cNvContentPartPr/>
                <p14:nvPr/>
              </p14:nvContentPartPr>
              <p14:xfrm>
                <a:off x="10377891" y="1249446"/>
                <a:ext cx="360" cy="3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CEBE59E-D813-5796-7D8B-2842F1658567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360251" y="123144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A32CE26-D8CF-0450-E070-2985CBF3B205}"/>
                    </a:ext>
                  </a:extLst>
                </p14:cNvPr>
                <p14:cNvContentPartPr/>
                <p14:nvPr/>
              </p14:nvContentPartPr>
              <p14:xfrm>
                <a:off x="10377891" y="1165566"/>
                <a:ext cx="730440" cy="2426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A32CE26-D8CF-0450-E070-2985CBF3B20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360251" y="1147926"/>
                  <a:ext cx="7660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53026E2-F057-2A6B-FE31-7DD7087B09CE}"/>
                    </a:ext>
                  </a:extLst>
                </p14:cNvPr>
                <p14:cNvContentPartPr/>
                <p14:nvPr/>
              </p14:nvContentPartPr>
              <p14:xfrm>
                <a:off x="11202291" y="1140006"/>
                <a:ext cx="533520" cy="4143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53026E2-F057-2A6B-FE31-7DD7087B09C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1184291" y="1122366"/>
                  <a:ext cx="56916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5716EED-8909-63A9-DA93-B97A775B31DD}"/>
                    </a:ext>
                  </a:extLst>
                </p14:cNvPr>
                <p14:cNvContentPartPr/>
                <p14:nvPr/>
              </p14:nvContentPartPr>
              <p14:xfrm>
                <a:off x="10650771" y="904566"/>
                <a:ext cx="156240" cy="1386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5716EED-8909-63A9-DA93-B97A775B31D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632771" y="886566"/>
                  <a:ext cx="1918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DC815AB-AE93-84F8-26AD-70F1DBC2759F}"/>
                    </a:ext>
                  </a:extLst>
                </p14:cNvPr>
                <p14:cNvContentPartPr/>
                <p14:nvPr/>
              </p14:nvContentPartPr>
              <p14:xfrm>
                <a:off x="10667691" y="951006"/>
                <a:ext cx="360" cy="3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DC815AB-AE93-84F8-26AD-70F1DBC2759F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650051" y="93336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7210CAC-10A3-6CCB-4A44-FE2C9513B296}"/>
                    </a:ext>
                  </a:extLst>
                </p14:cNvPr>
                <p14:cNvContentPartPr/>
                <p14:nvPr/>
              </p14:nvContentPartPr>
              <p14:xfrm>
                <a:off x="10667691" y="951006"/>
                <a:ext cx="349560" cy="1494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7210CAC-10A3-6CCB-4A44-FE2C9513B29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650051" y="933366"/>
                  <a:ext cx="385200" cy="185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64812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596B661A-9961-E3AC-A035-416587D21CF1}"/>
              </a:ext>
            </a:extLst>
          </p:cNvPr>
          <p:cNvGrpSpPr/>
          <p:nvPr/>
        </p:nvGrpSpPr>
        <p:grpSpPr>
          <a:xfrm>
            <a:off x="1557171" y="674886"/>
            <a:ext cx="2057040" cy="318960"/>
            <a:chOff x="1557171" y="674886"/>
            <a:chExt cx="2057040" cy="31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D8D0635-C2A2-F26C-27E9-8DC65BA1826A}"/>
                    </a:ext>
                  </a:extLst>
                </p14:cNvPr>
                <p14:cNvContentPartPr/>
                <p14:nvPr/>
              </p14:nvContentPartPr>
              <p14:xfrm>
                <a:off x="1557171" y="783966"/>
                <a:ext cx="171000" cy="180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D8D0635-C2A2-F26C-27E9-8DC65BA1826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39531" y="765966"/>
                  <a:ext cx="2066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7A02A99-A9A0-1D87-0428-17F1DF37E0BB}"/>
                    </a:ext>
                  </a:extLst>
                </p14:cNvPr>
                <p14:cNvContentPartPr/>
                <p14:nvPr/>
              </p14:nvContentPartPr>
              <p14:xfrm>
                <a:off x="1808091" y="793686"/>
                <a:ext cx="92160" cy="173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7A02A99-A9A0-1D87-0428-17F1DF37E0B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90091" y="776046"/>
                  <a:ext cx="1278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AF55FEB-9C58-9288-7920-39E4805C4130}"/>
                    </a:ext>
                  </a:extLst>
                </p14:cNvPr>
                <p14:cNvContentPartPr/>
                <p14:nvPr/>
              </p14:nvContentPartPr>
              <p14:xfrm>
                <a:off x="1777491" y="837606"/>
                <a:ext cx="117360" cy="27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AF55FEB-9C58-9288-7920-39E4805C413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59491" y="819606"/>
                  <a:ext cx="1530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7D77F53-21DA-7F66-E3E4-4E9E36198CEB}"/>
                    </a:ext>
                  </a:extLst>
                </p14:cNvPr>
                <p14:cNvContentPartPr/>
                <p14:nvPr/>
              </p14:nvContentPartPr>
              <p14:xfrm>
                <a:off x="1952811" y="851286"/>
                <a:ext cx="279360" cy="142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7D77F53-21DA-7F66-E3E4-4E9E36198CE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34811" y="833646"/>
                  <a:ext cx="3150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A91E248-55D2-6053-AB53-97C8A82383D5}"/>
                    </a:ext>
                  </a:extLst>
                </p14:cNvPr>
                <p14:cNvContentPartPr/>
                <p14:nvPr/>
              </p14:nvContentPartPr>
              <p14:xfrm>
                <a:off x="2366811" y="864606"/>
                <a:ext cx="141120" cy="94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A91E248-55D2-6053-AB53-97C8A82383D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48811" y="846966"/>
                  <a:ext cx="1767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CB2CACC-45D4-B3A0-300E-C07425F11929}"/>
                    </a:ext>
                  </a:extLst>
                </p14:cNvPr>
                <p14:cNvContentPartPr/>
                <p14:nvPr/>
              </p14:nvContentPartPr>
              <p14:xfrm>
                <a:off x="2625291" y="735366"/>
                <a:ext cx="60840" cy="203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CB2CACC-45D4-B3A0-300E-C07425F1192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07291" y="717726"/>
                  <a:ext cx="964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5503E26-181D-16B1-CC65-BFE9A67153A4}"/>
                    </a:ext>
                  </a:extLst>
                </p14:cNvPr>
                <p14:cNvContentPartPr/>
                <p14:nvPr/>
              </p14:nvContentPartPr>
              <p14:xfrm>
                <a:off x="2579931" y="844446"/>
                <a:ext cx="156240" cy="8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5503E26-181D-16B1-CC65-BFE9A67153A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61931" y="826446"/>
                  <a:ext cx="1918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144862E-8AF1-9E68-F488-951B685E739A}"/>
                    </a:ext>
                  </a:extLst>
                </p14:cNvPr>
                <p14:cNvContentPartPr/>
                <p14:nvPr/>
              </p14:nvContentPartPr>
              <p14:xfrm>
                <a:off x="2591091" y="821766"/>
                <a:ext cx="360360" cy="124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144862E-8AF1-9E68-F488-951B685E739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73091" y="803766"/>
                  <a:ext cx="3960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8505BB4-2644-80F2-A7A4-4B33171ACA05}"/>
                    </a:ext>
                  </a:extLst>
                </p14:cNvPr>
                <p14:cNvContentPartPr/>
                <p14:nvPr/>
              </p14:nvContentPartPr>
              <p14:xfrm>
                <a:off x="2955771" y="674886"/>
                <a:ext cx="658440" cy="272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8505BB4-2644-80F2-A7A4-4B33171ACA0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38131" y="656886"/>
                  <a:ext cx="694080" cy="30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850F09C-603A-A905-3049-44CFC340419B}"/>
              </a:ext>
            </a:extLst>
          </p:cNvPr>
          <p:cNvGrpSpPr/>
          <p:nvPr/>
        </p:nvGrpSpPr>
        <p:grpSpPr>
          <a:xfrm>
            <a:off x="4020291" y="728166"/>
            <a:ext cx="1935360" cy="261360"/>
            <a:chOff x="4020291" y="728166"/>
            <a:chExt cx="1935360" cy="26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663649F-A9D2-7FD2-F7E4-7EDE8677FE31}"/>
                    </a:ext>
                  </a:extLst>
                </p14:cNvPr>
                <p14:cNvContentPartPr/>
                <p14:nvPr/>
              </p14:nvContentPartPr>
              <p14:xfrm>
                <a:off x="4020291" y="926526"/>
                <a:ext cx="460080" cy="18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663649F-A9D2-7FD2-F7E4-7EDE8677FE3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002291" y="908526"/>
                  <a:ext cx="4957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D84A7E7-5E02-7523-1235-07302BDE9FC4}"/>
                    </a:ext>
                  </a:extLst>
                </p14:cNvPr>
                <p14:cNvContentPartPr/>
                <p14:nvPr/>
              </p14:nvContentPartPr>
              <p14:xfrm>
                <a:off x="4376691" y="801966"/>
                <a:ext cx="368640" cy="187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D84A7E7-5E02-7523-1235-07302BDE9FC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59051" y="784326"/>
                  <a:ext cx="4042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84D111E-854A-7ABC-F65C-4199BECC0819}"/>
                    </a:ext>
                  </a:extLst>
                </p14:cNvPr>
                <p14:cNvContentPartPr/>
                <p14:nvPr/>
              </p14:nvContentPartPr>
              <p14:xfrm>
                <a:off x="4948011" y="740406"/>
                <a:ext cx="69840" cy="180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84D111E-854A-7ABC-F65C-4199BECC081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930011" y="722766"/>
                  <a:ext cx="1054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8F4F67F-7981-FFB3-120C-5843AC981D33}"/>
                    </a:ext>
                  </a:extLst>
                </p14:cNvPr>
                <p14:cNvContentPartPr/>
                <p14:nvPr/>
              </p14:nvContentPartPr>
              <p14:xfrm>
                <a:off x="4967451" y="728166"/>
                <a:ext cx="256680" cy="197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8F4F67F-7981-FFB3-120C-5843AC981D3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949451" y="710166"/>
                  <a:ext cx="2923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5EFE5A5-B846-2B0A-5A63-5F70CE88D512}"/>
                    </a:ext>
                  </a:extLst>
                </p14:cNvPr>
                <p14:cNvContentPartPr/>
                <p14:nvPr/>
              </p14:nvContentPartPr>
              <p14:xfrm>
                <a:off x="5303331" y="816006"/>
                <a:ext cx="91440" cy="99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5EFE5A5-B846-2B0A-5A63-5F70CE88D51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285691" y="798006"/>
                  <a:ext cx="1270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BBD5027-0C86-1346-FF50-6B930C4C890E}"/>
                    </a:ext>
                  </a:extLst>
                </p14:cNvPr>
                <p14:cNvContentPartPr/>
                <p14:nvPr/>
              </p14:nvContentPartPr>
              <p14:xfrm>
                <a:off x="5371371" y="814206"/>
                <a:ext cx="313560" cy="105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BBD5027-0C86-1346-FF50-6B930C4C890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353731" y="796206"/>
                  <a:ext cx="3492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A9082D9-B648-AF40-7937-47295CD7592A}"/>
                    </a:ext>
                  </a:extLst>
                </p14:cNvPr>
                <p14:cNvContentPartPr/>
                <p14:nvPr/>
              </p14:nvContentPartPr>
              <p14:xfrm>
                <a:off x="5808771" y="769206"/>
                <a:ext cx="146880" cy="149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A9082D9-B648-AF40-7937-47295CD7592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791131" y="751566"/>
                  <a:ext cx="182520" cy="18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402CA06-721D-8117-4EB2-91F23D2BD1ED}"/>
                  </a:ext>
                </a:extLst>
              </p14:cNvPr>
              <p14:cNvContentPartPr/>
              <p14:nvPr/>
            </p14:nvContentPartPr>
            <p14:xfrm>
              <a:off x="6463971" y="744726"/>
              <a:ext cx="183960" cy="1731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402CA06-721D-8117-4EB2-91F23D2BD1E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446331" y="726726"/>
                <a:ext cx="219600" cy="20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6179292E-59D0-40F2-1EF9-EECCA2E555F3}"/>
              </a:ext>
            </a:extLst>
          </p:cNvPr>
          <p:cNvGrpSpPr/>
          <p:nvPr/>
        </p:nvGrpSpPr>
        <p:grpSpPr>
          <a:xfrm>
            <a:off x="7084611" y="710886"/>
            <a:ext cx="1287720" cy="190080"/>
            <a:chOff x="7084611" y="710886"/>
            <a:chExt cx="1287720" cy="19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950A18D-402F-59BA-170D-255E313FDCED}"/>
                    </a:ext>
                  </a:extLst>
                </p14:cNvPr>
                <p14:cNvContentPartPr/>
                <p14:nvPr/>
              </p14:nvContentPartPr>
              <p14:xfrm>
                <a:off x="7084611" y="733206"/>
                <a:ext cx="165240" cy="147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950A18D-402F-59BA-170D-255E313FDCE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066611" y="715206"/>
                  <a:ext cx="2008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FC0B8CE-664C-334E-351B-470F2655363C}"/>
                    </a:ext>
                  </a:extLst>
                </p14:cNvPr>
                <p14:cNvContentPartPr/>
                <p14:nvPr/>
              </p14:nvContentPartPr>
              <p14:xfrm>
                <a:off x="7391331" y="794766"/>
                <a:ext cx="133200" cy="91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FC0B8CE-664C-334E-351B-470F2655363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373691" y="776766"/>
                  <a:ext cx="1688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4670700-F9FD-F974-7F21-35768771E5DA}"/>
                    </a:ext>
                  </a:extLst>
                </p14:cNvPr>
                <p14:cNvContentPartPr/>
                <p14:nvPr/>
              </p14:nvContentPartPr>
              <p14:xfrm>
                <a:off x="7658811" y="749046"/>
                <a:ext cx="192600" cy="151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4670700-F9FD-F974-7F21-35768771E5D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640811" y="731406"/>
                  <a:ext cx="2282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AB62408-BCE8-52C8-DB50-2129F53721EB}"/>
                    </a:ext>
                  </a:extLst>
                </p14:cNvPr>
                <p14:cNvContentPartPr/>
                <p14:nvPr/>
              </p14:nvContentPartPr>
              <p14:xfrm>
                <a:off x="7931691" y="761286"/>
                <a:ext cx="85320" cy="108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AB62408-BCE8-52C8-DB50-2129F53721E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914051" y="743286"/>
                  <a:ext cx="1209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9C43AC3-5B38-34F2-2C0C-872C7292FD1C}"/>
                    </a:ext>
                  </a:extLst>
                </p14:cNvPr>
                <p14:cNvContentPartPr/>
                <p14:nvPr/>
              </p14:nvContentPartPr>
              <p14:xfrm>
                <a:off x="8202051" y="737886"/>
                <a:ext cx="11520" cy="106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9C43AC3-5B38-34F2-2C0C-872C7292FD1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184411" y="719886"/>
                  <a:ext cx="471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3BA1568-4A4E-F1F7-135E-B605EBE5E3A7}"/>
                    </a:ext>
                  </a:extLst>
                </p14:cNvPr>
                <p14:cNvContentPartPr/>
                <p14:nvPr/>
              </p14:nvContentPartPr>
              <p14:xfrm>
                <a:off x="8175771" y="710886"/>
                <a:ext cx="196560" cy="120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3BA1568-4A4E-F1F7-135E-B605EBE5E3A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158131" y="692886"/>
                  <a:ext cx="232200" cy="15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486E52D-9C65-B7D1-DEAF-48908C9F6F35}"/>
                  </a:ext>
                </a:extLst>
              </p14:cNvPr>
              <p14:cNvContentPartPr/>
              <p14:nvPr/>
            </p14:nvContentPartPr>
            <p14:xfrm>
              <a:off x="8575371" y="711606"/>
              <a:ext cx="197640" cy="1278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486E52D-9C65-B7D1-DEAF-48908C9F6F3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557731" y="693966"/>
                <a:ext cx="2332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D2A9819-11AE-C363-40A2-26FD3CE8BDFA}"/>
                  </a:ext>
                </a:extLst>
              </p14:cNvPr>
              <p14:cNvContentPartPr/>
              <p14:nvPr/>
            </p14:nvContentPartPr>
            <p14:xfrm>
              <a:off x="8973891" y="703686"/>
              <a:ext cx="150840" cy="1346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D2A9819-11AE-C363-40A2-26FD3CE8BDF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955891" y="685686"/>
                <a:ext cx="186480" cy="17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5D0A8723-9A96-D3FB-F13F-B919190365F8}"/>
              </a:ext>
            </a:extLst>
          </p:cNvPr>
          <p:cNvGrpSpPr/>
          <p:nvPr/>
        </p:nvGrpSpPr>
        <p:grpSpPr>
          <a:xfrm>
            <a:off x="1458531" y="2054766"/>
            <a:ext cx="3746520" cy="273600"/>
            <a:chOff x="1458531" y="2054766"/>
            <a:chExt cx="3746520" cy="27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27C360C-2370-0E84-89E5-4A4D0C314CAB}"/>
                    </a:ext>
                  </a:extLst>
                </p14:cNvPr>
                <p14:cNvContentPartPr/>
                <p14:nvPr/>
              </p14:nvContentPartPr>
              <p14:xfrm>
                <a:off x="1458531" y="2135046"/>
                <a:ext cx="261000" cy="193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27C360C-2370-0E84-89E5-4A4D0C314CA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440531" y="2117046"/>
                  <a:ext cx="2966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065EB58-78CC-8B6B-10A0-80855D57BDDD}"/>
                    </a:ext>
                  </a:extLst>
                </p14:cNvPr>
                <p14:cNvContentPartPr/>
                <p14:nvPr/>
              </p14:nvContentPartPr>
              <p14:xfrm>
                <a:off x="1899891" y="2161326"/>
                <a:ext cx="42120" cy="160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065EB58-78CC-8B6B-10A0-80855D57BDD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882251" y="2143686"/>
                  <a:ext cx="777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4B671E7-004D-C3BD-6FAF-3AFB78FAFFA6}"/>
                    </a:ext>
                  </a:extLst>
                </p14:cNvPr>
                <p14:cNvContentPartPr/>
                <p14:nvPr/>
              </p14:nvContentPartPr>
              <p14:xfrm>
                <a:off x="1913931" y="2172486"/>
                <a:ext cx="209160" cy="105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4B671E7-004D-C3BD-6FAF-3AFB78FAFFA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895931" y="2154486"/>
                  <a:ext cx="2448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15903A8-729C-2E85-19EF-4AB1B43E8EC8}"/>
                    </a:ext>
                  </a:extLst>
                </p14:cNvPr>
                <p14:cNvContentPartPr/>
                <p14:nvPr/>
              </p14:nvContentPartPr>
              <p14:xfrm>
                <a:off x="2217771" y="2124606"/>
                <a:ext cx="451800" cy="157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15903A8-729C-2E85-19EF-4AB1B43E8EC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199771" y="2106606"/>
                  <a:ext cx="4874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93A1C5E-845B-1778-B7DB-574D8C016D0F}"/>
                    </a:ext>
                  </a:extLst>
                </p14:cNvPr>
                <p14:cNvContentPartPr/>
                <p14:nvPr/>
              </p14:nvContentPartPr>
              <p14:xfrm>
                <a:off x="2548971" y="2130006"/>
                <a:ext cx="334800" cy="138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93A1C5E-845B-1778-B7DB-574D8C016D0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531331" y="2112366"/>
                  <a:ext cx="3704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349D721-A24C-28C3-BF44-EBAC6411A5DF}"/>
                    </a:ext>
                  </a:extLst>
                </p14:cNvPr>
                <p14:cNvContentPartPr/>
                <p14:nvPr/>
              </p14:nvContentPartPr>
              <p14:xfrm>
                <a:off x="2869371" y="2085726"/>
                <a:ext cx="223200" cy="142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349D721-A24C-28C3-BF44-EBAC6411A5D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851731" y="2068086"/>
                  <a:ext cx="2588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B3961F0-4B1B-3F15-8AF9-07F1AEC044A7}"/>
                    </a:ext>
                  </a:extLst>
                </p14:cNvPr>
                <p14:cNvContentPartPr/>
                <p14:nvPr/>
              </p14:nvContentPartPr>
              <p14:xfrm>
                <a:off x="3225771" y="2091846"/>
                <a:ext cx="165240" cy="151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B3961F0-4B1B-3F15-8AF9-07F1AEC044A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208131" y="2074206"/>
                  <a:ext cx="2008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BE42FE8-539B-8073-BE92-10CA308F53B0}"/>
                    </a:ext>
                  </a:extLst>
                </p14:cNvPr>
                <p14:cNvContentPartPr/>
                <p14:nvPr/>
              </p14:nvContentPartPr>
              <p14:xfrm>
                <a:off x="3557331" y="2117046"/>
                <a:ext cx="142560" cy="118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BE42FE8-539B-8073-BE92-10CA308F53B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539691" y="2099406"/>
                  <a:ext cx="1782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37CCCD3-905F-5BCD-DEA2-232D95C0F7A5}"/>
                    </a:ext>
                  </a:extLst>
                </p14:cNvPr>
                <p14:cNvContentPartPr/>
                <p14:nvPr/>
              </p14:nvContentPartPr>
              <p14:xfrm>
                <a:off x="3763971" y="2067006"/>
                <a:ext cx="181440" cy="185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37CCCD3-905F-5BCD-DEA2-232D95C0F7A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745971" y="2049366"/>
                  <a:ext cx="2170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D8F0B59-DE3B-5752-A450-BAD3794D26CF}"/>
                    </a:ext>
                  </a:extLst>
                </p14:cNvPr>
                <p14:cNvContentPartPr/>
                <p14:nvPr/>
              </p14:nvContentPartPr>
              <p14:xfrm>
                <a:off x="4083651" y="2071326"/>
                <a:ext cx="185400" cy="195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D8F0B59-DE3B-5752-A450-BAD3794D26C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066011" y="2053326"/>
                  <a:ext cx="2210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35363E7-A5A0-0046-348E-47175181B945}"/>
                    </a:ext>
                  </a:extLst>
                </p14:cNvPr>
                <p14:cNvContentPartPr/>
                <p14:nvPr/>
              </p14:nvContentPartPr>
              <p14:xfrm>
                <a:off x="4382451" y="2097246"/>
                <a:ext cx="28080" cy="171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35363E7-A5A0-0046-348E-47175181B94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364451" y="2079246"/>
                  <a:ext cx="637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EB11A38-E773-C97A-66B6-3D9188865F9C}"/>
                    </a:ext>
                  </a:extLst>
                </p14:cNvPr>
                <p14:cNvContentPartPr/>
                <p14:nvPr/>
              </p14:nvContentPartPr>
              <p14:xfrm>
                <a:off x="4368411" y="2059086"/>
                <a:ext cx="245520" cy="161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EB11A38-E773-C97A-66B6-3D9188865F9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350771" y="2041086"/>
                  <a:ext cx="2811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2A5B19A-522F-4B01-1800-99373E43DB49}"/>
                    </a:ext>
                  </a:extLst>
                </p14:cNvPr>
                <p14:cNvContentPartPr/>
                <p14:nvPr/>
              </p14:nvContentPartPr>
              <p14:xfrm>
                <a:off x="4750011" y="2054766"/>
                <a:ext cx="217800" cy="1728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2A5B19A-522F-4B01-1800-99373E43DB4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732371" y="2037126"/>
                  <a:ext cx="2534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24D0A11-E246-3FED-3FC8-B9BC027549E8}"/>
                    </a:ext>
                  </a:extLst>
                </p14:cNvPr>
                <p14:cNvContentPartPr/>
                <p14:nvPr/>
              </p14:nvContentPartPr>
              <p14:xfrm>
                <a:off x="5012091" y="2093286"/>
                <a:ext cx="11520" cy="142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24D0A11-E246-3FED-3FC8-B9BC027549E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994091" y="2075286"/>
                  <a:ext cx="471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A105116-8F70-8E59-2F54-9C2A703DF94C}"/>
                    </a:ext>
                  </a:extLst>
                </p14:cNvPr>
                <p14:cNvContentPartPr/>
                <p14:nvPr/>
              </p14:nvContentPartPr>
              <p14:xfrm>
                <a:off x="4919931" y="2068806"/>
                <a:ext cx="285120" cy="180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A105116-8F70-8E59-2F54-9C2A703DF94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902291" y="2050806"/>
                  <a:ext cx="32076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DC91478-10B6-CA86-417B-BFD3B76FC140}"/>
              </a:ext>
            </a:extLst>
          </p:cNvPr>
          <p:cNvGrpSpPr/>
          <p:nvPr/>
        </p:nvGrpSpPr>
        <p:grpSpPr>
          <a:xfrm>
            <a:off x="5530131" y="2108766"/>
            <a:ext cx="423720" cy="200880"/>
            <a:chOff x="5530131" y="2108766"/>
            <a:chExt cx="423720" cy="20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ED766C0-39E7-7A93-36A0-D1AC9E593909}"/>
                    </a:ext>
                  </a:extLst>
                </p14:cNvPr>
                <p14:cNvContentPartPr/>
                <p14:nvPr/>
              </p14:nvContentPartPr>
              <p14:xfrm>
                <a:off x="5530131" y="2199846"/>
                <a:ext cx="423720" cy="22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ED766C0-39E7-7A93-36A0-D1AC9E59390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12491" y="2181846"/>
                  <a:ext cx="4593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B5F3350-EF07-97F2-F53C-02022F92D491}"/>
                    </a:ext>
                  </a:extLst>
                </p14:cNvPr>
                <p14:cNvContentPartPr/>
                <p14:nvPr/>
              </p14:nvContentPartPr>
              <p14:xfrm>
                <a:off x="5736411" y="2108766"/>
                <a:ext cx="167400" cy="200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B5F3350-EF07-97F2-F53C-02022F92D49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718411" y="2091126"/>
                  <a:ext cx="203040" cy="23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FACE95C-678E-A028-DC7D-1E9019BC9CEB}"/>
              </a:ext>
            </a:extLst>
          </p:cNvPr>
          <p:cNvGrpSpPr/>
          <p:nvPr/>
        </p:nvGrpSpPr>
        <p:grpSpPr>
          <a:xfrm>
            <a:off x="6625251" y="1994646"/>
            <a:ext cx="1421280" cy="320400"/>
            <a:chOff x="6625251" y="1994646"/>
            <a:chExt cx="1421280" cy="32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C3DFC7B-B1A7-527A-CB5A-E18313B2C8DB}"/>
                    </a:ext>
                  </a:extLst>
                </p14:cNvPr>
                <p14:cNvContentPartPr/>
                <p14:nvPr/>
              </p14:nvContentPartPr>
              <p14:xfrm>
                <a:off x="6767091" y="2119206"/>
                <a:ext cx="47880" cy="195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C3DFC7B-B1A7-527A-CB5A-E18313B2C8D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749451" y="2101206"/>
                  <a:ext cx="835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BEC32BB-6FEF-E55F-B105-03D376B2CC4B}"/>
                    </a:ext>
                  </a:extLst>
                </p14:cNvPr>
                <p14:cNvContentPartPr/>
                <p14:nvPr/>
              </p14:nvContentPartPr>
              <p14:xfrm>
                <a:off x="6625251" y="2076726"/>
                <a:ext cx="362520" cy="741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BEC32BB-6FEF-E55F-B105-03D376B2CC4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607251" y="2058726"/>
                  <a:ext cx="3981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DB47D4C-ABC6-E1EE-5168-EB382C76F061}"/>
                    </a:ext>
                  </a:extLst>
                </p14:cNvPr>
                <p14:cNvContentPartPr/>
                <p14:nvPr/>
              </p14:nvContentPartPr>
              <p14:xfrm>
                <a:off x="7066611" y="2108046"/>
                <a:ext cx="176400" cy="1792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DB47D4C-ABC6-E1EE-5168-EB382C76F06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048971" y="2090046"/>
                  <a:ext cx="2120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387215A-3E47-3342-BAA7-EDB046A5284B}"/>
                    </a:ext>
                  </a:extLst>
                </p14:cNvPr>
                <p14:cNvContentPartPr/>
                <p14:nvPr/>
              </p14:nvContentPartPr>
              <p14:xfrm>
                <a:off x="7073811" y="2176446"/>
                <a:ext cx="147960" cy="34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387215A-3E47-3342-BAA7-EDB046A5284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055811" y="2158806"/>
                  <a:ext cx="1836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20B0E4F-20C0-F43F-1797-7018423BC0A0}"/>
                    </a:ext>
                  </a:extLst>
                </p14:cNvPr>
                <p14:cNvContentPartPr/>
                <p14:nvPr/>
              </p14:nvContentPartPr>
              <p14:xfrm>
                <a:off x="7068051" y="2085006"/>
                <a:ext cx="532440" cy="180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20B0E4F-20C0-F43F-1797-7018423BC0A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050411" y="2067006"/>
                  <a:ext cx="5680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4FB16AF-91FF-9A33-85F4-9EBFA6E72430}"/>
                    </a:ext>
                  </a:extLst>
                </p14:cNvPr>
                <p14:cNvContentPartPr/>
                <p14:nvPr/>
              </p14:nvContentPartPr>
              <p14:xfrm>
                <a:off x="7407891" y="2086446"/>
                <a:ext cx="114480" cy="156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4FB16AF-91FF-9A33-85F4-9EBFA6E7243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390251" y="2068446"/>
                  <a:ext cx="1501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7B0AD39-7BCD-D766-3E56-D6B1C4432B8F}"/>
                    </a:ext>
                  </a:extLst>
                </p14:cNvPr>
                <p14:cNvContentPartPr/>
                <p14:nvPr/>
              </p14:nvContentPartPr>
              <p14:xfrm>
                <a:off x="7759251" y="1994646"/>
                <a:ext cx="287280" cy="265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7B0AD39-7BCD-D766-3E56-D6B1C4432B8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741251" y="1976646"/>
                  <a:ext cx="322920" cy="30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6DF0858-3F7D-B290-90BA-2E6FD995E5BE}"/>
              </a:ext>
            </a:extLst>
          </p:cNvPr>
          <p:cNvGrpSpPr/>
          <p:nvPr/>
        </p:nvGrpSpPr>
        <p:grpSpPr>
          <a:xfrm>
            <a:off x="6720651" y="2890326"/>
            <a:ext cx="1262520" cy="212040"/>
            <a:chOff x="6720651" y="2890326"/>
            <a:chExt cx="1262520" cy="21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4621F46-CF42-6913-8A30-752771BC2845}"/>
                    </a:ext>
                  </a:extLst>
                </p14:cNvPr>
                <p14:cNvContentPartPr/>
                <p14:nvPr/>
              </p14:nvContentPartPr>
              <p14:xfrm>
                <a:off x="6720651" y="2890326"/>
                <a:ext cx="258840" cy="2120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4621F46-CF42-6913-8A30-752771BC284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702651" y="2872326"/>
                  <a:ext cx="2944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6CBBD4E-72B9-7C26-3F75-AFB6F8DDFCEF}"/>
                    </a:ext>
                  </a:extLst>
                </p14:cNvPr>
                <p14:cNvContentPartPr/>
                <p14:nvPr/>
              </p14:nvContentPartPr>
              <p14:xfrm>
                <a:off x="6822891" y="2978166"/>
                <a:ext cx="133920" cy="291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6CBBD4E-72B9-7C26-3F75-AFB6F8DDFCE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805251" y="2960166"/>
                  <a:ext cx="1695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8762697-E61E-1237-09AD-89C39BEEED38}"/>
                    </a:ext>
                  </a:extLst>
                </p14:cNvPr>
                <p14:cNvContentPartPr/>
                <p14:nvPr/>
              </p14:nvContentPartPr>
              <p14:xfrm>
                <a:off x="7082091" y="2915166"/>
                <a:ext cx="125640" cy="145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8762697-E61E-1237-09AD-89C39BEEED3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064091" y="2897526"/>
                  <a:ext cx="1612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6930E99-CC49-5F12-31B0-789BA559DE22}"/>
                    </a:ext>
                  </a:extLst>
                </p14:cNvPr>
                <p14:cNvContentPartPr/>
                <p14:nvPr/>
              </p14:nvContentPartPr>
              <p14:xfrm>
                <a:off x="7332651" y="2916606"/>
                <a:ext cx="28080" cy="144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6930E99-CC49-5F12-31B0-789BA559DE2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15011" y="2898606"/>
                  <a:ext cx="637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74841CD-1A32-DD77-D622-D4C3916ECA77}"/>
                    </a:ext>
                  </a:extLst>
                </p14:cNvPr>
                <p14:cNvContentPartPr/>
                <p14:nvPr/>
              </p14:nvContentPartPr>
              <p14:xfrm>
                <a:off x="7243371" y="2919126"/>
                <a:ext cx="249480" cy="1400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74841CD-1A32-DD77-D622-D4C3916ECA7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225731" y="2901126"/>
                  <a:ext cx="2851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44CEFF5-63C4-395A-82C7-D928A068CB65}"/>
                    </a:ext>
                  </a:extLst>
                </p14:cNvPr>
                <p14:cNvContentPartPr/>
                <p14:nvPr/>
              </p14:nvContentPartPr>
              <p14:xfrm>
                <a:off x="7639371" y="2919126"/>
                <a:ext cx="19800" cy="160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44CEFF5-63C4-395A-82C7-D928A068CB6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621371" y="2901486"/>
                  <a:ext cx="554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7FC7A02-4027-D277-542F-688803469BAC}"/>
                    </a:ext>
                  </a:extLst>
                </p14:cNvPr>
                <p14:cNvContentPartPr/>
                <p14:nvPr/>
              </p14:nvContentPartPr>
              <p14:xfrm>
                <a:off x="7786611" y="2925966"/>
                <a:ext cx="196560" cy="150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7FC7A02-4027-D277-542F-688803469BA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768611" y="2907966"/>
                  <a:ext cx="232200" cy="18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86BA01B-6241-8995-CEC1-A94C30531C85}"/>
              </a:ext>
            </a:extLst>
          </p:cNvPr>
          <p:cNvGrpSpPr/>
          <p:nvPr/>
        </p:nvGrpSpPr>
        <p:grpSpPr>
          <a:xfrm>
            <a:off x="6667011" y="3709686"/>
            <a:ext cx="1457280" cy="240840"/>
            <a:chOff x="6667011" y="3709686"/>
            <a:chExt cx="1457280" cy="24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8F126D2-7ACF-C669-E926-E1A19DA74BB3}"/>
                    </a:ext>
                  </a:extLst>
                </p14:cNvPr>
                <p14:cNvContentPartPr/>
                <p14:nvPr/>
              </p14:nvContentPartPr>
              <p14:xfrm>
                <a:off x="6781131" y="3895806"/>
                <a:ext cx="22680" cy="331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8F126D2-7ACF-C669-E926-E1A19DA74BB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763491" y="3877806"/>
                  <a:ext cx="583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7CB5E8F-5C44-0F6A-0F93-D9CF04354271}"/>
                    </a:ext>
                  </a:extLst>
                </p14:cNvPr>
                <p14:cNvContentPartPr/>
                <p14:nvPr/>
              </p14:nvContentPartPr>
              <p14:xfrm>
                <a:off x="6800571" y="3781686"/>
                <a:ext cx="61560" cy="163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7CB5E8F-5C44-0F6A-0F93-D9CF0435427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782931" y="3764046"/>
                  <a:ext cx="972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10EB34C-4845-478B-302D-1A7F96639EFB}"/>
                    </a:ext>
                  </a:extLst>
                </p14:cNvPr>
                <p14:cNvContentPartPr/>
                <p14:nvPr/>
              </p14:nvContentPartPr>
              <p14:xfrm>
                <a:off x="6745131" y="3931086"/>
                <a:ext cx="159120" cy="194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10EB34C-4845-478B-302D-1A7F96639EF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727131" y="3913446"/>
                  <a:ext cx="1947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0F95D44-B4F8-7B92-9085-10D482C47BAF}"/>
                    </a:ext>
                  </a:extLst>
                </p14:cNvPr>
                <p14:cNvContentPartPr/>
                <p14:nvPr/>
              </p14:nvContentPartPr>
              <p14:xfrm>
                <a:off x="6667011" y="3760446"/>
                <a:ext cx="187200" cy="262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0F95D44-B4F8-7B92-9085-10D482C47BA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649011" y="3742446"/>
                  <a:ext cx="2228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DDDEEF2-0263-DCFB-E997-B7E052E95F97}"/>
                    </a:ext>
                  </a:extLst>
                </p14:cNvPr>
                <p14:cNvContentPartPr/>
                <p14:nvPr/>
              </p14:nvContentPartPr>
              <p14:xfrm>
                <a:off x="6937371" y="3779166"/>
                <a:ext cx="264960" cy="152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DDDEEF2-0263-DCFB-E997-B7E052E95F9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919371" y="3761526"/>
                  <a:ext cx="3006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82BED20-5FB4-5270-1896-90558A87063E}"/>
                    </a:ext>
                  </a:extLst>
                </p14:cNvPr>
                <p14:cNvContentPartPr/>
                <p14:nvPr/>
              </p14:nvContentPartPr>
              <p14:xfrm>
                <a:off x="7300611" y="3776286"/>
                <a:ext cx="155880" cy="1497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82BED20-5FB4-5270-1896-90558A87063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282971" y="3758646"/>
                  <a:ext cx="1915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E9BA538-5E19-7C53-6657-EB951A67232E}"/>
                    </a:ext>
                  </a:extLst>
                </p14:cNvPr>
                <p14:cNvContentPartPr/>
                <p14:nvPr/>
              </p14:nvContentPartPr>
              <p14:xfrm>
                <a:off x="7313211" y="3861606"/>
                <a:ext cx="19800" cy="43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E9BA538-5E19-7C53-6657-EB951A67232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295571" y="3843606"/>
                  <a:ext cx="554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8C963C4-C4A7-FC5F-C9AF-8AD381ECAA22}"/>
                    </a:ext>
                  </a:extLst>
                </p14:cNvPr>
                <p14:cNvContentPartPr/>
                <p14:nvPr/>
              </p14:nvContentPartPr>
              <p14:xfrm>
                <a:off x="7290891" y="3850446"/>
                <a:ext cx="131400" cy="15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8C963C4-C4A7-FC5F-C9AF-8AD381ECAA2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273251" y="3832806"/>
                  <a:ext cx="1670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212B9C5-08D4-B9C5-1D0D-793D2F82763B}"/>
                    </a:ext>
                  </a:extLst>
                </p14:cNvPr>
                <p14:cNvContentPartPr/>
                <p14:nvPr/>
              </p14:nvContentPartPr>
              <p14:xfrm>
                <a:off x="7536051" y="3737766"/>
                <a:ext cx="190080" cy="1990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212B9C5-08D4-B9C5-1D0D-793D2F82763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518051" y="3720126"/>
                  <a:ext cx="2257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3997A5D-95AB-D6B0-37A0-5A335826D4BF}"/>
                    </a:ext>
                  </a:extLst>
                </p14:cNvPr>
                <p14:cNvContentPartPr/>
                <p14:nvPr/>
              </p14:nvContentPartPr>
              <p14:xfrm>
                <a:off x="7881651" y="3735606"/>
                <a:ext cx="156240" cy="155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3997A5D-95AB-D6B0-37A0-5A335826D4B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864011" y="3717966"/>
                  <a:ext cx="1918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8FC81CE-2107-26F2-96EA-E9E331DF624B}"/>
                    </a:ext>
                  </a:extLst>
                </p14:cNvPr>
                <p14:cNvContentPartPr/>
                <p14:nvPr/>
              </p14:nvContentPartPr>
              <p14:xfrm>
                <a:off x="7903971" y="3709686"/>
                <a:ext cx="220320" cy="1126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8FC81CE-2107-26F2-96EA-E9E331DF624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886331" y="3691686"/>
                  <a:ext cx="255960" cy="14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BF3C783-5DE1-DF0C-EA68-9535FB3DC787}"/>
              </a:ext>
            </a:extLst>
          </p:cNvPr>
          <p:cNvGrpSpPr/>
          <p:nvPr/>
        </p:nvGrpSpPr>
        <p:grpSpPr>
          <a:xfrm>
            <a:off x="6717051" y="4439406"/>
            <a:ext cx="1432800" cy="253080"/>
            <a:chOff x="6717051" y="4439406"/>
            <a:chExt cx="1432800" cy="25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F798B76-7D96-C29A-C886-4742B440CDAE}"/>
                    </a:ext>
                  </a:extLst>
                </p14:cNvPr>
                <p14:cNvContentPartPr/>
                <p14:nvPr/>
              </p14:nvContentPartPr>
              <p14:xfrm>
                <a:off x="6717051" y="4539846"/>
                <a:ext cx="178200" cy="152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F798B76-7D96-C29A-C886-4742B440CDA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699411" y="4522206"/>
                  <a:ext cx="2138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CC53062-F564-777B-9292-A720E419FBA5}"/>
                    </a:ext>
                  </a:extLst>
                </p14:cNvPr>
                <p14:cNvContentPartPr/>
                <p14:nvPr/>
              </p14:nvContentPartPr>
              <p14:xfrm>
                <a:off x="7012251" y="4536966"/>
                <a:ext cx="360" cy="135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CC53062-F564-777B-9292-A720E419FBA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994611" y="4519326"/>
                  <a:ext cx="360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8124D09-4593-2D99-7C00-DBC9034554FF}"/>
                    </a:ext>
                  </a:extLst>
                </p14:cNvPr>
                <p14:cNvContentPartPr/>
                <p14:nvPr/>
              </p14:nvContentPartPr>
              <p14:xfrm>
                <a:off x="7210251" y="4531566"/>
                <a:ext cx="5760" cy="1332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8124D09-4593-2D99-7C00-DBC9034554F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192251" y="4513926"/>
                  <a:ext cx="414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5217C0D-754F-821D-1344-BD740E463E88}"/>
                    </a:ext>
                  </a:extLst>
                </p14:cNvPr>
                <p14:cNvContentPartPr/>
                <p14:nvPr/>
              </p14:nvContentPartPr>
              <p14:xfrm>
                <a:off x="7104411" y="4519326"/>
                <a:ext cx="279000" cy="1605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5217C0D-754F-821D-1344-BD740E463E8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086411" y="4501326"/>
                  <a:ext cx="3146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F2A482E-79F7-4D80-F462-9E3E5DE6CF08}"/>
                    </a:ext>
                  </a:extLst>
                </p14:cNvPr>
                <p14:cNvContentPartPr/>
                <p14:nvPr/>
              </p14:nvContentPartPr>
              <p14:xfrm>
                <a:off x="7460811" y="4531566"/>
                <a:ext cx="134280" cy="1220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F2A482E-79F7-4D80-F462-9E3E5DE6CF0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443171" y="4513926"/>
                  <a:ext cx="1699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742A601-FCD9-F353-DAB8-45354C544238}"/>
                    </a:ext>
                  </a:extLst>
                </p14:cNvPr>
                <p14:cNvContentPartPr/>
                <p14:nvPr/>
              </p14:nvContentPartPr>
              <p14:xfrm>
                <a:off x="7441371" y="4495926"/>
                <a:ext cx="187200" cy="658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742A601-FCD9-F353-DAB8-45354C54423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423731" y="4478286"/>
                  <a:ext cx="2228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1372EE9-4913-E408-5351-6630AC185CC1}"/>
                    </a:ext>
                  </a:extLst>
                </p14:cNvPr>
                <p14:cNvContentPartPr/>
                <p14:nvPr/>
              </p14:nvContentPartPr>
              <p14:xfrm>
                <a:off x="7714611" y="4525446"/>
                <a:ext cx="162720" cy="1170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1372EE9-4913-E408-5351-6630AC185CC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696611" y="4507446"/>
                  <a:ext cx="1983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74E3EB3-B522-88B0-EC35-80CC7BF9CD24}"/>
                    </a:ext>
                  </a:extLst>
                </p14:cNvPr>
                <p14:cNvContentPartPr/>
                <p14:nvPr/>
              </p14:nvContentPartPr>
              <p14:xfrm>
                <a:off x="7903971" y="4439406"/>
                <a:ext cx="245880" cy="180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74E3EB3-B522-88B0-EC35-80CC7BF9CD2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886331" y="4421766"/>
                  <a:ext cx="281520" cy="21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C3B25F75-EFE5-7646-0B60-E79DBC765686}"/>
                  </a:ext>
                </a:extLst>
              </p14:cNvPr>
              <p14:cNvContentPartPr/>
              <p14:nvPr/>
            </p14:nvContentPartPr>
            <p14:xfrm>
              <a:off x="1593531" y="1195806"/>
              <a:ext cx="1946160" cy="673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C3B25F75-EFE5-7646-0B60-E79DBC765686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584531" y="1187166"/>
                <a:ext cx="196380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78FC926F-CAF4-0FE6-EDE3-53CEE8DBA9E1}"/>
                  </a:ext>
                </a:extLst>
              </p14:cNvPr>
              <p14:cNvContentPartPr/>
              <p14:nvPr/>
            </p14:nvContentPartPr>
            <p14:xfrm>
              <a:off x="2381571" y="1427286"/>
              <a:ext cx="329760" cy="1900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78FC926F-CAF4-0FE6-EDE3-53CEE8DBA9E1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372571" y="1418646"/>
                <a:ext cx="347400" cy="20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EFDF283B-3B89-04E4-A3DD-A742434A2074}"/>
              </a:ext>
            </a:extLst>
          </p:cNvPr>
          <p:cNvGrpSpPr/>
          <p:nvPr/>
        </p:nvGrpSpPr>
        <p:grpSpPr>
          <a:xfrm>
            <a:off x="3403611" y="1127406"/>
            <a:ext cx="1015560" cy="581760"/>
            <a:chOff x="3403611" y="1127406"/>
            <a:chExt cx="1015560" cy="58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098D2C9-51E1-A168-CD9E-863301149BFA}"/>
                    </a:ext>
                  </a:extLst>
                </p14:cNvPr>
                <p14:cNvContentPartPr/>
                <p14:nvPr/>
              </p14:nvContentPartPr>
              <p14:xfrm>
                <a:off x="3627171" y="1404966"/>
                <a:ext cx="245520" cy="1688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098D2C9-51E1-A168-CD9E-863301149BF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609531" y="1386966"/>
                  <a:ext cx="2811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60D1AA3-7789-7A7C-33A0-0297788469E2}"/>
                    </a:ext>
                  </a:extLst>
                </p14:cNvPr>
                <p14:cNvContentPartPr/>
                <p14:nvPr/>
              </p14:nvContentPartPr>
              <p14:xfrm>
                <a:off x="3972771" y="1376526"/>
                <a:ext cx="203760" cy="1699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60D1AA3-7789-7A7C-33A0-0297788469E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954771" y="1358526"/>
                  <a:ext cx="2394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99F23C1-6228-C404-5048-7734B96DA614}"/>
                    </a:ext>
                  </a:extLst>
                </p14:cNvPr>
                <p14:cNvContentPartPr/>
                <p14:nvPr/>
              </p14:nvContentPartPr>
              <p14:xfrm>
                <a:off x="3403611" y="1127406"/>
                <a:ext cx="1015560" cy="5817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99F23C1-6228-C404-5048-7734B96DA61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385611" y="1109766"/>
                  <a:ext cx="1051200" cy="61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B0BB8E5-F701-25EB-3EC2-E219977E2EB9}"/>
              </a:ext>
            </a:extLst>
          </p:cNvPr>
          <p:cNvGrpSpPr/>
          <p:nvPr/>
        </p:nvGrpSpPr>
        <p:grpSpPr>
          <a:xfrm>
            <a:off x="534411" y="464646"/>
            <a:ext cx="1104120" cy="2657880"/>
            <a:chOff x="534411" y="464646"/>
            <a:chExt cx="1104120" cy="265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2CE324B-D391-CAE1-3804-917323DB1A86}"/>
                    </a:ext>
                  </a:extLst>
                </p14:cNvPr>
                <p14:cNvContentPartPr/>
                <p14:nvPr/>
              </p14:nvContentPartPr>
              <p14:xfrm>
                <a:off x="906651" y="464646"/>
                <a:ext cx="731880" cy="26578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2CE324B-D391-CAE1-3804-917323DB1A8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88651" y="446646"/>
                  <a:ext cx="767520" cy="269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017EDD8-706E-E7B0-481A-EF4DD7964646}"/>
                    </a:ext>
                  </a:extLst>
                </p14:cNvPr>
                <p14:cNvContentPartPr/>
                <p14:nvPr/>
              </p14:nvContentPartPr>
              <p14:xfrm>
                <a:off x="615771" y="1249446"/>
                <a:ext cx="3240" cy="1764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017EDD8-706E-E7B0-481A-EF4DD796464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97771" y="1231446"/>
                  <a:ext cx="388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4333F42-F664-B323-CB6E-F6628EE621A0}"/>
                    </a:ext>
                  </a:extLst>
                </p14:cNvPr>
                <p14:cNvContentPartPr/>
                <p14:nvPr/>
              </p14:nvContentPartPr>
              <p14:xfrm>
                <a:off x="534411" y="1263846"/>
                <a:ext cx="246240" cy="1980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4333F42-F664-B323-CB6E-F6628EE621A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16771" y="1246206"/>
                  <a:ext cx="2818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643F6ED-176A-CF2F-E8C4-926FA7C2E5E5}"/>
                    </a:ext>
                  </a:extLst>
                </p14:cNvPr>
                <p14:cNvContentPartPr/>
                <p14:nvPr/>
              </p14:nvContentPartPr>
              <p14:xfrm>
                <a:off x="609291" y="1566966"/>
                <a:ext cx="229680" cy="2217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643F6ED-176A-CF2F-E8C4-926FA7C2E5E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91651" y="1549326"/>
                  <a:ext cx="26532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4DB2321-8FCF-72B8-85A8-09E9BFC516F3}"/>
              </a:ext>
            </a:extLst>
          </p:cNvPr>
          <p:cNvGrpSpPr/>
          <p:nvPr/>
        </p:nvGrpSpPr>
        <p:grpSpPr>
          <a:xfrm>
            <a:off x="3554811" y="2544366"/>
            <a:ext cx="1497240" cy="622800"/>
            <a:chOff x="3554811" y="2544366"/>
            <a:chExt cx="1497240" cy="62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013E5FB-4681-F878-0101-C43610B0EB8B}"/>
                    </a:ext>
                  </a:extLst>
                </p14:cNvPr>
                <p14:cNvContentPartPr/>
                <p14:nvPr/>
              </p14:nvContentPartPr>
              <p14:xfrm>
                <a:off x="4016691" y="2808246"/>
                <a:ext cx="194400" cy="2088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013E5FB-4681-F878-0101-C43610B0EB8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998691" y="2790606"/>
                  <a:ext cx="2300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40BAFE1-F5EB-6898-C8F6-602E0756552F}"/>
                    </a:ext>
                  </a:extLst>
                </p14:cNvPr>
                <p14:cNvContentPartPr/>
                <p14:nvPr/>
              </p14:nvContentPartPr>
              <p14:xfrm>
                <a:off x="4048011" y="2878086"/>
                <a:ext cx="131400" cy="331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40BAFE1-F5EB-6898-C8F6-602E0756552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030371" y="2860446"/>
                  <a:ext cx="1670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7B465DC-ED92-4435-A661-430F4575CD97}"/>
                    </a:ext>
                  </a:extLst>
                </p14:cNvPr>
                <p14:cNvContentPartPr/>
                <p14:nvPr/>
              </p14:nvContentPartPr>
              <p14:xfrm>
                <a:off x="4399011" y="2826246"/>
                <a:ext cx="42840" cy="1332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7B465DC-ED92-4435-A661-430F4575CD9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381371" y="2808246"/>
                  <a:ext cx="784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6A9FD7D-8D7F-F340-2534-06CC62320F49}"/>
                    </a:ext>
                  </a:extLst>
                </p14:cNvPr>
                <p14:cNvContentPartPr/>
                <p14:nvPr/>
              </p14:nvContentPartPr>
              <p14:xfrm>
                <a:off x="4332051" y="2950806"/>
                <a:ext cx="95040" cy="86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6A9FD7D-8D7F-F340-2534-06CC62320F4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314411" y="2932806"/>
                  <a:ext cx="1306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51FA7A8-184C-23D9-5703-F0C9962EE597}"/>
                    </a:ext>
                  </a:extLst>
                </p14:cNvPr>
                <p14:cNvContentPartPr/>
                <p14:nvPr/>
              </p14:nvContentPartPr>
              <p14:xfrm>
                <a:off x="4312611" y="2752446"/>
                <a:ext cx="214920" cy="536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51FA7A8-184C-23D9-5703-F0C9962EE59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294971" y="2734446"/>
                  <a:ext cx="2505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5890B5A-5F2C-D2F0-C2C4-1645BACAAC28}"/>
                    </a:ext>
                  </a:extLst>
                </p14:cNvPr>
                <p14:cNvContentPartPr/>
                <p14:nvPr/>
              </p14:nvContentPartPr>
              <p14:xfrm>
                <a:off x="3554811" y="2544366"/>
                <a:ext cx="1497240" cy="6228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5890B5A-5F2C-D2F0-C2C4-1645BACAAC2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537171" y="2526726"/>
                  <a:ext cx="153288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4360304-68CF-288F-5864-EBF09A7DD4A8}"/>
                    </a:ext>
                  </a:extLst>
                </p14:cNvPr>
                <p14:cNvContentPartPr/>
                <p14:nvPr/>
              </p14:nvContentPartPr>
              <p14:xfrm>
                <a:off x="4177251" y="2929566"/>
                <a:ext cx="367200" cy="936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4360304-68CF-288F-5864-EBF09A7DD4A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159251" y="2911566"/>
                  <a:ext cx="4028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5AA665E-3346-7402-C4D3-EA45695F46CF}"/>
                    </a:ext>
                  </a:extLst>
                </p14:cNvPr>
                <p14:cNvContentPartPr/>
                <p14:nvPr/>
              </p14:nvContentPartPr>
              <p14:xfrm>
                <a:off x="4259691" y="2980686"/>
                <a:ext cx="240120" cy="496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5AA665E-3346-7402-C4D3-EA45695F46C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242051" y="2963046"/>
                  <a:ext cx="275760" cy="8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856F7A3-D349-CD80-E957-C5257EA72EDC}"/>
              </a:ext>
            </a:extLst>
          </p:cNvPr>
          <p:cNvGrpSpPr/>
          <p:nvPr/>
        </p:nvGrpSpPr>
        <p:grpSpPr>
          <a:xfrm>
            <a:off x="414891" y="2013366"/>
            <a:ext cx="192600" cy="338400"/>
            <a:chOff x="414891" y="2013366"/>
            <a:chExt cx="19260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743BCB8-6037-1B70-FC33-648441F91D2E}"/>
                    </a:ext>
                  </a:extLst>
                </p14:cNvPr>
                <p14:cNvContentPartPr/>
                <p14:nvPr/>
              </p14:nvContentPartPr>
              <p14:xfrm>
                <a:off x="526491" y="2013366"/>
                <a:ext cx="75600" cy="2347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743BCB8-6037-1B70-FC33-648441F91D2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08491" y="1995366"/>
                  <a:ext cx="1112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DCC3B59-D93E-36EF-F1C4-49D043591033}"/>
                    </a:ext>
                  </a:extLst>
                </p14:cNvPr>
                <p14:cNvContentPartPr/>
                <p14:nvPr/>
              </p14:nvContentPartPr>
              <p14:xfrm>
                <a:off x="414891" y="2220006"/>
                <a:ext cx="89640" cy="910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DCC3B59-D93E-36EF-F1C4-49D04359103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97251" y="2202006"/>
                  <a:ext cx="1252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E3B5C13-08CC-F200-7333-53BAF4979480}"/>
                    </a:ext>
                  </a:extLst>
                </p14:cNvPr>
                <p14:cNvContentPartPr/>
                <p14:nvPr/>
              </p14:nvContentPartPr>
              <p14:xfrm>
                <a:off x="414891" y="2210646"/>
                <a:ext cx="192600" cy="1411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E3B5C13-08CC-F200-7333-53BAF497948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97251" y="2193006"/>
                  <a:ext cx="228240" cy="17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DBC1FC9C-3BB9-DCC8-D915-0632BAC0084D}"/>
                  </a:ext>
                </a:extLst>
              </p14:cNvPr>
              <p14:cNvContentPartPr/>
              <p14:nvPr/>
            </p14:nvContentPartPr>
            <p14:xfrm>
              <a:off x="256131" y="2743806"/>
              <a:ext cx="212040" cy="1522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DBC1FC9C-3BB9-DCC8-D915-0632BAC0084D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238131" y="2726166"/>
                <a:ext cx="247680" cy="18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B66BFE3-1F4C-859C-9485-BC41EF40515D}"/>
              </a:ext>
            </a:extLst>
          </p:cNvPr>
          <p:cNvGrpSpPr/>
          <p:nvPr/>
        </p:nvGrpSpPr>
        <p:grpSpPr>
          <a:xfrm>
            <a:off x="300771" y="3059886"/>
            <a:ext cx="279000" cy="452880"/>
            <a:chOff x="300771" y="3059886"/>
            <a:chExt cx="27900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B80BDC8-1D38-FC9E-E8CD-8084035E7BAC}"/>
                    </a:ext>
                  </a:extLst>
                </p14:cNvPr>
                <p14:cNvContentPartPr/>
                <p14:nvPr/>
              </p14:nvContentPartPr>
              <p14:xfrm>
                <a:off x="381411" y="3091566"/>
                <a:ext cx="36720" cy="1562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B80BDC8-1D38-FC9E-E8CD-8084035E7BA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63771" y="3073566"/>
                  <a:ext cx="72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09623F2-D443-F450-3AA0-7B37544F3F4E}"/>
                    </a:ext>
                  </a:extLst>
                </p14:cNvPr>
                <p14:cNvContentPartPr/>
                <p14:nvPr/>
              </p14:nvContentPartPr>
              <p14:xfrm>
                <a:off x="300771" y="3059886"/>
                <a:ext cx="264960" cy="511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09623F2-D443-F450-3AA0-7B37544F3F4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82771" y="3042246"/>
                  <a:ext cx="3006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A8D44F1-286F-45ED-A036-24A300687B64}"/>
                    </a:ext>
                  </a:extLst>
                </p14:cNvPr>
                <p14:cNvContentPartPr/>
                <p14:nvPr/>
              </p14:nvContentPartPr>
              <p14:xfrm>
                <a:off x="442971" y="3325206"/>
                <a:ext cx="136800" cy="1875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A8D44F1-286F-45ED-A036-24A300687B6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24971" y="3307566"/>
                  <a:ext cx="1724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A284FEF-8A95-208A-1EDF-148FE60314D2}"/>
                    </a:ext>
                  </a:extLst>
                </p14:cNvPr>
                <p14:cNvContentPartPr/>
                <p14:nvPr/>
              </p14:nvContentPartPr>
              <p14:xfrm>
                <a:off x="428931" y="3445806"/>
                <a:ext cx="133920" cy="126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A284FEF-8A95-208A-1EDF-148FE60314D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10931" y="3427806"/>
                  <a:ext cx="169560" cy="4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7BA7E3B-421B-6906-3DD3-62808425DA4E}"/>
                  </a:ext>
                </a:extLst>
              </p14:cNvPr>
              <p14:cNvContentPartPr/>
              <p14:nvPr/>
            </p14:nvContentPartPr>
            <p14:xfrm>
              <a:off x="324891" y="3775926"/>
              <a:ext cx="182520" cy="1594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7BA7E3B-421B-6906-3DD3-62808425DA4E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307251" y="3758286"/>
                <a:ext cx="218160" cy="19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2" name="Group 141">
            <a:extLst>
              <a:ext uri="{FF2B5EF4-FFF2-40B4-BE49-F238E27FC236}">
                <a16:creationId xmlns:a16="http://schemas.microsoft.com/office/drawing/2014/main" id="{9F0BD1AD-F6CB-6EFF-E428-140292F2D9FF}"/>
              </a:ext>
            </a:extLst>
          </p:cNvPr>
          <p:cNvGrpSpPr/>
          <p:nvPr/>
        </p:nvGrpSpPr>
        <p:grpSpPr>
          <a:xfrm>
            <a:off x="361971" y="4171926"/>
            <a:ext cx="198000" cy="201240"/>
            <a:chOff x="361971" y="4171926"/>
            <a:chExt cx="198000" cy="20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73B0DB5-7513-47FB-7E35-96374B30D4E1}"/>
                    </a:ext>
                  </a:extLst>
                </p14:cNvPr>
                <p14:cNvContentPartPr/>
                <p14:nvPr/>
              </p14:nvContentPartPr>
              <p14:xfrm>
                <a:off x="423531" y="4178766"/>
                <a:ext cx="39240" cy="1944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73B0DB5-7513-47FB-7E35-96374B30D4E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05531" y="4161126"/>
                  <a:ext cx="748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F76EFB6-AC90-5DFB-72F1-5D45C2C40350}"/>
                    </a:ext>
                  </a:extLst>
                </p14:cNvPr>
                <p14:cNvContentPartPr/>
                <p14:nvPr/>
              </p14:nvContentPartPr>
              <p14:xfrm>
                <a:off x="361971" y="4171926"/>
                <a:ext cx="198000" cy="374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F76EFB6-AC90-5DFB-72F1-5D45C2C4035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44331" y="4154286"/>
                  <a:ext cx="233640" cy="7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853D33AC-EAB0-7205-4B1A-BBB8645CD228}"/>
                  </a:ext>
                </a:extLst>
              </p14:cNvPr>
              <p14:cNvContentPartPr/>
              <p14:nvPr/>
            </p14:nvContentPartPr>
            <p14:xfrm>
              <a:off x="409491" y="4512486"/>
              <a:ext cx="16920" cy="16704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853D33AC-EAB0-7205-4B1A-BBB8645CD228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391491" y="4494846"/>
                <a:ext cx="5256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8B824C42-D6F0-120A-BCEB-39213FE2E73B}"/>
                  </a:ext>
                </a:extLst>
              </p14:cNvPr>
              <p14:cNvContentPartPr/>
              <p14:nvPr/>
            </p14:nvContentPartPr>
            <p14:xfrm>
              <a:off x="283851" y="4903446"/>
              <a:ext cx="151200" cy="1101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8B824C42-D6F0-120A-BCEB-39213FE2E73B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265851" y="4885446"/>
                <a:ext cx="1868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14FD29A3-62A6-E5CA-CAA7-9266D651B721}"/>
                  </a:ext>
                </a:extLst>
              </p14:cNvPr>
              <p14:cNvContentPartPr/>
              <p14:nvPr/>
            </p14:nvContentPartPr>
            <p14:xfrm>
              <a:off x="334971" y="5272086"/>
              <a:ext cx="203040" cy="17892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14FD29A3-62A6-E5CA-CAA7-9266D651B721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317331" y="5254446"/>
                <a:ext cx="23868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5BEC6503-C095-9A31-18C9-9371939A6111}"/>
                  </a:ext>
                </a:extLst>
              </p14:cNvPr>
              <p14:cNvContentPartPr/>
              <p14:nvPr/>
            </p14:nvContentPartPr>
            <p14:xfrm>
              <a:off x="989091" y="3676926"/>
              <a:ext cx="304200" cy="21492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5BEC6503-C095-9A31-18C9-9371939A6111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971091" y="3658926"/>
                <a:ext cx="339840" cy="25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id="{B7DFCDE0-3398-F510-6025-9CC7B2226991}"/>
              </a:ext>
            </a:extLst>
          </p:cNvPr>
          <p:cNvGrpSpPr/>
          <p:nvPr/>
        </p:nvGrpSpPr>
        <p:grpSpPr>
          <a:xfrm>
            <a:off x="1840851" y="3663606"/>
            <a:ext cx="225360" cy="236520"/>
            <a:chOff x="1840851" y="3663606"/>
            <a:chExt cx="225360" cy="23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6BD446E-EEAA-276B-FA91-8DE964C5E39C}"/>
                    </a:ext>
                  </a:extLst>
                </p14:cNvPr>
                <p14:cNvContentPartPr/>
                <p14:nvPr/>
              </p14:nvContentPartPr>
              <p14:xfrm>
                <a:off x="1861011" y="3680886"/>
                <a:ext cx="50400" cy="219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6BD446E-EEAA-276B-FA91-8DE964C5E39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843011" y="3663246"/>
                  <a:ext cx="860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2CD226C-16AA-426D-A986-D8907F870668}"/>
                    </a:ext>
                  </a:extLst>
                </p14:cNvPr>
                <p14:cNvContentPartPr/>
                <p14:nvPr/>
              </p14:nvContentPartPr>
              <p14:xfrm>
                <a:off x="1840851" y="3663606"/>
                <a:ext cx="225360" cy="1137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2CD226C-16AA-426D-A986-D8907F87066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822851" y="3645606"/>
                  <a:ext cx="261000" cy="14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1B8D649B-D741-6069-A15C-CB88C172F6B1}"/>
              </a:ext>
            </a:extLst>
          </p:cNvPr>
          <p:cNvGrpSpPr/>
          <p:nvPr/>
        </p:nvGrpSpPr>
        <p:grpSpPr>
          <a:xfrm>
            <a:off x="1900611" y="4012446"/>
            <a:ext cx="214200" cy="174960"/>
            <a:chOff x="1900611" y="4012446"/>
            <a:chExt cx="214200" cy="17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653AB22-DAB6-8E32-22FC-D1AAD2F593C3}"/>
                    </a:ext>
                  </a:extLst>
                </p14:cNvPr>
                <p14:cNvContentPartPr/>
                <p14:nvPr/>
              </p14:nvContentPartPr>
              <p14:xfrm>
                <a:off x="1963971" y="4029726"/>
                <a:ext cx="33840" cy="1576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653AB22-DAB6-8E32-22FC-D1AAD2F593C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946331" y="4011726"/>
                  <a:ext cx="694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90D131B-BDEF-997A-0761-DE78A9FD4028}"/>
                    </a:ext>
                  </a:extLst>
                </p14:cNvPr>
                <p14:cNvContentPartPr/>
                <p14:nvPr/>
              </p14:nvContentPartPr>
              <p14:xfrm>
                <a:off x="1900611" y="4012446"/>
                <a:ext cx="214200" cy="1490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90D131B-BDEF-997A-0761-DE78A9FD402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882611" y="3994446"/>
                  <a:ext cx="249840" cy="18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CC4B0602-7360-E4FD-E23D-13DFD86D62E0}"/>
                  </a:ext>
                </a:extLst>
              </p14:cNvPr>
              <p14:cNvContentPartPr/>
              <p14:nvPr/>
            </p14:nvContentPartPr>
            <p14:xfrm>
              <a:off x="1966851" y="4379286"/>
              <a:ext cx="104760" cy="1299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CC4B0602-7360-E4FD-E23D-13DFD86D62E0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948851" y="4361646"/>
                <a:ext cx="14040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5871D517-3417-1D4C-DF81-B1D18022EEC5}"/>
                  </a:ext>
                </a:extLst>
              </p14:cNvPr>
              <p14:cNvContentPartPr/>
              <p14:nvPr/>
            </p14:nvContentPartPr>
            <p14:xfrm>
              <a:off x="1978011" y="4659366"/>
              <a:ext cx="190080" cy="2390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5871D517-3417-1D4C-DF81-B1D18022EEC5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960011" y="4641726"/>
                <a:ext cx="22572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8DE41A7B-3E4A-3209-6087-19369B63E2C1}"/>
                  </a:ext>
                </a:extLst>
              </p14:cNvPr>
              <p14:cNvContentPartPr/>
              <p14:nvPr/>
            </p14:nvContentPartPr>
            <p14:xfrm>
              <a:off x="2688291" y="4047366"/>
              <a:ext cx="231840" cy="20952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8DE41A7B-3E4A-3209-6087-19369B63E2C1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2670651" y="4029726"/>
                <a:ext cx="267480" cy="24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61DD8C2-84CE-DCA2-541F-B343547436EC}"/>
              </a:ext>
            </a:extLst>
          </p:cNvPr>
          <p:cNvGrpSpPr/>
          <p:nvPr/>
        </p:nvGrpSpPr>
        <p:grpSpPr>
          <a:xfrm>
            <a:off x="3404331" y="4022886"/>
            <a:ext cx="1471680" cy="302760"/>
            <a:chOff x="3404331" y="4022886"/>
            <a:chExt cx="1471680" cy="30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B1A708B-5D06-9002-8D25-BBC2921344D4}"/>
                    </a:ext>
                  </a:extLst>
                </p14:cNvPr>
                <p14:cNvContentPartPr/>
                <p14:nvPr/>
              </p14:nvContentPartPr>
              <p14:xfrm>
                <a:off x="3441051" y="4038726"/>
                <a:ext cx="27720" cy="2368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B1A708B-5D06-9002-8D25-BBC2921344D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423411" y="4020726"/>
                  <a:ext cx="633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2774DCE-4060-70A6-435A-FE9F661EC9E2}"/>
                    </a:ext>
                  </a:extLst>
                </p14:cNvPr>
                <p14:cNvContentPartPr/>
                <p14:nvPr/>
              </p14:nvContentPartPr>
              <p14:xfrm>
                <a:off x="3404331" y="4022886"/>
                <a:ext cx="187200" cy="1152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2774DCE-4060-70A6-435A-FE9F661EC9E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386691" y="4004886"/>
                  <a:ext cx="2228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C461CC2-E368-0D54-3693-88E4276EDA64}"/>
                    </a:ext>
                  </a:extLst>
                </p14:cNvPr>
                <p14:cNvContentPartPr/>
                <p14:nvPr/>
              </p14:nvContentPartPr>
              <p14:xfrm>
                <a:off x="3635811" y="4077606"/>
                <a:ext cx="156600" cy="2480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C461CC2-E368-0D54-3693-88E4276EDA6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617811" y="4059606"/>
                  <a:ext cx="1922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B7098DC-F491-9FA8-BC68-342DA3200AB0}"/>
                    </a:ext>
                  </a:extLst>
                </p14:cNvPr>
                <p14:cNvContentPartPr/>
                <p14:nvPr/>
              </p14:nvContentPartPr>
              <p14:xfrm>
                <a:off x="4033971" y="4069326"/>
                <a:ext cx="36720" cy="185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B7098DC-F491-9FA8-BC68-342DA3200AB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016331" y="4051686"/>
                  <a:ext cx="723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B8E00C4-3906-2AF0-B40E-083937D46566}"/>
                    </a:ext>
                  </a:extLst>
                </p14:cNvPr>
                <p14:cNvContentPartPr/>
                <p14:nvPr/>
              </p14:nvContentPartPr>
              <p14:xfrm>
                <a:off x="3852891" y="4047366"/>
                <a:ext cx="365400" cy="1659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B8E00C4-3906-2AF0-B40E-083937D4656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835251" y="4029726"/>
                  <a:ext cx="4010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FEF7C5A-9F7D-2BA1-95A7-9BAD986316FF}"/>
                    </a:ext>
                  </a:extLst>
                </p14:cNvPr>
                <p14:cNvContentPartPr/>
                <p14:nvPr/>
              </p14:nvContentPartPr>
              <p14:xfrm>
                <a:off x="4184451" y="4092726"/>
                <a:ext cx="176040" cy="178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FEF7C5A-9F7D-2BA1-95A7-9BAD986316F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166811" y="4074726"/>
                  <a:ext cx="2116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2AAAB5E-3952-3687-604E-A40ABC81C1B2}"/>
                    </a:ext>
                  </a:extLst>
                </p14:cNvPr>
                <p14:cNvContentPartPr/>
                <p14:nvPr/>
              </p14:nvContentPartPr>
              <p14:xfrm>
                <a:off x="4368051" y="4105326"/>
                <a:ext cx="140400" cy="1393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2AAAB5E-3952-3687-604E-A40ABC81C1B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350411" y="4087686"/>
                  <a:ext cx="176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A5D6624-A1FB-2383-2E06-28F4AE071BA8}"/>
                    </a:ext>
                  </a:extLst>
                </p14:cNvPr>
                <p14:cNvContentPartPr/>
                <p14:nvPr/>
              </p14:nvContentPartPr>
              <p14:xfrm>
                <a:off x="4616451" y="4048806"/>
                <a:ext cx="259560" cy="1904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A5D6624-A1FB-2383-2E06-28F4AE071BA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598451" y="4031166"/>
                  <a:ext cx="295200" cy="22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7BCB7D84-466B-A535-4629-FA0FA6F76B3B}"/>
              </a:ext>
            </a:extLst>
          </p:cNvPr>
          <p:cNvGrpSpPr/>
          <p:nvPr/>
        </p:nvGrpSpPr>
        <p:grpSpPr>
          <a:xfrm>
            <a:off x="9542331" y="1701606"/>
            <a:ext cx="448920" cy="193320"/>
            <a:chOff x="9542331" y="1701606"/>
            <a:chExt cx="448920" cy="19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722E71D-1513-7C58-0CCF-5F4CD9464BB1}"/>
                    </a:ext>
                  </a:extLst>
                </p14:cNvPr>
                <p14:cNvContentPartPr/>
                <p14:nvPr/>
              </p14:nvContentPartPr>
              <p14:xfrm>
                <a:off x="9639531" y="1701606"/>
                <a:ext cx="29520" cy="1900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722E71D-1513-7C58-0CCF-5F4CD9464BB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621891" y="1683966"/>
                  <a:ext cx="651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42FB608-CC39-1FE4-A51F-41BF2B157C65}"/>
                    </a:ext>
                  </a:extLst>
                </p14:cNvPr>
                <p14:cNvContentPartPr/>
                <p14:nvPr/>
              </p14:nvContentPartPr>
              <p14:xfrm>
                <a:off x="9542331" y="1717806"/>
                <a:ext cx="206640" cy="1771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42FB608-CC39-1FE4-A51F-41BF2B157C6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524331" y="1700166"/>
                  <a:ext cx="2422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755B03B-6201-8859-515D-7BAE4CA268C8}"/>
                    </a:ext>
                  </a:extLst>
                </p14:cNvPr>
                <p14:cNvContentPartPr/>
                <p14:nvPr/>
              </p14:nvContentPartPr>
              <p14:xfrm>
                <a:off x="9836091" y="1740486"/>
                <a:ext cx="122400" cy="1447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755B03B-6201-8859-515D-7BAE4CA268C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818451" y="1722846"/>
                  <a:ext cx="1580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AC5A074-10A1-45C7-02EE-388E753032D9}"/>
                    </a:ext>
                  </a:extLst>
                </p14:cNvPr>
                <p14:cNvContentPartPr/>
                <p14:nvPr/>
              </p14:nvContentPartPr>
              <p14:xfrm>
                <a:off x="9868131" y="1829046"/>
                <a:ext cx="123120" cy="86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AC5A074-10A1-45C7-02EE-388E753032D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850491" y="1811406"/>
                  <a:ext cx="15876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4AC8BE9-1E66-E779-FE8C-172CD1FC9751}"/>
              </a:ext>
            </a:extLst>
          </p:cNvPr>
          <p:cNvGrpSpPr/>
          <p:nvPr/>
        </p:nvGrpSpPr>
        <p:grpSpPr>
          <a:xfrm>
            <a:off x="9812331" y="2106606"/>
            <a:ext cx="159120" cy="329040"/>
            <a:chOff x="9812331" y="2106606"/>
            <a:chExt cx="159120" cy="3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A951E2C-6E31-9C7E-405D-FD088D86A243}"/>
                    </a:ext>
                  </a:extLst>
                </p14:cNvPr>
                <p14:cNvContentPartPr/>
                <p14:nvPr/>
              </p14:nvContentPartPr>
              <p14:xfrm>
                <a:off x="9831771" y="2106606"/>
                <a:ext cx="30960" cy="2836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A951E2C-6E31-9C7E-405D-FD088D86A24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814131" y="2088606"/>
                  <a:ext cx="6660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1CAD548-17B7-5710-1586-3A670572D4F8}"/>
                    </a:ext>
                  </a:extLst>
                </p14:cNvPr>
                <p14:cNvContentPartPr/>
                <p14:nvPr/>
              </p14:nvContentPartPr>
              <p14:xfrm>
                <a:off x="9812331" y="2286246"/>
                <a:ext cx="89640" cy="1065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1CAD548-17B7-5710-1586-3A670572D4F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794331" y="2268606"/>
                  <a:ext cx="1252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32AFE13-5BE5-54CB-EA7A-3B4CC611022A}"/>
                    </a:ext>
                  </a:extLst>
                </p14:cNvPr>
                <p14:cNvContentPartPr/>
                <p14:nvPr/>
              </p14:nvContentPartPr>
              <p14:xfrm>
                <a:off x="9815211" y="2249166"/>
                <a:ext cx="156240" cy="1864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32AFE13-5BE5-54CB-EA7A-3B4CC611022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797571" y="2231166"/>
                  <a:ext cx="191880" cy="22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1AC798E4-70FF-3ECA-B756-0DE961DCF6AE}"/>
              </a:ext>
            </a:extLst>
          </p:cNvPr>
          <p:cNvGrpSpPr/>
          <p:nvPr/>
        </p:nvGrpSpPr>
        <p:grpSpPr>
          <a:xfrm>
            <a:off x="9374931" y="2653806"/>
            <a:ext cx="1441080" cy="310680"/>
            <a:chOff x="9374931" y="2653806"/>
            <a:chExt cx="144108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942E13A-D287-3E4D-8FF3-713A6E6EF7B8}"/>
                    </a:ext>
                  </a:extLst>
                </p14:cNvPr>
                <p14:cNvContentPartPr/>
                <p14:nvPr/>
              </p14:nvContentPartPr>
              <p14:xfrm>
                <a:off x="9374931" y="2773686"/>
                <a:ext cx="173160" cy="1630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942E13A-D287-3E4D-8FF3-713A6E6EF7B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356931" y="2756046"/>
                  <a:ext cx="2088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E749F9A-07D3-EF03-EE71-F1A21215E524}"/>
                    </a:ext>
                  </a:extLst>
                </p14:cNvPr>
                <p14:cNvContentPartPr/>
                <p14:nvPr/>
              </p14:nvContentPartPr>
              <p14:xfrm>
                <a:off x="9561051" y="2873766"/>
                <a:ext cx="93600" cy="730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E749F9A-07D3-EF03-EE71-F1A21215E52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543051" y="2856126"/>
                  <a:ext cx="1292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20F7FB9-777A-00B7-3441-8FC27EE622E9}"/>
                    </a:ext>
                  </a:extLst>
                </p14:cNvPr>
                <p14:cNvContentPartPr/>
                <p14:nvPr/>
              </p14:nvContentPartPr>
              <p14:xfrm>
                <a:off x="9706491" y="2752446"/>
                <a:ext cx="39240" cy="1918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20F7FB9-777A-00B7-3441-8FC27EE622E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688851" y="2734446"/>
                  <a:ext cx="748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C931A8F-5DC0-1155-B611-D90E083D6862}"/>
                    </a:ext>
                  </a:extLst>
                </p14:cNvPr>
                <p14:cNvContentPartPr/>
                <p14:nvPr/>
              </p14:nvContentPartPr>
              <p14:xfrm>
                <a:off x="9820611" y="2751006"/>
                <a:ext cx="150840" cy="2134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C931A8F-5DC0-1155-B611-D90E083D686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802971" y="2733006"/>
                  <a:ext cx="1864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27B018B-62A7-F8C8-6928-B0E4C3C017EA}"/>
                    </a:ext>
                  </a:extLst>
                </p14:cNvPr>
                <p14:cNvContentPartPr/>
                <p14:nvPr/>
              </p14:nvContentPartPr>
              <p14:xfrm>
                <a:off x="10015731" y="2737326"/>
                <a:ext cx="198000" cy="2149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27B018B-62A7-F8C8-6928-B0E4C3C017E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998091" y="2719326"/>
                  <a:ext cx="2336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898A038-520E-BD58-74D9-0F1F42D3F744}"/>
                    </a:ext>
                  </a:extLst>
                </p14:cNvPr>
                <p14:cNvContentPartPr/>
                <p14:nvPr/>
              </p14:nvContentPartPr>
              <p14:xfrm>
                <a:off x="10180971" y="2831646"/>
                <a:ext cx="130680" cy="1249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898A038-520E-BD58-74D9-0F1F42D3F74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162971" y="2813646"/>
                  <a:ext cx="1663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2F9D879-481C-1C6B-20FF-8A4E92DFB9CA}"/>
                    </a:ext>
                  </a:extLst>
                </p14:cNvPr>
                <p14:cNvContentPartPr/>
                <p14:nvPr/>
              </p14:nvContentPartPr>
              <p14:xfrm>
                <a:off x="10286091" y="2653806"/>
                <a:ext cx="61560" cy="468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2F9D879-481C-1C6B-20FF-8A4E92DFB9C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268091" y="2636166"/>
                  <a:ext cx="972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9B0FABF0-E3BC-5AB1-7AB1-11FE1A854851}"/>
                    </a:ext>
                  </a:extLst>
                </p14:cNvPr>
                <p14:cNvContentPartPr/>
                <p14:nvPr/>
              </p14:nvContentPartPr>
              <p14:xfrm>
                <a:off x="10440891" y="2777286"/>
                <a:ext cx="375120" cy="1328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9B0FABF0-E3BC-5AB1-7AB1-11FE1A85485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422891" y="2759286"/>
                  <a:ext cx="41076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6810FA70-FF7B-A7A4-1430-34DE7BBCD8F4}"/>
              </a:ext>
            </a:extLst>
          </p:cNvPr>
          <p:cNvGrpSpPr/>
          <p:nvPr/>
        </p:nvGrpSpPr>
        <p:grpSpPr>
          <a:xfrm>
            <a:off x="9995211" y="3375606"/>
            <a:ext cx="1308240" cy="488880"/>
            <a:chOff x="9995211" y="3375606"/>
            <a:chExt cx="1308240" cy="48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E807C53-17FB-EBF0-B1EA-B5813F4E8618}"/>
                    </a:ext>
                  </a:extLst>
                </p14:cNvPr>
                <p14:cNvContentPartPr/>
                <p14:nvPr/>
              </p14:nvContentPartPr>
              <p14:xfrm>
                <a:off x="9995211" y="3517806"/>
                <a:ext cx="190800" cy="1350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E807C53-17FB-EBF0-B1EA-B5813F4E861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977571" y="3499806"/>
                  <a:ext cx="2264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741E13E-EEC8-C207-00B7-B8329C046138}"/>
                    </a:ext>
                  </a:extLst>
                </p14:cNvPr>
                <p14:cNvContentPartPr/>
                <p14:nvPr/>
              </p14:nvContentPartPr>
              <p14:xfrm>
                <a:off x="10184931" y="3375606"/>
                <a:ext cx="257400" cy="2660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741E13E-EEC8-C207-00B7-B8329C04613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167291" y="3357606"/>
                  <a:ext cx="2930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26D5AAF-C3BC-3E18-4B93-976E5D59D36B}"/>
                    </a:ext>
                  </a:extLst>
                </p14:cNvPr>
                <p14:cNvContentPartPr/>
                <p14:nvPr/>
              </p14:nvContentPartPr>
              <p14:xfrm>
                <a:off x="10432251" y="3529326"/>
                <a:ext cx="163440" cy="1058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26D5AAF-C3BC-3E18-4B93-976E5D59D36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414611" y="3511326"/>
                  <a:ext cx="1990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BA38FDF-E5E1-947C-22E3-6A407FE91570}"/>
                    </a:ext>
                  </a:extLst>
                </p14:cNvPr>
                <p14:cNvContentPartPr/>
                <p14:nvPr/>
              </p14:nvContentPartPr>
              <p14:xfrm>
                <a:off x="10595331" y="3541566"/>
                <a:ext cx="360" cy="3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BA38FDF-E5E1-947C-22E3-6A407FE9157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577331" y="352356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4D60BF0-85AE-19EE-503E-638E2BFAF556}"/>
                    </a:ext>
                  </a:extLst>
                </p14:cNvPr>
                <p14:cNvContentPartPr/>
                <p14:nvPr/>
              </p14:nvContentPartPr>
              <p14:xfrm>
                <a:off x="10595331" y="3517086"/>
                <a:ext cx="337320" cy="1177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4D60BF0-85AE-19EE-503E-638E2BFAF55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577331" y="3499086"/>
                  <a:ext cx="3729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22A30F0-7DBF-78ED-E163-BC65D55FFA7C}"/>
                    </a:ext>
                  </a:extLst>
                </p14:cNvPr>
                <p14:cNvContentPartPr/>
                <p14:nvPr/>
              </p14:nvContentPartPr>
              <p14:xfrm>
                <a:off x="10826451" y="3396486"/>
                <a:ext cx="8640" cy="345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22A30F0-7DBF-78ED-E163-BC65D55FFA7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808811" y="3378846"/>
                  <a:ext cx="442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43A0103-D0F5-511C-927F-3148DF2EB501}"/>
                    </a:ext>
                  </a:extLst>
                </p14:cNvPr>
                <p14:cNvContentPartPr/>
                <p14:nvPr/>
              </p14:nvContentPartPr>
              <p14:xfrm>
                <a:off x="11007531" y="3463446"/>
                <a:ext cx="295920" cy="4010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43A0103-D0F5-511C-927F-3148DF2EB50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989891" y="3445806"/>
                  <a:ext cx="331560" cy="43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915DA7BB-7007-FB2A-E4DC-A57FDE33E33F}"/>
              </a:ext>
            </a:extLst>
          </p:cNvPr>
          <p:cNvGrpSpPr/>
          <p:nvPr/>
        </p:nvGrpSpPr>
        <p:grpSpPr>
          <a:xfrm>
            <a:off x="9769491" y="4114686"/>
            <a:ext cx="912600" cy="200880"/>
            <a:chOff x="9769491" y="4114686"/>
            <a:chExt cx="912600" cy="20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6EA883C-0985-CB60-6B27-A52EDDA9DD57}"/>
                    </a:ext>
                  </a:extLst>
                </p14:cNvPr>
                <p14:cNvContentPartPr/>
                <p14:nvPr/>
              </p14:nvContentPartPr>
              <p14:xfrm>
                <a:off x="9769491" y="4114686"/>
                <a:ext cx="178920" cy="1630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6EA883C-0985-CB60-6B27-A52EDDA9DD5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751491" y="4096686"/>
                  <a:ext cx="2145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F7786D2-27B6-7E60-3856-E8482C1093D8}"/>
                    </a:ext>
                  </a:extLst>
                </p14:cNvPr>
                <p14:cNvContentPartPr/>
                <p14:nvPr/>
              </p14:nvContentPartPr>
              <p14:xfrm>
                <a:off x="10093131" y="4140966"/>
                <a:ext cx="160200" cy="1746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F7786D2-27B6-7E60-3856-E8482C1093D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075491" y="4123326"/>
                  <a:ext cx="1958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881E80C-9BAB-723F-63CB-DE1911317D89}"/>
                    </a:ext>
                  </a:extLst>
                </p14:cNvPr>
                <p14:cNvContentPartPr/>
                <p14:nvPr/>
              </p14:nvContentPartPr>
              <p14:xfrm>
                <a:off x="10389051" y="4169766"/>
                <a:ext cx="293040" cy="1364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881E80C-9BAB-723F-63CB-DE1911317D8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371051" y="4151766"/>
                  <a:ext cx="328680" cy="17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312F226F-EE28-A0D4-7AF1-D1D49A0F47A6}"/>
              </a:ext>
            </a:extLst>
          </p:cNvPr>
          <p:cNvGrpSpPr/>
          <p:nvPr/>
        </p:nvGrpSpPr>
        <p:grpSpPr>
          <a:xfrm>
            <a:off x="9088011" y="4094166"/>
            <a:ext cx="523080" cy="194400"/>
            <a:chOff x="9088011" y="4094166"/>
            <a:chExt cx="523080" cy="19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DDE1805-499E-A597-906A-7571628A7D24}"/>
                    </a:ext>
                  </a:extLst>
                </p14:cNvPr>
                <p14:cNvContentPartPr/>
                <p14:nvPr/>
              </p14:nvContentPartPr>
              <p14:xfrm>
                <a:off x="9088011" y="4175886"/>
                <a:ext cx="495720" cy="68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DDE1805-499E-A597-906A-7571628A7D2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070371" y="4158246"/>
                  <a:ext cx="5313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CB273DC-6F68-1F64-3563-59CAD4389F10}"/>
                    </a:ext>
                  </a:extLst>
                </p14:cNvPr>
                <p14:cNvContentPartPr/>
                <p14:nvPr/>
              </p14:nvContentPartPr>
              <p14:xfrm>
                <a:off x="9483651" y="4094166"/>
                <a:ext cx="127440" cy="1944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CB273DC-6F68-1F64-3563-59CAD4389F1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466011" y="4076166"/>
                  <a:ext cx="163080" cy="23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FACAB512-2125-BDB4-7F69-B92E65D3C448}"/>
              </a:ext>
            </a:extLst>
          </p:cNvPr>
          <p:cNvGrpSpPr/>
          <p:nvPr/>
        </p:nvGrpSpPr>
        <p:grpSpPr>
          <a:xfrm>
            <a:off x="9085131" y="4589886"/>
            <a:ext cx="492840" cy="181440"/>
            <a:chOff x="9085131" y="4589886"/>
            <a:chExt cx="492840" cy="18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E77C736-D535-40A6-D75D-7ECA7D517ED7}"/>
                    </a:ext>
                  </a:extLst>
                </p14:cNvPr>
                <p14:cNvContentPartPr/>
                <p14:nvPr/>
              </p14:nvContentPartPr>
              <p14:xfrm>
                <a:off x="9085131" y="4669446"/>
                <a:ext cx="408960" cy="118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E77C736-D535-40A6-D75D-7ECA7D517ED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067491" y="4651806"/>
                  <a:ext cx="4446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CC6225F-1BA1-42AE-043D-D43517255D4B}"/>
                    </a:ext>
                  </a:extLst>
                </p14:cNvPr>
                <p14:cNvContentPartPr/>
                <p14:nvPr/>
              </p14:nvContentPartPr>
              <p14:xfrm>
                <a:off x="9430731" y="4589886"/>
                <a:ext cx="147240" cy="1814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CC6225F-1BA1-42AE-043D-D43517255D4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413091" y="4572246"/>
                  <a:ext cx="182880" cy="21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42A942E3-619E-3DEE-B9A1-FD41E5713CBB}"/>
              </a:ext>
            </a:extLst>
          </p:cNvPr>
          <p:cNvGrpSpPr/>
          <p:nvPr/>
        </p:nvGrpSpPr>
        <p:grpSpPr>
          <a:xfrm>
            <a:off x="9865251" y="4407366"/>
            <a:ext cx="1783800" cy="375120"/>
            <a:chOff x="9865251" y="4407366"/>
            <a:chExt cx="1783800" cy="37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8B790E6-0FE1-F508-D3BD-F9088AC7789F}"/>
                    </a:ext>
                  </a:extLst>
                </p14:cNvPr>
                <p14:cNvContentPartPr/>
                <p14:nvPr/>
              </p14:nvContentPartPr>
              <p14:xfrm>
                <a:off x="9865251" y="4589166"/>
                <a:ext cx="25560" cy="1864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8B790E6-0FE1-F508-D3BD-F9088AC7789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847611" y="4571166"/>
                  <a:ext cx="612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A44D5EB-616D-FFC3-B926-71F6BED3BBF2}"/>
                    </a:ext>
                  </a:extLst>
                </p14:cNvPr>
                <p14:cNvContentPartPr/>
                <p14:nvPr/>
              </p14:nvContentPartPr>
              <p14:xfrm>
                <a:off x="9871011" y="4539846"/>
                <a:ext cx="185400" cy="1450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A44D5EB-616D-FFC3-B926-71F6BED3BBF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853011" y="4522206"/>
                  <a:ext cx="2210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E45B7E8-F11D-7586-7281-3A109545AA1A}"/>
                    </a:ext>
                  </a:extLst>
                </p14:cNvPr>
                <p14:cNvContentPartPr/>
                <p14:nvPr/>
              </p14:nvContentPartPr>
              <p14:xfrm>
                <a:off x="10052091" y="4676286"/>
                <a:ext cx="151200" cy="1062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E45B7E8-F11D-7586-7281-3A109545AA1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034091" y="4658646"/>
                  <a:ext cx="1868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770D6EB-BA72-90A6-4EAF-4F347E649E0F}"/>
                    </a:ext>
                  </a:extLst>
                </p14:cNvPr>
                <p14:cNvContentPartPr/>
                <p14:nvPr/>
              </p14:nvContentPartPr>
              <p14:xfrm>
                <a:off x="10333611" y="4659726"/>
                <a:ext cx="179640" cy="1119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770D6EB-BA72-90A6-4EAF-4F347E649E0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315611" y="4642086"/>
                  <a:ext cx="2152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89AC6E7-DA74-607B-77B2-826AC01974C6}"/>
                    </a:ext>
                  </a:extLst>
                </p14:cNvPr>
                <p14:cNvContentPartPr/>
                <p14:nvPr/>
              </p14:nvContentPartPr>
              <p14:xfrm>
                <a:off x="10553211" y="4645326"/>
                <a:ext cx="354600" cy="1087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89AC6E7-DA74-607B-77B2-826AC01974C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535211" y="4627326"/>
                  <a:ext cx="3902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D25CCA2-CA62-7882-2B28-8C69D1998E1F}"/>
                    </a:ext>
                  </a:extLst>
                </p14:cNvPr>
                <p14:cNvContentPartPr/>
                <p14:nvPr/>
              </p14:nvContentPartPr>
              <p14:xfrm>
                <a:off x="11025531" y="4509246"/>
                <a:ext cx="263880" cy="2160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D25CCA2-CA62-7882-2B28-8C69D1998E1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1007531" y="4491246"/>
                  <a:ext cx="2995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B33626D-AC4A-D456-FA6C-8B7291B230BE}"/>
                    </a:ext>
                  </a:extLst>
                </p14:cNvPr>
                <p14:cNvContentPartPr/>
                <p14:nvPr/>
              </p14:nvContentPartPr>
              <p14:xfrm>
                <a:off x="11152251" y="4482246"/>
                <a:ext cx="123480" cy="543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B33626D-AC4A-D456-FA6C-8B7291B230B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1134611" y="4464246"/>
                  <a:ext cx="1591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638CDAA-7CEB-3C70-9053-FD887C726CD6}"/>
                    </a:ext>
                  </a:extLst>
                </p14:cNvPr>
                <p14:cNvContentPartPr/>
                <p14:nvPr/>
              </p14:nvContentPartPr>
              <p14:xfrm>
                <a:off x="11495331" y="4407366"/>
                <a:ext cx="153720" cy="3722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638CDAA-7CEB-3C70-9053-FD887C726CD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1477331" y="4389366"/>
                  <a:ext cx="189360" cy="40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A4BF229B-2706-5226-F9D3-9C1F31EA5554}"/>
              </a:ext>
            </a:extLst>
          </p:cNvPr>
          <p:cNvGrpSpPr/>
          <p:nvPr/>
        </p:nvGrpSpPr>
        <p:grpSpPr>
          <a:xfrm>
            <a:off x="10280331" y="5040966"/>
            <a:ext cx="1340640" cy="218880"/>
            <a:chOff x="10280331" y="5040966"/>
            <a:chExt cx="1340640" cy="21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8ED303D-F7DC-B5D4-4967-BA80B87ACA2B}"/>
                    </a:ext>
                  </a:extLst>
                </p14:cNvPr>
                <p14:cNvContentPartPr/>
                <p14:nvPr/>
              </p14:nvContentPartPr>
              <p14:xfrm>
                <a:off x="10419651" y="5058246"/>
                <a:ext cx="360" cy="1944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8ED303D-F7DC-B5D4-4967-BA80B87ACA2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402011" y="5040246"/>
                  <a:ext cx="360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724DC9F-AF22-6C1F-E2A7-79213775B3AE}"/>
                    </a:ext>
                  </a:extLst>
                </p14:cNvPr>
                <p14:cNvContentPartPr/>
                <p14:nvPr/>
              </p14:nvContentPartPr>
              <p14:xfrm>
                <a:off x="10280331" y="5080206"/>
                <a:ext cx="220320" cy="291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9724DC9F-AF22-6C1F-E2A7-79213775B3A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262691" y="5062206"/>
                  <a:ext cx="2559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FAF76D6-F39D-CD38-F928-D63594CEA3B1}"/>
                    </a:ext>
                  </a:extLst>
                </p14:cNvPr>
                <p14:cNvContentPartPr/>
                <p14:nvPr/>
              </p14:nvContentPartPr>
              <p14:xfrm>
                <a:off x="10494891" y="5173086"/>
                <a:ext cx="189720" cy="86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FAF76D6-F39D-CD38-F928-D63594CEA3B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477251" y="5155086"/>
                  <a:ext cx="2253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24A60F4-6BD8-8727-3513-B308536D6520}"/>
                    </a:ext>
                  </a:extLst>
                </p14:cNvPr>
                <p14:cNvContentPartPr/>
                <p14:nvPr/>
              </p14:nvContentPartPr>
              <p14:xfrm>
                <a:off x="10758771" y="5049966"/>
                <a:ext cx="201960" cy="1728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24A60F4-6BD8-8727-3513-B308536D652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741131" y="5032326"/>
                  <a:ext cx="2376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AFE1B4D-AE1D-D2C9-D5C1-84F3261E5024}"/>
                    </a:ext>
                  </a:extLst>
                </p14:cNvPr>
                <p14:cNvContentPartPr/>
                <p14:nvPr/>
              </p14:nvContentPartPr>
              <p14:xfrm>
                <a:off x="10943451" y="5040966"/>
                <a:ext cx="295920" cy="1778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AFE1B4D-AE1D-D2C9-D5C1-84F3261E502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925811" y="5022966"/>
                  <a:ext cx="3315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B0AC93E-4384-2E07-D3C1-BD17E63ECB2C}"/>
                    </a:ext>
                  </a:extLst>
                </p14:cNvPr>
                <p14:cNvContentPartPr/>
                <p14:nvPr/>
              </p14:nvContentPartPr>
              <p14:xfrm>
                <a:off x="11169171" y="5128806"/>
                <a:ext cx="137160" cy="813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B0AC93E-4384-2E07-D3C1-BD17E63ECB2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151171" y="5111166"/>
                  <a:ext cx="1728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6BCDC1E-A29F-E125-D079-411916486C7C}"/>
                    </a:ext>
                  </a:extLst>
                </p14:cNvPr>
                <p14:cNvContentPartPr/>
                <p14:nvPr/>
              </p14:nvContentPartPr>
              <p14:xfrm>
                <a:off x="11305611" y="5140326"/>
                <a:ext cx="360" cy="3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6BCDC1E-A29F-E125-D079-411916486C7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287971" y="512232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5AB60567-66F6-BA03-F4AF-62AB205CE3A5}"/>
                    </a:ext>
                  </a:extLst>
                </p14:cNvPr>
                <p14:cNvContentPartPr/>
                <p14:nvPr/>
              </p14:nvContentPartPr>
              <p14:xfrm>
                <a:off x="11305611" y="5089566"/>
                <a:ext cx="315360" cy="896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5AB60567-66F6-BA03-F4AF-62AB205CE3A5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1287971" y="5071926"/>
                  <a:ext cx="35100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44D73F3B-9234-24B5-19EA-B34C20C07821}"/>
              </a:ext>
            </a:extLst>
          </p:cNvPr>
          <p:cNvGrpSpPr/>
          <p:nvPr/>
        </p:nvGrpSpPr>
        <p:grpSpPr>
          <a:xfrm>
            <a:off x="9030051" y="5651886"/>
            <a:ext cx="499320" cy="255960"/>
            <a:chOff x="9030051" y="5651886"/>
            <a:chExt cx="499320" cy="25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4462399-414C-C054-7042-A111FCB382B7}"/>
                    </a:ext>
                  </a:extLst>
                </p14:cNvPr>
                <p14:cNvContentPartPr/>
                <p14:nvPr/>
              </p14:nvContentPartPr>
              <p14:xfrm>
                <a:off x="9030051" y="5802366"/>
                <a:ext cx="369000" cy="198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4462399-414C-C054-7042-A111FCB382B7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9012051" y="5784366"/>
                  <a:ext cx="4046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E07B7C5-A6EF-CCAC-5166-D23F90F9A87E}"/>
                    </a:ext>
                  </a:extLst>
                </p14:cNvPr>
                <p14:cNvContentPartPr/>
                <p14:nvPr/>
              </p14:nvContentPartPr>
              <p14:xfrm>
                <a:off x="9310131" y="5651886"/>
                <a:ext cx="219240" cy="2559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E07B7C5-A6EF-CCAC-5166-D23F90F9A87E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292491" y="5633886"/>
                  <a:ext cx="254880" cy="29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2868CFFF-2790-B779-0CB8-202263C2958E}"/>
              </a:ext>
            </a:extLst>
          </p:cNvPr>
          <p:cNvGrpSpPr/>
          <p:nvPr/>
        </p:nvGrpSpPr>
        <p:grpSpPr>
          <a:xfrm>
            <a:off x="9750051" y="5572326"/>
            <a:ext cx="1327680" cy="394560"/>
            <a:chOff x="9750051" y="5572326"/>
            <a:chExt cx="1327680" cy="39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1199E22-0771-CB6C-E229-A8ED5AECA498}"/>
                    </a:ext>
                  </a:extLst>
                </p14:cNvPr>
                <p14:cNvContentPartPr/>
                <p14:nvPr/>
              </p14:nvContentPartPr>
              <p14:xfrm>
                <a:off x="9770211" y="5638206"/>
                <a:ext cx="14760" cy="1846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1199E22-0771-CB6C-E229-A8ED5AECA498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9752211" y="5620566"/>
                  <a:ext cx="504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A6837554-87B1-0A09-BDEC-06BB81AFBF6A}"/>
                    </a:ext>
                  </a:extLst>
                </p14:cNvPr>
                <p14:cNvContentPartPr/>
                <p14:nvPr/>
              </p14:nvContentPartPr>
              <p14:xfrm>
                <a:off x="9750051" y="5572326"/>
                <a:ext cx="227880" cy="1357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A6837554-87B1-0A09-BDEC-06BB81AFBF6A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9732051" y="5554686"/>
                  <a:ext cx="263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25AD74A-63E9-3CD0-C582-954136C56CD0}"/>
                    </a:ext>
                  </a:extLst>
                </p14:cNvPr>
                <p14:cNvContentPartPr/>
                <p14:nvPr/>
              </p14:nvContentPartPr>
              <p14:xfrm>
                <a:off x="10004571" y="5704446"/>
                <a:ext cx="156600" cy="2624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25AD74A-63E9-3CD0-C582-954136C56CD0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9986931" y="5686806"/>
                  <a:ext cx="1922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DE9A14A-4B93-8BB3-23A1-E2FD679F5144}"/>
                    </a:ext>
                  </a:extLst>
                </p14:cNvPr>
                <p14:cNvContentPartPr/>
                <p14:nvPr/>
              </p14:nvContentPartPr>
              <p14:xfrm>
                <a:off x="10291131" y="5616246"/>
                <a:ext cx="31680" cy="2131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DE9A14A-4B93-8BB3-23A1-E2FD679F514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0273131" y="5598246"/>
                  <a:ext cx="673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E2C2194-8C59-F44B-D20E-A27E3F82B707}"/>
                    </a:ext>
                  </a:extLst>
                </p14:cNvPr>
                <p14:cNvContentPartPr/>
                <p14:nvPr/>
              </p14:nvContentPartPr>
              <p14:xfrm>
                <a:off x="10205811" y="5661966"/>
                <a:ext cx="311760" cy="1609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E2C2194-8C59-F44B-D20E-A27E3F82B707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0187811" y="5643966"/>
                  <a:ext cx="3474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E376600C-F9B2-FD47-4E7A-5AFE145B3780}"/>
                    </a:ext>
                  </a:extLst>
                </p14:cNvPr>
                <p14:cNvContentPartPr/>
                <p14:nvPr/>
              </p14:nvContentPartPr>
              <p14:xfrm>
                <a:off x="10555731" y="5658366"/>
                <a:ext cx="522000" cy="1447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E376600C-F9B2-FD47-4E7A-5AFE145B3780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0537731" y="5640366"/>
                  <a:ext cx="557640" cy="18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DCA5FD48-FAB7-A782-D85A-25DAF2540994}"/>
              </a:ext>
            </a:extLst>
          </p:cNvPr>
          <p:cNvGrpSpPr/>
          <p:nvPr/>
        </p:nvGrpSpPr>
        <p:grpSpPr>
          <a:xfrm>
            <a:off x="9009891" y="6209526"/>
            <a:ext cx="390600" cy="173160"/>
            <a:chOff x="9009891" y="6209526"/>
            <a:chExt cx="390600" cy="17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09CFA92-C6B4-F552-59E4-9882F3DE3C5A}"/>
                    </a:ext>
                  </a:extLst>
                </p14:cNvPr>
                <p14:cNvContentPartPr/>
                <p14:nvPr/>
              </p14:nvContentPartPr>
              <p14:xfrm>
                <a:off x="9009891" y="6271446"/>
                <a:ext cx="325800" cy="536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09CFA92-C6B4-F552-59E4-9882F3DE3C5A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992251" y="6253446"/>
                  <a:ext cx="3614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9A97F146-184E-378E-D893-013973228F1B}"/>
                    </a:ext>
                  </a:extLst>
                </p14:cNvPr>
                <p14:cNvContentPartPr/>
                <p14:nvPr/>
              </p14:nvContentPartPr>
              <p14:xfrm>
                <a:off x="9227331" y="6209526"/>
                <a:ext cx="173160" cy="1731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9A97F146-184E-378E-D893-013973228F1B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9209691" y="6191526"/>
                  <a:ext cx="208800" cy="20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4C3860F7-0606-0524-9EAA-CFC056B2FBBF}"/>
              </a:ext>
            </a:extLst>
          </p:cNvPr>
          <p:cNvGrpSpPr/>
          <p:nvPr/>
        </p:nvGrpSpPr>
        <p:grpSpPr>
          <a:xfrm>
            <a:off x="9831051" y="6122046"/>
            <a:ext cx="1180080" cy="257760"/>
            <a:chOff x="9831051" y="6122046"/>
            <a:chExt cx="1180080" cy="25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18CA3F0-259E-CEB7-76FB-D2DD45E84C73}"/>
                    </a:ext>
                  </a:extLst>
                </p14:cNvPr>
                <p14:cNvContentPartPr/>
                <p14:nvPr/>
              </p14:nvContentPartPr>
              <p14:xfrm>
                <a:off x="9831051" y="6146526"/>
                <a:ext cx="249480" cy="2073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18CA3F0-259E-CEB7-76FB-D2DD45E84C73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9813051" y="6128526"/>
                  <a:ext cx="2851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CC1D6FCC-E925-7EFA-9A59-4DC32D817E94}"/>
                    </a:ext>
                  </a:extLst>
                </p14:cNvPr>
                <p14:cNvContentPartPr/>
                <p14:nvPr/>
              </p14:nvContentPartPr>
              <p14:xfrm>
                <a:off x="10119051" y="6200166"/>
                <a:ext cx="167400" cy="1602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CC1D6FCC-E925-7EFA-9A59-4DC32D817E94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0101051" y="6182526"/>
                  <a:ext cx="2030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51C6FE84-3FC3-E1D9-F47D-5AE3C39EE3F8}"/>
                    </a:ext>
                  </a:extLst>
                </p14:cNvPr>
                <p14:cNvContentPartPr/>
                <p14:nvPr/>
              </p14:nvContentPartPr>
              <p14:xfrm>
                <a:off x="10341531" y="6122046"/>
                <a:ext cx="669600" cy="2577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51C6FE84-3FC3-E1D9-F47D-5AE3C39EE3F8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0323531" y="6104406"/>
                  <a:ext cx="705240" cy="29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F8BE23F1-BD2C-95A6-9B16-0E256B8040DE}"/>
              </a:ext>
            </a:extLst>
          </p:cNvPr>
          <p:cNvGrpSpPr/>
          <p:nvPr/>
        </p:nvGrpSpPr>
        <p:grpSpPr>
          <a:xfrm>
            <a:off x="3574251" y="5481966"/>
            <a:ext cx="521640" cy="211320"/>
            <a:chOff x="3574251" y="5481966"/>
            <a:chExt cx="521640" cy="21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C45D470D-47DC-9D6D-2910-F0AE2D11FF40}"/>
                    </a:ext>
                  </a:extLst>
                </p14:cNvPr>
                <p14:cNvContentPartPr/>
                <p14:nvPr/>
              </p14:nvContentPartPr>
              <p14:xfrm>
                <a:off x="3574251" y="5481966"/>
                <a:ext cx="254160" cy="2113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45D470D-47DC-9D6D-2910-F0AE2D11FF40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3556611" y="5463966"/>
                  <a:ext cx="2898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6189B32A-AC52-1D12-8A09-9B8F6894ABAB}"/>
                    </a:ext>
                  </a:extLst>
                </p14:cNvPr>
                <p14:cNvContentPartPr/>
                <p14:nvPr/>
              </p14:nvContentPartPr>
              <p14:xfrm>
                <a:off x="3922731" y="5505726"/>
                <a:ext cx="165240" cy="1821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6189B32A-AC52-1D12-8A09-9B8F6894ABA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904731" y="5487726"/>
                  <a:ext cx="2008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A2ED7BC-F737-CCFB-69BA-52038224762E}"/>
                    </a:ext>
                  </a:extLst>
                </p14:cNvPr>
                <p14:cNvContentPartPr/>
                <p14:nvPr/>
              </p14:nvContentPartPr>
              <p14:xfrm>
                <a:off x="3989691" y="5604006"/>
                <a:ext cx="106200" cy="18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A2ED7BC-F737-CCFB-69BA-52038224762E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3971691" y="5586006"/>
                  <a:ext cx="141840" cy="3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7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3B5946E2-62FF-3437-3A79-F4C91E0131FA}"/>
                  </a:ext>
                </a:extLst>
              </p14:cNvPr>
              <p14:cNvContentPartPr/>
              <p14:nvPr/>
            </p14:nvContentPartPr>
            <p14:xfrm>
              <a:off x="3504771" y="5840526"/>
              <a:ext cx="482400" cy="1008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3B5946E2-62FF-3437-3A79-F4C91E0131FA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3486771" y="5822526"/>
                <a:ext cx="518040" cy="4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8" name="Group 227">
            <a:extLst>
              <a:ext uri="{FF2B5EF4-FFF2-40B4-BE49-F238E27FC236}">
                <a16:creationId xmlns:a16="http://schemas.microsoft.com/office/drawing/2014/main" id="{11FCE5E5-4610-0363-464F-DE4EA23C1798}"/>
              </a:ext>
            </a:extLst>
          </p:cNvPr>
          <p:cNvGrpSpPr/>
          <p:nvPr/>
        </p:nvGrpSpPr>
        <p:grpSpPr>
          <a:xfrm>
            <a:off x="4547691" y="5547486"/>
            <a:ext cx="1061640" cy="248400"/>
            <a:chOff x="4547691" y="5547486"/>
            <a:chExt cx="1061640" cy="24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7A3EA22-2EF2-20DC-8F1A-89E7F507E728}"/>
                    </a:ext>
                  </a:extLst>
                </p14:cNvPr>
                <p14:cNvContentPartPr/>
                <p14:nvPr/>
              </p14:nvContentPartPr>
              <p14:xfrm>
                <a:off x="4547691" y="5641446"/>
                <a:ext cx="467640" cy="255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7A3EA22-2EF2-20DC-8F1A-89E7F507E728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4529691" y="5623806"/>
                  <a:ext cx="5032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B7D7E9AD-0E54-8548-EA02-EE01B8E36FA0}"/>
                    </a:ext>
                  </a:extLst>
                </p14:cNvPr>
                <p14:cNvContentPartPr/>
                <p14:nvPr/>
              </p14:nvContentPartPr>
              <p14:xfrm>
                <a:off x="4872051" y="5547486"/>
                <a:ext cx="176400" cy="2484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B7D7E9AD-0E54-8548-EA02-EE01B8E36FA0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4854411" y="5529486"/>
                  <a:ext cx="2120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256AFA8-D8BC-88B3-43B6-29809B6A7532}"/>
                    </a:ext>
                  </a:extLst>
                </p14:cNvPr>
                <p14:cNvContentPartPr/>
                <p14:nvPr/>
              </p14:nvContentPartPr>
              <p14:xfrm>
                <a:off x="5229171" y="5597166"/>
                <a:ext cx="380160" cy="1771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256AFA8-D8BC-88B3-43B6-29809B6A7532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5211531" y="5579166"/>
                  <a:ext cx="415800" cy="21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509E85AD-6D83-1C18-1D74-57A824AC9F0F}"/>
              </a:ext>
            </a:extLst>
          </p:cNvPr>
          <p:cNvGrpSpPr/>
          <p:nvPr/>
        </p:nvGrpSpPr>
        <p:grpSpPr>
          <a:xfrm>
            <a:off x="5950251" y="5529126"/>
            <a:ext cx="1029240" cy="421920"/>
            <a:chOff x="5950251" y="5529126"/>
            <a:chExt cx="1029240" cy="42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58730043-F57F-C9D6-CAD1-950F7F3CD045}"/>
                    </a:ext>
                  </a:extLst>
                </p14:cNvPr>
                <p14:cNvContentPartPr/>
                <p14:nvPr/>
              </p14:nvContentPartPr>
              <p14:xfrm>
                <a:off x="5950251" y="5632446"/>
                <a:ext cx="329760" cy="13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58730043-F57F-C9D6-CAD1-950F7F3CD045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5932611" y="5614806"/>
                  <a:ext cx="3654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827A359-873B-58C7-60AA-31246F158A11}"/>
                    </a:ext>
                  </a:extLst>
                </p14:cNvPr>
                <p14:cNvContentPartPr/>
                <p14:nvPr/>
              </p14:nvContentPartPr>
              <p14:xfrm>
                <a:off x="6323931" y="5529126"/>
                <a:ext cx="457560" cy="225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827A359-873B-58C7-60AA-31246F158A11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6305931" y="5511126"/>
                  <a:ext cx="49320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381F649-E8A3-0866-D335-1152FC0E06E1}"/>
                    </a:ext>
                  </a:extLst>
                </p14:cNvPr>
                <p14:cNvContentPartPr/>
                <p14:nvPr/>
              </p14:nvContentPartPr>
              <p14:xfrm>
                <a:off x="6614091" y="5597166"/>
                <a:ext cx="103320" cy="126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381F649-E8A3-0866-D335-1152FC0E06E1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6596091" y="5579166"/>
                  <a:ext cx="13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97868A9-3A34-4CB7-0252-B418C9D8F7B2}"/>
                    </a:ext>
                  </a:extLst>
                </p14:cNvPr>
                <p14:cNvContentPartPr/>
                <p14:nvPr/>
              </p14:nvContentPartPr>
              <p14:xfrm>
                <a:off x="6861771" y="5597526"/>
                <a:ext cx="117720" cy="3535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97868A9-3A34-4CB7-0252-B418C9D8F7B2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6843771" y="5579526"/>
                  <a:ext cx="153360" cy="389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757989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E003C6D2-054C-6AE7-BE6B-948447E87C24}"/>
              </a:ext>
            </a:extLst>
          </p:cNvPr>
          <p:cNvGrpSpPr/>
          <p:nvPr/>
        </p:nvGrpSpPr>
        <p:grpSpPr>
          <a:xfrm>
            <a:off x="1908171" y="1125246"/>
            <a:ext cx="6199560" cy="1044000"/>
            <a:chOff x="1908171" y="1125246"/>
            <a:chExt cx="6199560" cy="104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8AF140D-930B-A4B7-BA1A-DC95B5606A5E}"/>
                    </a:ext>
                  </a:extLst>
                </p14:cNvPr>
                <p14:cNvContentPartPr/>
                <p14:nvPr/>
              </p14:nvContentPartPr>
              <p14:xfrm>
                <a:off x="3039651" y="1172766"/>
                <a:ext cx="12240" cy="3258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8AF140D-930B-A4B7-BA1A-DC95B5606A5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21651" y="1154766"/>
                  <a:ext cx="4788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3882B65-B5E9-AE89-B9B6-3E248E8C164E}"/>
                    </a:ext>
                  </a:extLst>
                </p14:cNvPr>
                <p14:cNvContentPartPr/>
                <p14:nvPr/>
              </p14:nvContentPartPr>
              <p14:xfrm>
                <a:off x="3164571" y="1127406"/>
                <a:ext cx="2764440" cy="1386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3882B65-B5E9-AE89-B9B6-3E248E8C164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46571" y="1109766"/>
                  <a:ext cx="28000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F975F98-95A7-7D28-1A8B-542983EBE98A}"/>
                    </a:ext>
                  </a:extLst>
                </p14:cNvPr>
                <p14:cNvContentPartPr/>
                <p14:nvPr/>
              </p14:nvContentPartPr>
              <p14:xfrm>
                <a:off x="3120291" y="1305246"/>
                <a:ext cx="3020400" cy="4230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F975F98-95A7-7D28-1A8B-542983EBE98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02291" y="1287606"/>
                  <a:ext cx="305604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16AAC2D-5813-E2BA-C32E-6E4EC94655EF}"/>
                    </a:ext>
                  </a:extLst>
                </p14:cNvPr>
                <p14:cNvContentPartPr/>
                <p14:nvPr/>
              </p14:nvContentPartPr>
              <p14:xfrm>
                <a:off x="5853411" y="1272126"/>
                <a:ext cx="30960" cy="3931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16AAC2D-5813-E2BA-C32E-6E4EC94655E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835771" y="1254126"/>
                  <a:ext cx="6660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4DA2FC1-F2A7-2DBC-CBAF-73FA1D80E8B5}"/>
                    </a:ext>
                  </a:extLst>
                </p14:cNvPr>
                <p14:cNvContentPartPr/>
                <p14:nvPr/>
              </p14:nvContentPartPr>
              <p14:xfrm>
                <a:off x="4273731" y="1277886"/>
                <a:ext cx="67320" cy="450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4DA2FC1-F2A7-2DBC-CBAF-73FA1D80E8B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55731" y="1260246"/>
                  <a:ext cx="10296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D1DF931-CBF5-653A-7DCA-C7D6E103981B}"/>
                    </a:ext>
                  </a:extLst>
                </p14:cNvPr>
                <p14:cNvContentPartPr/>
                <p14:nvPr/>
              </p14:nvContentPartPr>
              <p14:xfrm>
                <a:off x="5903451" y="1435206"/>
                <a:ext cx="852480" cy="331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D1DF931-CBF5-653A-7DCA-C7D6E103981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885811" y="1417566"/>
                  <a:ext cx="8881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AF03E89-A799-09F2-D458-46AA2C1EBF80}"/>
                    </a:ext>
                  </a:extLst>
                </p14:cNvPr>
                <p14:cNvContentPartPr/>
                <p14:nvPr/>
              </p14:nvContentPartPr>
              <p14:xfrm>
                <a:off x="6769971" y="1321806"/>
                <a:ext cx="19800" cy="2905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AF03E89-A799-09F2-D458-46AA2C1EBF8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752331" y="1303806"/>
                  <a:ext cx="554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EDB5975-7238-4334-7CDD-2B68F802E3A8}"/>
                    </a:ext>
                  </a:extLst>
                </p14:cNvPr>
                <p14:cNvContentPartPr/>
                <p14:nvPr/>
              </p14:nvContentPartPr>
              <p14:xfrm>
                <a:off x="2237211" y="1362846"/>
                <a:ext cx="838080" cy="111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EDB5975-7238-4334-7CDD-2B68F802E3A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19211" y="1344846"/>
                  <a:ext cx="8737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6A9EF4A-08D7-A7FB-9F42-B8F3A865B218}"/>
                    </a:ext>
                  </a:extLst>
                </p14:cNvPr>
                <p14:cNvContentPartPr/>
                <p14:nvPr/>
              </p14:nvContentPartPr>
              <p14:xfrm>
                <a:off x="2226051" y="1212366"/>
                <a:ext cx="28080" cy="3394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6A9EF4A-08D7-A7FB-9F42-B8F3A865B21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08051" y="1194366"/>
                  <a:ext cx="6372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33392DF-5012-A138-7D58-16B6F3E6E80E}"/>
                    </a:ext>
                  </a:extLst>
                </p14:cNvPr>
                <p14:cNvContentPartPr/>
                <p14:nvPr/>
              </p14:nvContentPartPr>
              <p14:xfrm>
                <a:off x="7313211" y="1272846"/>
                <a:ext cx="53280" cy="370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33392DF-5012-A138-7D58-16B6F3E6E80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295211" y="1255206"/>
                  <a:ext cx="889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4EA98E3-7FFA-01BA-3279-D78725381675}"/>
                    </a:ext>
                  </a:extLst>
                </p14:cNvPr>
                <p14:cNvContentPartPr/>
                <p14:nvPr/>
              </p14:nvContentPartPr>
              <p14:xfrm>
                <a:off x="7079211" y="1533846"/>
                <a:ext cx="59040" cy="291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4EA98E3-7FFA-01BA-3279-D7872538167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061571" y="1515846"/>
                  <a:ext cx="946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BD3B722-E2E7-AE7F-9DF0-0CD0185BC13C}"/>
                    </a:ext>
                  </a:extLst>
                </p14:cNvPr>
                <p14:cNvContentPartPr/>
                <p14:nvPr/>
              </p14:nvContentPartPr>
              <p14:xfrm>
                <a:off x="6998211" y="1294086"/>
                <a:ext cx="90000" cy="36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BD3B722-E2E7-AE7F-9DF0-0CD0185BC13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980211" y="1276086"/>
                  <a:ext cx="1256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D9EB541-BAFE-194F-ADF2-D2DA8F03CEBC}"/>
                    </a:ext>
                  </a:extLst>
                </p14:cNvPr>
                <p14:cNvContentPartPr/>
                <p14:nvPr/>
              </p14:nvContentPartPr>
              <p14:xfrm>
                <a:off x="7391331" y="1456446"/>
                <a:ext cx="84600" cy="799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D9EB541-BAFE-194F-ADF2-D2DA8F03CEB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373331" y="1438446"/>
                  <a:ext cx="1202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270AAF3-3CB2-03A7-752E-1AB341D41788}"/>
                    </a:ext>
                  </a:extLst>
                </p14:cNvPr>
                <p14:cNvContentPartPr/>
                <p14:nvPr/>
              </p14:nvContentPartPr>
              <p14:xfrm>
                <a:off x="7391331" y="1745886"/>
                <a:ext cx="42120" cy="360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270AAF3-3CB2-03A7-752E-1AB341D4178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373691" y="1727886"/>
                  <a:ext cx="777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0F1C7F5-39D5-AF96-08D1-5C1392BA93AA}"/>
                    </a:ext>
                  </a:extLst>
                </p14:cNvPr>
                <p14:cNvContentPartPr/>
                <p14:nvPr/>
              </p14:nvContentPartPr>
              <p14:xfrm>
                <a:off x="7964451" y="1418646"/>
                <a:ext cx="143280" cy="586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0F1C7F5-39D5-AF96-08D1-5C1392BA93A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946811" y="1400646"/>
                  <a:ext cx="1789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941CC5B-8FA9-D9FB-3E1C-7DA2CC3776EC}"/>
                    </a:ext>
                  </a:extLst>
                </p14:cNvPr>
                <p14:cNvContentPartPr/>
                <p14:nvPr/>
              </p14:nvContentPartPr>
              <p14:xfrm>
                <a:off x="1908171" y="1997526"/>
                <a:ext cx="381960" cy="1717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941CC5B-8FA9-D9FB-3E1C-7DA2CC3776E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90531" y="1979526"/>
                  <a:ext cx="4176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9C7CC77-C52E-75E5-BFA7-DED9872DBC74}"/>
                    </a:ext>
                  </a:extLst>
                </p14:cNvPr>
                <p14:cNvContentPartPr/>
                <p14:nvPr/>
              </p14:nvContentPartPr>
              <p14:xfrm>
                <a:off x="2202651" y="1920126"/>
                <a:ext cx="55080" cy="446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9C7CC77-C52E-75E5-BFA7-DED9872DBC7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185011" y="1902486"/>
                  <a:ext cx="907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2793E15-D274-51A2-33B0-623BA0407F4B}"/>
                    </a:ext>
                  </a:extLst>
                </p14:cNvPr>
                <p14:cNvContentPartPr/>
                <p14:nvPr/>
              </p14:nvContentPartPr>
              <p14:xfrm>
                <a:off x="2353851" y="2042166"/>
                <a:ext cx="160920" cy="1123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2793E15-D274-51A2-33B0-623BA0407F4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35851" y="2024526"/>
                  <a:ext cx="1965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3478CDF-B78D-D9E9-7616-53F30306E8B8}"/>
                    </a:ext>
                  </a:extLst>
                </p14:cNvPr>
                <p14:cNvContentPartPr/>
                <p14:nvPr/>
              </p14:nvContentPartPr>
              <p14:xfrm>
                <a:off x="3118851" y="1125246"/>
                <a:ext cx="70560" cy="6577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3478CDF-B78D-D9E9-7616-53F30306E8B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100851" y="1107246"/>
                  <a:ext cx="106200" cy="69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F0C3FE5-9411-7497-D0A7-2DF823FB7479}"/>
              </a:ext>
            </a:extLst>
          </p:cNvPr>
          <p:cNvGrpSpPr/>
          <p:nvPr/>
        </p:nvGrpSpPr>
        <p:grpSpPr>
          <a:xfrm>
            <a:off x="2966931" y="1984566"/>
            <a:ext cx="280800" cy="382680"/>
            <a:chOff x="2966931" y="1984566"/>
            <a:chExt cx="280800" cy="38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A961065-5545-638C-1009-EAA5AC73411A}"/>
                    </a:ext>
                  </a:extLst>
                </p14:cNvPr>
                <p14:cNvContentPartPr/>
                <p14:nvPr/>
              </p14:nvContentPartPr>
              <p14:xfrm>
                <a:off x="2966931" y="1984566"/>
                <a:ext cx="159120" cy="2635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A961065-5545-638C-1009-EAA5AC73411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949291" y="1966566"/>
                  <a:ext cx="1947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88A7F9F-60E7-57F8-B1C1-8C9F7BB0F2F4}"/>
                    </a:ext>
                  </a:extLst>
                </p14:cNvPr>
                <p14:cNvContentPartPr/>
                <p14:nvPr/>
              </p14:nvContentPartPr>
              <p14:xfrm>
                <a:off x="3240171" y="2211006"/>
                <a:ext cx="7560" cy="1562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88A7F9F-60E7-57F8-B1C1-8C9F7BB0F2F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222171" y="2193006"/>
                  <a:ext cx="43200" cy="19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16D3D59-DED9-7A4B-5BA1-3763BF1F0841}"/>
              </a:ext>
            </a:extLst>
          </p:cNvPr>
          <p:cNvGrpSpPr/>
          <p:nvPr/>
        </p:nvGrpSpPr>
        <p:grpSpPr>
          <a:xfrm>
            <a:off x="4084371" y="2005806"/>
            <a:ext cx="303840" cy="346680"/>
            <a:chOff x="4084371" y="2005806"/>
            <a:chExt cx="303840" cy="34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C253793-8339-368F-D6F7-B122CFB8BDA6}"/>
                    </a:ext>
                  </a:extLst>
                </p14:cNvPr>
                <p14:cNvContentPartPr/>
                <p14:nvPr/>
              </p14:nvContentPartPr>
              <p14:xfrm>
                <a:off x="4084371" y="2005806"/>
                <a:ext cx="192960" cy="2520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C253793-8339-368F-D6F7-B122CFB8BDA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066371" y="1987806"/>
                  <a:ext cx="2286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554C272-7966-C537-234E-BCDB53296F7A}"/>
                    </a:ext>
                  </a:extLst>
                </p14:cNvPr>
                <p14:cNvContentPartPr/>
                <p14:nvPr/>
              </p14:nvContentPartPr>
              <p14:xfrm>
                <a:off x="4242771" y="2193726"/>
                <a:ext cx="145440" cy="1587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554C272-7966-C537-234E-BCDB53296F7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225131" y="2176086"/>
                  <a:ext cx="18108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8A8F754-6249-D79D-95B2-DF2193221832}"/>
              </a:ext>
            </a:extLst>
          </p:cNvPr>
          <p:cNvGrpSpPr/>
          <p:nvPr/>
        </p:nvGrpSpPr>
        <p:grpSpPr>
          <a:xfrm>
            <a:off x="5596731" y="1939926"/>
            <a:ext cx="393840" cy="357480"/>
            <a:chOff x="5596731" y="1939926"/>
            <a:chExt cx="393840" cy="35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5AF226D-45C1-0906-A0A7-1898418BF212}"/>
                    </a:ext>
                  </a:extLst>
                </p14:cNvPr>
                <p14:cNvContentPartPr/>
                <p14:nvPr/>
              </p14:nvContentPartPr>
              <p14:xfrm>
                <a:off x="5596731" y="1939926"/>
                <a:ext cx="233640" cy="2412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5AF226D-45C1-0906-A0A7-1898418BF21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579091" y="1921926"/>
                  <a:ext cx="2692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0825A59-6188-5CFB-1377-04B226C9EBA3}"/>
                    </a:ext>
                  </a:extLst>
                </p14:cNvPr>
                <p14:cNvContentPartPr/>
                <p14:nvPr/>
              </p14:nvContentPartPr>
              <p14:xfrm>
                <a:off x="5777811" y="2106966"/>
                <a:ext cx="212760" cy="1904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0825A59-6188-5CFB-1377-04B226C9EBA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760171" y="2088966"/>
                  <a:ext cx="248400" cy="22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5BE781E3-1127-4349-14B9-0DB557E1A940}"/>
                  </a:ext>
                </a:extLst>
              </p14:cNvPr>
              <p14:cNvContentPartPr/>
              <p14:nvPr/>
            </p14:nvContentPartPr>
            <p14:xfrm>
              <a:off x="8129331" y="1668486"/>
              <a:ext cx="47520" cy="13104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5BE781E3-1127-4349-14B9-0DB557E1A94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111331" y="1650486"/>
                <a:ext cx="8316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951A087-A397-1C1E-CED2-51721E7D4F54}"/>
                  </a:ext>
                </a:extLst>
              </p14:cNvPr>
              <p14:cNvContentPartPr/>
              <p14:nvPr/>
            </p14:nvContentPartPr>
            <p14:xfrm>
              <a:off x="8163171" y="1983846"/>
              <a:ext cx="3240" cy="9324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951A087-A397-1C1E-CED2-51721E7D4F5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145171" y="1965846"/>
                <a:ext cx="38880" cy="12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91A7B7BF-CDB6-4CFA-F7F6-F7D7E2A6322F}"/>
              </a:ext>
            </a:extLst>
          </p:cNvPr>
          <p:cNvGrpSpPr/>
          <p:nvPr/>
        </p:nvGrpSpPr>
        <p:grpSpPr>
          <a:xfrm>
            <a:off x="8118531" y="2199846"/>
            <a:ext cx="170280" cy="195840"/>
            <a:chOff x="8118531" y="2199846"/>
            <a:chExt cx="170280" cy="19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73C0953-FC67-4CA2-662A-853CA8869AC3}"/>
                    </a:ext>
                  </a:extLst>
                </p14:cNvPr>
                <p14:cNvContentPartPr/>
                <p14:nvPr/>
              </p14:nvContentPartPr>
              <p14:xfrm>
                <a:off x="8149131" y="2199846"/>
                <a:ext cx="33840" cy="1098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73C0953-FC67-4CA2-662A-853CA8869AC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131491" y="2181846"/>
                  <a:ext cx="694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E2D9461-B13C-CAF5-3F80-4FA826776139}"/>
                    </a:ext>
                  </a:extLst>
                </p14:cNvPr>
                <p14:cNvContentPartPr/>
                <p14:nvPr/>
              </p14:nvContentPartPr>
              <p14:xfrm>
                <a:off x="8118531" y="2310006"/>
                <a:ext cx="78480" cy="788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E2D9461-B13C-CAF5-3F80-4FA82677613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100531" y="2292366"/>
                  <a:ext cx="1141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144921C-F85B-615A-6671-4381A6642DE9}"/>
                    </a:ext>
                  </a:extLst>
                </p14:cNvPr>
                <p14:cNvContentPartPr/>
                <p14:nvPr/>
              </p14:nvContentPartPr>
              <p14:xfrm>
                <a:off x="8118531" y="2273646"/>
                <a:ext cx="170280" cy="1220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144921C-F85B-615A-6671-4381A6642DE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100531" y="2255646"/>
                  <a:ext cx="20592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DD9702F-F776-2DA2-6BCB-8C54A012C5DA}"/>
              </a:ext>
            </a:extLst>
          </p:cNvPr>
          <p:cNvGrpSpPr/>
          <p:nvPr/>
        </p:nvGrpSpPr>
        <p:grpSpPr>
          <a:xfrm>
            <a:off x="8065611" y="2578566"/>
            <a:ext cx="755280" cy="176400"/>
            <a:chOff x="8065611" y="2578566"/>
            <a:chExt cx="755280" cy="17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A53B754-E460-C1AF-F9F8-77D6EB85CC66}"/>
                    </a:ext>
                  </a:extLst>
                </p14:cNvPr>
                <p14:cNvContentPartPr/>
                <p14:nvPr/>
              </p14:nvContentPartPr>
              <p14:xfrm>
                <a:off x="8065611" y="2578566"/>
                <a:ext cx="204840" cy="1764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A53B754-E460-C1AF-F9F8-77D6EB85CC6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047611" y="2560566"/>
                  <a:ext cx="2404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D13C7B7-F8E2-234B-2DE3-3311FCBF6A6B}"/>
                    </a:ext>
                  </a:extLst>
                </p14:cNvPr>
                <p14:cNvContentPartPr/>
                <p14:nvPr/>
              </p14:nvContentPartPr>
              <p14:xfrm>
                <a:off x="8391051" y="2667126"/>
                <a:ext cx="184680" cy="792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D13C7B7-F8E2-234B-2DE3-3311FCBF6A6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373411" y="2649126"/>
                  <a:ext cx="2203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7076821-A9EC-2854-0CBA-5F19FD60D2FE}"/>
                    </a:ext>
                  </a:extLst>
                </p14:cNvPr>
                <p14:cNvContentPartPr/>
                <p14:nvPr/>
              </p14:nvContentPartPr>
              <p14:xfrm>
                <a:off x="8600571" y="2617806"/>
                <a:ext cx="220320" cy="1224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7076821-A9EC-2854-0CBA-5F19FD60D2F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582571" y="2600166"/>
                  <a:ext cx="255960" cy="15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88BEA176-B2D5-10F5-9328-957DE5D81E5D}"/>
                  </a:ext>
                </a:extLst>
              </p14:cNvPr>
              <p14:cNvContentPartPr/>
              <p14:nvPr/>
            </p14:nvContentPartPr>
            <p14:xfrm>
              <a:off x="1030851" y="4836846"/>
              <a:ext cx="146160" cy="4644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88BEA176-B2D5-10F5-9328-957DE5D81E5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12851" y="4818846"/>
                <a:ext cx="181800" cy="8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12817EE6-3747-5A6C-92B6-05BAABD45ACC}"/>
              </a:ext>
            </a:extLst>
          </p:cNvPr>
          <p:cNvGrpSpPr/>
          <p:nvPr/>
        </p:nvGrpSpPr>
        <p:grpSpPr>
          <a:xfrm>
            <a:off x="941571" y="5178486"/>
            <a:ext cx="226080" cy="331560"/>
            <a:chOff x="941571" y="5178486"/>
            <a:chExt cx="226080" cy="33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7BD0C3C-FCEE-75D9-889B-6C3485F04430}"/>
                    </a:ext>
                  </a:extLst>
                </p14:cNvPr>
                <p14:cNvContentPartPr/>
                <p14:nvPr/>
              </p14:nvContentPartPr>
              <p14:xfrm>
                <a:off x="1042011" y="5178486"/>
                <a:ext cx="95040" cy="2534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7BD0C3C-FCEE-75D9-889B-6C3485F0443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24011" y="5160846"/>
                  <a:ext cx="1306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437E8EA-9F6E-16F0-CAEF-5E48EDE44C39}"/>
                    </a:ext>
                  </a:extLst>
                </p14:cNvPr>
                <p14:cNvContentPartPr/>
                <p14:nvPr/>
              </p14:nvContentPartPr>
              <p14:xfrm>
                <a:off x="941571" y="5367126"/>
                <a:ext cx="72720" cy="1098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437E8EA-9F6E-16F0-CAEF-5E48EDE44C3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23571" y="5349486"/>
                  <a:ext cx="1083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0F5581D-3689-7D56-8E7D-0290A4123E00}"/>
                    </a:ext>
                  </a:extLst>
                </p14:cNvPr>
                <p14:cNvContentPartPr/>
                <p14:nvPr/>
              </p14:nvContentPartPr>
              <p14:xfrm>
                <a:off x="1005651" y="5359206"/>
                <a:ext cx="162000" cy="1508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0F5581D-3689-7D56-8E7D-0290A4123E0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87651" y="5341206"/>
                  <a:ext cx="197640" cy="18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3B43B2F-BF6C-FD24-DB55-617C322AB99E}"/>
              </a:ext>
            </a:extLst>
          </p:cNvPr>
          <p:cNvGrpSpPr/>
          <p:nvPr/>
        </p:nvGrpSpPr>
        <p:grpSpPr>
          <a:xfrm>
            <a:off x="874611" y="3680886"/>
            <a:ext cx="1513440" cy="458280"/>
            <a:chOff x="874611" y="3680886"/>
            <a:chExt cx="1513440" cy="45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4727C04-E7D1-35B7-3EF5-3A84C3BB2D6F}"/>
                    </a:ext>
                  </a:extLst>
                </p14:cNvPr>
                <p14:cNvContentPartPr/>
                <p14:nvPr/>
              </p14:nvContentPartPr>
              <p14:xfrm>
                <a:off x="874611" y="3879966"/>
                <a:ext cx="238680" cy="2592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4727C04-E7D1-35B7-3EF5-3A84C3BB2D6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56611" y="3861966"/>
                  <a:ext cx="2743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4B6776D-9EE4-FD9E-896C-0F4613A7877E}"/>
                    </a:ext>
                  </a:extLst>
                </p14:cNvPr>
                <p14:cNvContentPartPr/>
                <p14:nvPr/>
              </p14:nvContentPartPr>
              <p14:xfrm>
                <a:off x="1186011" y="3825246"/>
                <a:ext cx="324360" cy="2376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4B6776D-9EE4-FD9E-896C-0F4613A7877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68011" y="3807606"/>
                  <a:ext cx="3600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A82DF16-7ED3-E455-C404-F0DEDF8E7DFF}"/>
                    </a:ext>
                  </a:extLst>
                </p14:cNvPr>
                <p14:cNvContentPartPr/>
                <p14:nvPr/>
              </p14:nvContentPartPr>
              <p14:xfrm>
                <a:off x="1417851" y="3873846"/>
                <a:ext cx="164880" cy="374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A82DF16-7ED3-E455-C404-F0DEDF8E7DF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400211" y="3855846"/>
                  <a:ext cx="2005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07EDF67-B516-5F59-BCD1-E0C34F4EF8A5}"/>
                    </a:ext>
                  </a:extLst>
                </p14:cNvPr>
                <p14:cNvContentPartPr/>
                <p14:nvPr/>
              </p14:nvContentPartPr>
              <p14:xfrm>
                <a:off x="1613691" y="3749286"/>
                <a:ext cx="278280" cy="2232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07EDF67-B516-5F59-BCD1-E0C34F4EF8A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595691" y="3731646"/>
                  <a:ext cx="3139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E13C4D9-294D-CE51-0C7B-73E997EC176C}"/>
                    </a:ext>
                  </a:extLst>
                </p14:cNvPr>
                <p14:cNvContentPartPr/>
                <p14:nvPr/>
              </p14:nvContentPartPr>
              <p14:xfrm>
                <a:off x="1952091" y="3680886"/>
                <a:ext cx="435960" cy="2206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E13C4D9-294D-CE51-0C7B-73E997EC176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934091" y="3663246"/>
                  <a:ext cx="471600" cy="25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0AACE81-2278-252A-FF31-C615AFB68E1E}"/>
              </a:ext>
            </a:extLst>
          </p:cNvPr>
          <p:cNvGrpSpPr/>
          <p:nvPr/>
        </p:nvGrpSpPr>
        <p:grpSpPr>
          <a:xfrm>
            <a:off x="10404171" y="2623926"/>
            <a:ext cx="781920" cy="300600"/>
            <a:chOff x="10404171" y="2623926"/>
            <a:chExt cx="781920" cy="30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8649E37-AACC-9C8D-640E-5FFD57F27C2D}"/>
                    </a:ext>
                  </a:extLst>
                </p14:cNvPr>
                <p14:cNvContentPartPr/>
                <p14:nvPr/>
              </p14:nvContentPartPr>
              <p14:xfrm>
                <a:off x="10404171" y="2668926"/>
                <a:ext cx="573480" cy="2556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8649E37-AACC-9C8D-640E-5FFD57F27C2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386171" y="2650926"/>
                  <a:ext cx="6091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EA4DE22-2AE9-4083-9350-96C616051AA9}"/>
                    </a:ext>
                  </a:extLst>
                </p14:cNvPr>
                <p14:cNvContentPartPr/>
                <p14:nvPr/>
              </p14:nvContentPartPr>
              <p14:xfrm>
                <a:off x="10910331" y="2623926"/>
                <a:ext cx="19800" cy="72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EA4DE22-2AE9-4083-9350-96C616051AA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892331" y="2605926"/>
                  <a:ext cx="554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B1DA356-5FEB-5BD3-8A99-5A5D7011AF1E}"/>
                    </a:ext>
                  </a:extLst>
                </p14:cNvPr>
                <p14:cNvContentPartPr/>
                <p14:nvPr/>
              </p14:nvContentPartPr>
              <p14:xfrm>
                <a:off x="11037771" y="2772966"/>
                <a:ext cx="148320" cy="1058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B1DA356-5FEB-5BD3-8A99-5A5D7011AF1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020131" y="2754966"/>
                  <a:ext cx="183960" cy="14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23FD194-18B7-6BDB-D9AD-FC84BE5D7E4A}"/>
              </a:ext>
            </a:extLst>
          </p:cNvPr>
          <p:cNvGrpSpPr/>
          <p:nvPr/>
        </p:nvGrpSpPr>
        <p:grpSpPr>
          <a:xfrm>
            <a:off x="10419651" y="3276246"/>
            <a:ext cx="822600" cy="291600"/>
            <a:chOff x="10419651" y="3276246"/>
            <a:chExt cx="822600" cy="29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B920E92-1441-D6C0-F894-2F3CB43F9270}"/>
                    </a:ext>
                  </a:extLst>
                </p14:cNvPr>
                <p14:cNvContentPartPr/>
                <p14:nvPr/>
              </p14:nvContentPartPr>
              <p14:xfrm>
                <a:off x="10419651" y="3276246"/>
                <a:ext cx="331920" cy="2916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B920E92-1441-D6C0-F894-2F3CB43F927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402011" y="3258246"/>
                  <a:ext cx="36756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3AC5798-0276-0588-46D9-6FD6B63B5DE6}"/>
                    </a:ext>
                  </a:extLst>
                </p14:cNvPr>
                <p14:cNvContentPartPr/>
                <p14:nvPr/>
              </p14:nvContentPartPr>
              <p14:xfrm>
                <a:off x="10767771" y="3292446"/>
                <a:ext cx="474480" cy="1850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3AC5798-0276-0588-46D9-6FD6B63B5DE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749771" y="3274806"/>
                  <a:ext cx="510120" cy="22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172987B-8928-B22C-C494-9FE7236C0D4B}"/>
              </a:ext>
            </a:extLst>
          </p:cNvPr>
          <p:cNvGrpSpPr/>
          <p:nvPr/>
        </p:nvGrpSpPr>
        <p:grpSpPr>
          <a:xfrm>
            <a:off x="1557171" y="4672686"/>
            <a:ext cx="6370200" cy="1238040"/>
            <a:chOff x="1557171" y="4672686"/>
            <a:chExt cx="6370200" cy="123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9375D1D-EE3E-F7F1-89A3-B7BE8999E7E7}"/>
                    </a:ext>
                  </a:extLst>
                </p14:cNvPr>
                <p14:cNvContentPartPr/>
                <p14:nvPr/>
              </p14:nvContentPartPr>
              <p14:xfrm>
                <a:off x="2933451" y="4672686"/>
                <a:ext cx="153720" cy="5281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9375D1D-EE3E-F7F1-89A3-B7BE8999E7E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915811" y="4654686"/>
                  <a:ext cx="189360" cy="5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66C87EF-5AC1-C4EA-6BE0-45E6BC343C4A}"/>
                    </a:ext>
                  </a:extLst>
                </p14:cNvPr>
                <p14:cNvContentPartPr/>
                <p14:nvPr/>
              </p14:nvContentPartPr>
              <p14:xfrm>
                <a:off x="3178611" y="4724166"/>
                <a:ext cx="3288240" cy="6555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66C87EF-5AC1-C4EA-6BE0-45E6BC343C4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160971" y="4706526"/>
                  <a:ext cx="3323880" cy="69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DD3C08B-58EE-A13C-8B5F-DA456B99FAFB}"/>
                    </a:ext>
                  </a:extLst>
                </p14:cNvPr>
                <p14:cNvContentPartPr/>
                <p14:nvPr/>
              </p14:nvContentPartPr>
              <p14:xfrm>
                <a:off x="2863971" y="5335086"/>
                <a:ext cx="1727640" cy="183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DD3C08B-58EE-A13C-8B5F-DA456B99FAF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845971" y="5317446"/>
                  <a:ext cx="17632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77FE3FC-613C-AE69-63D4-A1D77BF4F478}"/>
                    </a:ext>
                  </a:extLst>
                </p14:cNvPr>
                <p14:cNvContentPartPr/>
                <p14:nvPr/>
              </p14:nvContentPartPr>
              <p14:xfrm>
                <a:off x="4778091" y="5321766"/>
                <a:ext cx="1638720" cy="144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77FE3FC-613C-AE69-63D4-A1D77BF4F47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760091" y="5303766"/>
                  <a:ext cx="16743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4CBA987-D281-B160-E0D2-859074692A49}"/>
                    </a:ext>
                  </a:extLst>
                </p14:cNvPr>
                <p14:cNvContentPartPr/>
                <p14:nvPr/>
              </p14:nvContentPartPr>
              <p14:xfrm>
                <a:off x="4145571" y="4749006"/>
                <a:ext cx="142560" cy="7142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4CBA987-D281-B160-E0D2-859074692A4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127571" y="4731366"/>
                  <a:ext cx="178200" cy="74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10F47D9-067A-9E33-DD95-0500001D5269}"/>
                    </a:ext>
                  </a:extLst>
                </p14:cNvPr>
                <p14:cNvContentPartPr/>
                <p14:nvPr/>
              </p14:nvContentPartPr>
              <p14:xfrm>
                <a:off x="6524091" y="5007486"/>
                <a:ext cx="1349640" cy="140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10F47D9-067A-9E33-DD95-0500001D526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506091" y="4989846"/>
                  <a:ext cx="13852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9CCD68A-7043-B1E0-4B9A-7739AB34B750}"/>
                    </a:ext>
                  </a:extLst>
                </p14:cNvPr>
                <p14:cNvContentPartPr/>
                <p14:nvPr/>
              </p14:nvContentPartPr>
              <p14:xfrm>
                <a:off x="7784091" y="4857726"/>
                <a:ext cx="143280" cy="3157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9CCD68A-7043-B1E0-4B9A-7739AB34B75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766451" y="4840086"/>
                  <a:ext cx="17892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A27DA62-ABDE-9583-FA6C-DE876C2B9859}"/>
                    </a:ext>
                  </a:extLst>
                </p14:cNvPr>
                <p14:cNvContentPartPr/>
                <p14:nvPr/>
              </p14:nvContentPartPr>
              <p14:xfrm>
                <a:off x="1760211" y="4898046"/>
                <a:ext cx="1119240" cy="720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A27DA62-ABDE-9583-FA6C-DE876C2B985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742211" y="4880406"/>
                  <a:ext cx="11548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C574D0D-9223-0F94-92BF-143B1EF54D96}"/>
                    </a:ext>
                  </a:extLst>
                </p14:cNvPr>
                <p14:cNvContentPartPr/>
                <p14:nvPr/>
              </p14:nvContentPartPr>
              <p14:xfrm>
                <a:off x="1615851" y="4712286"/>
                <a:ext cx="273240" cy="3916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C574D0D-9223-0F94-92BF-143B1EF54D9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597851" y="4694286"/>
                  <a:ext cx="30888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9CEA3D4-0131-2DB7-A459-1FEA2040822F}"/>
                    </a:ext>
                  </a:extLst>
                </p14:cNvPr>
                <p14:cNvContentPartPr/>
                <p14:nvPr/>
              </p14:nvContentPartPr>
              <p14:xfrm>
                <a:off x="1557171" y="5556126"/>
                <a:ext cx="206640" cy="2739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9CEA3D4-0131-2DB7-A459-1FEA2040822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539531" y="5538126"/>
                  <a:ext cx="2422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6226149-05A5-1A11-879B-B0238A4ADC47}"/>
                    </a:ext>
                  </a:extLst>
                </p14:cNvPr>
                <p14:cNvContentPartPr/>
                <p14:nvPr/>
              </p14:nvContentPartPr>
              <p14:xfrm>
                <a:off x="1916811" y="5753046"/>
                <a:ext cx="14400" cy="1576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6226149-05A5-1A11-879B-B0238A4ADC4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898811" y="5735046"/>
                  <a:ext cx="500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DE6C919-0D70-9B56-E040-F7900646CFB0}"/>
                    </a:ext>
                  </a:extLst>
                </p14:cNvPr>
                <p14:cNvContentPartPr/>
                <p14:nvPr/>
              </p14:nvContentPartPr>
              <p14:xfrm>
                <a:off x="2042091" y="5781846"/>
                <a:ext cx="240120" cy="126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DE6C919-0D70-9B56-E040-F7900646CFB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024091" y="5763846"/>
                  <a:ext cx="2757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F466442-D5A0-A34C-55C0-0D6C7E8C0C34}"/>
                    </a:ext>
                  </a:extLst>
                </p14:cNvPr>
                <p14:cNvContentPartPr/>
                <p14:nvPr/>
              </p14:nvContentPartPr>
              <p14:xfrm>
                <a:off x="2448891" y="5665566"/>
                <a:ext cx="111960" cy="1562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F466442-D5A0-A34C-55C0-0D6C7E8C0C3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430891" y="5647566"/>
                  <a:ext cx="1476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ACBE534-69EB-2E79-CEB8-437D779C6D77}"/>
                    </a:ext>
                  </a:extLst>
                </p14:cNvPr>
                <p14:cNvContentPartPr/>
                <p14:nvPr/>
              </p14:nvContentPartPr>
              <p14:xfrm>
                <a:off x="2773251" y="5671326"/>
                <a:ext cx="199800" cy="1818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ACBE534-69EB-2E79-CEB8-437D779C6D7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755251" y="5653686"/>
                  <a:ext cx="2354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4AF5338-7E6F-1E03-9DCC-64F2E3BD0049}"/>
                    </a:ext>
                  </a:extLst>
                </p14:cNvPr>
                <p14:cNvContentPartPr/>
                <p14:nvPr/>
              </p14:nvContentPartPr>
              <p14:xfrm>
                <a:off x="3134331" y="5703726"/>
                <a:ext cx="360" cy="1465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4AF5338-7E6F-1E03-9DCC-64F2E3BD004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116331" y="5686086"/>
                  <a:ext cx="360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8D9F2C9-72C8-EB14-C316-07A0F5F19185}"/>
                    </a:ext>
                  </a:extLst>
                </p14:cNvPr>
                <p14:cNvContentPartPr/>
                <p14:nvPr/>
              </p14:nvContentPartPr>
              <p14:xfrm>
                <a:off x="2983851" y="5642166"/>
                <a:ext cx="237240" cy="2070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8D9F2C9-72C8-EB14-C316-07A0F5F1918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965851" y="5624526"/>
                  <a:ext cx="2728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E3A8D96-45C6-1CF1-16CA-FB0A530F6E06}"/>
                    </a:ext>
                  </a:extLst>
                </p14:cNvPr>
                <p14:cNvContentPartPr/>
                <p14:nvPr/>
              </p14:nvContentPartPr>
              <p14:xfrm>
                <a:off x="3299931" y="5686086"/>
                <a:ext cx="185760" cy="1710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E3A8D96-45C6-1CF1-16CA-FB0A530F6E0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281931" y="5668086"/>
                  <a:ext cx="2214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3CB8C29-E131-2FB1-D620-8E63653BDAC0}"/>
                    </a:ext>
                  </a:extLst>
                </p14:cNvPr>
                <p14:cNvContentPartPr/>
                <p14:nvPr/>
              </p14:nvContentPartPr>
              <p14:xfrm>
                <a:off x="3527091" y="5666286"/>
                <a:ext cx="156240" cy="2019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3CB8C29-E131-2FB1-D620-8E63653BDAC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509091" y="5648646"/>
                  <a:ext cx="1918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0EDF8BB-DF2F-59A1-DD4E-93F6E66114BE}"/>
                    </a:ext>
                  </a:extLst>
                </p14:cNvPr>
                <p14:cNvContentPartPr/>
                <p14:nvPr/>
              </p14:nvContentPartPr>
              <p14:xfrm>
                <a:off x="1639251" y="5157966"/>
                <a:ext cx="172800" cy="5911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0EDF8BB-DF2F-59A1-DD4E-93F6E66114B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621251" y="5139966"/>
                  <a:ext cx="208440" cy="62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B99ABCE-D638-CB53-A5DC-CBE6C7389455}"/>
              </a:ext>
            </a:extLst>
          </p:cNvPr>
          <p:cNvGrpSpPr/>
          <p:nvPr/>
        </p:nvGrpSpPr>
        <p:grpSpPr>
          <a:xfrm>
            <a:off x="419211" y="5834766"/>
            <a:ext cx="792720" cy="313920"/>
            <a:chOff x="419211" y="5834766"/>
            <a:chExt cx="792720" cy="31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A9847FC-F363-3087-FD49-776AC05DED1D}"/>
                    </a:ext>
                  </a:extLst>
                </p14:cNvPr>
                <p14:cNvContentPartPr/>
                <p14:nvPr/>
              </p14:nvContentPartPr>
              <p14:xfrm>
                <a:off x="419211" y="5919726"/>
                <a:ext cx="449280" cy="2289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A9847FC-F363-3087-FD49-776AC05DED1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01211" y="5902086"/>
                  <a:ext cx="4849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9AC2F8F-18AA-D64B-C200-A98583949A22}"/>
                    </a:ext>
                  </a:extLst>
                </p14:cNvPr>
                <p14:cNvContentPartPr/>
                <p14:nvPr/>
              </p14:nvContentPartPr>
              <p14:xfrm>
                <a:off x="788211" y="5834766"/>
                <a:ext cx="50400" cy="529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9AC2F8F-18AA-D64B-C200-A98583949A2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70571" y="5817126"/>
                  <a:ext cx="860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A9E87B1-0071-48CA-20E0-D1F4D21567EE}"/>
                    </a:ext>
                  </a:extLst>
                </p14:cNvPr>
                <p14:cNvContentPartPr/>
                <p14:nvPr/>
              </p14:nvContentPartPr>
              <p14:xfrm>
                <a:off x="957771" y="5918286"/>
                <a:ext cx="254160" cy="1465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A9E87B1-0071-48CA-20E0-D1F4D21567E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39771" y="5900286"/>
                  <a:ext cx="28980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46FE2E0-2382-5D7A-D360-3A3811AC0F36}"/>
              </a:ext>
            </a:extLst>
          </p:cNvPr>
          <p:cNvGrpSpPr/>
          <p:nvPr/>
        </p:nvGrpSpPr>
        <p:grpSpPr>
          <a:xfrm>
            <a:off x="2980971" y="4218726"/>
            <a:ext cx="337320" cy="254160"/>
            <a:chOff x="2980971" y="4218726"/>
            <a:chExt cx="337320" cy="25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F33E24B-D41E-C144-74D7-CC53167C329F}"/>
                    </a:ext>
                  </a:extLst>
                </p14:cNvPr>
                <p14:cNvContentPartPr/>
                <p14:nvPr/>
              </p14:nvContentPartPr>
              <p14:xfrm>
                <a:off x="2980971" y="4218726"/>
                <a:ext cx="251280" cy="2016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F33E24B-D41E-C144-74D7-CC53167C329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962971" y="4200726"/>
                  <a:ext cx="2869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4581B1F-B81C-3350-3082-4B19C796BF0F}"/>
                    </a:ext>
                  </a:extLst>
                </p14:cNvPr>
                <p14:cNvContentPartPr/>
                <p14:nvPr/>
              </p14:nvContentPartPr>
              <p14:xfrm>
                <a:off x="3301371" y="4319526"/>
                <a:ext cx="16920" cy="1533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4581B1F-B81C-3350-3082-4B19C796BF0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283731" y="4301886"/>
                  <a:ext cx="5256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EFA1285-EC77-8CA9-3B62-7FE8E3C524C1}"/>
              </a:ext>
            </a:extLst>
          </p:cNvPr>
          <p:cNvGrpSpPr/>
          <p:nvPr/>
        </p:nvGrpSpPr>
        <p:grpSpPr>
          <a:xfrm>
            <a:off x="4279131" y="4149246"/>
            <a:ext cx="608040" cy="281520"/>
            <a:chOff x="4279131" y="4149246"/>
            <a:chExt cx="608040" cy="28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6E3CFC7-0496-6361-77FC-D9C08EBE61A2}"/>
                    </a:ext>
                  </a:extLst>
                </p14:cNvPr>
                <p14:cNvContentPartPr/>
                <p14:nvPr/>
              </p14:nvContentPartPr>
              <p14:xfrm>
                <a:off x="4279131" y="4149246"/>
                <a:ext cx="306360" cy="2786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6E3CFC7-0496-6361-77FC-D9C08EBE61A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261131" y="4131606"/>
                  <a:ext cx="3420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B61FFC9-27CA-7538-4344-238998A3693E}"/>
                    </a:ext>
                  </a:extLst>
                </p14:cNvPr>
                <p14:cNvContentPartPr/>
                <p14:nvPr/>
              </p14:nvContentPartPr>
              <p14:xfrm>
                <a:off x="4627611" y="4291446"/>
                <a:ext cx="259560" cy="1393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B61FFC9-27CA-7538-4344-238998A3693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609611" y="4273806"/>
                  <a:ext cx="29520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97D3315-4913-40F6-01FC-BA4466B2D4D9}"/>
              </a:ext>
            </a:extLst>
          </p:cNvPr>
          <p:cNvGrpSpPr/>
          <p:nvPr/>
        </p:nvGrpSpPr>
        <p:grpSpPr>
          <a:xfrm>
            <a:off x="6176691" y="1804566"/>
            <a:ext cx="3346560" cy="2759040"/>
            <a:chOff x="6176691" y="1804566"/>
            <a:chExt cx="3346560" cy="275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73BF4A9-AF24-DD9C-E6E7-C6E0F54682B3}"/>
                    </a:ext>
                  </a:extLst>
                </p14:cNvPr>
                <p14:cNvContentPartPr/>
                <p14:nvPr/>
              </p14:nvContentPartPr>
              <p14:xfrm>
                <a:off x="6271371" y="1804566"/>
                <a:ext cx="616680" cy="21830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73BF4A9-AF24-DD9C-E6E7-C6E0F54682B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253371" y="1786566"/>
                  <a:ext cx="652320" cy="22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A27EC50-1F81-010A-9124-2FC6CE54A813}"/>
                    </a:ext>
                  </a:extLst>
                </p14:cNvPr>
                <p14:cNvContentPartPr/>
                <p14:nvPr/>
              </p14:nvContentPartPr>
              <p14:xfrm>
                <a:off x="6176691" y="3844686"/>
                <a:ext cx="434880" cy="2264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A27EC50-1F81-010A-9124-2FC6CE54A81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159051" y="3827046"/>
                  <a:ext cx="4705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83BEBA0-98E1-2A70-1283-546367AE9CC1}"/>
                    </a:ext>
                  </a:extLst>
                </p14:cNvPr>
                <p14:cNvContentPartPr/>
                <p14:nvPr/>
              </p14:nvContentPartPr>
              <p14:xfrm>
                <a:off x="6965091" y="3735606"/>
                <a:ext cx="229680" cy="2343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83BEBA0-98E1-2A70-1283-546367AE9CC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947091" y="3717606"/>
                  <a:ext cx="2653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708DAE8-3824-6DA8-24EE-FAF0F7011C23}"/>
                    </a:ext>
                  </a:extLst>
                </p14:cNvPr>
                <p14:cNvContentPartPr/>
                <p14:nvPr/>
              </p14:nvContentPartPr>
              <p14:xfrm>
                <a:off x="7201971" y="3898326"/>
                <a:ext cx="207720" cy="1796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708DAE8-3824-6DA8-24EE-FAF0F7011C2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183971" y="3880686"/>
                  <a:ext cx="2433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19AEAE6-5049-DFCF-DE8C-15990178A449}"/>
                    </a:ext>
                  </a:extLst>
                </p14:cNvPr>
                <p14:cNvContentPartPr/>
                <p14:nvPr/>
              </p14:nvContentPartPr>
              <p14:xfrm>
                <a:off x="7611291" y="3793206"/>
                <a:ext cx="28800" cy="1677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19AEAE6-5049-DFCF-DE8C-15990178A44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593651" y="3775206"/>
                  <a:ext cx="644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A1554B0-11C4-2951-566C-9C2598CF50A3}"/>
                    </a:ext>
                  </a:extLst>
                </p14:cNvPr>
                <p14:cNvContentPartPr/>
                <p14:nvPr/>
              </p14:nvContentPartPr>
              <p14:xfrm>
                <a:off x="7491771" y="3850446"/>
                <a:ext cx="231480" cy="140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A1554B0-11C4-2951-566C-9C2598CF50A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473771" y="3832806"/>
                  <a:ext cx="2671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226C691-842E-7D04-BB18-DAF071C773F7}"/>
                    </a:ext>
                  </a:extLst>
                </p14:cNvPr>
                <p14:cNvContentPartPr/>
                <p14:nvPr/>
              </p14:nvContentPartPr>
              <p14:xfrm>
                <a:off x="8003691" y="3735606"/>
                <a:ext cx="6480" cy="1803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226C691-842E-7D04-BB18-DAF071C773F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985691" y="3717966"/>
                  <a:ext cx="421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2FB1C26-0A62-AA00-6294-6963C161C134}"/>
                    </a:ext>
                  </a:extLst>
                </p14:cNvPr>
                <p14:cNvContentPartPr/>
                <p14:nvPr/>
              </p14:nvContentPartPr>
              <p14:xfrm>
                <a:off x="8157411" y="3820566"/>
                <a:ext cx="360" cy="86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2FB1C26-0A62-AA00-6294-6963C161C13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139771" y="3802566"/>
                  <a:ext cx="360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968BBA4-D1F8-3209-A3F9-6EA658DADE37}"/>
                    </a:ext>
                  </a:extLst>
                </p14:cNvPr>
                <p14:cNvContentPartPr/>
                <p14:nvPr/>
              </p14:nvContentPartPr>
              <p14:xfrm>
                <a:off x="8338491" y="3700326"/>
                <a:ext cx="203760" cy="1904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968BBA4-D1F8-3209-A3F9-6EA658DADE3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320851" y="3682326"/>
                  <a:ext cx="2394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A5BEDD2-F11A-A79B-3B22-76BC54910869}"/>
                    </a:ext>
                  </a:extLst>
                </p14:cNvPr>
                <p14:cNvContentPartPr/>
                <p14:nvPr/>
              </p14:nvContentPartPr>
              <p14:xfrm>
                <a:off x="8762211" y="3678366"/>
                <a:ext cx="360" cy="1591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A5BEDD2-F11A-A79B-3B22-76BC5491086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744211" y="3660366"/>
                  <a:ext cx="360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E2909FC-7C9C-37D7-CFB4-FF850376B57C}"/>
                    </a:ext>
                  </a:extLst>
                </p14:cNvPr>
                <p14:cNvContentPartPr/>
                <p14:nvPr/>
              </p14:nvContentPartPr>
              <p14:xfrm>
                <a:off x="8700651" y="3836766"/>
                <a:ext cx="198000" cy="180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E2909FC-7C9C-37D7-CFB4-FF850376B57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683011" y="3819126"/>
                  <a:ext cx="2336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B2B4679-0410-B286-F52A-52D64B781BD7}"/>
                    </a:ext>
                  </a:extLst>
                </p14:cNvPr>
                <p14:cNvContentPartPr/>
                <p14:nvPr/>
              </p14:nvContentPartPr>
              <p14:xfrm>
                <a:off x="8725851" y="3657846"/>
                <a:ext cx="200880" cy="100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B2B4679-0410-B286-F52A-52D64B781BD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708211" y="3639846"/>
                  <a:ext cx="2365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5366CE6-A203-98D1-226D-CA2A8BAF15CF}"/>
                    </a:ext>
                  </a:extLst>
                </p14:cNvPr>
                <p14:cNvContentPartPr/>
                <p14:nvPr/>
              </p14:nvContentPartPr>
              <p14:xfrm>
                <a:off x="8950491" y="3664686"/>
                <a:ext cx="241200" cy="2041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5366CE6-A203-98D1-226D-CA2A8BAF15C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32851" y="3646686"/>
                  <a:ext cx="2768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6440A27-CB4E-4C01-64B7-BB89C44D1FB4}"/>
                    </a:ext>
                  </a:extLst>
                </p14:cNvPr>
                <p14:cNvContentPartPr/>
                <p14:nvPr/>
              </p14:nvContentPartPr>
              <p14:xfrm>
                <a:off x="9308331" y="3707526"/>
                <a:ext cx="214920" cy="2160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6440A27-CB4E-4C01-64B7-BB89C44D1FB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290331" y="3689526"/>
                  <a:ext cx="2505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C967518-CE5A-7A1A-2E90-E97C0DDE513C}"/>
                    </a:ext>
                  </a:extLst>
                </p14:cNvPr>
                <p14:cNvContentPartPr/>
                <p14:nvPr/>
              </p14:nvContentPartPr>
              <p14:xfrm>
                <a:off x="6466131" y="4200726"/>
                <a:ext cx="209520" cy="2959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C967518-CE5A-7A1A-2E90-E97C0DDE513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448491" y="4182726"/>
                  <a:ext cx="24516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034920C-FDED-CFD3-98F3-B7A987144CE8}"/>
                    </a:ext>
                  </a:extLst>
                </p14:cNvPr>
                <p14:cNvContentPartPr/>
                <p14:nvPr/>
              </p14:nvContentPartPr>
              <p14:xfrm>
                <a:off x="6641811" y="4380006"/>
                <a:ext cx="251640" cy="1836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034920C-FDED-CFD3-98F3-B7A987144CE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624171" y="4362366"/>
                  <a:ext cx="287280" cy="21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C15E4699-3674-B51E-9841-B9ED7366F12E}"/>
              </a:ext>
            </a:extLst>
          </p:cNvPr>
          <p:cNvGrpSpPr/>
          <p:nvPr/>
        </p:nvGrpSpPr>
        <p:grpSpPr>
          <a:xfrm>
            <a:off x="7842411" y="5312406"/>
            <a:ext cx="869760" cy="238320"/>
            <a:chOff x="7842411" y="5312406"/>
            <a:chExt cx="869760" cy="23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4916CC8-A029-6CBB-2857-40D53E81CBA1}"/>
                    </a:ext>
                  </a:extLst>
                </p14:cNvPr>
                <p14:cNvContentPartPr/>
                <p14:nvPr/>
              </p14:nvContentPartPr>
              <p14:xfrm>
                <a:off x="7842411" y="5326446"/>
                <a:ext cx="281880" cy="2242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4916CC8-A029-6CBB-2857-40D53E81CBA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824771" y="5308806"/>
                  <a:ext cx="31752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D864EDB-CFB6-BDD0-6951-97B8BB7318A6}"/>
                    </a:ext>
                  </a:extLst>
                </p14:cNvPr>
                <p14:cNvContentPartPr/>
                <p14:nvPr/>
              </p14:nvContentPartPr>
              <p14:xfrm>
                <a:off x="8212851" y="5312406"/>
                <a:ext cx="499320" cy="2098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D864EDB-CFB6-BDD0-6951-97B8BB7318A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194851" y="5294406"/>
                  <a:ext cx="534960" cy="24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6D657CD3-44D8-2FC3-1292-EAC0903D98E7}"/>
                  </a:ext>
                </a:extLst>
              </p14:cNvPr>
              <p14:cNvContentPartPr/>
              <p14:nvPr/>
            </p14:nvContentPartPr>
            <p14:xfrm>
              <a:off x="1579491" y="505326"/>
              <a:ext cx="25560" cy="15624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6D657CD3-44D8-2FC3-1292-EAC0903D98E7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561851" y="487326"/>
                <a:ext cx="6120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84FA88D8-B836-14A9-B11C-E0B2D29F0E17}"/>
                  </a:ext>
                </a:extLst>
              </p14:cNvPr>
              <p14:cNvContentPartPr/>
              <p14:nvPr/>
            </p14:nvContentPartPr>
            <p14:xfrm>
              <a:off x="2267811" y="493086"/>
              <a:ext cx="195480" cy="12204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84FA88D8-B836-14A9-B11C-E0B2D29F0E17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2249811" y="475086"/>
                <a:ext cx="23112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274F2D88-0D58-A1DB-F0C4-364F20218992}"/>
                  </a:ext>
                </a:extLst>
              </p14:cNvPr>
              <p14:cNvContentPartPr/>
              <p14:nvPr/>
            </p14:nvContentPartPr>
            <p14:xfrm>
              <a:off x="3331971" y="443406"/>
              <a:ext cx="202320" cy="18108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274F2D88-0D58-A1DB-F0C4-364F20218992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3314331" y="425766"/>
                <a:ext cx="23796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D9BB9A4-3501-DEE1-A550-08B5F0590CD7}"/>
              </a:ext>
            </a:extLst>
          </p:cNvPr>
          <p:cNvGrpSpPr/>
          <p:nvPr/>
        </p:nvGrpSpPr>
        <p:grpSpPr>
          <a:xfrm>
            <a:off x="4100931" y="416406"/>
            <a:ext cx="226080" cy="221760"/>
            <a:chOff x="4100931" y="416406"/>
            <a:chExt cx="226080" cy="22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B098202-5913-0241-EF89-482BC4763D29}"/>
                    </a:ext>
                  </a:extLst>
                </p14:cNvPr>
                <p14:cNvContentPartPr/>
                <p14:nvPr/>
              </p14:nvContentPartPr>
              <p14:xfrm>
                <a:off x="4100931" y="416406"/>
                <a:ext cx="220320" cy="1659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B098202-5913-0241-EF89-482BC4763D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083291" y="398406"/>
                  <a:ext cx="2559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918E1AC-C8E2-E986-AF6C-275A324E56A5}"/>
                    </a:ext>
                  </a:extLst>
                </p14:cNvPr>
                <p14:cNvContentPartPr/>
                <p14:nvPr/>
              </p14:nvContentPartPr>
              <p14:xfrm>
                <a:off x="4273731" y="483366"/>
                <a:ext cx="53280" cy="1548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918E1AC-C8E2-E986-AF6C-275A324E56A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255731" y="465726"/>
                  <a:ext cx="88920" cy="19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BDF25FD0-BB8A-E9FA-D204-A75597C6EC5D}"/>
                  </a:ext>
                </a:extLst>
              </p14:cNvPr>
              <p14:cNvContentPartPr/>
              <p14:nvPr/>
            </p14:nvContentPartPr>
            <p14:xfrm>
              <a:off x="5000931" y="405246"/>
              <a:ext cx="306720" cy="20556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BDF25FD0-BB8A-E9FA-D204-A75597C6EC5D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982931" y="387606"/>
                <a:ext cx="342360" cy="24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FC420AF-3A5E-E0EE-832E-53EAEEABBC9B}"/>
              </a:ext>
            </a:extLst>
          </p:cNvPr>
          <p:cNvGrpSpPr/>
          <p:nvPr/>
        </p:nvGrpSpPr>
        <p:grpSpPr>
          <a:xfrm>
            <a:off x="6973371" y="52446"/>
            <a:ext cx="1765440" cy="824760"/>
            <a:chOff x="6973371" y="52446"/>
            <a:chExt cx="1765440" cy="82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2677DBD-1A0F-A46B-CDA6-270BD1E611AD}"/>
                    </a:ext>
                  </a:extLst>
                </p14:cNvPr>
                <p14:cNvContentPartPr/>
                <p14:nvPr/>
              </p14:nvContentPartPr>
              <p14:xfrm>
                <a:off x="7115571" y="480486"/>
                <a:ext cx="320760" cy="72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2677DBD-1A0F-A46B-CDA6-270BD1E611A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097571" y="462846"/>
                  <a:ext cx="3564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7C228E5-743F-0CFF-DE6F-281B15941CBD}"/>
                    </a:ext>
                  </a:extLst>
                </p14:cNvPr>
                <p14:cNvContentPartPr/>
                <p14:nvPr/>
              </p14:nvContentPartPr>
              <p14:xfrm>
                <a:off x="7686531" y="357006"/>
                <a:ext cx="221760" cy="2210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7C228E5-743F-0CFF-DE6F-281B15941CB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668891" y="339366"/>
                  <a:ext cx="2574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3522B45-82DE-CC9A-84B8-1E8CDEB9B883}"/>
                    </a:ext>
                  </a:extLst>
                </p14:cNvPr>
                <p14:cNvContentPartPr/>
                <p14:nvPr/>
              </p14:nvContentPartPr>
              <p14:xfrm>
                <a:off x="7753491" y="476526"/>
                <a:ext cx="147960" cy="72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3522B45-82DE-CC9A-84B8-1E8CDEB9B88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735851" y="458886"/>
                  <a:ext cx="1836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07453B0-8E92-DDF7-6AD8-92C1B448ECCF}"/>
                    </a:ext>
                  </a:extLst>
                </p14:cNvPr>
                <p14:cNvContentPartPr/>
                <p14:nvPr/>
              </p14:nvContentPartPr>
              <p14:xfrm>
                <a:off x="6973371" y="52446"/>
                <a:ext cx="1765440" cy="8247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07453B0-8E92-DDF7-6AD8-92C1B448ECC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55371" y="34806"/>
                  <a:ext cx="1801080" cy="860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952842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BDA6CDD-7BF3-0081-F335-938DA8334988}"/>
                  </a:ext>
                </a:extLst>
              </p14:cNvPr>
              <p14:cNvContentPartPr/>
              <p14:nvPr/>
            </p14:nvContentPartPr>
            <p14:xfrm>
              <a:off x="4007691" y="659766"/>
              <a:ext cx="241200" cy="867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BDA6CDD-7BF3-0081-F335-938DA833498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90051" y="641766"/>
                <a:ext cx="27684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A3EE26D-6AB8-82BC-A9B4-BBCE9F6F030C}"/>
                  </a:ext>
                </a:extLst>
              </p14:cNvPr>
              <p14:cNvContentPartPr/>
              <p14:nvPr/>
            </p14:nvContentPartPr>
            <p14:xfrm>
              <a:off x="4148451" y="664446"/>
              <a:ext cx="274320" cy="914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A3EE26D-6AB8-82BC-A9B4-BBCE9F6F030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30451" y="646446"/>
                <a:ext cx="3099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4F3F2BA-7FC1-B741-342F-20FB0C6106BC}"/>
                  </a:ext>
                </a:extLst>
              </p14:cNvPr>
              <p14:cNvContentPartPr/>
              <p14:nvPr/>
            </p14:nvContentPartPr>
            <p14:xfrm>
              <a:off x="4426371" y="539166"/>
              <a:ext cx="184680" cy="234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4F3F2BA-7FC1-B741-342F-20FB0C6106B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08731" y="521526"/>
                <a:ext cx="22032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7CEB931-01F9-8524-1869-99783EB13A3E}"/>
                  </a:ext>
                </a:extLst>
              </p14:cNvPr>
              <p14:cNvContentPartPr/>
              <p14:nvPr/>
            </p14:nvContentPartPr>
            <p14:xfrm>
              <a:off x="5231691" y="491646"/>
              <a:ext cx="436320" cy="2268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7CEB931-01F9-8524-1869-99783EB13A3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14051" y="473646"/>
                <a:ext cx="47196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8F11E29-D781-FDB0-F33F-007271C07D1B}"/>
                  </a:ext>
                </a:extLst>
              </p14:cNvPr>
              <p14:cNvContentPartPr/>
              <p14:nvPr/>
            </p14:nvContentPartPr>
            <p14:xfrm>
              <a:off x="5655771" y="614046"/>
              <a:ext cx="546480" cy="1198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8F11E29-D781-FDB0-F33F-007271C07D1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37771" y="596406"/>
                <a:ext cx="58212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419B9C9-F7F1-2BCC-1D63-03681DFBE847}"/>
                  </a:ext>
                </a:extLst>
              </p14:cNvPr>
              <p14:cNvContentPartPr/>
              <p14:nvPr/>
            </p14:nvContentPartPr>
            <p14:xfrm>
              <a:off x="6296571" y="503886"/>
              <a:ext cx="42120" cy="2354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419B9C9-F7F1-2BCC-1D63-03681DFBE84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78571" y="486246"/>
                <a:ext cx="7776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7175408-4520-8027-173A-4ACCEF4B5889}"/>
                  </a:ext>
                </a:extLst>
              </p14:cNvPr>
              <p14:cNvContentPartPr/>
              <p14:nvPr/>
            </p14:nvContentPartPr>
            <p14:xfrm>
              <a:off x="6429771" y="489126"/>
              <a:ext cx="332280" cy="2408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7175408-4520-8027-173A-4ACCEF4B588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412131" y="471126"/>
                <a:ext cx="36792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0F1960F-4A65-8DCE-97B4-FB396F46AFEF}"/>
                  </a:ext>
                </a:extLst>
              </p14:cNvPr>
              <p14:cNvContentPartPr/>
              <p14:nvPr/>
            </p14:nvContentPartPr>
            <p14:xfrm>
              <a:off x="6628131" y="607926"/>
              <a:ext cx="213480" cy="1040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0F1960F-4A65-8DCE-97B4-FB396F46AFE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610131" y="589926"/>
                <a:ext cx="24912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E391E2B-4452-3751-BDBB-9812BA2EEBC4}"/>
                  </a:ext>
                </a:extLst>
              </p14:cNvPr>
              <p14:cNvContentPartPr/>
              <p14:nvPr/>
            </p14:nvContentPartPr>
            <p14:xfrm>
              <a:off x="6758811" y="502446"/>
              <a:ext cx="360" cy="100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E391E2B-4452-3751-BDBB-9812BA2EEBC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741171" y="484806"/>
                <a:ext cx="3600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D7DE2FE-5482-6A65-4C14-4255AB041B28}"/>
                  </a:ext>
                </a:extLst>
              </p14:cNvPr>
              <p14:cNvContentPartPr/>
              <p14:nvPr/>
            </p14:nvContentPartPr>
            <p14:xfrm>
              <a:off x="6886251" y="566526"/>
              <a:ext cx="354960" cy="1224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D7DE2FE-5482-6A65-4C14-4255AB041B2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868251" y="548886"/>
                <a:ext cx="39060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52296E7-A6D6-D1E2-5C71-FD24F36419C1}"/>
                  </a:ext>
                </a:extLst>
              </p14:cNvPr>
              <p14:cNvContentPartPr/>
              <p14:nvPr/>
            </p14:nvContentPartPr>
            <p14:xfrm>
              <a:off x="7444251" y="565446"/>
              <a:ext cx="59040" cy="1180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52296E7-A6D6-D1E2-5C71-FD24F36419C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426611" y="547446"/>
                <a:ext cx="9468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DDE801E-5FE2-29C3-6FB4-4A474BC5B248}"/>
                  </a:ext>
                </a:extLst>
              </p14:cNvPr>
              <p14:cNvContentPartPr/>
              <p14:nvPr/>
            </p14:nvContentPartPr>
            <p14:xfrm>
              <a:off x="1125531" y="897726"/>
              <a:ext cx="6632640" cy="986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DDE801E-5FE2-29C3-6FB4-4A474BC5B24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07531" y="880086"/>
                <a:ext cx="6668280" cy="13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48E6A7F8-16D1-2F27-5F1B-F2345DC5104A}"/>
              </a:ext>
            </a:extLst>
          </p:cNvPr>
          <p:cNvGrpSpPr/>
          <p:nvPr/>
        </p:nvGrpSpPr>
        <p:grpSpPr>
          <a:xfrm>
            <a:off x="1373571" y="581646"/>
            <a:ext cx="1869480" cy="636480"/>
            <a:chOff x="1373571" y="581646"/>
            <a:chExt cx="1869480" cy="63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6B958A7-ABF2-AB41-C138-BFF7D7B1BEAE}"/>
                    </a:ext>
                  </a:extLst>
                </p14:cNvPr>
                <p14:cNvContentPartPr/>
                <p14:nvPr/>
              </p14:nvContentPartPr>
              <p14:xfrm>
                <a:off x="1373571" y="581646"/>
                <a:ext cx="164880" cy="1983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6B958A7-ABF2-AB41-C138-BFF7D7B1BEA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355571" y="564006"/>
                  <a:ext cx="2005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3C011B3-5678-A384-A387-660BA470248A}"/>
                    </a:ext>
                  </a:extLst>
                </p14:cNvPr>
                <p14:cNvContentPartPr/>
                <p14:nvPr/>
              </p14:nvContentPartPr>
              <p14:xfrm>
                <a:off x="1567611" y="726366"/>
                <a:ext cx="201960" cy="784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3C011B3-5678-A384-A387-660BA470248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549971" y="708726"/>
                  <a:ext cx="2376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270B376-B803-59CE-76DD-AC6DADBBD093}"/>
                    </a:ext>
                  </a:extLst>
                </p14:cNvPr>
                <p14:cNvContentPartPr/>
                <p14:nvPr/>
              </p14:nvContentPartPr>
              <p14:xfrm>
                <a:off x="1663011" y="697926"/>
                <a:ext cx="367560" cy="1098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270B376-B803-59CE-76DD-AC6DADBBD09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645371" y="680286"/>
                  <a:ext cx="4032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24CD5C2-0877-B48A-BF8E-CA7C69B17CF6}"/>
                    </a:ext>
                  </a:extLst>
                </p14:cNvPr>
                <p14:cNvContentPartPr/>
                <p14:nvPr/>
              </p14:nvContentPartPr>
              <p14:xfrm>
                <a:off x="2069811" y="699006"/>
                <a:ext cx="577440" cy="1159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24CD5C2-0877-B48A-BF8E-CA7C69B17CF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51811" y="681366"/>
                  <a:ext cx="6130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503BF0B-BC39-39BD-67CD-79CA97E53819}"/>
                    </a:ext>
                  </a:extLst>
                </p14:cNvPr>
                <p14:cNvContentPartPr/>
                <p14:nvPr/>
              </p14:nvContentPartPr>
              <p14:xfrm>
                <a:off x="2546451" y="624126"/>
                <a:ext cx="8640" cy="86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503BF0B-BC39-39BD-67CD-79CA97E5381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528451" y="606486"/>
                  <a:ext cx="442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01D1483-4484-F2D2-03B0-CD153DAA0FDE}"/>
                    </a:ext>
                  </a:extLst>
                </p14:cNvPr>
                <p14:cNvContentPartPr/>
                <p14:nvPr/>
              </p14:nvContentPartPr>
              <p14:xfrm>
                <a:off x="2648691" y="758046"/>
                <a:ext cx="140400" cy="788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01D1483-4484-F2D2-03B0-CD153DAA0FD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631051" y="740046"/>
                  <a:ext cx="1760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38714F0-3F24-9D09-A850-5535614EDD5C}"/>
                    </a:ext>
                  </a:extLst>
                </p14:cNvPr>
                <p14:cNvContentPartPr/>
                <p14:nvPr/>
              </p14:nvContentPartPr>
              <p14:xfrm>
                <a:off x="2752371" y="799446"/>
                <a:ext cx="360" cy="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38714F0-3F24-9D09-A850-5535614EDD5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734731" y="78144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068FF27-1F5F-BFCD-61A2-EB079BC7E742}"/>
                    </a:ext>
                  </a:extLst>
                </p14:cNvPr>
                <p14:cNvContentPartPr/>
                <p14:nvPr/>
              </p14:nvContentPartPr>
              <p14:xfrm>
                <a:off x="2752371" y="740406"/>
                <a:ext cx="179640" cy="968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068FF27-1F5F-BFCD-61A2-EB079BC7E74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734731" y="722766"/>
                  <a:ext cx="2152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1A513D1-BFE9-0559-33A8-25A103BC2EA3}"/>
                    </a:ext>
                  </a:extLst>
                </p14:cNvPr>
                <p14:cNvContentPartPr/>
                <p14:nvPr/>
              </p14:nvContentPartPr>
              <p14:xfrm>
                <a:off x="2941731" y="715926"/>
                <a:ext cx="301320" cy="1152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1A513D1-BFE9-0559-33A8-25A103BC2EA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924091" y="697926"/>
                  <a:ext cx="3369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F28A548-5870-8927-107F-0390C9281D97}"/>
                    </a:ext>
                  </a:extLst>
                </p14:cNvPr>
                <p14:cNvContentPartPr/>
                <p14:nvPr/>
              </p14:nvContentPartPr>
              <p14:xfrm>
                <a:off x="1483371" y="853806"/>
                <a:ext cx="52200" cy="282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F28A548-5870-8927-107F-0390C9281D9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465371" y="835806"/>
                  <a:ext cx="878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6F6DA68-D3DB-BB7F-770D-D1DB7D71B2CF}"/>
                    </a:ext>
                  </a:extLst>
                </p14:cNvPr>
                <p14:cNvContentPartPr/>
                <p14:nvPr/>
              </p14:nvContentPartPr>
              <p14:xfrm>
                <a:off x="1445931" y="1105806"/>
                <a:ext cx="36720" cy="1000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6F6DA68-D3DB-BB7F-770D-D1DB7D71B2C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427931" y="1087806"/>
                  <a:ext cx="723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5F3631F-E2EF-269C-EF56-989486C983F6}"/>
                    </a:ext>
                  </a:extLst>
                </p14:cNvPr>
                <p14:cNvContentPartPr/>
                <p14:nvPr/>
              </p14:nvContentPartPr>
              <p14:xfrm>
                <a:off x="1518291" y="1077006"/>
                <a:ext cx="64440" cy="1411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5F3631F-E2EF-269C-EF56-989486C983F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500291" y="1059006"/>
                  <a:ext cx="100080" cy="17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E90803B-AD9F-85D4-5B5C-FB22F62B3C1B}"/>
                  </a:ext>
                </a:extLst>
              </p14:cNvPr>
              <p14:cNvContentPartPr/>
              <p14:nvPr/>
            </p14:nvContentPartPr>
            <p14:xfrm>
              <a:off x="1985931" y="1065846"/>
              <a:ext cx="1384560" cy="2192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E90803B-AD9F-85D4-5B5C-FB22F62B3C1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968291" y="1048206"/>
                <a:ext cx="1420200" cy="25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67EB1E32-FD30-F39F-EA06-992D5D9B1FEF}"/>
              </a:ext>
            </a:extLst>
          </p:cNvPr>
          <p:cNvGrpSpPr/>
          <p:nvPr/>
        </p:nvGrpSpPr>
        <p:grpSpPr>
          <a:xfrm>
            <a:off x="1952811" y="1100046"/>
            <a:ext cx="1220760" cy="123480"/>
            <a:chOff x="1952811" y="1100046"/>
            <a:chExt cx="1220760" cy="12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C80D40B-5ABF-0205-979F-509885F1FB2C}"/>
                    </a:ext>
                  </a:extLst>
                </p14:cNvPr>
                <p14:cNvContentPartPr/>
                <p14:nvPr/>
              </p14:nvContentPartPr>
              <p14:xfrm>
                <a:off x="1952811" y="1100046"/>
                <a:ext cx="1220760" cy="468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C80D40B-5ABF-0205-979F-509885F1FB2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935171" y="1082406"/>
                  <a:ext cx="12564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D355C5E-7E3E-CB94-6AA6-FD94545067C6}"/>
                    </a:ext>
                  </a:extLst>
                </p14:cNvPr>
                <p14:cNvContentPartPr/>
                <p14:nvPr/>
              </p14:nvContentPartPr>
              <p14:xfrm>
                <a:off x="2188611" y="1191846"/>
                <a:ext cx="979560" cy="316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D355C5E-7E3E-CB94-6AA6-FD94545067C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170971" y="1174206"/>
                  <a:ext cx="1015200" cy="6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FD3AA62-BFFB-8168-79CF-4CE0F29253F4}"/>
              </a:ext>
            </a:extLst>
          </p:cNvPr>
          <p:cNvGrpSpPr/>
          <p:nvPr/>
        </p:nvGrpSpPr>
        <p:grpSpPr>
          <a:xfrm>
            <a:off x="1643571" y="1629246"/>
            <a:ext cx="295560" cy="212760"/>
            <a:chOff x="1643571" y="1629246"/>
            <a:chExt cx="295560" cy="21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09D072D-0D05-C2B3-491B-77D60EDF8134}"/>
                    </a:ext>
                  </a:extLst>
                </p14:cNvPr>
                <p14:cNvContentPartPr/>
                <p14:nvPr/>
              </p14:nvContentPartPr>
              <p14:xfrm>
                <a:off x="1643571" y="1650126"/>
                <a:ext cx="295560" cy="1918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09D072D-0D05-C2B3-491B-77D60EDF813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625931" y="1632126"/>
                  <a:ext cx="3312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B1726DE-D0E0-5FBB-0262-B77F81F74834}"/>
                    </a:ext>
                  </a:extLst>
                </p14:cNvPr>
                <p14:cNvContentPartPr/>
                <p14:nvPr/>
              </p14:nvContentPartPr>
              <p14:xfrm>
                <a:off x="1705491" y="1629246"/>
                <a:ext cx="225720" cy="2098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B1726DE-D0E0-5FBB-0262-B77F81F7483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687491" y="1611606"/>
                  <a:ext cx="261360" cy="24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2B55812-2E68-2869-B5A6-8EF62A6EB4D6}"/>
              </a:ext>
            </a:extLst>
          </p:cNvPr>
          <p:cNvGrpSpPr/>
          <p:nvPr/>
        </p:nvGrpSpPr>
        <p:grpSpPr>
          <a:xfrm>
            <a:off x="2905371" y="1550406"/>
            <a:ext cx="234720" cy="335160"/>
            <a:chOff x="2905371" y="1550406"/>
            <a:chExt cx="234720" cy="33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05F1DB0-EF2A-30D9-4646-BC0D3A3BADE2}"/>
                    </a:ext>
                  </a:extLst>
                </p14:cNvPr>
                <p14:cNvContentPartPr/>
                <p14:nvPr/>
              </p14:nvContentPartPr>
              <p14:xfrm>
                <a:off x="2905371" y="1550406"/>
                <a:ext cx="114480" cy="1530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05F1DB0-EF2A-30D9-4646-BC0D3A3BADE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887371" y="1532766"/>
                  <a:ext cx="1501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B46A2A8-B05B-EE21-3585-0F1B28CB6CD9}"/>
                    </a:ext>
                  </a:extLst>
                </p14:cNvPr>
                <p14:cNvContentPartPr/>
                <p14:nvPr/>
              </p14:nvContentPartPr>
              <p14:xfrm>
                <a:off x="2961531" y="1563726"/>
                <a:ext cx="178560" cy="3218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B46A2A8-B05B-EE21-3585-0F1B28CB6CD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943531" y="1546086"/>
                  <a:ext cx="214200" cy="35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A757E8A-839F-0AE2-1E54-0D4AD6AED5C2}"/>
                  </a:ext>
                </a:extLst>
              </p14:cNvPr>
              <p14:cNvContentPartPr/>
              <p14:nvPr/>
            </p14:nvContentPartPr>
            <p14:xfrm>
              <a:off x="7455411" y="1264206"/>
              <a:ext cx="264960" cy="18360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A757E8A-839F-0AE2-1E54-0D4AD6AED5C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437771" y="1246206"/>
                <a:ext cx="300600" cy="21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A6A5B101-333E-79AF-679D-1F6FAA74E857}"/>
              </a:ext>
            </a:extLst>
          </p:cNvPr>
          <p:cNvGrpSpPr/>
          <p:nvPr/>
        </p:nvGrpSpPr>
        <p:grpSpPr>
          <a:xfrm>
            <a:off x="6190371" y="1900326"/>
            <a:ext cx="1160280" cy="455040"/>
            <a:chOff x="6190371" y="1900326"/>
            <a:chExt cx="1160280" cy="45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136F1AE-0EF0-7093-2D7E-3E6C393DCD58}"/>
                    </a:ext>
                  </a:extLst>
                </p14:cNvPr>
                <p14:cNvContentPartPr/>
                <p14:nvPr/>
              </p14:nvContentPartPr>
              <p14:xfrm>
                <a:off x="6396651" y="1938486"/>
                <a:ext cx="52920" cy="1616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136F1AE-0EF0-7093-2D7E-3E6C393DCD5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378651" y="1920846"/>
                  <a:ext cx="885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DC292F9-FE16-28C4-73BA-D22E0A587FDA}"/>
                    </a:ext>
                  </a:extLst>
                </p14:cNvPr>
                <p14:cNvContentPartPr/>
                <p14:nvPr/>
              </p14:nvContentPartPr>
              <p14:xfrm>
                <a:off x="6190371" y="1900326"/>
                <a:ext cx="304200" cy="306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DC292F9-FE16-28C4-73BA-D22E0A587FD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172731" y="1882326"/>
                  <a:ext cx="3398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719E53E-C40C-0D18-0CB1-A2916B017FFD}"/>
                    </a:ext>
                  </a:extLst>
                </p14:cNvPr>
                <p14:cNvContentPartPr/>
                <p14:nvPr/>
              </p14:nvContentPartPr>
              <p14:xfrm>
                <a:off x="6488811" y="2029566"/>
                <a:ext cx="181440" cy="1047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719E53E-C40C-0D18-0CB1-A2916B017FF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470811" y="2011926"/>
                  <a:ext cx="2170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0CEA4FC-B97F-B258-1377-E62BA16EB34A}"/>
                    </a:ext>
                  </a:extLst>
                </p14:cNvPr>
                <p14:cNvContentPartPr/>
                <p14:nvPr/>
              </p14:nvContentPartPr>
              <p14:xfrm>
                <a:off x="6733971" y="2042526"/>
                <a:ext cx="258120" cy="1126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0CEA4FC-B97F-B258-1377-E62BA16EB34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715971" y="2024526"/>
                  <a:ext cx="2937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DBF5C90-39BF-F201-CF70-D58FF6CF5844}"/>
                    </a:ext>
                  </a:extLst>
                </p14:cNvPr>
                <p14:cNvContentPartPr/>
                <p14:nvPr/>
              </p14:nvContentPartPr>
              <p14:xfrm>
                <a:off x="7150851" y="2057286"/>
                <a:ext cx="23760" cy="2980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DBF5C90-39BF-F201-CF70-D58FF6CF584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32851" y="2039646"/>
                  <a:ext cx="5940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9358DD7-63AE-2642-661D-3F3481F6FCA0}"/>
                    </a:ext>
                  </a:extLst>
                </p14:cNvPr>
                <p14:cNvContentPartPr/>
                <p14:nvPr/>
              </p14:nvContentPartPr>
              <p14:xfrm>
                <a:off x="7176771" y="2024526"/>
                <a:ext cx="173880" cy="1605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9358DD7-63AE-2642-661D-3F3481F6FCA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159131" y="2006886"/>
                  <a:ext cx="209520" cy="19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F7113D9-08AB-B57D-B19C-0367EF9B4F4A}"/>
              </a:ext>
            </a:extLst>
          </p:cNvPr>
          <p:cNvGrpSpPr/>
          <p:nvPr/>
        </p:nvGrpSpPr>
        <p:grpSpPr>
          <a:xfrm>
            <a:off x="6761331" y="2679726"/>
            <a:ext cx="301680" cy="577440"/>
            <a:chOff x="6761331" y="2679726"/>
            <a:chExt cx="301680" cy="57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44C3B6C-B722-C0EB-3B40-D158DC60EEFA}"/>
                    </a:ext>
                  </a:extLst>
                </p14:cNvPr>
                <p14:cNvContentPartPr/>
                <p14:nvPr/>
              </p14:nvContentPartPr>
              <p14:xfrm>
                <a:off x="6926211" y="2797446"/>
                <a:ext cx="23040" cy="4597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44C3B6C-B722-C0EB-3B40-D158DC60EEF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908211" y="2779806"/>
                  <a:ext cx="5868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0DE13D1-6A53-7130-06AC-597098C3CC0C}"/>
                    </a:ext>
                  </a:extLst>
                </p14:cNvPr>
                <p14:cNvContentPartPr/>
                <p14:nvPr/>
              </p14:nvContentPartPr>
              <p14:xfrm>
                <a:off x="6761331" y="2679726"/>
                <a:ext cx="301680" cy="1854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0DE13D1-6A53-7130-06AC-597098C3CC0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743331" y="2662086"/>
                  <a:ext cx="33732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2B7E03B-8B4F-7CE6-6ACF-193BB3650372}"/>
              </a:ext>
            </a:extLst>
          </p:cNvPr>
          <p:cNvGrpSpPr/>
          <p:nvPr/>
        </p:nvGrpSpPr>
        <p:grpSpPr>
          <a:xfrm>
            <a:off x="8603811" y="1907166"/>
            <a:ext cx="1465560" cy="237600"/>
            <a:chOff x="8603811" y="1907166"/>
            <a:chExt cx="1465560" cy="23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DA588B7-D453-4071-76C5-855CD68AD585}"/>
                    </a:ext>
                  </a:extLst>
                </p14:cNvPr>
                <p14:cNvContentPartPr/>
                <p14:nvPr/>
              </p14:nvContentPartPr>
              <p14:xfrm>
                <a:off x="8607411" y="2011206"/>
                <a:ext cx="96480" cy="1306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DA588B7-D453-4071-76C5-855CD68AD58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589771" y="1993566"/>
                  <a:ext cx="1321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2B90E11-96FC-387A-FB6C-A633D882D8F4}"/>
                    </a:ext>
                  </a:extLst>
                </p14:cNvPr>
                <p14:cNvContentPartPr/>
                <p14:nvPr/>
              </p14:nvContentPartPr>
              <p14:xfrm>
                <a:off x="8603811" y="1907166"/>
                <a:ext cx="64080" cy="237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2B90E11-96FC-387A-FB6C-A633D882D8F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585811" y="1889166"/>
                  <a:ext cx="997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D969347-C0E8-EC34-E024-DA5203B73E11}"/>
                    </a:ext>
                  </a:extLst>
                </p14:cNvPr>
                <p14:cNvContentPartPr/>
                <p14:nvPr/>
              </p14:nvContentPartPr>
              <p14:xfrm>
                <a:off x="8795331" y="1992126"/>
                <a:ext cx="295920" cy="1440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D969347-C0E8-EC34-E024-DA5203B73E1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777331" y="1974126"/>
                  <a:ext cx="3315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3B51950-718E-666C-0352-10E39D7A966F}"/>
                    </a:ext>
                  </a:extLst>
                </p14:cNvPr>
                <p14:cNvContentPartPr/>
                <p14:nvPr/>
              </p14:nvContentPartPr>
              <p14:xfrm>
                <a:off x="9111771" y="2008326"/>
                <a:ext cx="180000" cy="1278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3B51950-718E-666C-0352-10E39D7A966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094131" y="1990686"/>
                  <a:ext cx="2156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D3154F1-BEB5-71CF-80CF-46B11AFDB9E0}"/>
                    </a:ext>
                  </a:extLst>
                </p14:cNvPr>
                <p14:cNvContentPartPr/>
                <p14:nvPr/>
              </p14:nvContentPartPr>
              <p14:xfrm>
                <a:off x="9249651" y="2002566"/>
                <a:ext cx="343080" cy="1422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D3154F1-BEB5-71CF-80CF-46B11AFDB9E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231651" y="1984566"/>
                  <a:ext cx="3787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47B176F-08FC-E349-9659-941EE8CE9722}"/>
                    </a:ext>
                  </a:extLst>
                </p14:cNvPr>
                <p14:cNvContentPartPr/>
                <p14:nvPr/>
              </p14:nvContentPartPr>
              <p14:xfrm>
                <a:off x="9638811" y="2024886"/>
                <a:ext cx="185040" cy="1026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47B176F-08FC-E349-9659-941EE8CE972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620811" y="2007246"/>
                  <a:ext cx="2206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056A72D-0170-88F5-35DD-6188B9F5A5AE}"/>
                    </a:ext>
                  </a:extLst>
                </p14:cNvPr>
                <p14:cNvContentPartPr/>
                <p14:nvPr/>
              </p14:nvContentPartPr>
              <p14:xfrm>
                <a:off x="9842211" y="2024886"/>
                <a:ext cx="227160" cy="1130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056A72D-0170-88F5-35DD-6188B9F5A5A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824571" y="2006886"/>
                  <a:ext cx="262800" cy="14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48C211C-3364-9ED1-45C0-7A5BEC7F350A}"/>
              </a:ext>
            </a:extLst>
          </p:cNvPr>
          <p:cNvGrpSpPr/>
          <p:nvPr/>
        </p:nvGrpSpPr>
        <p:grpSpPr>
          <a:xfrm>
            <a:off x="10478691" y="1893126"/>
            <a:ext cx="979560" cy="267480"/>
            <a:chOff x="10478691" y="1893126"/>
            <a:chExt cx="979560" cy="26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6008F58-DE61-D6FD-4702-059D0BEC4A95}"/>
                    </a:ext>
                  </a:extLst>
                </p14:cNvPr>
                <p14:cNvContentPartPr/>
                <p14:nvPr/>
              </p14:nvContentPartPr>
              <p14:xfrm>
                <a:off x="10478691" y="2025246"/>
                <a:ext cx="175680" cy="1162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6008F58-DE61-D6FD-4702-059D0BEC4A9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461051" y="2007606"/>
                  <a:ext cx="2113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7B84AD1-08C7-03E6-578C-DFA9EB02301E}"/>
                    </a:ext>
                  </a:extLst>
                </p14:cNvPr>
                <p14:cNvContentPartPr/>
                <p14:nvPr/>
              </p14:nvContentPartPr>
              <p14:xfrm>
                <a:off x="10740051" y="1893126"/>
                <a:ext cx="718200" cy="2674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7B84AD1-08C7-03E6-578C-DFA9EB02301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722051" y="1875126"/>
                  <a:ext cx="75384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D63378E-85E2-BAE9-343D-7A7425F0508D}"/>
              </a:ext>
            </a:extLst>
          </p:cNvPr>
          <p:cNvGrpSpPr/>
          <p:nvPr/>
        </p:nvGrpSpPr>
        <p:grpSpPr>
          <a:xfrm>
            <a:off x="9377811" y="2618886"/>
            <a:ext cx="284400" cy="483840"/>
            <a:chOff x="9377811" y="2618886"/>
            <a:chExt cx="284400" cy="48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91222C9-DAD7-9B83-50AA-4FC41A23B64F}"/>
                    </a:ext>
                  </a:extLst>
                </p14:cNvPr>
                <p14:cNvContentPartPr/>
                <p14:nvPr/>
              </p14:nvContentPartPr>
              <p14:xfrm>
                <a:off x="9545211" y="2692326"/>
                <a:ext cx="6480" cy="4104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91222C9-DAD7-9B83-50AA-4FC41A23B64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527571" y="2674326"/>
                  <a:ext cx="4212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9289846-12C6-CB54-9301-A3D32F3C473D}"/>
                    </a:ext>
                  </a:extLst>
                </p14:cNvPr>
                <p14:cNvContentPartPr/>
                <p14:nvPr/>
              </p14:nvContentPartPr>
              <p14:xfrm>
                <a:off x="9377811" y="2618886"/>
                <a:ext cx="284400" cy="1612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9289846-12C6-CB54-9301-A3D32F3C473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359811" y="2601246"/>
                  <a:ext cx="320040" cy="19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7A6930D-F90E-67ED-2C14-0A34AD74E88E}"/>
              </a:ext>
            </a:extLst>
          </p:cNvPr>
          <p:cNvGrpSpPr/>
          <p:nvPr/>
        </p:nvGrpSpPr>
        <p:grpSpPr>
          <a:xfrm>
            <a:off x="6763491" y="3639846"/>
            <a:ext cx="344160" cy="558360"/>
            <a:chOff x="6763491" y="3639846"/>
            <a:chExt cx="344160" cy="55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525B857-0729-5C0E-61DA-804D9710E75A}"/>
                    </a:ext>
                  </a:extLst>
                </p14:cNvPr>
                <p14:cNvContentPartPr/>
                <p14:nvPr/>
              </p14:nvContentPartPr>
              <p14:xfrm>
                <a:off x="6925491" y="3639846"/>
                <a:ext cx="23040" cy="4870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525B857-0729-5C0E-61DA-804D9710E75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907851" y="3622206"/>
                  <a:ext cx="5868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BAD4667-0697-3A15-13ED-E405BFF45BCB}"/>
                    </a:ext>
                  </a:extLst>
                </p14:cNvPr>
                <p14:cNvContentPartPr/>
                <p14:nvPr/>
              </p14:nvContentPartPr>
              <p14:xfrm>
                <a:off x="6763491" y="4021446"/>
                <a:ext cx="87840" cy="1332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BAD4667-0697-3A15-13ED-E405BFF45BC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745491" y="4003806"/>
                  <a:ext cx="1234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2F237BB-465E-DA56-8A65-C8B69064B2A4}"/>
                    </a:ext>
                  </a:extLst>
                </p14:cNvPr>
                <p14:cNvContentPartPr/>
                <p14:nvPr/>
              </p14:nvContentPartPr>
              <p14:xfrm>
                <a:off x="6923331" y="3992646"/>
                <a:ext cx="184320" cy="2055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2F237BB-465E-DA56-8A65-C8B69064B2A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905331" y="3975006"/>
                  <a:ext cx="21996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48679A6-F0BA-CE5F-5414-456B32D8A565}"/>
              </a:ext>
            </a:extLst>
          </p:cNvPr>
          <p:cNvGrpSpPr/>
          <p:nvPr/>
        </p:nvGrpSpPr>
        <p:grpSpPr>
          <a:xfrm>
            <a:off x="9536571" y="3523926"/>
            <a:ext cx="301320" cy="529200"/>
            <a:chOff x="9536571" y="3523926"/>
            <a:chExt cx="301320" cy="52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5E7DCB2-6D0B-BA1C-49A7-89E175B0AAF1}"/>
                    </a:ext>
                  </a:extLst>
                </p14:cNvPr>
                <p14:cNvContentPartPr/>
                <p14:nvPr/>
              </p14:nvContentPartPr>
              <p14:xfrm>
                <a:off x="9634131" y="3523926"/>
                <a:ext cx="61560" cy="4856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5E7DCB2-6D0B-BA1C-49A7-89E175B0AAF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616131" y="3505926"/>
                  <a:ext cx="97200" cy="52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43F7B13-630A-38F1-9F14-87787F27D0F8}"/>
                    </a:ext>
                  </a:extLst>
                </p14:cNvPr>
                <p14:cNvContentPartPr/>
                <p14:nvPr/>
              </p14:nvContentPartPr>
              <p14:xfrm>
                <a:off x="9536571" y="3873846"/>
                <a:ext cx="114480" cy="1206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43F7B13-630A-38F1-9F14-87787F27D0F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518931" y="3855846"/>
                  <a:ext cx="1501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51B85E2-E0FF-3C9E-CA4C-EA8AEC82452E}"/>
                    </a:ext>
                  </a:extLst>
                </p14:cNvPr>
                <p14:cNvContentPartPr/>
                <p14:nvPr/>
              </p14:nvContentPartPr>
              <p14:xfrm>
                <a:off x="9656451" y="3838206"/>
                <a:ext cx="181440" cy="2149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51B85E2-E0FF-3C9E-CA4C-EA8AEC82452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638451" y="3820566"/>
                  <a:ext cx="21708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16F87F3-544A-CCE5-716C-B4B8E441FDA7}"/>
              </a:ext>
            </a:extLst>
          </p:cNvPr>
          <p:cNvGrpSpPr/>
          <p:nvPr/>
        </p:nvGrpSpPr>
        <p:grpSpPr>
          <a:xfrm>
            <a:off x="1008531" y="2560926"/>
            <a:ext cx="1104120" cy="415800"/>
            <a:chOff x="1008531" y="2560926"/>
            <a:chExt cx="1104120" cy="41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62048A5-B8AD-F2C4-04FD-65604CC579D0}"/>
                    </a:ext>
                  </a:extLst>
                </p14:cNvPr>
                <p14:cNvContentPartPr/>
                <p14:nvPr/>
              </p14:nvContentPartPr>
              <p14:xfrm>
                <a:off x="1089171" y="2634726"/>
                <a:ext cx="81000" cy="1699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62048A5-B8AD-F2C4-04FD-65604CC579D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71531" y="2616726"/>
                  <a:ext cx="1166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9825BB7-D346-3BB7-051B-8A37A39B8B5D}"/>
                    </a:ext>
                  </a:extLst>
                </p14:cNvPr>
                <p14:cNvContentPartPr/>
                <p14:nvPr/>
              </p14:nvContentPartPr>
              <p14:xfrm>
                <a:off x="1008531" y="2560926"/>
                <a:ext cx="273240" cy="428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9825BB7-D346-3BB7-051B-8A37A39B8B5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90531" y="2542926"/>
                  <a:ext cx="3088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8354930-BE44-D120-F4F0-3C525B272E84}"/>
                    </a:ext>
                  </a:extLst>
                </p14:cNvPr>
                <p14:cNvContentPartPr/>
                <p14:nvPr/>
              </p14:nvContentPartPr>
              <p14:xfrm>
                <a:off x="1292211" y="2676486"/>
                <a:ext cx="142920" cy="1090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8354930-BE44-D120-F4F0-3C525B272E8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274211" y="2658846"/>
                  <a:ext cx="1785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FD77E1B-E32D-1567-BEB0-6C72DB955998}"/>
                    </a:ext>
                  </a:extLst>
                </p14:cNvPr>
                <p14:cNvContentPartPr/>
                <p14:nvPr/>
              </p14:nvContentPartPr>
              <p14:xfrm>
                <a:off x="1504251" y="2660646"/>
                <a:ext cx="231840" cy="1454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FD77E1B-E32D-1567-BEB0-6C72DB95599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486611" y="2643006"/>
                  <a:ext cx="2674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7A467C5-85F6-0B25-C929-213D7B713C02}"/>
                    </a:ext>
                  </a:extLst>
                </p14:cNvPr>
                <p14:cNvContentPartPr/>
                <p14:nvPr/>
              </p14:nvContentPartPr>
              <p14:xfrm>
                <a:off x="1799811" y="2686566"/>
                <a:ext cx="111960" cy="2901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7A467C5-85F6-0B25-C929-213D7B713C0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781811" y="2668926"/>
                  <a:ext cx="14760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7BDCD48-48B7-5162-A2F6-BD3E996CC14F}"/>
                    </a:ext>
                  </a:extLst>
                </p14:cNvPr>
                <p14:cNvContentPartPr/>
                <p14:nvPr/>
              </p14:nvContentPartPr>
              <p14:xfrm>
                <a:off x="1827531" y="2649846"/>
                <a:ext cx="285120" cy="1346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7BDCD48-48B7-5162-A2F6-BD3E996CC14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809891" y="2631846"/>
                  <a:ext cx="320760" cy="17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A4F8429-3510-E27A-27C9-962996A3AEAD}"/>
              </a:ext>
            </a:extLst>
          </p:cNvPr>
          <p:cNvGrpSpPr/>
          <p:nvPr/>
        </p:nvGrpSpPr>
        <p:grpSpPr>
          <a:xfrm>
            <a:off x="3162051" y="2563446"/>
            <a:ext cx="582480" cy="291960"/>
            <a:chOff x="3162051" y="2563446"/>
            <a:chExt cx="582480" cy="29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59D4BDE-C1C7-C6AA-5F32-EC1161EA3811}"/>
                    </a:ext>
                  </a:extLst>
                </p14:cNvPr>
                <p14:cNvContentPartPr/>
                <p14:nvPr/>
              </p14:nvContentPartPr>
              <p14:xfrm>
                <a:off x="3162051" y="2574606"/>
                <a:ext cx="22680" cy="2808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59D4BDE-C1C7-C6AA-5F32-EC1161EA381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144411" y="2556606"/>
                  <a:ext cx="5832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AF791F8-2DAF-8E6F-CB70-DFB43F1FB8A6}"/>
                    </a:ext>
                  </a:extLst>
                </p14:cNvPr>
                <p14:cNvContentPartPr/>
                <p14:nvPr/>
              </p14:nvContentPartPr>
              <p14:xfrm>
                <a:off x="3200931" y="2569206"/>
                <a:ext cx="200880" cy="237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AF791F8-2DAF-8E6F-CB70-DFB43F1FB8A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183291" y="2551206"/>
                  <a:ext cx="2365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91C3015-A6E7-2EC8-06C3-B564D74DF353}"/>
                    </a:ext>
                  </a:extLst>
                </p14:cNvPr>
                <p14:cNvContentPartPr/>
                <p14:nvPr/>
              </p14:nvContentPartPr>
              <p14:xfrm>
                <a:off x="3245571" y="2563446"/>
                <a:ext cx="245520" cy="2480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91C3015-A6E7-2EC8-06C3-B564D74DF35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227931" y="2545806"/>
                  <a:ext cx="2811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F4D2F33-9320-5D92-8F55-70158181A5BC}"/>
                    </a:ext>
                  </a:extLst>
                </p14:cNvPr>
                <p14:cNvContentPartPr/>
                <p14:nvPr/>
              </p14:nvContentPartPr>
              <p14:xfrm>
                <a:off x="3588291" y="2694846"/>
                <a:ext cx="156240" cy="1076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F4D2F33-9320-5D92-8F55-70158181A5B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570651" y="2676846"/>
                  <a:ext cx="191880" cy="14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9AD29EB-8075-6E59-8FFC-A7DCEF56B83E}"/>
              </a:ext>
            </a:extLst>
          </p:cNvPr>
          <p:cNvGrpSpPr/>
          <p:nvPr/>
        </p:nvGrpSpPr>
        <p:grpSpPr>
          <a:xfrm>
            <a:off x="1384011" y="3144846"/>
            <a:ext cx="293400" cy="637560"/>
            <a:chOff x="1384011" y="3144846"/>
            <a:chExt cx="293400" cy="63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BE43C0A-C01B-3711-46EA-7D10EABCDB47}"/>
                    </a:ext>
                  </a:extLst>
                </p14:cNvPr>
                <p14:cNvContentPartPr/>
                <p14:nvPr/>
              </p14:nvContentPartPr>
              <p14:xfrm>
                <a:off x="1417851" y="3144846"/>
                <a:ext cx="150840" cy="6238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BE43C0A-C01B-3711-46EA-7D10EABCDB4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00211" y="3126846"/>
                  <a:ext cx="186480" cy="65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B1A97EF-88C7-61D7-B83D-6B086529D8FC}"/>
                    </a:ext>
                  </a:extLst>
                </p14:cNvPr>
                <p14:cNvContentPartPr/>
                <p14:nvPr/>
              </p14:nvContentPartPr>
              <p14:xfrm>
                <a:off x="1384011" y="3575766"/>
                <a:ext cx="86760" cy="2066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B1A97EF-88C7-61D7-B83D-6B086529D8F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366371" y="3557766"/>
                  <a:ext cx="1224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FF1E8DE-9FE5-4F67-FF1F-A040C4E84E47}"/>
                    </a:ext>
                  </a:extLst>
                </p14:cNvPr>
                <p14:cNvContentPartPr/>
                <p14:nvPr/>
              </p14:nvContentPartPr>
              <p14:xfrm>
                <a:off x="1443411" y="3589086"/>
                <a:ext cx="234000" cy="1875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FF1E8DE-9FE5-4F67-FF1F-A040C4E84E4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25771" y="3571086"/>
                  <a:ext cx="269640" cy="22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C65D8D4-D275-3B22-6A6A-409829BDA01F}"/>
              </a:ext>
            </a:extLst>
          </p:cNvPr>
          <p:cNvGrpSpPr/>
          <p:nvPr/>
        </p:nvGrpSpPr>
        <p:grpSpPr>
          <a:xfrm>
            <a:off x="3220731" y="3150246"/>
            <a:ext cx="415440" cy="462960"/>
            <a:chOff x="3220731" y="3150246"/>
            <a:chExt cx="415440" cy="46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DE47B06-CFE0-51A3-2164-DA797DE0FBE3}"/>
                    </a:ext>
                  </a:extLst>
                </p14:cNvPr>
                <p14:cNvContentPartPr/>
                <p14:nvPr/>
              </p14:nvContentPartPr>
              <p14:xfrm>
                <a:off x="3323691" y="3190926"/>
                <a:ext cx="98280" cy="4222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DE47B06-CFE0-51A3-2164-DA797DE0FBE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305691" y="3172926"/>
                  <a:ext cx="13392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6D0A30B-A564-913B-6B0A-0B677BFEDB64}"/>
                    </a:ext>
                  </a:extLst>
                </p14:cNvPr>
                <p14:cNvContentPartPr/>
                <p14:nvPr/>
              </p14:nvContentPartPr>
              <p14:xfrm>
                <a:off x="3220731" y="3150246"/>
                <a:ext cx="415440" cy="2192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6D0A30B-A564-913B-6B0A-0B677BFEDB6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202731" y="3132606"/>
                  <a:ext cx="451080" cy="25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1A1C1714-FB4E-8F08-60E5-509DD68B60F1}"/>
                  </a:ext>
                </a:extLst>
              </p14:cNvPr>
              <p14:cNvContentPartPr/>
              <p14:nvPr/>
            </p14:nvContentPartPr>
            <p14:xfrm>
              <a:off x="6056451" y="2596566"/>
              <a:ext cx="390960" cy="192564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1A1C1714-FB4E-8F08-60E5-509DD68B60F1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038451" y="2578566"/>
                <a:ext cx="426600" cy="196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60D97A50-08E0-6838-8260-EFEE55C731D3}"/>
              </a:ext>
            </a:extLst>
          </p:cNvPr>
          <p:cNvGrpSpPr/>
          <p:nvPr/>
        </p:nvGrpSpPr>
        <p:grpSpPr>
          <a:xfrm>
            <a:off x="7204491" y="4669086"/>
            <a:ext cx="223560" cy="232200"/>
            <a:chOff x="7204491" y="4669086"/>
            <a:chExt cx="223560" cy="23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76D1331-0358-F00A-E508-9B357D2BF870}"/>
                    </a:ext>
                  </a:extLst>
                </p14:cNvPr>
                <p14:cNvContentPartPr/>
                <p14:nvPr/>
              </p14:nvContentPartPr>
              <p14:xfrm>
                <a:off x="7204491" y="4669086"/>
                <a:ext cx="220320" cy="2322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76D1331-0358-F00A-E508-9B357D2BF87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186851" y="4651086"/>
                  <a:ext cx="2559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AB57AC9-A4D5-1468-351F-36071B7591ED}"/>
                    </a:ext>
                  </a:extLst>
                </p14:cNvPr>
                <p14:cNvContentPartPr/>
                <p14:nvPr/>
              </p14:nvContentPartPr>
              <p14:xfrm>
                <a:off x="7235811" y="4721646"/>
                <a:ext cx="192240" cy="1717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AB57AC9-A4D5-1468-351F-36071B7591E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217811" y="4704006"/>
                  <a:ext cx="227880" cy="20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056D0F92-88CB-06D3-5685-FBF6CA0A5769}"/>
                  </a:ext>
                </a:extLst>
              </p14:cNvPr>
              <p14:cNvContentPartPr/>
              <p14:nvPr/>
            </p14:nvContentPartPr>
            <p14:xfrm>
              <a:off x="7961211" y="4684566"/>
              <a:ext cx="207720" cy="20556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056D0F92-88CB-06D3-5685-FBF6CA0A5769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943211" y="4666566"/>
                <a:ext cx="24336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BA0C803-A76B-DE10-EEA5-4B9C039D9A33}"/>
                  </a:ext>
                </a:extLst>
              </p14:cNvPr>
              <p14:cNvContentPartPr/>
              <p14:nvPr/>
            </p14:nvContentPartPr>
            <p14:xfrm>
              <a:off x="8438931" y="4635606"/>
              <a:ext cx="187200" cy="33696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BA0C803-A76B-DE10-EEA5-4B9C039D9A3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420931" y="4617606"/>
                <a:ext cx="222840" cy="37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49FBD7A-D05E-00CA-7801-F4118BAC0DC8}"/>
              </a:ext>
            </a:extLst>
          </p:cNvPr>
          <p:cNvGrpSpPr/>
          <p:nvPr/>
        </p:nvGrpSpPr>
        <p:grpSpPr>
          <a:xfrm>
            <a:off x="9498411" y="4725966"/>
            <a:ext cx="821520" cy="168120"/>
            <a:chOff x="9498411" y="4725966"/>
            <a:chExt cx="821520" cy="16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AA078F0-4A0C-10D2-D3D6-1F8E82F4304D}"/>
                    </a:ext>
                  </a:extLst>
                </p14:cNvPr>
                <p14:cNvContentPartPr/>
                <p14:nvPr/>
              </p14:nvContentPartPr>
              <p14:xfrm>
                <a:off x="9498411" y="4725966"/>
                <a:ext cx="209160" cy="1537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AA078F0-4A0C-10D2-D3D6-1F8E82F4304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480771" y="4707966"/>
                  <a:ext cx="2448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99AD840-E869-C603-5B5F-DA5F0CD59CE2}"/>
                    </a:ext>
                  </a:extLst>
                </p14:cNvPr>
                <p14:cNvContentPartPr/>
                <p14:nvPr/>
              </p14:nvContentPartPr>
              <p14:xfrm>
                <a:off x="9742491" y="4773126"/>
                <a:ext cx="181800" cy="1152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99AD840-E869-C603-5B5F-DA5F0CD59CE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724851" y="4755126"/>
                  <a:ext cx="2174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5805273-5147-101F-26DA-2CBD5D8ADD57}"/>
                    </a:ext>
                  </a:extLst>
                </p14:cNvPr>
                <p14:cNvContentPartPr/>
                <p14:nvPr/>
              </p14:nvContentPartPr>
              <p14:xfrm>
                <a:off x="9984771" y="4765206"/>
                <a:ext cx="335160" cy="1288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5805273-5147-101F-26DA-2CBD5D8ADD5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966771" y="4747566"/>
                  <a:ext cx="37080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10C6299-F7B3-B2E0-E9AF-D5CAE94F21D6}"/>
              </a:ext>
            </a:extLst>
          </p:cNvPr>
          <p:cNvGrpSpPr/>
          <p:nvPr/>
        </p:nvGrpSpPr>
        <p:grpSpPr>
          <a:xfrm>
            <a:off x="10695411" y="4659726"/>
            <a:ext cx="680400" cy="219240"/>
            <a:chOff x="10695411" y="4659726"/>
            <a:chExt cx="680400" cy="21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35AD422-9B03-F1D7-B454-3BFFB560D834}"/>
                    </a:ext>
                  </a:extLst>
                </p14:cNvPr>
                <p14:cNvContentPartPr/>
                <p14:nvPr/>
              </p14:nvContentPartPr>
              <p14:xfrm>
                <a:off x="10695411" y="4664406"/>
                <a:ext cx="454680" cy="2145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35AD422-9B03-F1D7-B454-3BFFB560D83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677411" y="4646406"/>
                  <a:ext cx="4903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98FC3A3-87C0-B106-2678-A82B71BC1D8E}"/>
                    </a:ext>
                  </a:extLst>
                </p14:cNvPr>
                <p14:cNvContentPartPr/>
                <p14:nvPr/>
              </p14:nvContentPartPr>
              <p14:xfrm>
                <a:off x="11021571" y="4659726"/>
                <a:ext cx="78840" cy="378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98FC3A3-87C0-B106-2678-A82B71BC1D8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003571" y="4642086"/>
                  <a:ext cx="1144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B52C933-AE6C-5764-0273-ACD6400FCEED}"/>
                    </a:ext>
                  </a:extLst>
                </p14:cNvPr>
                <p14:cNvContentPartPr/>
                <p14:nvPr/>
              </p14:nvContentPartPr>
              <p14:xfrm>
                <a:off x="11227491" y="4700046"/>
                <a:ext cx="148320" cy="1522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B52C933-AE6C-5764-0273-ACD6400FCEE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209491" y="4682046"/>
                  <a:ext cx="183960" cy="18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BC60D7AE-2456-5BB0-0F07-4B9B845042CD}"/>
                  </a:ext>
                </a:extLst>
              </p14:cNvPr>
              <p14:cNvContentPartPr/>
              <p14:nvPr/>
            </p14:nvContentPartPr>
            <p14:xfrm>
              <a:off x="1063611" y="3733086"/>
              <a:ext cx="2673000" cy="44676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BC60D7AE-2456-5BB0-0F07-4B9B845042CD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045611" y="3715086"/>
                <a:ext cx="2708640" cy="48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Group 113">
            <a:extLst>
              <a:ext uri="{FF2B5EF4-FFF2-40B4-BE49-F238E27FC236}">
                <a16:creationId xmlns:a16="http://schemas.microsoft.com/office/drawing/2014/main" id="{7F8F4D94-DF86-D42D-F890-79BED8B08140}"/>
              </a:ext>
            </a:extLst>
          </p:cNvPr>
          <p:cNvGrpSpPr/>
          <p:nvPr/>
        </p:nvGrpSpPr>
        <p:grpSpPr>
          <a:xfrm>
            <a:off x="1646451" y="4594566"/>
            <a:ext cx="756000" cy="458280"/>
            <a:chOff x="1646451" y="4594566"/>
            <a:chExt cx="756000" cy="45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CF12467-F30E-0719-6D7B-69E38380B301}"/>
                    </a:ext>
                  </a:extLst>
                </p14:cNvPr>
                <p14:cNvContentPartPr/>
                <p14:nvPr/>
              </p14:nvContentPartPr>
              <p14:xfrm>
                <a:off x="1646451" y="4624806"/>
                <a:ext cx="338400" cy="4280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CF12467-F30E-0719-6D7B-69E38380B30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628451" y="4606806"/>
                  <a:ext cx="37404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40E26EF-8447-3626-B107-FC3AD4148C3A}"/>
                    </a:ext>
                  </a:extLst>
                </p14:cNvPr>
                <p14:cNvContentPartPr/>
                <p14:nvPr/>
              </p14:nvContentPartPr>
              <p14:xfrm>
                <a:off x="1966851" y="4632726"/>
                <a:ext cx="142920" cy="1468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40E26EF-8447-3626-B107-FC3AD4148C3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948851" y="4614726"/>
                  <a:ext cx="1785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21BA24A-D7B7-542B-97BE-6F9E75956C7E}"/>
                    </a:ext>
                  </a:extLst>
                </p14:cNvPr>
                <p14:cNvContentPartPr/>
                <p14:nvPr/>
              </p14:nvContentPartPr>
              <p14:xfrm>
                <a:off x="2195451" y="4635606"/>
                <a:ext cx="61560" cy="3600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21BA24A-D7B7-542B-97BE-6F9E75956C7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177451" y="4617606"/>
                  <a:ext cx="9720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03E798E-A494-2AD7-2B6C-52DD799A37D2}"/>
                    </a:ext>
                  </a:extLst>
                </p14:cNvPr>
                <p14:cNvContentPartPr/>
                <p14:nvPr/>
              </p14:nvContentPartPr>
              <p14:xfrm>
                <a:off x="2217411" y="4594566"/>
                <a:ext cx="185040" cy="1508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03E798E-A494-2AD7-2B6C-52DD799A37D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199411" y="4576566"/>
                  <a:ext cx="220680" cy="18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75E676A-6AD4-0FAC-F70C-2948602E1636}"/>
              </a:ext>
            </a:extLst>
          </p:cNvPr>
          <p:cNvGrpSpPr/>
          <p:nvPr/>
        </p:nvGrpSpPr>
        <p:grpSpPr>
          <a:xfrm>
            <a:off x="2871891" y="4415286"/>
            <a:ext cx="808920" cy="320400"/>
            <a:chOff x="2871891" y="4415286"/>
            <a:chExt cx="808920" cy="32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C1A69E7-722C-447F-233E-0BFD5D840DF6}"/>
                    </a:ext>
                  </a:extLst>
                </p14:cNvPr>
                <p14:cNvContentPartPr/>
                <p14:nvPr/>
              </p14:nvContentPartPr>
              <p14:xfrm>
                <a:off x="2871891" y="4415286"/>
                <a:ext cx="454320" cy="3096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C1A69E7-722C-447F-233E-0BFD5D840DF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853891" y="4397646"/>
                  <a:ext cx="4899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7EACE9E-4AAE-38C1-9842-82DBF2F4F157}"/>
                    </a:ext>
                  </a:extLst>
                </p14:cNvPr>
                <p14:cNvContentPartPr/>
                <p14:nvPr/>
              </p14:nvContentPartPr>
              <p14:xfrm>
                <a:off x="3217491" y="4459926"/>
                <a:ext cx="90720" cy="540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7EACE9E-4AAE-38C1-9842-82DBF2F4F15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199851" y="4441926"/>
                  <a:ext cx="1263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27364E6-9116-DA66-5247-0042AA9D73BD}"/>
                    </a:ext>
                  </a:extLst>
                </p14:cNvPr>
                <p14:cNvContentPartPr/>
                <p14:nvPr/>
              </p14:nvContentPartPr>
              <p14:xfrm>
                <a:off x="3390651" y="4520766"/>
                <a:ext cx="290160" cy="2149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27364E6-9116-DA66-5247-0042AA9D73B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372651" y="4502766"/>
                  <a:ext cx="325800" cy="250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251444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3C6425-4554-A017-3A19-D64FA4115D8B}"/>
              </a:ext>
            </a:extLst>
          </p:cNvPr>
          <p:cNvGrpSpPr/>
          <p:nvPr/>
        </p:nvGrpSpPr>
        <p:grpSpPr>
          <a:xfrm>
            <a:off x="1150371" y="640686"/>
            <a:ext cx="198360" cy="176760"/>
            <a:chOff x="1150371" y="640686"/>
            <a:chExt cx="198360" cy="17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B3B0DE9-9BCF-4D4E-4B53-C600C103B7C3}"/>
                    </a:ext>
                  </a:extLst>
                </p14:cNvPr>
                <p14:cNvContentPartPr/>
                <p14:nvPr/>
              </p14:nvContentPartPr>
              <p14:xfrm>
                <a:off x="1181331" y="654366"/>
                <a:ext cx="167400" cy="1630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B3B0DE9-9BCF-4D4E-4B53-C600C103B7C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63331" y="636366"/>
                  <a:ext cx="2030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5675B48-7D31-40FF-A5DD-DB3371AC4739}"/>
                    </a:ext>
                  </a:extLst>
                </p14:cNvPr>
                <p14:cNvContentPartPr/>
                <p14:nvPr/>
              </p14:nvContentPartPr>
              <p14:xfrm>
                <a:off x="1150371" y="640686"/>
                <a:ext cx="176040" cy="1425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5675B48-7D31-40FF-A5DD-DB3371AC473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32731" y="622686"/>
                  <a:ext cx="211680" cy="17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B06FA7C-5909-4886-836B-31130A80698B}"/>
                  </a:ext>
                </a:extLst>
              </p14:cNvPr>
              <p14:cNvContentPartPr/>
              <p14:nvPr/>
            </p14:nvContentPartPr>
            <p14:xfrm>
              <a:off x="1972251" y="534126"/>
              <a:ext cx="123840" cy="227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B06FA7C-5909-4886-836B-31130A80698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54611" y="516126"/>
                <a:ext cx="159480" cy="26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7D7A2715-BB61-00B0-A1D5-49E43BDF13AA}"/>
              </a:ext>
            </a:extLst>
          </p:cNvPr>
          <p:cNvGrpSpPr/>
          <p:nvPr/>
        </p:nvGrpSpPr>
        <p:grpSpPr>
          <a:xfrm>
            <a:off x="1134171" y="3325926"/>
            <a:ext cx="206280" cy="255600"/>
            <a:chOff x="1134171" y="3325926"/>
            <a:chExt cx="206280" cy="25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58408C6-64E1-00E7-27EC-00DD3633E657}"/>
                    </a:ext>
                  </a:extLst>
                </p14:cNvPr>
                <p14:cNvContentPartPr/>
                <p14:nvPr/>
              </p14:nvContentPartPr>
              <p14:xfrm>
                <a:off x="1134171" y="3325926"/>
                <a:ext cx="206280" cy="180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58408C6-64E1-00E7-27EC-00DD3633E65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16171" y="3307926"/>
                  <a:ext cx="2419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499C93F-BD36-5E40-D9BC-70441299894A}"/>
                    </a:ext>
                  </a:extLst>
                </p14:cNvPr>
                <p14:cNvContentPartPr/>
                <p14:nvPr/>
              </p14:nvContentPartPr>
              <p14:xfrm>
                <a:off x="1250811" y="3401886"/>
                <a:ext cx="5760" cy="1796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499C93F-BD36-5E40-D9BC-70441299894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33171" y="3384246"/>
                  <a:ext cx="41400" cy="21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C145366-7A69-2F66-84E2-2356F5E5B2C4}"/>
                  </a:ext>
                </a:extLst>
              </p14:cNvPr>
              <p14:cNvContentPartPr/>
              <p14:nvPr/>
            </p14:nvContentPartPr>
            <p14:xfrm>
              <a:off x="1086291" y="4212966"/>
              <a:ext cx="212760" cy="2080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C145366-7A69-2F66-84E2-2356F5E5B2C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68651" y="4195326"/>
                <a:ext cx="24840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257BA8E-48EE-A76B-A0EB-5214418E6D03}"/>
                  </a:ext>
                </a:extLst>
              </p14:cNvPr>
              <p14:cNvContentPartPr/>
              <p14:nvPr/>
            </p14:nvContentPartPr>
            <p14:xfrm>
              <a:off x="1968291" y="1168446"/>
              <a:ext cx="141120" cy="1785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257BA8E-48EE-A76B-A0EB-5214418E6D0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50651" y="1150446"/>
                <a:ext cx="176760" cy="21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199B8FDF-004F-68C4-1D3C-1C4674F5CA4D}"/>
              </a:ext>
            </a:extLst>
          </p:cNvPr>
          <p:cNvGrpSpPr/>
          <p:nvPr/>
        </p:nvGrpSpPr>
        <p:grpSpPr>
          <a:xfrm>
            <a:off x="2028051" y="1821126"/>
            <a:ext cx="195480" cy="209520"/>
            <a:chOff x="2028051" y="1821126"/>
            <a:chExt cx="195480" cy="20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0C885B6-AD24-845D-9D2C-70DAB49EA89A}"/>
                    </a:ext>
                  </a:extLst>
                </p14:cNvPr>
                <p14:cNvContentPartPr/>
                <p14:nvPr/>
              </p14:nvContentPartPr>
              <p14:xfrm>
                <a:off x="2028051" y="1821126"/>
                <a:ext cx="195480" cy="1645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0C885B6-AD24-845D-9D2C-70DAB49EA89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10411" y="1803126"/>
                  <a:ext cx="2311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6529F1B-67D3-508F-7999-E138DD6878AD}"/>
                    </a:ext>
                  </a:extLst>
                </p14:cNvPr>
                <p14:cNvContentPartPr/>
                <p14:nvPr/>
              </p14:nvContentPartPr>
              <p14:xfrm>
                <a:off x="2203731" y="1851006"/>
                <a:ext cx="360" cy="179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6529F1B-67D3-508F-7999-E138DD6878A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85731" y="1833366"/>
                  <a:ext cx="36000" cy="21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7737AC7-09A8-0DEE-499B-D352B7A1F5B3}"/>
                  </a:ext>
                </a:extLst>
              </p14:cNvPr>
              <p14:cNvContentPartPr/>
              <p14:nvPr/>
            </p14:nvContentPartPr>
            <p14:xfrm>
              <a:off x="2223171" y="2397486"/>
              <a:ext cx="248400" cy="2872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7737AC7-09A8-0DEE-499B-D352B7A1F5B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05171" y="2379486"/>
                <a:ext cx="28404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95FC8D1-D0E1-FBA9-1D1F-FB2EED6B0FB1}"/>
                  </a:ext>
                </a:extLst>
              </p14:cNvPr>
              <p14:cNvContentPartPr/>
              <p14:nvPr/>
            </p14:nvContentPartPr>
            <p14:xfrm>
              <a:off x="2113371" y="3231606"/>
              <a:ext cx="153000" cy="2311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95FC8D1-D0E1-FBA9-1D1F-FB2EED6B0FB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095371" y="3213966"/>
                <a:ext cx="188640" cy="26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B76EA148-1918-5658-2BA6-02F01E182CD8}"/>
              </a:ext>
            </a:extLst>
          </p:cNvPr>
          <p:cNvGrpSpPr/>
          <p:nvPr/>
        </p:nvGrpSpPr>
        <p:grpSpPr>
          <a:xfrm>
            <a:off x="2175651" y="4028286"/>
            <a:ext cx="288360" cy="205560"/>
            <a:chOff x="2175651" y="4028286"/>
            <a:chExt cx="288360" cy="20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FE732E5-BF15-B537-AA42-C39CF7311AF6}"/>
                    </a:ext>
                  </a:extLst>
                </p14:cNvPr>
                <p14:cNvContentPartPr/>
                <p14:nvPr/>
              </p14:nvContentPartPr>
              <p14:xfrm>
                <a:off x="2175651" y="4028286"/>
                <a:ext cx="36720" cy="2055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FE732E5-BF15-B537-AA42-C39CF7311AF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58011" y="4010646"/>
                  <a:ext cx="723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6A6D2CE-B2AD-B240-868F-4C6C36E6B545}"/>
                    </a:ext>
                  </a:extLst>
                </p14:cNvPr>
                <p14:cNvContentPartPr/>
                <p14:nvPr/>
              </p14:nvContentPartPr>
              <p14:xfrm>
                <a:off x="2303091" y="4081206"/>
                <a:ext cx="160920" cy="1468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6A6D2CE-B2AD-B240-868F-4C6C36E6B54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85451" y="4063566"/>
                  <a:ext cx="196560" cy="18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E37A7D5-5949-8237-7F66-AC5CD3D086B7}"/>
              </a:ext>
            </a:extLst>
          </p:cNvPr>
          <p:cNvGrpSpPr/>
          <p:nvPr/>
        </p:nvGrpSpPr>
        <p:grpSpPr>
          <a:xfrm>
            <a:off x="5767011" y="1057926"/>
            <a:ext cx="738720" cy="305640"/>
            <a:chOff x="5767011" y="1057926"/>
            <a:chExt cx="738720" cy="30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06081DA-ED69-DF63-68E5-2947FB1C3A39}"/>
                    </a:ext>
                  </a:extLst>
                </p14:cNvPr>
                <p14:cNvContentPartPr/>
                <p14:nvPr/>
              </p14:nvContentPartPr>
              <p14:xfrm>
                <a:off x="5767011" y="1057926"/>
                <a:ext cx="189720" cy="2948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06081DA-ED69-DF63-68E5-2947FB1C3A3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749371" y="1040286"/>
                  <a:ext cx="22536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3353381-9C62-3FF0-5013-7A00DFCB75CF}"/>
                    </a:ext>
                  </a:extLst>
                </p14:cNvPr>
                <p14:cNvContentPartPr/>
                <p14:nvPr/>
              </p14:nvContentPartPr>
              <p14:xfrm>
                <a:off x="5975451" y="1268526"/>
                <a:ext cx="110520" cy="889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3353381-9C62-3FF0-5013-7A00DFCB75C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957451" y="1250886"/>
                  <a:ext cx="1461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63483A9-7479-5DF4-1731-82FBAF77BC8E}"/>
                    </a:ext>
                  </a:extLst>
                </p14:cNvPr>
                <p14:cNvContentPartPr/>
                <p14:nvPr/>
              </p14:nvContentPartPr>
              <p14:xfrm>
                <a:off x="6015051" y="1272486"/>
                <a:ext cx="360" cy="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63483A9-7479-5DF4-1731-82FBAF77BC8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997051" y="125484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5471FCE-CF39-2AC2-CFF4-84051B56B9FA}"/>
                    </a:ext>
                  </a:extLst>
                </p14:cNvPr>
                <p14:cNvContentPartPr/>
                <p14:nvPr/>
              </p14:nvContentPartPr>
              <p14:xfrm>
                <a:off x="6015051" y="1216326"/>
                <a:ext cx="490680" cy="1472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5471FCE-CF39-2AC2-CFF4-84051B56B9F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997051" y="1198686"/>
                  <a:ext cx="52632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CFDE82D-83D3-BB6D-DBC8-BC33CD320DA9}"/>
              </a:ext>
            </a:extLst>
          </p:cNvPr>
          <p:cNvGrpSpPr/>
          <p:nvPr/>
        </p:nvGrpSpPr>
        <p:grpSpPr>
          <a:xfrm>
            <a:off x="6733971" y="1001766"/>
            <a:ext cx="1067040" cy="410760"/>
            <a:chOff x="6733971" y="1001766"/>
            <a:chExt cx="1067040" cy="41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B6A9C15-B02C-367B-5809-25C2849F072C}"/>
                    </a:ext>
                  </a:extLst>
                </p14:cNvPr>
                <p14:cNvContentPartPr/>
                <p14:nvPr/>
              </p14:nvContentPartPr>
              <p14:xfrm>
                <a:off x="6733971" y="1119486"/>
                <a:ext cx="86760" cy="2696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B6A9C15-B02C-367B-5809-25C2849F072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715971" y="1101486"/>
                  <a:ext cx="1224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8A0396C-3994-4BBA-42F5-CE620E080F39}"/>
                    </a:ext>
                  </a:extLst>
                </p14:cNvPr>
                <p14:cNvContentPartPr/>
                <p14:nvPr/>
              </p14:nvContentPartPr>
              <p14:xfrm>
                <a:off x="6945651" y="1156206"/>
                <a:ext cx="203760" cy="1659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8A0396C-3994-4BBA-42F5-CE620E080F3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927651" y="1138566"/>
                  <a:ext cx="2394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B151784-6697-578F-4BD3-A05B2032A72B}"/>
                    </a:ext>
                  </a:extLst>
                </p14:cNvPr>
                <p14:cNvContentPartPr/>
                <p14:nvPr/>
              </p14:nvContentPartPr>
              <p14:xfrm>
                <a:off x="6948171" y="1167366"/>
                <a:ext cx="381960" cy="2451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B151784-6697-578F-4BD3-A05B2032A72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930531" y="1149366"/>
                  <a:ext cx="4176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79A69BC-E81E-A48B-DE80-32BA0EA7C374}"/>
                    </a:ext>
                  </a:extLst>
                </p14:cNvPr>
                <p14:cNvContentPartPr/>
                <p14:nvPr/>
              </p14:nvContentPartPr>
              <p14:xfrm>
                <a:off x="7441371" y="1140006"/>
                <a:ext cx="104040" cy="2397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79A69BC-E81E-A48B-DE80-32BA0EA7C37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423731" y="1122006"/>
                  <a:ext cx="1396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0126A6E-0805-873D-17FF-03D15AFF5D9F}"/>
                    </a:ext>
                  </a:extLst>
                </p14:cNvPr>
                <p14:cNvContentPartPr/>
                <p14:nvPr/>
              </p14:nvContentPartPr>
              <p14:xfrm>
                <a:off x="7717131" y="1001766"/>
                <a:ext cx="83880" cy="3243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0126A6E-0805-873D-17FF-03D15AFF5D9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699491" y="983766"/>
                  <a:ext cx="119520" cy="36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0067A72-194E-99FE-0663-A544BA07CBA8}"/>
              </a:ext>
            </a:extLst>
          </p:cNvPr>
          <p:cNvGrpSpPr/>
          <p:nvPr/>
        </p:nvGrpSpPr>
        <p:grpSpPr>
          <a:xfrm>
            <a:off x="8344251" y="861726"/>
            <a:ext cx="2725560" cy="731160"/>
            <a:chOff x="8344251" y="861726"/>
            <a:chExt cx="2725560" cy="73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F9A8765-A00B-AE06-E8FE-F9B6DA4CCB57}"/>
                    </a:ext>
                  </a:extLst>
                </p14:cNvPr>
                <p14:cNvContentPartPr/>
                <p14:nvPr/>
              </p14:nvContentPartPr>
              <p14:xfrm>
                <a:off x="8875251" y="964326"/>
                <a:ext cx="436320" cy="2703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F9A8765-A00B-AE06-E8FE-F9B6DA4CCB5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857611" y="946686"/>
                  <a:ext cx="47196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1DC3690-502C-E585-321A-FFDDA00896E1}"/>
                    </a:ext>
                  </a:extLst>
                </p14:cNvPr>
                <p14:cNvContentPartPr/>
                <p14:nvPr/>
              </p14:nvContentPartPr>
              <p14:xfrm>
                <a:off x="8357931" y="1226046"/>
                <a:ext cx="133920" cy="194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1DC3690-502C-E585-321A-FFDDA00896E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340291" y="1208046"/>
                  <a:ext cx="1695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0F141DD-91C6-DD73-11E0-F4A227E4F41B}"/>
                    </a:ext>
                  </a:extLst>
                </p14:cNvPr>
                <p14:cNvContentPartPr/>
                <p14:nvPr/>
              </p14:nvContentPartPr>
              <p14:xfrm>
                <a:off x="8344251" y="1245126"/>
                <a:ext cx="72720" cy="687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0F141DD-91C6-DD73-11E0-F4A227E4F41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26251" y="1227486"/>
                  <a:ext cx="1083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A1B93D3-08A3-7BAE-4167-6CE762B58B2A}"/>
                    </a:ext>
                  </a:extLst>
                </p14:cNvPr>
                <p14:cNvContentPartPr/>
                <p14:nvPr/>
              </p14:nvContentPartPr>
              <p14:xfrm>
                <a:off x="8344251" y="1312086"/>
                <a:ext cx="213120" cy="183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A1B93D3-08A3-7BAE-4167-6CE762B58B2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326251" y="1294086"/>
                  <a:ext cx="2487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285F00C-D900-D66D-951E-6EF025BB566F}"/>
                    </a:ext>
                  </a:extLst>
                </p14:cNvPr>
                <p14:cNvContentPartPr/>
                <p14:nvPr/>
              </p14:nvContentPartPr>
              <p14:xfrm>
                <a:off x="9444771" y="1068726"/>
                <a:ext cx="131400" cy="1569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285F00C-D900-D66D-951E-6EF025BB566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426771" y="1051086"/>
                  <a:ext cx="1670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3FE08B4-CF6A-C583-011E-25CC31C60825}"/>
                    </a:ext>
                  </a:extLst>
                </p14:cNvPr>
                <p14:cNvContentPartPr/>
                <p14:nvPr/>
              </p14:nvContentPartPr>
              <p14:xfrm>
                <a:off x="9762291" y="971166"/>
                <a:ext cx="142560" cy="2962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3FE08B4-CF6A-C583-011E-25CC31C6082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744291" y="953526"/>
                  <a:ext cx="17820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2148F64-D814-EA70-65B2-29BE74BFFCDD}"/>
                    </a:ext>
                  </a:extLst>
                </p14:cNvPr>
                <p14:cNvContentPartPr/>
                <p14:nvPr/>
              </p14:nvContentPartPr>
              <p14:xfrm>
                <a:off x="9990891" y="1017966"/>
                <a:ext cx="181440" cy="1645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2148F64-D814-EA70-65B2-29BE74BFFCD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972891" y="1000326"/>
                  <a:ext cx="2170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D632CB1-48BA-294A-3B6A-5E72839E5ADF}"/>
                    </a:ext>
                  </a:extLst>
                </p14:cNvPr>
                <p14:cNvContentPartPr/>
                <p14:nvPr/>
              </p14:nvContentPartPr>
              <p14:xfrm>
                <a:off x="10015731" y="993486"/>
                <a:ext cx="381960" cy="2930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D632CB1-48BA-294A-3B6A-5E72839E5AD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998091" y="975846"/>
                  <a:ext cx="41760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64ED22F-A331-0577-AE08-1AC1DF4E35BB}"/>
                    </a:ext>
                  </a:extLst>
                </p14:cNvPr>
                <p14:cNvContentPartPr/>
                <p14:nvPr/>
              </p14:nvContentPartPr>
              <p14:xfrm>
                <a:off x="10433691" y="988086"/>
                <a:ext cx="173160" cy="3106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64ED22F-A331-0577-AE08-1AC1DF4E35B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416051" y="970086"/>
                  <a:ext cx="20880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36C993D-7F53-1773-AAA6-2618F6F53919}"/>
                    </a:ext>
                  </a:extLst>
                </p14:cNvPr>
                <p14:cNvContentPartPr/>
                <p14:nvPr/>
              </p14:nvContentPartPr>
              <p14:xfrm>
                <a:off x="10926891" y="861726"/>
                <a:ext cx="142920" cy="4917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36C993D-7F53-1773-AAA6-2618F6F5391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908891" y="843726"/>
                  <a:ext cx="178560" cy="52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94977EC-70AE-9B17-273D-C46CF0595479}"/>
                    </a:ext>
                  </a:extLst>
                </p14:cNvPr>
                <p14:cNvContentPartPr/>
                <p14:nvPr/>
              </p14:nvContentPartPr>
              <p14:xfrm>
                <a:off x="8932131" y="1472286"/>
                <a:ext cx="1916640" cy="1206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94977EC-70AE-9B17-273D-C46CF059547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914131" y="1454286"/>
                  <a:ext cx="195228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3E48F19-323A-528D-1D9C-A10FF3E76544}"/>
              </a:ext>
            </a:extLst>
          </p:cNvPr>
          <p:cNvGrpSpPr/>
          <p:nvPr/>
        </p:nvGrpSpPr>
        <p:grpSpPr>
          <a:xfrm>
            <a:off x="9190971" y="2013726"/>
            <a:ext cx="404640" cy="334080"/>
            <a:chOff x="9190971" y="2013726"/>
            <a:chExt cx="404640" cy="33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DA92D34-2717-857A-E0F1-D96927F13AEE}"/>
                    </a:ext>
                  </a:extLst>
                </p14:cNvPr>
                <p14:cNvContentPartPr/>
                <p14:nvPr/>
              </p14:nvContentPartPr>
              <p14:xfrm>
                <a:off x="9190971" y="2013726"/>
                <a:ext cx="320760" cy="1864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DA92D34-2717-857A-E0F1-D96927F13AE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173331" y="1996086"/>
                  <a:ext cx="3564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E7DE064-06C5-1784-4FE4-6D1E4FBCD2B4}"/>
                    </a:ext>
                  </a:extLst>
                </p14:cNvPr>
                <p14:cNvContentPartPr/>
                <p14:nvPr/>
              </p14:nvContentPartPr>
              <p14:xfrm>
                <a:off x="9475731" y="2205246"/>
                <a:ext cx="108720" cy="1422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E7DE064-06C5-1784-4FE4-6D1E4FBCD2B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458091" y="2187606"/>
                  <a:ext cx="1443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BB26EFC-9AEF-E6B8-E6A4-624B9FE7FEBC}"/>
                    </a:ext>
                  </a:extLst>
                </p14:cNvPr>
                <p14:cNvContentPartPr/>
                <p14:nvPr/>
              </p14:nvContentPartPr>
              <p14:xfrm>
                <a:off x="9483651" y="2211006"/>
                <a:ext cx="111960" cy="1368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BB26EFC-9AEF-E6B8-E6A4-624B9FE7FEB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466011" y="2193006"/>
                  <a:ext cx="147600" cy="17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3515EED-6CD6-8557-5D26-40033043EE8E}"/>
              </a:ext>
            </a:extLst>
          </p:cNvPr>
          <p:cNvGrpSpPr/>
          <p:nvPr/>
        </p:nvGrpSpPr>
        <p:grpSpPr>
          <a:xfrm>
            <a:off x="10038051" y="1996086"/>
            <a:ext cx="468720" cy="435240"/>
            <a:chOff x="10038051" y="1996086"/>
            <a:chExt cx="468720" cy="43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57E152A-0B7C-B967-3930-85265A1B7C9E}"/>
                    </a:ext>
                  </a:extLst>
                </p14:cNvPr>
                <p14:cNvContentPartPr/>
                <p14:nvPr/>
              </p14:nvContentPartPr>
              <p14:xfrm>
                <a:off x="10038051" y="1996086"/>
                <a:ext cx="335520" cy="1684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57E152A-0B7C-B967-3930-85265A1B7C9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020411" y="1978446"/>
                  <a:ext cx="3711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D0BD9E4-94F7-0BB9-0909-04BBB5EAA16E}"/>
                    </a:ext>
                  </a:extLst>
                </p14:cNvPr>
                <p14:cNvContentPartPr/>
                <p14:nvPr/>
              </p14:nvContentPartPr>
              <p14:xfrm>
                <a:off x="10363491" y="2153406"/>
                <a:ext cx="90000" cy="1094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D0BD9E4-94F7-0BB9-0909-04BBB5EAA16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345851" y="2135406"/>
                  <a:ext cx="1256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B1E2D6F-17CB-39C1-2360-093C833D3727}"/>
                    </a:ext>
                  </a:extLst>
                </p14:cNvPr>
                <p14:cNvContentPartPr/>
                <p14:nvPr/>
              </p14:nvContentPartPr>
              <p14:xfrm>
                <a:off x="10377891" y="2153406"/>
                <a:ext cx="128880" cy="2779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B1E2D6F-17CB-39C1-2360-093C833D372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360251" y="2135406"/>
                  <a:ext cx="164520" cy="31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1F21350-204B-F7E2-3ED4-CDF16681D1E8}"/>
              </a:ext>
            </a:extLst>
          </p:cNvPr>
          <p:cNvGrpSpPr/>
          <p:nvPr/>
        </p:nvGrpSpPr>
        <p:grpSpPr>
          <a:xfrm>
            <a:off x="5912091" y="3004086"/>
            <a:ext cx="2259720" cy="378000"/>
            <a:chOff x="5912091" y="3004086"/>
            <a:chExt cx="2259720" cy="37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71F652A-76B2-14B0-69F6-6E007CB88A43}"/>
                    </a:ext>
                  </a:extLst>
                </p14:cNvPr>
                <p14:cNvContentPartPr/>
                <p14:nvPr/>
              </p14:nvContentPartPr>
              <p14:xfrm>
                <a:off x="5912091" y="3039366"/>
                <a:ext cx="541440" cy="2786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71F652A-76B2-14B0-69F6-6E007CB88A4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894091" y="3021726"/>
                  <a:ext cx="5770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C6A476F-03A5-4139-9AD5-85C595940774}"/>
                    </a:ext>
                  </a:extLst>
                </p14:cNvPr>
                <p14:cNvContentPartPr/>
                <p14:nvPr/>
              </p14:nvContentPartPr>
              <p14:xfrm>
                <a:off x="6574851" y="3132606"/>
                <a:ext cx="197280" cy="1504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C6A476F-03A5-4139-9AD5-85C59594077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557211" y="3114966"/>
                  <a:ext cx="2329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224AC5E-9217-6100-E209-7882E67D42D9}"/>
                    </a:ext>
                  </a:extLst>
                </p14:cNvPr>
                <p14:cNvContentPartPr/>
                <p14:nvPr/>
              </p14:nvContentPartPr>
              <p14:xfrm>
                <a:off x="6821451" y="3092286"/>
                <a:ext cx="258120" cy="2566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224AC5E-9217-6100-E209-7882E67D42D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803811" y="3074646"/>
                  <a:ext cx="2937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EA3CDDF-5B54-0061-F3BB-A55EDC855217}"/>
                    </a:ext>
                  </a:extLst>
                </p14:cNvPr>
                <p14:cNvContentPartPr/>
                <p14:nvPr/>
              </p14:nvContentPartPr>
              <p14:xfrm>
                <a:off x="7173891" y="3118926"/>
                <a:ext cx="133920" cy="1602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EA3CDDF-5B54-0061-F3BB-A55EDC85521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156251" y="3100926"/>
                  <a:ext cx="1695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F108C38-34AA-4831-0BE1-FEC1467E6F7E}"/>
                    </a:ext>
                  </a:extLst>
                </p14:cNvPr>
                <p14:cNvContentPartPr/>
                <p14:nvPr/>
              </p14:nvContentPartPr>
              <p14:xfrm>
                <a:off x="7162731" y="3140886"/>
                <a:ext cx="390240" cy="2412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F108C38-34AA-4831-0BE1-FEC1467E6F7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5091" y="3122886"/>
                  <a:ext cx="4258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12DC6F1-1F68-0616-AB0D-C14C28BC29CD}"/>
                    </a:ext>
                  </a:extLst>
                </p14:cNvPr>
                <p14:cNvContentPartPr/>
                <p14:nvPr/>
              </p14:nvContentPartPr>
              <p14:xfrm>
                <a:off x="7725771" y="3094086"/>
                <a:ext cx="164880" cy="2876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12DC6F1-1F68-0616-AB0D-C14C28BC29C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707771" y="3076446"/>
                  <a:ext cx="20052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2C74E92-CB84-69EC-0598-09A0DEAA39EF}"/>
                    </a:ext>
                  </a:extLst>
                </p14:cNvPr>
                <p14:cNvContentPartPr/>
                <p14:nvPr/>
              </p14:nvContentPartPr>
              <p14:xfrm>
                <a:off x="8015571" y="3004086"/>
                <a:ext cx="156240" cy="3380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2C74E92-CB84-69EC-0598-09A0DEAA39E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997571" y="2986086"/>
                  <a:ext cx="191880" cy="37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44357EE-B73F-76C6-2DB7-F0A029CCEBD4}"/>
              </a:ext>
            </a:extLst>
          </p:cNvPr>
          <p:cNvGrpSpPr/>
          <p:nvPr/>
        </p:nvGrpSpPr>
        <p:grpSpPr>
          <a:xfrm>
            <a:off x="8486091" y="3210366"/>
            <a:ext cx="148320" cy="85320"/>
            <a:chOff x="8486091" y="3210366"/>
            <a:chExt cx="148320" cy="8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138DAAE-5C31-1EEF-AC92-852F3A2026B7}"/>
                    </a:ext>
                  </a:extLst>
                </p14:cNvPr>
                <p14:cNvContentPartPr/>
                <p14:nvPr/>
              </p14:nvContentPartPr>
              <p14:xfrm>
                <a:off x="8494731" y="3210366"/>
                <a:ext cx="139680" cy="277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138DAAE-5C31-1EEF-AC92-852F3A2026B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476731" y="3192726"/>
                  <a:ext cx="1753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784440B-61DC-DC4D-2535-93B0A831776B}"/>
                    </a:ext>
                  </a:extLst>
                </p14:cNvPr>
                <p14:cNvContentPartPr/>
                <p14:nvPr/>
              </p14:nvContentPartPr>
              <p14:xfrm>
                <a:off x="8486091" y="3237726"/>
                <a:ext cx="133920" cy="579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784440B-61DC-DC4D-2535-93B0A831776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468451" y="3220086"/>
                  <a:ext cx="169560" cy="9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32D1DA7-03B3-C0A2-4ABB-56BDED5610E5}"/>
              </a:ext>
            </a:extLst>
          </p:cNvPr>
          <p:cNvGrpSpPr/>
          <p:nvPr/>
        </p:nvGrpSpPr>
        <p:grpSpPr>
          <a:xfrm>
            <a:off x="2869371" y="5139606"/>
            <a:ext cx="819360" cy="230760"/>
            <a:chOff x="2869371" y="5139606"/>
            <a:chExt cx="819360" cy="23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A600FCB-D960-7A59-2072-8116BCAC9C54}"/>
                    </a:ext>
                  </a:extLst>
                </p14:cNvPr>
                <p14:cNvContentPartPr/>
                <p14:nvPr/>
              </p14:nvContentPartPr>
              <p14:xfrm>
                <a:off x="2869371" y="5139606"/>
                <a:ext cx="359640" cy="2307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A600FCB-D960-7A59-2072-8116BCAC9C5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851731" y="5121606"/>
                  <a:ext cx="3952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6974D8F-A5FA-1EBD-B852-02C62ECB3D9A}"/>
                    </a:ext>
                  </a:extLst>
                </p14:cNvPr>
                <p14:cNvContentPartPr/>
                <p14:nvPr/>
              </p14:nvContentPartPr>
              <p14:xfrm>
                <a:off x="3225771" y="5166246"/>
                <a:ext cx="462960" cy="1839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6974D8F-A5FA-1EBD-B852-02C62ECB3D9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208131" y="5148246"/>
                  <a:ext cx="498600" cy="21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82561FE-2652-78E8-2093-92CEB8A929DF}"/>
              </a:ext>
            </a:extLst>
          </p:cNvPr>
          <p:cNvGrpSpPr/>
          <p:nvPr/>
        </p:nvGrpSpPr>
        <p:grpSpPr>
          <a:xfrm>
            <a:off x="4906251" y="4667646"/>
            <a:ext cx="2540880" cy="619560"/>
            <a:chOff x="4906251" y="4667646"/>
            <a:chExt cx="2540880" cy="61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6CA4DB1-4606-90B3-26D9-5B0C83595BEA}"/>
                    </a:ext>
                  </a:extLst>
                </p14:cNvPr>
                <p14:cNvContentPartPr/>
                <p14:nvPr/>
              </p14:nvContentPartPr>
              <p14:xfrm>
                <a:off x="4906251" y="4959606"/>
                <a:ext cx="371160" cy="3276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6CA4DB1-4606-90B3-26D9-5B0C83595BE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888251" y="4941606"/>
                  <a:ext cx="40680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A87D247-6E12-6E36-AF4E-F25AC5B8996B}"/>
                    </a:ext>
                  </a:extLst>
                </p14:cNvPr>
                <p14:cNvContentPartPr/>
                <p14:nvPr/>
              </p14:nvContentPartPr>
              <p14:xfrm>
                <a:off x="5407731" y="4961046"/>
                <a:ext cx="170280" cy="3067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A87D247-6E12-6E36-AF4E-F25AC5B8996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389731" y="4943406"/>
                  <a:ext cx="20592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2408EBF-F5C5-4748-ED7B-D44B083384D9}"/>
                    </a:ext>
                  </a:extLst>
                </p14:cNvPr>
                <p14:cNvContentPartPr/>
                <p14:nvPr/>
              </p14:nvContentPartPr>
              <p14:xfrm>
                <a:off x="5758731" y="5036286"/>
                <a:ext cx="237240" cy="1670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2408EBF-F5C5-4748-ED7B-D44B083384D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740731" y="5018646"/>
                  <a:ext cx="2728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42554B3-9039-8B6E-FE7D-4B68BB9CB45B}"/>
                    </a:ext>
                  </a:extLst>
                </p14:cNvPr>
                <p14:cNvContentPartPr/>
                <p14:nvPr/>
              </p14:nvContentPartPr>
              <p14:xfrm>
                <a:off x="5783931" y="5056806"/>
                <a:ext cx="162000" cy="1699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42554B3-9039-8B6E-FE7D-4B68BB9CB45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765931" y="5039166"/>
                  <a:ext cx="1976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78FED54-7F8E-2128-C3C2-70DA41710703}"/>
                    </a:ext>
                  </a:extLst>
                </p14:cNvPr>
                <p14:cNvContentPartPr/>
                <p14:nvPr/>
              </p14:nvContentPartPr>
              <p14:xfrm>
                <a:off x="6229611" y="5126646"/>
                <a:ext cx="156240" cy="208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78FED54-7F8E-2128-C3C2-70DA4171070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211611" y="5108646"/>
                  <a:ext cx="1918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C588A0B-F067-4C14-6C68-75BA90C96619}"/>
                    </a:ext>
                  </a:extLst>
                </p14:cNvPr>
                <p14:cNvContentPartPr/>
                <p14:nvPr/>
              </p14:nvContentPartPr>
              <p14:xfrm>
                <a:off x="6678171" y="5004966"/>
                <a:ext cx="234360" cy="1508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C588A0B-F067-4C14-6C68-75BA90C9661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660171" y="4986966"/>
                  <a:ext cx="2700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3A0335F-1505-8241-1425-10393CD1419F}"/>
                    </a:ext>
                  </a:extLst>
                </p14:cNvPr>
                <p14:cNvContentPartPr/>
                <p14:nvPr/>
              </p14:nvContentPartPr>
              <p14:xfrm>
                <a:off x="6519411" y="4884366"/>
                <a:ext cx="181440" cy="345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3A0335F-1505-8241-1425-10393CD1419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501411" y="4866726"/>
                  <a:ext cx="2170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66D1F28-4F95-E05C-FB9A-2FCFBE705E0C}"/>
                    </a:ext>
                  </a:extLst>
                </p14:cNvPr>
                <p14:cNvContentPartPr/>
                <p14:nvPr/>
              </p14:nvContentPartPr>
              <p14:xfrm>
                <a:off x="6926211" y="4843326"/>
                <a:ext cx="170280" cy="2520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66D1F28-4F95-E05C-FB9A-2FCFBE705E0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908211" y="4825686"/>
                  <a:ext cx="2059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5AED58D-B991-796C-1B98-40F214234C25}"/>
                    </a:ext>
                  </a:extLst>
                </p14:cNvPr>
                <p14:cNvContentPartPr/>
                <p14:nvPr/>
              </p14:nvContentPartPr>
              <p14:xfrm>
                <a:off x="7162731" y="4667646"/>
                <a:ext cx="284400" cy="2610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5AED58D-B991-796C-1B98-40F214234C2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145091" y="4649646"/>
                  <a:ext cx="320040" cy="29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BED5BBAC-C84C-E9D2-F6AD-21A1C8F986B0}"/>
                  </a:ext>
                </a:extLst>
              </p14:cNvPr>
              <p14:cNvContentPartPr/>
              <p14:nvPr/>
            </p14:nvContentPartPr>
            <p14:xfrm>
              <a:off x="4769811" y="5475486"/>
              <a:ext cx="1953360" cy="2001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BED5BBAC-C84C-E9D2-F6AD-21A1C8F986B0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751811" y="5457486"/>
                <a:ext cx="198900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86015F27-8D28-472F-C973-E87609871E05}"/>
                  </a:ext>
                </a:extLst>
              </p14:cNvPr>
              <p14:cNvContentPartPr/>
              <p14:nvPr/>
            </p14:nvContentPartPr>
            <p14:xfrm>
              <a:off x="5978691" y="5799486"/>
              <a:ext cx="312480" cy="15624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86015F27-8D28-472F-C973-E87609871E05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961051" y="5781486"/>
                <a:ext cx="348120" cy="19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Group 97">
            <a:extLst>
              <a:ext uri="{FF2B5EF4-FFF2-40B4-BE49-F238E27FC236}">
                <a16:creationId xmlns:a16="http://schemas.microsoft.com/office/drawing/2014/main" id="{B5FE8F55-DDDD-A694-5F50-25F9FEA4C842}"/>
              </a:ext>
            </a:extLst>
          </p:cNvPr>
          <p:cNvGrpSpPr/>
          <p:nvPr/>
        </p:nvGrpSpPr>
        <p:grpSpPr>
          <a:xfrm>
            <a:off x="9042291" y="2709966"/>
            <a:ext cx="3025080" cy="1004040"/>
            <a:chOff x="9042291" y="2709966"/>
            <a:chExt cx="3025080" cy="100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E6071A2-33DC-E709-D51A-C6DE85BAF0B9}"/>
                    </a:ext>
                  </a:extLst>
                </p14:cNvPr>
                <p14:cNvContentPartPr/>
                <p14:nvPr/>
              </p14:nvContentPartPr>
              <p14:xfrm>
                <a:off x="9042291" y="3079326"/>
                <a:ext cx="502920" cy="3913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E6071A2-33DC-E709-D51A-C6DE85BAF0B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024651" y="3061686"/>
                  <a:ext cx="53856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5668E13-EF19-9333-BD3A-9386DE6E046C}"/>
                    </a:ext>
                  </a:extLst>
                </p14:cNvPr>
                <p14:cNvContentPartPr/>
                <p14:nvPr/>
              </p14:nvContentPartPr>
              <p14:xfrm>
                <a:off x="9731691" y="3005166"/>
                <a:ext cx="95040" cy="3549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5668E13-EF19-9333-BD3A-9386DE6E046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713691" y="2987166"/>
                  <a:ext cx="13068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A3D9ED2-AD69-77AA-A46E-2F146D333695}"/>
                    </a:ext>
                  </a:extLst>
                </p14:cNvPr>
                <p14:cNvContentPartPr/>
                <p14:nvPr/>
              </p14:nvContentPartPr>
              <p14:xfrm>
                <a:off x="9909891" y="3143406"/>
                <a:ext cx="173160" cy="1728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A3D9ED2-AD69-77AA-A46E-2F146D33369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892251" y="3125766"/>
                  <a:ext cx="2088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E91CCD6-7F03-7ECE-CF3C-1F89A446F4C2}"/>
                    </a:ext>
                  </a:extLst>
                </p14:cNvPr>
                <p14:cNvContentPartPr/>
                <p14:nvPr/>
              </p14:nvContentPartPr>
              <p14:xfrm>
                <a:off x="9923931" y="3133326"/>
                <a:ext cx="136800" cy="1501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E91CCD6-7F03-7ECE-CF3C-1F89A446F4C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905931" y="3115326"/>
                  <a:ext cx="1724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FD65396-6B75-0063-9866-8114674758EB}"/>
                    </a:ext>
                  </a:extLst>
                </p14:cNvPr>
                <p14:cNvContentPartPr/>
                <p14:nvPr/>
              </p14:nvContentPartPr>
              <p14:xfrm>
                <a:off x="10268451" y="3220086"/>
                <a:ext cx="57960" cy="86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FD65396-6B75-0063-9866-8114674758E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250451" y="3202086"/>
                  <a:ext cx="936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C8889AA-D9C3-DF61-9B58-7DF6FE3DFFAE}"/>
                    </a:ext>
                  </a:extLst>
                </p14:cNvPr>
                <p14:cNvContentPartPr/>
                <p14:nvPr/>
              </p14:nvContentPartPr>
              <p14:xfrm>
                <a:off x="10247211" y="3191286"/>
                <a:ext cx="181440" cy="180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C8889AA-D9C3-DF61-9B58-7DF6FE3DFFA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229211" y="3173646"/>
                  <a:ext cx="2170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C7F174B-80BA-ADBA-B8FB-8B7B0E9DED92}"/>
                    </a:ext>
                  </a:extLst>
                </p14:cNvPr>
                <p14:cNvContentPartPr/>
                <p14:nvPr/>
              </p14:nvContentPartPr>
              <p14:xfrm>
                <a:off x="10595331" y="3030726"/>
                <a:ext cx="200880" cy="1742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C7F174B-80BA-ADBA-B8FB-8B7B0E9DED9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577331" y="3012726"/>
                  <a:ext cx="2365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0E4834B-D5F3-0104-AAA5-D585B8AD54E3}"/>
                    </a:ext>
                  </a:extLst>
                </p14:cNvPr>
                <p14:cNvContentPartPr/>
                <p14:nvPr/>
              </p14:nvContentPartPr>
              <p14:xfrm>
                <a:off x="10597131" y="3018846"/>
                <a:ext cx="201960" cy="1918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0E4834B-D5F3-0104-AAA5-D585B8AD54E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579491" y="3001206"/>
                  <a:ext cx="2376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7AD2A68-9DDA-4283-3E5D-058C59ACDEBA}"/>
                    </a:ext>
                  </a:extLst>
                </p14:cNvPr>
                <p14:cNvContentPartPr/>
                <p14:nvPr/>
              </p14:nvContentPartPr>
              <p14:xfrm>
                <a:off x="10508931" y="2905446"/>
                <a:ext cx="198000" cy="180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7AD2A68-9DDA-4283-3E5D-058C59ACDEB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491291" y="2887806"/>
                  <a:ext cx="2336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C2C9C84-6E6F-E548-4EC5-E14684D44823}"/>
                    </a:ext>
                  </a:extLst>
                </p14:cNvPr>
                <p14:cNvContentPartPr/>
                <p14:nvPr/>
              </p14:nvContentPartPr>
              <p14:xfrm>
                <a:off x="10893411" y="2883486"/>
                <a:ext cx="90720" cy="4078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C2C9C84-6E6F-E548-4EC5-E14684D4482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875771" y="2865846"/>
                  <a:ext cx="1263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5D6EF57-BFB7-AE32-8EA6-98C07D944CA9}"/>
                    </a:ext>
                  </a:extLst>
                </p14:cNvPr>
                <p14:cNvContentPartPr/>
                <p14:nvPr/>
              </p14:nvContentPartPr>
              <p14:xfrm>
                <a:off x="11067651" y="2887086"/>
                <a:ext cx="182520" cy="3430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5D6EF57-BFB7-AE32-8EA6-98C07D944CA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050011" y="2869086"/>
                  <a:ext cx="21816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F321CBD-866A-EA7C-689B-381975B9C1C5}"/>
                    </a:ext>
                  </a:extLst>
                </p14:cNvPr>
                <p14:cNvContentPartPr/>
                <p14:nvPr/>
              </p14:nvContentPartPr>
              <p14:xfrm>
                <a:off x="11194371" y="2910846"/>
                <a:ext cx="128880" cy="2764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F321CBD-866A-EA7C-689B-381975B9C1C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176371" y="2893206"/>
                  <a:ext cx="1645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7BA8E80-33A6-6736-AB07-850948227C95}"/>
                    </a:ext>
                  </a:extLst>
                </p14:cNvPr>
                <p14:cNvContentPartPr/>
                <p14:nvPr/>
              </p14:nvContentPartPr>
              <p14:xfrm>
                <a:off x="11489571" y="2995806"/>
                <a:ext cx="176040" cy="237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7BA8E80-33A6-6736-AB07-850948227C9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471931" y="2977806"/>
                  <a:ext cx="2116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A06C389-412C-66B8-04EC-8DBE4575041E}"/>
                    </a:ext>
                  </a:extLst>
                </p14:cNvPr>
                <p14:cNvContentPartPr/>
                <p14:nvPr/>
              </p14:nvContentPartPr>
              <p14:xfrm>
                <a:off x="11759211" y="2848206"/>
                <a:ext cx="123840" cy="2736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A06C389-412C-66B8-04EC-8DBE4575041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741571" y="2830206"/>
                  <a:ext cx="1594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328FB84-E68B-B5FF-5DEB-B690D4F7884B}"/>
                    </a:ext>
                  </a:extLst>
                </p14:cNvPr>
                <p14:cNvContentPartPr/>
                <p14:nvPr/>
              </p14:nvContentPartPr>
              <p14:xfrm>
                <a:off x="11631771" y="2709966"/>
                <a:ext cx="192600" cy="111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328FB84-E68B-B5FF-5DEB-B690D4F7884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613771" y="2691966"/>
                  <a:ext cx="2282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9DCC85B-E526-C1B8-749F-59CB3E834ABC}"/>
                    </a:ext>
                  </a:extLst>
                </p14:cNvPr>
                <p14:cNvContentPartPr/>
                <p14:nvPr/>
              </p14:nvContentPartPr>
              <p14:xfrm>
                <a:off x="11913291" y="2722206"/>
                <a:ext cx="154080" cy="4176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9DCC85B-E526-C1B8-749F-59CB3E834AB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895291" y="2704566"/>
                  <a:ext cx="18972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BE1F2FA-4C9B-2C67-9B9A-2362789E2AE1}"/>
                    </a:ext>
                  </a:extLst>
                </p14:cNvPr>
                <p14:cNvContentPartPr/>
                <p14:nvPr/>
              </p14:nvContentPartPr>
              <p14:xfrm>
                <a:off x="9296091" y="3483966"/>
                <a:ext cx="2589120" cy="2300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BE1F2FA-4C9B-2C67-9B9A-2362789E2AE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278091" y="3466326"/>
                  <a:ext cx="2624760" cy="26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D13657A4-C3CB-2F66-BB76-AC6BE09DAFB7}"/>
                  </a:ext>
                </a:extLst>
              </p14:cNvPr>
              <p14:cNvContentPartPr/>
              <p14:nvPr/>
            </p14:nvContentPartPr>
            <p14:xfrm>
              <a:off x="10411371" y="3849006"/>
              <a:ext cx="393120" cy="19188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D13657A4-C3CB-2F66-BB76-AC6BE09DAFB7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0393731" y="3831366"/>
                <a:ext cx="42876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76970852-8EC4-EA3F-D0CA-E456383B8881}"/>
                  </a:ext>
                </a:extLst>
              </p14:cNvPr>
              <p14:cNvContentPartPr/>
              <p14:nvPr/>
            </p14:nvContentPartPr>
            <p14:xfrm>
              <a:off x="5123331" y="2975286"/>
              <a:ext cx="541080" cy="26640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76970852-8EC4-EA3F-D0CA-E456383B8881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105691" y="2957286"/>
                <a:ext cx="576720" cy="30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Group 114">
            <a:extLst>
              <a:ext uri="{FF2B5EF4-FFF2-40B4-BE49-F238E27FC236}">
                <a16:creationId xmlns:a16="http://schemas.microsoft.com/office/drawing/2014/main" id="{ABC1569C-8906-4937-9E6C-8E98780084CD}"/>
              </a:ext>
            </a:extLst>
          </p:cNvPr>
          <p:cNvGrpSpPr/>
          <p:nvPr/>
        </p:nvGrpSpPr>
        <p:grpSpPr>
          <a:xfrm>
            <a:off x="2507211" y="425766"/>
            <a:ext cx="1073160" cy="354600"/>
            <a:chOff x="2507211" y="425766"/>
            <a:chExt cx="1073160" cy="35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040E49F-0E5E-310F-40ED-09C1DD03C3AD}"/>
                    </a:ext>
                  </a:extLst>
                </p14:cNvPr>
                <p14:cNvContentPartPr/>
                <p14:nvPr/>
              </p14:nvContentPartPr>
              <p14:xfrm>
                <a:off x="2747331" y="546366"/>
                <a:ext cx="155880" cy="1375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040E49F-0E5E-310F-40ED-09C1DD03C3A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729691" y="528366"/>
                  <a:ext cx="1915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87D9B97-08D9-FD0B-80E0-21DFF501E650}"/>
                    </a:ext>
                  </a:extLst>
                </p14:cNvPr>
                <p14:cNvContentPartPr/>
                <p14:nvPr/>
              </p14:nvContentPartPr>
              <p14:xfrm>
                <a:off x="2696931" y="566166"/>
                <a:ext cx="130320" cy="936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87D9B97-08D9-FD0B-80E0-21DFF501E65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678931" y="548166"/>
                  <a:ext cx="1659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C12FA71-160A-5A8E-ECF9-ABA8553D2819}"/>
                    </a:ext>
                  </a:extLst>
                </p14:cNvPr>
                <p14:cNvContentPartPr/>
                <p14:nvPr/>
              </p14:nvContentPartPr>
              <p14:xfrm>
                <a:off x="3028491" y="620166"/>
                <a:ext cx="114480" cy="180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C12FA71-160A-5A8E-ECF9-ABA8553D281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010491" y="602166"/>
                  <a:ext cx="1501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0B48CDF-FD25-18E6-A71E-7980C0A275D9}"/>
                    </a:ext>
                  </a:extLst>
                </p14:cNvPr>
                <p14:cNvContentPartPr/>
                <p14:nvPr/>
              </p14:nvContentPartPr>
              <p14:xfrm>
                <a:off x="3245571" y="546366"/>
                <a:ext cx="111960" cy="1195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0B48CDF-FD25-18E6-A71E-7980C0A275D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227931" y="528366"/>
                  <a:ext cx="1476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85CBA2A-2504-0EBA-EA68-0ABBB62F73AC}"/>
                    </a:ext>
                  </a:extLst>
                </p14:cNvPr>
                <p14:cNvContentPartPr/>
                <p14:nvPr/>
              </p14:nvContentPartPr>
              <p14:xfrm>
                <a:off x="3226131" y="558606"/>
                <a:ext cx="117360" cy="1112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85CBA2A-2504-0EBA-EA68-0ABBB62F73A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208491" y="540606"/>
                  <a:ext cx="1530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F490D88-9668-9738-B9CA-E4E8409CF4F8}"/>
                    </a:ext>
                  </a:extLst>
                </p14:cNvPr>
                <p14:cNvContentPartPr/>
                <p14:nvPr/>
              </p14:nvContentPartPr>
              <p14:xfrm>
                <a:off x="3192651" y="425766"/>
                <a:ext cx="387720" cy="2246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F490D88-9668-9738-B9CA-E4E8409CF4F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175011" y="408126"/>
                  <a:ext cx="4233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4584551-9D92-44A0-D31F-43A6C986F2D3}"/>
                    </a:ext>
                  </a:extLst>
                </p14:cNvPr>
                <p14:cNvContentPartPr/>
                <p14:nvPr/>
              </p14:nvContentPartPr>
              <p14:xfrm>
                <a:off x="2507211" y="488766"/>
                <a:ext cx="100800" cy="2916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4584551-9D92-44A0-D31F-43A6C986F2D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489571" y="471126"/>
                  <a:ext cx="136440" cy="32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AB01AF92-AC78-0851-B48A-CD8701E67A60}"/>
              </a:ext>
            </a:extLst>
          </p:cNvPr>
          <p:cNvGrpSpPr/>
          <p:nvPr/>
        </p:nvGrpSpPr>
        <p:grpSpPr>
          <a:xfrm>
            <a:off x="3824091" y="349446"/>
            <a:ext cx="1171800" cy="338760"/>
            <a:chOff x="3824091" y="349446"/>
            <a:chExt cx="1171800" cy="33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54DB9ED-4AB8-C38C-D051-055C4015594A}"/>
                    </a:ext>
                  </a:extLst>
                </p14:cNvPr>
                <p14:cNvContentPartPr/>
                <p14:nvPr/>
              </p14:nvContentPartPr>
              <p14:xfrm>
                <a:off x="3824091" y="425766"/>
                <a:ext cx="118440" cy="2275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54DB9ED-4AB8-C38C-D051-055C4015594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806451" y="408126"/>
                  <a:ext cx="1540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E285A73-5885-E432-4909-2CF35CF0E3DA}"/>
                    </a:ext>
                  </a:extLst>
                </p14:cNvPr>
                <p14:cNvContentPartPr/>
                <p14:nvPr/>
              </p14:nvContentPartPr>
              <p14:xfrm>
                <a:off x="4089051" y="445206"/>
                <a:ext cx="129960" cy="2174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E285A73-5885-E432-4909-2CF35CF0E3D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071411" y="427206"/>
                  <a:ext cx="1656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15AA0B0-9C6A-D72D-DCCD-3CEA52CDE546}"/>
                    </a:ext>
                  </a:extLst>
                </p14:cNvPr>
                <p14:cNvContentPartPr/>
                <p14:nvPr/>
              </p14:nvContentPartPr>
              <p14:xfrm>
                <a:off x="4382451" y="546366"/>
                <a:ext cx="131400" cy="154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15AA0B0-9C6A-D72D-DCCD-3CEA52CDE54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364451" y="528366"/>
                  <a:ext cx="1670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F3A2C21-9E3C-04B2-50ED-A2E32D42B70B}"/>
                    </a:ext>
                  </a:extLst>
                </p14:cNvPr>
                <p14:cNvContentPartPr/>
                <p14:nvPr/>
              </p14:nvContentPartPr>
              <p14:xfrm>
                <a:off x="4582251" y="472566"/>
                <a:ext cx="173880" cy="2156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F3A2C21-9E3C-04B2-50ED-A2E32D42B70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564251" y="454566"/>
                  <a:ext cx="2095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6817DF0-5028-7745-1ACE-5C58DE4CD037}"/>
                    </a:ext>
                  </a:extLst>
                </p14:cNvPr>
                <p14:cNvContentPartPr/>
                <p14:nvPr/>
              </p14:nvContentPartPr>
              <p14:xfrm>
                <a:off x="4546611" y="390486"/>
                <a:ext cx="111960" cy="111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6817DF0-5028-7745-1ACE-5C58DE4CD03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528971" y="372486"/>
                  <a:ext cx="147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35A801F-A304-2C7C-6B77-51FAE33BC19D}"/>
                    </a:ext>
                  </a:extLst>
                </p14:cNvPr>
                <p14:cNvContentPartPr/>
                <p14:nvPr/>
              </p14:nvContentPartPr>
              <p14:xfrm>
                <a:off x="4886811" y="349446"/>
                <a:ext cx="109080" cy="2260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35A801F-A304-2C7C-6B77-51FAE33BC19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868811" y="331446"/>
                  <a:ext cx="144720" cy="26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44433F3F-C477-BFED-CAFF-D428C1EA8496}"/>
                  </a:ext>
                </a:extLst>
              </p14:cNvPr>
              <p14:cNvContentPartPr/>
              <p14:nvPr/>
            </p14:nvContentPartPr>
            <p14:xfrm>
              <a:off x="1086291" y="2433846"/>
              <a:ext cx="454680" cy="42012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44433F3F-C477-BFED-CAFF-D428C1EA8496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068651" y="2415846"/>
                <a:ext cx="490320" cy="45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up 119">
            <a:extLst>
              <a:ext uri="{FF2B5EF4-FFF2-40B4-BE49-F238E27FC236}">
                <a16:creationId xmlns:a16="http://schemas.microsoft.com/office/drawing/2014/main" id="{C8864B9D-3D7E-3DE7-FF77-00809A906829}"/>
              </a:ext>
            </a:extLst>
          </p:cNvPr>
          <p:cNvGrpSpPr/>
          <p:nvPr/>
        </p:nvGrpSpPr>
        <p:grpSpPr>
          <a:xfrm>
            <a:off x="2171331" y="2325126"/>
            <a:ext cx="646200" cy="398880"/>
            <a:chOff x="2171331" y="2325126"/>
            <a:chExt cx="646200" cy="39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AEE9E25-DF0F-30C8-1506-C80F682D9ED2}"/>
                    </a:ext>
                  </a:extLst>
                </p14:cNvPr>
                <p14:cNvContentPartPr/>
                <p14:nvPr/>
              </p14:nvContentPartPr>
              <p14:xfrm>
                <a:off x="2171331" y="2325126"/>
                <a:ext cx="646200" cy="3988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AEE9E25-DF0F-30C8-1506-C80F682D9ED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153691" y="2307126"/>
                  <a:ext cx="68184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3B0F76B-995F-9E33-D441-380C2197CB9E}"/>
                    </a:ext>
                  </a:extLst>
                </p14:cNvPr>
                <p14:cNvContentPartPr/>
                <p14:nvPr/>
              </p14:nvContentPartPr>
              <p14:xfrm>
                <a:off x="2305251" y="2463726"/>
                <a:ext cx="194040" cy="2178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3B0F76B-995F-9E33-D441-380C2197CB9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287611" y="2446086"/>
                  <a:ext cx="2296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745D34B-21ED-3720-E18E-1DEF1549C4BE}"/>
                    </a:ext>
                  </a:extLst>
                </p14:cNvPr>
                <p14:cNvContentPartPr/>
                <p14:nvPr/>
              </p14:nvContentPartPr>
              <p14:xfrm>
                <a:off x="2358171" y="2477406"/>
                <a:ext cx="255600" cy="2055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745D34B-21ED-3720-E18E-1DEF1549C4B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340531" y="2459766"/>
                  <a:ext cx="29124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C09F27E-F64B-B22C-B461-12D06BA4F2F8}"/>
              </a:ext>
            </a:extLst>
          </p:cNvPr>
          <p:cNvGrpSpPr/>
          <p:nvPr/>
        </p:nvGrpSpPr>
        <p:grpSpPr>
          <a:xfrm>
            <a:off x="9488691" y="4572966"/>
            <a:ext cx="1287000" cy="835560"/>
            <a:chOff x="9488691" y="4572966"/>
            <a:chExt cx="1287000" cy="83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0660FEE-589E-8DFC-C218-E7153A1FA5A4}"/>
                    </a:ext>
                  </a:extLst>
                </p14:cNvPr>
                <p14:cNvContentPartPr/>
                <p14:nvPr/>
              </p14:nvContentPartPr>
              <p14:xfrm>
                <a:off x="10001331" y="4763766"/>
                <a:ext cx="220680" cy="2534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0660FEE-589E-8DFC-C218-E7153A1FA5A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983331" y="4746126"/>
                  <a:ext cx="2563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B8BBF5F-44C4-5C61-DA6E-FBDEB8C97DDD}"/>
                    </a:ext>
                  </a:extLst>
                </p14:cNvPr>
                <p14:cNvContentPartPr/>
                <p14:nvPr/>
              </p14:nvContentPartPr>
              <p14:xfrm>
                <a:off x="10174491" y="4866726"/>
                <a:ext cx="8640" cy="1807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B8BBF5F-44C4-5C61-DA6E-FBDEB8C97DD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156851" y="4848726"/>
                  <a:ext cx="442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69FA791-20B6-78C6-9D5D-44A5DC5AF71E}"/>
                    </a:ext>
                  </a:extLst>
                </p14:cNvPr>
                <p14:cNvContentPartPr/>
                <p14:nvPr/>
              </p14:nvContentPartPr>
              <p14:xfrm>
                <a:off x="9823491" y="5177046"/>
                <a:ext cx="666360" cy="2314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69FA791-20B6-78C6-9D5D-44A5DC5AF71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805851" y="5159406"/>
                  <a:ext cx="7020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D6D49F3-0DB2-2BAC-CD6E-059C439E7242}"/>
                    </a:ext>
                  </a:extLst>
                </p14:cNvPr>
                <p14:cNvContentPartPr/>
                <p14:nvPr/>
              </p14:nvContentPartPr>
              <p14:xfrm>
                <a:off x="9488691" y="4572966"/>
                <a:ext cx="1287000" cy="7099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D6D49F3-0DB2-2BAC-CD6E-059C439E724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470691" y="4555326"/>
                  <a:ext cx="1322640" cy="74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E35714F8-6291-E137-A442-7270BF610487}"/>
              </a:ext>
            </a:extLst>
          </p:cNvPr>
          <p:cNvGrpSpPr/>
          <p:nvPr/>
        </p:nvGrpSpPr>
        <p:grpSpPr>
          <a:xfrm>
            <a:off x="386811" y="1196526"/>
            <a:ext cx="982440" cy="1794240"/>
            <a:chOff x="386811" y="1196526"/>
            <a:chExt cx="982440" cy="179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B31C477-FCAB-12E4-84E8-77A2444B6213}"/>
                    </a:ext>
                  </a:extLst>
                </p14:cNvPr>
                <p14:cNvContentPartPr/>
                <p14:nvPr/>
              </p14:nvContentPartPr>
              <p14:xfrm>
                <a:off x="1231371" y="1196526"/>
                <a:ext cx="22680" cy="1706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B31C477-FCAB-12E4-84E8-77A2444B621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213371" y="1178886"/>
                  <a:ext cx="583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AB62B83-43CB-CF26-3B00-37B00B4A7480}"/>
                    </a:ext>
                  </a:extLst>
                </p14:cNvPr>
                <p14:cNvContentPartPr/>
                <p14:nvPr/>
              </p14:nvContentPartPr>
              <p14:xfrm>
                <a:off x="1172691" y="1893486"/>
                <a:ext cx="136080" cy="2041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AB62B83-43CB-CF26-3B00-37B00B4A748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55051" y="1875486"/>
                  <a:ext cx="1717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EADE26A-39D9-AF51-6108-4A000D6682D0}"/>
                    </a:ext>
                  </a:extLst>
                </p14:cNvPr>
                <p14:cNvContentPartPr/>
                <p14:nvPr/>
              </p14:nvContentPartPr>
              <p14:xfrm>
                <a:off x="1206171" y="2595126"/>
                <a:ext cx="163080" cy="1933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EADE26A-39D9-AF51-6108-4A000D6682D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88531" y="2577126"/>
                  <a:ext cx="1987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ED3969B-9C22-64BF-3772-4C9EA7BC713E}"/>
                    </a:ext>
                  </a:extLst>
                </p14:cNvPr>
                <p14:cNvContentPartPr/>
                <p14:nvPr/>
              </p14:nvContentPartPr>
              <p14:xfrm>
                <a:off x="386811" y="1320366"/>
                <a:ext cx="647280" cy="16704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ED3969B-9C22-64BF-3772-4C9EA7BC713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68811" y="1302726"/>
                  <a:ext cx="682920" cy="170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94E1C28B-B52C-8E09-3384-50A0EB64BE67}"/>
              </a:ext>
            </a:extLst>
          </p:cNvPr>
          <p:cNvGrpSpPr/>
          <p:nvPr/>
        </p:nvGrpSpPr>
        <p:grpSpPr>
          <a:xfrm>
            <a:off x="3059091" y="966126"/>
            <a:ext cx="1680120" cy="429840"/>
            <a:chOff x="3059091" y="966126"/>
            <a:chExt cx="1680120" cy="42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C9623B9-6922-E999-85B2-8FF9DA8EB254}"/>
                    </a:ext>
                  </a:extLst>
                </p14:cNvPr>
                <p14:cNvContentPartPr/>
                <p14:nvPr/>
              </p14:nvContentPartPr>
              <p14:xfrm>
                <a:off x="3159171" y="1306326"/>
                <a:ext cx="194760" cy="18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C9623B9-6922-E999-85B2-8FF9DA8EB25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141531" y="1288686"/>
                  <a:ext cx="2304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5746869-4AF7-A1F5-E2C6-F97F09167354}"/>
                    </a:ext>
                  </a:extLst>
                </p14:cNvPr>
                <p14:cNvContentPartPr/>
                <p14:nvPr/>
              </p14:nvContentPartPr>
              <p14:xfrm>
                <a:off x="3432411" y="1136406"/>
                <a:ext cx="178560" cy="1706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5746869-4AF7-A1F5-E2C6-F97F0916735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414411" y="1118406"/>
                  <a:ext cx="2142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5083188-872A-55B6-2CA6-0C074E17C1B8}"/>
                    </a:ext>
                  </a:extLst>
                </p14:cNvPr>
                <p14:cNvContentPartPr/>
                <p14:nvPr/>
              </p14:nvContentPartPr>
              <p14:xfrm>
                <a:off x="3666411" y="1064766"/>
                <a:ext cx="123120" cy="2491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5083188-872A-55B6-2CA6-0C074E17C1B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648411" y="1046766"/>
                  <a:ext cx="1587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A979F87-5826-6687-5602-9B30E2A36870}"/>
                    </a:ext>
                  </a:extLst>
                </p14:cNvPr>
                <p14:cNvContentPartPr/>
                <p14:nvPr/>
              </p14:nvContentPartPr>
              <p14:xfrm>
                <a:off x="3059091" y="1034526"/>
                <a:ext cx="111960" cy="3614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A979F87-5826-6687-5602-9B30E2A3687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041091" y="1016886"/>
                  <a:ext cx="14760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53FDF6C-EC27-E70B-D3CF-9EE20AD93618}"/>
                    </a:ext>
                  </a:extLst>
                </p14:cNvPr>
                <p14:cNvContentPartPr/>
                <p14:nvPr/>
              </p14:nvContentPartPr>
              <p14:xfrm>
                <a:off x="3886371" y="996366"/>
                <a:ext cx="139680" cy="3135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53FDF6C-EC27-E70B-D3CF-9EE20AD9361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868731" y="978366"/>
                  <a:ext cx="17532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63E6B53-A324-3C71-4FB7-8996F5C9BCFD}"/>
                    </a:ext>
                  </a:extLst>
                </p14:cNvPr>
                <p14:cNvContentPartPr/>
                <p14:nvPr/>
              </p14:nvContentPartPr>
              <p14:xfrm>
                <a:off x="4050891" y="1151166"/>
                <a:ext cx="267840" cy="342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63E6B53-A324-3C71-4FB7-8996F5C9BCF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032891" y="1133526"/>
                  <a:ext cx="3034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30FCBA6-5B1F-BFFD-9644-26388D94DC33}"/>
                    </a:ext>
                  </a:extLst>
                </p14:cNvPr>
                <p14:cNvContentPartPr/>
                <p14:nvPr/>
              </p14:nvContentPartPr>
              <p14:xfrm>
                <a:off x="4361931" y="1041366"/>
                <a:ext cx="168480" cy="1479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30FCBA6-5B1F-BFFD-9644-26388D94DC3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343931" y="1023726"/>
                  <a:ext cx="2041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5682917-330B-A513-97F6-5F1FA7F57FE1}"/>
                    </a:ext>
                  </a:extLst>
                </p14:cNvPr>
                <p14:cNvContentPartPr/>
                <p14:nvPr/>
              </p14:nvContentPartPr>
              <p14:xfrm>
                <a:off x="4502331" y="1086366"/>
                <a:ext cx="5760" cy="1411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5682917-330B-A513-97F6-5F1FA7F57FE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484331" y="1068726"/>
                  <a:ext cx="414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F583DF7-119D-4CE6-D1D3-1F319E0493EA}"/>
                    </a:ext>
                  </a:extLst>
                </p14:cNvPr>
                <p14:cNvContentPartPr/>
                <p14:nvPr/>
              </p14:nvContentPartPr>
              <p14:xfrm>
                <a:off x="4610691" y="966126"/>
                <a:ext cx="128520" cy="2984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F583DF7-119D-4CE6-D1D3-1F319E0493E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593051" y="948486"/>
                  <a:ext cx="164160" cy="33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1EC88890-A0DC-B0BA-C053-51CDB4A060EF}"/>
              </a:ext>
            </a:extLst>
          </p:cNvPr>
          <p:cNvGrpSpPr/>
          <p:nvPr/>
        </p:nvGrpSpPr>
        <p:grpSpPr>
          <a:xfrm>
            <a:off x="3114531" y="1583166"/>
            <a:ext cx="624960" cy="283320"/>
            <a:chOff x="3114531" y="1583166"/>
            <a:chExt cx="624960" cy="28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F153191-A633-DE03-6AAB-CAF3A028FCB5}"/>
                    </a:ext>
                  </a:extLst>
                </p14:cNvPr>
                <p14:cNvContentPartPr/>
                <p14:nvPr/>
              </p14:nvContentPartPr>
              <p14:xfrm>
                <a:off x="3114531" y="1664886"/>
                <a:ext cx="97920" cy="2016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F153191-A633-DE03-6AAB-CAF3A028FCB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096891" y="1646886"/>
                  <a:ext cx="1335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F2A5210-253A-0D1E-98AB-08BB42E28E6E}"/>
                    </a:ext>
                  </a:extLst>
                </p14:cNvPr>
                <p14:cNvContentPartPr/>
                <p14:nvPr/>
              </p14:nvContentPartPr>
              <p14:xfrm>
                <a:off x="3343131" y="1729326"/>
                <a:ext cx="147960" cy="262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F2A5210-253A-0D1E-98AB-08BB42E28E6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325491" y="1711326"/>
                  <a:ext cx="1836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3E0B88D-B4CE-B223-039B-CC5E480E681B}"/>
                    </a:ext>
                  </a:extLst>
                </p14:cNvPr>
                <p14:cNvContentPartPr/>
                <p14:nvPr/>
              </p14:nvContentPartPr>
              <p14:xfrm>
                <a:off x="3568851" y="1670646"/>
                <a:ext cx="360" cy="1335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3E0B88D-B4CE-B223-039B-CC5E480E681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550851" y="1652646"/>
                  <a:ext cx="360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847203B-550E-D755-BC18-32CE40072498}"/>
                    </a:ext>
                  </a:extLst>
                </p14:cNvPr>
                <p14:cNvContentPartPr/>
                <p14:nvPr/>
              </p14:nvContentPartPr>
              <p14:xfrm>
                <a:off x="3627171" y="1583166"/>
                <a:ext cx="112320" cy="2602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847203B-550E-D755-BC18-32CE4007249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609531" y="1565166"/>
                  <a:ext cx="147960" cy="29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DD3D86A8-1482-8CF6-93E0-42E117E8A9D7}"/>
              </a:ext>
            </a:extLst>
          </p:cNvPr>
          <p:cNvGrpSpPr/>
          <p:nvPr/>
        </p:nvGrpSpPr>
        <p:grpSpPr>
          <a:xfrm>
            <a:off x="3977451" y="1561206"/>
            <a:ext cx="767520" cy="269640"/>
            <a:chOff x="3977451" y="1561206"/>
            <a:chExt cx="767520" cy="26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BFC1D80-FE57-DC9F-38D1-5F6DDD847A17}"/>
                    </a:ext>
                  </a:extLst>
                </p14:cNvPr>
                <p14:cNvContentPartPr/>
                <p14:nvPr/>
              </p14:nvContentPartPr>
              <p14:xfrm>
                <a:off x="3977451" y="1617006"/>
                <a:ext cx="132480" cy="2138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BFC1D80-FE57-DC9F-38D1-5F6DDD847A1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959451" y="1599366"/>
                  <a:ext cx="1681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69C0EB5-E709-7F8D-6E8A-65F9E73CA176}"/>
                    </a:ext>
                  </a:extLst>
                </p14:cNvPr>
                <p14:cNvContentPartPr/>
                <p14:nvPr/>
              </p14:nvContentPartPr>
              <p14:xfrm>
                <a:off x="4217931" y="1704846"/>
                <a:ext cx="111960" cy="86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69C0EB5-E709-7F8D-6E8A-65F9E73CA17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200291" y="1686846"/>
                  <a:ext cx="1476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A3FC1B4-C658-89FC-0583-2FE858AE61CC}"/>
                    </a:ext>
                  </a:extLst>
                </p14:cNvPr>
                <p14:cNvContentPartPr/>
                <p14:nvPr/>
              </p14:nvContentPartPr>
              <p14:xfrm>
                <a:off x="4431771" y="1626366"/>
                <a:ext cx="137880" cy="1522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A3FC1B4-C658-89FC-0583-2FE858AE61C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413771" y="1608726"/>
                  <a:ext cx="1735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06F9DA2-2705-EF63-515D-45ABD8E1067F}"/>
                    </a:ext>
                  </a:extLst>
                </p14:cNvPr>
                <p14:cNvContentPartPr/>
                <p14:nvPr/>
              </p14:nvContentPartPr>
              <p14:xfrm>
                <a:off x="4608171" y="1561206"/>
                <a:ext cx="136800" cy="2397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06F9DA2-2705-EF63-515D-45ABD8E1067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590171" y="1543206"/>
                  <a:ext cx="172440" cy="27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4C5DC324-C03F-22BA-B574-068B874FDCE4}"/>
              </a:ext>
            </a:extLst>
          </p:cNvPr>
          <p:cNvGrpSpPr/>
          <p:nvPr/>
        </p:nvGrpSpPr>
        <p:grpSpPr>
          <a:xfrm>
            <a:off x="3256371" y="2376606"/>
            <a:ext cx="616680" cy="295560"/>
            <a:chOff x="3256371" y="2376606"/>
            <a:chExt cx="616680" cy="29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D605CAC-DCF9-6B0D-B1B7-3B403BB28343}"/>
                    </a:ext>
                  </a:extLst>
                </p14:cNvPr>
                <p14:cNvContentPartPr/>
                <p14:nvPr/>
              </p14:nvContentPartPr>
              <p14:xfrm>
                <a:off x="3256371" y="2376606"/>
                <a:ext cx="100800" cy="2955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D605CAC-DCF9-6B0D-B1B7-3B403BB2834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238731" y="2358606"/>
                  <a:ext cx="13644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0D1584E-F9A9-0434-02A4-B118C6BE28AE}"/>
                    </a:ext>
                  </a:extLst>
                </p14:cNvPr>
                <p14:cNvContentPartPr/>
                <p14:nvPr/>
              </p14:nvContentPartPr>
              <p14:xfrm>
                <a:off x="3537171" y="2470206"/>
                <a:ext cx="119160" cy="831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0D1584E-F9A9-0434-02A4-B118C6BE28A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519171" y="2452206"/>
                  <a:ext cx="15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263A547-C5D9-0D92-4FF3-59F0475AE3A2}"/>
                    </a:ext>
                  </a:extLst>
                </p14:cNvPr>
                <p14:cNvContentPartPr/>
                <p14:nvPr/>
              </p14:nvContentPartPr>
              <p14:xfrm>
                <a:off x="3602331" y="2410446"/>
                <a:ext cx="270720" cy="2246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263A547-C5D9-0D92-4FF3-59F0475AE3A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584331" y="2392446"/>
                  <a:ext cx="306360" cy="26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47208572-F253-978F-792F-4BFCF503208E}"/>
              </a:ext>
            </a:extLst>
          </p:cNvPr>
          <p:cNvGrpSpPr/>
          <p:nvPr/>
        </p:nvGrpSpPr>
        <p:grpSpPr>
          <a:xfrm>
            <a:off x="3240171" y="3043686"/>
            <a:ext cx="429480" cy="264240"/>
            <a:chOff x="3240171" y="3043686"/>
            <a:chExt cx="429480" cy="26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269AFC0-2924-B229-C6DC-507598062A75}"/>
                    </a:ext>
                  </a:extLst>
                </p14:cNvPr>
                <p14:cNvContentPartPr/>
                <p14:nvPr/>
              </p14:nvContentPartPr>
              <p14:xfrm>
                <a:off x="3446091" y="3095526"/>
                <a:ext cx="360" cy="1310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269AFC0-2924-B229-C6DC-507598062A7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428451" y="3077886"/>
                  <a:ext cx="360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B8DAAC5-884C-0F2C-1653-D367DFDF83EC}"/>
                    </a:ext>
                  </a:extLst>
                </p14:cNvPr>
                <p14:cNvContentPartPr/>
                <p14:nvPr/>
              </p14:nvContentPartPr>
              <p14:xfrm>
                <a:off x="3594051" y="3059886"/>
                <a:ext cx="75600" cy="2070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B8DAAC5-884C-0F2C-1653-D367DFDF83E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576051" y="3042246"/>
                  <a:ext cx="1112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41E96D8-80E4-1B66-1CF7-A8874AF21EEE}"/>
                    </a:ext>
                  </a:extLst>
                </p14:cNvPr>
                <p14:cNvContentPartPr/>
                <p14:nvPr/>
              </p14:nvContentPartPr>
              <p14:xfrm>
                <a:off x="3240171" y="3043686"/>
                <a:ext cx="56160" cy="2642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41E96D8-80E4-1B66-1CF7-A8874AF21EE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222171" y="3025686"/>
                  <a:ext cx="91800" cy="29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9C37E49E-E865-4A85-7FCF-25D66C27EFCC}"/>
              </a:ext>
            </a:extLst>
          </p:cNvPr>
          <p:cNvGrpSpPr/>
          <p:nvPr/>
        </p:nvGrpSpPr>
        <p:grpSpPr>
          <a:xfrm>
            <a:off x="3978531" y="2934246"/>
            <a:ext cx="660600" cy="285840"/>
            <a:chOff x="3978531" y="2934246"/>
            <a:chExt cx="660600" cy="28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25653AD-C1AA-E7E4-4AD1-1884702F0C4D}"/>
                    </a:ext>
                  </a:extLst>
                </p14:cNvPr>
                <p14:cNvContentPartPr/>
                <p14:nvPr/>
              </p14:nvContentPartPr>
              <p14:xfrm>
                <a:off x="3978531" y="2984646"/>
                <a:ext cx="156240" cy="2354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25653AD-C1AA-E7E4-4AD1-1884702F0C4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960531" y="2967006"/>
                  <a:ext cx="1918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54AB47D-19ED-03B2-D892-A1A2E39E8B55}"/>
                    </a:ext>
                  </a:extLst>
                </p14:cNvPr>
                <p14:cNvContentPartPr/>
                <p14:nvPr/>
              </p14:nvContentPartPr>
              <p14:xfrm>
                <a:off x="4284891" y="2957286"/>
                <a:ext cx="153720" cy="1782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54AB47D-19ED-03B2-D892-A1A2E39E8B5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266891" y="2939286"/>
                  <a:ext cx="1893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564314A-9DBB-9A90-0BDA-1EEC1E9AEE5B}"/>
                    </a:ext>
                  </a:extLst>
                </p14:cNvPr>
                <p14:cNvContentPartPr/>
                <p14:nvPr/>
              </p14:nvContentPartPr>
              <p14:xfrm>
                <a:off x="4513491" y="2934246"/>
                <a:ext cx="125640" cy="2491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564314A-9DBB-9A90-0BDA-1EEC1E9AEE5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495491" y="2916246"/>
                  <a:ext cx="161280" cy="28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0F699170-E6A8-A00D-708D-989AC1AF9151}"/>
                  </a:ext>
                </a:extLst>
              </p14:cNvPr>
              <p14:cNvContentPartPr/>
              <p14:nvPr/>
            </p14:nvContentPartPr>
            <p14:xfrm>
              <a:off x="3059451" y="3862686"/>
              <a:ext cx="122400" cy="33948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0F699170-E6A8-A00D-708D-989AC1AF9151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3041811" y="3845046"/>
                <a:ext cx="158040" cy="37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4" name="Group 163">
            <a:extLst>
              <a:ext uri="{FF2B5EF4-FFF2-40B4-BE49-F238E27FC236}">
                <a16:creationId xmlns:a16="http://schemas.microsoft.com/office/drawing/2014/main" id="{E2100AE0-E78F-DBAC-9CE2-1EABB76AB218}"/>
              </a:ext>
            </a:extLst>
          </p:cNvPr>
          <p:cNvGrpSpPr/>
          <p:nvPr/>
        </p:nvGrpSpPr>
        <p:grpSpPr>
          <a:xfrm>
            <a:off x="3270411" y="3816246"/>
            <a:ext cx="371160" cy="321840"/>
            <a:chOff x="3270411" y="3816246"/>
            <a:chExt cx="371160" cy="32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744E2B6-263D-9CA7-3A2C-0372BD11A809}"/>
                    </a:ext>
                  </a:extLst>
                </p14:cNvPr>
                <p14:cNvContentPartPr/>
                <p14:nvPr/>
              </p14:nvContentPartPr>
              <p14:xfrm>
                <a:off x="3270411" y="3863766"/>
                <a:ext cx="173160" cy="1998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744E2B6-263D-9CA7-3A2C-0372BD11A80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252771" y="3846126"/>
                  <a:ext cx="2088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70DEABD-805A-2B20-FE34-ACE61DCFE7DB}"/>
                    </a:ext>
                  </a:extLst>
                </p14:cNvPr>
                <p14:cNvContentPartPr/>
                <p14:nvPr/>
              </p14:nvContentPartPr>
              <p14:xfrm>
                <a:off x="3521331" y="3816246"/>
                <a:ext cx="120240" cy="3218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70DEABD-805A-2B20-FE34-ACE61DCFE7D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503691" y="3798606"/>
                  <a:ext cx="155880" cy="35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D850CCCA-358A-E116-D2BD-1C08976F80B2}"/>
              </a:ext>
            </a:extLst>
          </p:cNvPr>
          <p:cNvGrpSpPr/>
          <p:nvPr/>
        </p:nvGrpSpPr>
        <p:grpSpPr>
          <a:xfrm>
            <a:off x="3929931" y="3779526"/>
            <a:ext cx="631080" cy="392760"/>
            <a:chOff x="3929931" y="3779526"/>
            <a:chExt cx="631080" cy="39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0E630BC-E9FE-DDB8-E6AE-0324E0FEFD1B}"/>
                    </a:ext>
                  </a:extLst>
                </p14:cNvPr>
                <p14:cNvContentPartPr/>
                <p14:nvPr/>
              </p14:nvContentPartPr>
              <p14:xfrm>
                <a:off x="3929931" y="3828486"/>
                <a:ext cx="190800" cy="2563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0E630BC-E9FE-DDB8-E6AE-0324E0FEFD1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912291" y="3810846"/>
                  <a:ext cx="22644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E4ACD2B-4FC2-E1A9-3FE1-4B210431E4AE}"/>
                    </a:ext>
                  </a:extLst>
                </p14:cNvPr>
                <p14:cNvContentPartPr/>
                <p14:nvPr/>
              </p14:nvContentPartPr>
              <p14:xfrm>
                <a:off x="4147731" y="3843606"/>
                <a:ext cx="171360" cy="2012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E4ACD2B-4FC2-E1A9-3FE1-4B210431E4A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130091" y="3825966"/>
                  <a:ext cx="2070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5BFF8D0-C06A-CA65-2784-6A4D24428CA3}"/>
                    </a:ext>
                  </a:extLst>
                </p14:cNvPr>
                <p14:cNvContentPartPr/>
                <p14:nvPr/>
              </p14:nvContentPartPr>
              <p14:xfrm>
                <a:off x="4279131" y="3946206"/>
                <a:ext cx="39240" cy="1630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5BFF8D0-C06A-CA65-2784-6A4D24428CA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261491" y="3928566"/>
                  <a:ext cx="748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332B150-9DF1-B7D5-0460-CD8342863475}"/>
                    </a:ext>
                  </a:extLst>
                </p14:cNvPr>
                <p14:cNvContentPartPr/>
                <p14:nvPr/>
              </p14:nvContentPartPr>
              <p14:xfrm>
                <a:off x="4432491" y="3779526"/>
                <a:ext cx="128520" cy="3927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332B150-9DF1-B7D5-0460-CD834286347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414851" y="3761526"/>
                  <a:ext cx="164160" cy="42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9F65EDBE-D721-C9AE-1885-900DCD7861EE}"/>
                  </a:ext>
                </a:extLst>
              </p14:cNvPr>
              <p14:cNvContentPartPr/>
              <p14:nvPr/>
            </p14:nvContentPartPr>
            <p14:xfrm>
              <a:off x="5131971" y="975846"/>
              <a:ext cx="131400" cy="21600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9F65EDBE-D721-C9AE-1885-900DCD7861EE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5113971" y="958206"/>
                <a:ext cx="16704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14B444A3-5D1E-2F13-A4E5-EC0218865389}"/>
                  </a:ext>
                </a:extLst>
              </p14:cNvPr>
              <p14:cNvContentPartPr/>
              <p14:nvPr/>
            </p14:nvContentPartPr>
            <p14:xfrm>
              <a:off x="5110731" y="1611246"/>
              <a:ext cx="208080" cy="26748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14B444A3-5D1E-2F13-A4E5-EC0218865389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5093091" y="1593606"/>
                <a:ext cx="24372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7D4A86D5-B8B2-A327-8520-77DD914C35D7}"/>
                  </a:ext>
                </a:extLst>
              </p14:cNvPr>
              <p14:cNvContentPartPr/>
              <p14:nvPr/>
            </p14:nvContentPartPr>
            <p14:xfrm>
              <a:off x="5156451" y="2307846"/>
              <a:ext cx="134640" cy="14832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7D4A86D5-B8B2-A327-8520-77DD914C35D7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5138451" y="2289846"/>
                <a:ext cx="17028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B964BFEC-EFAA-BE73-B7AC-B97FBEFA0AF7}"/>
                  </a:ext>
                </a:extLst>
              </p14:cNvPr>
              <p14:cNvContentPartPr/>
              <p14:nvPr/>
            </p14:nvContentPartPr>
            <p14:xfrm>
              <a:off x="5192451" y="2929926"/>
              <a:ext cx="162720" cy="26856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B964BFEC-EFAA-BE73-B7AC-B97FBEFA0AF7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5174811" y="2912286"/>
                <a:ext cx="19836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DD3A7C3D-C803-06F6-F3DC-3D25CC867146}"/>
                  </a:ext>
                </a:extLst>
              </p14:cNvPr>
              <p14:cNvContentPartPr/>
              <p14:nvPr/>
            </p14:nvContentPartPr>
            <p14:xfrm>
              <a:off x="5143851" y="3664686"/>
              <a:ext cx="155520" cy="18180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DD3A7C3D-C803-06F6-F3DC-3D25CC867146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125851" y="3646686"/>
                <a:ext cx="19116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EAC7378C-4BBA-8C5F-3B69-48A3C34E48FA}"/>
                  </a:ext>
                </a:extLst>
              </p14:cNvPr>
              <p14:cNvContentPartPr/>
              <p14:nvPr/>
            </p14:nvContentPartPr>
            <p14:xfrm>
              <a:off x="4719411" y="4005246"/>
              <a:ext cx="1135080" cy="3312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EAC7378C-4BBA-8C5F-3B69-48A3C34E48FA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4701771" y="3987246"/>
                <a:ext cx="1170720" cy="6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4F98C31-CA55-4E9C-333C-CFEEC3DBA1E7}"/>
              </a:ext>
            </a:extLst>
          </p:cNvPr>
          <p:cNvGrpSpPr/>
          <p:nvPr/>
        </p:nvGrpSpPr>
        <p:grpSpPr>
          <a:xfrm>
            <a:off x="5009211" y="4175886"/>
            <a:ext cx="354240" cy="221760"/>
            <a:chOff x="5009211" y="4175886"/>
            <a:chExt cx="354240" cy="22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6416F0C-701A-84CC-B4D9-8B6586D55DBA}"/>
                    </a:ext>
                  </a:extLst>
                </p14:cNvPr>
                <p14:cNvContentPartPr/>
                <p14:nvPr/>
              </p14:nvContentPartPr>
              <p14:xfrm>
                <a:off x="5009211" y="4175886"/>
                <a:ext cx="206640" cy="2185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6416F0C-701A-84CC-B4D9-8B6586D55DB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991571" y="4158246"/>
                  <a:ext cx="2422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5FEF5F1-EA49-2EAE-1AEB-8D78B46FA16A}"/>
                    </a:ext>
                  </a:extLst>
                </p14:cNvPr>
                <p14:cNvContentPartPr/>
                <p14:nvPr/>
              </p14:nvContentPartPr>
              <p14:xfrm>
                <a:off x="5257251" y="4232766"/>
                <a:ext cx="106200" cy="1648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5FEF5F1-EA49-2EAE-1AEB-8D78B46FA16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239251" y="4214766"/>
                  <a:ext cx="141840" cy="20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9E70A1FC-FF33-CBA1-9FF9-B60EBA272F05}"/>
              </a:ext>
            </a:extLst>
          </p:cNvPr>
          <p:cNvGrpSpPr/>
          <p:nvPr/>
        </p:nvGrpSpPr>
        <p:grpSpPr>
          <a:xfrm>
            <a:off x="8346771" y="5210886"/>
            <a:ext cx="475920" cy="270360"/>
            <a:chOff x="8346771" y="5210886"/>
            <a:chExt cx="475920" cy="27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923C72F-89AD-60E4-9F03-F0EC780A2429}"/>
                    </a:ext>
                  </a:extLst>
                </p14:cNvPr>
                <p14:cNvContentPartPr/>
                <p14:nvPr/>
              </p14:nvContentPartPr>
              <p14:xfrm>
                <a:off x="8346771" y="5210886"/>
                <a:ext cx="251280" cy="2703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923C72F-89AD-60E4-9F03-F0EC780A242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328771" y="5193246"/>
                  <a:ext cx="28692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51E7D3E-1829-85B0-F4BD-568B1C68FF98}"/>
                    </a:ext>
                  </a:extLst>
                </p14:cNvPr>
                <p14:cNvContentPartPr/>
                <p14:nvPr/>
              </p14:nvContentPartPr>
              <p14:xfrm>
                <a:off x="8695251" y="5334726"/>
                <a:ext cx="127440" cy="1364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51E7D3E-1829-85B0-F4BD-568B1C68FF9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677251" y="5317086"/>
                  <a:ext cx="163080" cy="17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541DBBED-C4DF-D452-E847-89D75ACB6316}"/>
                  </a:ext>
                </a:extLst>
              </p14:cNvPr>
              <p14:cNvContentPartPr/>
              <p14:nvPr/>
            </p14:nvContentPartPr>
            <p14:xfrm>
              <a:off x="8307891" y="5699766"/>
              <a:ext cx="677520" cy="864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541DBBED-C4DF-D452-E847-89D75ACB6316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8290251" y="5681766"/>
                <a:ext cx="71316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FAB3BCFD-AEAB-964B-25E7-6FCBF68D1F6C}"/>
                  </a:ext>
                </a:extLst>
              </p14:cNvPr>
              <p14:cNvContentPartPr/>
              <p14:nvPr/>
            </p14:nvContentPartPr>
            <p14:xfrm>
              <a:off x="8402571" y="5835126"/>
              <a:ext cx="507600" cy="25596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FAB3BCFD-AEAB-964B-25E7-6FCBF68D1F6C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8384931" y="5817126"/>
                <a:ext cx="543240" cy="29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AFCB2587-359B-C2E9-0318-48EE9C3AC647}"/>
              </a:ext>
            </a:extLst>
          </p:cNvPr>
          <p:cNvGrpSpPr/>
          <p:nvPr/>
        </p:nvGrpSpPr>
        <p:grpSpPr>
          <a:xfrm>
            <a:off x="9363771" y="5601126"/>
            <a:ext cx="585720" cy="344880"/>
            <a:chOff x="9363771" y="5601126"/>
            <a:chExt cx="585720" cy="34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F8F8D04-5298-7DE6-8E74-A0F92D681B03}"/>
                    </a:ext>
                  </a:extLst>
                </p14:cNvPr>
                <p14:cNvContentPartPr/>
                <p14:nvPr/>
              </p14:nvContentPartPr>
              <p14:xfrm>
                <a:off x="9439011" y="5715966"/>
                <a:ext cx="111960" cy="194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F8F8D04-5298-7DE6-8E74-A0F92D681B0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421371" y="5698326"/>
                  <a:ext cx="1476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8A304C2-507A-ABB9-57CD-BB954B162382}"/>
                    </a:ext>
                  </a:extLst>
                </p14:cNvPr>
                <p14:cNvContentPartPr/>
                <p14:nvPr/>
              </p14:nvContentPartPr>
              <p14:xfrm>
                <a:off x="9363771" y="5826846"/>
                <a:ext cx="209160" cy="180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8A304C2-507A-ABB9-57CD-BB954B16238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346131" y="5808846"/>
                  <a:ext cx="2448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9CC028C5-3710-8278-23EB-EA39664F80BA}"/>
                    </a:ext>
                  </a:extLst>
                </p14:cNvPr>
                <p14:cNvContentPartPr/>
                <p14:nvPr/>
              </p14:nvContentPartPr>
              <p14:xfrm>
                <a:off x="9715491" y="5601126"/>
                <a:ext cx="234000" cy="3448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9CC028C5-3710-8278-23EB-EA39664F80B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697491" y="5583486"/>
                  <a:ext cx="269640" cy="38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CCE3B2D8-4D01-E78C-4B5D-8528D6A883DD}"/>
                  </a:ext>
                </a:extLst>
              </p14:cNvPr>
              <p14:cNvContentPartPr/>
              <p14:nvPr/>
            </p14:nvContentPartPr>
            <p14:xfrm>
              <a:off x="7159491" y="3578286"/>
              <a:ext cx="452520" cy="18072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CCE3B2D8-4D01-E78C-4B5D-8528D6A883DD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7141491" y="3560646"/>
                <a:ext cx="48816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5A098A91-39F8-8DD8-F3A4-95B479CE7480}"/>
                  </a:ext>
                </a:extLst>
              </p14:cNvPr>
              <p14:cNvContentPartPr/>
              <p14:nvPr/>
            </p14:nvContentPartPr>
            <p14:xfrm>
              <a:off x="9425331" y="490206"/>
              <a:ext cx="423720" cy="19584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5A098A91-39F8-8DD8-F3A4-95B479CE7480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9407331" y="472566"/>
                <a:ext cx="459360" cy="23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3" name="Group 192">
            <a:extLst>
              <a:ext uri="{FF2B5EF4-FFF2-40B4-BE49-F238E27FC236}">
                <a16:creationId xmlns:a16="http://schemas.microsoft.com/office/drawing/2014/main" id="{ADF3232F-5D97-A981-02F1-66A67DA8CA97}"/>
              </a:ext>
            </a:extLst>
          </p:cNvPr>
          <p:cNvGrpSpPr/>
          <p:nvPr/>
        </p:nvGrpSpPr>
        <p:grpSpPr>
          <a:xfrm>
            <a:off x="9124371" y="2429526"/>
            <a:ext cx="482400" cy="133200"/>
            <a:chOff x="9124371" y="2429526"/>
            <a:chExt cx="482400" cy="13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30A3BE5-624C-2D20-596D-7D0E53EC57B5}"/>
                    </a:ext>
                  </a:extLst>
                </p14:cNvPr>
                <p14:cNvContentPartPr/>
                <p14:nvPr/>
              </p14:nvContentPartPr>
              <p14:xfrm>
                <a:off x="9124371" y="2429526"/>
                <a:ext cx="482400" cy="194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30A3BE5-624C-2D20-596D-7D0E53EC57B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106371" y="2411886"/>
                  <a:ext cx="5180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A0FAB46-C701-9F21-7602-05580034717C}"/>
                    </a:ext>
                  </a:extLst>
                </p14:cNvPr>
                <p14:cNvContentPartPr/>
                <p14:nvPr/>
              </p14:nvContentPartPr>
              <p14:xfrm>
                <a:off x="9152091" y="2545806"/>
                <a:ext cx="423720" cy="169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A0FAB46-C701-9F21-7602-05580034717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134451" y="2528166"/>
                  <a:ext cx="45936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874D0A48-4E38-FEA1-4B81-92F3CE5B8677}"/>
              </a:ext>
            </a:extLst>
          </p:cNvPr>
          <p:cNvGrpSpPr/>
          <p:nvPr/>
        </p:nvGrpSpPr>
        <p:grpSpPr>
          <a:xfrm>
            <a:off x="10207611" y="2473446"/>
            <a:ext cx="471600" cy="96120"/>
            <a:chOff x="10207611" y="2473446"/>
            <a:chExt cx="471600" cy="9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161FD7B-E410-6DB5-0F54-3179444BB624}"/>
                    </a:ext>
                  </a:extLst>
                </p14:cNvPr>
                <p14:cNvContentPartPr/>
                <p14:nvPr/>
              </p14:nvContentPartPr>
              <p14:xfrm>
                <a:off x="10207611" y="2473446"/>
                <a:ext cx="471600" cy="442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161FD7B-E410-6DB5-0F54-3179444BB62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189611" y="2455446"/>
                  <a:ext cx="5072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B91F33B-8428-3BF1-D4CB-18325FFCC5EE}"/>
                    </a:ext>
                  </a:extLst>
                </p14:cNvPr>
                <p14:cNvContentPartPr/>
                <p14:nvPr/>
              </p14:nvContentPartPr>
              <p14:xfrm>
                <a:off x="10224891" y="2538966"/>
                <a:ext cx="345240" cy="306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B91F33B-8428-3BF1-D4CB-18325FFCC5E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206891" y="2521326"/>
                  <a:ext cx="380880" cy="6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0DF0F92B-3013-2A5D-2802-6F97D632B6CB}"/>
              </a:ext>
            </a:extLst>
          </p:cNvPr>
          <p:cNvGrpSpPr/>
          <p:nvPr/>
        </p:nvGrpSpPr>
        <p:grpSpPr>
          <a:xfrm>
            <a:off x="341451" y="5123766"/>
            <a:ext cx="834480" cy="294480"/>
            <a:chOff x="341451" y="5123766"/>
            <a:chExt cx="834480" cy="29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1C7FC85-F2E5-D26D-9B7B-64482338F7EA}"/>
                    </a:ext>
                  </a:extLst>
                </p14:cNvPr>
                <p14:cNvContentPartPr/>
                <p14:nvPr/>
              </p14:nvContentPartPr>
              <p14:xfrm>
                <a:off x="341451" y="5123766"/>
                <a:ext cx="297000" cy="2260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1C7FC85-F2E5-D26D-9B7B-64482338F7E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23451" y="5106126"/>
                  <a:ext cx="3326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8EAF5B0A-CADC-4300-1E11-38C4520DDFC8}"/>
                    </a:ext>
                  </a:extLst>
                </p14:cNvPr>
                <p14:cNvContentPartPr/>
                <p14:nvPr/>
              </p14:nvContentPartPr>
              <p14:xfrm>
                <a:off x="660051" y="5277126"/>
                <a:ext cx="345960" cy="1411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8EAF5B0A-CADC-4300-1E11-38C4520DDFC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42411" y="5259126"/>
                  <a:ext cx="3816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B3FCB9E-18CD-FC3E-68FA-3B833ED8131D}"/>
                    </a:ext>
                  </a:extLst>
                </p14:cNvPr>
                <p14:cNvContentPartPr/>
                <p14:nvPr/>
              </p14:nvContentPartPr>
              <p14:xfrm>
                <a:off x="1092051" y="5328966"/>
                <a:ext cx="83880" cy="140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B3FCB9E-18CD-FC3E-68FA-3B833ED8131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74051" y="5311326"/>
                  <a:ext cx="1195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F4C06D7-7D4C-3D04-8619-31A7ACB5B5BC}"/>
                    </a:ext>
                  </a:extLst>
                </p14:cNvPr>
                <p14:cNvContentPartPr/>
                <p14:nvPr/>
              </p14:nvContentPartPr>
              <p14:xfrm>
                <a:off x="1050291" y="5342646"/>
                <a:ext cx="89640" cy="522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F4C06D7-7D4C-3D04-8619-31A7ACB5B5B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32291" y="5325006"/>
                  <a:ext cx="125280" cy="8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F59FB144-0C22-B715-B719-DD10ACEA06AB}"/>
              </a:ext>
            </a:extLst>
          </p:cNvPr>
          <p:cNvGrpSpPr/>
          <p:nvPr/>
        </p:nvGrpSpPr>
        <p:grpSpPr>
          <a:xfrm>
            <a:off x="1629891" y="5182806"/>
            <a:ext cx="178200" cy="292680"/>
            <a:chOff x="1629891" y="5182806"/>
            <a:chExt cx="178200" cy="29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53E54BE6-9C14-68DB-70E4-C35661C56F82}"/>
                    </a:ext>
                  </a:extLst>
                </p14:cNvPr>
                <p14:cNvContentPartPr/>
                <p14:nvPr/>
              </p14:nvContentPartPr>
              <p14:xfrm>
                <a:off x="1629891" y="5182806"/>
                <a:ext cx="178200" cy="1954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53E54BE6-9C14-68DB-70E4-C35661C56F82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611891" y="5164806"/>
                  <a:ext cx="2138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CF41C4DB-7CEF-4B39-FAE8-45A6959012C6}"/>
                    </a:ext>
                  </a:extLst>
                </p14:cNvPr>
                <p14:cNvContentPartPr/>
                <p14:nvPr/>
              </p14:nvContentPartPr>
              <p14:xfrm>
                <a:off x="1738251" y="5274246"/>
                <a:ext cx="69840" cy="2012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CF41C4DB-7CEF-4B39-FAE8-45A6959012C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720611" y="5256606"/>
                  <a:ext cx="105480" cy="23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020FA38F-E434-0234-173E-8B1BF5ECF9D8}"/>
              </a:ext>
            </a:extLst>
          </p:cNvPr>
          <p:cNvGrpSpPr/>
          <p:nvPr/>
        </p:nvGrpSpPr>
        <p:grpSpPr>
          <a:xfrm>
            <a:off x="789291" y="5730726"/>
            <a:ext cx="2049840" cy="482400"/>
            <a:chOff x="789291" y="5730726"/>
            <a:chExt cx="2049840" cy="48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48055721-2079-4ED9-5A54-DDE32C870951}"/>
                    </a:ext>
                  </a:extLst>
                </p14:cNvPr>
                <p14:cNvContentPartPr/>
                <p14:nvPr/>
              </p14:nvContentPartPr>
              <p14:xfrm>
                <a:off x="1036251" y="5730726"/>
                <a:ext cx="1802880" cy="7272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48055721-2079-4ED9-5A54-DDE32C87095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18611" y="5713086"/>
                  <a:ext cx="18385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61985C7-1DF5-C4A1-214E-AC97185F7178}"/>
                    </a:ext>
                  </a:extLst>
                </p14:cNvPr>
                <p14:cNvContentPartPr/>
                <p14:nvPr/>
              </p14:nvContentPartPr>
              <p14:xfrm>
                <a:off x="789291" y="5870766"/>
                <a:ext cx="581760" cy="3423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61985C7-1DF5-C4A1-214E-AC97185F717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71291" y="5852766"/>
                  <a:ext cx="61740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BBE9A3B-A6E4-9760-C8D3-C1A0F9B832DF}"/>
                    </a:ext>
                  </a:extLst>
                </p14:cNvPr>
                <p14:cNvContentPartPr/>
                <p14:nvPr/>
              </p14:nvContentPartPr>
              <p14:xfrm>
                <a:off x="1088811" y="6008646"/>
                <a:ext cx="207360" cy="1836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BBE9A3B-A6E4-9760-C8D3-C1A0F9B832D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70811" y="5991006"/>
                  <a:ext cx="2430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62E773BC-2CD2-930C-73FA-09450145B170}"/>
                    </a:ext>
                  </a:extLst>
                </p14:cNvPr>
                <p14:cNvContentPartPr/>
                <p14:nvPr/>
              </p14:nvContentPartPr>
              <p14:xfrm>
                <a:off x="1495971" y="5889126"/>
                <a:ext cx="460080" cy="3146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62E773BC-2CD2-930C-73FA-09450145B170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77971" y="5871486"/>
                  <a:ext cx="49572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466B4F3-F66A-C6A3-F416-7C1C404B60C0}"/>
                    </a:ext>
                  </a:extLst>
                </p14:cNvPr>
                <p14:cNvContentPartPr/>
                <p14:nvPr/>
              </p14:nvContentPartPr>
              <p14:xfrm>
                <a:off x="1741131" y="5979486"/>
                <a:ext cx="173160" cy="1911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466B4F3-F66A-C6A3-F416-7C1C404B60C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723491" y="5961486"/>
                  <a:ext cx="20880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61F00BC6-0000-D18F-7BD4-530AD4D135D3}"/>
              </a:ext>
            </a:extLst>
          </p:cNvPr>
          <p:cNvGrpSpPr/>
          <p:nvPr/>
        </p:nvGrpSpPr>
        <p:grpSpPr>
          <a:xfrm>
            <a:off x="3153771" y="5993526"/>
            <a:ext cx="167400" cy="79920"/>
            <a:chOff x="3153771" y="5993526"/>
            <a:chExt cx="167400" cy="7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EDE123E8-E3BB-394C-E362-9271F37A0FE1}"/>
                    </a:ext>
                  </a:extLst>
                </p14:cNvPr>
                <p14:cNvContentPartPr/>
                <p14:nvPr/>
              </p14:nvContentPartPr>
              <p14:xfrm>
                <a:off x="3170331" y="5993526"/>
                <a:ext cx="150840" cy="86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EDE123E8-E3BB-394C-E362-9271F37A0FE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152691" y="5975886"/>
                  <a:ext cx="1864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9845EDC-0D36-F015-B22D-5D49E64F0CDF}"/>
                    </a:ext>
                  </a:extLst>
                </p14:cNvPr>
                <p14:cNvContentPartPr/>
                <p14:nvPr/>
              </p14:nvContentPartPr>
              <p14:xfrm>
                <a:off x="3153771" y="6001806"/>
                <a:ext cx="125640" cy="7164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9845EDC-0D36-F015-B22D-5D49E64F0CDF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135771" y="5984166"/>
                  <a:ext cx="161280" cy="10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D8F6BC96-F085-5336-A69B-0B043956791E}"/>
              </a:ext>
            </a:extLst>
          </p:cNvPr>
          <p:cNvGrpSpPr/>
          <p:nvPr/>
        </p:nvGrpSpPr>
        <p:grpSpPr>
          <a:xfrm>
            <a:off x="4003371" y="5750166"/>
            <a:ext cx="259560" cy="293040"/>
            <a:chOff x="4003371" y="5750166"/>
            <a:chExt cx="259560" cy="29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D297CCA1-5A12-CA67-26B0-60CB67E5C22A}"/>
                    </a:ext>
                  </a:extLst>
                </p14:cNvPr>
                <p14:cNvContentPartPr/>
                <p14:nvPr/>
              </p14:nvContentPartPr>
              <p14:xfrm>
                <a:off x="4003371" y="5750166"/>
                <a:ext cx="259560" cy="2419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297CCA1-5A12-CA67-26B0-60CB67E5C22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985731" y="5732166"/>
                  <a:ext cx="2952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E46BBFCD-A0EC-F982-DB99-9901A99B5691}"/>
                    </a:ext>
                  </a:extLst>
                </p14:cNvPr>
                <p14:cNvContentPartPr/>
                <p14:nvPr/>
              </p14:nvContentPartPr>
              <p14:xfrm>
                <a:off x="4201371" y="5888406"/>
                <a:ext cx="42120" cy="1548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E46BBFCD-A0EC-F982-DB99-9901A99B569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183371" y="5870406"/>
                  <a:ext cx="77760" cy="19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8EB6E75E-7046-01D7-590C-B2AD9F97B7B6}"/>
              </a:ext>
            </a:extLst>
          </p:cNvPr>
          <p:cNvGrpSpPr/>
          <p:nvPr/>
        </p:nvGrpSpPr>
        <p:grpSpPr>
          <a:xfrm>
            <a:off x="3699891" y="6176766"/>
            <a:ext cx="1454760" cy="374040"/>
            <a:chOff x="3699891" y="6176766"/>
            <a:chExt cx="1454760" cy="37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2AC17F11-CD4E-A4AB-9BF0-5013A780EBB8}"/>
                    </a:ext>
                  </a:extLst>
                </p14:cNvPr>
                <p14:cNvContentPartPr/>
                <p14:nvPr/>
              </p14:nvContentPartPr>
              <p14:xfrm>
                <a:off x="3699891" y="6176766"/>
                <a:ext cx="1454760" cy="1260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2AC17F11-CD4E-A4AB-9BF0-5013A780EBB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681891" y="6159126"/>
                  <a:ext cx="14904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FCC8138E-15F6-DEBA-42B1-9481D93B9CE4}"/>
                    </a:ext>
                  </a:extLst>
                </p14:cNvPr>
                <p14:cNvContentPartPr/>
                <p14:nvPr/>
              </p14:nvContentPartPr>
              <p14:xfrm>
                <a:off x="3847491" y="6273246"/>
                <a:ext cx="652320" cy="2775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FCC8138E-15F6-DEBA-42B1-9481D93B9CE4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829491" y="6255606"/>
                  <a:ext cx="68796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DDBF875-6F34-4AAA-A0BD-7C840434BD06}"/>
                    </a:ext>
                  </a:extLst>
                </p14:cNvPr>
                <p14:cNvContentPartPr/>
                <p14:nvPr/>
              </p14:nvContentPartPr>
              <p14:xfrm>
                <a:off x="4206771" y="6387726"/>
                <a:ext cx="28080" cy="1411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DDBF875-6F34-4AAA-A0BD-7C840434BD0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189131" y="6369726"/>
                  <a:ext cx="637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FBD0CC8B-3A5B-24C5-3185-8DAFF92109B0}"/>
                    </a:ext>
                  </a:extLst>
                </p14:cNvPr>
                <p14:cNvContentPartPr/>
                <p14:nvPr/>
              </p14:nvContentPartPr>
              <p14:xfrm>
                <a:off x="4332051" y="6365766"/>
                <a:ext cx="162000" cy="18504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FBD0CC8B-3A5B-24C5-3185-8DAFF92109B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314411" y="6347766"/>
                  <a:ext cx="197640" cy="22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D760C0D8-7CBA-2C39-59CD-CEFE5797BEDD}"/>
              </a:ext>
            </a:extLst>
          </p:cNvPr>
          <p:cNvGrpSpPr/>
          <p:nvPr/>
        </p:nvGrpSpPr>
        <p:grpSpPr>
          <a:xfrm>
            <a:off x="5647131" y="6081726"/>
            <a:ext cx="1337400" cy="508320"/>
            <a:chOff x="5647131" y="6081726"/>
            <a:chExt cx="1337400" cy="50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DD7CD9E-C4A1-A76D-136D-4D7D063F019B}"/>
                    </a:ext>
                  </a:extLst>
                </p14:cNvPr>
                <p14:cNvContentPartPr/>
                <p14:nvPr/>
              </p14:nvContentPartPr>
              <p14:xfrm>
                <a:off x="5688891" y="6374046"/>
                <a:ext cx="125280" cy="72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DD7CD9E-C4A1-A76D-136D-4D7D063F019B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671251" y="6356046"/>
                  <a:ext cx="1609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060EFE2-55DC-3595-2647-E12B0E955337}"/>
                    </a:ext>
                  </a:extLst>
                </p14:cNvPr>
                <p14:cNvContentPartPr/>
                <p14:nvPr/>
              </p14:nvContentPartPr>
              <p14:xfrm>
                <a:off x="5647131" y="6380886"/>
                <a:ext cx="133920" cy="658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060EFE2-55DC-3595-2647-E12B0E95533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629491" y="6362886"/>
                  <a:ext cx="1695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C0455F88-A93F-EF66-FB53-AB85E6F56C8F}"/>
                    </a:ext>
                  </a:extLst>
                </p14:cNvPr>
                <p14:cNvContentPartPr/>
                <p14:nvPr/>
              </p14:nvContentPartPr>
              <p14:xfrm>
                <a:off x="6393771" y="6279366"/>
                <a:ext cx="59040" cy="1288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C0455F88-A93F-EF66-FB53-AB85E6F56C8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376131" y="6261726"/>
                  <a:ext cx="946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5A3EF24B-DD84-186F-B4B6-48B1ACC3B778}"/>
                    </a:ext>
                  </a:extLst>
                </p14:cNvPr>
                <p14:cNvContentPartPr/>
                <p14:nvPr/>
              </p14:nvContentPartPr>
              <p14:xfrm>
                <a:off x="6020451" y="6081726"/>
                <a:ext cx="964080" cy="5083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5A3EF24B-DD84-186F-B4B6-48B1ACC3B77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002451" y="6064086"/>
                  <a:ext cx="999720" cy="543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886446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7A4BF2F-FB5D-8864-FC6A-AAF1FA491A24}"/>
              </a:ext>
            </a:extLst>
          </p:cNvPr>
          <p:cNvGrpSpPr/>
          <p:nvPr/>
        </p:nvGrpSpPr>
        <p:grpSpPr>
          <a:xfrm>
            <a:off x="1574091" y="607926"/>
            <a:ext cx="227160" cy="209160"/>
            <a:chOff x="1574091" y="607926"/>
            <a:chExt cx="227160" cy="20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CCCA9F0-9A76-CED4-8B77-D3B38889DC6D}"/>
                    </a:ext>
                  </a:extLst>
                </p14:cNvPr>
                <p14:cNvContentPartPr/>
                <p14:nvPr/>
              </p14:nvContentPartPr>
              <p14:xfrm>
                <a:off x="1574091" y="661206"/>
                <a:ext cx="227160" cy="1558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CCCA9F0-9A76-CED4-8B77-D3B38889DC6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56091" y="643566"/>
                  <a:ext cx="2628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1EC40D1-A8F4-D836-CB37-F57E2051418C}"/>
                    </a:ext>
                  </a:extLst>
                </p14:cNvPr>
                <p14:cNvContentPartPr/>
                <p14:nvPr/>
              </p14:nvContentPartPr>
              <p14:xfrm>
                <a:off x="1618731" y="607926"/>
                <a:ext cx="178560" cy="1728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1EC40D1-A8F4-D836-CB37-F57E2051418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00731" y="589926"/>
                  <a:ext cx="214200" cy="20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CDB9D4B-8C7A-6B7A-E459-224036F2863E}"/>
                  </a:ext>
                </a:extLst>
              </p14:cNvPr>
              <p14:cNvContentPartPr/>
              <p14:nvPr/>
            </p14:nvContentPartPr>
            <p14:xfrm>
              <a:off x="2446011" y="623046"/>
              <a:ext cx="111960" cy="227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CDB9D4B-8C7A-6B7A-E459-224036F286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28371" y="605046"/>
                <a:ext cx="14760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73BE1F5-AF4E-925E-0014-E43DAC1EC7DA}"/>
                  </a:ext>
                </a:extLst>
              </p14:cNvPr>
              <p14:cNvContentPartPr/>
              <p14:nvPr/>
            </p14:nvContentPartPr>
            <p14:xfrm>
              <a:off x="1632411" y="1320366"/>
              <a:ext cx="36720" cy="176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73BE1F5-AF4E-925E-0014-E43DAC1EC7D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14771" y="1302726"/>
                <a:ext cx="7236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7AD2023-C8A3-8649-B6AA-2CE2395251D7}"/>
                  </a:ext>
                </a:extLst>
              </p14:cNvPr>
              <p14:cNvContentPartPr/>
              <p14:nvPr/>
            </p14:nvContentPartPr>
            <p14:xfrm>
              <a:off x="1459611" y="2181846"/>
              <a:ext cx="203760" cy="2300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7AD2023-C8A3-8649-B6AA-2CE2395251D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41971" y="2164206"/>
                <a:ext cx="23940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5A69544-BD4E-5CC5-AB15-1108A9E2F823}"/>
                  </a:ext>
                </a:extLst>
              </p14:cNvPr>
              <p14:cNvContentPartPr/>
              <p14:nvPr/>
            </p14:nvContentPartPr>
            <p14:xfrm>
              <a:off x="1448811" y="2962686"/>
              <a:ext cx="154440" cy="2102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5A69544-BD4E-5CC5-AB15-1108A9E2F82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30811" y="2945046"/>
                <a:ext cx="190080" cy="24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1ABB8B19-6FBA-8707-1D8F-2F50B2DCF0A9}"/>
              </a:ext>
            </a:extLst>
          </p:cNvPr>
          <p:cNvGrpSpPr/>
          <p:nvPr/>
        </p:nvGrpSpPr>
        <p:grpSpPr>
          <a:xfrm>
            <a:off x="1431891" y="3917406"/>
            <a:ext cx="216720" cy="261720"/>
            <a:chOff x="1431891" y="3917406"/>
            <a:chExt cx="216720" cy="26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73D5AE7-6EFC-9824-51FC-51F532B83F16}"/>
                    </a:ext>
                  </a:extLst>
                </p14:cNvPr>
                <p14:cNvContentPartPr/>
                <p14:nvPr/>
              </p14:nvContentPartPr>
              <p14:xfrm>
                <a:off x="1431891" y="3917406"/>
                <a:ext cx="216720" cy="1753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73D5AE7-6EFC-9824-51FC-51F532B83F1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14251" y="3899766"/>
                  <a:ext cx="2523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388067C-18B1-8590-37B0-C76D57DA1751}"/>
                    </a:ext>
                  </a:extLst>
                </p14:cNvPr>
                <p14:cNvContentPartPr/>
                <p14:nvPr/>
              </p14:nvContentPartPr>
              <p14:xfrm>
                <a:off x="1540611" y="3996966"/>
                <a:ext cx="92160" cy="1821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388067C-18B1-8590-37B0-C76D57DA175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22611" y="3978966"/>
                  <a:ext cx="127800" cy="21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F3F6697-0A49-031E-A2B2-76D596CE9CEC}"/>
              </a:ext>
            </a:extLst>
          </p:cNvPr>
          <p:cNvGrpSpPr/>
          <p:nvPr/>
        </p:nvGrpSpPr>
        <p:grpSpPr>
          <a:xfrm>
            <a:off x="1429011" y="4813446"/>
            <a:ext cx="434880" cy="212400"/>
            <a:chOff x="1429011" y="4813446"/>
            <a:chExt cx="434880" cy="21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8F7FF8C-B510-67C5-F182-FA3148EA190F}"/>
                    </a:ext>
                  </a:extLst>
                </p14:cNvPr>
                <p14:cNvContentPartPr/>
                <p14:nvPr/>
              </p14:nvContentPartPr>
              <p14:xfrm>
                <a:off x="1429011" y="4849086"/>
                <a:ext cx="201960" cy="1767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8F7FF8C-B510-67C5-F182-FA3148EA190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11371" y="4831086"/>
                  <a:ext cx="2376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B331F95-5DB5-22E3-2D6F-FB14F965D3F1}"/>
                    </a:ext>
                  </a:extLst>
                </p14:cNvPr>
                <p14:cNvContentPartPr/>
                <p14:nvPr/>
              </p14:nvContentPartPr>
              <p14:xfrm>
                <a:off x="1534851" y="4813446"/>
                <a:ext cx="329040" cy="345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B331F95-5DB5-22E3-2D6F-FB14F965D3F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17211" y="4795446"/>
                  <a:ext cx="36468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BB3841-41C8-13C4-F421-B2A3F957032E}"/>
              </a:ext>
            </a:extLst>
          </p:cNvPr>
          <p:cNvGrpSpPr/>
          <p:nvPr/>
        </p:nvGrpSpPr>
        <p:grpSpPr>
          <a:xfrm>
            <a:off x="2429091" y="1330086"/>
            <a:ext cx="257760" cy="210960"/>
            <a:chOff x="2429091" y="1330086"/>
            <a:chExt cx="257760" cy="21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E8895DC-CB62-19A9-F18F-735CFA339729}"/>
                    </a:ext>
                  </a:extLst>
                </p14:cNvPr>
                <p14:cNvContentPartPr/>
                <p14:nvPr/>
              </p14:nvContentPartPr>
              <p14:xfrm>
                <a:off x="2429091" y="1330086"/>
                <a:ext cx="3600" cy="1836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E8895DC-CB62-19A9-F18F-735CFA33972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11091" y="1312086"/>
                  <a:ext cx="392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66EF00C-8917-F853-0C8B-BE8DB8895C8C}"/>
                    </a:ext>
                  </a:extLst>
                </p14:cNvPr>
                <p14:cNvContentPartPr/>
                <p14:nvPr/>
              </p14:nvContentPartPr>
              <p14:xfrm>
                <a:off x="2579931" y="1387326"/>
                <a:ext cx="106920" cy="1537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66EF00C-8917-F853-0C8B-BE8DB8895C8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61931" y="1369686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66A5F3F-6C70-2750-9ACD-3E03C477659B}"/>
                  </a:ext>
                </a:extLst>
              </p14:cNvPr>
              <p14:cNvContentPartPr/>
              <p14:nvPr/>
            </p14:nvContentPartPr>
            <p14:xfrm>
              <a:off x="2309571" y="2233686"/>
              <a:ext cx="337320" cy="2170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66A5F3F-6C70-2750-9ACD-3E03C477659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291571" y="2215686"/>
                <a:ext cx="37296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C618B6A-B512-B83E-FEF7-4C3BE6A2CA09}"/>
                  </a:ext>
                </a:extLst>
              </p14:cNvPr>
              <p14:cNvContentPartPr/>
              <p14:nvPr/>
            </p14:nvContentPartPr>
            <p14:xfrm>
              <a:off x="2498931" y="2803926"/>
              <a:ext cx="190080" cy="2577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C618B6A-B512-B83E-FEF7-4C3BE6A2CA0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481291" y="2785926"/>
                <a:ext cx="22572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28E8A72-2F25-759F-324D-2BA5A6EAC058}"/>
                  </a:ext>
                </a:extLst>
              </p14:cNvPr>
              <p14:cNvContentPartPr/>
              <p14:nvPr/>
            </p14:nvContentPartPr>
            <p14:xfrm>
              <a:off x="2426571" y="3900846"/>
              <a:ext cx="172800" cy="2822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28E8A72-2F25-759F-324D-2BA5A6EAC05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408931" y="3882846"/>
                <a:ext cx="20844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E316997-A2D2-1403-FEB7-1785C2CB1A0F}"/>
                  </a:ext>
                </a:extLst>
              </p14:cNvPr>
              <p14:cNvContentPartPr/>
              <p14:nvPr/>
            </p14:nvContentPartPr>
            <p14:xfrm>
              <a:off x="2437371" y="4644246"/>
              <a:ext cx="390600" cy="2905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E316997-A2D2-1403-FEB7-1785C2CB1A0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419731" y="4626606"/>
                <a:ext cx="426240" cy="32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B5D1AF37-73CA-C7CF-8247-CF8B6B4B6EDA}"/>
              </a:ext>
            </a:extLst>
          </p:cNvPr>
          <p:cNvGrpSpPr/>
          <p:nvPr/>
        </p:nvGrpSpPr>
        <p:grpSpPr>
          <a:xfrm>
            <a:off x="6462891" y="839766"/>
            <a:ext cx="1706040" cy="386640"/>
            <a:chOff x="6462891" y="839766"/>
            <a:chExt cx="1706040" cy="38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CF56872-B83B-6F45-DF2E-8F825E4FD70C}"/>
                    </a:ext>
                  </a:extLst>
                </p14:cNvPr>
                <p14:cNvContentPartPr/>
                <p14:nvPr/>
              </p14:nvContentPartPr>
              <p14:xfrm>
                <a:off x="6462891" y="839766"/>
                <a:ext cx="282960" cy="2214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CF56872-B83B-6F45-DF2E-8F825E4FD70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444891" y="822126"/>
                  <a:ext cx="3186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A8B4CAB-4E56-5E8D-FC6D-4F0AA6300F56}"/>
                    </a:ext>
                  </a:extLst>
                </p14:cNvPr>
                <p14:cNvContentPartPr/>
                <p14:nvPr/>
              </p14:nvContentPartPr>
              <p14:xfrm>
                <a:off x="6798051" y="976926"/>
                <a:ext cx="136800" cy="1332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A8B4CAB-4E56-5E8D-FC6D-4F0AA6300F5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780051" y="959286"/>
                  <a:ext cx="1724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31FF955-BEC0-4AF8-B67C-1CBE70422041}"/>
                    </a:ext>
                  </a:extLst>
                </p14:cNvPr>
                <p14:cNvContentPartPr/>
                <p14:nvPr/>
              </p14:nvContentPartPr>
              <p14:xfrm>
                <a:off x="6997491" y="909246"/>
                <a:ext cx="174240" cy="2419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31FF955-BEC0-4AF8-B67C-1CBE7042204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979851" y="891606"/>
                  <a:ext cx="2098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B82BD80-3772-D431-7FA5-3AA27D0B723A}"/>
                    </a:ext>
                  </a:extLst>
                </p14:cNvPr>
                <p14:cNvContentPartPr/>
                <p14:nvPr/>
              </p14:nvContentPartPr>
              <p14:xfrm>
                <a:off x="7243731" y="951006"/>
                <a:ext cx="223200" cy="1411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B82BD80-3772-D431-7FA5-3AA27D0B723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225731" y="933366"/>
                  <a:ext cx="2588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0D53A6F-3558-C20A-8004-92AD38EC5F22}"/>
                    </a:ext>
                  </a:extLst>
                </p14:cNvPr>
                <p14:cNvContentPartPr/>
                <p14:nvPr/>
              </p14:nvContentPartPr>
              <p14:xfrm>
                <a:off x="7569531" y="1087806"/>
                <a:ext cx="159120" cy="1386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0D53A6F-3558-C20A-8004-92AD38EC5F2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551891" y="1070166"/>
                  <a:ext cx="1947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1A8930D-50F0-6599-75AF-957580B3AD8E}"/>
                    </a:ext>
                  </a:extLst>
                </p14:cNvPr>
                <p14:cNvContentPartPr/>
                <p14:nvPr/>
              </p14:nvContentPartPr>
              <p14:xfrm>
                <a:off x="7761771" y="959286"/>
                <a:ext cx="159120" cy="2588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1A8930D-50F0-6599-75AF-957580B3AD8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744131" y="941646"/>
                  <a:ext cx="1947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EB6AA6F-2E82-641C-3DC2-761D9DFDAB0D}"/>
                    </a:ext>
                  </a:extLst>
                </p14:cNvPr>
                <p14:cNvContentPartPr/>
                <p14:nvPr/>
              </p14:nvContentPartPr>
              <p14:xfrm>
                <a:off x="7984611" y="863526"/>
                <a:ext cx="184320" cy="3560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EB6AA6F-2E82-641C-3DC2-761D9DFDAB0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966971" y="845886"/>
                  <a:ext cx="219960" cy="39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97441FB-67D2-4FA1-9F01-953C33C35F9B}"/>
              </a:ext>
            </a:extLst>
          </p:cNvPr>
          <p:cNvGrpSpPr/>
          <p:nvPr/>
        </p:nvGrpSpPr>
        <p:grpSpPr>
          <a:xfrm>
            <a:off x="6637851" y="2360766"/>
            <a:ext cx="544680" cy="382320"/>
            <a:chOff x="6637851" y="2360766"/>
            <a:chExt cx="544680" cy="38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8B5F8CE-0E7F-00AF-1A23-F71266D0DFC6}"/>
                    </a:ext>
                  </a:extLst>
                </p14:cNvPr>
                <p14:cNvContentPartPr/>
                <p14:nvPr/>
              </p14:nvContentPartPr>
              <p14:xfrm>
                <a:off x="6637851" y="2360766"/>
                <a:ext cx="361080" cy="2023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8B5F8CE-0E7F-00AF-1A23-F71266D0DFC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19851" y="2343126"/>
                  <a:ext cx="3967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F0AE1BF-BD33-449A-3FEE-F2601D7AA4D0}"/>
                    </a:ext>
                  </a:extLst>
                </p14:cNvPr>
                <p14:cNvContentPartPr/>
                <p14:nvPr/>
              </p14:nvContentPartPr>
              <p14:xfrm>
                <a:off x="6959331" y="2562366"/>
                <a:ext cx="209160" cy="1807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F0AE1BF-BD33-449A-3FEE-F2601D7AA4D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941691" y="2544366"/>
                  <a:ext cx="2448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E11497C-94D6-1056-523D-EA7BDA118DEE}"/>
                    </a:ext>
                  </a:extLst>
                </p14:cNvPr>
                <p14:cNvContentPartPr/>
                <p14:nvPr/>
              </p14:nvContentPartPr>
              <p14:xfrm>
                <a:off x="7048611" y="2566326"/>
                <a:ext cx="133920" cy="1479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E11497C-94D6-1056-523D-EA7BDA118DE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030971" y="2548326"/>
                  <a:ext cx="169560" cy="18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54B8878-D506-A983-8650-6740550609B7}"/>
                  </a:ext>
                </a:extLst>
              </p14:cNvPr>
              <p14:cNvContentPartPr/>
              <p14:nvPr/>
            </p14:nvContentPartPr>
            <p14:xfrm>
              <a:off x="8015571" y="2499366"/>
              <a:ext cx="145080" cy="1126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54B8878-D506-A983-8650-6740550609B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997571" y="2481366"/>
                <a:ext cx="180720" cy="14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660F6869-4EEB-424F-2014-A5D19E7DB11F}"/>
              </a:ext>
            </a:extLst>
          </p:cNvPr>
          <p:cNvGrpSpPr/>
          <p:nvPr/>
        </p:nvGrpSpPr>
        <p:grpSpPr>
          <a:xfrm>
            <a:off x="8738811" y="2293086"/>
            <a:ext cx="460800" cy="365400"/>
            <a:chOff x="8738811" y="2293086"/>
            <a:chExt cx="460800" cy="36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443DE4F-015C-EA99-CCD8-9774005EA60C}"/>
                    </a:ext>
                  </a:extLst>
                </p14:cNvPr>
                <p14:cNvContentPartPr/>
                <p14:nvPr/>
              </p14:nvContentPartPr>
              <p14:xfrm>
                <a:off x="8738811" y="2293086"/>
                <a:ext cx="460800" cy="3654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443DE4F-015C-EA99-CCD8-9774005EA60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721171" y="2275446"/>
                  <a:ext cx="49644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BF1BBB4-187F-5A06-7576-CAC615EBB2EC}"/>
                    </a:ext>
                  </a:extLst>
                </p14:cNvPr>
                <p14:cNvContentPartPr/>
                <p14:nvPr/>
              </p14:nvContentPartPr>
              <p14:xfrm>
                <a:off x="9007371" y="2492886"/>
                <a:ext cx="176040" cy="1576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BF1BBB4-187F-5A06-7576-CAC615EBB2E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989371" y="2474886"/>
                  <a:ext cx="211680" cy="19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9FD3A40-2096-E985-EADA-550215484314}"/>
              </a:ext>
            </a:extLst>
          </p:cNvPr>
          <p:cNvGrpSpPr/>
          <p:nvPr/>
        </p:nvGrpSpPr>
        <p:grpSpPr>
          <a:xfrm>
            <a:off x="6917571" y="3490086"/>
            <a:ext cx="571680" cy="479880"/>
            <a:chOff x="6917571" y="3490086"/>
            <a:chExt cx="57168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49159AF-75B5-B018-9909-D72FFF08474A}"/>
                    </a:ext>
                  </a:extLst>
                </p14:cNvPr>
                <p14:cNvContentPartPr/>
                <p14:nvPr/>
              </p14:nvContentPartPr>
              <p14:xfrm>
                <a:off x="6917571" y="3490086"/>
                <a:ext cx="404280" cy="2296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49159AF-75B5-B018-9909-D72FFF08474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899931" y="3472086"/>
                  <a:ext cx="4399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4983024-D540-B4FB-A812-3D20A6FF9EA2}"/>
                    </a:ext>
                  </a:extLst>
                </p14:cNvPr>
                <p14:cNvContentPartPr/>
                <p14:nvPr/>
              </p14:nvContentPartPr>
              <p14:xfrm>
                <a:off x="7301691" y="3728766"/>
                <a:ext cx="187560" cy="2412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4983024-D540-B4FB-A812-3D20A6FF9EA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284051" y="3711126"/>
                  <a:ext cx="22320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A50A8370-1BC8-5F33-DC9B-52B56A4E745E}"/>
                  </a:ext>
                </a:extLst>
              </p14:cNvPr>
              <p14:cNvContentPartPr/>
              <p14:nvPr/>
            </p14:nvContentPartPr>
            <p14:xfrm>
              <a:off x="8204931" y="3754686"/>
              <a:ext cx="136800" cy="18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A50A8370-1BC8-5F33-DC9B-52B56A4E745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186931" y="3737046"/>
                <a:ext cx="17244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974234A1-FC97-3464-4C24-F7B311D0AAFA}"/>
                  </a:ext>
                </a:extLst>
              </p14:cNvPr>
              <p14:cNvContentPartPr/>
              <p14:nvPr/>
            </p14:nvContentPartPr>
            <p14:xfrm>
              <a:off x="8168571" y="3865566"/>
              <a:ext cx="150840" cy="1404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974234A1-FC97-3464-4C24-F7B311D0AAF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150931" y="3847926"/>
                <a:ext cx="186480" cy="4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43990D99-CA25-31C6-4271-6A07AB5CF1C9}"/>
              </a:ext>
            </a:extLst>
          </p:cNvPr>
          <p:cNvGrpSpPr/>
          <p:nvPr/>
        </p:nvGrpSpPr>
        <p:grpSpPr>
          <a:xfrm>
            <a:off x="8995851" y="3540126"/>
            <a:ext cx="608040" cy="363600"/>
            <a:chOff x="8995851" y="3540126"/>
            <a:chExt cx="608040" cy="36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B817C42-F507-50EF-EE97-F1750E9F0387}"/>
                    </a:ext>
                  </a:extLst>
                </p14:cNvPr>
                <p14:cNvContentPartPr/>
                <p14:nvPr/>
              </p14:nvContentPartPr>
              <p14:xfrm>
                <a:off x="8995851" y="3540126"/>
                <a:ext cx="599760" cy="3636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B817C42-F507-50EF-EE97-F1750E9F038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978211" y="3522126"/>
                  <a:ext cx="63540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05645B1-1CE4-00F8-16D8-DC9137944236}"/>
                    </a:ext>
                  </a:extLst>
                </p14:cNvPr>
                <p14:cNvContentPartPr/>
                <p14:nvPr/>
              </p14:nvContentPartPr>
              <p14:xfrm>
                <a:off x="9345411" y="3620766"/>
                <a:ext cx="258480" cy="1972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05645B1-1CE4-00F8-16D8-DC913794423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327411" y="3603126"/>
                  <a:ext cx="294120" cy="23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99FAC90-BD4F-471E-DB66-C089FDEE893F}"/>
              </a:ext>
            </a:extLst>
          </p:cNvPr>
          <p:cNvGrpSpPr/>
          <p:nvPr/>
        </p:nvGrpSpPr>
        <p:grpSpPr>
          <a:xfrm>
            <a:off x="8636571" y="1048206"/>
            <a:ext cx="139680" cy="97560"/>
            <a:chOff x="8636571" y="1048206"/>
            <a:chExt cx="139680" cy="9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C81F078-C181-6CB4-BFF7-3187B90A9A9F}"/>
                    </a:ext>
                  </a:extLst>
                </p14:cNvPr>
                <p14:cNvContentPartPr/>
                <p14:nvPr/>
              </p14:nvContentPartPr>
              <p14:xfrm>
                <a:off x="8636571" y="1048206"/>
                <a:ext cx="139680" cy="57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C81F078-C181-6CB4-BFF7-3187B90A9A9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618931" y="1030566"/>
                  <a:ext cx="1753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C6B6F0F-7101-E74E-C858-A0D1849331C1}"/>
                    </a:ext>
                  </a:extLst>
                </p14:cNvPr>
                <p14:cNvContentPartPr/>
                <p14:nvPr/>
              </p14:nvContentPartPr>
              <p14:xfrm>
                <a:off x="8636571" y="1053606"/>
                <a:ext cx="117360" cy="921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C6B6F0F-7101-E74E-C858-A0D1849331C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618931" y="1035966"/>
                  <a:ext cx="153000" cy="12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8E36F5D-EEB7-D051-88B4-0BA8C9F98497}"/>
              </a:ext>
            </a:extLst>
          </p:cNvPr>
          <p:cNvGrpSpPr/>
          <p:nvPr/>
        </p:nvGrpSpPr>
        <p:grpSpPr>
          <a:xfrm>
            <a:off x="9480771" y="945966"/>
            <a:ext cx="705240" cy="238320"/>
            <a:chOff x="9480771" y="945966"/>
            <a:chExt cx="705240" cy="23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4442B8E-E377-E479-7E0C-C9C3B3F24FEC}"/>
                    </a:ext>
                  </a:extLst>
                </p14:cNvPr>
                <p14:cNvContentPartPr/>
                <p14:nvPr/>
              </p14:nvContentPartPr>
              <p14:xfrm>
                <a:off x="9480771" y="1071606"/>
                <a:ext cx="315360" cy="126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4442B8E-E377-E479-7E0C-C9C3B3F24FE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463131" y="1053606"/>
                  <a:ext cx="3510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E83EB72-22B8-780B-3EF5-B81C8BC588EC}"/>
                    </a:ext>
                  </a:extLst>
                </p14:cNvPr>
                <p14:cNvContentPartPr/>
                <p14:nvPr/>
              </p14:nvContentPartPr>
              <p14:xfrm>
                <a:off x="9973611" y="945966"/>
                <a:ext cx="212400" cy="1616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E83EB72-22B8-780B-3EF5-B81C8BC588E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955971" y="928326"/>
                  <a:ext cx="2480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A5021F1-6D98-9DB2-1C13-5E856ED7A339}"/>
                    </a:ext>
                  </a:extLst>
                </p14:cNvPr>
                <p14:cNvContentPartPr/>
                <p14:nvPr/>
              </p14:nvContentPartPr>
              <p14:xfrm>
                <a:off x="10088091" y="1007166"/>
                <a:ext cx="42120" cy="1771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A5021F1-6D98-9DB2-1C13-5E856ED7A33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070451" y="989166"/>
                  <a:ext cx="77760" cy="21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2F583FB-2027-AC23-3993-67C664634A7E}"/>
              </a:ext>
            </a:extLst>
          </p:cNvPr>
          <p:cNvGrpSpPr/>
          <p:nvPr/>
        </p:nvGrpSpPr>
        <p:grpSpPr>
          <a:xfrm>
            <a:off x="4922811" y="4757286"/>
            <a:ext cx="2722320" cy="807120"/>
            <a:chOff x="4922811" y="4757286"/>
            <a:chExt cx="2722320" cy="80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334DF7C-EBEF-F416-A1BD-96AADB8A6225}"/>
                    </a:ext>
                  </a:extLst>
                </p14:cNvPr>
                <p14:cNvContentPartPr/>
                <p14:nvPr/>
              </p14:nvContentPartPr>
              <p14:xfrm>
                <a:off x="5326011" y="5066166"/>
                <a:ext cx="223920" cy="1598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334DF7C-EBEF-F416-A1BD-96AADB8A622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8371" y="5048166"/>
                  <a:ext cx="2595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7007D71-A196-2274-3690-2B0AE1F4F492}"/>
                    </a:ext>
                  </a:extLst>
                </p14:cNvPr>
                <p14:cNvContentPartPr/>
                <p14:nvPr/>
              </p14:nvContentPartPr>
              <p14:xfrm>
                <a:off x="6210171" y="4954206"/>
                <a:ext cx="83880" cy="2127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7007D71-A196-2274-3690-2B0AE1F4F49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192171" y="4936566"/>
                  <a:ext cx="1195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5D37BDF-BD85-50CA-23F3-59954537C00F}"/>
                    </a:ext>
                  </a:extLst>
                </p14:cNvPr>
                <p14:cNvContentPartPr/>
                <p14:nvPr/>
              </p14:nvContentPartPr>
              <p14:xfrm>
                <a:off x="6095691" y="5078766"/>
                <a:ext cx="253800" cy="180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5D37BDF-BD85-50CA-23F3-59954537C00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078051" y="5060766"/>
                  <a:ext cx="2894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5EDB246-853B-D2AA-984F-BB04DD8BBD11}"/>
                    </a:ext>
                  </a:extLst>
                </p14:cNvPr>
                <p14:cNvContentPartPr/>
                <p14:nvPr/>
              </p14:nvContentPartPr>
              <p14:xfrm>
                <a:off x="6396651" y="5080926"/>
                <a:ext cx="213120" cy="702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5EDB246-853B-D2AA-984F-BB04DD8BBD1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78651" y="5062926"/>
                  <a:ext cx="2487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0AD2E16-F78C-7D74-3E24-B12E1E33BC3D}"/>
                    </a:ext>
                  </a:extLst>
                </p14:cNvPr>
                <p14:cNvContentPartPr/>
                <p14:nvPr/>
              </p14:nvContentPartPr>
              <p14:xfrm>
                <a:off x="7185051" y="4983006"/>
                <a:ext cx="17280" cy="1944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0AD2E16-F78C-7D74-3E24-B12E1E33BC3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67051" y="4965006"/>
                  <a:ext cx="529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92B9542-BAA7-03FB-FDA0-F2D1344D8080}"/>
                    </a:ext>
                  </a:extLst>
                </p14:cNvPr>
                <p14:cNvContentPartPr/>
                <p14:nvPr/>
              </p14:nvContentPartPr>
              <p14:xfrm>
                <a:off x="5048091" y="5395926"/>
                <a:ext cx="2597040" cy="1684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92B9542-BAA7-03FB-FDA0-F2D1344D808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030451" y="5378286"/>
                  <a:ext cx="26326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EFB46D9-EABB-4BD6-C30E-63EC224B96E9}"/>
                    </a:ext>
                  </a:extLst>
                </p14:cNvPr>
                <p14:cNvContentPartPr/>
                <p14:nvPr/>
              </p14:nvContentPartPr>
              <p14:xfrm>
                <a:off x="4922811" y="4980846"/>
                <a:ext cx="176040" cy="5706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EFB46D9-EABB-4BD6-C30E-63EC224B96E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905171" y="4962846"/>
                  <a:ext cx="211680" cy="60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6E5624D-D921-CE50-543F-31E6B466D8FB}"/>
                    </a:ext>
                  </a:extLst>
                </p14:cNvPr>
                <p14:cNvContentPartPr/>
                <p14:nvPr/>
              </p14:nvContentPartPr>
              <p14:xfrm>
                <a:off x="5086251" y="4757286"/>
                <a:ext cx="2316960" cy="6148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6E5624D-D921-CE50-543F-31E6B466D8F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068251" y="4739646"/>
                  <a:ext cx="2352600" cy="65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48457973-1EEC-39E8-0495-EF0175C456B4}"/>
                  </a:ext>
                </a:extLst>
              </p14:cNvPr>
              <p14:cNvContentPartPr/>
              <p14:nvPr/>
            </p14:nvContentPartPr>
            <p14:xfrm>
              <a:off x="3982851" y="3267606"/>
              <a:ext cx="99000" cy="1947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48457973-1EEC-39E8-0495-EF0175C456B4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964851" y="3249606"/>
                <a:ext cx="134640" cy="23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285E0E99-C7FA-0EE5-DB10-BBA7E6F63111}"/>
              </a:ext>
            </a:extLst>
          </p:cNvPr>
          <p:cNvGrpSpPr/>
          <p:nvPr/>
        </p:nvGrpSpPr>
        <p:grpSpPr>
          <a:xfrm>
            <a:off x="10421811" y="2168166"/>
            <a:ext cx="825840" cy="233280"/>
            <a:chOff x="10421811" y="2168166"/>
            <a:chExt cx="825840" cy="23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8D22D94-D29C-6556-CD4A-B677A358F11E}"/>
                    </a:ext>
                  </a:extLst>
                </p14:cNvPr>
                <p14:cNvContentPartPr/>
                <p14:nvPr/>
              </p14:nvContentPartPr>
              <p14:xfrm>
                <a:off x="10421811" y="2200206"/>
                <a:ext cx="480600" cy="2012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8D22D94-D29C-6556-CD4A-B677A358F11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404171" y="2182206"/>
                  <a:ext cx="5162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FCA56FD-A349-B8A9-5594-FE9F39632E65}"/>
                    </a:ext>
                  </a:extLst>
                </p14:cNvPr>
                <p14:cNvContentPartPr/>
                <p14:nvPr/>
              </p14:nvContentPartPr>
              <p14:xfrm>
                <a:off x="10978371" y="2168166"/>
                <a:ext cx="269280" cy="2149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FCA56FD-A349-B8A9-5594-FE9F39632E6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960371" y="2150526"/>
                  <a:ext cx="30492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1A5E480-AC08-0429-A86F-36984EA268A7}"/>
              </a:ext>
            </a:extLst>
          </p:cNvPr>
          <p:cNvGrpSpPr/>
          <p:nvPr/>
        </p:nvGrpSpPr>
        <p:grpSpPr>
          <a:xfrm>
            <a:off x="10517211" y="2716806"/>
            <a:ext cx="190080" cy="97560"/>
            <a:chOff x="10517211" y="2716806"/>
            <a:chExt cx="190080" cy="9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4FA02F1-BEC3-F288-1FD0-035465C55605}"/>
                    </a:ext>
                  </a:extLst>
                </p14:cNvPr>
                <p14:cNvContentPartPr/>
                <p14:nvPr/>
              </p14:nvContentPartPr>
              <p14:xfrm>
                <a:off x="10520091" y="2716806"/>
                <a:ext cx="187200" cy="194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4FA02F1-BEC3-F288-1FD0-035465C5560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502451" y="2698806"/>
                  <a:ext cx="2228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C8517C1-5EA4-3385-C0A3-1057818A4358}"/>
                    </a:ext>
                  </a:extLst>
                </p14:cNvPr>
                <p14:cNvContentPartPr/>
                <p14:nvPr/>
              </p14:nvContentPartPr>
              <p14:xfrm>
                <a:off x="10517211" y="2735886"/>
                <a:ext cx="176040" cy="784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C8517C1-5EA4-3385-C0A3-1057818A435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499571" y="2718246"/>
                  <a:ext cx="21168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E85A119-ABBE-FD32-FE36-59705164B810}"/>
              </a:ext>
            </a:extLst>
          </p:cNvPr>
          <p:cNvGrpSpPr/>
          <p:nvPr/>
        </p:nvGrpSpPr>
        <p:grpSpPr>
          <a:xfrm>
            <a:off x="10974051" y="2593686"/>
            <a:ext cx="557640" cy="287640"/>
            <a:chOff x="10974051" y="2593686"/>
            <a:chExt cx="557640" cy="28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93BFC36-7064-FE21-BDD4-9A6472BAC5B2}"/>
                    </a:ext>
                  </a:extLst>
                </p14:cNvPr>
                <p14:cNvContentPartPr/>
                <p14:nvPr/>
              </p14:nvContentPartPr>
              <p14:xfrm>
                <a:off x="10974051" y="2730486"/>
                <a:ext cx="178560" cy="154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93BFC36-7064-FE21-BDD4-9A6472BAC5B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956411" y="2712486"/>
                  <a:ext cx="2142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82208B0-0BC0-9F00-53C4-293FF82100EA}"/>
                    </a:ext>
                  </a:extLst>
                </p14:cNvPr>
                <p14:cNvContentPartPr/>
                <p14:nvPr/>
              </p14:nvContentPartPr>
              <p14:xfrm>
                <a:off x="11300211" y="2593686"/>
                <a:ext cx="231480" cy="1796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82208B0-0BC0-9F00-53C4-293FF82100E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282211" y="2575686"/>
                  <a:ext cx="2671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5F9C804-E33C-3EB1-A295-A8F69EF2969F}"/>
                    </a:ext>
                  </a:extLst>
                </p14:cNvPr>
                <p14:cNvContentPartPr/>
                <p14:nvPr/>
              </p14:nvContentPartPr>
              <p14:xfrm>
                <a:off x="11433771" y="2658126"/>
                <a:ext cx="360" cy="2232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5F9C804-E33C-3EB1-A295-A8F69EF2969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416131" y="2640126"/>
                  <a:ext cx="36000" cy="25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E71E3E63-8A58-BC7E-31EE-4566274152D0}"/>
                  </a:ext>
                </a:extLst>
              </p14:cNvPr>
              <p14:cNvContentPartPr/>
              <p14:nvPr/>
            </p14:nvContentPartPr>
            <p14:xfrm>
              <a:off x="10954611" y="3031086"/>
              <a:ext cx="873000" cy="6228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E71E3E63-8A58-BC7E-31EE-4566274152D0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0936971" y="3013446"/>
                <a:ext cx="908640" cy="9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8A70378D-67CC-B93A-C47E-1E21DEF1121D}"/>
              </a:ext>
            </a:extLst>
          </p:cNvPr>
          <p:cNvGrpSpPr/>
          <p:nvPr/>
        </p:nvGrpSpPr>
        <p:grpSpPr>
          <a:xfrm>
            <a:off x="10780731" y="3309006"/>
            <a:ext cx="817200" cy="295920"/>
            <a:chOff x="10780731" y="3309006"/>
            <a:chExt cx="817200" cy="29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DA2C0E3-D201-AE86-5B07-895BD4335DF0}"/>
                    </a:ext>
                  </a:extLst>
                </p14:cNvPr>
                <p14:cNvContentPartPr/>
                <p14:nvPr/>
              </p14:nvContentPartPr>
              <p14:xfrm>
                <a:off x="10780731" y="3327726"/>
                <a:ext cx="299880" cy="2772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DA2C0E3-D201-AE86-5B07-895BD4335DF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762731" y="3309726"/>
                  <a:ext cx="3355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FB7BCC6-4C5E-A2BA-B208-4FF8A5D1AB43}"/>
                    </a:ext>
                  </a:extLst>
                </p14:cNvPr>
                <p14:cNvContentPartPr/>
                <p14:nvPr/>
              </p14:nvContentPartPr>
              <p14:xfrm>
                <a:off x="11034531" y="3452646"/>
                <a:ext cx="185400" cy="1249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FB7BCC6-4C5E-A2BA-B208-4FF8A5D1AB4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016531" y="3434646"/>
                  <a:ext cx="221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FE882E3-06E4-C0CA-8B27-59106CDC115B}"/>
                    </a:ext>
                  </a:extLst>
                </p14:cNvPr>
                <p14:cNvContentPartPr/>
                <p14:nvPr/>
              </p14:nvContentPartPr>
              <p14:xfrm>
                <a:off x="11319651" y="3309006"/>
                <a:ext cx="276120" cy="2394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FE882E3-06E4-C0CA-8B27-59106CDC115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302011" y="3291006"/>
                  <a:ext cx="3117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DAC2C53-347C-6D43-78AE-F431A8848478}"/>
                    </a:ext>
                  </a:extLst>
                </p14:cNvPr>
                <p14:cNvContentPartPr/>
                <p14:nvPr/>
              </p14:nvContentPartPr>
              <p14:xfrm>
                <a:off x="11447451" y="3387846"/>
                <a:ext cx="150480" cy="1850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DAC2C53-347C-6D43-78AE-F431A884847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429811" y="3370206"/>
                  <a:ext cx="186120" cy="22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D658F325-6DC1-7879-E131-2A7BC57490A2}"/>
                  </a:ext>
                </a:extLst>
              </p14:cNvPr>
              <p14:cNvContentPartPr/>
              <p14:nvPr/>
            </p14:nvContentPartPr>
            <p14:xfrm>
              <a:off x="10428291" y="4426446"/>
              <a:ext cx="153720" cy="576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D658F325-6DC1-7879-E131-2A7BC57490A2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0410291" y="4408446"/>
                <a:ext cx="18936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0DADCF06-5698-EC2C-161F-40B5F96C2577}"/>
                  </a:ext>
                </a:extLst>
              </p14:cNvPr>
              <p14:cNvContentPartPr/>
              <p14:nvPr/>
            </p14:nvContentPartPr>
            <p14:xfrm>
              <a:off x="10417131" y="4545246"/>
              <a:ext cx="170280" cy="1548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0DADCF06-5698-EC2C-161F-40B5F96C2577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0399131" y="4527606"/>
                <a:ext cx="205920" cy="5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10F6EDCA-0849-D3AB-3BDD-A9B535582CD5}"/>
              </a:ext>
            </a:extLst>
          </p:cNvPr>
          <p:cNvGrpSpPr/>
          <p:nvPr/>
        </p:nvGrpSpPr>
        <p:grpSpPr>
          <a:xfrm>
            <a:off x="11041011" y="4226646"/>
            <a:ext cx="337680" cy="194400"/>
            <a:chOff x="11041011" y="4226646"/>
            <a:chExt cx="337680" cy="19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3919951-F220-C489-DE9B-4B6DB976552D}"/>
                    </a:ext>
                  </a:extLst>
                </p14:cNvPr>
                <p14:cNvContentPartPr/>
                <p14:nvPr/>
              </p14:nvContentPartPr>
              <p14:xfrm>
                <a:off x="11041011" y="4373166"/>
                <a:ext cx="176040" cy="248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3919951-F220-C489-DE9B-4B6DB976552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023371" y="4355166"/>
                  <a:ext cx="2116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E092552-3326-D30D-725B-5B7523CD1C02}"/>
                    </a:ext>
                  </a:extLst>
                </p14:cNvPr>
                <p14:cNvContentPartPr/>
                <p14:nvPr/>
              </p14:nvContentPartPr>
              <p14:xfrm>
                <a:off x="11367171" y="4226646"/>
                <a:ext cx="11520" cy="1944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E092552-3326-D30D-725B-5B7523CD1C0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349171" y="4209006"/>
                  <a:ext cx="47160" cy="230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89442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1B2BE6-0A45-41B7-B6C7-996E916DE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68" y="862094"/>
            <a:ext cx="10543264" cy="513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35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118FCDB-D779-6FC1-4F6F-8B7B811842FA}"/>
              </a:ext>
            </a:extLst>
          </p:cNvPr>
          <p:cNvGrpSpPr/>
          <p:nvPr/>
        </p:nvGrpSpPr>
        <p:grpSpPr>
          <a:xfrm>
            <a:off x="3214971" y="875766"/>
            <a:ext cx="1100880" cy="318600"/>
            <a:chOff x="3214971" y="875766"/>
            <a:chExt cx="1100880" cy="31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EA47CF4-C532-D485-A08E-A69185C97875}"/>
                    </a:ext>
                  </a:extLst>
                </p14:cNvPr>
                <p14:cNvContentPartPr/>
                <p14:nvPr/>
              </p14:nvContentPartPr>
              <p14:xfrm>
                <a:off x="3214971" y="959286"/>
                <a:ext cx="253800" cy="2350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EA47CF4-C532-D485-A08E-A69185C9787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97331" y="941646"/>
                  <a:ext cx="2894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32C6F37-0E07-CF10-4174-777603D8EBFE}"/>
                    </a:ext>
                  </a:extLst>
                </p14:cNvPr>
                <p14:cNvContentPartPr/>
                <p14:nvPr/>
              </p14:nvContentPartPr>
              <p14:xfrm>
                <a:off x="3546531" y="1057566"/>
                <a:ext cx="117720" cy="745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32C6F37-0E07-CF10-4174-777603D8EBF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28891" y="1039926"/>
                  <a:ext cx="1533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F540452-2C14-C457-56DE-92D3E384130A}"/>
                    </a:ext>
                  </a:extLst>
                </p14:cNvPr>
                <p14:cNvContentPartPr/>
                <p14:nvPr/>
              </p14:nvContentPartPr>
              <p14:xfrm>
                <a:off x="3730491" y="875766"/>
                <a:ext cx="585360" cy="3009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F540452-2C14-C457-56DE-92D3E384130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12491" y="858126"/>
                  <a:ext cx="621000" cy="33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590109D-5AA8-C460-9A61-3F035B1A0779}"/>
              </a:ext>
            </a:extLst>
          </p:cNvPr>
          <p:cNvGrpSpPr/>
          <p:nvPr/>
        </p:nvGrpSpPr>
        <p:grpSpPr>
          <a:xfrm>
            <a:off x="4688811" y="704766"/>
            <a:ext cx="1479960" cy="1284840"/>
            <a:chOff x="4688811" y="704766"/>
            <a:chExt cx="1479960" cy="128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A917735-2588-4C1D-6600-295C5A5BD961}"/>
                    </a:ext>
                  </a:extLst>
                </p14:cNvPr>
                <p14:cNvContentPartPr/>
                <p14:nvPr/>
              </p14:nvContentPartPr>
              <p14:xfrm>
                <a:off x="4727691" y="884046"/>
                <a:ext cx="120240" cy="342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A917735-2588-4C1D-6600-295C5A5BD96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10051" y="866406"/>
                  <a:ext cx="15588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D87335B-2E3F-BD54-9D13-2B0E82F71136}"/>
                    </a:ext>
                  </a:extLst>
                </p14:cNvPr>
                <p14:cNvContentPartPr/>
                <p14:nvPr/>
              </p14:nvContentPartPr>
              <p14:xfrm>
                <a:off x="4990131" y="940206"/>
                <a:ext cx="186840" cy="219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D87335B-2E3F-BD54-9D13-2B0E82F7113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972491" y="922206"/>
                  <a:ext cx="2224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683B7D3-9BF0-1E50-737A-3714A79F975C}"/>
                    </a:ext>
                  </a:extLst>
                </p14:cNvPr>
                <p14:cNvContentPartPr/>
                <p14:nvPr/>
              </p14:nvContentPartPr>
              <p14:xfrm>
                <a:off x="5098491" y="1060446"/>
                <a:ext cx="8100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683B7D3-9BF0-1E50-737A-3714A79F975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080491" y="1042806"/>
                  <a:ext cx="1166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4DED625-CE36-877E-A77C-C0806542B276}"/>
                    </a:ext>
                  </a:extLst>
                </p14:cNvPr>
                <p14:cNvContentPartPr/>
                <p14:nvPr/>
              </p14:nvContentPartPr>
              <p14:xfrm>
                <a:off x="5304411" y="1031646"/>
                <a:ext cx="45000" cy="224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4DED625-CE36-877E-A77C-C0806542B27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86771" y="1014006"/>
                  <a:ext cx="806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A00E50E-7FD0-5576-454A-55EEB2FF7429}"/>
                    </a:ext>
                  </a:extLst>
                </p14:cNvPr>
                <p14:cNvContentPartPr/>
                <p14:nvPr/>
              </p14:nvContentPartPr>
              <p14:xfrm>
                <a:off x="5318451" y="989886"/>
                <a:ext cx="248400" cy="300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A00E50E-7FD0-5576-454A-55EEB2FF742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300811" y="972246"/>
                  <a:ext cx="28404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269FBC0-B3AE-77FB-3A60-13B32B0479B2}"/>
                    </a:ext>
                  </a:extLst>
                </p14:cNvPr>
                <p14:cNvContentPartPr/>
                <p14:nvPr/>
              </p14:nvContentPartPr>
              <p14:xfrm>
                <a:off x="5569371" y="976926"/>
                <a:ext cx="168480" cy="157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269FBC0-B3AE-77FB-3A60-13B32B0479B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551371" y="959286"/>
                  <a:ext cx="2041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A4C6311-9CBB-EE1F-52B5-56FDAF6989CC}"/>
                    </a:ext>
                  </a:extLst>
                </p14:cNvPr>
                <p14:cNvContentPartPr/>
                <p14:nvPr/>
              </p14:nvContentPartPr>
              <p14:xfrm>
                <a:off x="5126211" y="1284726"/>
                <a:ext cx="660600" cy="45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A4C6311-9CBB-EE1F-52B5-56FDAF6989C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108571" y="1267086"/>
                  <a:ext cx="6962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FA2885E-4152-44C0-F00C-9B93B0C7AE31}"/>
                    </a:ext>
                  </a:extLst>
                </p14:cNvPr>
                <p14:cNvContentPartPr/>
                <p14:nvPr/>
              </p14:nvContentPartPr>
              <p14:xfrm>
                <a:off x="4688811" y="704766"/>
                <a:ext cx="1479960" cy="828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FA2885E-4152-44C0-F00C-9B93B0C7AE3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670811" y="687126"/>
                  <a:ext cx="1515600" cy="86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2E031F1-C466-D94F-28F1-47E9F9FC450B}"/>
                    </a:ext>
                  </a:extLst>
                </p14:cNvPr>
                <p14:cNvContentPartPr/>
                <p14:nvPr/>
              </p14:nvContentPartPr>
              <p14:xfrm>
                <a:off x="5218371" y="1373646"/>
                <a:ext cx="164880" cy="572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2E031F1-C466-D94F-28F1-47E9F9FC450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00371" y="1356006"/>
                  <a:ext cx="200520" cy="60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7314DCA-8AA7-0980-CCCF-737A546D75C6}"/>
                    </a:ext>
                  </a:extLst>
                </p14:cNvPr>
                <p14:cNvContentPartPr/>
                <p14:nvPr/>
              </p14:nvContentPartPr>
              <p14:xfrm>
                <a:off x="5148171" y="1798086"/>
                <a:ext cx="64800" cy="159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7314DCA-8AA7-0980-CCCF-737A546D75C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30171" y="1780446"/>
                  <a:ext cx="1004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B12B5E4-F358-DD6B-E5D8-3A3DB9F6AACA}"/>
                    </a:ext>
                  </a:extLst>
                </p14:cNvPr>
                <p14:cNvContentPartPr/>
                <p14:nvPr/>
              </p14:nvContentPartPr>
              <p14:xfrm>
                <a:off x="5123331" y="1827966"/>
                <a:ext cx="228960" cy="161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B12B5E4-F358-DD6B-E5D8-3A3DB9F6AAC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105691" y="1809966"/>
                  <a:ext cx="264600" cy="19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8EC81FA-AFF3-20B1-FD64-7F85A69580B3}"/>
              </a:ext>
            </a:extLst>
          </p:cNvPr>
          <p:cNvGrpSpPr/>
          <p:nvPr/>
        </p:nvGrpSpPr>
        <p:grpSpPr>
          <a:xfrm>
            <a:off x="4535091" y="2172486"/>
            <a:ext cx="786960" cy="295560"/>
            <a:chOff x="4535091" y="2172486"/>
            <a:chExt cx="786960" cy="29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A79F67C-CF81-C738-214B-D8AE16C0976D}"/>
                    </a:ext>
                  </a:extLst>
                </p14:cNvPr>
                <p14:cNvContentPartPr/>
                <p14:nvPr/>
              </p14:nvContentPartPr>
              <p14:xfrm>
                <a:off x="4557411" y="2249166"/>
                <a:ext cx="24120" cy="218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A79F67C-CF81-C738-214B-D8AE16C0976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39771" y="2231166"/>
                  <a:ext cx="597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E4303BB-9DA4-6672-0BDD-7957F236D4D1}"/>
                    </a:ext>
                  </a:extLst>
                </p14:cNvPr>
                <p14:cNvContentPartPr/>
                <p14:nvPr/>
              </p14:nvContentPartPr>
              <p14:xfrm>
                <a:off x="4535091" y="2188686"/>
                <a:ext cx="269280" cy="249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E4303BB-9DA4-6672-0BDD-7957F236D4D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17451" y="2170686"/>
                  <a:ext cx="3049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35E964A-C892-1A69-90B4-ECC9C2081C41}"/>
                    </a:ext>
                  </a:extLst>
                </p14:cNvPr>
                <p14:cNvContentPartPr/>
                <p14:nvPr/>
              </p14:nvContentPartPr>
              <p14:xfrm>
                <a:off x="4844691" y="2306406"/>
                <a:ext cx="112680" cy="118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35E964A-C892-1A69-90B4-ECC9C2081C4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26691" y="2288766"/>
                  <a:ext cx="1483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8729F40-EF5C-C603-B4C1-ECC250BA884B}"/>
                    </a:ext>
                  </a:extLst>
                </p14:cNvPr>
                <p14:cNvContentPartPr/>
                <p14:nvPr/>
              </p14:nvContentPartPr>
              <p14:xfrm>
                <a:off x="5022891" y="2333766"/>
                <a:ext cx="87480" cy="101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8729F40-EF5C-C603-B4C1-ECC250BA884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05251" y="2316126"/>
                  <a:ext cx="1231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3E4227D-A3F7-6462-8EED-44767F58A1BB}"/>
                    </a:ext>
                  </a:extLst>
                </p14:cNvPr>
                <p14:cNvContentPartPr/>
                <p14:nvPr/>
              </p14:nvContentPartPr>
              <p14:xfrm>
                <a:off x="5206851" y="2172486"/>
                <a:ext cx="115200" cy="275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3E4227D-A3F7-6462-8EED-44767F58A1B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189211" y="2154846"/>
                  <a:ext cx="150840" cy="31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BFA8713-0D46-9439-6DBD-399F90EB372C}"/>
              </a:ext>
            </a:extLst>
          </p:cNvPr>
          <p:cNvGrpSpPr/>
          <p:nvPr/>
        </p:nvGrpSpPr>
        <p:grpSpPr>
          <a:xfrm>
            <a:off x="5783571" y="2017686"/>
            <a:ext cx="3284280" cy="1444680"/>
            <a:chOff x="5783571" y="2017686"/>
            <a:chExt cx="3284280" cy="144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1C0E0D9-E94F-37F5-132B-FA00AFB4BB10}"/>
                    </a:ext>
                  </a:extLst>
                </p14:cNvPr>
                <p14:cNvContentPartPr/>
                <p14:nvPr/>
              </p14:nvContentPartPr>
              <p14:xfrm>
                <a:off x="5783571" y="2207766"/>
                <a:ext cx="263520" cy="397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1C0E0D9-E94F-37F5-132B-FA00AFB4BB1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765571" y="2190126"/>
                  <a:ext cx="29916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B23982A-C769-471D-51D9-A4EA40A0BF88}"/>
                    </a:ext>
                  </a:extLst>
                </p14:cNvPr>
                <p14:cNvContentPartPr/>
                <p14:nvPr/>
              </p14:nvContentPartPr>
              <p14:xfrm>
                <a:off x="6615891" y="2252406"/>
                <a:ext cx="216000" cy="122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B23982A-C769-471D-51D9-A4EA40A0BF8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97891" y="2234406"/>
                  <a:ext cx="2516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0CE8564-1277-8309-E815-1FCDC1987624}"/>
                    </a:ext>
                  </a:extLst>
                </p14:cNvPr>
                <p14:cNvContentPartPr/>
                <p14:nvPr/>
              </p14:nvContentPartPr>
              <p14:xfrm>
                <a:off x="7150491" y="2175006"/>
                <a:ext cx="174600" cy="161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0CE8564-1277-8309-E815-1FCDC198762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132491" y="2157366"/>
                  <a:ext cx="2102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E689F8F-C817-CBEB-8E2F-2BE398086C8D}"/>
                    </a:ext>
                  </a:extLst>
                </p14:cNvPr>
                <p14:cNvContentPartPr/>
                <p14:nvPr/>
              </p14:nvContentPartPr>
              <p14:xfrm>
                <a:off x="7416531" y="2106966"/>
                <a:ext cx="45000" cy="212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E689F8F-C817-CBEB-8E2F-2BE398086C8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398531" y="2088966"/>
                  <a:ext cx="806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43622FD-6131-C224-0E98-0730BEA6573C}"/>
                    </a:ext>
                  </a:extLst>
                </p14:cNvPr>
                <p14:cNvContentPartPr/>
                <p14:nvPr/>
              </p14:nvContentPartPr>
              <p14:xfrm>
                <a:off x="7293771" y="2219646"/>
                <a:ext cx="270720" cy="86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43622FD-6131-C224-0E98-0730BEA6573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276131" y="2201646"/>
                  <a:ext cx="3063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CD488B5-C87E-7C68-1CC5-65B2571DD3C4}"/>
                    </a:ext>
                  </a:extLst>
                </p14:cNvPr>
                <p14:cNvContentPartPr/>
                <p14:nvPr/>
              </p14:nvContentPartPr>
              <p14:xfrm>
                <a:off x="7597611" y="2183286"/>
                <a:ext cx="8640" cy="134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CD488B5-C87E-7C68-1CC5-65B2571DD3C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579611" y="2165646"/>
                  <a:ext cx="442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DFF59BE-F823-8BC4-08BC-6AFD157317B7}"/>
                    </a:ext>
                  </a:extLst>
                </p14:cNvPr>
                <p14:cNvContentPartPr/>
                <p14:nvPr/>
              </p14:nvContentPartPr>
              <p14:xfrm>
                <a:off x="7677891" y="2058006"/>
                <a:ext cx="488520" cy="235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DFF59BE-F823-8BC4-08BC-6AFD157317B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659891" y="2040366"/>
                  <a:ext cx="5241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FC5D790-07F2-ABED-7CD8-F8C497D188E2}"/>
                    </a:ext>
                  </a:extLst>
                </p14:cNvPr>
                <p14:cNvContentPartPr/>
                <p14:nvPr/>
              </p14:nvContentPartPr>
              <p14:xfrm>
                <a:off x="8210331" y="2161326"/>
                <a:ext cx="103680" cy="127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FC5D790-07F2-ABED-7CD8-F8C497D188E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192331" y="2143686"/>
                  <a:ext cx="1393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3ACAFF2-CD71-1364-0ACD-EEB873BE3713}"/>
                    </a:ext>
                  </a:extLst>
                </p14:cNvPr>
                <p14:cNvContentPartPr/>
                <p14:nvPr/>
              </p14:nvContentPartPr>
              <p14:xfrm>
                <a:off x="8441811" y="2017686"/>
                <a:ext cx="64440" cy="246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3ACAFF2-CD71-1364-0ACD-EEB873BE371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423811" y="1999686"/>
                  <a:ext cx="1000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7E2C7BA-68F4-CFA1-07B7-766D98D6FCE6}"/>
                    </a:ext>
                  </a:extLst>
                </p14:cNvPr>
                <p14:cNvContentPartPr/>
                <p14:nvPr/>
              </p14:nvContentPartPr>
              <p14:xfrm>
                <a:off x="8486091" y="2069886"/>
                <a:ext cx="192600" cy="31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7E2C7BA-68F4-CFA1-07B7-766D98D6FCE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468451" y="2051886"/>
                  <a:ext cx="2282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ED6D57C-1F0F-E049-E16E-73969DF2DF4D}"/>
                    </a:ext>
                  </a:extLst>
                </p14:cNvPr>
                <p14:cNvContentPartPr/>
                <p14:nvPr/>
              </p14:nvContentPartPr>
              <p14:xfrm>
                <a:off x="6956811" y="2904006"/>
                <a:ext cx="11520" cy="209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ED6D57C-1F0F-E049-E16E-73969DF2DF4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938811" y="2886366"/>
                  <a:ext cx="471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2BF7B85-334C-E0AE-3A64-87238D4D963E}"/>
                    </a:ext>
                  </a:extLst>
                </p14:cNvPr>
                <p14:cNvContentPartPr/>
                <p14:nvPr/>
              </p14:nvContentPartPr>
              <p14:xfrm>
                <a:off x="6967251" y="2891406"/>
                <a:ext cx="262800" cy="162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2BF7B85-334C-E0AE-3A64-87238D4D963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949611" y="2873766"/>
                  <a:ext cx="2984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D5BE79F-ECDF-B4B8-39E8-02900DCD7DB0}"/>
                    </a:ext>
                  </a:extLst>
                </p14:cNvPr>
                <p14:cNvContentPartPr/>
                <p14:nvPr/>
              </p14:nvContentPartPr>
              <p14:xfrm>
                <a:off x="7354971" y="2869806"/>
                <a:ext cx="145440" cy="208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D5BE79F-ECDF-B4B8-39E8-02900DCD7DB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37331" y="2851806"/>
                  <a:ext cx="1810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A337195-646B-ED82-6905-3C304DFA4B54}"/>
                    </a:ext>
                  </a:extLst>
                </p14:cNvPr>
                <p14:cNvContentPartPr/>
                <p14:nvPr/>
              </p14:nvContentPartPr>
              <p14:xfrm>
                <a:off x="7588971" y="2927406"/>
                <a:ext cx="279360" cy="165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A337195-646B-ED82-6905-3C304DFA4B5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570971" y="2909766"/>
                  <a:ext cx="3150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299AEE5-27B5-756D-AA3A-0B393535E2DE}"/>
                    </a:ext>
                  </a:extLst>
                </p14:cNvPr>
                <p14:cNvContentPartPr/>
                <p14:nvPr/>
              </p14:nvContentPartPr>
              <p14:xfrm>
                <a:off x="8079651" y="2902926"/>
                <a:ext cx="19800" cy="168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299AEE5-27B5-756D-AA3A-0B393535E2D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061651" y="2884926"/>
                  <a:ext cx="554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B7AAF30-F118-FC55-4D0C-CE03651D5908}"/>
                    </a:ext>
                  </a:extLst>
                </p14:cNvPr>
                <p14:cNvContentPartPr/>
                <p14:nvPr/>
              </p14:nvContentPartPr>
              <p14:xfrm>
                <a:off x="7912251" y="2848206"/>
                <a:ext cx="315360" cy="27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B7AAF30-F118-FC55-4D0C-CE03651D590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894611" y="2830206"/>
                  <a:ext cx="3510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9093E79-B3C4-C419-246E-07B6080A7C88}"/>
                    </a:ext>
                  </a:extLst>
                </p14:cNvPr>
                <p14:cNvContentPartPr/>
                <p14:nvPr/>
              </p14:nvContentPartPr>
              <p14:xfrm>
                <a:off x="6564051" y="3246006"/>
                <a:ext cx="2161080" cy="216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9093E79-B3C4-C419-246E-07B6080A7C8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546051" y="3228366"/>
                  <a:ext cx="21967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7BED175-E727-7F45-02FA-ADF2D4C7BC78}"/>
                    </a:ext>
                  </a:extLst>
                </p14:cNvPr>
                <p14:cNvContentPartPr/>
                <p14:nvPr/>
              </p14:nvContentPartPr>
              <p14:xfrm>
                <a:off x="6207291" y="2630766"/>
                <a:ext cx="86760" cy="7894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7BED175-E727-7F45-02FA-ADF2D4C7BC7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189291" y="2612766"/>
                  <a:ext cx="122400" cy="82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3AE5F58-7F0C-8443-7FD9-B6FD149AB1D0}"/>
                    </a:ext>
                  </a:extLst>
                </p14:cNvPr>
                <p14:cNvContentPartPr/>
                <p14:nvPr/>
              </p14:nvContentPartPr>
              <p14:xfrm>
                <a:off x="6312411" y="2491086"/>
                <a:ext cx="2755440" cy="8661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3AE5F58-7F0C-8443-7FD9-B6FD149AB1D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294771" y="2473446"/>
                  <a:ext cx="2791080" cy="90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7901571-9BB7-5BB2-15D5-3FCA466CBE65}"/>
              </a:ext>
            </a:extLst>
          </p:cNvPr>
          <p:cNvGrpSpPr/>
          <p:nvPr/>
        </p:nvGrpSpPr>
        <p:grpSpPr>
          <a:xfrm>
            <a:off x="487611" y="688926"/>
            <a:ext cx="1200960" cy="835560"/>
            <a:chOff x="487611" y="688926"/>
            <a:chExt cx="1200960" cy="83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9164DE9-0944-E09C-F77F-C98DDB164314}"/>
                    </a:ext>
                  </a:extLst>
                </p14:cNvPr>
                <p14:cNvContentPartPr/>
                <p14:nvPr/>
              </p14:nvContentPartPr>
              <p14:xfrm>
                <a:off x="568251" y="834366"/>
                <a:ext cx="67320" cy="324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9164DE9-0944-E09C-F77F-C98DDB16431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50251" y="816726"/>
                  <a:ext cx="10296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4A1E3E9-E8B6-0E01-A21A-E68C68C9B8E3}"/>
                    </a:ext>
                  </a:extLst>
                </p14:cNvPr>
                <p14:cNvContentPartPr/>
                <p14:nvPr/>
              </p14:nvContentPartPr>
              <p14:xfrm>
                <a:off x="550611" y="770646"/>
                <a:ext cx="330120" cy="1796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4A1E3E9-E8B6-0E01-A21A-E68C68C9B8E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2971" y="752646"/>
                  <a:ext cx="3657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8D31A61-43A1-68F2-4260-7916C524A32F}"/>
                    </a:ext>
                  </a:extLst>
                </p14:cNvPr>
                <p14:cNvContentPartPr/>
                <p14:nvPr/>
              </p14:nvContentPartPr>
              <p14:xfrm>
                <a:off x="930411" y="911406"/>
                <a:ext cx="11520" cy="37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8D31A61-43A1-68F2-4260-7916C524A32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12771" y="893766"/>
                  <a:ext cx="471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E78D177-CD0D-2ECA-CF43-809927AD3CB2}"/>
                    </a:ext>
                  </a:extLst>
                </p14:cNvPr>
                <p14:cNvContentPartPr/>
                <p14:nvPr/>
              </p14:nvContentPartPr>
              <p14:xfrm>
                <a:off x="1133451" y="688926"/>
                <a:ext cx="240480" cy="285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E78D177-CD0D-2ECA-CF43-809927AD3CB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15811" y="670926"/>
                  <a:ext cx="2761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50706BE-B7F6-D029-9429-F7FD2D3004A7}"/>
                    </a:ext>
                  </a:extLst>
                </p14:cNvPr>
                <p14:cNvContentPartPr/>
                <p14:nvPr/>
              </p14:nvContentPartPr>
              <p14:xfrm>
                <a:off x="487611" y="993486"/>
                <a:ext cx="1200960" cy="405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50706BE-B7F6-D029-9429-F7FD2D3004A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69971" y="975846"/>
                  <a:ext cx="123660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18C6D40-838D-1793-D0B1-42E888101BB1}"/>
                    </a:ext>
                  </a:extLst>
                </p14:cNvPr>
                <p14:cNvContentPartPr/>
                <p14:nvPr/>
              </p14:nvContentPartPr>
              <p14:xfrm>
                <a:off x="634491" y="1212726"/>
                <a:ext cx="953640" cy="311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18C6D40-838D-1793-D0B1-42E888101BB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16851" y="1194726"/>
                  <a:ext cx="989280" cy="34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607C092-C41A-E076-4D97-5F77763E4D36}"/>
              </a:ext>
            </a:extLst>
          </p:cNvPr>
          <p:cNvGrpSpPr/>
          <p:nvPr/>
        </p:nvGrpSpPr>
        <p:grpSpPr>
          <a:xfrm>
            <a:off x="718731" y="1701606"/>
            <a:ext cx="1059120" cy="585000"/>
            <a:chOff x="718731" y="1701606"/>
            <a:chExt cx="1059120" cy="58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865B5C1-C037-8D89-AD86-5089E12BD1A8}"/>
                    </a:ext>
                  </a:extLst>
                </p14:cNvPr>
                <p14:cNvContentPartPr/>
                <p14:nvPr/>
              </p14:nvContentPartPr>
              <p14:xfrm>
                <a:off x="727011" y="1827966"/>
                <a:ext cx="8640" cy="2080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865B5C1-C037-8D89-AD86-5089E12BD1A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09371" y="1809966"/>
                  <a:ext cx="442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ED30260-6E73-E8AA-3FCB-11760C14D581}"/>
                    </a:ext>
                  </a:extLst>
                </p14:cNvPr>
                <p14:cNvContentPartPr/>
                <p14:nvPr/>
              </p14:nvContentPartPr>
              <p14:xfrm>
                <a:off x="718731" y="1781166"/>
                <a:ext cx="276840" cy="2401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ED30260-6E73-E8AA-3FCB-11760C14D58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00731" y="1763526"/>
                  <a:ext cx="31248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016AF34-C6E8-93EC-4DFF-5F195BED0707}"/>
                    </a:ext>
                  </a:extLst>
                </p14:cNvPr>
                <p14:cNvContentPartPr/>
                <p14:nvPr/>
              </p14:nvContentPartPr>
              <p14:xfrm>
                <a:off x="1044531" y="1701606"/>
                <a:ext cx="228960" cy="203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016AF34-C6E8-93EC-4DFF-5F195BED070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26891" y="1683966"/>
                  <a:ext cx="2646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5945DB3-8B3E-5823-F353-C0C98524187C}"/>
                    </a:ext>
                  </a:extLst>
                </p14:cNvPr>
                <p14:cNvContentPartPr/>
                <p14:nvPr/>
              </p14:nvContentPartPr>
              <p14:xfrm>
                <a:off x="855171" y="1970166"/>
                <a:ext cx="922680" cy="316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5945DB3-8B3E-5823-F353-C0C98524187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37531" y="1952166"/>
                  <a:ext cx="958320" cy="35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B920E4D-A7AD-11D7-B9C1-ED6F3A5BE154}"/>
              </a:ext>
            </a:extLst>
          </p:cNvPr>
          <p:cNvGrpSpPr/>
          <p:nvPr/>
        </p:nvGrpSpPr>
        <p:grpSpPr>
          <a:xfrm>
            <a:off x="9884691" y="614766"/>
            <a:ext cx="2003760" cy="336600"/>
            <a:chOff x="9884691" y="614766"/>
            <a:chExt cx="2003760" cy="33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5F307C-F533-DF48-5787-7D695B93EAF1}"/>
                    </a:ext>
                  </a:extLst>
                </p14:cNvPr>
                <p14:cNvContentPartPr/>
                <p14:nvPr/>
              </p14:nvContentPartPr>
              <p14:xfrm>
                <a:off x="9954531" y="665166"/>
                <a:ext cx="22680" cy="151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5F307C-F533-DF48-5787-7D695B93EAF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936531" y="647526"/>
                  <a:ext cx="583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8FCE3F7-E94D-A7BF-43F2-838CCCF341C7}"/>
                    </a:ext>
                  </a:extLst>
                </p14:cNvPr>
                <p14:cNvContentPartPr/>
                <p14:nvPr/>
              </p14:nvContentPartPr>
              <p14:xfrm>
                <a:off x="9884691" y="659406"/>
                <a:ext cx="235800" cy="1965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8FCE3F7-E94D-A7BF-43F2-838CCCF341C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866691" y="641766"/>
                  <a:ext cx="2714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09C9E39-E9B5-3CB2-FF17-2014A0CA3848}"/>
                    </a:ext>
                  </a:extLst>
                </p14:cNvPr>
                <p14:cNvContentPartPr/>
                <p14:nvPr/>
              </p14:nvContentPartPr>
              <p14:xfrm>
                <a:off x="10148571" y="724926"/>
                <a:ext cx="201960" cy="112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09C9E39-E9B5-3CB2-FF17-2014A0CA384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130571" y="706926"/>
                  <a:ext cx="2376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2573C95-9867-C69F-B564-5783CD164AD1}"/>
                    </a:ext>
                  </a:extLst>
                </p14:cNvPr>
                <p14:cNvContentPartPr/>
                <p14:nvPr/>
              </p14:nvContentPartPr>
              <p14:xfrm>
                <a:off x="10357371" y="700086"/>
                <a:ext cx="163440" cy="1130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2573C95-9867-C69F-B564-5783CD164AD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339731" y="682446"/>
                  <a:ext cx="1990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85B3FDD-9F76-C029-7444-D8442CCFBD0E}"/>
                    </a:ext>
                  </a:extLst>
                </p14:cNvPr>
                <p14:cNvContentPartPr/>
                <p14:nvPr/>
              </p14:nvContentPartPr>
              <p14:xfrm>
                <a:off x="10549251" y="705846"/>
                <a:ext cx="442080" cy="1303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85B3FDD-9F76-C029-7444-D8442CCFBD0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531251" y="688206"/>
                  <a:ext cx="4777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E756DC5-87C4-A5EB-F112-9B4E4E003633}"/>
                    </a:ext>
                  </a:extLst>
                </p14:cNvPr>
                <p14:cNvContentPartPr/>
                <p14:nvPr/>
              </p14:nvContentPartPr>
              <p14:xfrm>
                <a:off x="10882251" y="614766"/>
                <a:ext cx="36720" cy="53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E756DC5-87C4-A5EB-F112-9B4E4E00363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864611" y="596766"/>
                  <a:ext cx="72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5AA18DA-FB4E-4C46-8EF0-5DB3C5B03FB5}"/>
                    </a:ext>
                  </a:extLst>
                </p14:cNvPr>
                <p14:cNvContentPartPr/>
                <p14:nvPr/>
              </p14:nvContentPartPr>
              <p14:xfrm>
                <a:off x="11077011" y="699366"/>
                <a:ext cx="6120" cy="2520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5AA18DA-FB4E-4C46-8EF0-5DB3C5B03FB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059371" y="681726"/>
                  <a:ext cx="4176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37B58B5-A5E0-01DA-C628-16A413A22592}"/>
                    </a:ext>
                  </a:extLst>
                </p14:cNvPr>
                <p14:cNvContentPartPr/>
                <p14:nvPr/>
              </p14:nvContentPartPr>
              <p14:xfrm>
                <a:off x="11052171" y="715926"/>
                <a:ext cx="150840" cy="105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37B58B5-A5E0-01DA-C628-16A413A2259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034531" y="697926"/>
                  <a:ext cx="1864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808C6BB-5159-6450-93CB-AC1A9DEE88E6}"/>
                    </a:ext>
                  </a:extLst>
                </p14:cNvPr>
                <p14:cNvContentPartPr/>
                <p14:nvPr/>
              </p14:nvContentPartPr>
              <p14:xfrm>
                <a:off x="11255571" y="624126"/>
                <a:ext cx="203760" cy="222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808C6BB-5159-6450-93CB-AC1A9DEE88E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237571" y="606486"/>
                  <a:ext cx="2394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A1EBB46-99D7-C2C2-9115-6A7F1BE101EB}"/>
                    </a:ext>
                  </a:extLst>
                </p14:cNvPr>
                <p14:cNvContentPartPr/>
                <p14:nvPr/>
              </p14:nvContentPartPr>
              <p14:xfrm>
                <a:off x="11392011" y="661206"/>
                <a:ext cx="3240" cy="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A1EBB46-99D7-C2C2-9115-6A7F1BE101E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374371" y="643206"/>
                  <a:ext cx="388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9B8C366-3570-229A-AA8E-7D7DF1803F69}"/>
                    </a:ext>
                  </a:extLst>
                </p14:cNvPr>
                <p14:cNvContentPartPr/>
                <p14:nvPr/>
              </p14:nvContentPartPr>
              <p14:xfrm>
                <a:off x="11394891" y="661206"/>
                <a:ext cx="493560" cy="1789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9B8C366-3570-229A-AA8E-7D7DF1803F6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377251" y="643206"/>
                  <a:ext cx="52920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56624836-299A-1422-9A6C-82F90E2F507A}"/>
              </a:ext>
            </a:extLst>
          </p:cNvPr>
          <p:cNvGrpSpPr/>
          <p:nvPr/>
        </p:nvGrpSpPr>
        <p:grpSpPr>
          <a:xfrm>
            <a:off x="10071531" y="1611606"/>
            <a:ext cx="1764000" cy="449280"/>
            <a:chOff x="10071531" y="1611606"/>
            <a:chExt cx="1764000" cy="44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2FE84D7-2E46-01FB-3D2F-717F3722C034}"/>
                    </a:ext>
                  </a:extLst>
                </p14:cNvPr>
                <p14:cNvContentPartPr/>
                <p14:nvPr/>
              </p14:nvContentPartPr>
              <p14:xfrm>
                <a:off x="10135611" y="1611606"/>
                <a:ext cx="53280" cy="2109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2FE84D7-2E46-01FB-3D2F-717F3722C03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117971" y="1593966"/>
                  <a:ext cx="889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9C9D10D-CBB9-7091-0012-C0FAAF643B52}"/>
                    </a:ext>
                  </a:extLst>
                </p14:cNvPr>
                <p14:cNvContentPartPr/>
                <p14:nvPr/>
              </p14:nvContentPartPr>
              <p14:xfrm>
                <a:off x="10071531" y="1699446"/>
                <a:ext cx="184320" cy="165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9C9D10D-CBB9-7091-0012-C0FAAF643B5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053891" y="1681806"/>
                  <a:ext cx="2199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B3B2895-9D4D-45CF-3135-2560866C0D62}"/>
                    </a:ext>
                  </a:extLst>
                </p14:cNvPr>
                <p14:cNvContentPartPr/>
                <p14:nvPr/>
              </p14:nvContentPartPr>
              <p14:xfrm>
                <a:off x="10308411" y="1644366"/>
                <a:ext cx="56160" cy="207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B3B2895-9D4D-45CF-3135-2560866C0D6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290411" y="1626726"/>
                  <a:ext cx="918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F13F266-3C2F-9E31-0EBC-CC7047C30A8B}"/>
                    </a:ext>
                  </a:extLst>
                </p14:cNvPr>
                <p14:cNvContentPartPr/>
                <p14:nvPr/>
              </p14:nvContentPartPr>
              <p14:xfrm>
                <a:off x="10436211" y="1736886"/>
                <a:ext cx="393840" cy="3240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F13F266-3C2F-9E31-0EBC-CC7047C30A8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418571" y="1719246"/>
                  <a:ext cx="42948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9411B8B-DC75-22A0-F88D-D05CDCB1A216}"/>
                    </a:ext>
                  </a:extLst>
                </p14:cNvPr>
                <p14:cNvContentPartPr/>
                <p14:nvPr/>
              </p14:nvContentPartPr>
              <p14:xfrm>
                <a:off x="10857051" y="1776486"/>
                <a:ext cx="379800" cy="123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9411B8B-DC75-22A0-F88D-D05CDCB1A21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839411" y="1758486"/>
                  <a:ext cx="4154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12FE356-1C06-CEAA-9272-198CA40B7946}"/>
                    </a:ext>
                  </a:extLst>
                </p14:cNvPr>
                <p14:cNvContentPartPr/>
                <p14:nvPr/>
              </p14:nvContentPartPr>
              <p14:xfrm>
                <a:off x="11316771" y="1770006"/>
                <a:ext cx="87480" cy="1162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12FE356-1C06-CEAA-9272-198CA40B794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299131" y="1752366"/>
                  <a:ext cx="1231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8C03E0E-AB93-89A9-3F1B-B5598973E3AF}"/>
                    </a:ext>
                  </a:extLst>
                </p14:cNvPr>
                <p14:cNvContentPartPr/>
                <p14:nvPr/>
              </p14:nvContentPartPr>
              <p14:xfrm>
                <a:off x="11361411" y="1780086"/>
                <a:ext cx="360" cy="3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8C03E0E-AB93-89A9-3F1B-B5598973E3A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343771" y="176208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8FB2D0C-31F3-5D2E-D869-E0735B5B418C}"/>
                    </a:ext>
                  </a:extLst>
                </p14:cNvPr>
                <p14:cNvContentPartPr/>
                <p14:nvPr/>
              </p14:nvContentPartPr>
              <p14:xfrm>
                <a:off x="11361411" y="1676046"/>
                <a:ext cx="206640" cy="1828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8FB2D0C-31F3-5D2E-D869-E0735B5B418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343771" y="1658046"/>
                  <a:ext cx="2422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8CE8074-B471-FB98-5FC1-5FCEE5DA781E}"/>
                    </a:ext>
                  </a:extLst>
                </p14:cNvPr>
                <p14:cNvContentPartPr/>
                <p14:nvPr/>
              </p14:nvContentPartPr>
              <p14:xfrm>
                <a:off x="11687571" y="1730766"/>
                <a:ext cx="147960" cy="124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8CE8074-B471-FB98-5FC1-5FCEE5DA781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669571" y="1712766"/>
                  <a:ext cx="183600" cy="16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22C34C9-44CB-B55A-3AD9-183CC192A012}"/>
              </a:ext>
            </a:extLst>
          </p:cNvPr>
          <p:cNvGrpSpPr/>
          <p:nvPr/>
        </p:nvGrpSpPr>
        <p:grpSpPr>
          <a:xfrm>
            <a:off x="10101771" y="2485686"/>
            <a:ext cx="903600" cy="270720"/>
            <a:chOff x="10101771" y="2485686"/>
            <a:chExt cx="903600" cy="27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61AF091-6C13-DBB9-EDFF-3D9C8A27EF92}"/>
                    </a:ext>
                  </a:extLst>
                </p14:cNvPr>
                <p14:cNvContentPartPr/>
                <p14:nvPr/>
              </p14:nvContentPartPr>
              <p14:xfrm>
                <a:off x="10138491" y="2506206"/>
                <a:ext cx="28080" cy="2314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61AF091-6C13-DBB9-EDFF-3D9C8A27EF9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120491" y="2488206"/>
                  <a:ext cx="637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996B7CE-E744-683C-F874-F151864FBD3A}"/>
                    </a:ext>
                  </a:extLst>
                </p14:cNvPr>
                <p14:cNvContentPartPr/>
                <p14:nvPr/>
              </p14:nvContentPartPr>
              <p14:xfrm>
                <a:off x="10101771" y="2485686"/>
                <a:ext cx="171360" cy="1494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996B7CE-E744-683C-F874-F151864FBD3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084131" y="2467686"/>
                  <a:ext cx="2070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6A027B9-2954-F365-5A76-84189E876941}"/>
                    </a:ext>
                  </a:extLst>
                </p14:cNvPr>
                <p14:cNvContentPartPr/>
                <p14:nvPr/>
              </p14:nvContentPartPr>
              <p14:xfrm>
                <a:off x="10327131" y="2635446"/>
                <a:ext cx="377280" cy="1209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6A027B9-2954-F365-5A76-84189E87694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309131" y="2617446"/>
                  <a:ext cx="4129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9D76023-F7D1-C36F-4E2F-CFD5739C1B10}"/>
                    </a:ext>
                  </a:extLst>
                </p14:cNvPr>
                <p14:cNvContentPartPr/>
                <p14:nvPr/>
              </p14:nvContentPartPr>
              <p14:xfrm>
                <a:off x="10701171" y="2494686"/>
                <a:ext cx="304200" cy="2595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9D76023-F7D1-C36F-4E2F-CFD5739C1B1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683531" y="2476686"/>
                  <a:ext cx="339840" cy="29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478FEDE-018C-7430-CB03-5640F76D12DA}"/>
              </a:ext>
            </a:extLst>
          </p:cNvPr>
          <p:cNvGrpSpPr/>
          <p:nvPr/>
        </p:nvGrpSpPr>
        <p:grpSpPr>
          <a:xfrm>
            <a:off x="10192851" y="3292806"/>
            <a:ext cx="816120" cy="275040"/>
            <a:chOff x="10192851" y="3292806"/>
            <a:chExt cx="816120" cy="27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103760A-D108-1C6C-BC95-5DE3EF98BCD9}"/>
                    </a:ext>
                  </a:extLst>
                </p14:cNvPr>
                <p14:cNvContentPartPr/>
                <p14:nvPr/>
              </p14:nvContentPartPr>
              <p14:xfrm>
                <a:off x="10241451" y="3336366"/>
                <a:ext cx="30960" cy="2314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103760A-D108-1C6C-BC95-5DE3EF98BCD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223811" y="3318366"/>
                  <a:ext cx="666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4EABABF-7743-1D2A-F7D9-9CA7D8EC4F16}"/>
                    </a:ext>
                  </a:extLst>
                </p14:cNvPr>
                <p14:cNvContentPartPr/>
                <p14:nvPr/>
              </p14:nvContentPartPr>
              <p14:xfrm>
                <a:off x="10192851" y="3292806"/>
                <a:ext cx="156240" cy="1396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4EABABF-7743-1D2A-F7D9-9CA7D8EC4F1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175211" y="3274806"/>
                  <a:ext cx="1918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41B750B-9EBF-62CD-98BB-5D9BFCB58023}"/>
                    </a:ext>
                  </a:extLst>
                </p14:cNvPr>
                <p14:cNvContentPartPr/>
                <p14:nvPr/>
              </p14:nvContentPartPr>
              <p14:xfrm>
                <a:off x="10344411" y="3348246"/>
                <a:ext cx="664560" cy="1512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41B750B-9EBF-62CD-98BB-5D9BFCB5802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326411" y="3330246"/>
                  <a:ext cx="700200" cy="18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E595E77-00B0-8DA7-917F-D494C9D46885}"/>
              </a:ext>
            </a:extLst>
          </p:cNvPr>
          <p:cNvGrpSpPr/>
          <p:nvPr/>
        </p:nvGrpSpPr>
        <p:grpSpPr>
          <a:xfrm>
            <a:off x="841131" y="2492166"/>
            <a:ext cx="1972800" cy="794160"/>
            <a:chOff x="841131" y="2492166"/>
            <a:chExt cx="1972800" cy="79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9E29C07-5129-86D3-62DF-D3A03CFEFD66}"/>
                    </a:ext>
                  </a:extLst>
                </p14:cNvPr>
                <p14:cNvContentPartPr/>
                <p14:nvPr/>
              </p14:nvContentPartPr>
              <p14:xfrm>
                <a:off x="1139211" y="2713926"/>
                <a:ext cx="63360" cy="306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9E29C07-5129-86D3-62DF-D3A03CFEFD6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21571" y="2696286"/>
                  <a:ext cx="9900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1F40B5D-48D5-E506-DCC2-20591DBC3B06}"/>
                    </a:ext>
                  </a:extLst>
                </p14:cNvPr>
                <p14:cNvContentPartPr/>
                <p14:nvPr/>
              </p14:nvContentPartPr>
              <p14:xfrm>
                <a:off x="1132731" y="2662086"/>
                <a:ext cx="224280" cy="196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1F40B5D-48D5-E506-DCC2-20591DBC3B0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14731" y="2644086"/>
                  <a:ext cx="2599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EDCFCCF-F222-9462-1BEA-55E1B4D155FA}"/>
                    </a:ext>
                  </a:extLst>
                </p14:cNvPr>
                <p14:cNvContentPartPr/>
                <p14:nvPr/>
              </p14:nvContentPartPr>
              <p14:xfrm>
                <a:off x="1273131" y="2792046"/>
                <a:ext cx="437760" cy="262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EDCFCCF-F222-9462-1BEA-55E1B4D155F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255131" y="2774046"/>
                  <a:ext cx="4734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6AB1860-5509-08B6-B6ED-61EFE02AABDD}"/>
                    </a:ext>
                  </a:extLst>
                </p14:cNvPr>
                <p14:cNvContentPartPr/>
                <p14:nvPr/>
              </p14:nvContentPartPr>
              <p14:xfrm>
                <a:off x="1042011" y="3189846"/>
                <a:ext cx="885600" cy="37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6AB1860-5509-08B6-B6ED-61EFE02AABD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24371" y="3172206"/>
                  <a:ext cx="9212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38E311D-5D26-0032-F1F9-ACA257D40312}"/>
                    </a:ext>
                  </a:extLst>
                </p14:cNvPr>
                <p14:cNvContentPartPr/>
                <p14:nvPr/>
              </p14:nvContentPartPr>
              <p14:xfrm>
                <a:off x="841131" y="2492166"/>
                <a:ext cx="1240560" cy="7941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38E311D-5D26-0032-F1F9-ACA257D4031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23491" y="2474166"/>
                  <a:ext cx="1276200" cy="82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7D19A0C-88D8-1F0E-A815-4CDADB3033C3}"/>
                    </a:ext>
                  </a:extLst>
                </p14:cNvPr>
                <p14:cNvContentPartPr/>
                <p14:nvPr/>
              </p14:nvContentPartPr>
              <p14:xfrm>
                <a:off x="2273211" y="2906886"/>
                <a:ext cx="540720" cy="171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7D19A0C-88D8-1F0E-A815-4CDADB3033C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255571" y="2888886"/>
                  <a:ext cx="57636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6742100-6B60-4290-9339-0B50313129CB}"/>
              </a:ext>
            </a:extLst>
          </p:cNvPr>
          <p:cNvGrpSpPr/>
          <p:nvPr/>
        </p:nvGrpSpPr>
        <p:grpSpPr>
          <a:xfrm>
            <a:off x="4031451" y="3206406"/>
            <a:ext cx="557280" cy="268560"/>
            <a:chOff x="4031451" y="3206406"/>
            <a:chExt cx="557280" cy="2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8CABF97-E6F2-D241-DB76-CD49CB47A614}"/>
                    </a:ext>
                  </a:extLst>
                </p14:cNvPr>
                <p14:cNvContentPartPr/>
                <p14:nvPr/>
              </p14:nvContentPartPr>
              <p14:xfrm>
                <a:off x="4031451" y="3288486"/>
                <a:ext cx="557280" cy="186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8CABF97-E6F2-D241-DB76-CD49CB47A61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013451" y="3270486"/>
                  <a:ext cx="5929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48E03F1-B8BD-1A7E-AE09-29C6BAC96E1A}"/>
                    </a:ext>
                  </a:extLst>
                </p14:cNvPr>
                <p14:cNvContentPartPr/>
                <p14:nvPr/>
              </p14:nvContentPartPr>
              <p14:xfrm>
                <a:off x="4443651" y="3206406"/>
                <a:ext cx="123120" cy="2260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48E03F1-B8BD-1A7E-AE09-29C6BAC96E1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426011" y="3188406"/>
                  <a:ext cx="158760" cy="261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90980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CDD85-035E-46B5-9F76-51B3CB605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Data Science</a:t>
            </a:r>
            <a:endParaRPr lang="en-IN" dirty="0">
              <a:solidFill>
                <a:srgbClr val="002060"/>
              </a:solidFill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32E99EC-7ABC-4B2D-AB27-C19BE0F43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5452" y="1650093"/>
            <a:ext cx="8285752" cy="5034884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F82260B-1108-CEC8-5F48-D54D7E1F8DAF}"/>
                  </a:ext>
                </a:extLst>
              </p14:cNvPr>
              <p14:cNvContentPartPr/>
              <p14:nvPr/>
            </p14:nvContentPartPr>
            <p14:xfrm>
              <a:off x="2436651" y="4952046"/>
              <a:ext cx="2929320" cy="1675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F82260B-1108-CEC8-5F48-D54D7E1F8D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19011" y="4934046"/>
                <a:ext cx="2964960" cy="171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1D4CA818-00BF-C151-A4E6-681A9F41C928}"/>
              </a:ext>
            </a:extLst>
          </p:cNvPr>
          <p:cNvGrpSpPr/>
          <p:nvPr/>
        </p:nvGrpSpPr>
        <p:grpSpPr>
          <a:xfrm>
            <a:off x="1782531" y="2544366"/>
            <a:ext cx="641520" cy="1756440"/>
            <a:chOff x="1782531" y="2544366"/>
            <a:chExt cx="641520" cy="175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A2EDD99-B0A8-24A6-CB8B-1257AF9A3230}"/>
                    </a:ext>
                  </a:extLst>
                </p14:cNvPr>
                <p14:cNvContentPartPr/>
                <p14:nvPr/>
              </p14:nvContentPartPr>
              <p14:xfrm>
                <a:off x="2203731" y="2544366"/>
                <a:ext cx="28080" cy="77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A2EDD99-B0A8-24A6-CB8B-1257AF9A323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85731" y="2526726"/>
                  <a:ext cx="637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B2A6AF3-0B33-1B8E-ABB5-5B574D20A437}"/>
                    </a:ext>
                  </a:extLst>
                </p14:cNvPr>
                <p14:cNvContentPartPr/>
                <p14:nvPr/>
              </p14:nvContentPartPr>
              <p14:xfrm>
                <a:off x="1782531" y="2544366"/>
                <a:ext cx="641520" cy="1756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B2A6AF3-0B33-1B8E-ABB5-5B574D20A43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764891" y="2526726"/>
                  <a:ext cx="677160" cy="179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478D1C3-3BAB-BC60-4F1F-AD4FC90262EC}"/>
                  </a:ext>
                </a:extLst>
              </p14:cNvPr>
              <p14:cNvContentPartPr/>
              <p14:nvPr/>
            </p14:nvContentPartPr>
            <p14:xfrm>
              <a:off x="10300131" y="2915526"/>
              <a:ext cx="466560" cy="1598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478D1C3-3BAB-BC60-4F1F-AD4FC90262E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282131" y="2897526"/>
                <a:ext cx="502200" cy="163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81472AE3-A68A-0CE3-3EFB-3E46ABA70459}"/>
              </a:ext>
            </a:extLst>
          </p:cNvPr>
          <p:cNvGrpSpPr/>
          <p:nvPr/>
        </p:nvGrpSpPr>
        <p:grpSpPr>
          <a:xfrm>
            <a:off x="2928411" y="363486"/>
            <a:ext cx="403920" cy="173880"/>
            <a:chOff x="2928411" y="363486"/>
            <a:chExt cx="403920" cy="17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326EFE2-B587-D1AE-2945-C913CDD77898}"/>
                    </a:ext>
                  </a:extLst>
                </p14:cNvPr>
                <p14:cNvContentPartPr/>
                <p14:nvPr/>
              </p14:nvContentPartPr>
              <p14:xfrm>
                <a:off x="2928411" y="363486"/>
                <a:ext cx="155880" cy="159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326EFE2-B587-D1AE-2945-C913CDD7789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910771" y="345486"/>
                  <a:ext cx="1915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188D361-78E5-DA9B-2E8C-0F94E078BF26}"/>
                    </a:ext>
                  </a:extLst>
                </p14:cNvPr>
                <p14:cNvContentPartPr/>
                <p14:nvPr/>
              </p14:nvContentPartPr>
              <p14:xfrm>
                <a:off x="2961531" y="377886"/>
                <a:ext cx="72720" cy="1530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188D361-78E5-DA9B-2E8C-0F94E078BF2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943891" y="359886"/>
                  <a:ext cx="1083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F2EB8A3-F679-8CCF-0329-49863A2A3B31}"/>
                    </a:ext>
                  </a:extLst>
                </p14:cNvPr>
                <p14:cNvContentPartPr/>
                <p14:nvPr/>
              </p14:nvContentPartPr>
              <p14:xfrm>
                <a:off x="3173211" y="476526"/>
                <a:ext cx="153720" cy="23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F2EB8A3-F679-8CCF-0329-49863A2A3B3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55571" y="458886"/>
                  <a:ext cx="1893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0BC0CCA-B0FC-CF45-F9D9-E43A1C31D84F}"/>
                    </a:ext>
                  </a:extLst>
                </p14:cNvPr>
                <p14:cNvContentPartPr/>
                <p14:nvPr/>
              </p14:nvContentPartPr>
              <p14:xfrm>
                <a:off x="3173211" y="499926"/>
                <a:ext cx="159120" cy="37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0BC0CCA-B0FC-CF45-F9D9-E43A1C31D84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155571" y="481926"/>
                  <a:ext cx="194760" cy="7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CFC8B12-4B17-55D6-B327-A5137645575B}"/>
              </a:ext>
            </a:extLst>
          </p:cNvPr>
          <p:cNvGrpSpPr/>
          <p:nvPr/>
        </p:nvGrpSpPr>
        <p:grpSpPr>
          <a:xfrm>
            <a:off x="3582891" y="372486"/>
            <a:ext cx="223560" cy="158400"/>
            <a:chOff x="3582891" y="372486"/>
            <a:chExt cx="223560" cy="15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86BDB16-02AF-6744-AAE6-77BAA385600F}"/>
                    </a:ext>
                  </a:extLst>
                </p14:cNvPr>
                <p14:cNvContentPartPr/>
                <p14:nvPr/>
              </p14:nvContentPartPr>
              <p14:xfrm>
                <a:off x="3582891" y="372486"/>
                <a:ext cx="360" cy="156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86BDB16-02AF-6744-AAE6-77BAA385600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564891" y="354846"/>
                  <a:ext cx="360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9345303-84B3-0686-0430-9DB82A066E63}"/>
                    </a:ext>
                  </a:extLst>
                </p14:cNvPr>
                <p14:cNvContentPartPr/>
                <p14:nvPr/>
              </p14:nvContentPartPr>
              <p14:xfrm>
                <a:off x="3691251" y="409206"/>
                <a:ext cx="115200" cy="121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9345303-84B3-0686-0430-9DB82A066E6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673611" y="391206"/>
                  <a:ext cx="150840" cy="15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E2245A2-C0E8-10BD-CC39-477FA96B41B8}"/>
              </a:ext>
            </a:extLst>
          </p:cNvPr>
          <p:cNvGrpSpPr/>
          <p:nvPr/>
        </p:nvGrpSpPr>
        <p:grpSpPr>
          <a:xfrm>
            <a:off x="2975571" y="893046"/>
            <a:ext cx="1017360" cy="270000"/>
            <a:chOff x="2975571" y="893046"/>
            <a:chExt cx="1017360" cy="27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8627E26-D309-8F54-05A0-1E42915746E2}"/>
                    </a:ext>
                  </a:extLst>
                </p14:cNvPr>
                <p14:cNvContentPartPr/>
                <p14:nvPr/>
              </p14:nvContentPartPr>
              <p14:xfrm>
                <a:off x="2975571" y="941646"/>
                <a:ext cx="117360" cy="221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8627E26-D309-8F54-05A0-1E42915746E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957571" y="923646"/>
                  <a:ext cx="1530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EF2EBE9-317E-0EBD-6B84-F5EEA02B91C1}"/>
                    </a:ext>
                  </a:extLst>
                </p14:cNvPr>
                <p14:cNvContentPartPr/>
                <p14:nvPr/>
              </p14:nvContentPartPr>
              <p14:xfrm>
                <a:off x="3287331" y="1042806"/>
                <a:ext cx="117360" cy="10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EF2EBE9-317E-0EBD-6B84-F5EEA02B91C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269691" y="1024806"/>
                  <a:ext cx="1530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41B0612-7B0C-3E97-2390-EC1042E296A5}"/>
                    </a:ext>
                  </a:extLst>
                </p14:cNvPr>
                <p14:cNvContentPartPr/>
                <p14:nvPr/>
              </p14:nvContentPartPr>
              <p14:xfrm>
                <a:off x="3287331" y="893046"/>
                <a:ext cx="705600" cy="208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41B0612-7B0C-3E97-2390-EC1042E296A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269691" y="875046"/>
                  <a:ext cx="7412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DA0B2DE-5FB8-E961-4ED0-AE7AB94D30DE}"/>
                    </a:ext>
                  </a:extLst>
                </p14:cNvPr>
                <p14:cNvContentPartPr/>
                <p14:nvPr/>
              </p14:nvContentPartPr>
              <p14:xfrm>
                <a:off x="3878091" y="1137126"/>
                <a:ext cx="3240" cy="140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DA0B2DE-5FB8-E961-4ED0-AE7AB94D30D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860451" y="1119126"/>
                  <a:ext cx="38880" cy="4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0CC888A-0DAB-A05B-BAAB-3C686564A296}"/>
                  </a:ext>
                </a:extLst>
              </p14:cNvPr>
              <p14:cNvContentPartPr/>
              <p14:nvPr/>
            </p14:nvContentPartPr>
            <p14:xfrm>
              <a:off x="2462211" y="2654166"/>
              <a:ext cx="2575440" cy="17038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0CC888A-0DAB-A05B-BAAB-3C686564A29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444211" y="2636526"/>
                <a:ext cx="2611080" cy="173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4A45512A-401E-1887-1E69-7E73304C80E5}"/>
              </a:ext>
            </a:extLst>
          </p:cNvPr>
          <p:cNvGrpSpPr/>
          <p:nvPr/>
        </p:nvGrpSpPr>
        <p:grpSpPr>
          <a:xfrm>
            <a:off x="582291" y="1926246"/>
            <a:ext cx="195480" cy="190080"/>
            <a:chOff x="582291" y="1926246"/>
            <a:chExt cx="195480" cy="19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0C50131-E743-C731-64A4-6CBCA2A67CE3}"/>
                    </a:ext>
                  </a:extLst>
                </p14:cNvPr>
                <p14:cNvContentPartPr/>
                <p14:nvPr/>
              </p14:nvContentPartPr>
              <p14:xfrm>
                <a:off x="582291" y="1991766"/>
                <a:ext cx="143640" cy="124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0C50131-E743-C731-64A4-6CBCA2A67CE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64291" y="1974126"/>
                  <a:ext cx="1792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0B84B03-C4B7-DC41-BBE1-BA838CDC9C4F}"/>
                    </a:ext>
                  </a:extLst>
                </p14:cNvPr>
                <p14:cNvContentPartPr/>
                <p14:nvPr/>
              </p14:nvContentPartPr>
              <p14:xfrm>
                <a:off x="593451" y="1926246"/>
                <a:ext cx="184320" cy="22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0B84B03-C4B7-DC41-BBE1-BA838CDC9C4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75451" y="1908606"/>
                  <a:ext cx="219960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2C10B8F-D739-DAD5-2ECE-C8FC7237C5E0}"/>
              </a:ext>
            </a:extLst>
          </p:cNvPr>
          <p:cNvGrpSpPr/>
          <p:nvPr/>
        </p:nvGrpSpPr>
        <p:grpSpPr>
          <a:xfrm>
            <a:off x="610011" y="1464006"/>
            <a:ext cx="181440" cy="146880"/>
            <a:chOff x="610011" y="1464006"/>
            <a:chExt cx="181440" cy="14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505FBE8-9D86-907C-EEC0-3F63E9342284}"/>
                    </a:ext>
                  </a:extLst>
                </p14:cNvPr>
                <p14:cNvContentPartPr/>
                <p14:nvPr/>
              </p14:nvContentPartPr>
              <p14:xfrm>
                <a:off x="610011" y="1498206"/>
                <a:ext cx="164880" cy="112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505FBE8-9D86-907C-EEC0-3F63E934228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92371" y="1480206"/>
                  <a:ext cx="2005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AC91270-796D-D884-7FDA-BA15913B2450}"/>
                    </a:ext>
                  </a:extLst>
                </p14:cNvPr>
                <p14:cNvContentPartPr/>
                <p14:nvPr/>
              </p14:nvContentPartPr>
              <p14:xfrm>
                <a:off x="662931" y="1464006"/>
                <a:ext cx="128520" cy="126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AC91270-796D-D884-7FDA-BA15913B245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45291" y="1446006"/>
                  <a:ext cx="164160" cy="16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79B4C0F0-73D1-A9FB-3D40-B63528E8A5E6}"/>
                  </a:ext>
                </a:extLst>
              </p14:cNvPr>
              <p14:cNvContentPartPr/>
              <p14:nvPr/>
            </p14:nvContentPartPr>
            <p14:xfrm>
              <a:off x="637731" y="2245926"/>
              <a:ext cx="204120" cy="2401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79B4C0F0-73D1-A9FB-3D40-B63528E8A5E6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19731" y="2227926"/>
                <a:ext cx="239760" cy="27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EDBFD338-3A12-5758-E9A6-EB94DFCA4896}"/>
              </a:ext>
            </a:extLst>
          </p:cNvPr>
          <p:cNvGrpSpPr/>
          <p:nvPr/>
        </p:nvGrpSpPr>
        <p:grpSpPr>
          <a:xfrm>
            <a:off x="1461771" y="1380126"/>
            <a:ext cx="1224360" cy="636840"/>
            <a:chOff x="1461771" y="1380126"/>
            <a:chExt cx="1224360" cy="63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AA119A6-88D6-A960-4733-A8F7B1504B21}"/>
                    </a:ext>
                  </a:extLst>
                </p14:cNvPr>
                <p14:cNvContentPartPr/>
                <p14:nvPr/>
              </p14:nvContentPartPr>
              <p14:xfrm>
                <a:off x="1461771" y="1380126"/>
                <a:ext cx="132120" cy="2484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AA119A6-88D6-A960-4733-A8F7B1504B2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443771" y="1362126"/>
                  <a:ext cx="1677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AE95427-8566-A9FA-7D13-30AD7D99A450}"/>
                    </a:ext>
                  </a:extLst>
                </p14:cNvPr>
                <p14:cNvContentPartPr/>
                <p14:nvPr/>
              </p14:nvContentPartPr>
              <p14:xfrm>
                <a:off x="1587771" y="1890606"/>
                <a:ext cx="360" cy="126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AE95427-8566-A9FA-7D13-30AD7D99A45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570131" y="1872966"/>
                  <a:ext cx="360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E9B70DC-1376-23C7-7D83-0385E8C96ACC}"/>
                    </a:ext>
                  </a:extLst>
                </p14:cNvPr>
                <p14:cNvContentPartPr/>
                <p14:nvPr/>
              </p14:nvContentPartPr>
              <p14:xfrm>
                <a:off x="1696491" y="1879086"/>
                <a:ext cx="179280" cy="105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E9B70DC-1376-23C7-7D83-0385E8C96AC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678851" y="1861446"/>
                  <a:ext cx="2149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680A326-1649-28CF-9188-4325821EDA92}"/>
                    </a:ext>
                  </a:extLst>
                </p14:cNvPr>
                <p14:cNvContentPartPr/>
                <p14:nvPr/>
              </p14:nvContentPartPr>
              <p14:xfrm>
                <a:off x="1468611" y="1897086"/>
                <a:ext cx="429120" cy="93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680A326-1649-28CF-9188-4325821EDA9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450611" y="1879086"/>
                  <a:ext cx="4647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CD4FAE9-4AE0-FFBD-7485-98FB51C97800}"/>
                    </a:ext>
                  </a:extLst>
                </p14:cNvPr>
                <p14:cNvContentPartPr/>
                <p14:nvPr/>
              </p14:nvContentPartPr>
              <p14:xfrm>
                <a:off x="2113371" y="1770006"/>
                <a:ext cx="127440" cy="1130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CD4FAE9-4AE0-FFBD-7485-98FB51C9780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095371" y="1752006"/>
                  <a:ext cx="1630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C3C3ADB-7AA3-D953-8720-256CD1F2560F}"/>
                    </a:ext>
                  </a:extLst>
                </p14:cNvPr>
                <p14:cNvContentPartPr/>
                <p14:nvPr/>
              </p14:nvContentPartPr>
              <p14:xfrm>
                <a:off x="2153691" y="1733286"/>
                <a:ext cx="333360" cy="1191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C3C3ADB-7AA3-D953-8720-256CD1F2560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135691" y="1715646"/>
                  <a:ext cx="3690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28DB5B3-0E06-CDCA-ACEB-7CAAAE87F013}"/>
                    </a:ext>
                  </a:extLst>
                </p14:cNvPr>
                <p14:cNvContentPartPr/>
                <p14:nvPr/>
              </p14:nvContentPartPr>
              <p14:xfrm>
                <a:off x="2053611" y="1715646"/>
                <a:ext cx="632520" cy="1630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28DB5B3-0E06-CDCA-ACEB-7CAAAE87F01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035971" y="1697646"/>
                  <a:ext cx="6681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509E258-28C2-A41E-30F6-31EBF48F088C}"/>
                    </a:ext>
                  </a:extLst>
                </p14:cNvPr>
                <p14:cNvContentPartPr/>
                <p14:nvPr/>
              </p14:nvContentPartPr>
              <p14:xfrm>
                <a:off x="1877571" y="1588926"/>
                <a:ext cx="284760" cy="168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509E258-28C2-A41E-30F6-31EBF48F088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859571" y="1571286"/>
                  <a:ext cx="3204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087F26F-AEE2-48FA-B58F-57731D809CE2}"/>
                    </a:ext>
                  </a:extLst>
                </p14:cNvPr>
                <p14:cNvContentPartPr/>
                <p14:nvPr/>
              </p14:nvContentPartPr>
              <p14:xfrm>
                <a:off x="2220291" y="1467966"/>
                <a:ext cx="429480" cy="2329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087F26F-AEE2-48FA-B58F-57731D809CE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202651" y="1450326"/>
                  <a:ext cx="465120" cy="26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0C04796-731A-1231-40DA-719B9DB3AA18}"/>
              </a:ext>
            </a:extLst>
          </p:cNvPr>
          <p:cNvGrpSpPr/>
          <p:nvPr/>
        </p:nvGrpSpPr>
        <p:grpSpPr>
          <a:xfrm>
            <a:off x="1611171" y="2107686"/>
            <a:ext cx="438120" cy="195120"/>
            <a:chOff x="1611171" y="2107686"/>
            <a:chExt cx="438120" cy="19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9D4C467-FA99-51DA-BCE6-C729672D17FF}"/>
                    </a:ext>
                  </a:extLst>
                </p14:cNvPr>
                <p14:cNvContentPartPr/>
                <p14:nvPr/>
              </p14:nvContentPartPr>
              <p14:xfrm>
                <a:off x="1611171" y="2107686"/>
                <a:ext cx="176040" cy="195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9D4C467-FA99-51DA-BCE6-C729672D17F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593171" y="2090046"/>
                  <a:ext cx="2116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695B6EA-38F0-2687-C75A-C6C8FF3C8C1A}"/>
                    </a:ext>
                  </a:extLst>
                </p14:cNvPr>
                <p14:cNvContentPartPr/>
                <p14:nvPr/>
              </p14:nvContentPartPr>
              <p14:xfrm>
                <a:off x="1777491" y="2137206"/>
                <a:ext cx="271800" cy="1296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695B6EA-38F0-2687-C75A-C6C8FF3C8C1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759491" y="2119566"/>
                  <a:ext cx="30744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54EF7DE-DE8C-5A33-BA26-90A7788FAD6E}"/>
              </a:ext>
            </a:extLst>
          </p:cNvPr>
          <p:cNvGrpSpPr/>
          <p:nvPr/>
        </p:nvGrpSpPr>
        <p:grpSpPr>
          <a:xfrm>
            <a:off x="654651" y="2723646"/>
            <a:ext cx="196200" cy="164520"/>
            <a:chOff x="654651" y="2723646"/>
            <a:chExt cx="19620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07F6121-D926-9E97-8941-9B5BA9EC738F}"/>
                    </a:ext>
                  </a:extLst>
                </p14:cNvPr>
                <p14:cNvContentPartPr/>
                <p14:nvPr/>
              </p14:nvContentPartPr>
              <p14:xfrm>
                <a:off x="654651" y="2723646"/>
                <a:ext cx="16920" cy="1645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07F6121-D926-9E97-8941-9B5BA9EC738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36651" y="2705646"/>
                  <a:ext cx="525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10B4DD8-30AF-715C-6AB8-5A04AF21E508}"/>
                    </a:ext>
                  </a:extLst>
                </p14:cNvPr>
                <p14:cNvContentPartPr/>
                <p14:nvPr/>
              </p14:nvContentPartPr>
              <p14:xfrm>
                <a:off x="760491" y="2747046"/>
                <a:ext cx="90360" cy="770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10B4DD8-30AF-715C-6AB8-5A04AF21E50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42491" y="2729406"/>
                  <a:ext cx="12600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BF3A535-E830-2AF1-49B7-C951AF5595ED}"/>
              </a:ext>
            </a:extLst>
          </p:cNvPr>
          <p:cNvGrpSpPr/>
          <p:nvPr/>
        </p:nvGrpSpPr>
        <p:grpSpPr>
          <a:xfrm>
            <a:off x="1749411" y="2496486"/>
            <a:ext cx="502200" cy="165960"/>
            <a:chOff x="1749411" y="2496486"/>
            <a:chExt cx="502200" cy="16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51EE395-AA8C-4B95-8FDA-F1998AC34F30}"/>
                    </a:ext>
                  </a:extLst>
                </p14:cNvPr>
                <p14:cNvContentPartPr/>
                <p14:nvPr/>
              </p14:nvContentPartPr>
              <p14:xfrm>
                <a:off x="1749411" y="2554086"/>
                <a:ext cx="218520" cy="108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51EE395-AA8C-4B95-8FDA-F1998AC34F3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731771" y="2536086"/>
                  <a:ext cx="2541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4C220A7-A4C2-42D6-5A1C-630D70CE3B16}"/>
                    </a:ext>
                  </a:extLst>
                </p14:cNvPr>
                <p14:cNvContentPartPr/>
                <p14:nvPr/>
              </p14:nvContentPartPr>
              <p14:xfrm>
                <a:off x="1894491" y="2554086"/>
                <a:ext cx="360" cy="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4C220A7-A4C2-42D6-5A1C-630D70CE3B1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876491" y="253608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16BB164-F9AA-9E3F-CA6A-ED678033B71F}"/>
                    </a:ext>
                  </a:extLst>
                </p14:cNvPr>
                <p14:cNvContentPartPr/>
                <p14:nvPr/>
              </p14:nvContentPartPr>
              <p14:xfrm>
                <a:off x="1894491" y="2496486"/>
                <a:ext cx="357120" cy="1162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16BB164-F9AA-9E3F-CA6A-ED678033B71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876491" y="2478846"/>
                  <a:ext cx="392760" cy="15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E6CC974-24B3-5FCF-3E52-EBEBCC992021}"/>
              </a:ext>
            </a:extLst>
          </p:cNvPr>
          <p:cNvGrpSpPr/>
          <p:nvPr/>
        </p:nvGrpSpPr>
        <p:grpSpPr>
          <a:xfrm>
            <a:off x="116451" y="4849446"/>
            <a:ext cx="2269800" cy="1001880"/>
            <a:chOff x="116451" y="4849446"/>
            <a:chExt cx="2269800" cy="100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4A229CD-3ED5-770F-696F-279A91CEBDAE}"/>
                    </a:ext>
                  </a:extLst>
                </p14:cNvPr>
                <p14:cNvContentPartPr/>
                <p14:nvPr/>
              </p14:nvContentPartPr>
              <p14:xfrm>
                <a:off x="604251" y="5213406"/>
                <a:ext cx="173160" cy="263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4A229CD-3ED5-770F-696F-279A91CEBDA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86251" y="5195406"/>
                  <a:ext cx="20880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3B0D5C3-24A8-B99E-7B8E-3B81D0AA2230}"/>
                    </a:ext>
                  </a:extLst>
                </p14:cNvPr>
                <p14:cNvContentPartPr/>
                <p14:nvPr/>
              </p14:nvContentPartPr>
              <p14:xfrm>
                <a:off x="977931" y="5304486"/>
                <a:ext cx="162000" cy="24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3B0D5C3-24A8-B99E-7B8E-3B81D0AA223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59931" y="5286486"/>
                  <a:ext cx="1976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88BE309-44D3-C88A-198B-F95E16488FA9}"/>
                    </a:ext>
                  </a:extLst>
                </p14:cNvPr>
                <p14:cNvContentPartPr/>
                <p14:nvPr/>
              </p14:nvContentPartPr>
              <p14:xfrm>
                <a:off x="977931" y="5328966"/>
                <a:ext cx="162000" cy="48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88BE309-44D3-C88A-198B-F95E16488FA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59931" y="5311326"/>
                  <a:ext cx="1976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7608D4A-7C79-C309-28DB-6B0E7EC8C3B2}"/>
                    </a:ext>
                  </a:extLst>
                </p14:cNvPr>
                <p14:cNvContentPartPr/>
                <p14:nvPr/>
              </p14:nvContentPartPr>
              <p14:xfrm>
                <a:off x="1347651" y="5240046"/>
                <a:ext cx="129600" cy="137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7608D4A-7C79-C309-28DB-6B0E7EC8C3B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329651" y="5222406"/>
                  <a:ext cx="1652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7FCDBF8-33B7-33A2-46B8-130EA074999E}"/>
                    </a:ext>
                  </a:extLst>
                </p14:cNvPr>
                <p14:cNvContentPartPr/>
                <p14:nvPr/>
              </p14:nvContentPartPr>
              <p14:xfrm>
                <a:off x="1387251" y="5196486"/>
                <a:ext cx="173160" cy="23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7FCDBF8-33B7-33A2-46B8-130EA074999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369611" y="5178486"/>
                  <a:ext cx="2088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1784B48-7A2D-ECC5-0886-891E6ECD9FD0}"/>
                    </a:ext>
                  </a:extLst>
                </p14:cNvPr>
                <p14:cNvContentPartPr/>
                <p14:nvPr/>
              </p14:nvContentPartPr>
              <p14:xfrm>
                <a:off x="1610091" y="5201886"/>
                <a:ext cx="178560" cy="130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1784B48-7A2D-ECC5-0886-891E6ECD9FD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592451" y="5183886"/>
                  <a:ext cx="2142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2FDFDB3-E1C1-3E11-77B9-6D4AD0361FF8}"/>
                    </a:ext>
                  </a:extLst>
                </p14:cNvPr>
                <p14:cNvContentPartPr/>
                <p14:nvPr/>
              </p14:nvContentPartPr>
              <p14:xfrm>
                <a:off x="1624131" y="5189646"/>
                <a:ext cx="192600" cy="111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2FDFDB3-E1C1-3E11-77B9-6D4AD0361FF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606491" y="5171646"/>
                  <a:ext cx="2282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FAAEAD4-E594-A8EC-6EE3-B4E21AF6A1EC}"/>
                    </a:ext>
                  </a:extLst>
                </p14:cNvPr>
                <p14:cNvContentPartPr/>
                <p14:nvPr/>
              </p14:nvContentPartPr>
              <p14:xfrm>
                <a:off x="116451" y="4849446"/>
                <a:ext cx="2269800" cy="1001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FAAEAD4-E594-A8EC-6EE3-B4E21AF6A1E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8451" y="4831446"/>
                  <a:ext cx="2305440" cy="103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07A022D-A416-3064-49BA-21F5479DF962}"/>
              </a:ext>
            </a:extLst>
          </p:cNvPr>
          <p:cNvGrpSpPr/>
          <p:nvPr/>
        </p:nvGrpSpPr>
        <p:grpSpPr>
          <a:xfrm>
            <a:off x="337131" y="3140166"/>
            <a:ext cx="1728360" cy="617760"/>
            <a:chOff x="337131" y="3140166"/>
            <a:chExt cx="1728360" cy="61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4124EF4-3E26-B317-C834-874C715A0B17}"/>
                    </a:ext>
                  </a:extLst>
                </p14:cNvPr>
                <p14:cNvContentPartPr/>
                <p14:nvPr/>
              </p14:nvContentPartPr>
              <p14:xfrm>
                <a:off x="429291" y="3374526"/>
                <a:ext cx="273240" cy="1742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4124EF4-3E26-B317-C834-874C715A0B17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11291" y="3356886"/>
                  <a:ext cx="3088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F98BE8F-6437-7143-1F96-CA5364352AA0}"/>
                    </a:ext>
                  </a:extLst>
                </p14:cNvPr>
                <p14:cNvContentPartPr/>
                <p14:nvPr/>
              </p14:nvContentPartPr>
              <p14:xfrm>
                <a:off x="710091" y="3230166"/>
                <a:ext cx="780840" cy="2527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F98BE8F-6437-7143-1F96-CA5364352AA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92091" y="3212526"/>
                  <a:ext cx="81648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70BC2D8-D6A5-748B-E6B9-5478695AACFB}"/>
                    </a:ext>
                  </a:extLst>
                </p14:cNvPr>
                <p14:cNvContentPartPr/>
                <p14:nvPr/>
              </p14:nvContentPartPr>
              <p14:xfrm>
                <a:off x="1509651" y="3140166"/>
                <a:ext cx="248760" cy="1497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70BC2D8-D6A5-748B-E6B9-5478695AACF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492011" y="3122526"/>
                  <a:ext cx="2844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1F5FCBD-654E-553B-CBDF-3E93608D0DED}"/>
                    </a:ext>
                  </a:extLst>
                </p14:cNvPr>
                <p14:cNvContentPartPr/>
                <p14:nvPr/>
              </p14:nvContentPartPr>
              <p14:xfrm>
                <a:off x="337131" y="3445806"/>
                <a:ext cx="1728360" cy="3121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1F5FCBD-654E-553B-CBDF-3E93608D0DE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19131" y="3427806"/>
                  <a:ext cx="1764000" cy="34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F1B0F96-EE4C-CB93-9FD0-9621C4B069E9}"/>
              </a:ext>
            </a:extLst>
          </p:cNvPr>
          <p:cNvGrpSpPr/>
          <p:nvPr/>
        </p:nvGrpSpPr>
        <p:grpSpPr>
          <a:xfrm>
            <a:off x="537651" y="3772686"/>
            <a:ext cx="1524240" cy="533880"/>
            <a:chOff x="537651" y="3772686"/>
            <a:chExt cx="1524240" cy="53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2D586D2-FB00-D6AB-46B1-139452945AD5}"/>
                    </a:ext>
                  </a:extLst>
                </p14:cNvPr>
                <p14:cNvContentPartPr/>
                <p14:nvPr/>
              </p14:nvContentPartPr>
              <p14:xfrm>
                <a:off x="537651" y="3869526"/>
                <a:ext cx="120240" cy="1332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2D586D2-FB00-D6AB-46B1-139452945AD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19651" y="3851526"/>
                  <a:ext cx="1558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875D0F9-04E7-20EF-E127-C1F2FE7D7B3E}"/>
                    </a:ext>
                  </a:extLst>
                </p14:cNvPr>
                <p14:cNvContentPartPr/>
                <p14:nvPr/>
              </p14:nvContentPartPr>
              <p14:xfrm>
                <a:off x="634491" y="3882126"/>
                <a:ext cx="106560" cy="2991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875D0F9-04E7-20EF-E127-C1F2FE7D7B3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16851" y="3864126"/>
                  <a:ext cx="1422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3815439-F3CA-5AE6-474C-C20BEDF1997C}"/>
                    </a:ext>
                  </a:extLst>
                </p14:cNvPr>
                <p14:cNvContentPartPr/>
                <p14:nvPr/>
              </p14:nvContentPartPr>
              <p14:xfrm>
                <a:off x="788211" y="3959886"/>
                <a:ext cx="72720" cy="14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3815439-F3CA-5AE6-474C-C20BEDF1997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70571" y="3942246"/>
                  <a:ext cx="1083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6F6819B-7FF6-DD70-889A-2E16C65A655C}"/>
                    </a:ext>
                  </a:extLst>
                </p14:cNvPr>
                <p14:cNvContentPartPr/>
                <p14:nvPr/>
              </p14:nvContentPartPr>
              <p14:xfrm>
                <a:off x="763371" y="3973566"/>
                <a:ext cx="103320" cy="770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6F6819B-7FF6-DD70-889A-2E16C65A655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45371" y="3955926"/>
                  <a:ext cx="1389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8CD6795-7AD1-FD75-3804-1D07158A6858}"/>
                    </a:ext>
                  </a:extLst>
                </p14:cNvPr>
                <p14:cNvContentPartPr/>
                <p14:nvPr/>
              </p14:nvContentPartPr>
              <p14:xfrm>
                <a:off x="1053171" y="3790326"/>
                <a:ext cx="231480" cy="2217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8CD6795-7AD1-FD75-3804-1D07158A685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35171" y="3772686"/>
                  <a:ext cx="2671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F32F45C-38F1-09A9-EDEB-4D4EFBB4EDC1}"/>
                    </a:ext>
                  </a:extLst>
                </p14:cNvPr>
                <p14:cNvContentPartPr/>
                <p14:nvPr/>
              </p14:nvContentPartPr>
              <p14:xfrm>
                <a:off x="1390131" y="3772686"/>
                <a:ext cx="206640" cy="1670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F32F45C-38F1-09A9-EDEB-4D4EFBB4EDC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372131" y="3754686"/>
                  <a:ext cx="2422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2C3B214-41D6-9121-9C76-C8DBCCFD07D5}"/>
                    </a:ext>
                  </a:extLst>
                </p14:cNvPr>
                <p14:cNvContentPartPr/>
                <p14:nvPr/>
              </p14:nvContentPartPr>
              <p14:xfrm>
                <a:off x="1128411" y="4209726"/>
                <a:ext cx="112320" cy="968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2C3B214-41D6-9121-9C76-C8DBCCFD07D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110411" y="4191726"/>
                  <a:ext cx="1479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487CBC9-02E5-5F22-A3FC-EEE79C56DCE4}"/>
                    </a:ext>
                  </a:extLst>
                </p14:cNvPr>
                <p14:cNvContentPartPr/>
                <p14:nvPr/>
              </p14:nvContentPartPr>
              <p14:xfrm>
                <a:off x="1136691" y="4091286"/>
                <a:ext cx="315360" cy="1533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487CBC9-02E5-5F22-A3FC-EEE79C56DCE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118691" y="4073286"/>
                  <a:ext cx="3510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0CB4EA6-C5FE-57FF-D29F-C409CBB03E65}"/>
                    </a:ext>
                  </a:extLst>
                </p14:cNvPr>
                <p14:cNvContentPartPr/>
                <p14:nvPr/>
              </p14:nvContentPartPr>
              <p14:xfrm>
                <a:off x="1537731" y="4118646"/>
                <a:ext cx="148680" cy="106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0CB4EA6-C5FE-57FF-D29F-C409CBB03E6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520091" y="4100646"/>
                  <a:ext cx="1843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A4B5AAB-7BE0-3CBC-A6F7-819FC76ED698}"/>
                    </a:ext>
                  </a:extLst>
                </p14:cNvPr>
                <p14:cNvContentPartPr/>
                <p14:nvPr/>
              </p14:nvContentPartPr>
              <p14:xfrm>
                <a:off x="1585251" y="3857286"/>
                <a:ext cx="476640" cy="3722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A4B5AAB-7BE0-3CBC-A6F7-819FC76ED698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567251" y="3839646"/>
                  <a:ext cx="512280" cy="40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3C6D59B1-A12B-15C6-FCEE-6772AB751A17}"/>
                  </a:ext>
                </a:extLst>
              </p14:cNvPr>
              <p14:cNvContentPartPr/>
              <p14:nvPr/>
            </p14:nvContentPartPr>
            <p14:xfrm>
              <a:off x="3181491" y="1600806"/>
              <a:ext cx="485280" cy="1274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3C6D59B1-A12B-15C6-FCEE-6772AB751A17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3163851" y="1582806"/>
                <a:ext cx="52092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CB0FDF6D-FCE3-2901-90C8-DFA1FE9F4362}"/>
                  </a:ext>
                </a:extLst>
              </p14:cNvPr>
              <p14:cNvContentPartPr/>
              <p14:nvPr/>
            </p14:nvContentPartPr>
            <p14:xfrm>
              <a:off x="2615931" y="1963326"/>
              <a:ext cx="568800" cy="1249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CB0FDF6D-FCE3-2901-90C8-DFA1FE9F4362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2598291" y="1945326"/>
                <a:ext cx="60444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5AF6EACE-03C7-193E-A63F-8B15C67C1449}"/>
                  </a:ext>
                </a:extLst>
              </p14:cNvPr>
              <p14:cNvContentPartPr/>
              <p14:nvPr/>
            </p14:nvContentPartPr>
            <p14:xfrm>
              <a:off x="2744091" y="2294166"/>
              <a:ext cx="510120" cy="1728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5AF6EACE-03C7-193E-A63F-8B15C67C1449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2726451" y="2276166"/>
                <a:ext cx="545760" cy="20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4198A37D-AEB7-9483-EE96-A0A8425210D1}"/>
              </a:ext>
            </a:extLst>
          </p:cNvPr>
          <p:cNvGrpSpPr/>
          <p:nvPr/>
        </p:nvGrpSpPr>
        <p:grpSpPr>
          <a:xfrm>
            <a:off x="439371" y="319206"/>
            <a:ext cx="2021040" cy="632520"/>
            <a:chOff x="439371" y="319206"/>
            <a:chExt cx="2021040" cy="63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4664A89-BACC-9556-7513-78FF14DDC2F9}"/>
                    </a:ext>
                  </a:extLst>
                </p14:cNvPr>
                <p14:cNvContentPartPr/>
                <p14:nvPr/>
              </p14:nvContentPartPr>
              <p14:xfrm>
                <a:off x="439371" y="538086"/>
                <a:ext cx="391680" cy="2070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4664A89-BACC-9556-7513-78FF14DDC2F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21371" y="520446"/>
                  <a:ext cx="4273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73C2FC2-EC8F-215A-D3F0-81B7FE2F8C84}"/>
                    </a:ext>
                  </a:extLst>
                </p14:cNvPr>
                <p14:cNvContentPartPr/>
                <p14:nvPr/>
              </p14:nvContentPartPr>
              <p14:xfrm>
                <a:off x="1002771" y="319206"/>
                <a:ext cx="184320" cy="3067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73C2FC2-EC8F-215A-D3F0-81B7FE2F8C84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85131" y="301566"/>
                  <a:ext cx="21996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0D72786-18CE-3F3B-C60F-BEC6810F5AD5}"/>
                    </a:ext>
                  </a:extLst>
                </p14:cNvPr>
                <p14:cNvContentPartPr/>
                <p14:nvPr/>
              </p14:nvContentPartPr>
              <p14:xfrm>
                <a:off x="1423611" y="524406"/>
                <a:ext cx="28080" cy="86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0D72786-18CE-3F3B-C60F-BEC6810F5AD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405611" y="506766"/>
                  <a:ext cx="637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E2BAD64-8313-E17F-6B17-BE518384A8D7}"/>
                    </a:ext>
                  </a:extLst>
                </p14:cNvPr>
                <p14:cNvContentPartPr/>
                <p14:nvPr/>
              </p14:nvContentPartPr>
              <p14:xfrm>
                <a:off x="452331" y="662646"/>
                <a:ext cx="1145160" cy="2890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E2BAD64-8313-E17F-6B17-BE518384A8D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34691" y="644646"/>
                  <a:ext cx="11808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C87A796-5780-09AE-EC32-A919EDB094FD}"/>
                    </a:ext>
                  </a:extLst>
                </p14:cNvPr>
                <p14:cNvContentPartPr/>
                <p14:nvPr/>
              </p14:nvContentPartPr>
              <p14:xfrm>
                <a:off x="1612971" y="375366"/>
                <a:ext cx="847440" cy="2152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C87A796-5780-09AE-EC32-A919EDB094F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595331" y="357366"/>
                  <a:ext cx="883080" cy="250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83236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 Statement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142A94-0FF7-9E51-238B-80802A67D0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5712" y="1673965"/>
            <a:ext cx="9455307" cy="477469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0A323B-6D3E-79E0-DA61-1CEE45E18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998" y="1673965"/>
            <a:ext cx="8793033" cy="44402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0F0A592-1BF1-E3F8-B88D-D64F26EDCF92}"/>
              </a:ext>
            </a:extLst>
          </p:cNvPr>
          <p:cNvGrpSpPr/>
          <p:nvPr/>
        </p:nvGrpSpPr>
        <p:grpSpPr>
          <a:xfrm>
            <a:off x="422811" y="890886"/>
            <a:ext cx="1087200" cy="20880"/>
            <a:chOff x="422811" y="890886"/>
            <a:chExt cx="1087200" cy="2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356A132-1F63-B301-A630-3275E7A0C0BD}"/>
                    </a:ext>
                  </a:extLst>
                </p14:cNvPr>
                <p14:cNvContentPartPr/>
                <p14:nvPr/>
              </p14:nvContentPartPr>
              <p14:xfrm>
                <a:off x="422811" y="890886"/>
                <a:ext cx="293400" cy="57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356A132-1F63-B301-A630-3275E7A0C0B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4811" y="872886"/>
                  <a:ext cx="3290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CB54E41-C531-5145-4339-FB6EBEC49DF1}"/>
                    </a:ext>
                  </a:extLst>
                </p14:cNvPr>
                <p14:cNvContentPartPr/>
                <p14:nvPr/>
              </p14:nvContentPartPr>
              <p14:xfrm>
                <a:off x="1063971" y="894846"/>
                <a:ext cx="446040" cy="16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CB54E41-C531-5145-4339-FB6EBEC49DF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46331" y="876846"/>
                  <a:ext cx="481680" cy="5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BD1DBBB-CD36-4C4F-5243-59747A5625AF}"/>
                  </a:ext>
                </a:extLst>
              </p14:cNvPr>
              <p14:cNvContentPartPr/>
              <p14:nvPr/>
            </p14:nvContentPartPr>
            <p14:xfrm>
              <a:off x="1824651" y="902766"/>
              <a:ext cx="404280" cy="9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BD1DBBB-CD36-4C4F-5243-59747A5625A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07011" y="885126"/>
                <a:ext cx="43992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F83F287-138B-4520-B5EA-13A5BB75059D}"/>
                  </a:ext>
                </a:extLst>
              </p14:cNvPr>
              <p14:cNvContentPartPr/>
              <p14:nvPr/>
            </p14:nvContentPartPr>
            <p14:xfrm>
              <a:off x="2966931" y="392286"/>
              <a:ext cx="1128600" cy="518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F83F287-138B-4520-B5EA-13A5BB75059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49291" y="374286"/>
                <a:ext cx="1164240" cy="55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7FE3553-30D5-A67C-3EC5-35D8CB7728E0}"/>
                  </a:ext>
                </a:extLst>
              </p14:cNvPr>
              <p14:cNvContentPartPr/>
              <p14:nvPr/>
            </p14:nvContentPartPr>
            <p14:xfrm>
              <a:off x="2883411" y="750126"/>
              <a:ext cx="396000" cy="153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7FE3553-30D5-A67C-3EC5-35D8CB7728E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65771" y="732486"/>
                <a:ext cx="43164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415313-2D67-04FE-B70E-6D6E84C4B3CE}"/>
                  </a:ext>
                </a:extLst>
              </p14:cNvPr>
              <p14:cNvContentPartPr/>
              <p14:nvPr/>
            </p14:nvContentPartPr>
            <p14:xfrm>
              <a:off x="2791611" y="959286"/>
              <a:ext cx="640440" cy="5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415313-2D67-04FE-B70E-6D6E84C4B3C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73611" y="941646"/>
                <a:ext cx="67608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D519877-C6E4-22E7-D5B9-C99B8E196C91}"/>
                  </a:ext>
                </a:extLst>
              </p14:cNvPr>
              <p14:cNvContentPartPr/>
              <p14:nvPr/>
            </p14:nvContentPartPr>
            <p14:xfrm>
              <a:off x="2710611" y="1135686"/>
              <a:ext cx="699840" cy="208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D519877-C6E4-22E7-D5B9-C99B8E196C9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692971" y="1118046"/>
                <a:ext cx="73548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416BC27-399B-03EC-91D1-4B74DE0B1726}"/>
                  </a:ext>
                </a:extLst>
              </p14:cNvPr>
              <p14:cNvContentPartPr/>
              <p14:nvPr/>
            </p14:nvContentPartPr>
            <p14:xfrm>
              <a:off x="2596851" y="922566"/>
              <a:ext cx="80640" cy="288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416BC27-399B-03EC-91D1-4B74DE0B172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579211" y="904566"/>
                <a:ext cx="11628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9AA8DD9-AB14-5D83-2BA8-8F9246DA20C5}"/>
                  </a:ext>
                </a:extLst>
              </p14:cNvPr>
              <p14:cNvContentPartPr/>
              <p14:nvPr/>
            </p14:nvContentPartPr>
            <p14:xfrm>
              <a:off x="3471291" y="915726"/>
              <a:ext cx="83880" cy="209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9AA8DD9-AB14-5D83-2BA8-8F9246DA20C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53651" y="897726"/>
                <a:ext cx="11952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0540EB0-0ADB-1889-916B-C32FD78E5F89}"/>
                  </a:ext>
                </a:extLst>
              </p14:cNvPr>
              <p14:cNvContentPartPr/>
              <p14:nvPr/>
            </p14:nvContentPartPr>
            <p14:xfrm>
              <a:off x="3290211" y="1127406"/>
              <a:ext cx="854640" cy="756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0540EB0-0ADB-1889-916B-C32FD78E5F8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272571" y="1109766"/>
                <a:ext cx="89028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0E76DAC-989F-493B-3849-DD98E08EF467}"/>
                  </a:ext>
                </a:extLst>
              </p14:cNvPr>
              <p14:cNvContentPartPr/>
              <p14:nvPr/>
            </p14:nvContentPartPr>
            <p14:xfrm>
              <a:off x="3833451" y="1092126"/>
              <a:ext cx="329760" cy="2559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0E76DAC-989F-493B-3849-DD98E08EF46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815811" y="1074126"/>
                <a:ext cx="365400" cy="29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7490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</TotalTime>
  <Words>252</Words>
  <Application>Microsoft Office PowerPoint</Application>
  <PresentationFormat>Widescreen</PresentationFormat>
  <Paragraphs>127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Calibri Light</vt:lpstr>
      <vt:lpstr>Times New Roman</vt:lpstr>
      <vt:lpstr>Wingdings</vt:lpstr>
      <vt:lpstr>Office Theme</vt:lpstr>
      <vt:lpstr>Intro to DS -Premalatha T</vt:lpstr>
      <vt:lpstr>Agenda</vt:lpstr>
      <vt:lpstr>Types of Analytics</vt:lpstr>
      <vt:lpstr>PowerPoint Presentation</vt:lpstr>
      <vt:lpstr>PowerPoint Presentation</vt:lpstr>
      <vt:lpstr>PowerPoint Presentation</vt:lpstr>
      <vt:lpstr>PowerPoint Presentation</vt:lpstr>
      <vt:lpstr>Data Science</vt:lpstr>
      <vt:lpstr>Problem Statement</vt:lpstr>
      <vt:lpstr>Analytic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Analytic Approach</vt:lpstr>
      <vt:lpstr>Supervised Learning</vt:lpstr>
      <vt:lpstr>Machine Learning </vt:lpstr>
      <vt:lpstr>Data understanding</vt:lpstr>
      <vt:lpstr>Data preparation</vt:lpstr>
      <vt:lpstr>Data Science</vt:lpstr>
      <vt:lpstr>Machine Learning</vt:lpstr>
      <vt:lpstr>Applications in Manufacturing</vt:lpstr>
      <vt:lpstr>Applications in Retail and E-Commerce</vt:lpstr>
      <vt:lpstr>Applications in Education</vt:lpstr>
      <vt:lpstr>Other Applications</vt:lpstr>
      <vt:lpstr>Applications in Finance</vt:lpstr>
      <vt:lpstr>Career opportunities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Learning-Premalatha T</dc:title>
  <dc:creator>Prema latha</dc:creator>
  <cp:lastModifiedBy>DataScience Monster</cp:lastModifiedBy>
  <cp:revision>3</cp:revision>
  <dcterms:created xsi:type="dcterms:W3CDTF">2023-05-08T05:50:02Z</dcterms:created>
  <dcterms:modified xsi:type="dcterms:W3CDTF">2023-09-25T12:01:57Z</dcterms:modified>
</cp:coreProperties>
</file>